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1pPr>
    <a:lvl2pPr marL="0" marR="0" indent="4572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2pPr>
    <a:lvl3pPr marL="0" marR="0" indent="9144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3pPr>
    <a:lvl4pPr marL="0" marR="0" indent="13716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4pPr>
    <a:lvl5pPr marL="0" marR="0" indent="18288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5pPr>
    <a:lvl6pPr marL="0" marR="0" indent="22860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6pPr>
    <a:lvl7pPr marL="0" marR="0" indent="27432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7pPr>
    <a:lvl8pPr marL="0" marR="0" indent="32004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8pPr>
    <a:lvl9pPr marL="0" marR="0" indent="365760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
          <a:latin typeface="Roboto"/>
          <a:ea typeface="Roboto"/>
          <a:cs typeface="Roboto"/>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3FF"/>
          </a:solidFill>
        </a:fill>
      </a:tcStyle>
    </a:wholeTbl>
    <a:band2H>
      <a:tcTxStyle/>
      <a:tcStyle>
        <a:tcBdr/>
        <a:fill>
          <a:solidFill>
            <a:srgbClr val="E6EAFF"/>
          </a:solidFill>
        </a:fill>
      </a:tcStyle>
    </a:band2H>
    <a:firstCol>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
          <a:latin typeface="Roboto"/>
          <a:ea typeface="Roboto"/>
          <a:cs typeface="Roboto"/>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1F1"/>
          </a:solidFill>
        </a:fill>
      </a:tcStyle>
    </a:wholeTbl>
    <a:band2H>
      <a:tcTxStyle/>
      <a:tcStyle>
        <a:tcBdr/>
        <a:fill>
          <a:solidFill>
            <a:srgbClr val="E6E9F8"/>
          </a:solidFill>
        </a:fill>
      </a:tcStyle>
    </a:band2H>
    <a:firstCol>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
          <a:latin typeface="Roboto"/>
          <a:ea typeface="Roboto"/>
          <a:cs typeface="Roboto"/>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EE2"/>
          </a:solidFill>
        </a:fill>
      </a:tcStyle>
    </a:wholeTbl>
    <a:band2H>
      <a:tcTxStyle/>
      <a:tcStyle>
        <a:tcBdr/>
        <a:fill>
          <a:solidFill>
            <a:srgbClr val="E6E8F1"/>
          </a:solidFill>
        </a:fill>
      </a:tcStyle>
    </a:band2H>
    <a:firstCol>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
          <a:latin typeface="Roboto"/>
          <a:ea typeface="Roboto"/>
          <a:cs typeface="Roboto"/>
        </a:font>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Roboto"/>
          <a:ea typeface="Roboto"/>
          <a:cs typeface="Roboto"/>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Roboto"/>
          <a:ea typeface="Roboto"/>
          <a:cs typeface="Roboto"/>
        </a:font>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Roboto"/>
          <a:ea typeface="Roboto"/>
          <a:cs typeface="Roboto"/>
        </a:font>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n" i="off">
        <a:font>
          <a:latin typeface="Roboto"/>
          <a:ea typeface="Roboto"/>
          <a:cs typeface="Roboto"/>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
          <a:latin typeface="Roboto"/>
          <a:ea typeface="Roboto"/>
          <a:cs typeface="Roboto"/>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
          <a:latin typeface="Roboto"/>
          <a:ea typeface="Roboto"/>
          <a:cs typeface="Roboto"/>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Roboto"/>
          <a:ea typeface="Roboto"/>
          <a:cs typeface="Roboto"/>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
          <a:latin typeface="Roboto"/>
          <a:ea typeface="Roboto"/>
          <a:cs typeface="Roboto"/>
        </a:font>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
          <a:latin typeface="Roboto"/>
          <a:ea typeface="Roboto"/>
          <a:cs typeface="Roboto"/>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snapToObjects="1">
      <p:cViewPr>
        <p:scale>
          <a:sx n="32" d="100"/>
          <a:sy n="32" d="100"/>
        </p:scale>
        <p:origin x="1280" y="1184"/>
      </p:cViewPr>
      <p:guideLst/>
    </p:cSldViewPr>
  </p:slideViewPr>
  <p:notesTextViewPr>
    <p:cViewPr>
      <p:scale>
        <a:sx n="1" d="1"/>
        <a:sy n="1" d="1"/>
      </p:scale>
      <p:origin x="0" y="0"/>
    </p:cViewPr>
  </p:notesTextViewPr>
  <p:notesViewPr>
    <p:cSldViewPr snapToGrid="0" snapToObjects="1">
      <p:cViewPr varScale="1">
        <p:scale>
          <a:sx n="92" d="100"/>
          <a:sy n="92" d="100"/>
        </p:scale>
        <p:origin x="257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Off val="-9999"/>
              </a:schemeClr>
            </a:solidFill>
            <a:ln w="12700" cap="flat">
              <a:noFill/>
              <a:miter lim="400000"/>
            </a:ln>
            <a:effectLst/>
          </c:spPr>
          <c:dPt>
            <c:idx val="0"/>
            <c:bubble3D val="0"/>
            <c:extLst>
              <c:ext xmlns:c16="http://schemas.microsoft.com/office/drawing/2014/chart" uri="{C3380CC4-5D6E-409C-BE32-E72D297353CC}">
                <c16:uniqueId val="{00000001-12A6-914B-AD4E-56E50766828B}"/>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3-12A6-914B-AD4E-56E50766828B}"/>
              </c:ext>
            </c:extLst>
          </c:dPt>
          <c:cat>
            <c:strRef>
              <c:f>Sheet1!$B$1:$C$1</c:f>
              <c:strCache>
                <c:ptCount val="2"/>
                <c:pt idx="0">
                  <c:v>April</c:v>
                </c:pt>
                <c:pt idx="1">
                  <c:v>May</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4-12A6-914B-AD4E-56E50766828B}"/>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lumOff val="-9999"/>
              </a:schemeClr>
            </a:solidFill>
            <a:ln w="12700" cap="flat">
              <a:noFill/>
              <a:miter lim="400000"/>
            </a:ln>
            <a:effectLst/>
          </c:spPr>
          <c:dPt>
            <c:idx val="0"/>
            <c:bubble3D val="0"/>
            <c:extLst>
              <c:ext xmlns:c16="http://schemas.microsoft.com/office/drawing/2014/chart" uri="{C3380CC4-5D6E-409C-BE32-E72D297353CC}">
                <c16:uniqueId val="{00000001-67C1-9D47-8CFC-1FAAFB7B2EE4}"/>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3-67C1-9D47-8CFC-1FAAFB7B2EE4}"/>
              </c:ext>
            </c:extLst>
          </c:dPt>
          <c:cat>
            <c:strRef>
              <c:f>Sheet1!$B$1:$C$1</c:f>
              <c:strCache>
                <c:ptCount val="2"/>
                <c:pt idx="0">
                  <c:v>April</c:v>
                </c:pt>
                <c:pt idx="1">
                  <c:v>May</c:v>
                </c:pt>
              </c:strCache>
            </c:strRef>
          </c:cat>
          <c:val>
            <c:numRef>
              <c:f>Sheet1!$B$2:$C$2</c:f>
              <c:numCache>
                <c:formatCode>General</c:formatCode>
                <c:ptCount val="2"/>
                <c:pt idx="0">
                  <c:v>92</c:v>
                </c:pt>
                <c:pt idx="1">
                  <c:v>8</c:v>
                </c:pt>
              </c:numCache>
            </c:numRef>
          </c:val>
          <c:extLst>
            <c:ext xmlns:c16="http://schemas.microsoft.com/office/drawing/2014/chart" uri="{C3380CC4-5D6E-409C-BE32-E72D297353CC}">
              <c16:uniqueId val="{00000004-67C1-9D47-8CFC-1FAAFB7B2EE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6CC933-F569-154F-86E0-7218D3D458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A2F7C8-46C3-1A44-828A-D5E4AD9DD8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759A12-6EA4-F243-8483-398AACA4295C}" type="datetimeFigureOut">
              <a:t>3/25/20</a:t>
            </a:fld>
            <a:endParaRPr lang="en-US"/>
          </a:p>
        </p:txBody>
      </p:sp>
      <p:sp>
        <p:nvSpPr>
          <p:cNvPr id="4" name="Footer Placeholder 3">
            <a:extLst>
              <a:ext uri="{FF2B5EF4-FFF2-40B4-BE49-F238E27FC236}">
                <a16:creationId xmlns:a16="http://schemas.microsoft.com/office/drawing/2014/main" id="{CE641348-97EA-9846-A3E2-22AF21E8F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1956B4-6383-544B-93D6-A997371C8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F5ED3-AA11-A842-99E6-9A7D0B9F5E73}" type="slidenum">
              <a:t>‹#›</a:t>
            </a:fld>
            <a:endParaRPr lang="en-US"/>
          </a:p>
        </p:txBody>
      </p:sp>
    </p:spTree>
    <p:extLst>
      <p:ext uri="{BB962C8B-B14F-4D97-AF65-F5344CB8AC3E}">
        <p14:creationId xmlns:p14="http://schemas.microsoft.com/office/powerpoint/2010/main" val="1700987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0" name="Shape 2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12000">
        <a:latin typeface="+mn-lt"/>
        <a:ea typeface="+mn-ea"/>
        <a:cs typeface="+mn-cs"/>
        <a:sym typeface="Socialico"/>
      </a:defRPr>
    </a:lvl1pPr>
    <a:lvl2pPr indent="228600" defTabSz="1828800" latinLnBrk="0">
      <a:defRPr sz="12000">
        <a:latin typeface="+mn-lt"/>
        <a:ea typeface="+mn-ea"/>
        <a:cs typeface="+mn-cs"/>
        <a:sym typeface="Socialico"/>
      </a:defRPr>
    </a:lvl2pPr>
    <a:lvl3pPr indent="457200" defTabSz="1828800" latinLnBrk="0">
      <a:defRPr sz="12000">
        <a:latin typeface="+mn-lt"/>
        <a:ea typeface="+mn-ea"/>
        <a:cs typeface="+mn-cs"/>
        <a:sym typeface="Socialico"/>
      </a:defRPr>
    </a:lvl3pPr>
    <a:lvl4pPr indent="685800" defTabSz="1828800" latinLnBrk="0">
      <a:defRPr sz="12000">
        <a:latin typeface="+mn-lt"/>
        <a:ea typeface="+mn-ea"/>
        <a:cs typeface="+mn-cs"/>
        <a:sym typeface="Socialico"/>
      </a:defRPr>
    </a:lvl4pPr>
    <a:lvl5pPr indent="914400" defTabSz="1828800" latinLnBrk="0">
      <a:defRPr sz="12000">
        <a:latin typeface="+mn-lt"/>
        <a:ea typeface="+mn-ea"/>
        <a:cs typeface="+mn-cs"/>
        <a:sym typeface="Socialico"/>
      </a:defRPr>
    </a:lvl5pPr>
    <a:lvl6pPr indent="1143000" defTabSz="1828800" latinLnBrk="0">
      <a:defRPr sz="12000">
        <a:latin typeface="+mn-lt"/>
        <a:ea typeface="+mn-ea"/>
        <a:cs typeface="+mn-cs"/>
        <a:sym typeface="Socialico"/>
      </a:defRPr>
    </a:lvl6pPr>
    <a:lvl7pPr indent="1371600" defTabSz="1828800" latinLnBrk="0">
      <a:defRPr sz="12000">
        <a:latin typeface="+mn-lt"/>
        <a:ea typeface="+mn-ea"/>
        <a:cs typeface="+mn-cs"/>
        <a:sym typeface="Socialico"/>
      </a:defRPr>
    </a:lvl7pPr>
    <a:lvl8pPr indent="1600200" defTabSz="1828800" latinLnBrk="0">
      <a:defRPr sz="12000">
        <a:latin typeface="+mn-lt"/>
        <a:ea typeface="+mn-ea"/>
        <a:cs typeface="+mn-cs"/>
        <a:sym typeface="Socialico"/>
      </a:defRPr>
    </a:lvl8pPr>
    <a:lvl9pPr indent="1828800" defTabSz="1828800" latinLnBrk="0">
      <a:defRPr sz="12000">
        <a:latin typeface="+mn-lt"/>
        <a:ea typeface="+mn-ea"/>
        <a:cs typeface="+mn-cs"/>
        <a:sym typeface="Socialico"/>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9">
    <p:spTree>
      <p:nvGrpSpPr>
        <p:cNvPr id="1" name=""/>
        <p:cNvGrpSpPr/>
        <p:nvPr/>
      </p:nvGrpSpPr>
      <p:grpSpPr>
        <a:xfrm>
          <a:off x="0" y="0"/>
          <a:ext cx="0" cy="0"/>
          <a:chOff x="0" y="0"/>
          <a:chExt cx="0" cy="0"/>
        </a:xfrm>
      </p:grpSpPr>
      <p:sp>
        <p:nvSpPr>
          <p:cNvPr id="84" name="Image"/>
          <p:cNvSpPr>
            <a:spLocks noGrp="1"/>
          </p:cNvSpPr>
          <p:nvPr>
            <p:ph type="pic" idx="13"/>
          </p:nvPr>
        </p:nvSpPr>
        <p:spPr>
          <a:xfrm>
            <a:off x="1791017" y="1797566"/>
            <a:ext cx="8948211" cy="10120868"/>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0">
    <p:spTree>
      <p:nvGrpSpPr>
        <p:cNvPr id="1" name=""/>
        <p:cNvGrpSpPr/>
        <p:nvPr/>
      </p:nvGrpSpPr>
      <p:grpSpPr>
        <a:xfrm>
          <a:off x="0" y="0"/>
          <a:ext cx="0" cy="0"/>
          <a:chOff x="0" y="0"/>
          <a:chExt cx="0" cy="0"/>
        </a:xfrm>
      </p:grpSpPr>
      <p:sp>
        <p:nvSpPr>
          <p:cNvPr id="92" name="Image"/>
          <p:cNvSpPr>
            <a:spLocks noGrp="1"/>
          </p:cNvSpPr>
          <p:nvPr>
            <p:ph type="pic" idx="13"/>
          </p:nvPr>
        </p:nvSpPr>
        <p:spPr>
          <a:xfrm>
            <a:off x="13634398" y="0"/>
            <a:ext cx="10749602" cy="1371600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93" name="Image"/>
          <p:cNvSpPr>
            <a:spLocks noGrp="1"/>
          </p:cNvSpPr>
          <p:nvPr>
            <p:ph type="pic" sz="quarter" idx="14"/>
          </p:nvPr>
        </p:nvSpPr>
        <p:spPr>
          <a:xfrm>
            <a:off x="14904398" y="8017890"/>
            <a:ext cx="3537488" cy="3895219"/>
          </a:xfrm>
          <a:prstGeom prst="rect">
            <a:avLst/>
          </a:prstGeom>
          <a:pattFill prst="lgGrid">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1">
    <p:spTree>
      <p:nvGrpSpPr>
        <p:cNvPr id="1" name=""/>
        <p:cNvGrpSpPr/>
        <p:nvPr/>
      </p:nvGrpSpPr>
      <p:grpSpPr>
        <a:xfrm>
          <a:off x="0" y="0"/>
          <a:ext cx="0" cy="0"/>
          <a:chOff x="0" y="0"/>
          <a:chExt cx="0" cy="0"/>
        </a:xfrm>
      </p:grpSpPr>
      <p:sp>
        <p:nvSpPr>
          <p:cNvPr id="101" name="Image"/>
          <p:cNvSpPr>
            <a:spLocks noGrp="1"/>
          </p:cNvSpPr>
          <p:nvPr>
            <p:ph type="pic" sz="half" idx="13"/>
          </p:nvPr>
        </p:nvSpPr>
        <p:spPr>
          <a:xfrm>
            <a:off x="14354067" y="6858000"/>
            <a:ext cx="10029933" cy="685800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2">
    <p:spTree>
      <p:nvGrpSpPr>
        <p:cNvPr id="1" name=""/>
        <p:cNvGrpSpPr/>
        <p:nvPr/>
      </p:nvGrpSpPr>
      <p:grpSpPr>
        <a:xfrm>
          <a:off x="0" y="0"/>
          <a:ext cx="0" cy="0"/>
          <a:chOff x="0" y="0"/>
          <a:chExt cx="0" cy="0"/>
        </a:xfrm>
      </p:grpSpPr>
      <p:sp>
        <p:nvSpPr>
          <p:cNvPr id="109" name="Image"/>
          <p:cNvSpPr>
            <a:spLocks noGrp="1"/>
          </p:cNvSpPr>
          <p:nvPr>
            <p:ph type="pic" sz="half" idx="13"/>
          </p:nvPr>
        </p:nvSpPr>
        <p:spPr>
          <a:xfrm>
            <a:off x="13634399" y="0"/>
            <a:ext cx="10749601" cy="617102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3">
    <p:spTree>
      <p:nvGrpSpPr>
        <p:cNvPr id="1" name=""/>
        <p:cNvGrpSpPr/>
        <p:nvPr/>
      </p:nvGrpSpPr>
      <p:grpSpPr>
        <a:xfrm>
          <a:off x="0" y="0"/>
          <a:ext cx="0" cy="0"/>
          <a:chOff x="0" y="0"/>
          <a:chExt cx="0" cy="0"/>
        </a:xfrm>
      </p:grpSpPr>
      <p:sp>
        <p:nvSpPr>
          <p:cNvPr id="117" name="Image"/>
          <p:cNvSpPr>
            <a:spLocks noGrp="1"/>
          </p:cNvSpPr>
          <p:nvPr>
            <p:ph type="pic" sz="quarter" idx="13"/>
          </p:nvPr>
        </p:nvSpPr>
        <p:spPr>
          <a:xfrm>
            <a:off x="1791003" y="6099963"/>
            <a:ext cx="8231765" cy="5813146"/>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4">
    <p:spTree>
      <p:nvGrpSpPr>
        <p:cNvPr id="1" name=""/>
        <p:cNvGrpSpPr/>
        <p:nvPr/>
      </p:nvGrpSpPr>
      <p:grpSpPr>
        <a:xfrm>
          <a:off x="0" y="0"/>
          <a:ext cx="0" cy="0"/>
          <a:chOff x="0" y="0"/>
          <a:chExt cx="0" cy="0"/>
        </a:xfrm>
      </p:grpSpPr>
      <p:sp>
        <p:nvSpPr>
          <p:cNvPr id="125" name="Image"/>
          <p:cNvSpPr>
            <a:spLocks noGrp="1"/>
          </p:cNvSpPr>
          <p:nvPr>
            <p:ph type="pic" sz="quarter" idx="13"/>
          </p:nvPr>
        </p:nvSpPr>
        <p:spPr>
          <a:xfrm>
            <a:off x="9377227" y="6099963"/>
            <a:ext cx="5002259" cy="5813146"/>
          </a:xfrm>
          <a:prstGeom prst="rect">
            <a:avLst/>
          </a:prstGeom>
          <a:pattFill prst="pct5">
            <a:fgClr>
              <a:schemeClr val="accent1"/>
            </a:fgClr>
            <a:bgClr>
              <a:schemeClr val="bg1"/>
            </a:bgClr>
          </a:pattFill>
          <a:ln w="12700"/>
          <a:effectLst>
            <a:outerShdw blurRad="635000" dist="124567" dir="8100000" rotWithShape="0">
              <a:srgbClr val="000000">
                <a:alpha val="29674"/>
              </a:srgbClr>
            </a:outerShdw>
          </a:effectLst>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26" name="Image"/>
          <p:cNvSpPr>
            <a:spLocks noGrp="1"/>
          </p:cNvSpPr>
          <p:nvPr>
            <p:ph type="pic" sz="quarter" idx="14"/>
          </p:nvPr>
        </p:nvSpPr>
        <p:spPr>
          <a:xfrm>
            <a:off x="14379486" y="6099963"/>
            <a:ext cx="5002257" cy="5813146"/>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27" name="Image"/>
          <p:cNvSpPr>
            <a:spLocks noGrp="1"/>
          </p:cNvSpPr>
          <p:nvPr>
            <p:ph type="pic" sz="quarter" idx="15"/>
          </p:nvPr>
        </p:nvSpPr>
        <p:spPr>
          <a:xfrm>
            <a:off x="19381741" y="6099963"/>
            <a:ext cx="5002259" cy="5813146"/>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
    <p:spTree>
      <p:nvGrpSpPr>
        <p:cNvPr id="1" name=""/>
        <p:cNvGrpSpPr/>
        <p:nvPr/>
      </p:nvGrpSpPr>
      <p:grpSpPr>
        <a:xfrm>
          <a:off x="0" y="0"/>
          <a:ext cx="0" cy="0"/>
          <a:chOff x="0" y="0"/>
          <a:chExt cx="0" cy="0"/>
        </a:xfrm>
      </p:grpSpPr>
      <p:sp>
        <p:nvSpPr>
          <p:cNvPr id="135" name="Image"/>
          <p:cNvSpPr>
            <a:spLocks noGrp="1"/>
          </p:cNvSpPr>
          <p:nvPr>
            <p:ph type="pic" idx="13"/>
          </p:nvPr>
        </p:nvSpPr>
        <p:spPr>
          <a:xfrm>
            <a:off x="18687415" y="-1"/>
            <a:ext cx="5696585" cy="13716001"/>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6">
    <p:spTree>
      <p:nvGrpSpPr>
        <p:cNvPr id="1" name=""/>
        <p:cNvGrpSpPr/>
        <p:nvPr/>
      </p:nvGrpSpPr>
      <p:grpSpPr>
        <a:xfrm>
          <a:off x="0" y="0"/>
          <a:ext cx="0" cy="0"/>
          <a:chOff x="0" y="0"/>
          <a:chExt cx="0" cy="0"/>
        </a:xfrm>
      </p:grpSpPr>
      <p:sp>
        <p:nvSpPr>
          <p:cNvPr id="143" name="Image"/>
          <p:cNvSpPr>
            <a:spLocks noGrp="1"/>
          </p:cNvSpPr>
          <p:nvPr>
            <p:ph type="pic" sz="quarter" idx="13"/>
          </p:nvPr>
        </p:nvSpPr>
        <p:spPr>
          <a:xfrm>
            <a:off x="1791017" y="6857999"/>
            <a:ext cx="10400983" cy="505511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7">
    <p:spTree>
      <p:nvGrpSpPr>
        <p:cNvPr id="1" name=""/>
        <p:cNvGrpSpPr/>
        <p:nvPr/>
      </p:nvGrpSpPr>
      <p:grpSpPr>
        <a:xfrm>
          <a:off x="0" y="0"/>
          <a:ext cx="0" cy="0"/>
          <a:chOff x="0" y="0"/>
          <a:chExt cx="0" cy="0"/>
        </a:xfrm>
      </p:grpSpPr>
      <p:sp>
        <p:nvSpPr>
          <p:cNvPr id="151" name="Image"/>
          <p:cNvSpPr>
            <a:spLocks noGrp="1"/>
          </p:cNvSpPr>
          <p:nvPr>
            <p:ph type="pic" sz="quarter" idx="13"/>
          </p:nvPr>
        </p:nvSpPr>
        <p:spPr>
          <a:xfrm>
            <a:off x="7047686" y="5838976"/>
            <a:ext cx="5021587" cy="2619034"/>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52" name="Image"/>
          <p:cNvSpPr>
            <a:spLocks noGrp="1"/>
          </p:cNvSpPr>
          <p:nvPr>
            <p:ph type="pic" sz="quarter" idx="14"/>
          </p:nvPr>
        </p:nvSpPr>
        <p:spPr>
          <a:xfrm>
            <a:off x="1791017" y="5838976"/>
            <a:ext cx="5021588" cy="2619033"/>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53" name="Image"/>
          <p:cNvSpPr>
            <a:spLocks noGrp="1"/>
          </p:cNvSpPr>
          <p:nvPr>
            <p:ph type="pic" sz="quarter" idx="15"/>
          </p:nvPr>
        </p:nvSpPr>
        <p:spPr>
          <a:xfrm>
            <a:off x="12304354" y="5838974"/>
            <a:ext cx="5021588" cy="2619034"/>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54" name="Image"/>
          <p:cNvSpPr>
            <a:spLocks noGrp="1"/>
          </p:cNvSpPr>
          <p:nvPr>
            <p:ph type="pic" sz="quarter" idx="16"/>
          </p:nvPr>
        </p:nvSpPr>
        <p:spPr>
          <a:xfrm>
            <a:off x="17561022" y="5838974"/>
            <a:ext cx="5021588" cy="2619034"/>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8">
    <p:spTree>
      <p:nvGrpSpPr>
        <p:cNvPr id="1" name=""/>
        <p:cNvGrpSpPr/>
        <p:nvPr/>
      </p:nvGrpSpPr>
      <p:grpSpPr>
        <a:xfrm>
          <a:off x="0" y="0"/>
          <a:ext cx="0" cy="0"/>
          <a:chOff x="0" y="0"/>
          <a:chExt cx="0" cy="0"/>
        </a:xfrm>
      </p:grpSpPr>
      <p:sp>
        <p:nvSpPr>
          <p:cNvPr id="162" name="Image"/>
          <p:cNvSpPr>
            <a:spLocks noGrp="1"/>
          </p:cNvSpPr>
          <p:nvPr>
            <p:ph type="pic" idx="13"/>
          </p:nvPr>
        </p:nvSpPr>
        <p:spPr>
          <a:xfrm>
            <a:off x="1791017" y="0"/>
            <a:ext cx="8950048" cy="1371600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63" name="Image"/>
          <p:cNvSpPr>
            <a:spLocks noGrp="1"/>
          </p:cNvSpPr>
          <p:nvPr>
            <p:ph type="pic" sz="half" idx="14"/>
          </p:nvPr>
        </p:nvSpPr>
        <p:spPr>
          <a:xfrm>
            <a:off x="10010231" y="1340870"/>
            <a:ext cx="12572410" cy="438977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8" name="Image"/>
          <p:cNvSpPr>
            <a:spLocks noGrp="1"/>
          </p:cNvSpPr>
          <p:nvPr>
            <p:ph type="pic" idx="13"/>
          </p:nvPr>
        </p:nvSpPr>
        <p:spPr>
          <a:xfrm>
            <a:off x="0" y="0"/>
            <a:ext cx="24384000" cy="13716000"/>
          </a:xfrm>
          <a:prstGeom prst="rect">
            <a:avLst/>
          </a:prstGeom>
          <a:ln w="12700"/>
        </p:spPr>
        <p:txBody>
          <a:bodyPr lIns="91439" tIns="45719" rIns="91439" bIns="45719" anchor="t">
            <a:noAutofit/>
          </a:bodyPr>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9">
    <p:spTree>
      <p:nvGrpSpPr>
        <p:cNvPr id="1" name=""/>
        <p:cNvGrpSpPr/>
        <p:nvPr/>
      </p:nvGrpSpPr>
      <p:grpSpPr>
        <a:xfrm>
          <a:off x="0" y="0"/>
          <a:ext cx="0" cy="0"/>
          <a:chOff x="0" y="0"/>
          <a:chExt cx="0" cy="0"/>
        </a:xfrm>
      </p:grpSpPr>
      <p:sp>
        <p:nvSpPr>
          <p:cNvPr id="171" name="Image"/>
          <p:cNvSpPr>
            <a:spLocks noGrp="1"/>
          </p:cNvSpPr>
          <p:nvPr>
            <p:ph type="pic" sz="quarter" idx="13"/>
          </p:nvPr>
        </p:nvSpPr>
        <p:spPr>
          <a:xfrm>
            <a:off x="1801391" y="1797566"/>
            <a:ext cx="7258718" cy="5060435"/>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72" name="Image"/>
          <p:cNvSpPr>
            <a:spLocks noGrp="1"/>
          </p:cNvSpPr>
          <p:nvPr>
            <p:ph type="pic" sz="quarter" idx="14"/>
          </p:nvPr>
        </p:nvSpPr>
        <p:spPr>
          <a:xfrm>
            <a:off x="17076350" y="1797566"/>
            <a:ext cx="5506259" cy="5060435"/>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73" name="Image"/>
          <p:cNvSpPr>
            <a:spLocks noGrp="1"/>
          </p:cNvSpPr>
          <p:nvPr>
            <p:ph type="pic" sz="half" idx="15"/>
          </p:nvPr>
        </p:nvSpPr>
        <p:spPr>
          <a:xfrm>
            <a:off x="1791017" y="7239000"/>
            <a:ext cx="11284637" cy="4674109"/>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74" name="Image"/>
          <p:cNvSpPr>
            <a:spLocks noGrp="1"/>
          </p:cNvSpPr>
          <p:nvPr>
            <p:ph type="pic" sz="quarter" idx="16"/>
          </p:nvPr>
        </p:nvSpPr>
        <p:spPr>
          <a:xfrm>
            <a:off x="13456653" y="7239000"/>
            <a:ext cx="9125957" cy="467411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0">
    <p:spTree>
      <p:nvGrpSpPr>
        <p:cNvPr id="1" name=""/>
        <p:cNvGrpSpPr/>
        <p:nvPr/>
      </p:nvGrpSpPr>
      <p:grpSpPr>
        <a:xfrm>
          <a:off x="0" y="0"/>
          <a:ext cx="0" cy="0"/>
          <a:chOff x="0" y="0"/>
          <a:chExt cx="0" cy="0"/>
        </a:xfrm>
      </p:grpSpPr>
      <p:sp>
        <p:nvSpPr>
          <p:cNvPr id="182" name="Image"/>
          <p:cNvSpPr>
            <a:spLocks noGrp="1"/>
          </p:cNvSpPr>
          <p:nvPr>
            <p:ph type="pic" sz="quarter" idx="13"/>
          </p:nvPr>
        </p:nvSpPr>
        <p:spPr>
          <a:xfrm>
            <a:off x="1791017" y="1792238"/>
            <a:ext cx="10400984" cy="5060436"/>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83" name="Image"/>
          <p:cNvSpPr>
            <a:spLocks noGrp="1"/>
          </p:cNvSpPr>
          <p:nvPr>
            <p:ph type="pic" sz="quarter" idx="14"/>
          </p:nvPr>
        </p:nvSpPr>
        <p:spPr>
          <a:xfrm>
            <a:off x="12192000" y="6863327"/>
            <a:ext cx="10400983" cy="5055108"/>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1">
    <p:spTree>
      <p:nvGrpSpPr>
        <p:cNvPr id="1" name=""/>
        <p:cNvGrpSpPr/>
        <p:nvPr/>
      </p:nvGrpSpPr>
      <p:grpSpPr>
        <a:xfrm>
          <a:off x="0" y="0"/>
          <a:ext cx="0" cy="0"/>
          <a:chOff x="0" y="0"/>
          <a:chExt cx="0" cy="0"/>
        </a:xfrm>
      </p:grpSpPr>
      <p:sp>
        <p:nvSpPr>
          <p:cNvPr id="191" name="Image"/>
          <p:cNvSpPr>
            <a:spLocks noGrp="1"/>
          </p:cNvSpPr>
          <p:nvPr>
            <p:ph type="pic" idx="13"/>
          </p:nvPr>
        </p:nvSpPr>
        <p:spPr>
          <a:xfrm>
            <a:off x="1791017" y="0"/>
            <a:ext cx="22592984" cy="13716000"/>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92" name="Image"/>
          <p:cNvSpPr>
            <a:spLocks noGrp="1"/>
          </p:cNvSpPr>
          <p:nvPr>
            <p:ph type="pic" sz="half" idx="14"/>
          </p:nvPr>
        </p:nvSpPr>
        <p:spPr>
          <a:xfrm>
            <a:off x="6035185" y="3691309"/>
            <a:ext cx="5751735" cy="6333382"/>
          </a:xfrm>
          <a:prstGeom prst="rect">
            <a:avLst/>
          </a:prstGeom>
          <a:pattFill prst="lgGrid">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
    <p:spTree>
      <p:nvGrpSpPr>
        <p:cNvPr id="1" name=""/>
        <p:cNvGrpSpPr/>
        <p:nvPr/>
      </p:nvGrpSpPr>
      <p:grpSpPr>
        <a:xfrm>
          <a:off x="0" y="0"/>
          <a:ext cx="0" cy="0"/>
          <a:chOff x="0" y="0"/>
          <a:chExt cx="0" cy="0"/>
        </a:xfrm>
      </p:grpSpPr>
      <p:sp>
        <p:nvSpPr>
          <p:cNvPr id="26" name="Image"/>
          <p:cNvSpPr>
            <a:spLocks noGrp="1"/>
          </p:cNvSpPr>
          <p:nvPr>
            <p:ph type="pic" idx="13"/>
          </p:nvPr>
        </p:nvSpPr>
        <p:spPr>
          <a:xfrm>
            <a:off x="12731359" y="-1"/>
            <a:ext cx="9851388" cy="13716001"/>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
    <p:spTree>
      <p:nvGrpSpPr>
        <p:cNvPr id="1" name=""/>
        <p:cNvGrpSpPr/>
        <p:nvPr/>
      </p:nvGrpSpPr>
      <p:grpSpPr>
        <a:xfrm>
          <a:off x="0" y="0"/>
          <a:ext cx="0" cy="0"/>
          <a:chOff x="0" y="0"/>
          <a:chExt cx="0" cy="0"/>
        </a:xfrm>
      </p:grpSpPr>
      <p:sp>
        <p:nvSpPr>
          <p:cNvPr id="34" name="Image"/>
          <p:cNvSpPr>
            <a:spLocks noGrp="1"/>
          </p:cNvSpPr>
          <p:nvPr>
            <p:ph type="pic" sz="quarter" idx="13"/>
          </p:nvPr>
        </p:nvSpPr>
        <p:spPr>
          <a:xfrm>
            <a:off x="1806838" y="3753055"/>
            <a:ext cx="4568826" cy="3422177"/>
          </a:xfrm>
          <a:prstGeom prst="rect">
            <a:avLst/>
          </a:prstGeom>
          <a:pattFill prst="pct5">
            <a:fgClr>
              <a:schemeClr val="accent1"/>
            </a:fgClr>
            <a:bgClr>
              <a:schemeClr val="bg1"/>
            </a:bgClr>
          </a:pattFill>
          <a:ln w="12700"/>
          <a:effectLst>
            <a:outerShdw blurRad="254000" dist="67516" dir="2700000" rotWithShape="0">
              <a:srgbClr val="000000">
                <a:alpha val="30092"/>
              </a:srgbClr>
            </a:outerShdw>
          </a:effectLst>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
    <p:spTree>
      <p:nvGrpSpPr>
        <p:cNvPr id="1" name=""/>
        <p:cNvGrpSpPr/>
        <p:nvPr/>
      </p:nvGrpSpPr>
      <p:grpSpPr>
        <a:xfrm>
          <a:off x="0" y="0"/>
          <a:ext cx="0" cy="0"/>
          <a:chOff x="0" y="0"/>
          <a:chExt cx="0" cy="0"/>
        </a:xfrm>
      </p:grpSpPr>
      <p:sp>
        <p:nvSpPr>
          <p:cNvPr id="42" name="Image"/>
          <p:cNvSpPr>
            <a:spLocks noGrp="1"/>
          </p:cNvSpPr>
          <p:nvPr>
            <p:ph type="pic" sz="quarter" idx="13"/>
          </p:nvPr>
        </p:nvSpPr>
        <p:spPr>
          <a:xfrm>
            <a:off x="16051464" y="4227941"/>
            <a:ext cx="4568827" cy="3422177"/>
          </a:xfrm>
          <a:prstGeom prst="rect">
            <a:avLst/>
          </a:prstGeom>
          <a:pattFill prst="pct5">
            <a:fgClr>
              <a:schemeClr val="accent1"/>
            </a:fgClr>
            <a:bgClr>
              <a:schemeClr val="bg1"/>
            </a:bgClr>
          </a:pattFill>
          <a:ln w="12700"/>
          <a:effectLst>
            <a:outerShdw blurRad="254000" dist="67516" dir="2700000" rotWithShape="0">
              <a:srgbClr val="000000">
                <a:alpha val="30092"/>
              </a:srgbClr>
            </a:outerShdw>
          </a:effectLst>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
    <p:spTree>
      <p:nvGrpSpPr>
        <p:cNvPr id="1" name=""/>
        <p:cNvGrpSpPr/>
        <p:nvPr/>
      </p:nvGrpSpPr>
      <p:grpSpPr>
        <a:xfrm>
          <a:off x="0" y="0"/>
          <a:ext cx="0" cy="0"/>
          <a:chOff x="0" y="0"/>
          <a:chExt cx="0" cy="0"/>
        </a:xfrm>
      </p:grpSpPr>
      <p:sp>
        <p:nvSpPr>
          <p:cNvPr id="50" name="Image"/>
          <p:cNvSpPr>
            <a:spLocks noGrp="1"/>
          </p:cNvSpPr>
          <p:nvPr>
            <p:ph type="pic" idx="13"/>
          </p:nvPr>
        </p:nvSpPr>
        <p:spPr>
          <a:xfrm>
            <a:off x="13271819" y="0"/>
            <a:ext cx="9310791" cy="13716001"/>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
    <p:spTree>
      <p:nvGrpSpPr>
        <p:cNvPr id="1" name=""/>
        <p:cNvGrpSpPr/>
        <p:nvPr/>
      </p:nvGrpSpPr>
      <p:grpSpPr>
        <a:xfrm>
          <a:off x="0" y="0"/>
          <a:ext cx="0" cy="0"/>
          <a:chOff x="0" y="0"/>
          <a:chExt cx="0" cy="0"/>
        </a:xfrm>
      </p:grpSpPr>
      <p:sp>
        <p:nvSpPr>
          <p:cNvPr id="58" name="Image"/>
          <p:cNvSpPr>
            <a:spLocks noGrp="1"/>
          </p:cNvSpPr>
          <p:nvPr>
            <p:ph type="pic" idx="13"/>
          </p:nvPr>
        </p:nvSpPr>
        <p:spPr>
          <a:xfrm>
            <a:off x="9094887" y="0"/>
            <a:ext cx="15289114" cy="13716001"/>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7">
    <p:spTree>
      <p:nvGrpSpPr>
        <p:cNvPr id="1" name=""/>
        <p:cNvGrpSpPr/>
        <p:nvPr/>
      </p:nvGrpSpPr>
      <p:grpSpPr>
        <a:xfrm>
          <a:off x="0" y="0"/>
          <a:ext cx="0" cy="0"/>
          <a:chOff x="0" y="0"/>
          <a:chExt cx="0" cy="0"/>
        </a:xfrm>
      </p:grpSpPr>
      <p:sp>
        <p:nvSpPr>
          <p:cNvPr id="66" name="Image"/>
          <p:cNvSpPr>
            <a:spLocks noGrp="1"/>
          </p:cNvSpPr>
          <p:nvPr>
            <p:ph type="pic" idx="13"/>
          </p:nvPr>
        </p:nvSpPr>
        <p:spPr>
          <a:xfrm>
            <a:off x="13634398" y="1797566"/>
            <a:ext cx="8948212" cy="10120868"/>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8">
    <p:spTree>
      <p:nvGrpSpPr>
        <p:cNvPr id="1" name=""/>
        <p:cNvGrpSpPr/>
        <p:nvPr/>
      </p:nvGrpSpPr>
      <p:grpSpPr>
        <a:xfrm>
          <a:off x="0" y="0"/>
          <a:ext cx="0" cy="0"/>
          <a:chOff x="0" y="0"/>
          <a:chExt cx="0" cy="0"/>
        </a:xfrm>
      </p:grpSpPr>
      <p:sp>
        <p:nvSpPr>
          <p:cNvPr id="74" name="Image"/>
          <p:cNvSpPr>
            <a:spLocks noGrp="1"/>
          </p:cNvSpPr>
          <p:nvPr>
            <p:ph type="pic" sz="quarter" idx="13"/>
          </p:nvPr>
        </p:nvSpPr>
        <p:spPr>
          <a:xfrm>
            <a:off x="16457771" y="1797565"/>
            <a:ext cx="5277903" cy="4572245"/>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75" name="Image"/>
          <p:cNvSpPr>
            <a:spLocks noGrp="1"/>
          </p:cNvSpPr>
          <p:nvPr>
            <p:ph type="pic" sz="quarter" idx="14"/>
          </p:nvPr>
        </p:nvSpPr>
        <p:spPr>
          <a:xfrm>
            <a:off x="12841685" y="3812891"/>
            <a:ext cx="5141642" cy="5113837"/>
          </a:xfrm>
          <a:prstGeom prst="rect">
            <a:avLst/>
          </a:prstGeom>
          <a:pattFill prst="pct5">
            <a:fgClr>
              <a:schemeClr val="accent1"/>
            </a:fgClr>
            <a:bgClr>
              <a:schemeClr val="bg1"/>
            </a:bgClr>
          </a:pattFill>
          <a:ln w="12700"/>
          <a:effectLst>
            <a:outerShdw blurRad="254000" dist="67516" dir="2700000" rotWithShape="0">
              <a:srgbClr val="000000">
                <a:alpha val="30092"/>
              </a:srgbClr>
            </a:outerShdw>
          </a:effectLst>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76" name="Image"/>
          <p:cNvSpPr>
            <a:spLocks noGrp="1"/>
          </p:cNvSpPr>
          <p:nvPr>
            <p:ph type="pic" sz="quarter" idx="15"/>
          </p:nvPr>
        </p:nvSpPr>
        <p:spPr>
          <a:xfrm>
            <a:off x="18625814" y="6858000"/>
            <a:ext cx="3956796" cy="5055109"/>
          </a:xfrm>
          <a:prstGeom prst="rect">
            <a:avLst/>
          </a:prstGeom>
          <a:pattFill prst="pct5">
            <a:fgClr>
              <a:schemeClr val="accent1"/>
            </a:fgClr>
            <a:bgClr>
              <a:schemeClr val="bg1"/>
            </a:bgClr>
          </a:pattFill>
          <a:ln w="12700"/>
        </p:spPr>
        <p:txBody>
          <a:bodyPr lIns="91439" tIns="45719" rIns="91439" bIns="45719" anchor="t">
            <a:noAutofit/>
          </a:bodyPr>
          <a:lstStyle/>
          <a:p>
            <a:pPr marL="396874" marR="0" indent="-396874" algn="l" defTabSz="825500" rtl="0" latinLnBrk="0">
              <a:lnSpc>
                <a:spcPct val="100000"/>
              </a:lnSpc>
              <a:spcBef>
                <a:spcPts val="0"/>
              </a:spcBef>
              <a:spcAft>
                <a:spcPts val="0"/>
              </a:spcAft>
              <a:buClrTx/>
              <a:buSzPct val="125000"/>
              <a:buFontTx/>
              <a:buChar char="•"/>
              <a:tabLst/>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25400">
            <a:miter lim="400000"/>
          </a:ln>
        </p:spPr>
        <p:txBody>
          <a:bodyPr wrap="none" lIns="50800" tIns="50800" rIns="50800" bIns="50800">
            <a:spAutoFit/>
          </a:bodyPr>
          <a:lstStyle>
            <a:lvl1pPr algn="ctr" defTabSz="825500">
              <a:lnSpc>
                <a:spcPct val="100000"/>
              </a:lnSpc>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1pPr>
      <a:lvl2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2pPr>
      <a:lvl3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3pPr>
      <a:lvl4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4pPr>
      <a:lvl5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5pPr>
      <a:lvl6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6pPr>
      <a:lvl7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7pPr>
      <a:lvl8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8pPr>
      <a:lvl9pPr marL="0" marR="0" indent="0" algn="ctr" defTabSz="825500" latinLnBrk="0">
        <a:lnSpc>
          <a:spcPct val="100000"/>
        </a:lnSpc>
        <a:spcBef>
          <a:spcPts val="0"/>
        </a:spcBef>
        <a:spcAft>
          <a:spcPts val="0"/>
        </a:spcAft>
        <a:buClrTx/>
        <a:buSzTx/>
        <a:buFontTx/>
        <a:buNone/>
        <a:tabLst/>
        <a:defRPr sz="20000" b="0" i="0" u="none" strike="noStrike" cap="none" spc="0" baseline="0">
          <a:solidFill>
            <a:srgbClr val="000000"/>
          </a:solidFill>
          <a:uFillTx/>
          <a:latin typeface="Montserrat Bold"/>
          <a:ea typeface="Montserrat Bold"/>
          <a:cs typeface="Montserrat Bold"/>
          <a:sym typeface="Montserrat Bold"/>
        </a:defRPr>
      </a:lvl9pPr>
    </p:titleStyle>
    <p:bodyStyle>
      <a:lvl1pPr marL="396874" marR="0" indent="-396874"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1pPr>
      <a:lvl2pPr marL="1031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2pPr>
      <a:lvl3pPr marL="1666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3pPr>
      <a:lvl4pPr marL="2301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4pPr>
      <a:lvl5pPr marL="2936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5pPr>
      <a:lvl6pPr marL="3571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6pPr>
      <a:lvl7pPr marL="4206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7pPr>
      <a:lvl8pPr marL="4841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8pPr>
      <a:lvl9pPr marL="5476875" marR="0" indent="-396875" algn="l" defTabSz="825500" latinLnBrk="0">
        <a:lnSpc>
          <a:spcPct val="100000"/>
        </a:lnSpc>
        <a:spcBef>
          <a:spcPts val="0"/>
        </a:spcBef>
        <a:spcAft>
          <a:spcPts val="0"/>
        </a:spcAft>
        <a:buClrTx/>
        <a:buSzPct val="125000"/>
        <a:buFontTx/>
        <a:buChar char="•"/>
        <a:tabLst/>
        <a:defRPr sz="3000" b="1"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DDDD"/>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16666-12B4-EA42-AC26-7C0210936883}"/>
              </a:ext>
            </a:extLst>
          </p:cNvPr>
          <p:cNvSpPr>
            <a:spLocks noGrp="1"/>
          </p:cNvSpPr>
          <p:nvPr>
            <p:ph type="pic" idx="13"/>
          </p:nvPr>
        </p:nvSpPr>
        <p:spPr>
          <a:pattFill prst="pct5">
            <a:fgClr>
              <a:schemeClr val="accent1"/>
            </a:fgClr>
            <a:bgClr>
              <a:schemeClr val="bg1"/>
            </a:bgClr>
          </a:pattFill>
        </p:spPr>
      </p:sp>
      <p:sp>
        <p:nvSpPr>
          <p:cNvPr id="203" name="Rectangle"/>
          <p:cNvSpPr/>
          <p:nvPr/>
        </p:nvSpPr>
        <p:spPr>
          <a:xfrm>
            <a:off x="0" y="0"/>
            <a:ext cx="24384001" cy="13716001"/>
          </a:xfrm>
          <a:prstGeom prst="rect">
            <a:avLst/>
          </a:prstGeom>
          <a:solidFill>
            <a:schemeClr val="accent1">
              <a:lumOff val="-9999"/>
              <a:alpha val="84816"/>
            </a:schemeClr>
          </a:solidFill>
          <a:ln w="25400">
            <a:miter lim="400000"/>
          </a:ln>
        </p:spPr>
        <p:txBody>
          <a:bodyPr tIns="91439" bIns="91439"/>
          <a:lstStyle/>
          <a:p>
            <a:pPr>
              <a:lnSpc>
                <a:spcPct val="100000"/>
              </a:lnSpc>
              <a:defRPr>
                <a:solidFill>
                  <a:schemeClr val="accent1"/>
                </a:solidFill>
              </a:defRPr>
            </a:pPr>
            <a:endParaRPr/>
          </a:p>
        </p:txBody>
      </p:sp>
      <p:sp>
        <p:nvSpPr>
          <p:cNvPr id="204" name="Welcome"/>
          <p:cNvSpPr txBox="1"/>
          <p:nvPr/>
        </p:nvSpPr>
        <p:spPr>
          <a:xfrm>
            <a:off x="1791017" y="4498424"/>
            <a:ext cx="9584328" cy="3230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20000">
                <a:solidFill>
                  <a:srgbClr val="FFFFFF"/>
                </a:solidFill>
                <a:latin typeface="BebasNeue-Regular"/>
                <a:ea typeface="BebasNeue-Regular"/>
                <a:cs typeface="BebasNeue-Regular"/>
                <a:sym typeface="BebasNeue-Regular"/>
              </a:defRPr>
            </a:lvl1pPr>
          </a:lstStyle>
          <a:p>
            <a:r>
              <a:t>Welcome</a:t>
            </a:r>
          </a:p>
        </p:txBody>
      </p:sp>
      <p:sp>
        <p:nvSpPr>
          <p:cNvPr id="205" name="Rena™"/>
          <p:cNvSpPr txBox="1"/>
          <p:nvPr/>
        </p:nvSpPr>
        <p:spPr>
          <a:xfrm>
            <a:off x="1791017" y="1797565"/>
            <a:ext cx="3439458"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a:solidFill>
                  <a:srgbClr val="FFFFFF"/>
                </a:solidFill>
              </a:defRPr>
            </a:lvl1pPr>
          </a:lstStyle>
          <a:p>
            <a:r>
              <a:t>Rena™</a:t>
            </a:r>
          </a:p>
        </p:txBody>
      </p:sp>
      <p:sp>
        <p:nvSpPr>
          <p:cNvPr id="206" name="+62 818 095 696 328"/>
          <p:cNvSpPr txBox="1"/>
          <p:nvPr/>
        </p:nvSpPr>
        <p:spPr>
          <a:xfrm>
            <a:off x="2386237" y="10184851"/>
            <a:ext cx="3439458"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latin typeface="Roboto Light"/>
                <a:ea typeface="Roboto Light"/>
                <a:cs typeface="Roboto Light"/>
                <a:sym typeface="Roboto Light"/>
              </a:defRPr>
            </a:lvl1pPr>
          </a:lstStyle>
          <a:p>
            <a:r>
              <a:t>+62 818 095 696 328</a:t>
            </a:r>
          </a:p>
        </p:txBody>
      </p:sp>
      <p:sp>
        <p:nvSpPr>
          <p:cNvPr id="207" name="calmecorporation@gmail.com"/>
          <p:cNvSpPr txBox="1"/>
          <p:nvPr/>
        </p:nvSpPr>
        <p:spPr>
          <a:xfrm>
            <a:off x="2386237" y="10805139"/>
            <a:ext cx="366144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latin typeface="Roboto Light"/>
                <a:ea typeface="Roboto Light"/>
                <a:cs typeface="Roboto Light"/>
                <a:sym typeface="Roboto Light"/>
              </a:defRPr>
            </a:lvl1pPr>
          </a:lstStyle>
          <a:p>
            <a:r>
              <a:t>calmecorporation@gmail.com</a:t>
            </a:r>
          </a:p>
        </p:txBody>
      </p:sp>
      <p:sp>
        <p:nvSpPr>
          <p:cNvPr id="208" name="United Kingdom, Park Avenue St.02 2514-02"/>
          <p:cNvSpPr txBox="1"/>
          <p:nvPr/>
        </p:nvSpPr>
        <p:spPr>
          <a:xfrm>
            <a:off x="2386237" y="11425428"/>
            <a:ext cx="5192509"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latin typeface="Roboto Light"/>
                <a:ea typeface="Roboto Light"/>
                <a:cs typeface="Roboto Light"/>
                <a:sym typeface="Roboto Light"/>
              </a:defRPr>
            </a:lvl1pPr>
          </a:lstStyle>
          <a:p>
            <a:r>
              <a:t>United Kingdom, Park Avenue St.02 2514-02</a:t>
            </a:r>
          </a:p>
        </p:txBody>
      </p:sp>
      <p:sp>
        <p:nvSpPr>
          <p:cNvPr id="209" name="Freeform 24"/>
          <p:cNvSpPr/>
          <p:nvPr/>
        </p:nvSpPr>
        <p:spPr>
          <a:xfrm>
            <a:off x="1791017" y="11425428"/>
            <a:ext cx="341221" cy="48768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10165" y="21100"/>
                </a:lnTo>
                <a:cubicBezTo>
                  <a:pt x="10063" y="21028"/>
                  <a:pt x="7852" y="19349"/>
                  <a:pt x="5489" y="16973"/>
                </a:cubicBezTo>
                <a:cubicBezTo>
                  <a:pt x="2287" y="13739"/>
                  <a:pt x="483" y="10898"/>
                  <a:pt x="102" y="8540"/>
                </a:cubicBezTo>
                <a:cubicBezTo>
                  <a:pt x="51" y="8183"/>
                  <a:pt x="0" y="7879"/>
                  <a:pt x="0" y="7593"/>
                </a:cubicBezTo>
                <a:cubicBezTo>
                  <a:pt x="0" y="3412"/>
                  <a:pt x="4854" y="0"/>
                  <a:pt x="10800" y="0"/>
                </a:cubicBezTo>
                <a:cubicBezTo>
                  <a:pt x="16772" y="0"/>
                  <a:pt x="21600" y="3412"/>
                  <a:pt x="21600" y="7593"/>
                </a:cubicBezTo>
                <a:cubicBezTo>
                  <a:pt x="21600" y="7879"/>
                  <a:pt x="21575" y="8183"/>
                  <a:pt x="21524" y="8522"/>
                </a:cubicBezTo>
                <a:cubicBezTo>
                  <a:pt x="21168" y="10880"/>
                  <a:pt x="19338" y="13721"/>
                  <a:pt x="16136" y="16955"/>
                </a:cubicBezTo>
                <a:cubicBezTo>
                  <a:pt x="13773" y="19349"/>
                  <a:pt x="11562" y="21028"/>
                  <a:pt x="11461" y="21100"/>
                </a:cubicBezTo>
                <a:lnTo>
                  <a:pt x="10800" y="21600"/>
                </a:lnTo>
                <a:close/>
                <a:moveTo>
                  <a:pt x="10800" y="1251"/>
                </a:moveTo>
                <a:cubicBezTo>
                  <a:pt x="5845" y="1251"/>
                  <a:pt x="1779" y="4091"/>
                  <a:pt x="1779" y="7593"/>
                </a:cubicBezTo>
                <a:cubicBezTo>
                  <a:pt x="1779" y="7825"/>
                  <a:pt x="1804" y="8093"/>
                  <a:pt x="1855" y="8379"/>
                </a:cubicBezTo>
                <a:lnTo>
                  <a:pt x="1855" y="8397"/>
                </a:lnTo>
                <a:cubicBezTo>
                  <a:pt x="2541" y="12721"/>
                  <a:pt x="8767" y="18080"/>
                  <a:pt x="10800" y="19742"/>
                </a:cubicBezTo>
                <a:cubicBezTo>
                  <a:pt x="12858" y="18080"/>
                  <a:pt x="19084" y="12721"/>
                  <a:pt x="19745" y="8379"/>
                </a:cubicBezTo>
                <a:lnTo>
                  <a:pt x="19745" y="8361"/>
                </a:lnTo>
                <a:cubicBezTo>
                  <a:pt x="19796" y="8075"/>
                  <a:pt x="19821" y="7825"/>
                  <a:pt x="19821" y="7593"/>
                </a:cubicBezTo>
                <a:cubicBezTo>
                  <a:pt x="19821" y="4091"/>
                  <a:pt x="15781" y="1251"/>
                  <a:pt x="10800" y="1251"/>
                </a:cubicBezTo>
                <a:close/>
                <a:moveTo>
                  <a:pt x="10800" y="12703"/>
                </a:moveTo>
                <a:cubicBezTo>
                  <a:pt x="6810" y="12703"/>
                  <a:pt x="3558" y="10416"/>
                  <a:pt x="3558" y="7593"/>
                </a:cubicBezTo>
                <a:cubicBezTo>
                  <a:pt x="3558" y="4770"/>
                  <a:pt x="6810" y="2483"/>
                  <a:pt x="10800" y="2483"/>
                </a:cubicBezTo>
                <a:cubicBezTo>
                  <a:pt x="14815" y="2483"/>
                  <a:pt x="18068" y="4770"/>
                  <a:pt x="18068" y="7593"/>
                </a:cubicBezTo>
                <a:cubicBezTo>
                  <a:pt x="18068" y="10416"/>
                  <a:pt x="14815" y="12703"/>
                  <a:pt x="10800" y="12703"/>
                </a:cubicBezTo>
                <a:close/>
                <a:moveTo>
                  <a:pt x="10800" y="3734"/>
                </a:moveTo>
                <a:cubicBezTo>
                  <a:pt x="7776" y="3734"/>
                  <a:pt x="5311" y="5467"/>
                  <a:pt x="5311" y="7593"/>
                </a:cubicBezTo>
                <a:cubicBezTo>
                  <a:pt x="5311" y="9719"/>
                  <a:pt x="7776" y="11452"/>
                  <a:pt x="10800" y="11452"/>
                </a:cubicBezTo>
                <a:cubicBezTo>
                  <a:pt x="13824" y="11452"/>
                  <a:pt x="16289" y="9719"/>
                  <a:pt x="16289" y="7593"/>
                </a:cubicBezTo>
                <a:cubicBezTo>
                  <a:pt x="16289" y="5467"/>
                  <a:pt x="13824" y="3734"/>
                  <a:pt x="10800" y="3734"/>
                </a:cubicBez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latin typeface="Calibri"/>
                <a:ea typeface="Calibri"/>
                <a:cs typeface="Calibri"/>
                <a:sym typeface="Calibri"/>
              </a:defRPr>
            </a:pPr>
            <a:endParaRPr/>
          </a:p>
        </p:txBody>
      </p:sp>
      <p:sp>
        <p:nvSpPr>
          <p:cNvPr id="210" name="Freeform 99"/>
          <p:cNvSpPr/>
          <p:nvPr/>
        </p:nvSpPr>
        <p:spPr>
          <a:xfrm>
            <a:off x="1791017" y="10932868"/>
            <a:ext cx="381335" cy="232224"/>
          </a:xfrm>
          <a:custGeom>
            <a:avLst/>
            <a:gdLst/>
            <a:ahLst/>
            <a:cxnLst>
              <a:cxn ang="0">
                <a:pos x="wd2" y="hd2"/>
              </a:cxn>
              <a:cxn ang="5400000">
                <a:pos x="wd2" y="hd2"/>
              </a:cxn>
              <a:cxn ang="10800000">
                <a:pos x="wd2" y="hd2"/>
              </a:cxn>
              <a:cxn ang="16200000">
                <a:pos x="wd2" y="hd2"/>
              </a:cxn>
            </a:cxnLst>
            <a:rect l="0" t="0" r="r" b="b"/>
            <a:pathLst>
              <a:path w="21600" h="21600" extrusionOk="0">
                <a:moveTo>
                  <a:pt x="20867" y="0"/>
                </a:moveTo>
                <a:lnTo>
                  <a:pt x="733" y="0"/>
                </a:lnTo>
                <a:cubicBezTo>
                  <a:pt x="339" y="0"/>
                  <a:pt x="0" y="529"/>
                  <a:pt x="0" y="1205"/>
                </a:cubicBezTo>
                <a:lnTo>
                  <a:pt x="0" y="20395"/>
                </a:lnTo>
                <a:cubicBezTo>
                  <a:pt x="0" y="21071"/>
                  <a:pt x="339" y="21600"/>
                  <a:pt x="733" y="21600"/>
                </a:cubicBezTo>
                <a:lnTo>
                  <a:pt x="20867" y="21600"/>
                </a:lnTo>
                <a:cubicBezTo>
                  <a:pt x="21278" y="21600"/>
                  <a:pt x="21600" y="21071"/>
                  <a:pt x="21600" y="20395"/>
                </a:cubicBezTo>
                <a:lnTo>
                  <a:pt x="21600" y="1205"/>
                </a:lnTo>
                <a:cubicBezTo>
                  <a:pt x="21600" y="529"/>
                  <a:pt x="21278" y="0"/>
                  <a:pt x="20867" y="0"/>
                </a:cubicBezTo>
                <a:close/>
                <a:moveTo>
                  <a:pt x="1268" y="2968"/>
                </a:moveTo>
                <a:lnTo>
                  <a:pt x="7325" y="9610"/>
                </a:lnTo>
                <a:lnTo>
                  <a:pt x="1268" y="18279"/>
                </a:lnTo>
                <a:lnTo>
                  <a:pt x="1268" y="2968"/>
                </a:lnTo>
                <a:close/>
                <a:moveTo>
                  <a:pt x="10809" y="10903"/>
                </a:moveTo>
                <a:lnTo>
                  <a:pt x="2733" y="2087"/>
                </a:lnTo>
                <a:lnTo>
                  <a:pt x="18867" y="2087"/>
                </a:lnTo>
                <a:lnTo>
                  <a:pt x="10809" y="10903"/>
                </a:lnTo>
                <a:close/>
                <a:moveTo>
                  <a:pt x="8415" y="10785"/>
                </a:moveTo>
                <a:lnTo>
                  <a:pt x="10398" y="12960"/>
                </a:lnTo>
                <a:cubicBezTo>
                  <a:pt x="10523" y="13078"/>
                  <a:pt x="10666" y="13166"/>
                  <a:pt x="10809" y="13166"/>
                </a:cubicBezTo>
                <a:cubicBezTo>
                  <a:pt x="10952" y="13166"/>
                  <a:pt x="11095" y="13078"/>
                  <a:pt x="11202" y="12960"/>
                </a:cubicBezTo>
                <a:lnTo>
                  <a:pt x="13185" y="10785"/>
                </a:lnTo>
                <a:lnTo>
                  <a:pt x="19277" y="19513"/>
                </a:lnTo>
                <a:lnTo>
                  <a:pt x="2323" y="19513"/>
                </a:lnTo>
                <a:lnTo>
                  <a:pt x="8415" y="10785"/>
                </a:lnTo>
                <a:close/>
                <a:moveTo>
                  <a:pt x="14275" y="9610"/>
                </a:moveTo>
                <a:lnTo>
                  <a:pt x="20332" y="2968"/>
                </a:lnTo>
                <a:lnTo>
                  <a:pt x="20332" y="18279"/>
                </a:lnTo>
                <a:lnTo>
                  <a:pt x="14275" y="9610"/>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latin typeface="Calibri"/>
                <a:ea typeface="Calibri"/>
                <a:cs typeface="Calibri"/>
                <a:sym typeface="Calibri"/>
              </a:defRPr>
            </a:pPr>
            <a:endParaRPr/>
          </a:p>
        </p:txBody>
      </p:sp>
      <p:sp>
        <p:nvSpPr>
          <p:cNvPr id="211" name="Freeform 55"/>
          <p:cNvSpPr/>
          <p:nvPr/>
        </p:nvSpPr>
        <p:spPr>
          <a:xfrm>
            <a:off x="1770960" y="10238257"/>
            <a:ext cx="381335" cy="380869"/>
          </a:xfrm>
          <a:custGeom>
            <a:avLst/>
            <a:gdLst/>
            <a:ahLst/>
            <a:cxnLst>
              <a:cxn ang="0">
                <a:pos x="wd2" y="hd2"/>
              </a:cxn>
              <a:cxn ang="5400000">
                <a:pos x="wd2" y="hd2"/>
              </a:cxn>
              <a:cxn ang="10800000">
                <a:pos x="wd2" y="hd2"/>
              </a:cxn>
              <a:cxn ang="16200000">
                <a:pos x="wd2" y="hd2"/>
              </a:cxn>
            </a:cxnLst>
            <a:rect l="0" t="0" r="r" b="b"/>
            <a:pathLst>
              <a:path w="21273" h="21375" extrusionOk="0">
                <a:moveTo>
                  <a:pt x="17978" y="12361"/>
                </a:moveTo>
                <a:cubicBezTo>
                  <a:pt x="17079" y="11460"/>
                  <a:pt x="15615" y="11460"/>
                  <a:pt x="14716" y="12361"/>
                </a:cubicBezTo>
                <a:lnTo>
                  <a:pt x="13718" y="13329"/>
                </a:lnTo>
                <a:cubicBezTo>
                  <a:pt x="11288" y="12027"/>
                  <a:pt x="9325" y="10024"/>
                  <a:pt x="7993" y="7587"/>
                </a:cubicBezTo>
                <a:lnTo>
                  <a:pt x="8992" y="6619"/>
                </a:lnTo>
                <a:cubicBezTo>
                  <a:pt x="9857" y="5718"/>
                  <a:pt x="9857" y="4249"/>
                  <a:pt x="8992" y="3347"/>
                </a:cubicBezTo>
                <a:lnTo>
                  <a:pt x="6329" y="676"/>
                </a:lnTo>
                <a:cubicBezTo>
                  <a:pt x="5431" y="-225"/>
                  <a:pt x="3966" y="-225"/>
                  <a:pt x="3068" y="676"/>
                </a:cubicBezTo>
                <a:lnTo>
                  <a:pt x="971" y="2813"/>
                </a:lnTo>
                <a:cubicBezTo>
                  <a:pt x="-260" y="4015"/>
                  <a:pt x="-327" y="6118"/>
                  <a:pt x="805" y="8689"/>
                </a:cubicBezTo>
                <a:cubicBezTo>
                  <a:pt x="1736" y="10926"/>
                  <a:pt x="3500" y="13396"/>
                  <a:pt x="5730" y="15633"/>
                </a:cubicBezTo>
                <a:cubicBezTo>
                  <a:pt x="7960" y="17870"/>
                  <a:pt x="10390" y="19606"/>
                  <a:pt x="12620" y="20574"/>
                </a:cubicBezTo>
                <a:cubicBezTo>
                  <a:pt x="13851" y="21108"/>
                  <a:pt x="14949" y="21375"/>
                  <a:pt x="15915" y="21375"/>
                </a:cubicBezTo>
                <a:cubicBezTo>
                  <a:pt x="16980" y="21375"/>
                  <a:pt x="17878" y="21041"/>
                  <a:pt x="18511" y="20407"/>
                </a:cubicBezTo>
                <a:lnTo>
                  <a:pt x="20607" y="18270"/>
                </a:lnTo>
                <a:cubicBezTo>
                  <a:pt x="21040" y="17836"/>
                  <a:pt x="21273" y="17269"/>
                  <a:pt x="21273" y="16634"/>
                </a:cubicBezTo>
                <a:cubicBezTo>
                  <a:pt x="21273" y="16033"/>
                  <a:pt x="21040" y="15466"/>
                  <a:pt x="20607" y="14998"/>
                </a:cubicBezTo>
                <a:lnTo>
                  <a:pt x="17978" y="12361"/>
                </a:lnTo>
                <a:close/>
                <a:moveTo>
                  <a:pt x="16846" y="18738"/>
                </a:moveTo>
                <a:cubicBezTo>
                  <a:pt x="16480" y="19071"/>
                  <a:pt x="15415" y="19205"/>
                  <a:pt x="13552" y="18404"/>
                </a:cubicBezTo>
                <a:cubicBezTo>
                  <a:pt x="11588" y="17569"/>
                  <a:pt x="9391" y="15967"/>
                  <a:pt x="7394" y="13964"/>
                </a:cubicBezTo>
                <a:cubicBezTo>
                  <a:pt x="5364" y="11927"/>
                  <a:pt x="3800" y="9724"/>
                  <a:pt x="2968" y="7754"/>
                </a:cubicBezTo>
                <a:cubicBezTo>
                  <a:pt x="2169" y="5884"/>
                  <a:pt x="2269" y="4816"/>
                  <a:pt x="2635" y="4482"/>
                </a:cubicBezTo>
                <a:lnTo>
                  <a:pt x="4699" y="2412"/>
                </a:lnTo>
                <a:lnTo>
                  <a:pt x="7261" y="4983"/>
                </a:lnTo>
                <a:lnTo>
                  <a:pt x="6030" y="6218"/>
                </a:lnTo>
                <a:cubicBezTo>
                  <a:pt x="5497" y="6752"/>
                  <a:pt x="5364" y="7620"/>
                  <a:pt x="5697" y="8322"/>
                </a:cubicBezTo>
                <a:cubicBezTo>
                  <a:pt x="7328" y="11493"/>
                  <a:pt x="9857" y="14030"/>
                  <a:pt x="13019" y="15633"/>
                </a:cubicBezTo>
                <a:cubicBezTo>
                  <a:pt x="13718" y="16000"/>
                  <a:pt x="14550" y="15866"/>
                  <a:pt x="15116" y="15299"/>
                </a:cubicBezTo>
                <a:lnTo>
                  <a:pt x="16347" y="14064"/>
                </a:lnTo>
                <a:lnTo>
                  <a:pt x="18910" y="16634"/>
                </a:lnTo>
                <a:lnTo>
                  <a:pt x="16846" y="18738"/>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latin typeface="Calibri"/>
                <a:ea typeface="Calibri"/>
                <a:cs typeface="Calibri"/>
                <a:sym typeface="Calibri"/>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C9E84A-D8EE-4548-B9C3-B20E10B8B29E}"/>
              </a:ext>
            </a:extLst>
          </p:cNvPr>
          <p:cNvSpPr>
            <a:spLocks noGrp="1"/>
          </p:cNvSpPr>
          <p:nvPr>
            <p:ph type="pic" sz="quarter" idx="13"/>
          </p:nvPr>
        </p:nvSpPr>
        <p:spPr/>
      </p:sp>
      <p:sp>
        <p:nvSpPr>
          <p:cNvPr id="340" name="About…"/>
          <p:cNvSpPr txBox="1"/>
          <p:nvPr/>
        </p:nvSpPr>
        <p:spPr>
          <a:xfrm>
            <a:off x="1791017" y="1454665"/>
            <a:ext cx="8372252"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a:t>
            </a:r>
          </a:p>
          <a:p>
            <a:pPr>
              <a:defRPr sz="14400">
                <a:latin typeface="BebasNeue-Regular"/>
                <a:ea typeface="BebasNeue-Regular"/>
                <a:cs typeface="BebasNeue-Regular"/>
                <a:sym typeface="BebasNeue-Regular"/>
              </a:defRPr>
            </a:pPr>
            <a:r>
              <a:t>our</a:t>
            </a:r>
            <a:r>
              <a:rPr>
                <a:solidFill>
                  <a:schemeClr val="accent1">
                    <a:lumOff val="-9999"/>
                  </a:schemeClr>
                </a:solidFill>
              </a:rPr>
              <a:t>company</a:t>
            </a:r>
          </a:p>
        </p:txBody>
      </p:sp>
      <p:sp>
        <p:nvSpPr>
          <p:cNvPr id="341" name="Minimal Presentation"/>
          <p:cNvSpPr txBox="1"/>
          <p:nvPr/>
        </p:nvSpPr>
        <p:spPr>
          <a:xfrm>
            <a:off x="1825126" y="7170817"/>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Minimal Presentation</a:t>
            </a:r>
          </a:p>
        </p:txBody>
      </p:sp>
      <p:sp>
        <p:nvSpPr>
          <p:cNvPr id="34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126" y="8224917"/>
            <a:ext cx="8948211"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
        <p:nvSpPr>
          <p:cNvPr id="2" name="Picture Placeholder 1">
            <a:extLst>
              <a:ext uri="{FF2B5EF4-FFF2-40B4-BE49-F238E27FC236}">
                <a16:creationId xmlns:a16="http://schemas.microsoft.com/office/drawing/2014/main" id="{4CC67B55-84E6-B34A-BE8A-0B2D32DDAF64}"/>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0FEBB779-29C5-2846-B2E3-54DAC180DD58}"/>
              </a:ext>
            </a:extLst>
          </p:cNvPr>
          <p:cNvSpPr>
            <a:spLocks noGrp="1"/>
          </p:cNvSpPr>
          <p:nvPr>
            <p:ph type="pic" sz="quarter" idx="15"/>
          </p:nvPr>
        </p:nvSpPr>
        <p:spPr/>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About Our company"/>
          <p:cNvSpPr txBox="1"/>
          <p:nvPr/>
        </p:nvSpPr>
        <p:spPr>
          <a:xfrm>
            <a:off x="12192000" y="1454666"/>
            <a:ext cx="7954052"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 Our </a:t>
            </a:r>
            <a:r>
              <a:rPr>
                <a:solidFill>
                  <a:schemeClr val="accent1">
                    <a:lumOff val="-9999"/>
                  </a:schemeClr>
                </a:solidFill>
              </a:rPr>
              <a:t>company</a:t>
            </a:r>
          </a:p>
        </p:txBody>
      </p:sp>
      <p:sp>
        <p:nvSpPr>
          <p:cNvPr id="3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2192000" y="5536446"/>
            <a:ext cx="9289103"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347" name="Circle"/>
          <p:cNvSpPr/>
          <p:nvPr/>
        </p:nvSpPr>
        <p:spPr>
          <a:xfrm>
            <a:off x="12192000" y="10118275"/>
            <a:ext cx="1800001" cy="1800001"/>
          </a:xfrm>
          <a:prstGeom prst="ellipse">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348" name="Circle"/>
          <p:cNvSpPr/>
          <p:nvPr/>
        </p:nvSpPr>
        <p:spPr>
          <a:xfrm>
            <a:off x="12192000" y="7683275"/>
            <a:ext cx="1800001" cy="1800001"/>
          </a:xfrm>
          <a:prstGeom prst="ellipse">
            <a:avLst/>
          </a:prstGeom>
          <a:solidFill>
            <a:schemeClr val="accent4">
              <a:lumOff val="-7999"/>
            </a:schemeClr>
          </a:solidFill>
          <a:ln w="25400">
            <a:miter lim="400000"/>
          </a:ln>
          <a:effectLst>
            <a:outerShdw blurRad="635000" dist="124567" dir="8100000" rotWithShape="0">
              <a:srgbClr val="000000">
                <a:alpha val="29674"/>
              </a:srgbClr>
            </a:outerShdw>
          </a:effectLst>
        </p:spPr>
        <p:txBody>
          <a:bodyPr tIns="91439" bIns="91439"/>
          <a:lstStyle/>
          <a:p>
            <a:pPr>
              <a:lnSpc>
                <a:spcPct val="100000"/>
              </a:lnSpc>
              <a:defRPr>
                <a:solidFill>
                  <a:schemeClr val="accent1"/>
                </a:solidFill>
              </a:defRPr>
            </a:pPr>
            <a:endParaRPr/>
          </a:p>
        </p:txBody>
      </p:sp>
      <p:sp>
        <p:nvSpPr>
          <p:cNvPr id="349" name="Design Compactable Lorem ipsum dolor sit amet, consectetur adipiscing elit, sed do eiusmod tempor incididunt ut labore."/>
          <p:cNvSpPr txBox="1"/>
          <p:nvPr/>
        </p:nvSpPr>
        <p:spPr>
          <a:xfrm>
            <a:off x="14751285" y="7882235"/>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Design Compactable</a:t>
            </a:r>
            <a:br/>
            <a:r>
              <a:t>Lorem ipsum dolor sit amet, consectetur adipiscing elit, sed do eiusmod tempor incididunt ut labore.</a:t>
            </a:r>
          </a:p>
        </p:txBody>
      </p:sp>
      <p:sp>
        <p:nvSpPr>
          <p:cNvPr id="350" name="Re-Design Artwork Lorem ipsum dolor sit amet, consectetur adipiscing elit, sed do eiusmod tempor incididunt ut labore."/>
          <p:cNvSpPr txBox="1"/>
          <p:nvPr/>
        </p:nvSpPr>
        <p:spPr>
          <a:xfrm>
            <a:off x="14751285" y="10317235"/>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Re-Design Artwork</a:t>
            </a:r>
            <a:br/>
            <a:r>
              <a:t>Lorem ipsum dolor sit amet, consectetur adipiscing elit, sed do eiusmod tempor incididunt ut labore.</a:t>
            </a:r>
          </a:p>
        </p:txBody>
      </p:sp>
      <p:sp>
        <p:nvSpPr>
          <p:cNvPr id="351" name="Shape"/>
          <p:cNvSpPr/>
          <p:nvPr/>
        </p:nvSpPr>
        <p:spPr>
          <a:xfrm>
            <a:off x="12641999" y="8133274"/>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7855" y="14727"/>
                </a:moveTo>
                <a:cubicBezTo>
                  <a:pt x="13745" y="14727"/>
                  <a:pt x="13745" y="14727"/>
                  <a:pt x="13745" y="14727"/>
                </a:cubicBezTo>
                <a:cubicBezTo>
                  <a:pt x="14236" y="14727"/>
                  <a:pt x="14727" y="14236"/>
                  <a:pt x="14727" y="13745"/>
                </a:cubicBezTo>
                <a:cubicBezTo>
                  <a:pt x="14727" y="12764"/>
                  <a:pt x="14727" y="12764"/>
                  <a:pt x="14727" y="12764"/>
                </a:cubicBezTo>
                <a:cubicBezTo>
                  <a:pt x="14727" y="12273"/>
                  <a:pt x="14236" y="11782"/>
                  <a:pt x="13745" y="11782"/>
                </a:cubicBezTo>
                <a:cubicBezTo>
                  <a:pt x="7855" y="11782"/>
                  <a:pt x="7855" y="11782"/>
                  <a:pt x="7855" y="11782"/>
                </a:cubicBezTo>
                <a:cubicBezTo>
                  <a:pt x="7364" y="11782"/>
                  <a:pt x="6873" y="12273"/>
                  <a:pt x="6873" y="12764"/>
                </a:cubicBezTo>
                <a:cubicBezTo>
                  <a:pt x="6873" y="13745"/>
                  <a:pt x="6873" y="13745"/>
                  <a:pt x="6873" y="13745"/>
                </a:cubicBezTo>
                <a:cubicBezTo>
                  <a:pt x="6873" y="14236"/>
                  <a:pt x="7364" y="14727"/>
                  <a:pt x="7855" y="14727"/>
                </a:cubicBezTo>
                <a:moveTo>
                  <a:pt x="7855" y="12764"/>
                </a:moveTo>
                <a:cubicBezTo>
                  <a:pt x="13745" y="12764"/>
                  <a:pt x="13745" y="12764"/>
                  <a:pt x="13745" y="12764"/>
                </a:cubicBezTo>
                <a:cubicBezTo>
                  <a:pt x="13745" y="13745"/>
                  <a:pt x="13745" y="13745"/>
                  <a:pt x="13745" y="13745"/>
                </a:cubicBezTo>
                <a:cubicBezTo>
                  <a:pt x="7855" y="13745"/>
                  <a:pt x="7855" y="13745"/>
                  <a:pt x="7855" y="13745"/>
                </a:cubicBezTo>
                <a:lnTo>
                  <a:pt x="7855" y="12764"/>
                </a:lnTo>
                <a:close/>
                <a:moveTo>
                  <a:pt x="20618" y="5891"/>
                </a:moveTo>
                <a:cubicBezTo>
                  <a:pt x="18655" y="5891"/>
                  <a:pt x="18655" y="5891"/>
                  <a:pt x="18655" y="5891"/>
                </a:cubicBezTo>
                <a:cubicBezTo>
                  <a:pt x="18655" y="1964"/>
                  <a:pt x="18655" y="1964"/>
                  <a:pt x="18655" y="1964"/>
                </a:cubicBezTo>
                <a:cubicBezTo>
                  <a:pt x="18655" y="1473"/>
                  <a:pt x="18164" y="982"/>
                  <a:pt x="17673" y="982"/>
                </a:cubicBezTo>
                <a:cubicBezTo>
                  <a:pt x="13745" y="982"/>
                  <a:pt x="13745" y="982"/>
                  <a:pt x="13745" y="982"/>
                </a:cubicBezTo>
                <a:cubicBezTo>
                  <a:pt x="12764" y="0"/>
                  <a:pt x="12764" y="0"/>
                  <a:pt x="12764" y="0"/>
                </a:cubicBezTo>
                <a:cubicBezTo>
                  <a:pt x="3927" y="0"/>
                  <a:pt x="3927" y="0"/>
                  <a:pt x="3927" y="0"/>
                </a:cubicBezTo>
                <a:cubicBezTo>
                  <a:pt x="3436" y="0"/>
                  <a:pt x="2945" y="491"/>
                  <a:pt x="2945" y="982"/>
                </a:cubicBezTo>
                <a:cubicBezTo>
                  <a:pt x="2945" y="5891"/>
                  <a:pt x="2945" y="5891"/>
                  <a:pt x="2945" y="5891"/>
                </a:cubicBezTo>
                <a:cubicBezTo>
                  <a:pt x="982" y="5891"/>
                  <a:pt x="982" y="5891"/>
                  <a:pt x="982" y="5891"/>
                </a:cubicBezTo>
                <a:cubicBezTo>
                  <a:pt x="491" y="5891"/>
                  <a:pt x="0" y="6382"/>
                  <a:pt x="0" y="6873"/>
                </a:cubicBezTo>
                <a:cubicBezTo>
                  <a:pt x="0" y="8836"/>
                  <a:pt x="0" y="8836"/>
                  <a:pt x="0" y="8836"/>
                </a:cubicBezTo>
                <a:cubicBezTo>
                  <a:pt x="0" y="9327"/>
                  <a:pt x="491" y="9818"/>
                  <a:pt x="982" y="9818"/>
                </a:cubicBezTo>
                <a:cubicBezTo>
                  <a:pt x="1964" y="9818"/>
                  <a:pt x="1964" y="9818"/>
                  <a:pt x="1964" y="9818"/>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9818"/>
                  <a:pt x="19636" y="9818"/>
                  <a:pt x="19636" y="9818"/>
                </a:cubicBezTo>
                <a:cubicBezTo>
                  <a:pt x="20618" y="9818"/>
                  <a:pt x="20618" y="9818"/>
                  <a:pt x="20618" y="9818"/>
                </a:cubicBezTo>
                <a:cubicBezTo>
                  <a:pt x="21109" y="9818"/>
                  <a:pt x="21600" y="9327"/>
                  <a:pt x="21600" y="8836"/>
                </a:cubicBezTo>
                <a:cubicBezTo>
                  <a:pt x="21600" y="6873"/>
                  <a:pt x="21600" y="6873"/>
                  <a:pt x="21600" y="6873"/>
                </a:cubicBezTo>
                <a:cubicBezTo>
                  <a:pt x="21600" y="6382"/>
                  <a:pt x="21109" y="5891"/>
                  <a:pt x="20618" y="5891"/>
                </a:cubicBezTo>
                <a:moveTo>
                  <a:pt x="17673" y="1964"/>
                </a:moveTo>
                <a:cubicBezTo>
                  <a:pt x="17673" y="5891"/>
                  <a:pt x="17673" y="5891"/>
                  <a:pt x="17673" y="5891"/>
                </a:cubicBezTo>
                <a:cubicBezTo>
                  <a:pt x="15709" y="5891"/>
                  <a:pt x="15709" y="5891"/>
                  <a:pt x="15709" y="5891"/>
                </a:cubicBezTo>
                <a:cubicBezTo>
                  <a:pt x="15709" y="2945"/>
                  <a:pt x="15709" y="2945"/>
                  <a:pt x="15709" y="2945"/>
                </a:cubicBezTo>
                <a:cubicBezTo>
                  <a:pt x="14727" y="1964"/>
                  <a:pt x="14727" y="1964"/>
                  <a:pt x="14727" y="1964"/>
                </a:cubicBezTo>
                <a:lnTo>
                  <a:pt x="17673" y="1964"/>
                </a:lnTo>
                <a:close/>
                <a:moveTo>
                  <a:pt x="12764" y="1473"/>
                </a:moveTo>
                <a:cubicBezTo>
                  <a:pt x="14236" y="2945"/>
                  <a:pt x="14236" y="2945"/>
                  <a:pt x="14236" y="2945"/>
                </a:cubicBezTo>
                <a:cubicBezTo>
                  <a:pt x="12764" y="2945"/>
                  <a:pt x="12764" y="2945"/>
                  <a:pt x="12764" y="2945"/>
                </a:cubicBezTo>
                <a:lnTo>
                  <a:pt x="12764" y="1473"/>
                </a:lnTo>
                <a:close/>
                <a:moveTo>
                  <a:pt x="3927" y="982"/>
                </a:moveTo>
                <a:cubicBezTo>
                  <a:pt x="11782" y="982"/>
                  <a:pt x="11782" y="982"/>
                  <a:pt x="11782" y="982"/>
                </a:cubicBezTo>
                <a:cubicBezTo>
                  <a:pt x="11782" y="3436"/>
                  <a:pt x="11782" y="3436"/>
                  <a:pt x="11782" y="3436"/>
                </a:cubicBezTo>
                <a:cubicBezTo>
                  <a:pt x="11782" y="3682"/>
                  <a:pt x="12027" y="3927"/>
                  <a:pt x="12273" y="3927"/>
                </a:cubicBezTo>
                <a:cubicBezTo>
                  <a:pt x="14727" y="3927"/>
                  <a:pt x="14727" y="3927"/>
                  <a:pt x="14727" y="3927"/>
                </a:cubicBezTo>
                <a:cubicBezTo>
                  <a:pt x="14727" y="5891"/>
                  <a:pt x="14727" y="5891"/>
                  <a:pt x="14727" y="5891"/>
                </a:cubicBezTo>
                <a:cubicBezTo>
                  <a:pt x="3927" y="5891"/>
                  <a:pt x="3927" y="5891"/>
                  <a:pt x="3927" y="5891"/>
                </a:cubicBezTo>
                <a:lnTo>
                  <a:pt x="3927" y="982"/>
                </a:lnTo>
                <a:close/>
                <a:moveTo>
                  <a:pt x="18655" y="20618"/>
                </a:moveTo>
                <a:cubicBezTo>
                  <a:pt x="2945" y="20618"/>
                  <a:pt x="2945" y="20618"/>
                  <a:pt x="2945" y="20618"/>
                </a:cubicBezTo>
                <a:cubicBezTo>
                  <a:pt x="2945" y="9818"/>
                  <a:pt x="2945" y="9818"/>
                  <a:pt x="2945" y="9818"/>
                </a:cubicBezTo>
                <a:cubicBezTo>
                  <a:pt x="18655" y="9818"/>
                  <a:pt x="18655" y="9818"/>
                  <a:pt x="18655" y="9818"/>
                </a:cubicBezTo>
                <a:lnTo>
                  <a:pt x="18655" y="20618"/>
                </a:lnTo>
                <a:close/>
                <a:moveTo>
                  <a:pt x="20618" y="8836"/>
                </a:moveTo>
                <a:cubicBezTo>
                  <a:pt x="982" y="8836"/>
                  <a:pt x="982" y="8836"/>
                  <a:pt x="982" y="8836"/>
                </a:cubicBezTo>
                <a:cubicBezTo>
                  <a:pt x="982" y="6873"/>
                  <a:pt x="982" y="6873"/>
                  <a:pt x="982" y="6873"/>
                </a:cubicBezTo>
                <a:cubicBezTo>
                  <a:pt x="20618" y="6873"/>
                  <a:pt x="20618" y="6873"/>
                  <a:pt x="20618" y="6873"/>
                </a:cubicBezTo>
                <a:lnTo>
                  <a:pt x="20618" y="8836"/>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352" name="Shape"/>
          <p:cNvSpPr/>
          <p:nvPr/>
        </p:nvSpPr>
        <p:spPr>
          <a:xfrm>
            <a:off x="12641999" y="10567495"/>
            <a:ext cx="900001" cy="901561"/>
          </a:xfrm>
          <a:custGeom>
            <a:avLst/>
            <a:gdLst/>
            <a:ahLst/>
            <a:cxnLst>
              <a:cxn ang="0">
                <a:pos x="wd2" y="hd2"/>
              </a:cxn>
              <a:cxn ang="5400000">
                <a:pos x="wd2" y="hd2"/>
              </a:cxn>
              <a:cxn ang="10800000">
                <a:pos x="wd2" y="hd2"/>
              </a:cxn>
              <a:cxn ang="16200000">
                <a:pos x="wd2" y="hd2"/>
              </a:cxn>
            </a:cxnLst>
            <a:rect l="0" t="0" r="r" b="b"/>
            <a:pathLst>
              <a:path w="21247" h="21600" extrusionOk="0">
                <a:moveTo>
                  <a:pt x="20514" y="4295"/>
                </a:moveTo>
                <a:cubicBezTo>
                  <a:pt x="20031" y="4664"/>
                  <a:pt x="20031" y="4664"/>
                  <a:pt x="20031" y="4664"/>
                </a:cubicBezTo>
                <a:cubicBezTo>
                  <a:pt x="20031" y="4664"/>
                  <a:pt x="20031" y="4664"/>
                  <a:pt x="20031" y="4664"/>
                </a:cubicBezTo>
                <a:cubicBezTo>
                  <a:pt x="17618" y="7118"/>
                  <a:pt x="17618" y="7118"/>
                  <a:pt x="17618" y="7118"/>
                </a:cubicBezTo>
                <a:cubicBezTo>
                  <a:pt x="17618" y="7118"/>
                  <a:pt x="17618" y="7118"/>
                  <a:pt x="17618" y="7118"/>
                </a:cubicBezTo>
                <a:cubicBezTo>
                  <a:pt x="17135" y="7609"/>
                  <a:pt x="16532" y="7855"/>
                  <a:pt x="15928" y="7855"/>
                </a:cubicBezTo>
                <a:cubicBezTo>
                  <a:pt x="14601" y="7855"/>
                  <a:pt x="13515" y="6750"/>
                  <a:pt x="13515" y="5400"/>
                </a:cubicBezTo>
                <a:cubicBezTo>
                  <a:pt x="13515" y="4664"/>
                  <a:pt x="13756" y="4173"/>
                  <a:pt x="14239" y="3682"/>
                </a:cubicBezTo>
                <a:cubicBezTo>
                  <a:pt x="13515" y="2945"/>
                  <a:pt x="13515" y="2945"/>
                  <a:pt x="13515" y="2945"/>
                </a:cubicBezTo>
                <a:cubicBezTo>
                  <a:pt x="12912" y="3559"/>
                  <a:pt x="12550" y="4418"/>
                  <a:pt x="12550" y="5400"/>
                </a:cubicBezTo>
                <a:cubicBezTo>
                  <a:pt x="12550" y="7241"/>
                  <a:pt x="14118" y="8836"/>
                  <a:pt x="15928" y="8836"/>
                </a:cubicBezTo>
                <a:cubicBezTo>
                  <a:pt x="16894" y="8836"/>
                  <a:pt x="17739" y="8468"/>
                  <a:pt x="18342" y="7855"/>
                </a:cubicBezTo>
                <a:cubicBezTo>
                  <a:pt x="18342" y="7855"/>
                  <a:pt x="18342" y="7855"/>
                  <a:pt x="18342" y="7855"/>
                </a:cubicBezTo>
                <a:cubicBezTo>
                  <a:pt x="20152" y="6014"/>
                  <a:pt x="20152" y="6014"/>
                  <a:pt x="20152" y="6014"/>
                </a:cubicBezTo>
                <a:cubicBezTo>
                  <a:pt x="20514" y="7364"/>
                  <a:pt x="20273" y="8714"/>
                  <a:pt x="19549" y="9450"/>
                </a:cubicBezTo>
                <a:cubicBezTo>
                  <a:pt x="16894" y="12150"/>
                  <a:pt x="16894" y="12150"/>
                  <a:pt x="16894" y="12150"/>
                </a:cubicBezTo>
                <a:cubicBezTo>
                  <a:pt x="16532" y="12518"/>
                  <a:pt x="16049" y="12764"/>
                  <a:pt x="15566" y="12764"/>
                </a:cubicBezTo>
                <a:cubicBezTo>
                  <a:pt x="15566" y="12764"/>
                  <a:pt x="13877" y="12641"/>
                  <a:pt x="12308" y="11659"/>
                </a:cubicBezTo>
                <a:cubicBezTo>
                  <a:pt x="12308" y="11659"/>
                  <a:pt x="12308" y="11659"/>
                  <a:pt x="12308" y="11659"/>
                </a:cubicBezTo>
                <a:cubicBezTo>
                  <a:pt x="12188" y="11536"/>
                  <a:pt x="12188" y="11536"/>
                  <a:pt x="12067" y="11536"/>
                </a:cubicBezTo>
                <a:cubicBezTo>
                  <a:pt x="11826" y="11536"/>
                  <a:pt x="11705" y="11659"/>
                  <a:pt x="11705" y="11782"/>
                </a:cubicBezTo>
                <a:cubicBezTo>
                  <a:pt x="11584" y="11782"/>
                  <a:pt x="11584" y="11782"/>
                  <a:pt x="11584" y="11782"/>
                </a:cubicBezTo>
                <a:cubicBezTo>
                  <a:pt x="4223" y="20005"/>
                  <a:pt x="4223" y="20005"/>
                  <a:pt x="4223" y="20005"/>
                </a:cubicBezTo>
                <a:cubicBezTo>
                  <a:pt x="3861" y="20373"/>
                  <a:pt x="3379" y="20618"/>
                  <a:pt x="2896" y="20618"/>
                </a:cubicBezTo>
                <a:cubicBezTo>
                  <a:pt x="1810" y="20618"/>
                  <a:pt x="965" y="19759"/>
                  <a:pt x="965" y="18655"/>
                </a:cubicBezTo>
                <a:cubicBezTo>
                  <a:pt x="965" y="18164"/>
                  <a:pt x="1207" y="17673"/>
                  <a:pt x="1569" y="17305"/>
                </a:cubicBezTo>
                <a:cubicBezTo>
                  <a:pt x="9654" y="9818"/>
                  <a:pt x="9654" y="9818"/>
                  <a:pt x="9654" y="9818"/>
                </a:cubicBezTo>
                <a:cubicBezTo>
                  <a:pt x="9654" y="9818"/>
                  <a:pt x="9654" y="9818"/>
                  <a:pt x="9654" y="9818"/>
                </a:cubicBezTo>
                <a:cubicBezTo>
                  <a:pt x="9774" y="9695"/>
                  <a:pt x="9895" y="9573"/>
                  <a:pt x="9895" y="9327"/>
                </a:cubicBezTo>
                <a:cubicBezTo>
                  <a:pt x="9895" y="9327"/>
                  <a:pt x="9774" y="9205"/>
                  <a:pt x="9774" y="9082"/>
                </a:cubicBezTo>
                <a:cubicBezTo>
                  <a:pt x="9774" y="9082"/>
                  <a:pt x="9774" y="9082"/>
                  <a:pt x="9774" y="9082"/>
                </a:cubicBezTo>
                <a:cubicBezTo>
                  <a:pt x="8326" y="7241"/>
                  <a:pt x="8326" y="5768"/>
                  <a:pt x="9533" y="4541"/>
                </a:cubicBezTo>
                <a:cubicBezTo>
                  <a:pt x="12067" y="1841"/>
                  <a:pt x="12067" y="1841"/>
                  <a:pt x="12067" y="1841"/>
                </a:cubicBezTo>
                <a:cubicBezTo>
                  <a:pt x="12791" y="1105"/>
                  <a:pt x="13636" y="982"/>
                  <a:pt x="14239" y="982"/>
                </a:cubicBezTo>
                <a:cubicBezTo>
                  <a:pt x="14239" y="982"/>
                  <a:pt x="14239" y="982"/>
                  <a:pt x="14239" y="982"/>
                </a:cubicBezTo>
                <a:cubicBezTo>
                  <a:pt x="14601" y="982"/>
                  <a:pt x="14963" y="982"/>
                  <a:pt x="15325" y="1105"/>
                </a:cubicBezTo>
                <a:cubicBezTo>
                  <a:pt x="13515" y="2945"/>
                  <a:pt x="13515" y="2945"/>
                  <a:pt x="13515" y="2945"/>
                </a:cubicBezTo>
                <a:cubicBezTo>
                  <a:pt x="14239" y="3682"/>
                  <a:pt x="14239" y="3682"/>
                  <a:pt x="14239" y="3682"/>
                </a:cubicBezTo>
                <a:cubicBezTo>
                  <a:pt x="16653" y="1227"/>
                  <a:pt x="16653" y="1227"/>
                  <a:pt x="16653" y="1227"/>
                </a:cubicBezTo>
                <a:cubicBezTo>
                  <a:pt x="16653" y="1227"/>
                  <a:pt x="16653" y="1227"/>
                  <a:pt x="16653" y="1227"/>
                </a:cubicBezTo>
                <a:cubicBezTo>
                  <a:pt x="17015" y="736"/>
                  <a:pt x="17015" y="736"/>
                  <a:pt x="17015" y="736"/>
                </a:cubicBezTo>
                <a:cubicBezTo>
                  <a:pt x="16049" y="245"/>
                  <a:pt x="15084" y="0"/>
                  <a:pt x="14239" y="0"/>
                </a:cubicBezTo>
                <a:cubicBezTo>
                  <a:pt x="14239" y="0"/>
                  <a:pt x="14239" y="0"/>
                  <a:pt x="14239" y="0"/>
                </a:cubicBezTo>
                <a:cubicBezTo>
                  <a:pt x="13153" y="0"/>
                  <a:pt x="12188" y="368"/>
                  <a:pt x="11464" y="1105"/>
                </a:cubicBezTo>
                <a:cubicBezTo>
                  <a:pt x="8809" y="3805"/>
                  <a:pt x="8809" y="3805"/>
                  <a:pt x="8809" y="3805"/>
                </a:cubicBezTo>
                <a:cubicBezTo>
                  <a:pt x="7120" y="5645"/>
                  <a:pt x="7602" y="7609"/>
                  <a:pt x="8809" y="9327"/>
                </a:cubicBezTo>
                <a:cubicBezTo>
                  <a:pt x="845" y="16568"/>
                  <a:pt x="845" y="16568"/>
                  <a:pt x="845" y="16568"/>
                </a:cubicBezTo>
                <a:cubicBezTo>
                  <a:pt x="362" y="17059"/>
                  <a:pt x="0" y="17795"/>
                  <a:pt x="0" y="18655"/>
                </a:cubicBezTo>
                <a:cubicBezTo>
                  <a:pt x="0" y="20250"/>
                  <a:pt x="1327" y="21600"/>
                  <a:pt x="2896" y="21600"/>
                </a:cubicBezTo>
                <a:cubicBezTo>
                  <a:pt x="3741" y="21600"/>
                  <a:pt x="4465" y="21232"/>
                  <a:pt x="4947" y="20741"/>
                </a:cubicBezTo>
                <a:cubicBezTo>
                  <a:pt x="12188" y="12641"/>
                  <a:pt x="12188" y="12641"/>
                  <a:pt x="12188" y="12641"/>
                </a:cubicBezTo>
                <a:cubicBezTo>
                  <a:pt x="13756" y="13623"/>
                  <a:pt x="15325" y="13745"/>
                  <a:pt x="15566" y="13745"/>
                </a:cubicBezTo>
                <a:cubicBezTo>
                  <a:pt x="16291" y="13745"/>
                  <a:pt x="17015" y="13500"/>
                  <a:pt x="17618" y="12886"/>
                </a:cubicBezTo>
                <a:cubicBezTo>
                  <a:pt x="20152" y="10186"/>
                  <a:pt x="20152" y="10186"/>
                  <a:pt x="20152" y="10186"/>
                </a:cubicBezTo>
                <a:cubicBezTo>
                  <a:pt x="21479" y="8836"/>
                  <a:pt x="21600" y="6382"/>
                  <a:pt x="20514" y="4295"/>
                </a:cubicBezTo>
                <a:moveTo>
                  <a:pt x="2534" y="18286"/>
                </a:moveTo>
                <a:cubicBezTo>
                  <a:pt x="2413" y="18409"/>
                  <a:pt x="2413" y="18532"/>
                  <a:pt x="2413" y="18655"/>
                </a:cubicBezTo>
                <a:cubicBezTo>
                  <a:pt x="2413" y="18900"/>
                  <a:pt x="2655" y="19145"/>
                  <a:pt x="2896" y="19145"/>
                </a:cubicBezTo>
                <a:cubicBezTo>
                  <a:pt x="3137" y="19145"/>
                  <a:pt x="3379" y="18900"/>
                  <a:pt x="3379" y="18655"/>
                </a:cubicBezTo>
                <a:cubicBezTo>
                  <a:pt x="3379" y="18409"/>
                  <a:pt x="3137" y="18164"/>
                  <a:pt x="2896" y="18164"/>
                </a:cubicBezTo>
                <a:cubicBezTo>
                  <a:pt x="2775" y="18164"/>
                  <a:pt x="2655" y="18164"/>
                  <a:pt x="2534" y="1828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 name="Picture Placeholder 1">
            <a:extLst>
              <a:ext uri="{FF2B5EF4-FFF2-40B4-BE49-F238E27FC236}">
                <a16:creationId xmlns:a16="http://schemas.microsoft.com/office/drawing/2014/main" id="{2C4E165D-1439-E946-A805-B048DA702B72}"/>
              </a:ext>
            </a:extLst>
          </p:cNvPr>
          <p:cNvSpPr>
            <a:spLocks noGrp="1"/>
          </p:cNvSpPr>
          <p:nvPr>
            <p:ph type="pic" idx="13"/>
          </p:nvPr>
        </p:nvSpPr>
        <p:spPr/>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3DDE8B-292D-B54B-9F72-AE3E35B5046A}"/>
              </a:ext>
            </a:extLst>
          </p:cNvPr>
          <p:cNvSpPr>
            <a:spLocks noGrp="1"/>
          </p:cNvSpPr>
          <p:nvPr>
            <p:ph type="pic" idx="13"/>
          </p:nvPr>
        </p:nvSpPr>
        <p:spPr/>
      </p:sp>
      <p:sp>
        <p:nvSpPr>
          <p:cNvPr id="356" name="About…"/>
          <p:cNvSpPr txBox="1"/>
          <p:nvPr/>
        </p:nvSpPr>
        <p:spPr>
          <a:xfrm>
            <a:off x="1791017" y="1454665"/>
            <a:ext cx="7817117"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a:t>
            </a:r>
          </a:p>
          <a:p>
            <a:pPr>
              <a:defRPr sz="14400">
                <a:latin typeface="BebasNeue-Regular"/>
                <a:ea typeface="BebasNeue-Regular"/>
                <a:cs typeface="BebasNeue-Regular"/>
                <a:sym typeface="BebasNeue-Regular"/>
              </a:defRPr>
            </a:pPr>
            <a:r>
              <a:t>our</a:t>
            </a:r>
            <a:r>
              <a:rPr>
                <a:solidFill>
                  <a:schemeClr val="accent1">
                    <a:lumOff val="-9999"/>
                  </a:schemeClr>
                </a:solidFill>
              </a:rPr>
              <a:t>company</a:t>
            </a:r>
          </a:p>
        </p:txBody>
      </p:sp>
      <p:sp>
        <p:nvSpPr>
          <p:cNvPr id="357" name="Rectangle"/>
          <p:cNvSpPr/>
          <p:nvPr/>
        </p:nvSpPr>
        <p:spPr>
          <a:xfrm>
            <a:off x="18441886" y="8017889"/>
            <a:ext cx="4672114" cy="3895220"/>
          </a:xfrm>
          <a:prstGeom prst="rect">
            <a:avLst/>
          </a:prstGeom>
          <a:solidFill>
            <a:srgbClr val="FFFFFF"/>
          </a:solidFill>
          <a:ln w="25400">
            <a:miter lim="400000"/>
          </a:ln>
        </p:spPr>
        <p:txBody>
          <a:bodyPr tIns="91439" bIns="91439"/>
          <a:lstStyle/>
          <a:p>
            <a:pPr>
              <a:lnSpc>
                <a:spcPct val="100000"/>
              </a:lnSpc>
              <a:defRPr>
                <a:solidFill>
                  <a:schemeClr val="accent1"/>
                </a:solidFill>
              </a:defRPr>
            </a:pPr>
            <a:endParaRPr/>
          </a:p>
        </p:txBody>
      </p:sp>
      <p:sp>
        <p:nvSpPr>
          <p:cNvPr id="358" name="What CEO Said?…"/>
          <p:cNvSpPr txBox="1"/>
          <p:nvPr/>
        </p:nvSpPr>
        <p:spPr>
          <a:xfrm>
            <a:off x="19009199" y="8578658"/>
            <a:ext cx="3537489"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a:solidFill>
                  <a:schemeClr val="accent4">
                    <a:lumOff val="-7999"/>
                  </a:schemeClr>
                </a:solidFill>
              </a:defRPr>
            </a:pPr>
            <a:r>
              <a:t>What CEO Said?</a:t>
            </a:r>
            <a:br/>
            <a:endParaRPr/>
          </a:p>
          <a:p>
            <a:pPr>
              <a:lnSpc>
                <a:spcPct val="150000"/>
              </a:lnSpc>
              <a:defRPr sz="2000" b="0">
                <a:solidFill>
                  <a:srgbClr val="000000">
                    <a:alpha val="60000"/>
                  </a:srgbClr>
                </a:solidFill>
              </a:defRPr>
            </a:pPr>
            <a:r>
              <a:t>Lorem ipsum dolor sit amet, consectetur adipiscing elit, sed do eiusmod tempor incididunt ut labore et dolore</a:t>
            </a:r>
          </a:p>
        </p:txBody>
      </p:sp>
      <p:sp>
        <p:nvSpPr>
          <p:cNvPr id="359" name="Rena™ : This is Us"/>
          <p:cNvSpPr txBox="1"/>
          <p:nvPr/>
        </p:nvSpPr>
        <p:spPr>
          <a:xfrm>
            <a:off x="1791017" y="717092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Rena™ : This is Us</a:t>
            </a:r>
          </a:p>
        </p:txBody>
      </p:sp>
      <p:sp>
        <p:nvSpPr>
          <p:cNvPr id="36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791017" y="8225028"/>
            <a:ext cx="8948211"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sp>
        <p:nvSpPr>
          <p:cNvPr id="3" name="Picture Placeholder 2">
            <a:extLst>
              <a:ext uri="{FF2B5EF4-FFF2-40B4-BE49-F238E27FC236}">
                <a16:creationId xmlns:a16="http://schemas.microsoft.com/office/drawing/2014/main" id="{4FC7F071-E6CA-BC4B-AAFE-806926FFDE5F}"/>
              </a:ext>
            </a:extLst>
          </p:cNvPr>
          <p:cNvSpPr>
            <a:spLocks noGrp="1"/>
          </p:cNvSpPr>
          <p:nvPr>
            <p:ph type="pic" sz="quarter" idx="14"/>
          </p:nvPr>
        </p:nvSpPr>
        <p:spPr/>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what we are"/>
          <p:cNvSpPr txBox="1"/>
          <p:nvPr/>
        </p:nvSpPr>
        <p:spPr>
          <a:xfrm>
            <a:off x="1791017" y="1454665"/>
            <a:ext cx="5002258"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400">
                <a:latin typeface="BebasNeue-Regular"/>
                <a:ea typeface="BebasNeue-Regular"/>
                <a:cs typeface="BebasNeue-Regular"/>
                <a:sym typeface="BebasNeue-Regular"/>
              </a:defRPr>
            </a:lvl1pPr>
          </a:lstStyle>
          <a:p>
            <a:r>
              <a:t>what we are</a:t>
            </a:r>
          </a:p>
        </p:txBody>
      </p:sp>
      <p:sp>
        <p:nvSpPr>
          <p:cNvPr id="363" name="Lorem Ipsum Dolor…"/>
          <p:cNvSpPr txBox="1"/>
          <p:nvPr/>
        </p:nvSpPr>
        <p:spPr>
          <a:xfrm>
            <a:off x="1791017" y="6207966"/>
            <a:ext cx="7571733" cy="310896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t>Lorem Ipsum Dolor</a:t>
            </a:r>
          </a:p>
          <a:p>
            <a:pPr>
              <a:lnSpc>
                <a:spcPct val="150000"/>
              </a:lnSpc>
              <a:defRPr sz="2000" b="0">
                <a:solidFill>
                  <a:srgbClr val="000000">
                    <a:alpha val="60000"/>
                  </a:srgbClr>
                </a:solidFill>
              </a:defRPr>
            </a:pPr>
            <a:b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364" name="Rectangle"/>
          <p:cNvSpPr/>
          <p:nvPr/>
        </p:nvSpPr>
        <p:spPr>
          <a:xfrm>
            <a:off x="12192000" y="5205486"/>
            <a:ext cx="10390610" cy="3026921"/>
          </a:xfrm>
          <a:prstGeom prst="rect">
            <a:avLst/>
          </a:prstGeom>
          <a:solidFill>
            <a:srgbClr val="A7A7A7"/>
          </a:solidFill>
          <a:ln w="25400">
            <a:miter lim="400000"/>
          </a:ln>
        </p:spPr>
        <p:txBody>
          <a:bodyPr tIns="91439" bIns="91439"/>
          <a:lstStyle/>
          <a:p>
            <a:pPr>
              <a:lnSpc>
                <a:spcPct val="100000"/>
              </a:lnSpc>
              <a:defRPr>
                <a:solidFill>
                  <a:schemeClr val="accent1"/>
                </a:solidFill>
              </a:defRPr>
            </a:pPr>
            <a:endParaRPr/>
          </a:p>
        </p:txBody>
      </p:sp>
      <p:sp>
        <p:nvSpPr>
          <p:cNvPr id="365" name="Rectangle"/>
          <p:cNvSpPr/>
          <p:nvPr/>
        </p:nvSpPr>
        <p:spPr>
          <a:xfrm>
            <a:off x="12192000" y="8613406"/>
            <a:ext cx="10390610" cy="3026922"/>
          </a:xfrm>
          <a:prstGeom prst="rect">
            <a:avLst/>
          </a:prstGeom>
          <a:solidFill>
            <a:srgbClr val="A7A7A7"/>
          </a:solidFill>
          <a:ln w="25400">
            <a:miter lim="400000"/>
          </a:ln>
        </p:spPr>
        <p:txBody>
          <a:bodyPr tIns="91439" bIns="91439"/>
          <a:lstStyle/>
          <a:p>
            <a:pPr>
              <a:lnSpc>
                <a:spcPct val="100000"/>
              </a:lnSpc>
              <a:defRPr>
                <a:solidFill>
                  <a:schemeClr val="accent1"/>
                </a:solidFill>
              </a:defRPr>
            </a:pPr>
            <a:endParaRPr/>
          </a:p>
        </p:txBody>
      </p:sp>
      <p:sp>
        <p:nvSpPr>
          <p:cNvPr id="366" name="Circle"/>
          <p:cNvSpPr/>
          <p:nvPr/>
        </p:nvSpPr>
        <p:spPr>
          <a:xfrm>
            <a:off x="13208000" y="5957999"/>
            <a:ext cx="1800001" cy="1800001"/>
          </a:xfrm>
          <a:prstGeom prst="ellipse">
            <a:avLst/>
          </a:prstGeom>
          <a:solidFill>
            <a:srgbClr val="535353"/>
          </a:solidFill>
          <a:ln w="25400">
            <a:miter lim="400000"/>
          </a:ln>
        </p:spPr>
        <p:txBody>
          <a:bodyPr tIns="91439" bIns="91439"/>
          <a:lstStyle/>
          <a:p>
            <a:pPr>
              <a:lnSpc>
                <a:spcPct val="100000"/>
              </a:lnSpc>
              <a:defRPr>
                <a:solidFill>
                  <a:schemeClr val="accent1"/>
                </a:solidFill>
              </a:defRPr>
            </a:pPr>
            <a:endParaRPr/>
          </a:p>
        </p:txBody>
      </p:sp>
      <p:sp>
        <p:nvSpPr>
          <p:cNvPr id="367" name="Circle"/>
          <p:cNvSpPr/>
          <p:nvPr/>
        </p:nvSpPr>
        <p:spPr>
          <a:xfrm>
            <a:off x="13208000" y="9226866"/>
            <a:ext cx="1800001" cy="1800001"/>
          </a:xfrm>
          <a:prstGeom prst="ellipse">
            <a:avLst/>
          </a:prstGeom>
          <a:solidFill>
            <a:srgbClr val="535353"/>
          </a:solidFill>
          <a:ln w="25400">
            <a:miter lim="400000"/>
          </a:ln>
        </p:spPr>
        <p:txBody>
          <a:bodyPr tIns="91439" bIns="91439"/>
          <a:lstStyle/>
          <a:p>
            <a:pPr>
              <a:lnSpc>
                <a:spcPct val="100000"/>
              </a:lnSpc>
              <a:defRPr>
                <a:solidFill>
                  <a:schemeClr val="accent1"/>
                </a:solidFill>
              </a:defRPr>
            </a:pPr>
            <a:endParaRPr/>
          </a:p>
        </p:txBody>
      </p:sp>
      <p:sp>
        <p:nvSpPr>
          <p:cNvPr id="368" name="2020's Recommendation Lorem ipsum dolor sit amet, consectetur adipiscing elit, sed do eiusmod tempor incididunt ut labore."/>
          <p:cNvSpPr txBox="1"/>
          <p:nvPr/>
        </p:nvSpPr>
        <p:spPr>
          <a:xfrm>
            <a:off x="15643000" y="6156959"/>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rPr b="1"/>
              <a:t>2020's</a:t>
            </a:r>
            <a:r>
              <a:t> </a:t>
            </a:r>
            <a:r>
              <a:rPr b="1"/>
              <a:t>Recommendation</a:t>
            </a:r>
            <a:br/>
            <a:r>
              <a:t>Lorem ipsum dolor sit amet, consectetur adipiscing elit, sed do eiusmod tempor incididunt ut labore.</a:t>
            </a:r>
          </a:p>
        </p:txBody>
      </p:sp>
      <p:sp>
        <p:nvSpPr>
          <p:cNvPr id="369" name="Perfectly Done Lorem ipsum dolor sit amet, consectetur adipiscing elit, sed do eiusmod tempor incididunt ut labore."/>
          <p:cNvSpPr txBox="1"/>
          <p:nvPr/>
        </p:nvSpPr>
        <p:spPr>
          <a:xfrm>
            <a:off x="15643000" y="9425826"/>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rPr b="1"/>
              <a:t>Perfectly Done</a:t>
            </a:r>
            <a:br/>
            <a:r>
              <a:t>Lorem ipsum dolor sit amet, consectetur adipiscing elit, sed do eiusmod tempor incididunt ut labore.</a:t>
            </a:r>
          </a:p>
        </p:txBody>
      </p:sp>
      <p:sp>
        <p:nvSpPr>
          <p:cNvPr id="370" name="Rectangle"/>
          <p:cNvSpPr/>
          <p:nvPr/>
        </p:nvSpPr>
        <p:spPr>
          <a:xfrm>
            <a:off x="12192000" y="1797565"/>
            <a:ext cx="10390610" cy="3026922"/>
          </a:xfrm>
          <a:prstGeom prst="rect">
            <a:avLst/>
          </a:prstGeom>
          <a:solidFill>
            <a:srgbClr val="DDDDDD"/>
          </a:solidFill>
          <a:ln w="25400">
            <a:miter lim="400000"/>
          </a:ln>
          <a:effectLst>
            <a:outerShdw blurRad="635000" dist="124567" dir="8100000" rotWithShape="0">
              <a:srgbClr val="000000">
                <a:alpha val="29674"/>
              </a:srgbClr>
            </a:outerShdw>
          </a:effectLst>
        </p:spPr>
        <p:txBody>
          <a:bodyPr tIns="91439" bIns="91439"/>
          <a:lstStyle/>
          <a:p>
            <a:pPr>
              <a:lnSpc>
                <a:spcPct val="100000"/>
              </a:lnSpc>
              <a:defRPr>
                <a:solidFill>
                  <a:schemeClr val="accent1"/>
                </a:solidFill>
              </a:defRPr>
            </a:pPr>
            <a:endParaRPr/>
          </a:p>
        </p:txBody>
      </p:sp>
      <p:sp>
        <p:nvSpPr>
          <p:cNvPr id="371" name="Circle"/>
          <p:cNvSpPr/>
          <p:nvPr/>
        </p:nvSpPr>
        <p:spPr>
          <a:xfrm>
            <a:off x="13208000" y="2411025"/>
            <a:ext cx="1800001" cy="1800001"/>
          </a:xfrm>
          <a:prstGeom prst="ellipse">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372" name="Perfect Timing Lorem ipsum dolor sit amet, consectetur adipiscing elit, sed do eiusmod tempor incididunt ut labore."/>
          <p:cNvSpPr txBox="1"/>
          <p:nvPr/>
        </p:nvSpPr>
        <p:spPr>
          <a:xfrm>
            <a:off x="15643000" y="2609986"/>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solidFill>
                  <a:schemeClr val="accent1">
                    <a:lumOff val="-9999"/>
                  </a:schemeClr>
                </a:solidFill>
              </a:rPr>
              <a:t>Perfect Timing</a:t>
            </a:r>
            <a:br>
              <a:rPr b="1">
                <a:solidFill>
                  <a:schemeClr val="accent1">
                    <a:lumOff val="-9999"/>
                  </a:schemeClr>
                </a:solidFill>
              </a:rPr>
            </a:br>
            <a:r>
              <a:t>Lorem ipsum dolor sit amet, consectetur adipiscing elit, sed do eiusmod tempor incididunt ut labore.</a:t>
            </a:r>
          </a:p>
        </p:txBody>
      </p:sp>
      <p:sp>
        <p:nvSpPr>
          <p:cNvPr id="373" name="Shape"/>
          <p:cNvSpPr/>
          <p:nvPr/>
        </p:nvSpPr>
        <p:spPr>
          <a:xfrm>
            <a:off x="13658000" y="2861025"/>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8164" y="10309"/>
                </a:moveTo>
                <a:cubicBezTo>
                  <a:pt x="17918" y="10309"/>
                  <a:pt x="17673" y="10555"/>
                  <a:pt x="17673" y="10800"/>
                </a:cubicBezTo>
                <a:cubicBezTo>
                  <a:pt x="17673" y="11045"/>
                  <a:pt x="17918" y="11291"/>
                  <a:pt x="18164" y="11291"/>
                </a:cubicBezTo>
                <a:cubicBezTo>
                  <a:pt x="18409" y="11291"/>
                  <a:pt x="18655" y="11045"/>
                  <a:pt x="18655" y="10800"/>
                </a:cubicBezTo>
                <a:cubicBezTo>
                  <a:pt x="18655" y="10555"/>
                  <a:pt x="18409" y="10309"/>
                  <a:pt x="18164" y="10309"/>
                </a:cubicBezTo>
                <a:moveTo>
                  <a:pt x="7364" y="16691"/>
                </a:moveTo>
                <a:cubicBezTo>
                  <a:pt x="7118" y="16568"/>
                  <a:pt x="6873" y="16691"/>
                  <a:pt x="6750" y="16936"/>
                </a:cubicBezTo>
                <a:cubicBezTo>
                  <a:pt x="6505" y="17182"/>
                  <a:pt x="6627" y="17427"/>
                  <a:pt x="6873" y="17550"/>
                </a:cubicBezTo>
                <a:cubicBezTo>
                  <a:pt x="7118" y="17795"/>
                  <a:pt x="7364" y="17673"/>
                  <a:pt x="7486" y="17427"/>
                </a:cubicBezTo>
                <a:cubicBezTo>
                  <a:pt x="7732" y="17182"/>
                  <a:pt x="7609" y="16936"/>
                  <a:pt x="7364" y="16691"/>
                </a:cubicBezTo>
                <a:moveTo>
                  <a:pt x="4173" y="14114"/>
                </a:moveTo>
                <a:cubicBezTo>
                  <a:pt x="3927" y="14236"/>
                  <a:pt x="3805" y="14482"/>
                  <a:pt x="4050" y="14727"/>
                </a:cubicBezTo>
                <a:cubicBezTo>
                  <a:pt x="4173" y="14973"/>
                  <a:pt x="4418" y="15095"/>
                  <a:pt x="4664" y="14850"/>
                </a:cubicBezTo>
                <a:cubicBezTo>
                  <a:pt x="4909" y="14727"/>
                  <a:pt x="5032" y="14482"/>
                  <a:pt x="4909" y="14236"/>
                </a:cubicBezTo>
                <a:cubicBezTo>
                  <a:pt x="4664" y="13991"/>
                  <a:pt x="4418" y="13868"/>
                  <a:pt x="4173" y="14114"/>
                </a:cubicBezTo>
                <a:moveTo>
                  <a:pt x="6873" y="4050"/>
                </a:moveTo>
                <a:cubicBezTo>
                  <a:pt x="6627" y="4173"/>
                  <a:pt x="6505" y="4418"/>
                  <a:pt x="6750" y="4664"/>
                </a:cubicBezTo>
                <a:cubicBezTo>
                  <a:pt x="6873" y="4909"/>
                  <a:pt x="7118" y="5032"/>
                  <a:pt x="7364" y="4909"/>
                </a:cubicBezTo>
                <a:cubicBezTo>
                  <a:pt x="7609" y="4664"/>
                  <a:pt x="7732" y="4418"/>
                  <a:pt x="7486" y="4173"/>
                </a:cubicBezTo>
                <a:cubicBezTo>
                  <a:pt x="7364" y="3927"/>
                  <a:pt x="7118" y="3805"/>
                  <a:pt x="6873" y="4050"/>
                </a:cubicBezTo>
                <a:moveTo>
                  <a:pt x="3436" y="10309"/>
                </a:moveTo>
                <a:cubicBezTo>
                  <a:pt x="3191" y="10309"/>
                  <a:pt x="2945" y="10555"/>
                  <a:pt x="2945" y="10800"/>
                </a:cubicBezTo>
                <a:cubicBezTo>
                  <a:pt x="2945" y="11045"/>
                  <a:pt x="3191" y="11291"/>
                  <a:pt x="3436" y="11291"/>
                </a:cubicBezTo>
                <a:cubicBezTo>
                  <a:pt x="3682" y="11291"/>
                  <a:pt x="3927" y="11045"/>
                  <a:pt x="3927" y="10800"/>
                </a:cubicBezTo>
                <a:cubicBezTo>
                  <a:pt x="3927" y="10555"/>
                  <a:pt x="3682" y="10309"/>
                  <a:pt x="3436" y="10309"/>
                </a:cubicBezTo>
                <a:moveTo>
                  <a:pt x="14236" y="4909"/>
                </a:moveTo>
                <a:cubicBezTo>
                  <a:pt x="14482" y="5032"/>
                  <a:pt x="14727" y="4909"/>
                  <a:pt x="14850" y="4664"/>
                </a:cubicBezTo>
                <a:cubicBezTo>
                  <a:pt x="15095" y="4418"/>
                  <a:pt x="14973" y="4173"/>
                  <a:pt x="14727" y="4050"/>
                </a:cubicBezTo>
                <a:cubicBezTo>
                  <a:pt x="14482" y="3805"/>
                  <a:pt x="14236" y="3927"/>
                  <a:pt x="14114" y="4173"/>
                </a:cubicBezTo>
                <a:cubicBezTo>
                  <a:pt x="13868" y="4418"/>
                  <a:pt x="13991" y="4664"/>
                  <a:pt x="14236" y="4909"/>
                </a:cubicBezTo>
                <a:moveTo>
                  <a:pt x="4664" y="6750"/>
                </a:moveTo>
                <a:cubicBezTo>
                  <a:pt x="4418" y="6505"/>
                  <a:pt x="4173" y="6627"/>
                  <a:pt x="4050" y="6873"/>
                </a:cubicBezTo>
                <a:cubicBezTo>
                  <a:pt x="3805" y="7118"/>
                  <a:pt x="3927" y="7364"/>
                  <a:pt x="4173" y="7486"/>
                </a:cubicBezTo>
                <a:cubicBezTo>
                  <a:pt x="4418" y="7732"/>
                  <a:pt x="4664" y="7609"/>
                  <a:pt x="4909" y="7364"/>
                </a:cubicBezTo>
                <a:cubicBezTo>
                  <a:pt x="5032" y="7118"/>
                  <a:pt x="4909" y="6873"/>
                  <a:pt x="4664" y="6750"/>
                </a:cubicBezTo>
                <a:moveTo>
                  <a:pt x="17427" y="14114"/>
                </a:moveTo>
                <a:cubicBezTo>
                  <a:pt x="17182" y="13868"/>
                  <a:pt x="16936" y="13991"/>
                  <a:pt x="16814" y="14236"/>
                </a:cubicBezTo>
                <a:cubicBezTo>
                  <a:pt x="16568" y="14482"/>
                  <a:pt x="16691" y="14727"/>
                  <a:pt x="16936" y="14850"/>
                </a:cubicBezTo>
                <a:cubicBezTo>
                  <a:pt x="17182" y="15095"/>
                  <a:pt x="17427" y="14973"/>
                  <a:pt x="17550" y="14727"/>
                </a:cubicBezTo>
                <a:cubicBezTo>
                  <a:pt x="17795" y="14482"/>
                  <a:pt x="17673" y="14236"/>
                  <a:pt x="17427" y="14114"/>
                </a:cubicBezTo>
                <a:moveTo>
                  <a:pt x="10800" y="17673"/>
                </a:moveTo>
                <a:cubicBezTo>
                  <a:pt x="10555" y="17673"/>
                  <a:pt x="10309" y="17918"/>
                  <a:pt x="10309" y="18164"/>
                </a:cubicBezTo>
                <a:cubicBezTo>
                  <a:pt x="10309" y="18409"/>
                  <a:pt x="10555" y="18655"/>
                  <a:pt x="10800" y="18655"/>
                </a:cubicBezTo>
                <a:cubicBezTo>
                  <a:pt x="11045" y="18655"/>
                  <a:pt x="11291" y="18409"/>
                  <a:pt x="11291" y="18164"/>
                </a:cubicBezTo>
                <a:cubicBezTo>
                  <a:pt x="11291" y="17918"/>
                  <a:pt x="11045" y="17673"/>
                  <a:pt x="10800" y="17673"/>
                </a:cubicBezTo>
                <a:moveTo>
                  <a:pt x="16936" y="6750"/>
                </a:moveTo>
                <a:cubicBezTo>
                  <a:pt x="16691" y="6873"/>
                  <a:pt x="16568" y="7118"/>
                  <a:pt x="16814" y="7364"/>
                </a:cubicBezTo>
                <a:cubicBezTo>
                  <a:pt x="16936" y="7609"/>
                  <a:pt x="17182" y="7732"/>
                  <a:pt x="17427" y="7486"/>
                </a:cubicBezTo>
                <a:cubicBezTo>
                  <a:pt x="17673" y="7364"/>
                  <a:pt x="17795" y="7118"/>
                  <a:pt x="17550" y="6873"/>
                </a:cubicBezTo>
                <a:cubicBezTo>
                  <a:pt x="17427" y="6627"/>
                  <a:pt x="17182" y="6505"/>
                  <a:pt x="16936" y="6750"/>
                </a:cubicBezTo>
                <a:moveTo>
                  <a:pt x="15218" y="10309"/>
                </a:moveTo>
                <a:cubicBezTo>
                  <a:pt x="12641" y="10309"/>
                  <a:pt x="12641" y="10309"/>
                  <a:pt x="12641" y="10309"/>
                </a:cubicBezTo>
                <a:cubicBezTo>
                  <a:pt x="12518" y="9573"/>
                  <a:pt x="12027" y="9082"/>
                  <a:pt x="11291" y="8959"/>
                </a:cubicBezTo>
                <a:cubicBezTo>
                  <a:pt x="11291" y="3436"/>
                  <a:pt x="11291" y="3436"/>
                  <a:pt x="11291" y="3436"/>
                </a:cubicBezTo>
                <a:cubicBezTo>
                  <a:pt x="11291" y="3191"/>
                  <a:pt x="11045" y="2945"/>
                  <a:pt x="10800" y="2945"/>
                </a:cubicBezTo>
                <a:cubicBezTo>
                  <a:pt x="10555" y="2945"/>
                  <a:pt x="10309" y="3191"/>
                  <a:pt x="10309" y="3436"/>
                </a:cubicBezTo>
                <a:cubicBezTo>
                  <a:pt x="10309" y="8959"/>
                  <a:pt x="10309" y="8959"/>
                  <a:pt x="10309" y="8959"/>
                </a:cubicBezTo>
                <a:cubicBezTo>
                  <a:pt x="9450" y="9082"/>
                  <a:pt x="8836" y="9941"/>
                  <a:pt x="8836" y="10800"/>
                </a:cubicBezTo>
                <a:cubicBezTo>
                  <a:pt x="8836" y="11905"/>
                  <a:pt x="9695" y="12764"/>
                  <a:pt x="10800" y="12764"/>
                </a:cubicBezTo>
                <a:cubicBezTo>
                  <a:pt x="11659" y="12764"/>
                  <a:pt x="12518" y="12150"/>
                  <a:pt x="12641" y="11291"/>
                </a:cubicBezTo>
                <a:cubicBezTo>
                  <a:pt x="15218" y="11291"/>
                  <a:pt x="15218" y="11291"/>
                  <a:pt x="15218" y="11291"/>
                </a:cubicBezTo>
                <a:cubicBezTo>
                  <a:pt x="15464" y="11291"/>
                  <a:pt x="15709" y="11045"/>
                  <a:pt x="15709" y="10800"/>
                </a:cubicBezTo>
                <a:cubicBezTo>
                  <a:pt x="15709" y="10555"/>
                  <a:pt x="15464" y="10309"/>
                  <a:pt x="15218" y="10309"/>
                </a:cubicBezTo>
                <a:moveTo>
                  <a:pt x="10800" y="11782"/>
                </a:moveTo>
                <a:cubicBezTo>
                  <a:pt x="10309" y="11782"/>
                  <a:pt x="9818" y="11291"/>
                  <a:pt x="9818" y="10800"/>
                </a:cubicBezTo>
                <a:cubicBezTo>
                  <a:pt x="9818" y="10309"/>
                  <a:pt x="10309" y="9818"/>
                  <a:pt x="10800" y="9818"/>
                </a:cubicBezTo>
                <a:cubicBezTo>
                  <a:pt x="11291" y="9818"/>
                  <a:pt x="11782" y="10309"/>
                  <a:pt x="11782" y="10800"/>
                </a:cubicBezTo>
                <a:cubicBezTo>
                  <a:pt x="11782" y="11291"/>
                  <a:pt x="11291" y="11782"/>
                  <a:pt x="10800" y="11782"/>
                </a:cubicBezTo>
                <a:moveTo>
                  <a:pt x="14236" y="16691"/>
                </a:moveTo>
                <a:cubicBezTo>
                  <a:pt x="13991" y="16936"/>
                  <a:pt x="13868" y="17182"/>
                  <a:pt x="14114" y="17427"/>
                </a:cubicBezTo>
                <a:cubicBezTo>
                  <a:pt x="14236" y="17673"/>
                  <a:pt x="14482" y="17795"/>
                  <a:pt x="14727" y="17550"/>
                </a:cubicBezTo>
                <a:cubicBezTo>
                  <a:pt x="14973" y="17427"/>
                  <a:pt x="15095" y="17182"/>
                  <a:pt x="14850" y="16936"/>
                </a:cubicBezTo>
                <a:cubicBezTo>
                  <a:pt x="14727" y="16691"/>
                  <a:pt x="14482" y="16568"/>
                  <a:pt x="14236" y="16691"/>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374" name="Shape"/>
          <p:cNvSpPr/>
          <p:nvPr/>
        </p:nvSpPr>
        <p:spPr>
          <a:xfrm>
            <a:off x="13658000" y="9819440"/>
            <a:ext cx="900001" cy="614853"/>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60"/>
                  <a:pt x="21355" y="0"/>
                  <a:pt x="21109" y="0"/>
                </a:cubicBezTo>
                <a:cubicBezTo>
                  <a:pt x="20986" y="0"/>
                  <a:pt x="20864" y="0"/>
                  <a:pt x="20741" y="180"/>
                </a:cubicBezTo>
                <a:cubicBezTo>
                  <a:pt x="20741" y="180"/>
                  <a:pt x="20741" y="180"/>
                  <a:pt x="20741" y="180"/>
                </a:cubicBezTo>
                <a:cubicBezTo>
                  <a:pt x="7855" y="19800"/>
                  <a:pt x="7855" y="19800"/>
                  <a:pt x="7855" y="19800"/>
                </a:cubicBezTo>
                <a:cubicBezTo>
                  <a:pt x="859" y="9540"/>
                  <a:pt x="859" y="9540"/>
                  <a:pt x="859" y="9540"/>
                </a:cubicBezTo>
                <a:cubicBezTo>
                  <a:pt x="736" y="9360"/>
                  <a:pt x="614" y="9360"/>
                  <a:pt x="491" y="9360"/>
                </a:cubicBezTo>
                <a:cubicBezTo>
                  <a:pt x="245" y="9360"/>
                  <a:pt x="0" y="9720"/>
                  <a:pt x="0" y="10080"/>
                </a:cubicBezTo>
                <a:cubicBezTo>
                  <a:pt x="0" y="10260"/>
                  <a:pt x="0" y="10440"/>
                  <a:pt x="123" y="10620"/>
                </a:cubicBezTo>
                <a:cubicBezTo>
                  <a:pt x="7486" y="21420"/>
                  <a:pt x="7486" y="21420"/>
                  <a:pt x="7486" y="21420"/>
                </a:cubicBezTo>
                <a:cubicBezTo>
                  <a:pt x="7609" y="21600"/>
                  <a:pt x="7732" y="21600"/>
                  <a:pt x="7855" y="21600"/>
                </a:cubicBezTo>
                <a:cubicBezTo>
                  <a:pt x="7977" y="21600"/>
                  <a:pt x="8100" y="21600"/>
                  <a:pt x="8223" y="21420"/>
                </a:cubicBezTo>
                <a:cubicBezTo>
                  <a:pt x="8223" y="21420"/>
                  <a:pt x="8223" y="21420"/>
                  <a:pt x="8223" y="21420"/>
                </a:cubicBezTo>
                <a:cubicBezTo>
                  <a:pt x="21477" y="1260"/>
                  <a:pt x="21477" y="1260"/>
                  <a:pt x="21477" y="1260"/>
                </a:cubicBezTo>
                <a:cubicBezTo>
                  <a:pt x="21477" y="1260"/>
                  <a:pt x="21477" y="1260"/>
                  <a:pt x="21477" y="1260"/>
                </a:cubicBezTo>
                <a:cubicBezTo>
                  <a:pt x="21600" y="1080"/>
                  <a:pt x="21600" y="900"/>
                  <a:pt x="21600" y="720"/>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375" name="Shape"/>
          <p:cNvSpPr/>
          <p:nvPr/>
        </p:nvSpPr>
        <p:spPr>
          <a:xfrm>
            <a:off x="13658000" y="6407999"/>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5400" y="16200"/>
                </a:moveTo>
                <a:cubicBezTo>
                  <a:pt x="9573" y="15464"/>
                  <a:pt x="9573" y="15464"/>
                  <a:pt x="9573" y="15464"/>
                </a:cubicBezTo>
                <a:cubicBezTo>
                  <a:pt x="20864" y="4173"/>
                  <a:pt x="20864" y="4173"/>
                  <a:pt x="20864" y="4173"/>
                </a:cubicBezTo>
                <a:cubicBezTo>
                  <a:pt x="21355" y="3805"/>
                  <a:pt x="21600" y="3191"/>
                  <a:pt x="21600" y="2455"/>
                </a:cubicBezTo>
                <a:cubicBezTo>
                  <a:pt x="21600" y="1105"/>
                  <a:pt x="20495" y="0"/>
                  <a:pt x="19145" y="0"/>
                </a:cubicBezTo>
                <a:cubicBezTo>
                  <a:pt x="18409" y="0"/>
                  <a:pt x="17795" y="245"/>
                  <a:pt x="17427" y="736"/>
                </a:cubicBezTo>
                <a:cubicBezTo>
                  <a:pt x="6136" y="12027"/>
                  <a:pt x="6136" y="12027"/>
                  <a:pt x="6136" y="12027"/>
                </a:cubicBezTo>
                <a:lnTo>
                  <a:pt x="5400" y="16200"/>
                </a:lnTo>
                <a:close/>
                <a:moveTo>
                  <a:pt x="18164" y="1473"/>
                </a:moveTo>
                <a:cubicBezTo>
                  <a:pt x="18409" y="1105"/>
                  <a:pt x="18777" y="982"/>
                  <a:pt x="19145" y="982"/>
                </a:cubicBezTo>
                <a:cubicBezTo>
                  <a:pt x="20005" y="982"/>
                  <a:pt x="20618" y="1595"/>
                  <a:pt x="20618" y="2455"/>
                </a:cubicBezTo>
                <a:cubicBezTo>
                  <a:pt x="20618" y="2823"/>
                  <a:pt x="20495" y="3191"/>
                  <a:pt x="20127" y="3436"/>
                </a:cubicBezTo>
                <a:cubicBezTo>
                  <a:pt x="19514" y="4173"/>
                  <a:pt x="19514" y="4173"/>
                  <a:pt x="19514" y="4173"/>
                </a:cubicBezTo>
                <a:cubicBezTo>
                  <a:pt x="17427" y="2086"/>
                  <a:pt x="17427" y="2086"/>
                  <a:pt x="17427" y="2086"/>
                </a:cubicBezTo>
                <a:lnTo>
                  <a:pt x="18164" y="1473"/>
                </a:lnTo>
                <a:close/>
                <a:moveTo>
                  <a:pt x="16814" y="2700"/>
                </a:moveTo>
                <a:cubicBezTo>
                  <a:pt x="18900" y="4786"/>
                  <a:pt x="18900" y="4786"/>
                  <a:pt x="18900" y="4786"/>
                </a:cubicBezTo>
                <a:cubicBezTo>
                  <a:pt x="9818" y="13868"/>
                  <a:pt x="9818" y="13868"/>
                  <a:pt x="9818" y="13868"/>
                </a:cubicBezTo>
                <a:cubicBezTo>
                  <a:pt x="9818" y="11782"/>
                  <a:pt x="9818" y="11782"/>
                  <a:pt x="9818" y="11782"/>
                </a:cubicBezTo>
                <a:cubicBezTo>
                  <a:pt x="7732" y="11782"/>
                  <a:pt x="7732" y="11782"/>
                  <a:pt x="7732" y="11782"/>
                </a:cubicBezTo>
                <a:lnTo>
                  <a:pt x="16814" y="2700"/>
                </a:lnTo>
                <a:close/>
                <a:moveTo>
                  <a:pt x="6995" y="12764"/>
                </a:moveTo>
                <a:cubicBezTo>
                  <a:pt x="8836" y="12764"/>
                  <a:pt x="8836" y="12764"/>
                  <a:pt x="8836" y="12764"/>
                </a:cubicBezTo>
                <a:cubicBezTo>
                  <a:pt x="8836" y="14605"/>
                  <a:pt x="8836" y="14605"/>
                  <a:pt x="8836" y="14605"/>
                </a:cubicBezTo>
                <a:cubicBezTo>
                  <a:pt x="6627" y="14973"/>
                  <a:pt x="6627" y="14973"/>
                  <a:pt x="6627" y="14973"/>
                </a:cubicBezTo>
                <a:lnTo>
                  <a:pt x="6995" y="12764"/>
                </a:lnTo>
                <a:close/>
                <a:moveTo>
                  <a:pt x="21109" y="7364"/>
                </a:moveTo>
                <a:cubicBezTo>
                  <a:pt x="20864" y="7364"/>
                  <a:pt x="20618" y="7609"/>
                  <a:pt x="20618" y="7855"/>
                </a:cubicBezTo>
                <a:cubicBezTo>
                  <a:pt x="20618" y="18655"/>
                  <a:pt x="20618" y="18655"/>
                  <a:pt x="20618" y="18655"/>
                </a:cubicBezTo>
                <a:cubicBezTo>
                  <a:pt x="20618" y="19759"/>
                  <a:pt x="19759" y="20618"/>
                  <a:pt x="18655" y="20618"/>
                </a:cubicBezTo>
                <a:cubicBezTo>
                  <a:pt x="2945" y="20618"/>
                  <a:pt x="2945" y="20618"/>
                  <a:pt x="2945" y="20618"/>
                </a:cubicBezTo>
                <a:cubicBezTo>
                  <a:pt x="1841" y="20618"/>
                  <a:pt x="982" y="19759"/>
                  <a:pt x="982" y="18655"/>
                </a:cubicBezTo>
                <a:cubicBezTo>
                  <a:pt x="982" y="2945"/>
                  <a:pt x="982" y="2945"/>
                  <a:pt x="982" y="2945"/>
                </a:cubicBezTo>
                <a:cubicBezTo>
                  <a:pt x="982" y="1841"/>
                  <a:pt x="1841" y="982"/>
                  <a:pt x="2945" y="982"/>
                </a:cubicBezTo>
                <a:cubicBezTo>
                  <a:pt x="13745" y="982"/>
                  <a:pt x="13745" y="982"/>
                  <a:pt x="13745" y="982"/>
                </a:cubicBezTo>
                <a:cubicBezTo>
                  <a:pt x="13991" y="982"/>
                  <a:pt x="14236" y="736"/>
                  <a:pt x="14236" y="491"/>
                </a:cubicBezTo>
                <a:cubicBezTo>
                  <a:pt x="14236" y="245"/>
                  <a:pt x="13991" y="0"/>
                  <a:pt x="13745" y="0"/>
                </a:cubicBezTo>
                <a:cubicBezTo>
                  <a:pt x="2945" y="0"/>
                  <a:pt x="2945" y="0"/>
                  <a:pt x="2945" y="0"/>
                </a:cubicBezTo>
                <a:cubicBezTo>
                  <a:pt x="1350" y="0"/>
                  <a:pt x="0" y="1350"/>
                  <a:pt x="0" y="2945"/>
                </a:cubicBezTo>
                <a:cubicBezTo>
                  <a:pt x="0" y="18655"/>
                  <a:pt x="0" y="18655"/>
                  <a:pt x="0" y="18655"/>
                </a:cubicBezTo>
                <a:cubicBezTo>
                  <a:pt x="0" y="20250"/>
                  <a:pt x="1350" y="21600"/>
                  <a:pt x="2945" y="21600"/>
                </a:cubicBezTo>
                <a:cubicBezTo>
                  <a:pt x="18655" y="21600"/>
                  <a:pt x="18655" y="21600"/>
                  <a:pt x="18655" y="21600"/>
                </a:cubicBezTo>
                <a:cubicBezTo>
                  <a:pt x="20250" y="21600"/>
                  <a:pt x="21600" y="20250"/>
                  <a:pt x="21600" y="18655"/>
                </a:cubicBezTo>
                <a:cubicBezTo>
                  <a:pt x="21600" y="7855"/>
                  <a:pt x="21600" y="7855"/>
                  <a:pt x="21600" y="7855"/>
                </a:cubicBezTo>
                <a:cubicBezTo>
                  <a:pt x="21600" y="7609"/>
                  <a:pt x="21355" y="7364"/>
                  <a:pt x="21109" y="7364"/>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Rena: OURhistory"/>
          <p:cNvSpPr txBox="1"/>
          <p:nvPr/>
        </p:nvSpPr>
        <p:spPr>
          <a:xfrm>
            <a:off x="1765617" y="1454665"/>
            <a:ext cx="8948211"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Rena: OUR</a:t>
            </a:r>
            <a:r>
              <a:rPr>
                <a:solidFill>
                  <a:schemeClr val="accent1">
                    <a:lumOff val="-9999"/>
                  </a:schemeClr>
                </a:solidFill>
              </a:rPr>
              <a:t>history</a:t>
            </a:r>
          </a:p>
        </p:txBody>
      </p:sp>
      <p:sp>
        <p:nvSpPr>
          <p:cNvPr id="379" name="2020 Story of Us Lorem ipsum dolor sit amet, consectetur adipiscing elit, sed do eiusmod tempor incididunt ut labore."/>
          <p:cNvSpPr txBox="1"/>
          <p:nvPr/>
        </p:nvSpPr>
        <p:spPr>
          <a:xfrm>
            <a:off x="14354068" y="4526604"/>
            <a:ext cx="6125034"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2020 Story of Us</a:t>
            </a:r>
            <a:br/>
            <a:r>
              <a:t>Lorem ipsum dolor sit amet, consectetur adipiscing elit, sed do eiusmod tempor incididunt ut labore.</a:t>
            </a:r>
          </a:p>
        </p:txBody>
      </p:sp>
      <p:sp>
        <p:nvSpPr>
          <p:cNvPr id="380" name="Behind the Scene of Success"/>
          <p:cNvSpPr txBox="1"/>
          <p:nvPr/>
        </p:nvSpPr>
        <p:spPr>
          <a:xfrm>
            <a:off x="1825126" y="7170817"/>
            <a:ext cx="4827134"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Behind the Scene of Success</a:t>
            </a:r>
          </a:p>
        </p:txBody>
      </p:sp>
      <p:sp>
        <p:nvSpPr>
          <p:cNvPr id="38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126" y="8224917"/>
            <a:ext cx="8948211"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
        <p:nvSpPr>
          <p:cNvPr id="2" name="Picture Placeholder 1">
            <a:extLst>
              <a:ext uri="{FF2B5EF4-FFF2-40B4-BE49-F238E27FC236}">
                <a16:creationId xmlns:a16="http://schemas.microsoft.com/office/drawing/2014/main" id="{8ADE64DC-4B3B-3F4C-AD07-7B1C14C88E5D}"/>
              </a:ext>
            </a:extLst>
          </p:cNvPr>
          <p:cNvSpPr>
            <a:spLocks noGrp="1"/>
          </p:cNvSpPr>
          <p:nvPr>
            <p:ph type="pic" sz="half" idx="13"/>
          </p:nvPr>
        </p:nvSpPr>
        <p:spPr/>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1990's"/>
          <p:cNvSpPr txBox="1"/>
          <p:nvPr/>
        </p:nvSpPr>
        <p:spPr>
          <a:xfrm>
            <a:off x="13634398" y="7170817"/>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1990's</a:t>
            </a:r>
          </a:p>
        </p:txBody>
      </p:sp>
      <p:sp>
        <p:nvSpPr>
          <p:cNvPr id="38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3634398" y="8224917"/>
            <a:ext cx="8948212"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
        <p:nvSpPr>
          <p:cNvPr id="386" name="about OURhistory"/>
          <p:cNvSpPr txBox="1"/>
          <p:nvPr/>
        </p:nvSpPr>
        <p:spPr>
          <a:xfrm>
            <a:off x="1791017" y="1454665"/>
            <a:ext cx="8948211"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 OUR</a:t>
            </a:r>
            <a:r>
              <a:rPr>
                <a:solidFill>
                  <a:schemeClr val="accent1">
                    <a:lumOff val="-9999"/>
                  </a:schemeClr>
                </a:solidFill>
              </a:rPr>
              <a:t>history</a:t>
            </a:r>
          </a:p>
        </p:txBody>
      </p:sp>
      <p:sp>
        <p:nvSpPr>
          <p:cNvPr id="387" name="1985's"/>
          <p:cNvSpPr txBox="1"/>
          <p:nvPr/>
        </p:nvSpPr>
        <p:spPr>
          <a:xfrm>
            <a:off x="1825126" y="7170817"/>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1985's</a:t>
            </a:r>
          </a:p>
        </p:txBody>
      </p:sp>
      <p:sp>
        <p:nvSpPr>
          <p:cNvPr id="388"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126" y="8224917"/>
            <a:ext cx="8948211"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
        <p:nvSpPr>
          <p:cNvPr id="2" name="Picture Placeholder 1">
            <a:extLst>
              <a:ext uri="{FF2B5EF4-FFF2-40B4-BE49-F238E27FC236}">
                <a16:creationId xmlns:a16="http://schemas.microsoft.com/office/drawing/2014/main" id="{A471B4CC-667C-6E4C-8C8D-79C6649531FA}"/>
              </a:ext>
            </a:extLst>
          </p:cNvPr>
          <p:cNvSpPr>
            <a:spLocks noGrp="1"/>
          </p:cNvSpPr>
          <p:nvPr>
            <p:ph type="pic" sz="half" idx="13"/>
          </p:nvPr>
        </p:nvSpPr>
        <p:spPr/>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C9CA8F3-C48D-7A4A-B861-90CD633FF1C8}"/>
              </a:ext>
            </a:extLst>
          </p:cNvPr>
          <p:cNvSpPr>
            <a:spLocks noGrp="1"/>
          </p:cNvSpPr>
          <p:nvPr>
            <p:ph type="pic" sz="quarter" idx="13"/>
          </p:nvPr>
        </p:nvSpPr>
        <p:spPr/>
      </p:sp>
      <p:sp>
        <p:nvSpPr>
          <p:cNvPr id="391" name="Rectangle"/>
          <p:cNvSpPr/>
          <p:nvPr/>
        </p:nvSpPr>
        <p:spPr>
          <a:xfrm>
            <a:off x="4975769" y="8542411"/>
            <a:ext cx="4660912" cy="2989581"/>
          </a:xfrm>
          <a:prstGeom prst="rect">
            <a:avLst/>
          </a:prstGeom>
          <a:solidFill>
            <a:srgbClr val="000000">
              <a:alpha val="49978"/>
            </a:srgbClr>
          </a:solidFill>
          <a:ln w="25400">
            <a:miter lim="400000"/>
          </a:ln>
        </p:spPr>
        <p:txBody>
          <a:bodyPr tIns="91439" bIns="91439"/>
          <a:lstStyle/>
          <a:p>
            <a:pPr>
              <a:lnSpc>
                <a:spcPct val="100000"/>
              </a:lnSpc>
              <a:defRPr>
                <a:solidFill>
                  <a:schemeClr val="accent1"/>
                </a:solidFill>
              </a:defRPr>
            </a:pPr>
            <a:endParaRPr/>
          </a:p>
        </p:txBody>
      </p:sp>
      <p:sp>
        <p:nvSpPr>
          <p:cNvPr id="392" name="Baby Boomer's"/>
          <p:cNvSpPr txBox="1"/>
          <p:nvPr/>
        </p:nvSpPr>
        <p:spPr>
          <a:xfrm>
            <a:off x="12192000" y="8542411"/>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Baby Boomer's</a:t>
            </a:r>
          </a:p>
        </p:txBody>
      </p:sp>
      <p:sp>
        <p:nvSpPr>
          <p:cNvPr id="39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2192000" y="9596511"/>
            <a:ext cx="8948211"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sp>
        <p:nvSpPr>
          <p:cNvPr id="394" name="Rena™…"/>
          <p:cNvSpPr txBox="1"/>
          <p:nvPr/>
        </p:nvSpPr>
        <p:spPr>
          <a:xfrm>
            <a:off x="5250789" y="8878961"/>
            <a:ext cx="4110872"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a:solidFill>
                  <a:srgbClr val="FFFFFF"/>
                </a:solidFill>
              </a:defRPr>
            </a:pPr>
            <a:r>
              <a:t>Rena™</a:t>
            </a:r>
            <a:br/>
            <a:endParaRPr/>
          </a:p>
          <a:p>
            <a:pPr>
              <a:lnSpc>
                <a:spcPct val="150000"/>
              </a:lnSpc>
              <a:defRPr sz="2000" b="0">
                <a:solidFill>
                  <a:srgbClr val="FFFFFF"/>
                </a:solidFill>
              </a:defRPr>
            </a:pPr>
            <a:r>
              <a:t>Lorem ipsum dolor sit amet, consectetur adipiscing elit, sed do eiusmod tempor incididunt </a:t>
            </a:r>
          </a:p>
        </p:txBody>
      </p:sp>
      <p:sp>
        <p:nvSpPr>
          <p:cNvPr id="395" name="about OURhistory"/>
          <p:cNvSpPr txBox="1"/>
          <p:nvPr/>
        </p:nvSpPr>
        <p:spPr>
          <a:xfrm>
            <a:off x="1791017" y="1454665"/>
            <a:ext cx="8948211"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 OUR</a:t>
            </a:r>
            <a:r>
              <a:rPr>
                <a:solidFill>
                  <a:schemeClr val="accent1">
                    <a:lumOff val="-9999"/>
                  </a:schemeClr>
                </a:solidFill>
              </a:rPr>
              <a:t>history</a:t>
            </a:r>
          </a:p>
        </p:txBody>
      </p:sp>
      <p:sp>
        <p:nvSpPr>
          <p:cNvPr id="396" name="In the Middle 90's"/>
          <p:cNvSpPr txBox="1"/>
          <p:nvPr/>
        </p:nvSpPr>
        <p:spPr>
          <a:xfrm>
            <a:off x="12192000" y="1797565"/>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In the Middle 90's</a:t>
            </a:r>
          </a:p>
        </p:txBody>
      </p:sp>
      <p:sp>
        <p:nvSpPr>
          <p:cNvPr id="39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2192000" y="2851665"/>
            <a:ext cx="8948211"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what you have to know"/>
          <p:cNvSpPr txBox="1"/>
          <p:nvPr/>
        </p:nvSpPr>
        <p:spPr>
          <a:xfrm>
            <a:off x="1791017" y="1454665"/>
            <a:ext cx="8614543"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what you have to </a:t>
            </a:r>
            <a:r>
              <a:rPr>
                <a:solidFill>
                  <a:schemeClr val="accent1">
                    <a:lumOff val="-9999"/>
                  </a:schemeClr>
                </a:solidFill>
              </a:rPr>
              <a:t>know</a:t>
            </a:r>
          </a:p>
        </p:txBody>
      </p:sp>
      <p:sp>
        <p:nvSpPr>
          <p:cNvPr id="40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791017" y="8682228"/>
            <a:ext cx="10078140" cy="3230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401" name="Circle"/>
          <p:cNvSpPr/>
          <p:nvPr/>
        </p:nvSpPr>
        <p:spPr>
          <a:xfrm>
            <a:off x="14062983" y="3223645"/>
            <a:ext cx="1800001" cy="1800001"/>
          </a:xfrm>
          <a:prstGeom prst="ellipse">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402" name="Circle"/>
          <p:cNvSpPr/>
          <p:nvPr/>
        </p:nvSpPr>
        <p:spPr>
          <a:xfrm>
            <a:off x="14062983" y="5520133"/>
            <a:ext cx="1800001" cy="1800001"/>
          </a:xfrm>
          <a:prstGeom prst="ellipse">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403" name="Circle"/>
          <p:cNvSpPr/>
          <p:nvPr/>
        </p:nvSpPr>
        <p:spPr>
          <a:xfrm>
            <a:off x="14062983" y="7816621"/>
            <a:ext cx="1800001" cy="1800001"/>
          </a:xfrm>
          <a:prstGeom prst="ellipse">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404" name="Lorem Ipsum Dolor Lorem ipsum dolor sit amet, consectetur adipiscing elit, sed do eiusmod tempor incididunt ut labore."/>
          <p:cNvSpPr txBox="1"/>
          <p:nvPr/>
        </p:nvSpPr>
        <p:spPr>
          <a:xfrm>
            <a:off x="16497983" y="3194005"/>
            <a:ext cx="4586510"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Lorem Ipsum Dolor</a:t>
            </a:r>
            <a:br/>
            <a:r>
              <a:t>Lorem ipsum dolor sit amet, consectetur adipiscing elit, sed do eiusmod tempor incididunt ut labore.</a:t>
            </a:r>
          </a:p>
        </p:txBody>
      </p:sp>
      <p:sp>
        <p:nvSpPr>
          <p:cNvPr id="405" name="Lorem Ipsum Dolor Lorem ipsum dolor sit amet, consectetur adipiscing elit, sed do eiusmod tempor incididunt ut labore."/>
          <p:cNvSpPr txBox="1"/>
          <p:nvPr/>
        </p:nvSpPr>
        <p:spPr>
          <a:xfrm>
            <a:off x="16497983" y="5490493"/>
            <a:ext cx="4586510"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Lorem Ipsum Dolor</a:t>
            </a:r>
            <a:br/>
            <a:r>
              <a:t>Lorem ipsum dolor sit amet, consectetur adipiscing elit, sed do eiusmod tempor incididunt ut labore.</a:t>
            </a:r>
          </a:p>
        </p:txBody>
      </p:sp>
      <p:sp>
        <p:nvSpPr>
          <p:cNvPr id="406" name="Lorem Ipsum Dolor Lorem ipsum dolor sit amet, consectetur adipiscing elit, sed do eiusmod tempor incididunt ut labore."/>
          <p:cNvSpPr txBox="1"/>
          <p:nvPr/>
        </p:nvSpPr>
        <p:spPr>
          <a:xfrm>
            <a:off x="16497983" y="7752588"/>
            <a:ext cx="4393409"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Lorem Ipsum Dolor</a:t>
            </a:r>
            <a:br/>
            <a:r>
              <a:t>Lorem ipsum dolor sit amet, consectetur adipiscing elit, sed do eiusmod tempor incididunt ut labore.</a:t>
            </a:r>
          </a:p>
        </p:txBody>
      </p:sp>
      <p:sp>
        <p:nvSpPr>
          <p:cNvPr id="407" name="Rena™ : When it is Done"/>
          <p:cNvSpPr txBox="1"/>
          <p:nvPr/>
        </p:nvSpPr>
        <p:spPr>
          <a:xfrm>
            <a:off x="1791017" y="7534148"/>
            <a:ext cx="7571733"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t>Rena™ : When it is Done</a:t>
            </a:r>
          </a:p>
        </p:txBody>
      </p:sp>
      <p:sp>
        <p:nvSpPr>
          <p:cNvPr id="408" name="Circle"/>
          <p:cNvSpPr/>
          <p:nvPr/>
        </p:nvSpPr>
        <p:spPr>
          <a:xfrm>
            <a:off x="14062983" y="10113109"/>
            <a:ext cx="1800001" cy="1800001"/>
          </a:xfrm>
          <a:prstGeom prst="ellipse">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409" name="Lorem Ipsum Dolor Lorem ipsum dolor sit amet, consectetur adipiscing elit, sed do eiusmod tempor incididunt ut labore."/>
          <p:cNvSpPr txBox="1"/>
          <p:nvPr/>
        </p:nvSpPr>
        <p:spPr>
          <a:xfrm>
            <a:off x="16497983" y="10083469"/>
            <a:ext cx="4393409"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Lorem Ipsum Dolor</a:t>
            </a:r>
            <a:br/>
            <a:r>
              <a:t>Lorem ipsum dolor sit amet, consectetur adipiscing elit, sed do eiusmod tempor incididunt ut labore.</a:t>
            </a:r>
          </a:p>
        </p:txBody>
      </p:sp>
      <p:sp>
        <p:nvSpPr>
          <p:cNvPr id="410" name="Shape"/>
          <p:cNvSpPr/>
          <p:nvPr/>
        </p:nvSpPr>
        <p:spPr>
          <a:xfrm>
            <a:off x="14512983" y="3673645"/>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0800" y="13500"/>
                </a:moveTo>
                <a:cubicBezTo>
                  <a:pt x="6259" y="8959"/>
                  <a:pt x="6259" y="8959"/>
                  <a:pt x="6259" y="8959"/>
                </a:cubicBezTo>
                <a:cubicBezTo>
                  <a:pt x="6136" y="8836"/>
                  <a:pt x="6014" y="8836"/>
                  <a:pt x="5891" y="8836"/>
                </a:cubicBezTo>
                <a:cubicBezTo>
                  <a:pt x="5645" y="8836"/>
                  <a:pt x="5400" y="9082"/>
                  <a:pt x="5400" y="9327"/>
                </a:cubicBezTo>
                <a:cubicBezTo>
                  <a:pt x="5400" y="9450"/>
                  <a:pt x="5400" y="9573"/>
                  <a:pt x="5523" y="9695"/>
                </a:cubicBezTo>
                <a:cubicBezTo>
                  <a:pt x="10432" y="14605"/>
                  <a:pt x="10432" y="14605"/>
                  <a:pt x="10432" y="14605"/>
                </a:cubicBezTo>
                <a:cubicBezTo>
                  <a:pt x="10555" y="14727"/>
                  <a:pt x="10677" y="14727"/>
                  <a:pt x="10800" y="14727"/>
                </a:cubicBezTo>
                <a:cubicBezTo>
                  <a:pt x="10923" y="14727"/>
                  <a:pt x="11045" y="14727"/>
                  <a:pt x="11168" y="14605"/>
                </a:cubicBezTo>
                <a:cubicBezTo>
                  <a:pt x="11168" y="14605"/>
                  <a:pt x="11168" y="14605"/>
                  <a:pt x="11168" y="14605"/>
                </a:cubicBezTo>
                <a:cubicBezTo>
                  <a:pt x="19391" y="6014"/>
                  <a:pt x="19391" y="6014"/>
                  <a:pt x="19391" y="6014"/>
                </a:cubicBezTo>
                <a:cubicBezTo>
                  <a:pt x="19391" y="6014"/>
                  <a:pt x="19391" y="6014"/>
                  <a:pt x="19391" y="6014"/>
                </a:cubicBezTo>
                <a:cubicBezTo>
                  <a:pt x="20005" y="5277"/>
                  <a:pt x="20005" y="5277"/>
                  <a:pt x="20005" y="5277"/>
                </a:cubicBezTo>
                <a:cubicBezTo>
                  <a:pt x="20005" y="5277"/>
                  <a:pt x="20005" y="5277"/>
                  <a:pt x="20005" y="5277"/>
                </a:cubicBezTo>
                <a:cubicBezTo>
                  <a:pt x="21477" y="3805"/>
                  <a:pt x="21477" y="3805"/>
                  <a:pt x="21477" y="3805"/>
                </a:cubicBezTo>
                <a:cubicBezTo>
                  <a:pt x="21477" y="3805"/>
                  <a:pt x="21477" y="3805"/>
                  <a:pt x="21477" y="3805"/>
                </a:cubicBezTo>
                <a:cubicBezTo>
                  <a:pt x="21600" y="3682"/>
                  <a:pt x="21600" y="3559"/>
                  <a:pt x="21600" y="3436"/>
                </a:cubicBezTo>
                <a:cubicBezTo>
                  <a:pt x="21600" y="3191"/>
                  <a:pt x="21355" y="2945"/>
                  <a:pt x="21109" y="2945"/>
                </a:cubicBezTo>
                <a:cubicBezTo>
                  <a:pt x="20986" y="2945"/>
                  <a:pt x="20864" y="2945"/>
                  <a:pt x="20741" y="3068"/>
                </a:cubicBezTo>
                <a:cubicBezTo>
                  <a:pt x="20741" y="3068"/>
                  <a:pt x="20741" y="3068"/>
                  <a:pt x="20741" y="3068"/>
                </a:cubicBezTo>
                <a:cubicBezTo>
                  <a:pt x="19514" y="4418"/>
                  <a:pt x="19514" y="4418"/>
                  <a:pt x="19514" y="4418"/>
                </a:cubicBezTo>
                <a:cubicBezTo>
                  <a:pt x="19514" y="4418"/>
                  <a:pt x="19514" y="4418"/>
                  <a:pt x="19514" y="4418"/>
                </a:cubicBezTo>
                <a:cubicBezTo>
                  <a:pt x="18777" y="5155"/>
                  <a:pt x="18777" y="5155"/>
                  <a:pt x="18777" y="5155"/>
                </a:cubicBezTo>
                <a:cubicBezTo>
                  <a:pt x="18777" y="5155"/>
                  <a:pt x="18777" y="5155"/>
                  <a:pt x="18777" y="5155"/>
                </a:cubicBezTo>
                <a:lnTo>
                  <a:pt x="10800" y="13500"/>
                </a:lnTo>
                <a:close/>
                <a:moveTo>
                  <a:pt x="20741" y="6627"/>
                </a:moveTo>
                <a:cubicBezTo>
                  <a:pt x="20495" y="6505"/>
                  <a:pt x="20250" y="6505"/>
                  <a:pt x="20005" y="6627"/>
                </a:cubicBezTo>
                <a:cubicBezTo>
                  <a:pt x="19882" y="6750"/>
                  <a:pt x="19882" y="6995"/>
                  <a:pt x="19882" y="7118"/>
                </a:cubicBezTo>
                <a:cubicBezTo>
                  <a:pt x="19882" y="7118"/>
                  <a:pt x="19882" y="7118"/>
                  <a:pt x="19882" y="7118"/>
                </a:cubicBezTo>
                <a:cubicBezTo>
                  <a:pt x="20373" y="8345"/>
                  <a:pt x="20618" y="9573"/>
                  <a:pt x="20618" y="10800"/>
                </a:cubicBezTo>
                <a:cubicBezTo>
                  <a:pt x="20618" y="16200"/>
                  <a:pt x="16200" y="20618"/>
                  <a:pt x="10800" y="20618"/>
                </a:cubicBezTo>
                <a:cubicBezTo>
                  <a:pt x="5400" y="20618"/>
                  <a:pt x="982" y="16200"/>
                  <a:pt x="982" y="10800"/>
                </a:cubicBezTo>
                <a:cubicBezTo>
                  <a:pt x="982" y="5400"/>
                  <a:pt x="5400" y="982"/>
                  <a:pt x="10800" y="982"/>
                </a:cubicBezTo>
                <a:cubicBezTo>
                  <a:pt x="13623" y="982"/>
                  <a:pt x="16077" y="2086"/>
                  <a:pt x="17918" y="4050"/>
                </a:cubicBezTo>
                <a:cubicBezTo>
                  <a:pt x="17918" y="3927"/>
                  <a:pt x="17918" y="3927"/>
                  <a:pt x="17918" y="3927"/>
                </a:cubicBezTo>
                <a:cubicBezTo>
                  <a:pt x="18041" y="4173"/>
                  <a:pt x="18409" y="4173"/>
                  <a:pt x="18532" y="3927"/>
                </a:cubicBezTo>
                <a:cubicBezTo>
                  <a:pt x="18777" y="3805"/>
                  <a:pt x="18777" y="3436"/>
                  <a:pt x="18532" y="3314"/>
                </a:cubicBezTo>
                <a:cubicBezTo>
                  <a:pt x="18532" y="3314"/>
                  <a:pt x="18532" y="3191"/>
                  <a:pt x="18532" y="3191"/>
                </a:cubicBezTo>
                <a:cubicBezTo>
                  <a:pt x="16568" y="1227"/>
                  <a:pt x="13868" y="0"/>
                  <a:pt x="10800" y="0"/>
                </a:cubicBezTo>
                <a:cubicBezTo>
                  <a:pt x="4786" y="0"/>
                  <a:pt x="0" y="4786"/>
                  <a:pt x="0" y="10800"/>
                </a:cubicBezTo>
                <a:cubicBezTo>
                  <a:pt x="0" y="16814"/>
                  <a:pt x="4786" y="21600"/>
                  <a:pt x="10800" y="21600"/>
                </a:cubicBezTo>
                <a:cubicBezTo>
                  <a:pt x="16814" y="21600"/>
                  <a:pt x="21600" y="16814"/>
                  <a:pt x="21600" y="10800"/>
                </a:cubicBezTo>
                <a:cubicBezTo>
                  <a:pt x="21600" y="9450"/>
                  <a:pt x="21355" y="8100"/>
                  <a:pt x="20864" y="6873"/>
                </a:cubicBezTo>
                <a:cubicBezTo>
                  <a:pt x="20864" y="6750"/>
                  <a:pt x="20741" y="6750"/>
                  <a:pt x="20741" y="6627"/>
                </a:cubicBezTo>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411" name="Shape"/>
          <p:cNvSpPr/>
          <p:nvPr/>
        </p:nvSpPr>
        <p:spPr>
          <a:xfrm>
            <a:off x="14512983" y="5970133"/>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5400" y="7855"/>
                </a:moveTo>
                <a:cubicBezTo>
                  <a:pt x="6750" y="7855"/>
                  <a:pt x="7855" y="6750"/>
                  <a:pt x="7855" y="5400"/>
                </a:cubicBezTo>
                <a:cubicBezTo>
                  <a:pt x="7855" y="4050"/>
                  <a:pt x="6750" y="2945"/>
                  <a:pt x="5400" y="2945"/>
                </a:cubicBezTo>
                <a:cubicBezTo>
                  <a:pt x="4050" y="2945"/>
                  <a:pt x="2945" y="4050"/>
                  <a:pt x="2945" y="5400"/>
                </a:cubicBezTo>
                <a:cubicBezTo>
                  <a:pt x="2945" y="6750"/>
                  <a:pt x="4050" y="7855"/>
                  <a:pt x="5400" y="7855"/>
                </a:cubicBezTo>
                <a:moveTo>
                  <a:pt x="5400" y="3927"/>
                </a:moveTo>
                <a:cubicBezTo>
                  <a:pt x="6259" y="3927"/>
                  <a:pt x="6873" y="4541"/>
                  <a:pt x="6873" y="5400"/>
                </a:cubicBezTo>
                <a:cubicBezTo>
                  <a:pt x="6873" y="6259"/>
                  <a:pt x="6259" y="6873"/>
                  <a:pt x="5400" y="6873"/>
                </a:cubicBezTo>
                <a:cubicBezTo>
                  <a:pt x="4541" y="6873"/>
                  <a:pt x="3927" y="6259"/>
                  <a:pt x="3927" y="5400"/>
                </a:cubicBezTo>
                <a:cubicBezTo>
                  <a:pt x="3927" y="4541"/>
                  <a:pt x="4541" y="3927"/>
                  <a:pt x="5400" y="3927"/>
                </a:cubicBezTo>
                <a:moveTo>
                  <a:pt x="18655" y="18041"/>
                </a:moveTo>
                <a:cubicBezTo>
                  <a:pt x="18655" y="17918"/>
                  <a:pt x="18655" y="17918"/>
                  <a:pt x="18655" y="17918"/>
                </a:cubicBezTo>
                <a:cubicBezTo>
                  <a:pt x="18532" y="17918"/>
                  <a:pt x="18532" y="17918"/>
                  <a:pt x="18532" y="17795"/>
                </a:cubicBezTo>
                <a:cubicBezTo>
                  <a:pt x="14236" y="11659"/>
                  <a:pt x="14236" y="11659"/>
                  <a:pt x="14236" y="11659"/>
                </a:cubicBezTo>
                <a:cubicBezTo>
                  <a:pt x="14236" y="11659"/>
                  <a:pt x="14236" y="11659"/>
                  <a:pt x="14236" y="11659"/>
                </a:cubicBezTo>
                <a:cubicBezTo>
                  <a:pt x="14114" y="11414"/>
                  <a:pt x="13991" y="11291"/>
                  <a:pt x="13745" y="11291"/>
                </a:cubicBezTo>
                <a:cubicBezTo>
                  <a:pt x="13623" y="11291"/>
                  <a:pt x="13500" y="11291"/>
                  <a:pt x="13377" y="11414"/>
                </a:cubicBezTo>
                <a:cubicBezTo>
                  <a:pt x="11414" y="13500"/>
                  <a:pt x="11414" y="13500"/>
                  <a:pt x="11414" y="13500"/>
                </a:cubicBezTo>
                <a:cubicBezTo>
                  <a:pt x="8836" y="9573"/>
                  <a:pt x="8836" y="9573"/>
                  <a:pt x="8836" y="9573"/>
                </a:cubicBezTo>
                <a:cubicBezTo>
                  <a:pt x="8714" y="9450"/>
                  <a:pt x="8591" y="9327"/>
                  <a:pt x="8345" y="9327"/>
                </a:cubicBezTo>
                <a:cubicBezTo>
                  <a:pt x="8223" y="9327"/>
                  <a:pt x="7977" y="9450"/>
                  <a:pt x="7977" y="9573"/>
                </a:cubicBezTo>
                <a:cubicBezTo>
                  <a:pt x="7977" y="9573"/>
                  <a:pt x="7977" y="9573"/>
                  <a:pt x="7977" y="9573"/>
                </a:cubicBezTo>
                <a:cubicBezTo>
                  <a:pt x="3068" y="17918"/>
                  <a:pt x="3068" y="17918"/>
                  <a:pt x="3068" y="17918"/>
                </a:cubicBezTo>
                <a:cubicBezTo>
                  <a:pt x="3068" y="17918"/>
                  <a:pt x="3068" y="17918"/>
                  <a:pt x="3068" y="17918"/>
                </a:cubicBezTo>
                <a:cubicBezTo>
                  <a:pt x="2945" y="17918"/>
                  <a:pt x="2945" y="18041"/>
                  <a:pt x="2945" y="18164"/>
                </a:cubicBezTo>
                <a:cubicBezTo>
                  <a:pt x="2945" y="18409"/>
                  <a:pt x="3191" y="18655"/>
                  <a:pt x="3436" y="18655"/>
                </a:cubicBezTo>
                <a:cubicBezTo>
                  <a:pt x="18164" y="18655"/>
                  <a:pt x="18164" y="18655"/>
                  <a:pt x="18164" y="18655"/>
                </a:cubicBezTo>
                <a:cubicBezTo>
                  <a:pt x="18409" y="18655"/>
                  <a:pt x="18655" y="18409"/>
                  <a:pt x="18655" y="18164"/>
                </a:cubicBezTo>
                <a:cubicBezTo>
                  <a:pt x="18655" y="18041"/>
                  <a:pt x="18655" y="18041"/>
                  <a:pt x="18655" y="18041"/>
                </a:cubicBezTo>
                <a:close/>
                <a:moveTo>
                  <a:pt x="4295" y="17673"/>
                </a:moveTo>
                <a:cubicBezTo>
                  <a:pt x="8345" y="10677"/>
                  <a:pt x="8345" y="10677"/>
                  <a:pt x="8345" y="10677"/>
                </a:cubicBezTo>
                <a:cubicBezTo>
                  <a:pt x="10800" y="14482"/>
                  <a:pt x="10800" y="14482"/>
                  <a:pt x="10800" y="14482"/>
                </a:cubicBezTo>
                <a:cubicBezTo>
                  <a:pt x="10923" y="14482"/>
                  <a:pt x="10923" y="14482"/>
                  <a:pt x="10923" y="14605"/>
                </a:cubicBezTo>
                <a:cubicBezTo>
                  <a:pt x="10923" y="14605"/>
                  <a:pt x="10923" y="14605"/>
                  <a:pt x="10923" y="14605"/>
                </a:cubicBezTo>
                <a:cubicBezTo>
                  <a:pt x="11045" y="14727"/>
                  <a:pt x="11168" y="14727"/>
                  <a:pt x="11291" y="14727"/>
                </a:cubicBezTo>
                <a:cubicBezTo>
                  <a:pt x="11414" y="14727"/>
                  <a:pt x="11536" y="14727"/>
                  <a:pt x="11659" y="14605"/>
                </a:cubicBezTo>
                <a:cubicBezTo>
                  <a:pt x="13745" y="12518"/>
                  <a:pt x="13745" y="12518"/>
                  <a:pt x="13745" y="12518"/>
                </a:cubicBezTo>
                <a:cubicBezTo>
                  <a:pt x="17182" y="17673"/>
                  <a:pt x="17182" y="17673"/>
                  <a:pt x="17182" y="17673"/>
                </a:cubicBezTo>
                <a:lnTo>
                  <a:pt x="4295" y="17673"/>
                </a:lnTo>
                <a:close/>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9636"/>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412" name="Shape"/>
          <p:cNvSpPr/>
          <p:nvPr/>
        </p:nvSpPr>
        <p:spPr>
          <a:xfrm>
            <a:off x="14512983" y="8266620"/>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4418" y="2945"/>
                </a:moveTo>
                <a:cubicBezTo>
                  <a:pt x="3559" y="2945"/>
                  <a:pt x="2945" y="3559"/>
                  <a:pt x="2945" y="4418"/>
                </a:cubicBezTo>
                <a:cubicBezTo>
                  <a:pt x="2945" y="5277"/>
                  <a:pt x="3559" y="5891"/>
                  <a:pt x="4418" y="5891"/>
                </a:cubicBezTo>
                <a:cubicBezTo>
                  <a:pt x="5277" y="5891"/>
                  <a:pt x="5891" y="5277"/>
                  <a:pt x="5891" y="4418"/>
                </a:cubicBezTo>
                <a:cubicBezTo>
                  <a:pt x="5891" y="3559"/>
                  <a:pt x="5277" y="2945"/>
                  <a:pt x="4418" y="2945"/>
                </a:cubicBezTo>
                <a:moveTo>
                  <a:pt x="4418" y="4909"/>
                </a:moveTo>
                <a:cubicBezTo>
                  <a:pt x="4173" y="4909"/>
                  <a:pt x="3927" y="4664"/>
                  <a:pt x="3927" y="4418"/>
                </a:cubicBezTo>
                <a:cubicBezTo>
                  <a:pt x="3927" y="4173"/>
                  <a:pt x="4173" y="3927"/>
                  <a:pt x="4418" y="3927"/>
                </a:cubicBezTo>
                <a:cubicBezTo>
                  <a:pt x="4664" y="3927"/>
                  <a:pt x="4909" y="4173"/>
                  <a:pt x="4909" y="4418"/>
                </a:cubicBezTo>
                <a:cubicBezTo>
                  <a:pt x="4909" y="4664"/>
                  <a:pt x="4664" y="4909"/>
                  <a:pt x="4418" y="4909"/>
                </a:cubicBezTo>
                <a:moveTo>
                  <a:pt x="11782" y="13255"/>
                </a:moveTo>
                <a:cubicBezTo>
                  <a:pt x="11905" y="13255"/>
                  <a:pt x="12027" y="13255"/>
                  <a:pt x="12150" y="13132"/>
                </a:cubicBezTo>
                <a:cubicBezTo>
                  <a:pt x="14114" y="11168"/>
                  <a:pt x="14114" y="11168"/>
                  <a:pt x="14114" y="11168"/>
                </a:cubicBezTo>
                <a:cubicBezTo>
                  <a:pt x="14236" y="11045"/>
                  <a:pt x="14236" y="10923"/>
                  <a:pt x="14236" y="10800"/>
                </a:cubicBezTo>
                <a:cubicBezTo>
                  <a:pt x="14236" y="10555"/>
                  <a:pt x="13991" y="10309"/>
                  <a:pt x="13745" y="10309"/>
                </a:cubicBezTo>
                <a:cubicBezTo>
                  <a:pt x="13623" y="10309"/>
                  <a:pt x="13500" y="10309"/>
                  <a:pt x="13377" y="10432"/>
                </a:cubicBezTo>
                <a:cubicBezTo>
                  <a:pt x="11414" y="12395"/>
                  <a:pt x="11414" y="12395"/>
                  <a:pt x="11414" y="12395"/>
                </a:cubicBezTo>
                <a:cubicBezTo>
                  <a:pt x="11291" y="12518"/>
                  <a:pt x="11291" y="12641"/>
                  <a:pt x="11291" y="12764"/>
                </a:cubicBezTo>
                <a:cubicBezTo>
                  <a:pt x="11291" y="13009"/>
                  <a:pt x="11536" y="13255"/>
                  <a:pt x="11782" y="13255"/>
                </a:cubicBezTo>
                <a:moveTo>
                  <a:pt x="21477" y="10923"/>
                </a:moveTo>
                <a:cubicBezTo>
                  <a:pt x="10677" y="123"/>
                  <a:pt x="10677" y="123"/>
                  <a:pt x="10677" y="123"/>
                </a:cubicBezTo>
                <a:cubicBezTo>
                  <a:pt x="10555" y="0"/>
                  <a:pt x="10432" y="0"/>
                  <a:pt x="10309" y="0"/>
                </a:cubicBezTo>
                <a:cubicBezTo>
                  <a:pt x="1473" y="0"/>
                  <a:pt x="1473" y="0"/>
                  <a:pt x="1473" y="0"/>
                </a:cubicBezTo>
                <a:cubicBezTo>
                  <a:pt x="614" y="0"/>
                  <a:pt x="0" y="614"/>
                  <a:pt x="0" y="1473"/>
                </a:cubicBezTo>
                <a:cubicBezTo>
                  <a:pt x="0" y="10309"/>
                  <a:pt x="0" y="10309"/>
                  <a:pt x="0" y="10309"/>
                </a:cubicBezTo>
                <a:cubicBezTo>
                  <a:pt x="0" y="10432"/>
                  <a:pt x="0" y="10555"/>
                  <a:pt x="123" y="10677"/>
                </a:cubicBezTo>
                <a:cubicBezTo>
                  <a:pt x="10923" y="21477"/>
                  <a:pt x="10923" y="21477"/>
                  <a:pt x="10923" y="21477"/>
                </a:cubicBezTo>
                <a:cubicBezTo>
                  <a:pt x="11045" y="21600"/>
                  <a:pt x="11168" y="21600"/>
                  <a:pt x="11291" y="21600"/>
                </a:cubicBezTo>
                <a:cubicBezTo>
                  <a:pt x="11414" y="21600"/>
                  <a:pt x="11536" y="21600"/>
                  <a:pt x="11659" y="21477"/>
                </a:cubicBezTo>
                <a:cubicBezTo>
                  <a:pt x="21477" y="11659"/>
                  <a:pt x="21477" y="11659"/>
                  <a:pt x="21477" y="11659"/>
                </a:cubicBezTo>
                <a:cubicBezTo>
                  <a:pt x="21600" y="11536"/>
                  <a:pt x="21600" y="11414"/>
                  <a:pt x="21600" y="11291"/>
                </a:cubicBezTo>
                <a:cubicBezTo>
                  <a:pt x="21600" y="11168"/>
                  <a:pt x="21600" y="11045"/>
                  <a:pt x="21477" y="10923"/>
                </a:cubicBezTo>
                <a:moveTo>
                  <a:pt x="11291" y="20373"/>
                </a:moveTo>
                <a:cubicBezTo>
                  <a:pt x="982" y="10064"/>
                  <a:pt x="982" y="10064"/>
                  <a:pt x="982" y="10064"/>
                </a:cubicBezTo>
                <a:cubicBezTo>
                  <a:pt x="982" y="1473"/>
                  <a:pt x="982" y="1473"/>
                  <a:pt x="982" y="1473"/>
                </a:cubicBezTo>
                <a:cubicBezTo>
                  <a:pt x="982" y="1227"/>
                  <a:pt x="1227" y="982"/>
                  <a:pt x="1473" y="982"/>
                </a:cubicBezTo>
                <a:cubicBezTo>
                  <a:pt x="10064" y="982"/>
                  <a:pt x="10064" y="982"/>
                  <a:pt x="10064" y="982"/>
                </a:cubicBezTo>
                <a:cubicBezTo>
                  <a:pt x="20373" y="11291"/>
                  <a:pt x="20373" y="11291"/>
                  <a:pt x="20373" y="11291"/>
                </a:cubicBezTo>
                <a:lnTo>
                  <a:pt x="11291" y="20373"/>
                </a:lnTo>
                <a:close/>
                <a:moveTo>
                  <a:pt x="8959" y="14850"/>
                </a:moveTo>
                <a:cubicBezTo>
                  <a:pt x="8836" y="14973"/>
                  <a:pt x="8836" y="15095"/>
                  <a:pt x="8836" y="15218"/>
                </a:cubicBezTo>
                <a:cubicBezTo>
                  <a:pt x="8836" y="15464"/>
                  <a:pt x="9082" y="15709"/>
                  <a:pt x="9327" y="15709"/>
                </a:cubicBezTo>
                <a:cubicBezTo>
                  <a:pt x="9450" y="15709"/>
                  <a:pt x="9573" y="15709"/>
                  <a:pt x="9695" y="15586"/>
                </a:cubicBezTo>
                <a:cubicBezTo>
                  <a:pt x="10677" y="14605"/>
                  <a:pt x="10677" y="14605"/>
                  <a:pt x="10677" y="14605"/>
                </a:cubicBezTo>
                <a:cubicBezTo>
                  <a:pt x="10800" y="14482"/>
                  <a:pt x="10800" y="14359"/>
                  <a:pt x="10800" y="14236"/>
                </a:cubicBezTo>
                <a:cubicBezTo>
                  <a:pt x="10800" y="13991"/>
                  <a:pt x="10555" y="13745"/>
                  <a:pt x="10309" y="13745"/>
                </a:cubicBezTo>
                <a:cubicBezTo>
                  <a:pt x="10186" y="13745"/>
                  <a:pt x="10064" y="13745"/>
                  <a:pt x="9941" y="13868"/>
                </a:cubicBezTo>
                <a:lnTo>
                  <a:pt x="8959" y="14850"/>
                </a:lnTo>
                <a:close/>
                <a:moveTo>
                  <a:pt x="11291" y="17673"/>
                </a:moveTo>
                <a:cubicBezTo>
                  <a:pt x="11414" y="17673"/>
                  <a:pt x="11536" y="17673"/>
                  <a:pt x="11659" y="17550"/>
                </a:cubicBezTo>
                <a:cubicBezTo>
                  <a:pt x="14605" y="14605"/>
                  <a:pt x="14605" y="14605"/>
                  <a:pt x="14605" y="14605"/>
                </a:cubicBezTo>
                <a:cubicBezTo>
                  <a:pt x="14727" y="14482"/>
                  <a:pt x="14727" y="14359"/>
                  <a:pt x="14727" y="14236"/>
                </a:cubicBezTo>
                <a:cubicBezTo>
                  <a:pt x="14727" y="13991"/>
                  <a:pt x="14482" y="13745"/>
                  <a:pt x="14236" y="13745"/>
                </a:cubicBezTo>
                <a:cubicBezTo>
                  <a:pt x="14114" y="13745"/>
                  <a:pt x="13991" y="13745"/>
                  <a:pt x="13868" y="13868"/>
                </a:cubicBezTo>
                <a:cubicBezTo>
                  <a:pt x="10923" y="16814"/>
                  <a:pt x="10923" y="16814"/>
                  <a:pt x="10923" y="16814"/>
                </a:cubicBezTo>
                <a:cubicBezTo>
                  <a:pt x="10800" y="16936"/>
                  <a:pt x="10800" y="17059"/>
                  <a:pt x="10800" y="17182"/>
                </a:cubicBezTo>
                <a:cubicBezTo>
                  <a:pt x="10800" y="17427"/>
                  <a:pt x="11045" y="17673"/>
                  <a:pt x="11291" y="17673"/>
                </a:cubicBezTo>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413" name="Shape"/>
          <p:cNvSpPr/>
          <p:nvPr/>
        </p:nvSpPr>
        <p:spPr>
          <a:xfrm>
            <a:off x="14512983" y="10563108"/>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4786" y="14605"/>
                </a:moveTo>
                <a:cubicBezTo>
                  <a:pt x="5277" y="14114"/>
                  <a:pt x="5277" y="14114"/>
                  <a:pt x="5277" y="14114"/>
                </a:cubicBezTo>
                <a:cubicBezTo>
                  <a:pt x="5400" y="13991"/>
                  <a:pt x="5400" y="13868"/>
                  <a:pt x="5400" y="13745"/>
                </a:cubicBezTo>
                <a:cubicBezTo>
                  <a:pt x="5400" y="13500"/>
                  <a:pt x="5155" y="13255"/>
                  <a:pt x="4909" y="13255"/>
                </a:cubicBezTo>
                <a:cubicBezTo>
                  <a:pt x="4786" y="13255"/>
                  <a:pt x="4664" y="13255"/>
                  <a:pt x="4541" y="13377"/>
                </a:cubicBezTo>
                <a:cubicBezTo>
                  <a:pt x="4050" y="13868"/>
                  <a:pt x="4050" y="13868"/>
                  <a:pt x="4050" y="13868"/>
                </a:cubicBezTo>
                <a:cubicBezTo>
                  <a:pt x="3927" y="13991"/>
                  <a:pt x="3927" y="14114"/>
                  <a:pt x="3927" y="14236"/>
                </a:cubicBezTo>
                <a:cubicBezTo>
                  <a:pt x="3927" y="14482"/>
                  <a:pt x="4173" y="14727"/>
                  <a:pt x="4418" y="14727"/>
                </a:cubicBezTo>
                <a:cubicBezTo>
                  <a:pt x="4541" y="14727"/>
                  <a:pt x="4664" y="14727"/>
                  <a:pt x="4786" y="14605"/>
                </a:cubicBezTo>
                <a:moveTo>
                  <a:pt x="7855" y="14236"/>
                </a:moveTo>
                <a:cubicBezTo>
                  <a:pt x="7855" y="13991"/>
                  <a:pt x="7609" y="13745"/>
                  <a:pt x="7364" y="13745"/>
                </a:cubicBezTo>
                <a:cubicBezTo>
                  <a:pt x="7241" y="13745"/>
                  <a:pt x="7118" y="13745"/>
                  <a:pt x="6995" y="13868"/>
                </a:cubicBezTo>
                <a:cubicBezTo>
                  <a:pt x="2086" y="18777"/>
                  <a:pt x="2086" y="18777"/>
                  <a:pt x="2086" y="18777"/>
                </a:cubicBezTo>
                <a:cubicBezTo>
                  <a:pt x="1964" y="18900"/>
                  <a:pt x="1964" y="19023"/>
                  <a:pt x="1964" y="19145"/>
                </a:cubicBezTo>
                <a:cubicBezTo>
                  <a:pt x="1964" y="19391"/>
                  <a:pt x="2209" y="19636"/>
                  <a:pt x="2455" y="19636"/>
                </a:cubicBezTo>
                <a:cubicBezTo>
                  <a:pt x="2577" y="19636"/>
                  <a:pt x="2700" y="19636"/>
                  <a:pt x="2823" y="19514"/>
                </a:cubicBezTo>
                <a:cubicBezTo>
                  <a:pt x="7732" y="14605"/>
                  <a:pt x="7732" y="14605"/>
                  <a:pt x="7732" y="14605"/>
                </a:cubicBezTo>
                <a:cubicBezTo>
                  <a:pt x="7855" y="14482"/>
                  <a:pt x="7855" y="14359"/>
                  <a:pt x="7855" y="14236"/>
                </a:cubicBezTo>
                <a:moveTo>
                  <a:pt x="7855" y="16200"/>
                </a:moveTo>
                <a:cubicBezTo>
                  <a:pt x="7732" y="16200"/>
                  <a:pt x="7609" y="16200"/>
                  <a:pt x="7486" y="16323"/>
                </a:cubicBezTo>
                <a:cubicBezTo>
                  <a:pt x="6014" y="17795"/>
                  <a:pt x="6014" y="17795"/>
                  <a:pt x="6014" y="17795"/>
                </a:cubicBezTo>
                <a:cubicBezTo>
                  <a:pt x="5891" y="17918"/>
                  <a:pt x="5891" y="18041"/>
                  <a:pt x="5891" y="18164"/>
                </a:cubicBezTo>
                <a:cubicBezTo>
                  <a:pt x="5891" y="18409"/>
                  <a:pt x="6136" y="18655"/>
                  <a:pt x="6382" y="18655"/>
                </a:cubicBezTo>
                <a:cubicBezTo>
                  <a:pt x="6505" y="18655"/>
                  <a:pt x="6627" y="18655"/>
                  <a:pt x="6750" y="18532"/>
                </a:cubicBezTo>
                <a:cubicBezTo>
                  <a:pt x="8223" y="17059"/>
                  <a:pt x="8223" y="17059"/>
                  <a:pt x="8223" y="17059"/>
                </a:cubicBezTo>
                <a:cubicBezTo>
                  <a:pt x="8345" y="16936"/>
                  <a:pt x="8345" y="16814"/>
                  <a:pt x="8345" y="16691"/>
                </a:cubicBezTo>
                <a:cubicBezTo>
                  <a:pt x="8345" y="16445"/>
                  <a:pt x="8100" y="16200"/>
                  <a:pt x="7855" y="16200"/>
                </a:cubicBezTo>
                <a:moveTo>
                  <a:pt x="21600" y="491"/>
                </a:moveTo>
                <a:cubicBezTo>
                  <a:pt x="21600" y="245"/>
                  <a:pt x="21355" y="0"/>
                  <a:pt x="21109" y="0"/>
                </a:cubicBezTo>
                <a:cubicBezTo>
                  <a:pt x="20986" y="0"/>
                  <a:pt x="20986" y="0"/>
                  <a:pt x="20864" y="0"/>
                </a:cubicBezTo>
                <a:cubicBezTo>
                  <a:pt x="20864" y="0"/>
                  <a:pt x="20864" y="0"/>
                  <a:pt x="20864" y="0"/>
                </a:cubicBezTo>
                <a:cubicBezTo>
                  <a:pt x="245" y="8836"/>
                  <a:pt x="245" y="8836"/>
                  <a:pt x="245" y="8836"/>
                </a:cubicBezTo>
                <a:cubicBezTo>
                  <a:pt x="245" y="8836"/>
                  <a:pt x="245" y="8836"/>
                  <a:pt x="245" y="8836"/>
                </a:cubicBezTo>
                <a:cubicBezTo>
                  <a:pt x="245" y="8836"/>
                  <a:pt x="245" y="8836"/>
                  <a:pt x="245" y="8836"/>
                </a:cubicBezTo>
                <a:cubicBezTo>
                  <a:pt x="245" y="8836"/>
                  <a:pt x="245" y="8836"/>
                  <a:pt x="245" y="8836"/>
                </a:cubicBezTo>
                <a:cubicBezTo>
                  <a:pt x="123" y="8959"/>
                  <a:pt x="0" y="9082"/>
                  <a:pt x="0" y="9327"/>
                </a:cubicBezTo>
                <a:cubicBezTo>
                  <a:pt x="0" y="9573"/>
                  <a:pt x="123" y="9695"/>
                  <a:pt x="368" y="9818"/>
                </a:cubicBezTo>
                <a:cubicBezTo>
                  <a:pt x="368" y="9818"/>
                  <a:pt x="368" y="9818"/>
                  <a:pt x="368" y="9818"/>
                </a:cubicBezTo>
                <a:cubicBezTo>
                  <a:pt x="8468" y="13132"/>
                  <a:pt x="8468" y="13132"/>
                  <a:pt x="8468" y="13132"/>
                </a:cubicBezTo>
                <a:cubicBezTo>
                  <a:pt x="11782" y="21232"/>
                  <a:pt x="11782" y="21232"/>
                  <a:pt x="11782" y="21232"/>
                </a:cubicBezTo>
                <a:cubicBezTo>
                  <a:pt x="11782" y="21232"/>
                  <a:pt x="11782" y="21232"/>
                  <a:pt x="11782" y="21232"/>
                </a:cubicBezTo>
                <a:cubicBezTo>
                  <a:pt x="11905" y="21477"/>
                  <a:pt x="12027" y="21600"/>
                  <a:pt x="12273" y="21600"/>
                </a:cubicBezTo>
                <a:cubicBezTo>
                  <a:pt x="12518" y="21600"/>
                  <a:pt x="12641" y="21477"/>
                  <a:pt x="12764" y="21355"/>
                </a:cubicBezTo>
                <a:cubicBezTo>
                  <a:pt x="12764" y="21355"/>
                  <a:pt x="12764" y="21355"/>
                  <a:pt x="12764" y="21355"/>
                </a:cubicBezTo>
                <a:cubicBezTo>
                  <a:pt x="12764" y="21355"/>
                  <a:pt x="12764" y="21355"/>
                  <a:pt x="12764" y="21355"/>
                </a:cubicBezTo>
                <a:cubicBezTo>
                  <a:pt x="12764" y="21355"/>
                  <a:pt x="12764" y="21355"/>
                  <a:pt x="12764" y="21355"/>
                </a:cubicBezTo>
                <a:cubicBezTo>
                  <a:pt x="21600" y="736"/>
                  <a:pt x="21600" y="736"/>
                  <a:pt x="21600" y="736"/>
                </a:cubicBezTo>
                <a:cubicBezTo>
                  <a:pt x="21600" y="736"/>
                  <a:pt x="21600" y="736"/>
                  <a:pt x="21600" y="736"/>
                </a:cubicBezTo>
                <a:cubicBezTo>
                  <a:pt x="21600" y="614"/>
                  <a:pt x="21600" y="614"/>
                  <a:pt x="21600" y="491"/>
                </a:cubicBezTo>
                <a:moveTo>
                  <a:pt x="1718" y="9327"/>
                </a:moveTo>
                <a:cubicBezTo>
                  <a:pt x="18900" y="1964"/>
                  <a:pt x="18900" y="1964"/>
                  <a:pt x="18900" y="1964"/>
                </a:cubicBezTo>
                <a:cubicBezTo>
                  <a:pt x="8714" y="12150"/>
                  <a:pt x="8714" y="12150"/>
                  <a:pt x="8714" y="12150"/>
                </a:cubicBezTo>
                <a:lnTo>
                  <a:pt x="1718" y="9327"/>
                </a:lnTo>
                <a:close/>
                <a:moveTo>
                  <a:pt x="12273" y="19882"/>
                </a:moveTo>
                <a:cubicBezTo>
                  <a:pt x="9450" y="12886"/>
                  <a:pt x="9450" y="12886"/>
                  <a:pt x="9450" y="12886"/>
                </a:cubicBezTo>
                <a:cubicBezTo>
                  <a:pt x="19636" y="2700"/>
                  <a:pt x="19636" y="2700"/>
                  <a:pt x="19636" y="2700"/>
                </a:cubicBezTo>
                <a:lnTo>
                  <a:pt x="12273" y="19882"/>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784CE98-CB9B-EA48-A879-0668E14D332F}"/>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CEBA3539-84EC-E246-95F6-9F8022A43F02}"/>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EB6D8894-7107-4647-A8CB-7FD31B813863}"/>
              </a:ext>
            </a:extLst>
          </p:cNvPr>
          <p:cNvSpPr>
            <a:spLocks noGrp="1"/>
          </p:cNvSpPr>
          <p:nvPr>
            <p:ph type="pic" sz="quarter" idx="15"/>
          </p:nvPr>
        </p:nvSpPr>
        <p:spPr/>
      </p:sp>
      <p:sp>
        <p:nvSpPr>
          <p:cNvPr id="418" name="Rena:…"/>
          <p:cNvSpPr txBox="1"/>
          <p:nvPr/>
        </p:nvSpPr>
        <p:spPr>
          <a:xfrm>
            <a:off x="1791017" y="1442391"/>
            <a:ext cx="7586213"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rPr>
                <a:solidFill>
                  <a:schemeClr val="accent1">
                    <a:lumOff val="-9999"/>
                  </a:schemeClr>
                </a:solidFill>
              </a:rPr>
              <a:t>Rena</a:t>
            </a:r>
            <a:r>
              <a:t>:</a:t>
            </a:r>
          </a:p>
          <a:p>
            <a:pPr>
              <a:defRPr sz="14400">
                <a:latin typeface="BebasNeue-Regular"/>
                <a:ea typeface="BebasNeue-Regular"/>
                <a:cs typeface="BebasNeue-Regular"/>
                <a:sym typeface="BebasNeue-Regular"/>
              </a:defRPr>
            </a:pPr>
            <a:r>
              <a:t>what we DO</a:t>
            </a:r>
          </a:p>
        </p:txBody>
      </p:sp>
      <p:sp>
        <p:nvSpPr>
          <p:cNvPr id="41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791017" y="8374210"/>
            <a:ext cx="6068027"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420" name="Business. It's Everywhere You Wanna Be."/>
          <p:cNvSpPr txBox="1"/>
          <p:nvPr/>
        </p:nvSpPr>
        <p:spPr>
          <a:xfrm>
            <a:off x="1791017" y="7391230"/>
            <a:ext cx="6726118"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a:solidFill>
                  <a:schemeClr val="accent4">
                    <a:lumOff val="-7999"/>
                  </a:schemeClr>
                </a:solidFill>
              </a:defRPr>
            </a:lvl1pPr>
          </a:lstStyle>
          <a:p>
            <a:r>
              <a:t>Business. It's Everywhere You Wanna Be. </a:t>
            </a:r>
          </a:p>
        </p:txBody>
      </p:sp>
      <p:sp>
        <p:nvSpPr>
          <p:cNvPr id="421" name="Rectangle"/>
          <p:cNvSpPr/>
          <p:nvPr/>
        </p:nvSpPr>
        <p:spPr>
          <a:xfrm>
            <a:off x="10353934" y="8607657"/>
            <a:ext cx="4025552" cy="3305452"/>
          </a:xfrm>
          <a:prstGeom prst="rect">
            <a:avLst/>
          </a:prstGeom>
          <a:solidFill>
            <a:srgbClr val="000000">
              <a:alpha val="50202"/>
            </a:srgbClr>
          </a:solidFill>
          <a:ln w="25400">
            <a:miter lim="400000"/>
          </a:ln>
        </p:spPr>
        <p:txBody>
          <a:bodyPr tIns="91439" bIns="91439"/>
          <a:lstStyle/>
          <a:p>
            <a:pPr>
              <a:lnSpc>
                <a:spcPct val="100000"/>
              </a:lnSpc>
              <a:defRPr>
                <a:solidFill>
                  <a:schemeClr val="accent1"/>
                </a:solidFill>
              </a:defRPr>
            </a:pPr>
            <a:endParaRPr/>
          </a:p>
        </p:txBody>
      </p:sp>
      <p:sp>
        <p:nvSpPr>
          <p:cNvPr id="422" name="Consulting  Lorem ipsum dolor sit amet, consectetur adipiscing elit, sed do eiusmod tempor"/>
          <p:cNvSpPr txBox="1"/>
          <p:nvPr/>
        </p:nvSpPr>
        <p:spPr>
          <a:xfrm>
            <a:off x="10696299" y="9102142"/>
            <a:ext cx="3340823"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rPr b="1"/>
              <a:t>Consulting</a:t>
            </a:r>
            <a:br>
              <a:rPr b="1"/>
            </a:br>
            <a:br/>
            <a:r>
              <a:t>Lorem ipsum dolor sit amet, consectetur adipiscing elit, sed do eiusmod tempor</a:t>
            </a:r>
          </a:p>
        </p:txBody>
      </p:sp>
      <p:sp>
        <p:nvSpPr>
          <p:cNvPr id="423" name="Rectangle"/>
          <p:cNvSpPr/>
          <p:nvPr/>
        </p:nvSpPr>
        <p:spPr>
          <a:xfrm>
            <a:off x="15356147" y="8607540"/>
            <a:ext cx="4025553" cy="3305452"/>
          </a:xfrm>
          <a:prstGeom prst="rect">
            <a:avLst/>
          </a:prstGeom>
          <a:solidFill>
            <a:srgbClr val="000000">
              <a:alpha val="50202"/>
            </a:srgbClr>
          </a:solidFill>
          <a:ln w="25400">
            <a:miter lim="400000"/>
          </a:ln>
        </p:spPr>
        <p:txBody>
          <a:bodyPr tIns="91439" bIns="91439"/>
          <a:lstStyle/>
          <a:p>
            <a:pPr>
              <a:lnSpc>
                <a:spcPct val="100000"/>
              </a:lnSpc>
              <a:defRPr>
                <a:solidFill>
                  <a:schemeClr val="accent1"/>
                </a:solidFill>
              </a:defRPr>
            </a:pPr>
            <a:endParaRPr/>
          </a:p>
        </p:txBody>
      </p:sp>
      <p:sp>
        <p:nvSpPr>
          <p:cNvPr id="424" name="Brainstorming  Lorem ipsum dolor sit amet, consectetur adipiscing elit, sed do eiusmod tempor"/>
          <p:cNvSpPr txBox="1"/>
          <p:nvPr/>
        </p:nvSpPr>
        <p:spPr>
          <a:xfrm>
            <a:off x="15698513" y="9102025"/>
            <a:ext cx="3340822"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rPr b="1"/>
              <a:t>Brainstorming</a:t>
            </a:r>
            <a:br>
              <a:rPr b="1"/>
            </a:br>
            <a:br/>
            <a:r>
              <a:t>Lorem ipsum dolor sit amet, consectetur adipiscing elit, sed do eiusmod tempor</a:t>
            </a:r>
          </a:p>
        </p:txBody>
      </p:sp>
      <p:sp>
        <p:nvSpPr>
          <p:cNvPr id="425" name="Rectangle"/>
          <p:cNvSpPr/>
          <p:nvPr/>
        </p:nvSpPr>
        <p:spPr>
          <a:xfrm>
            <a:off x="20358448" y="8607540"/>
            <a:ext cx="4025552" cy="3305452"/>
          </a:xfrm>
          <a:prstGeom prst="rect">
            <a:avLst/>
          </a:prstGeom>
          <a:solidFill>
            <a:srgbClr val="000000">
              <a:alpha val="50202"/>
            </a:srgbClr>
          </a:solidFill>
          <a:ln w="25400">
            <a:miter lim="400000"/>
          </a:ln>
        </p:spPr>
        <p:txBody>
          <a:bodyPr tIns="91439" bIns="91439"/>
          <a:lstStyle/>
          <a:p>
            <a:pPr>
              <a:lnSpc>
                <a:spcPct val="100000"/>
              </a:lnSpc>
              <a:defRPr>
                <a:solidFill>
                  <a:schemeClr val="accent1"/>
                </a:solidFill>
              </a:defRPr>
            </a:pPr>
            <a:endParaRPr/>
          </a:p>
        </p:txBody>
      </p:sp>
      <p:sp>
        <p:nvSpPr>
          <p:cNvPr id="426" name="Design  Lorem ipsum dolor sit amet, consectetur adipiscing elit, sed do eiusmod tempor"/>
          <p:cNvSpPr txBox="1"/>
          <p:nvPr/>
        </p:nvSpPr>
        <p:spPr>
          <a:xfrm>
            <a:off x="20700813" y="9102025"/>
            <a:ext cx="3340823"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rPr b="1"/>
              <a:t>Design</a:t>
            </a:r>
            <a:br>
              <a:rPr b="1"/>
            </a:br>
            <a:br/>
            <a:r>
              <a:t>Lorem ipsum dolor sit amet, consectetur adipiscing elit, sed do eiusmod tempor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ircle"/>
          <p:cNvSpPr/>
          <p:nvPr/>
        </p:nvSpPr>
        <p:spPr>
          <a:xfrm>
            <a:off x="1791017" y="524310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30" name="Safe Document Lorem ipsum dolor sit amet, consectetur adipiscing elit, sed do eiusmod tempor incididunt ut labore."/>
          <p:cNvSpPr txBox="1"/>
          <p:nvPr/>
        </p:nvSpPr>
        <p:spPr>
          <a:xfrm>
            <a:off x="4226017" y="5213467"/>
            <a:ext cx="4933957"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Safe Document</a:t>
            </a:r>
            <a:br/>
            <a:r>
              <a:t>Lorem ipsum dolor sit amet, consectetur adipiscing elit, sed do eiusmod tempor incididunt ut labore.</a:t>
            </a:r>
          </a:p>
        </p:txBody>
      </p:sp>
      <p:sp>
        <p:nvSpPr>
          <p:cNvPr id="431" name="Circle"/>
          <p:cNvSpPr/>
          <p:nvPr/>
        </p:nvSpPr>
        <p:spPr>
          <a:xfrm>
            <a:off x="9794972" y="5213467"/>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32" name="Fast Response Lorem ipsum dolor sit amet, consectetur adipiscing elit, sed do eiusmod tempor incididunt ut labore."/>
          <p:cNvSpPr txBox="1"/>
          <p:nvPr/>
        </p:nvSpPr>
        <p:spPr>
          <a:xfrm>
            <a:off x="12229972" y="5243108"/>
            <a:ext cx="4933957"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Fast Response</a:t>
            </a:r>
            <a:br/>
            <a:r>
              <a:t>Lorem ipsum dolor sit amet, consectetur adipiscing elit, sed do eiusmod tempor incididunt ut labore.</a:t>
            </a:r>
          </a:p>
        </p:txBody>
      </p:sp>
      <p:sp>
        <p:nvSpPr>
          <p:cNvPr id="433" name="Circle"/>
          <p:cNvSpPr/>
          <p:nvPr/>
        </p:nvSpPr>
        <p:spPr>
          <a:xfrm>
            <a:off x="1791017" y="767810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34" name="Frequently Ask and Question Lorem ipsum dolor sit amet, consectetur adipiscing elit, sed do eiusmod tempor incididunt ut labore."/>
          <p:cNvSpPr txBox="1"/>
          <p:nvPr/>
        </p:nvSpPr>
        <p:spPr>
          <a:xfrm>
            <a:off x="4226017" y="7648468"/>
            <a:ext cx="4933957"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Frequently Ask and Question</a:t>
            </a:r>
            <a:br/>
            <a:r>
              <a:t>Lorem ipsum dolor sit amet, consectetur adipiscing elit, sed do eiusmod tempor incididunt ut labore.</a:t>
            </a:r>
          </a:p>
        </p:txBody>
      </p:sp>
      <p:sp>
        <p:nvSpPr>
          <p:cNvPr id="435" name="Circle"/>
          <p:cNvSpPr/>
          <p:nvPr/>
        </p:nvSpPr>
        <p:spPr>
          <a:xfrm>
            <a:off x="9794972" y="764846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36" name="Affordable Price Lorem ipsum dolor sit amet, consectetur adipiscing elit, sed do eiusmod tempor incididunt ut labore."/>
          <p:cNvSpPr txBox="1"/>
          <p:nvPr/>
        </p:nvSpPr>
        <p:spPr>
          <a:xfrm>
            <a:off x="12229972" y="7648468"/>
            <a:ext cx="4933957"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Affordable Price</a:t>
            </a:r>
            <a:br/>
            <a:r>
              <a:t>Lorem ipsum dolor sit amet, consectetur adipiscing elit, sed do eiusmod tempor incididunt ut labore.</a:t>
            </a:r>
          </a:p>
        </p:txBody>
      </p:sp>
      <p:sp>
        <p:nvSpPr>
          <p:cNvPr id="437" name="Circle"/>
          <p:cNvSpPr/>
          <p:nvPr/>
        </p:nvSpPr>
        <p:spPr>
          <a:xfrm>
            <a:off x="1791018" y="1011310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38" name="Great Value Lorem ipsum dolor sit amet, consectetur adipiscing elit, sed do eiusmod tempor incididunt ut labore."/>
          <p:cNvSpPr txBox="1"/>
          <p:nvPr/>
        </p:nvSpPr>
        <p:spPr>
          <a:xfrm>
            <a:off x="4226017" y="10083468"/>
            <a:ext cx="4933958"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Great Value</a:t>
            </a:r>
            <a:br/>
            <a:r>
              <a:t>Lorem ipsum dolor sit amet, consectetur adipiscing elit, sed do eiusmod tempor incididunt ut labore.</a:t>
            </a:r>
          </a:p>
        </p:txBody>
      </p:sp>
      <p:sp>
        <p:nvSpPr>
          <p:cNvPr id="439" name="Circle"/>
          <p:cNvSpPr/>
          <p:nvPr/>
        </p:nvSpPr>
        <p:spPr>
          <a:xfrm>
            <a:off x="9794973" y="1008346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40" name="Revision Everytime Lorem ipsum dolor sit amet, consectetur adipiscing elit, sed do eiusmod tempor incididunt ut labore."/>
          <p:cNvSpPr txBox="1"/>
          <p:nvPr/>
        </p:nvSpPr>
        <p:spPr>
          <a:xfrm>
            <a:off x="12229972" y="10083468"/>
            <a:ext cx="4933957"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Revision Everytime</a:t>
            </a:r>
            <a:br/>
            <a:r>
              <a:t>Lorem ipsum dolor sit amet, consectetur adipiscing elit, sed do eiusmod tempor incididunt ut labore.</a:t>
            </a:r>
          </a:p>
        </p:txBody>
      </p:sp>
      <p:sp>
        <p:nvSpPr>
          <p:cNvPr id="441" name="what we are"/>
          <p:cNvSpPr txBox="1"/>
          <p:nvPr/>
        </p:nvSpPr>
        <p:spPr>
          <a:xfrm>
            <a:off x="1791017" y="1461888"/>
            <a:ext cx="7774214" cy="2197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what </a:t>
            </a:r>
            <a:r>
              <a:rPr>
                <a:solidFill>
                  <a:schemeClr val="accent1">
                    <a:lumOff val="-9999"/>
                  </a:schemeClr>
                </a:solidFill>
              </a:rPr>
              <a:t>we are</a:t>
            </a:r>
          </a:p>
        </p:txBody>
      </p:sp>
      <p:sp>
        <p:nvSpPr>
          <p:cNvPr id="442" name="Shape"/>
          <p:cNvSpPr/>
          <p:nvPr/>
        </p:nvSpPr>
        <p:spPr>
          <a:xfrm>
            <a:off x="10244973" y="5703566"/>
            <a:ext cx="900001" cy="819803"/>
          </a:xfrm>
          <a:custGeom>
            <a:avLst/>
            <a:gdLst/>
            <a:ahLst/>
            <a:cxnLst>
              <a:cxn ang="0">
                <a:pos x="wd2" y="hd2"/>
              </a:cxn>
              <a:cxn ang="5400000">
                <a:pos x="wd2" y="hd2"/>
              </a:cxn>
              <a:cxn ang="10800000">
                <a:pos x="wd2" y="hd2"/>
              </a:cxn>
              <a:cxn ang="16200000">
                <a:pos x="wd2" y="hd2"/>
              </a:cxn>
            </a:cxnLst>
            <a:rect l="0" t="0" r="r" b="b"/>
            <a:pathLst>
              <a:path w="21600" h="21600" extrusionOk="0">
                <a:moveTo>
                  <a:pt x="21600" y="7290"/>
                </a:moveTo>
                <a:cubicBezTo>
                  <a:pt x="21600" y="3240"/>
                  <a:pt x="18041" y="0"/>
                  <a:pt x="13745" y="0"/>
                </a:cubicBezTo>
                <a:cubicBezTo>
                  <a:pt x="10555" y="0"/>
                  <a:pt x="7732" y="1755"/>
                  <a:pt x="6505" y="4455"/>
                </a:cubicBezTo>
                <a:cubicBezTo>
                  <a:pt x="6873" y="4320"/>
                  <a:pt x="7364" y="4320"/>
                  <a:pt x="7732" y="4320"/>
                </a:cubicBezTo>
                <a:cubicBezTo>
                  <a:pt x="8836" y="2430"/>
                  <a:pt x="11168" y="1080"/>
                  <a:pt x="13745" y="1080"/>
                </a:cubicBezTo>
                <a:cubicBezTo>
                  <a:pt x="17550" y="1080"/>
                  <a:pt x="20618" y="3915"/>
                  <a:pt x="20618" y="7290"/>
                </a:cubicBezTo>
                <a:cubicBezTo>
                  <a:pt x="20618" y="8910"/>
                  <a:pt x="19882" y="10530"/>
                  <a:pt x="18532" y="11745"/>
                </a:cubicBezTo>
                <a:cubicBezTo>
                  <a:pt x="18286" y="12015"/>
                  <a:pt x="18164" y="12420"/>
                  <a:pt x="18286" y="12825"/>
                </a:cubicBezTo>
                <a:cubicBezTo>
                  <a:pt x="18655" y="14445"/>
                  <a:pt x="18655" y="14445"/>
                  <a:pt x="18655" y="14445"/>
                </a:cubicBezTo>
                <a:cubicBezTo>
                  <a:pt x="16568" y="13500"/>
                  <a:pt x="16568" y="13500"/>
                  <a:pt x="16568" y="13500"/>
                </a:cubicBezTo>
                <a:cubicBezTo>
                  <a:pt x="16568" y="13905"/>
                  <a:pt x="16445" y="14310"/>
                  <a:pt x="16445" y="14580"/>
                </a:cubicBezTo>
                <a:cubicBezTo>
                  <a:pt x="20127" y="16200"/>
                  <a:pt x="20127" y="16200"/>
                  <a:pt x="20127" y="16200"/>
                </a:cubicBezTo>
                <a:cubicBezTo>
                  <a:pt x="19145" y="12555"/>
                  <a:pt x="19145" y="12555"/>
                  <a:pt x="19145" y="12555"/>
                </a:cubicBezTo>
                <a:cubicBezTo>
                  <a:pt x="20618" y="11205"/>
                  <a:pt x="21600" y="9315"/>
                  <a:pt x="21600" y="7290"/>
                </a:cubicBezTo>
                <a:moveTo>
                  <a:pt x="7855" y="5400"/>
                </a:moveTo>
                <a:cubicBezTo>
                  <a:pt x="3559" y="5400"/>
                  <a:pt x="0" y="8640"/>
                  <a:pt x="0" y="12690"/>
                </a:cubicBezTo>
                <a:cubicBezTo>
                  <a:pt x="0" y="14715"/>
                  <a:pt x="982" y="16605"/>
                  <a:pt x="2455" y="17955"/>
                </a:cubicBezTo>
                <a:cubicBezTo>
                  <a:pt x="1473" y="21600"/>
                  <a:pt x="1473" y="21600"/>
                  <a:pt x="1473" y="21600"/>
                </a:cubicBezTo>
                <a:cubicBezTo>
                  <a:pt x="5891" y="19710"/>
                  <a:pt x="5891" y="19710"/>
                  <a:pt x="5891" y="19710"/>
                </a:cubicBezTo>
                <a:cubicBezTo>
                  <a:pt x="6505" y="19845"/>
                  <a:pt x="7118" y="19980"/>
                  <a:pt x="7855" y="19980"/>
                </a:cubicBezTo>
                <a:cubicBezTo>
                  <a:pt x="12150" y="19980"/>
                  <a:pt x="15709" y="16740"/>
                  <a:pt x="15709" y="12690"/>
                </a:cubicBezTo>
                <a:cubicBezTo>
                  <a:pt x="15709" y="8640"/>
                  <a:pt x="12150" y="5400"/>
                  <a:pt x="7855" y="5400"/>
                </a:cubicBezTo>
                <a:moveTo>
                  <a:pt x="7855" y="18900"/>
                </a:moveTo>
                <a:cubicBezTo>
                  <a:pt x="7241" y="18900"/>
                  <a:pt x="6627" y="18765"/>
                  <a:pt x="6136" y="18630"/>
                </a:cubicBezTo>
                <a:cubicBezTo>
                  <a:pt x="6014" y="18630"/>
                  <a:pt x="5891" y="18630"/>
                  <a:pt x="5891" y="18630"/>
                </a:cubicBezTo>
                <a:cubicBezTo>
                  <a:pt x="5768" y="18630"/>
                  <a:pt x="5645" y="18630"/>
                  <a:pt x="5523" y="18765"/>
                </a:cubicBezTo>
                <a:cubicBezTo>
                  <a:pt x="2945" y="19845"/>
                  <a:pt x="2945" y="19845"/>
                  <a:pt x="2945" y="19845"/>
                </a:cubicBezTo>
                <a:cubicBezTo>
                  <a:pt x="3314" y="18225"/>
                  <a:pt x="3314" y="18225"/>
                  <a:pt x="3314" y="18225"/>
                </a:cubicBezTo>
                <a:cubicBezTo>
                  <a:pt x="3436" y="17820"/>
                  <a:pt x="3314" y="17415"/>
                  <a:pt x="3068" y="17145"/>
                </a:cubicBezTo>
                <a:cubicBezTo>
                  <a:pt x="1718" y="15930"/>
                  <a:pt x="982" y="14310"/>
                  <a:pt x="982" y="12690"/>
                </a:cubicBezTo>
                <a:cubicBezTo>
                  <a:pt x="982" y="9315"/>
                  <a:pt x="4050" y="6480"/>
                  <a:pt x="7855" y="6480"/>
                </a:cubicBezTo>
                <a:cubicBezTo>
                  <a:pt x="11659" y="6480"/>
                  <a:pt x="14727" y="9315"/>
                  <a:pt x="14727" y="12690"/>
                </a:cubicBezTo>
                <a:cubicBezTo>
                  <a:pt x="14727" y="16065"/>
                  <a:pt x="11659" y="18900"/>
                  <a:pt x="7855" y="18900"/>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43" name="Shape"/>
          <p:cNvSpPr/>
          <p:nvPr/>
        </p:nvSpPr>
        <p:spPr>
          <a:xfrm>
            <a:off x="2241017" y="8128107"/>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moveTo>
                  <a:pt x="10186" y="15709"/>
                </a:moveTo>
                <a:cubicBezTo>
                  <a:pt x="11536" y="15709"/>
                  <a:pt x="11536" y="15709"/>
                  <a:pt x="11536" y="15709"/>
                </a:cubicBezTo>
                <a:cubicBezTo>
                  <a:pt x="11536" y="14114"/>
                  <a:pt x="11536" y="14114"/>
                  <a:pt x="11536" y="14114"/>
                </a:cubicBezTo>
                <a:cubicBezTo>
                  <a:pt x="10186" y="14114"/>
                  <a:pt x="10186" y="14114"/>
                  <a:pt x="10186" y="14114"/>
                </a:cubicBezTo>
                <a:lnTo>
                  <a:pt x="10186" y="15709"/>
                </a:lnTo>
                <a:close/>
                <a:moveTo>
                  <a:pt x="13009" y="6505"/>
                </a:moveTo>
                <a:cubicBezTo>
                  <a:pt x="12764" y="6382"/>
                  <a:pt x="12395" y="6136"/>
                  <a:pt x="12027" y="6014"/>
                </a:cubicBezTo>
                <a:cubicBezTo>
                  <a:pt x="11782" y="5891"/>
                  <a:pt x="11414" y="5891"/>
                  <a:pt x="10923" y="5891"/>
                </a:cubicBezTo>
                <a:cubicBezTo>
                  <a:pt x="10432" y="5891"/>
                  <a:pt x="10064" y="6014"/>
                  <a:pt x="9573" y="6136"/>
                </a:cubicBezTo>
                <a:cubicBezTo>
                  <a:pt x="9205" y="6259"/>
                  <a:pt x="8959" y="6505"/>
                  <a:pt x="8591" y="6750"/>
                </a:cubicBezTo>
                <a:cubicBezTo>
                  <a:pt x="8345" y="6995"/>
                  <a:pt x="8100" y="7364"/>
                  <a:pt x="7977" y="7732"/>
                </a:cubicBezTo>
                <a:cubicBezTo>
                  <a:pt x="7855" y="8223"/>
                  <a:pt x="7732" y="8591"/>
                  <a:pt x="7732" y="9082"/>
                </a:cubicBezTo>
                <a:cubicBezTo>
                  <a:pt x="7732" y="9205"/>
                  <a:pt x="7732" y="9205"/>
                  <a:pt x="7732" y="9205"/>
                </a:cubicBezTo>
                <a:cubicBezTo>
                  <a:pt x="8836" y="9205"/>
                  <a:pt x="8836" y="9205"/>
                  <a:pt x="8836" y="9205"/>
                </a:cubicBezTo>
                <a:cubicBezTo>
                  <a:pt x="8836" y="9082"/>
                  <a:pt x="8836" y="9082"/>
                  <a:pt x="8836" y="9082"/>
                </a:cubicBezTo>
                <a:cubicBezTo>
                  <a:pt x="8836" y="8714"/>
                  <a:pt x="8959" y="8468"/>
                  <a:pt x="8959" y="8223"/>
                </a:cubicBezTo>
                <a:cubicBezTo>
                  <a:pt x="9082" y="7855"/>
                  <a:pt x="9205" y="7732"/>
                  <a:pt x="9327" y="7486"/>
                </a:cubicBezTo>
                <a:cubicBezTo>
                  <a:pt x="9573" y="7241"/>
                  <a:pt x="9818" y="7118"/>
                  <a:pt x="10064" y="6995"/>
                </a:cubicBezTo>
                <a:cubicBezTo>
                  <a:pt x="10309" y="6873"/>
                  <a:pt x="10555" y="6873"/>
                  <a:pt x="10923" y="6873"/>
                </a:cubicBezTo>
                <a:cubicBezTo>
                  <a:pt x="11168" y="6873"/>
                  <a:pt x="11414" y="6873"/>
                  <a:pt x="11659" y="6995"/>
                </a:cubicBezTo>
                <a:cubicBezTo>
                  <a:pt x="11905" y="6995"/>
                  <a:pt x="12027" y="7118"/>
                  <a:pt x="12273" y="7241"/>
                </a:cubicBezTo>
                <a:cubicBezTo>
                  <a:pt x="12395" y="7486"/>
                  <a:pt x="12518" y="7609"/>
                  <a:pt x="12641" y="7855"/>
                </a:cubicBezTo>
                <a:cubicBezTo>
                  <a:pt x="12764" y="7977"/>
                  <a:pt x="12764" y="8223"/>
                  <a:pt x="12764" y="8468"/>
                </a:cubicBezTo>
                <a:cubicBezTo>
                  <a:pt x="12764" y="8836"/>
                  <a:pt x="12641" y="9082"/>
                  <a:pt x="12518" y="9327"/>
                </a:cubicBezTo>
                <a:cubicBezTo>
                  <a:pt x="12395" y="9573"/>
                  <a:pt x="12150" y="9818"/>
                  <a:pt x="11905" y="10064"/>
                </a:cubicBezTo>
                <a:cubicBezTo>
                  <a:pt x="11659" y="10309"/>
                  <a:pt x="11414" y="10555"/>
                  <a:pt x="11168" y="10800"/>
                </a:cubicBezTo>
                <a:cubicBezTo>
                  <a:pt x="10923" y="10923"/>
                  <a:pt x="10800" y="11168"/>
                  <a:pt x="10677" y="11414"/>
                </a:cubicBezTo>
                <a:cubicBezTo>
                  <a:pt x="10555" y="11659"/>
                  <a:pt x="10432" y="11905"/>
                  <a:pt x="10432" y="12150"/>
                </a:cubicBezTo>
                <a:cubicBezTo>
                  <a:pt x="10309" y="12518"/>
                  <a:pt x="10309" y="12886"/>
                  <a:pt x="10309" y="13255"/>
                </a:cubicBezTo>
                <a:cubicBezTo>
                  <a:pt x="10309" y="13377"/>
                  <a:pt x="10309" y="13377"/>
                  <a:pt x="10309" y="13377"/>
                </a:cubicBezTo>
                <a:cubicBezTo>
                  <a:pt x="11414" y="13377"/>
                  <a:pt x="11414" y="13377"/>
                  <a:pt x="11414" y="13377"/>
                </a:cubicBezTo>
                <a:cubicBezTo>
                  <a:pt x="11414" y="13255"/>
                  <a:pt x="11414" y="13255"/>
                  <a:pt x="11414" y="13255"/>
                </a:cubicBezTo>
                <a:cubicBezTo>
                  <a:pt x="11414" y="12886"/>
                  <a:pt x="11414" y="12518"/>
                  <a:pt x="11414" y="12273"/>
                </a:cubicBezTo>
                <a:cubicBezTo>
                  <a:pt x="11536" y="12150"/>
                  <a:pt x="11536" y="11905"/>
                  <a:pt x="11659" y="11782"/>
                </a:cubicBezTo>
                <a:cubicBezTo>
                  <a:pt x="11659" y="11659"/>
                  <a:pt x="11782" y="11536"/>
                  <a:pt x="11905" y="11414"/>
                </a:cubicBezTo>
                <a:cubicBezTo>
                  <a:pt x="12150" y="11291"/>
                  <a:pt x="12395" y="11045"/>
                  <a:pt x="12641" y="10800"/>
                </a:cubicBezTo>
                <a:cubicBezTo>
                  <a:pt x="13009" y="10432"/>
                  <a:pt x="13255" y="10064"/>
                  <a:pt x="13500" y="9695"/>
                </a:cubicBezTo>
                <a:cubicBezTo>
                  <a:pt x="13745" y="9450"/>
                  <a:pt x="13868" y="8959"/>
                  <a:pt x="13868" y="8468"/>
                </a:cubicBezTo>
                <a:cubicBezTo>
                  <a:pt x="13868" y="7977"/>
                  <a:pt x="13745" y="7732"/>
                  <a:pt x="13623" y="7364"/>
                </a:cubicBezTo>
                <a:cubicBezTo>
                  <a:pt x="13500" y="6995"/>
                  <a:pt x="13255" y="6750"/>
                  <a:pt x="13009" y="6505"/>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44" name="Shape"/>
          <p:cNvSpPr/>
          <p:nvPr/>
        </p:nvSpPr>
        <p:spPr>
          <a:xfrm>
            <a:off x="2241017" y="5775533"/>
            <a:ext cx="900001" cy="73515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82" y="0"/>
                  <a:pt x="982" y="0"/>
                  <a:pt x="982" y="0"/>
                </a:cubicBezTo>
                <a:cubicBezTo>
                  <a:pt x="491" y="0"/>
                  <a:pt x="0" y="600"/>
                  <a:pt x="0" y="1200"/>
                </a:cubicBezTo>
                <a:cubicBezTo>
                  <a:pt x="0" y="3600"/>
                  <a:pt x="0" y="3600"/>
                  <a:pt x="0" y="3600"/>
                </a:cubicBezTo>
                <a:cubicBezTo>
                  <a:pt x="0" y="4200"/>
                  <a:pt x="491" y="4800"/>
                  <a:pt x="982" y="4800"/>
                </a:cubicBezTo>
                <a:cubicBezTo>
                  <a:pt x="1964" y="4800"/>
                  <a:pt x="1964" y="4800"/>
                  <a:pt x="1964" y="4800"/>
                </a:cubicBezTo>
                <a:cubicBezTo>
                  <a:pt x="1964" y="20400"/>
                  <a:pt x="1964" y="20400"/>
                  <a:pt x="1964" y="20400"/>
                </a:cubicBezTo>
                <a:cubicBezTo>
                  <a:pt x="1964" y="21000"/>
                  <a:pt x="2455" y="21600"/>
                  <a:pt x="2945" y="21600"/>
                </a:cubicBezTo>
                <a:cubicBezTo>
                  <a:pt x="18655" y="21600"/>
                  <a:pt x="18655" y="21600"/>
                  <a:pt x="18655" y="21600"/>
                </a:cubicBezTo>
                <a:cubicBezTo>
                  <a:pt x="19145" y="21600"/>
                  <a:pt x="19636" y="21000"/>
                  <a:pt x="19636" y="20400"/>
                </a:cubicBezTo>
                <a:cubicBezTo>
                  <a:pt x="19636" y="4800"/>
                  <a:pt x="19636" y="4800"/>
                  <a:pt x="19636" y="4800"/>
                </a:cubicBezTo>
                <a:cubicBezTo>
                  <a:pt x="20618" y="4800"/>
                  <a:pt x="20618" y="4800"/>
                  <a:pt x="20618" y="4800"/>
                </a:cubicBezTo>
                <a:cubicBezTo>
                  <a:pt x="21109" y="4800"/>
                  <a:pt x="21600" y="4200"/>
                  <a:pt x="21600" y="3600"/>
                </a:cubicBezTo>
                <a:cubicBezTo>
                  <a:pt x="21600" y="1200"/>
                  <a:pt x="21600" y="1200"/>
                  <a:pt x="21600" y="1200"/>
                </a:cubicBezTo>
                <a:cubicBezTo>
                  <a:pt x="21600" y="600"/>
                  <a:pt x="21109" y="0"/>
                  <a:pt x="20618" y="0"/>
                </a:cubicBezTo>
                <a:moveTo>
                  <a:pt x="18655" y="20400"/>
                </a:moveTo>
                <a:cubicBezTo>
                  <a:pt x="2945" y="20400"/>
                  <a:pt x="2945" y="20400"/>
                  <a:pt x="2945" y="20400"/>
                </a:cubicBezTo>
                <a:cubicBezTo>
                  <a:pt x="2945" y="4800"/>
                  <a:pt x="2945" y="4800"/>
                  <a:pt x="2945" y="4800"/>
                </a:cubicBezTo>
                <a:cubicBezTo>
                  <a:pt x="18655" y="4800"/>
                  <a:pt x="18655" y="4800"/>
                  <a:pt x="18655" y="4800"/>
                </a:cubicBezTo>
                <a:lnTo>
                  <a:pt x="18655" y="20400"/>
                </a:lnTo>
                <a:close/>
                <a:moveTo>
                  <a:pt x="20618" y="3600"/>
                </a:moveTo>
                <a:cubicBezTo>
                  <a:pt x="982" y="3600"/>
                  <a:pt x="982" y="3600"/>
                  <a:pt x="982" y="3600"/>
                </a:cubicBezTo>
                <a:cubicBezTo>
                  <a:pt x="982" y="1200"/>
                  <a:pt x="982" y="1200"/>
                  <a:pt x="982" y="1200"/>
                </a:cubicBezTo>
                <a:cubicBezTo>
                  <a:pt x="20618" y="1200"/>
                  <a:pt x="20618" y="1200"/>
                  <a:pt x="20618" y="1200"/>
                </a:cubicBezTo>
                <a:lnTo>
                  <a:pt x="20618" y="3600"/>
                </a:lnTo>
                <a:close/>
                <a:moveTo>
                  <a:pt x="7855" y="10800"/>
                </a:moveTo>
                <a:cubicBezTo>
                  <a:pt x="13745" y="10800"/>
                  <a:pt x="13745" y="10800"/>
                  <a:pt x="13745" y="10800"/>
                </a:cubicBezTo>
                <a:cubicBezTo>
                  <a:pt x="14236" y="10800"/>
                  <a:pt x="14727" y="10200"/>
                  <a:pt x="14727" y="9600"/>
                </a:cubicBezTo>
                <a:cubicBezTo>
                  <a:pt x="14727" y="8400"/>
                  <a:pt x="14727" y="8400"/>
                  <a:pt x="14727" y="8400"/>
                </a:cubicBezTo>
                <a:cubicBezTo>
                  <a:pt x="14727" y="7800"/>
                  <a:pt x="14236" y="7200"/>
                  <a:pt x="13745" y="7200"/>
                </a:cubicBezTo>
                <a:cubicBezTo>
                  <a:pt x="7855" y="7200"/>
                  <a:pt x="7855" y="7200"/>
                  <a:pt x="7855" y="7200"/>
                </a:cubicBezTo>
                <a:cubicBezTo>
                  <a:pt x="7364" y="7200"/>
                  <a:pt x="6873" y="7800"/>
                  <a:pt x="6873" y="8400"/>
                </a:cubicBezTo>
                <a:cubicBezTo>
                  <a:pt x="6873" y="9600"/>
                  <a:pt x="6873" y="9600"/>
                  <a:pt x="6873" y="9600"/>
                </a:cubicBezTo>
                <a:cubicBezTo>
                  <a:pt x="6873" y="10200"/>
                  <a:pt x="7364" y="10800"/>
                  <a:pt x="7855" y="10800"/>
                </a:cubicBezTo>
                <a:moveTo>
                  <a:pt x="7855" y="8400"/>
                </a:moveTo>
                <a:cubicBezTo>
                  <a:pt x="13745" y="8400"/>
                  <a:pt x="13745" y="8400"/>
                  <a:pt x="13745" y="8400"/>
                </a:cubicBezTo>
                <a:cubicBezTo>
                  <a:pt x="13745" y="9600"/>
                  <a:pt x="13745" y="9600"/>
                  <a:pt x="13745" y="9600"/>
                </a:cubicBezTo>
                <a:cubicBezTo>
                  <a:pt x="7855" y="9600"/>
                  <a:pt x="7855" y="9600"/>
                  <a:pt x="7855" y="9600"/>
                </a:cubicBezTo>
                <a:lnTo>
                  <a:pt x="7855" y="8400"/>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45" name="Shape"/>
          <p:cNvSpPr/>
          <p:nvPr/>
        </p:nvSpPr>
        <p:spPr>
          <a:xfrm>
            <a:off x="10244973" y="8098467"/>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4418" y="2945"/>
                </a:moveTo>
                <a:cubicBezTo>
                  <a:pt x="3559" y="2945"/>
                  <a:pt x="2945" y="3559"/>
                  <a:pt x="2945" y="4418"/>
                </a:cubicBezTo>
                <a:cubicBezTo>
                  <a:pt x="2945" y="5277"/>
                  <a:pt x="3559" y="5891"/>
                  <a:pt x="4418" y="5891"/>
                </a:cubicBezTo>
                <a:cubicBezTo>
                  <a:pt x="5277" y="5891"/>
                  <a:pt x="5891" y="5277"/>
                  <a:pt x="5891" y="4418"/>
                </a:cubicBezTo>
                <a:cubicBezTo>
                  <a:pt x="5891" y="3559"/>
                  <a:pt x="5277" y="2945"/>
                  <a:pt x="4418" y="2945"/>
                </a:cubicBezTo>
                <a:moveTo>
                  <a:pt x="4418" y="4909"/>
                </a:moveTo>
                <a:cubicBezTo>
                  <a:pt x="4173" y="4909"/>
                  <a:pt x="3927" y="4664"/>
                  <a:pt x="3927" y="4418"/>
                </a:cubicBezTo>
                <a:cubicBezTo>
                  <a:pt x="3927" y="4173"/>
                  <a:pt x="4173" y="3927"/>
                  <a:pt x="4418" y="3927"/>
                </a:cubicBezTo>
                <a:cubicBezTo>
                  <a:pt x="4664" y="3927"/>
                  <a:pt x="4909" y="4173"/>
                  <a:pt x="4909" y="4418"/>
                </a:cubicBezTo>
                <a:cubicBezTo>
                  <a:pt x="4909" y="4664"/>
                  <a:pt x="4664" y="4909"/>
                  <a:pt x="4418" y="4909"/>
                </a:cubicBezTo>
                <a:moveTo>
                  <a:pt x="11782" y="13255"/>
                </a:moveTo>
                <a:cubicBezTo>
                  <a:pt x="11905" y="13255"/>
                  <a:pt x="12027" y="13255"/>
                  <a:pt x="12150" y="13132"/>
                </a:cubicBezTo>
                <a:cubicBezTo>
                  <a:pt x="14114" y="11168"/>
                  <a:pt x="14114" y="11168"/>
                  <a:pt x="14114" y="11168"/>
                </a:cubicBezTo>
                <a:cubicBezTo>
                  <a:pt x="14236" y="11045"/>
                  <a:pt x="14236" y="10923"/>
                  <a:pt x="14236" y="10800"/>
                </a:cubicBezTo>
                <a:cubicBezTo>
                  <a:pt x="14236" y="10555"/>
                  <a:pt x="13991" y="10309"/>
                  <a:pt x="13745" y="10309"/>
                </a:cubicBezTo>
                <a:cubicBezTo>
                  <a:pt x="13623" y="10309"/>
                  <a:pt x="13500" y="10309"/>
                  <a:pt x="13377" y="10432"/>
                </a:cubicBezTo>
                <a:cubicBezTo>
                  <a:pt x="11414" y="12395"/>
                  <a:pt x="11414" y="12395"/>
                  <a:pt x="11414" y="12395"/>
                </a:cubicBezTo>
                <a:cubicBezTo>
                  <a:pt x="11291" y="12518"/>
                  <a:pt x="11291" y="12641"/>
                  <a:pt x="11291" y="12764"/>
                </a:cubicBezTo>
                <a:cubicBezTo>
                  <a:pt x="11291" y="13009"/>
                  <a:pt x="11536" y="13255"/>
                  <a:pt x="11782" y="13255"/>
                </a:cubicBezTo>
                <a:moveTo>
                  <a:pt x="21477" y="10923"/>
                </a:moveTo>
                <a:cubicBezTo>
                  <a:pt x="10677" y="123"/>
                  <a:pt x="10677" y="123"/>
                  <a:pt x="10677" y="123"/>
                </a:cubicBezTo>
                <a:cubicBezTo>
                  <a:pt x="10555" y="0"/>
                  <a:pt x="10432" y="0"/>
                  <a:pt x="10309" y="0"/>
                </a:cubicBezTo>
                <a:cubicBezTo>
                  <a:pt x="1473" y="0"/>
                  <a:pt x="1473" y="0"/>
                  <a:pt x="1473" y="0"/>
                </a:cubicBezTo>
                <a:cubicBezTo>
                  <a:pt x="614" y="0"/>
                  <a:pt x="0" y="614"/>
                  <a:pt x="0" y="1473"/>
                </a:cubicBezTo>
                <a:cubicBezTo>
                  <a:pt x="0" y="10309"/>
                  <a:pt x="0" y="10309"/>
                  <a:pt x="0" y="10309"/>
                </a:cubicBezTo>
                <a:cubicBezTo>
                  <a:pt x="0" y="10432"/>
                  <a:pt x="0" y="10555"/>
                  <a:pt x="123" y="10677"/>
                </a:cubicBezTo>
                <a:cubicBezTo>
                  <a:pt x="10923" y="21477"/>
                  <a:pt x="10923" y="21477"/>
                  <a:pt x="10923" y="21477"/>
                </a:cubicBezTo>
                <a:cubicBezTo>
                  <a:pt x="11045" y="21600"/>
                  <a:pt x="11168" y="21600"/>
                  <a:pt x="11291" y="21600"/>
                </a:cubicBezTo>
                <a:cubicBezTo>
                  <a:pt x="11414" y="21600"/>
                  <a:pt x="11536" y="21600"/>
                  <a:pt x="11659" y="21477"/>
                </a:cubicBezTo>
                <a:cubicBezTo>
                  <a:pt x="21477" y="11659"/>
                  <a:pt x="21477" y="11659"/>
                  <a:pt x="21477" y="11659"/>
                </a:cubicBezTo>
                <a:cubicBezTo>
                  <a:pt x="21600" y="11536"/>
                  <a:pt x="21600" y="11414"/>
                  <a:pt x="21600" y="11291"/>
                </a:cubicBezTo>
                <a:cubicBezTo>
                  <a:pt x="21600" y="11168"/>
                  <a:pt x="21600" y="11045"/>
                  <a:pt x="21477" y="10923"/>
                </a:cubicBezTo>
                <a:moveTo>
                  <a:pt x="11291" y="20373"/>
                </a:moveTo>
                <a:cubicBezTo>
                  <a:pt x="982" y="10064"/>
                  <a:pt x="982" y="10064"/>
                  <a:pt x="982" y="10064"/>
                </a:cubicBezTo>
                <a:cubicBezTo>
                  <a:pt x="982" y="1473"/>
                  <a:pt x="982" y="1473"/>
                  <a:pt x="982" y="1473"/>
                </a:cubicBezTo>
                <a:cubicBezTo>
                  <a:pt x="982" y="1227"/>
                  <a:pt x="1227" y="982"/>
                  <a:pt x="1473" y="982"/>
                </a:cubicBezTo>
                <a:cubicBezTo>
                  <a:pt x="10064" y="982"/>
                  <a:pt x="10064" y="982"/>
                  <a:pt x="10064" y="982"/>
                </a:cubicBezTo>
                <a:cubicBezTo>
                  <a:pt x="20373" y="11291"/>
                  <a:pt x="20373" y="11291"/>
                  <a:pt x="20373" y="11291"/>
                </a:cubicBezTo>
                <a:lnTo>
                  <a:pt x="11291" y="20373"/>
                </a:lnTo>
                <a:close/>
                <a:moveTo>
                  <a:pt x="8959" y="14850"/>
                </a:moveTo>
                <a:cubicBezTo>
                  <a:pt x="8836" y="14973"/>
                  <a:pt x="8836" y="15095"/>
                  <a:pt x="8836" y="15218"/>
                </a:cubicBezTo>
                <a:cubicBezTo>
                  <a:pt x="8836" y="15464"/>
                  <a:pt x="9082" y="15709"/>
                  <a:pt x="9327" y="15709"/>
                </a:cubicBezTo>
                <a:cubicBezTo>
                  <a:pt x="9450" y="15709"/>
                  <a:pt x="9573" y="15709"/>
                  <a:pt x="9695" y="15586"/>
                </a:cubicBezTo>
                <a:cubicBezTo>
                  <a:pt x="10677" y="14605"/>
                  <a:pt x="10677" y="14605"/>
                  <a:pt x="10677" y="14605"/>
                </a:cubicBezTo>
                <a:cubicBezTo>
                  <a:pt x="10800" y="14482"/>
                  <a:pt x="10800" y="14359"/>
                  <a:pt x="10800" y="14236"/>
                </a:cubicBezTo>
                <a:cubicBezTo>
                  <a:pt x="10800" y="13991"/>
                  <a:pt x="10555" y="13745"/>
                  <a:pt x="10309" y="13745"/>
                </a:cubicBezTo>
                <a:cubicBezTo>
                  <a:pt x="10186" y="13745"/>
                  <a:pt x="10064" y="13745"/>
                  <a:pt x="9941" y="13868"/>
                </a:cubicBezTo>
                <a:lnTo>
                  <a:pt x="8959" y="14850"/>
                </a:lnTo>
                <a:close/>
                <a:moveTo>
                  <a:pt x="11291" y="17673"/>
                </a:moveTo>
                <a:cubicBezTo>
                  <a:pt x="11414" y="17673"/>
                  <a:pt x="11536" y="17673"/>
                  <a:pt x="11659" y="17550"/>
                </a:cubicBezTo>
                <a:cubicBezTo>
                  <a:pt x="14605" y="14605"/>
                  <a:pt x="14605" y="14605"/>
                  <a:pt x="14605" y="14605"/>
                </a:cubicBezTo>
                <a:cubicBezTo>
                  <a:pt x="14727" y="14482"/>
                  <a:pt x="14727" y="14359"/>
                  <a:pt x="14727" y="14236"/>
                </a:cubicBezTo>
                <a:cubicBezTo>
                  <a:pt x="14727" y="13991"/>
                  <a:pt x="14482" y="13745"/>
                  <a:pt x="14236" y="13745"/>
                </a:cubicBezTo>
                <a:cubicBezTo>
                  <a:pt x="14114" y="13745"/>
                  <a:pt x="13991" y="13745"/>
                  <a:pt x="13868" y="13868"/>
                </a:cubicBezTo>
                <a:cubicBezTo>
                  <a:pt x="10923" y="16814"/>
                  <a:pt x="10923" y="16814"/>
                  <a:pt x="10923" y="16814"/>
                </a:cubicBezTo>
                <a:cubicBezTo>
                  <a:pt x="10800" y="16936"/>
                  <a:pt x="10800" y="17059"/>
                  <a:pt x="10800" y="17182"/>
                </a:cubicBezTo>
                <a:cubicBezTo>
                  <a:pt x="10800" y="17427"/>
                  <a:pt x="11045" y="17673"/>
                  <a:pt x="11291" y="17673"/>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46" name="Shape"/>
          <p:cNvSpPr/>
          <p:nvPr/>
        </p:nvSpPr>
        <p:spPr>
          <a:xfrm>
            <a:off x="10244973" y="10533467"/>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7486" y="4909"/>
                  <a:pt x="4909" y="7486"/>
                  <a:pt x="4909" y="10800"/>
                </a:cubicBezTo>
                <a:cubicBezTo>
                  <a:pt x="4909" y="14114"/>
                  <a:pt x="7486" y="16691"/>
                  <a:pt x="10800" y="16691"/>
                </a:cubicBezTo>
                <a:cubicBezTo>
                  <a:pt x="14114" y="16691"/>
                  <a:pt x="16691" y="14114"/>
                  <a:pt x="16691" y="10800"/>
                </a:cubicBezTo>
                <a:cubicBezTo>
                  <a:pt x="16691" y="7486"/>
                  <a:pt x="14114" y="4909"/>
                  <a:pt x="10800" y="4909"/>
                </a:cubicBezTo>
                <a:moveTo>
                  <a:pt x="10800" y="5891"/>
                </a:moveTo>
                <a:cubicBezTo>
                  <a:pt x="12518" y="5891"/>
                  <a:pt x="13991" y="6750"/>
                  <a:pt x="14850" y="7977"/>
                </a:cubicBezTo>
                <a:cubicBezTo>
                  <a:pt x="12273" y="9450"/>
                  <a:pt x="12273" y="9450"/>
                  <a:pt x="12273" y="9450"/>
                </a:cubicBezTo>
                <a:cubicBezTo>
                  <a:pt x="11905" y="9082"/>
                  <a:pt x="11414" y="8836"/>
                  <a:pt x="10800" y="8836"/>
                </a:cubicBezTo>
                <a:cubicBezTo>
                  <a:pt x="10186" y="8836"/>
                  <a:pt x="9695" y="9082"/>
                  <a:pt x="9327" y="9450"/>
                </a:cubicBezTo>
                <a:cubicBezTo>
                  <a:pt x="6750" y="7977"/>
                  <a:pt x="6750" y="7977"/>
                  <a:pt x="6750" y="7977"/>
                </a:cubicBezTo>
                <a:cubicBezTo>
                  <a:pt x="7609" y="6750"/>
                  <a:pt x="9082" y="5891"/>
                  <a:pt x="10800" y="5891"/>
                </a:cubicBezTo>
                <a:moveTo>
                  <a:pt x="10309" y="15709"/>
                </a:moveTo>
                <a:cubicBezTo>
                  <a:pt x="7855" y="15464"/>
                  <a:pt x="5891" y="13377"/>
                  <a:pt x="5891" y="10800"/>
                </a:cubicBezTo>
                <a:cubicBezTo>
                  <a:pt x="5891" y="10064"/>
                  <a:pt x="6014" y="9450"/>
                  <a:pt x="6259" y="8836"/>
                </a:cubicBezTo>
                <a:cubicBezTo>
                  <a:pt x="8959" y="10309"/>
                  <a:pt x="8959" y="10309"/>
                  <a:pt x="8959" y="10309"/>
                </a:cubicBezTo>
                <a:cubicBezTo>
                  <a:pt x="8836" y="10432"/>
                  <a:pt x="8836" y="10677"/>
                  <a:pt x="8836" y="10800"/>
                </a:cubicBezTo>
                <a:cubicBezTo>
                  <a:pt x="8836" y="11659"/>
                  <a:pt x="9450" y="12518"/>
                  <a:pt x="10309" y="12641"/>
                </a:cubicBezTo>
                <a:lnTo>
                  <a:pt x="10309" y="15709"/>
                </a:lnTo>
                <a:close/>
                <a:moveTo>
                  <a:pt x="9818" y="10800"/>
                </a:moveTo>
                <a:cubicBezTo>
                  <a:pt x="9818" y="10309"/>
                  <a:pt x="10309" y="9818"/>
                  <a:pt x="10800" y="9818"/>
                </a:cubicBezTo>
                <a:cubicBezTo>
                  <a:pt x="11291" y="9818"/>
                  <a:pt x="11782" y="10309"/>
                  <a:pt x="11782" y="10800"/>
                </a:cubicBezTo>
                <a:cubicBezTo>
                  <a:pt x="11782" y="11291"/>
                  <a:pt x="11291" y="11782"/>
                  <a:pt x="10800" y="11782"/>
                </a:cubicBezTo>
                <a:cubicBezTo>
                  <a:pt x="10309" y="11782"/>
                  <a:pt x="9818" y="11291"/>
                  <a:pt x="9818" y="10800"/>
                </a:cubicBezTo>
                <a:moveTo>
                  <a:pt x="15709" y="10800"/>
                </a:moveTo>
                <a:cubicBezTo>
                  <a:pt x="15709" y="13377"/>
                  <a:pt x="13745" y="15464"/>
                  <a:pt x="11291" y="15709"/>
                </a:cubicBezTo>
                <a:cubicBezTo>
                  <a:pt x="11291" y="12641"/>
                  <a:pt x="11291" y="12641"/>
                  <a:pt x="11291" y="12641"/>
                </a:cubicBezTo>
                <a:cubicBezTo>
                  <a:pt x="12150" y="12518"/>
                  <a:pt x="12764" y="11659"/>
                  <a:pt x="12764" y="10800"/>
                </a:cubicBezTo>
                <a:cubicBezTo>
                  <a:pt x="12764" y="10677"/>
                  <a:pt x="12764" y="10432"/>
                  <a:pt x="12641" y="10309"/>
                </a:cubicBezTo>
                <a:cubicBezTo>
                  <a:pt x="15341" y="8836"/>
                  <a:pt x="15341" y="8836"/>
                  <a:pt x="15341" y="8836"/>
                </a:cubicBezTo>
                <a:cubicBezTo>
                  <a:pt x="15586" y="9450"/>
                  <a:pt x="15709" y="10064"/>
                  <a:pt x="15709" y="10800"/>
                </a:cubicBezTo>
                <a:moveTo>
                  <a:pt x="20864" y="8591"/>
                </a:moveTo>
                <a:cubicBezTo>
                  <a:pt x="19882" y="8345"/>
                  <a:pt x="19882" y="8345"/>
                  <a:pt x="19882" y="8345"/>
                </a:cubicBezTo>
                <a:cubicBezTo>
                  <a:pt x="19636" y="7609"/>
                  <a:pt x="19268" y="6873"/>
                  <a:pt x="18900" y="6136"/>
                </a:cubicBezTo>
                <a:cubicBezTo>
                  <a:pt x="19514" y="5155"/>
                  <a:pt x="19514" y="5155"/>
                  <a:pt x="19514" y="5155"/>
                </a:cubicBezTo>
                <a:cubicBezTo>
                  <a:pt x="19636" y="4909"/>
                  <a:pt x="19759" y="4418"/>
                  <a:pt x="19514" y="4173"/>
                </a:cubicBezTo>
                <a:cubicBezTo>
                  <a:pt x="17427" y="2086"/>
                  <a:pt x="17427" y="2086"/>
                  <a:pt x="17427" y="2086"/>
                </a:cubicBezTo>
                <a:cubicBezTo>
                  <a:pt x="17305" y="1964"/>
                  <a:pt x="17182" y="1964"/>
                  <a:pt x="16936" y="1964"/>
                </a:cubicBezTo>
                <a:cubicBezTo>
                  <a:pt x="16814" y="1964"/>
                  <a:pt x="16568" y="2086"/>
                  <a:pt x="16445" y="2086"/>
                </a:cubicBezTo>
                <a:cubicBezTo>
                  <a:pt x="15464" y="2700"/>
                  <a:pt x="15464" y="2700"/>
                  <a:pt x="15464" y="2700"/>
                </a:cubicBezTo>
                <a:cubicBezTo>
                  <a:pt x="14727" y="2332"/>
                  <a:pt x="13991" y="1964"/>
                  <a:pt x="13255" y="1718"/>
                </a:cubicBezTo>
                <a:cubicBezTo>
                  <a:pt x="13009" y="736"/>
                  <a:pt x="13009" y="736"/>
                  <a:pt x="13009" y="736"/>
                </a:cubicBezTo>
                <a:cubicBezTo>
                  <a:pt x="12886" y="368"/>
                  <a:pt x="12641" y="0"/>
                  <a:pt x="12273" y="0"/>
                </a:cubicBezTo>
                <a:cubicBezTo>
                  <a:pt x="9327" y="0"/>
                  <a:pt x="9327" y="0"/>
                  <a:pt x="9327" y="0"/>
                </a:cubicBezTo>
                <a:cubicBezTo>
                  <a:pt x="8959" y="0"/>
                  <a:pt x="8714" y="368"/>
                  <a:pt x="8591" y="736"/>
                </a:cubicBezTo>
                <a:cubicBezTo>
                  <a:pt x="8345" y="1718"/>
                  <a:pt x="8345" y="1718"/>
                  <a:pt x="8345" y="1718"/>
                </a:cubicBezTo>
                <a:cubicBezTo>
                  <a:pt x="7609" y="1964"/>
                  <a:pt x="6873" y="2332"/>
                  <a:pt x="6136" y="2700"/>
                </a:cubicBezTo>
                <a:cubicBezTo>
                  <a:pt x="5155" y="2086"/>
                  <a:pt x="5155" y="2086"/>
                  <a:pt x="5155" y="2086"/>
                </a:cubicBezTo>
                <a:cubicBezTo>
                  <a:pt x="5032" y="2086"/>
                  <a:pt x="4786" y="1964"/>
                  <a:pt x="4664" y="1964"/>
                </a:cubicBezTo>
                <a:cubicBezTo>
                  <a:pt x="4418" y="1964"/>
                  <a:pt x="4295" y="1964"/>
                  <a:pt x="4173" y="2086"/>
                </a:cubicBezTo>
                <a:cubicBezTo>
                  <a:pt x="2086" y="4173"/>
                  <a:pt x="2086" y="4173"/>
                  <a:pt x="2086" y="4173"/>
                </a:cubicBezTo>
                <a:cubicBezTo>
                  <a:pt x="1841" y="4418"/>
                  <a:pt x="1964" y="4909"/>
                  <a:pt x="2086" y="5155"/>
                </a:cubicBezTo>
                <a:cubicBezTo>
                  <a:pt x="2700" y="6136"/>
                  <a:pt x="2700" y="6136"/>
                  <a:pt x="2700" y="6136"/>
                </a:cubicBezTo>
                <a:cubicBezTo>
                  <a:pt x="2332" y="6873"/>
                  <a:pt x="1964" y="7609"/>
                  <a:pt x="1718" y="8345"/>
                </a:cubicBezTo>
                <a:cubicBezTo>
                  <a:pt x="736" y="8591"/>
                  <a:pt x="736" y="8591"/>
                  <a:pt x="736" y="8591"/>
                </a:cubicBezTo>
                <a:cubicBezTo>
                  <a:pt x="368" y="8714"/>
                  <a:pt x="0" y="8959"/>
                  <a:pt x="0" y="9327"/>
                </a:cubicBezTo>
                <a:cubicBezTo>
                  <a:pt x="0" y="12273"/>
                  <a:pt x="0" y="12273"/>
                  <a:pt x="0" y="12273"/>
                </a:cubicBezTo>
                <a:cubicBezTo>
                  <a:pt x="0" y="12641"/>
                  <a:pt x="368" y="12886"/>
                  <a:pt x="736" y="13009"/>
                </a:cubicBezTo>
                <a:cubicBezTo>
                  <a:pt x="1718" y="13255"/>
                  <a:pt x="1718" y="13255"/>
                  <a:pt x="1718" y="13255"/>
                </a:cubicBezTo>
                <a:cubicBezTo>
                  <a:pt x="1964" y="13991"/>
                  <a:pt x="2332" y="14727"/>
                  <a:pt x="2700" y="15464"/>
                </a:cubicBezTo>
                <a:cubicBezTo>
                  <a:pt x="2086" y="16445"/>
                  <a:pt x="2086" y="16445"/>
                  <a:pt x="2086" y="16445"/>
                </a:cubicBezTo>
                <a:cubicBezTo>
                  <a:pt x="1964" y="16691"/>
                  <a:pt x="1841" y="17182"/>
                  <a:pt x="2086" y="17427"/>
                </a:cubicBezTo>
                <a:cubicBezTo>
                  <a:pt x="4173" y="19514"/>
                  <a:pt x="4173" y="19514"/>
                  <a:pt x="4173" y="19514"/>
                </a:cubicBezTo>
                <a:cubicBezTo>
                  <a:pt x="4295" y="19636"/>
                  <a:pt x="4418" y="19636"/>
                  <a:pt x="4664" y="19636"/>
                </a:cubicBezTo>
                <a:cubicBezTo>
                  <a:pt x="4786" y="19636"/>
                  <a:pt x="5032" y="19514"/>
                  <a:pt x="5155" y="19514"/>
                </a:cubicBezTo>
                <a:cubicBezTo>
                  <a:pt x="6136" y="18900"/>
                  <a:pt x="6136" y="18900"/>
                  <a:pt x="6136" y="18900"/>
                </a:cubicBezTo>
                <a:cubicBezTo>
                  <a:pt x="6873" y="19268"/>
                  <a:pt x="7609" y="19636"/>
                  <a:pt x="8345" y="19882"/>
                </a:cubicBezTo>
                <a:cubicBezTo>
                  <a:pt x="8591" y="20864"/>
                  <a:pt x="8591" y="20864"/>
                  <a:pt x="8591" y="20864"/>
                </a:cubicBezTo>
                <a:cubicBezTo>
                  <a:pt x="8714" y="21232"/>
                  <a:pt x="8959" y="21600"/>
                  <a:pt x="9327" y="21600"/>
                </a:cubicBezTo>
                <a:cubicBezTo>
                  <a:pt x="12273" y="21600"/>
                  <a:pt x="12273" y="21600"/>
                  <a:pt x="12273" y="21600"/>
                </a:cubicBezTo>
                <a:cubicBezTo>
                  <a:pt x="12641" y="21600"/>
                  <a:pt x="12886" y="21232"/>
                  <a:pt x="13009" y="20864"/>
                </a:cubicBezTo>
                <a:cubicBezTo>
                  <a:pt x="13255" y="19882"/>
                  <a:pt x="13255" y="19882"/>
                  <a:pt x="13255" y="19882"/>
                </a:cubicBezTo>
                <a:cubicBezTo>
                  <a:pt x="13991" y="19636"/>
                  <a:pt x="14727" y="19268"/>
                  <a:pt x="15464" y="18900"/>
                </a:cubicBezTo>
                <a:cubicBezTo>
                  <a:pt x="16445" y="19514"/>
                  <a:pt x="16445" y="19514"/>
                  <a:pt x="16445" y="19514"/>
                </a:cubicBezTo>
                <a:cubicBezTo>
                  <a:pt x="16568" y="19514"/>
                  <a:pt x="16814" y="19636"/>
                  <a:pt x="16936" y="19636"/>
                </a:cubicBezTo>
                <a:cubicBezTo>
                  <a:pt x="17182" y="19636"/>
                  <a:pt x="17305" y="19636"/>
                  <a:pt x="17427" y="19514"/>
                </a:cubicBezTo>
                <a:cubicBezTo>
                  <a:pt x="19514" y="17427"/>
                  <a:pt x="19514" y="17427"/>
                  <a:pt x="19514" y="17427"/>
                </a:cubicBezTo>
                <a:cubicBezTo>
                  <a:pt x="19759" y="17182"/>
                  <a:pt x="19636" y="16691"/>
                  <a:pt x="19514" y="16445"/>
                </a:cubicBezTo>
                <a:cubicBezTo>
                  <a:pt x="18900" y="15464"/>
                  <a:pt x="18900" y="15464"/>
                  <a:pt x="18900" y="15464"/>
                </a:cubicBezTo>
                <a:cubicBezTo>
                  <a:pt x="19268" y="14727"/>
                  <a:pt x="19636" y="13991"/>
                  <a:pt x="19882" y="13255"/>
                </a:cubicBezTo>
                <a:cubicBezTo>
                  <a:pt x="20864" y="13009"/>
                  <a:pt x="20864" y="13009"/>
                  <a:pt x="20864" y="13009"/>
                </a:cubicBezTo>
                <a:cubicBezTo>
                  <a:pt x="21232" y="12886"/>
                  <a:pt x="21600" y="12641"/>
                  <a:pt x="21600" y="12273"/>
                </a:cubicBezTo>
                <a:cubicBezTo>
                  <a:pt x="21600" y="9327"/>
                  <a:pt x="21600" y="9327"/>
                  <a:pt x="21600" y="9327"/>
                </a:cubicBezTo>
                <a:cubicBezTo>
                  <a:pt x="21600" y="8959"/>
                  <a:pt x="21232" y="8714"/>
                  <a:pt x="20864" y="8591"/>
                </a:cubicBezTo>
                <a:moveTo>
                  <a:pt x="20618" y="12027"/>
                </a:moveTo>
                <a:cubicBezTo>
                  <a:pt x="20618" y="12027"/>
                  <a:pt x="20618" y="12027"/>
                  <a:pt x="20618" y="12027"/>
                </a:cubicBezTo>
                <a:cubicBezTo>
                  <a:pt x="19636" y="12273"/>
                  <a:pt x="19636" y="12273"/>
                  <a:pt x="19636" y="12273"/>
                </a:cubicBezTo>
                <a:cubicBezTo>
                  <a:pt x="19268" y="12395"/>
                  <a:pt x="19023" y="12641"/>
                  <a:pt x="18900" y="13009"/>
                </a:cubicBezTo>
                <a:cubicBezTo>
                  <a:pt x="18655" y="13623"/>
                  <a:pt x="18409" y="14359"/>
                  <a:pt x="18041" y="14973"/>
                </a:cubicBezTo>
                <a:cubicBezTo>
                  <a:pt x="17918" y="15341"/>
                  <a:pt x="17918" y="15709"/>
                  <a:pt x="18041" y="15955"/>
                </a:cubicBezTo>
                <a:cubicBezTo>
                  <a:pt x="18655" y="16936"/>
                  <a:pt x="18655" y="16936"/>
                  <a:pt x="18655" y="16936"/>
                </a:cubicBezTo>
                <a:cubicBezTo>
                  <a:pt x="16936" y="18655"/>
                  <a:pt x="16936" y="18655"/>
                  <a:pt x="16936" y="18655"/>
                </a:cubicBezTo>
                <a:cubicBezTo>
                  <a:pt x="16936" y="18655"/>
                  <a:pt x="16936" y="18655"/>
                  <a:pt x="16936" y="18655"/>
                </a:cubicBezTo>
                <a:cubicBezTo>
                  <a:pt x="15955" y="18041"/>
                  <a:pt x="15955" y="18041"/>
                  <a:pt x="15955" y="18041"/>
                </a:cubicBezTo>
                <a:cubicBezTo>
                  <a:pt x="15832" y="17918"/>
                  <a:pt x="15709" y="17918"/>
                  <a:pt x="15464" y="17918"/>
                </a:cubicBezTo>
                <a:cubicBezTo>
                  <a:pt x="15341" y="17918"/>
                  <a:pt x="15095" y="17918"/>
                  <a:pt x="14973" y="18041"/>
                </a:cubicBezTo>
                <a:cubicBezTo>
                  <a:pt x="14359" y="18409"/>
                  <a:pt x="13623" y="18655"/>
                  <a:pt x="13009" y="18900"/>
                </a:cubicBezTo>
                <a:cubicBezTo>
                  <a:pt x="12641" y="19023"/>
                  <a:pt x="12395" y="19268"/>
                  <a:pt x="12273" y="19636"/>
                </a:cubicBezTo>
                <a:cubicBezTo>
                  <a:pt x="12027" y="20618"/>
                  <a:pt x="12027" y="20618"/>
                  <a:pt x="12027" y="20618"/>
                </a:cubicBezTo>
                <a:cubicBezTo>
                  <a:pt x="12027" y="20618"/>
                  <a:pt x="12027" y="20618"/>
                  <a:pt x="12027" y="20618"/>
                </a:cubicBezTo>
                <a:cubicBezTo>
                  <a:pt x="9573" y="20618"/>
                  <a:pt x="9573" y="20618"/>
                  <a:pt x="9573" y="20618"/>
                </a:cubicBezTo>
                <a:cubicBezTo>
                  <a:pt x="9327" y="19636"/>
                  <a:pt x="9327" y="19636"/>
                  <a:pt x="9327" y="19636"/>
                </a:cubicBezTo>
                <a:cubicBezTo>
                  <a:pt x="9205" y="19268"/>
                  <a:pt x="8959" y="19023"/>
                  <a:pt x="8591" y="18900"/>
                </a:cubicBezTo>
                <a:cubicBezTo>
                  <a:pt x="7977" y="18655"/>
                  <a:pt x="7241" y="18409"/>
                  <a:pt x="6627" y="18041"/>
                </a:cubicBezTo>
                <a:cubicBezTo>
                  <a:pt x="6505" y="17918"/>
                  <a:pt x="6259" y="17918"/>
                  <a:pt x="6136" y="17918"/>
                </a:cubicBezTo>
                <a:cubicBezTo>
                  <a:pt x="5891" y="17918"/>
                  <a:pt x="5768" y="17918"/>
                  <a:pt x="5645" y="18041"/>
                </a:cubicBezTo>
                <a:cubicBezTo>
                  <a:pt x="4786" y="18655"/>
                  <a:pt x="4786" y="18655"/>
                  <a:pt x="4786" y="18655"/>
                </a:cubicBezTo>
                <a:cubicBezTo>
                  <a:pt x="4664" y="18655"/>
                  <a:pt x="4664" y="18655"/>
                  <a:pt x="4664" y="18655"/>
                </a:cubicBezTo>
                <a:cubicBezTo>
                  <a:pt x="2945" y="16936"/>
                  <a:pt x="2945" y="16936"/>
                  <a:pt x="2945" y="16936"/>
                </a:cubicBezTo>
                <a:cubicBezTo>
                  <a:pt x="3559" y="15955"/>
                  <a:pt x="3559" y="15955"/>
                  <a:pt x="3559" y="15955"/>
                </a:cubicBezTo>
                <a:cubicBezTo>
                  <a:pt x="3682" y="15709"/>
                  <a:pt x="3682" y="15341"/>
                  <a:pt x="3559" y="14973"/>
                </a:cubicBezTo>
                <a:cubicBezTo>
                  <a:pt x="3191" y="14359"/>
                  <a:pt x="2945" y="13623"/>
                  <a:pt x="2700" y="13009"/>
                </a:cubicBezTo>
                <a:cubicBezTo>
                  <a:pt x="2577" y="12641"/>
                  <a:pt x="2332" y="12395"/>
                  <a:pt x="1964" y="12273"/>
                </a:cubicBezTo>
                <a:cubicBezTo>
                  <a:pt x="982" y="12027"/>
                  <a:pt x="982" y="12027"/>
                  <a:pt x="982" y="12027"/>
                </a:cubicBezTo>
                <a:cubicBezTo>
                  <a:pt x="982" y="12027"/>
                  <a:pt x="982" y="12027"/>
                  <a:pt x="982" y="12027"/>
                </a:cubicBezTo>
                <a:cubicBezTo>
                  <a:pt x="982" y="9573"/>
                  <a:pt x="982" y="9573"/>
                  <a:pt x="982" y="9573"/>
                </a:cubicBezTo>
                <a:cubicBezTo>
                  <a:pt x="1964" y="9327"/>
                  <a:pt x="1964" y="9327"/>
                  <a:pt x="1964" y="9327"/>
                </a:cubicBezTo>
                <a:cubicBezTo>
                  <a:pt x="2332" y="9205"/>
                  <a:pt x="2577" y="8959"/>
                  <a:pt x="2700" y="8591"/>
                </a:cubicBezTo>
                <a:cubicBezTo>
                  <a:pt x="2945" y="7977"/>
                  <a:pt x="3191" y="7241"/>
                  <a:pt x="3559" y="6627"/>
                </a:cubicBezTo>
                <a:cubicBezTo>
                  <a:pt x="3682" y="6259"/>
                  <a:pt x="3682" y="5891"/>
                  <a:pt x="3559" y="5645"/>
                </a:cubicBezTo>
                <a:cubicBezTo>
                  <a:pt x="2945" y="4664"/>
                  <a:pt x="2945" y="4664"/>
                  <a:pt x="2945" y="4664"/>
                </a:cubicBezTo>
                <a:cubicBezTo>
                  <a:pt x="2945" y="4664"/>
                  <a:pt x="2945" y="4664"/>
                  <a:pt x="2945" y="4664"/>
                </a:cubicBezTo>
                <a:cubicBezTo>
                  <a:pt x="4664" y="2945"/>
                  <a:pt x="4664" y="2945"/>
                  <a:pt x="4664" y="2945"/>
                </a:cubicBezTo>
                <a:cubicBezTo>
                  <a:pt x="5645" y="3559"/>
                  <a:pt x="5645" y="3559"/>
                  <a:pt x="5645" y="3559"/>
                </a:cubicBezTo>
                <a:cubicBezTo>
                  <a:pt x="5768" y="3682"/>
                  <a:pt x="5891" y="3682"/>
                  <a:pt x="6136" y="3682"/>
                </a:cubicBezTo>
                <a:cubicBezTo>
                  <a:pt x="6259" y="3682"/>
                  <a:pt x="6505" y="3682"/>
                  <a:pt x="6627" y="3559"/>
                </a:cubicBezTo>
                <a:cubicBezTo>
                  <a:pt x="7241" y="3191"/>
                  <a:pt x="7977" y="2945"/>
                  <a:pt x="8591" y="2700"/>
                </a:cubicBezTo>
                <a:cubicBezTo>
                  <a:pt x="8959" y="2577"/>
                  <a:pt x="9205" y="2332"/>
                  <a:pt x="9327" y="1964"/>
                </a:cubicBezTo>
                <a:cubicBezTo>
                  <a:pt x="9573" y="982"/>
                  <a:pt x="9573" y="982"/>
                  <a:pt x="9573" y="982"/>
                </a:cubicBezTo>
                <a:cubicBezTo>
                  <a:pt x="12027" y="982"/>
                  <a:pt x="12027" y="982"/>
                  <a:pt x="12027" y="982"/>
                </a:cubicBezTo>
                <a:cubicBezTo>
                  <a:pt x="12027" y="982"/>
                  <a:pt x="12027" y="982"/>
                  <a:pt x="12027" y="982"/>
                </a:cubicBezTo>
                <a:cubicBezTo>
                  <a:pt x="12273" y="1964"/>
                  <a:pt x="12273" y="1964"/>
                  <a:pt x="12273" y="1964"/>
                </a:cubicBezTo>
                <a:cubicBezTo>
                  <a:pt x="12395" y="2332"/>
                  <a:pt x="12641" y="2577"/>
                  <a:pt x="13009" y="2700"/>
                </a:cubicBezTo>
                <a:cubicBezTo>
                  <a:pt x="13623" y="2945"/>
                  <a:pt x="14359" y="3191"/>
                  <a:pt x="14973" y="3559"/>
                </a:cubicBezTo>
                <a:cubicBezTo>
                  <a:pt x="15095" y="3682"/>
                  <a:pt x="15341" y="3682"/>
                  <a:pt x="15464" y="3682"/>
                </a:cubicBezTo>
                <a:cubicBezTo>
                  <a:pt x="15709" y="3682"/>
                  <a:pt x="15832" y="3682"/>
                  <a:pt x="15955" y="3559"/>
                </a:cubicBezTo>
                <a:cubicBezTo>
                  <a:pt x="16936" y="2945"/>
                  <a:pt x="16936" y="2945"/>
                  <a:pt x="16936" y="2945"/>
                </a:cubicBezTo>
                <a:cubicBezTo>
                  <a:pt x="18655" y="4664"/>
                  <a:pt x="18655" y="4664"/>
                  <a:pt x="18655" y="4664"/>
                </a:cubicBezTo>
                <a:cubicBezTo>
                  <a:pt x="18655" y="4664"/>
                  <a:pt x="18655" y="4664"/>
                  <a:pt x="18655" y="4786"/>
                </a:cubicBezTo>
                <a:cubicBezTo>
                  <a:pt x="18041" y="5645"/>
                  <a:pt x="18041" y="5645"/>
                  <a:pt x="18041" y="5645"/>
                </a:cubicBezTo>
                <a:cubicBezTo>
                  <a:pt x="17918" y="5891"/>
                  <a:pt x="17918" y="6259"/>
                  <a:pt x="18041" y="6627"/>
                </a:cubicBezTo>
                <a:cubicBezTo>
                  <a:pt x="18409" y="7241"/>
                  <a:pt x="18655" y="7977"/>
                  <a:pt x="18900" y="8591"/>
                </a:cubicBezTo>
                <a:cubicBezTo>
                  <a:pt x="19023" y="8959"/>
                  <a:pt x="19268" y="9205"/>
                  <a:pt x="19636" y="9327"/>
                </a:cubicBezTo>
                <a:cubicBezTo>
                  <a:pt x="20618" y="9573"/>
                  <a:pt x="20618" y="9573"/>
                  <a:pt x="20618" y="9573"/>
                </a:cubicBezTo>
                <a:lnTo>
                  <a:pt x="20618" y="12027"/>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47" name="Shape"/>
          <p:cNvSpPr/>
          <p:nvPr/>
        </p:nvSpPr>
        <p:spPr>
          <a:xfrm>
            <a:off x="2241017" y="10645533"/>
            <a:ext cx="900001" cy="735151"/>
          </a:xfrm>
          <a:custGeom>
            <a:avLst/>
            <a:gdLst/>
            <a:ahLst/>
            <a:cxnLst>
              <a:cxn ang="0">
                <a:pos x="wd2" y="hd2"/>
              </a:cxn>
              <a:cxn ang="5400000">
                <a:pos x="wd2" y="hd2"/>
              </a:cxn>
              <a:cxn ang="10800000">
                <a:pos x="wd2" y="hd2"/>
              </a:cxn>
              <a:cxn ang="16200000">
                <a:pos x="wd2" y="hd2"/>
              </a:cxn>
            </a:cxnLst>
            <a:rect l="0" t="0" r="r" b="b"/>
            <a:pathLst>
              <a:path w="21600" h="21600" extrusionOk="0">
                <a:moveTo>
                  <a:pt x="20618" y="2400"/>
                </a:moveTo>
                <a:cubicBezTo>
                  <a:pt x="14727" y="2400"/>
                  <a:pt x="14727" y="2400"/>
                  <a:pt x="14727" y="2400"/>
                </a:cubicBezTo>
                <a:cubicBezTo>
                  <a:pt x="14727" y="1050"/>
                  <a:pt x="13868" y="0"/>
                  <a:pt x="12764" y="0"/>
                </a:cubicBezTo>
                <a:cubicBezTo>
                  <a:pt x="8836" y="0"/>
                  <a:pt x="8836" y="0"/>
                  <a:pt x="8836" y="0"/>
                </a:cubicBezTo>
                <a:cubicBezTo>
                  <a:pt x="7732" y="0"/>
                  <a:pt x="6873" y="1050"/>
                  <a:pt x="6873" y="2400"/>
                </a:cubicBezTo>
                <a:cubicBezTo>
                  <a:pt x="982" y="2400"/>
                  <a:pt x="982" y="2400"/>
                  <a:pt x="982" y="2400"/>
                </a:cubicBezTo>
                <a:cubicBezTo>
                  <a:pt x="491" y="2400"/>
                  <a:pt x="0" y="3000"/>
                  <a:pt x="0" y="3600"/>
                </a:cubicBezTo>
                <a:cubicBezTo>
                  <a:pt x="0" y="9600"/>
                  <a:pt x="0" y="9600"/>
                  <a:pt x="0" y="9600"/>
                </a:cubicBezTo>
                <a:cubicBezTo>
                  <a:pt x="0" y="10200"/>
                  <a:pt x="491" y="10800"/>
                  <a:pt x="982" y="10800"/>
                </a:cubicBezTo>
                <a:cubicBezTo>
                  <a:pt x="982" y="20400"/>
                  <a:pt x="982" y="20400"/>
                  <a:pt x="982" y="20400"/>
                </a:cubicBezTo>
                <a:cubicBezTo>
                  <a:pt x="982" y="21000"/>
                  <a:pt x="1473" y="21600"/>
                  <a:pt x="1964" y="21600"/>
                </a:cubicBezTo>
                <a:cubicBezTo>
                  <a:pt x="19636" y="21600"/>
                  <a:pt x="19636" y="21600"/>
                  <a:pt x="19636" y="21600"/>
                </a:cubicBezTo>
                <a:cubicBezTo>
                  <a:pt x="20127" y="21600"/>
                  <a:pt x="20618" y="21000"/>
                  <a:pt x="20618" y="20400"/>
                </a:cubicBezTo>
                <a:cubicBezTo>
                  <a:pt x="20618" y="10800"/>
                  <a:pt x="20618" y="10800"/>
                  <a:pt x="20618" y="10800"/>
                </a:cubicBezTo>
                <a:cubicBezTo>
                  <a:pt x="21109" y="10800"/>
                  <a:pt x="21600" y="10200"/>
                  <a:pt x="21600" y="9600"/>
                </a:cubicBezTo>
                <a:cubicBezTo>
                  <a:pt x="21600" y="3600"/>
                  <a:pt x="21600" y="3600"/>
                  <a:pt x="21600" y="3600"/>
                </a:cubicBezTo>
                <a:cubicBezTo>
                  <a:pt x="21600" y="3000"/>
                  <a:pt x="21109" y="2400"/>
                  <a:pt x="20618" y="2400"/>
                </a:cubicBezTo>
                <a:moveTo>
                  <a:pt x="8836" y="1200"/>
                </a:moveTo>
                <a:cubicBezTo>
                  <a:pt x="12764" y="1200"/>
                  <a:pt x="12764" y="1200"/>
                  <a:pt x="12764" y="1200"/>
                </a:cubicBezTo>
                <a:cubicBezTo>
                  <a:pt x="13255" y="1200"/>
                  <a:pt x="13745" y="1800"/>
                  <a:pt x="13745" y="2400"/>
                </a:cubicBezTo>
                <a:cubicBezTo>
                  <a:pt x="7855" y="2400"/>
                  <a:pt x="7855" y="2400"/>
                  <a:pt x="7855" y="2400"/>
                </a:cubicBezTo>
                <a:cubicBezTo>
                  <a:pt x="7855" y="1800"/>
                  <a:pt x="8345" y="1200"/>
                  <a:pt x="8836" y="1200"/>
                </a:cubicBezTo>
                <a:moveTo>
                  <a:pt x="19636" y="20400"/>
                </a:moveTo>
                <a:cubicBezTo>
                  <a:pt x="1964" y="20400"/>
                  <a:pt x="1964" y="20400"/>
                  <a:pt x="1964" y="20400"/>
                </a:cubicBezTo>
                <a:cubicBezTo>
                  <a:pt x="1964" y="10800"/>
                  <a:pt x="1964" y="10800"/>
                  <a:pt x="1964" y="10800"/>
                </a:cubicBezTo>
                <a:cubicBezTo>
                  <a:pt x="3927" y="10800"/>
                  <a:pt x="3927" y="10800"/>
                  <a:pt x="3927" y="10800"/>
                </a:cubicBezTo>
                <a:cubicBezTo>
                  <a:pt x="3927" y="12000"/>
                  <a:pt x="3927" y="12000"/>
                  <a:pt x="3927" y="12000"/>
                </a:cubicBezTo>
                <a:cubicBezTo>
                  <a:pt x="3927" y="12600"/>
                  <a:pt x="4418" y="13200"/>
                  <a:pt x="4909" y="13200"/>
                </a:cubicBezTo>
                <a:cubicBezTo>
                  <a:pt x="6873" y="13200"/>
                  <a:pt x="6873" y="13200"/>
                  <a:pt x="6873" y="13200"/>
                </a:cubicBezTo>
                <a:cubicBezTo>
                  <a:pt x="7364" y="13200"/>
                  <a:pt x="7855" y="12600"/>
                  <a:pt x="7855" y="12000"/>
                </a:cubicBezTo>
                <a:cubicBezTo>
                  <a:pt x="7855" y="10800"/>
                  <a:pt x="7855" y="10800"/>
                  <a:pt x="7855" y="10800"/>
                </a:cubicBezTo>
                <a:cubicBezTo>
                  <a:pt x="13745" y="10800"/>
                  <a:pt x="13745" y="10800"/>
                  <a:pt x="13745" y="10800"/>
                </a:cubicBezTo>
                <a:cubicBezTo>
                  <a:pt x="13745" y="12000"/>
                  <a:pt x="13745" y="12000"/>
                  <a:pt x="13745" y="12000"/>
                </a:cubicBezTo>
                <a:cubicBezTo>
                  <a:pt x="13745" y="12600"/>
                  <a:pt x="14236" y="13200"/>
                  <a:pt x="14727" y="13200"/>
                </a:cubicBezTo>
                <a:cubicBezTo>
                  <a:pt x="16691" y="13200"/>
                  <a:pt x="16691" y="13200"/>
                  <a:pt x="16691" y="13200"/>
                </a:cubicBezTo>
                <a:cubicBezTo>
                  <a:pt x="17182" y="13200"/>
                  <a:pt x="17673" y="12600"/>
                  <a:pt x="17673" y="12000"/>
                </a:cubicBezTo>
                <a:cubicBezTo>
                  <a:pt x="17673" y="10800"/>
                  <a:pt x="17673" y="10800"/>
                  <a:pt x="17673" y="10800"/>
                </a:cubicBezTo>
                <a:cubicBezTo>
                  <a:pt x="19636" y="10800"/>
                  <a:pt x="19636" y="10800"/>
                  <a:pt x="19636" y="10800"/>
                </a:cubicBezTo>
                <a:lnTo>
                  <a:pt x="19636" y="20400"/>
                </a:lnTo>
                <a:close/>
                <a:moveTo>
                  <a:pt x="4909" y="8400"/>
                </a:moveTo>
                <a:cubicBezTo>
                  <a:pt x="6873" y="8400"/>
                  <a:pt x="6873" y="8400"/>
                  <a:pt x="6873" y="8400"/>
                </a:cubicBezTo>
                <a:cubicBezTo>
                  <a:pt x="6873" y="12000"/>
                  <a:pt x="6873" y="12000"/>
                  <a:pt x="6873" y="12000"/>
                </a:cubicBezTo>
                <a:cubicBezTo>
                  <a:pt x="4909" y="12000"/>
                  <a:pt x="4909" y="12000"/>
                  <a:pt x="4909" y="12000"/>
                </a:cubicBezTo>
                <a:lnTo>
                  <a:pt x="4909" y="8400"/>
                </a:lnTo>
                <a:close/>
                <a:moveTo>
                  <a:pt x="14727" y="8400"/>
                </a:moveTo>
                <a:cubicBezTo>
                  <a:pt x="16691" y="8400"/>
                  <a:pt x="16691" y="8400"/>
                  <a:pt x="16691" y="8400"/>
                </a:cubicBezTo>
                <a:cubicBezTo>
                  <a:pt x="16691" y="12000"/>
                  <a:pt x="16691" y="12000"/>
                  <a:pt x="16691" y="12000"/>
                </a:cubicBezTo>
                <a:cubicBezTo>
                  <a:pt x="14727" y="12000"/>
                  <a:pt x="14727" y="12000"/>
                  <a:pt x="14727" y="12000"/>
                </a:cubicBezTo>
                <a:lnTo>
                  <a:pt x="14727" y="8400"/>
                </a:lnTo>
                <a:close/>
                <a:moveTo>
                  <a:pt x="20618" y="9600"/>
                </a:moveTo>
                <a:cubicBezTo>
                  <a:pt x="17673" y="9600"/>
                  <a:pt x="17673" y="9600"/>
                  <a:pt x="17673" y="9600"/>
                </a:cubicBezTo>
                <a:cubicBezTo>
                  <a:pt x="17673" y="8400"/>
                  <a:pt x="17673" y="8400"/>
                  <a:pt x="17673" y="8400"/>
                </a:cubicBezTo>
                <a:cubicBezTo>
                  <a:pt x="17673" y="7800"/>
                  <a:pt x="17182" y="7200"/>
                  <a:pt x="16691" y="7200"/>
                </a:cubicBezTo>
                <a:cubicBezTo>
                  <a:pt x="14727" y="7200"/>
                  <a:pt x="14727" y="7200"/>
                  <a:pt x="14727" y="7200"/>
                </a:cubicBezTo>
                <a:cubicBezTo>
                  <a:pt x="14236" y="7200"/>
                  <a:pt x="13745" y="7800"/>
                  <a:pt x="13745" y="8400"/>
                </a:cubicBezTo>
                <a:cubicBezTo>
                  <a:pt x="13745" y="9600"/>
                  <a:pt x="13745" y="9600"/>
                  <a:pt x="13745" y="9600"/>
                </a:cubicBezTo>
                <a:cubicBezTo>
                  <a:pt x="7855" y="9600"/>
                  <a:pt x="7855" y="9600"/>
                  <a:pt x="7855" y="9600"/>
                </a:cubicBezTo>
                <a:cubicBezTo>
                  <a:pt x="7855" y="8400"/>
                  <a:pt x="7855" y="8400"/>
                  <a:pt x="7855" y="8400"/>
                </a:cubicBezTo>
                <a:cubicBezTo>
                  <a:pt x="7855" y="7800"/>
                  <a:pt x="7364" y="7200"/>
                  <a:pt x="6873" y="7200"/>
                </a:cubicBezTo>
                <a:cubicBezTo>
                  <a:pt x="4909" y="7200"/>
                  <a:pt x="4909" y="7200"/>
                  <a:pt x="4909" y="7200"/>
                </a:cubicBezTo>
                <a:cubicBezTo>
                  <a:pt x="4418" y="7200"/>
                  <a:pt x="3927" y="7800"/>
                  <a:pt x="3927" y="8400"/>
                </a:cubicBezTo>
                <a:cubicBezTo>
                  <a:pt x="3927" y="9600"/>
                  <a:pt x="3927" y="9600"/>
                  <a:pt x="3927" y="9600"/>
                </a:cubicBezTo>
                <a:cubicBezTo>
                  <a:pt x="982" y="9600"/>
                  <a:pt x="982" y="9600"/>
                  <a:pt x="982" y="9600"/>
                </a:cubicBezTo>
                <a:cubicBezTo>
                  <a:pt x="982" y="3600"/>
                  <a:pt x="982" y="3600"/>
                  <a:pt x="982" y="3600"/>
                </a:cubicBezTo>
                <a:cubicBezTo>
                  <a:pt x="20618" y="3600"/>
                  <a:pt x="20618" y="3600"/>
                  <a:pt x="20618" y="3600"/>
                </a:cubicBezTo>
                <a:lnTo>
                  <a:pt x="20618" y="9600"/>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 name="Picture Placeholder 1">
            <a:extLst>
              <a:ext uri="{FF2B5EF4-FFF2-40B4-BE49-F238E27FC236}">
                <a16:creationId xmlns:a16="http://schemas.microsoft.com/office/drawing/2014/main" id="{6BD3F079-6FE4-854F-A1EE-7935BFD203A1}"/>
              </a:ext>
            </a:extLst>
          </p:cNvPr>
          <p:cNvSpPr>
            <a:spLocks noGrp="1"/>
          </p:cNvSpPr>
          <p:nvPr>
            <p:ph type="pic" idx="13"/>
          </p:nvPr>
        </p:nvSpPr>
        <p:spPr/>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CBA6A55-0624-AB46-9221-6852D811794B}"/>
              </a:ext>
            </a:extLst>
          </p:cNvPr>
          <p:cNvSpPr>
            <a:spLocks noGrp="1"/>
          </p:cNvSpPr>
          <p:nvPr>
            <p:ph type="pic" idx="13"/>
          </p:nvPr>
        </p:nvSpPr>
        <p:spPr/>
      </p:sp>
      <p:sp>
        <p:nvSpPr>
          <p:cNvPr id="214" name="Rundown…"/>
          <p:cNvSpPr txBox="1"/>
          <p:nvPr/>
        </p:nvSpPr>
        <p:spPr>
          <a:xfrm>
            <a:off x="1752917" y="1568965"/>
            <a:ext cx="6948314" cy="26289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9600">
                <a:latin typeface="BebasNeue-Regular"/>
                <a:ea typeface="BebasNeue-Regular"/>
                <a:cs typeface="BebasNeue-Regular"/>
                <a:sym typeface="BebasNeue-Regular"/>
              </a:defRPr>
            </a:pPr>
            <a:r>
              <a:t>Rundown</a:t>
            </a:r>
          </a:p>
          <a:p>
            <a:pPr>
              <a:defRPr sz="9600">
                <a:solidFill>
                  <a:schemeClr val="accent1">
                    <a:lumOff val="-9999"/>
                  </a:schemeClr>
                </a:solidFill>
                <a:latin typeface="BebasNeue-Regular"/>
                <a:ea typeface="BebasNeue-Regular"/>
                <a:cs typeface="BebasNeue-Regular"/>
                <a:sym typeface="BebasNeue-Regular"/>
              </a:defRPr>
            </a:pPr>
            <a:r>
              <a:t>presentation</a:t>
            </a:r>
          </a:p>
        </p:txBody>
      </p:sp>
      <p:sp>
        <p:nvSpPr>
          <p:cNvPr id="215" name="Line"/>
          <p:cNvSpPr/>
          <p:nvPr/>
        </p:nvSpPr>
        <p:spPr>
          <a:xfrm>
            <a:off x="1791020" y="6515355"/>
            <a:ext cx="10940340" cy="1"/>
          </a:xfrm>
          <a:prstGeom prst="line">
            <a:avLst/>
          </a:prstGeom>
          <a:ln w="25400">
            <a:solidFill>
              <a:schemeClr val="accent1">
                <a:lumOff val="-9999"/>
              </a:schemeClr>
            </a:solidFill>
            <a:miter/>
          </a:ln>
        </p:spPr>
        <p:txBody>
          <a:bodyPr tIns="91439" bIns="91439"/>
          <a:lstStyle/>
          <a:p>
            <a:pPr>
              <a:lnSpc>
                <a:spcPct val="150000"/>
              </a:lnSpc>
              <a:defRPr sz="2000" b="0">
                <a:solidFill>
                  <a:srgbClr val="000000">
                    <a:alpha val="60000"/>
                  </a:srgbClr>
                </a:solidFill>
              </a:defRPr>
            </a:pPr>
            <a:endParaRPr/>
          </a:p>
        </p:txBody>
      </p:sp>
      <p:sp>
        <p:nvSpPr>
          <p:cNvPr id="216" name="Line"/>
          <p:cNvSpPr/>
          <p:nvPr/>
        </p:nvSpPr>
        <p:spPr>
          <a:xfrm>
            <a:off x="1791021" y="8250311"/>
            <a:ext cx="10940339" cy="1"/>
          </a:xfrm>
          <a:prstGeom prst="line">
            <a:avLst/>
          </a:prstGeom>
          <a:ln w="25400">
            <a:solidFill>
              <a:schemeClr val="accent1">
                <a:lumOff val="-9999"/>
              </a:schemeClr>
            </a:solidFill>
            <a:miter/>
          </a:ln>
        </p:spPr>
        <p:txBody>
          <a:bodyPr tIns="91439" bIns="91439"/>
          <a:lstStyle/>
          <a:p>
            <a:pPr>
              <a:lnSpc>
                <a:spcPct val="150000"/>
              </a:lnSpc>
              <a:defRPr sz="2000" b="0">
                <a:solidFill>
                  <a:srgbClr val="000000">
                    <a:alpha val="60000"/>
                  </a:srgbClr>
                </a:solidFill>
              </a:defRPr>
            </a:pPr>
            <a:endParaRPr/>
          </a:p>
        </p:txBody>
      </p:sp>
      <p:sp>
        <p:nvSpPr>
          <p:cNvPr id="217" name="Line"/>
          <p:cNvSpPr/>
          <p:nvPr/>
        </p:nvSpPr>
        <p:spPr>
          <a:xfrm>
            <a:off x="1791021" y="10825788"/>
            <a:ext cx="10940340" cy="1"/>
          </a:xfrm>
          <a:prstGeom prst="line">
            <a:avLst/>
          </a:prstGeom>
          <a:ln w="25400">
            <a:solidFill>
              <a:schemeClr val="accent1">
                <a:lumOff val="-9999"/>
              </a:schemeClr>
            </a:solidFill>
            <a:miter/>
          </a:ln>
        </p:spPr>
        <p:txBody>
          <a:bodyPr tIns="91439" bIns="91439"/>
          <a:lstStyle/>
          <a:p>
            <a:pPr>
              <a:lnSpc>
                <a:spcPct val="150000"/>
              </a:lnSpc>
              <a:defRPr sz="2000" b="0">
                <a:solidFill>
                  <a:srgbClr val="000000">
                    <a:alpha val="60000"/>
                  </a:srgbClr>
                </a:solidFill>
              </a:defRPr>
            </a:pPr>
            <a:endParaRPr/>
          </a:p>
        </p:txBody>
      </p:sp>
      <p:sp>
        <p:nvSpPr>
          <p:cNvPr id="218" name="08.00 - 08.30"/>
          <p:cNvSpPr txBox="1"/>
          <p:nvPr/>
        </p:nvSpPr>
        <p:spPr>
          <a:xfrm>
            <a:off x="1791020" y="5854955"/>
            <a:ext cx="2287369"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08.00 - 08.30</a:t>
            </a:r>
          </a:p>
        </p:txBody>
      </p:sp>
      <p:sp>
        <p:nvSpPr>
          <p:cNvPr id="219" name="Welcome Speech"/>
          <p:cNvSpPr txBox="1"/>
          <p:nvPr/>
        </p:nvSpPr>
        <p:spPr>
          <a:xfrm>
            <a:off x="5348389" y="5854955"/>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Welcome Speech</a:t>
            </a:r>
          </a:p>
        </p:txBody>
      </p:sp>
      <p:sp>
        <p:nvSpPr>
          <p:cNvPr id="220" name="08.30 - 09.00"/>
          <p:cNvSpPr txBox="1"/>
          <p:nvPr/>
        </p:nvSpPr>
        <p:spPr>
          <a:xfrm>
            <a:off x="1791020" y="6896355"/>
            <a:ext cx="2287369"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08.30 - 09.00</a:t>
            </a:r>
          </a:p>
        </p:txBody>
      </p:sp>
      <p:sp>
        <p:nvSpPr>
          <p:cNvPr id="221" name="Talk About Rena™"/>
          <p:cNvSpPr txBox="1"/>
          <p:nvPr/>
        </p:nvSpPr>
        <p:spPr>
          <a:xfrm>
            <a:off x="5348389" y="6896355"/>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Talk About Rena™</a:t>
            </a:r>
          </a:p>
        </p:txBody>
      </p:sp>
      <p:sp>
        <p:nvSpPr>
          <p:cNvPr id="222" name="09.00 - 10.00"/>
          <p:cNvSpPr txBox="1"/>
          <p:nvPr/>
        </p:nvSpPr>
        <p:spPr>
          <a:xfrm>
            <a:off x="1791020" y="7442455"/>
            <a:ext cx="2287369"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09.00 - 10.00</a:t>
            </a:r>
          </a:p>
        </p:txBody>
      </p:sp>
      <p:sp>
        <p:nvSpPr>
          <p:cNvPr id="223" name="Rena : Behind Success"/>
          <p:cNvSpPr txBox="1"/>
          <p:nvPr/>
        </p:nvSpPr>
        <p:spPr>
          <a:xfrm>
            <a:off x="5348389" y="7442455"/>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Rena : Behind Success</a:t>
            </a:r>
          </a:p>
        </p:txBody>
      </p:sp>
      <p:sp>
        <p:nvSpPr>
          <p:cNvPr id="224" name="10.00 - 10.30"/>
          <p:cNvSpPr txBox="1"/>
          <p:nvPr/>
        </p:nvSpPr>
        <p:spPr>
          <a:xfrm>
            <a:off x="1791019" y="8689867"/>
            <a:ext cx="2287368"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10.00 - 10.30</a:t>
            </a:r>
          </a:p>
        </p:txBody>
      </p:sp>
      <p:sp>
        <p:nvSpPr>
          <p:cNvPr id="225" name="Our Services"/>
          <p:cNvSpPr txBox="1"/>
          <p:nvPr/>
        </p:nvSpPr>
        <p:spPr>
          <a:xfrm>
            <a:off x="5348388" y="8689867"/>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Our Services</a:t>
            </a:r>
          </a:p>
        </p:txBody>
      </p:sp>
      <p:sp>
        <p:nvSpPr>
          <p:cNvPr id="226" name="11.00 - 12.00"/>
          <p:cNvSpPr txBox="1"/>
          <p:nvPr/>
        </p:nvSpPr>
        <p:spPr>
          <a:xfrm>
            <a:off x="1791019" y="9235967"/>
            <a:ext cx="2287369"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11.00 - 12.00</a:t>
            </a:r>
          </a:p>
        </p:txBody>
      </p:sp>
      <p:sp>
        <p:nvSpPr>
          <p:cNvPr id="227" name="Breaktime"/>
          <p:cNvSpPr txBox="1"/>
          <p:nvPr/>
        </p:nvSpPr>
        <p:spPr>
          <a:xfrm>
            <a:off x="5348389" y="9235967"/>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Breaktime</a:t>
            </a:r>
          </a:p>
        </p:txBody>
      </p:sp>
      <p:sp>
        <p:nvSpPr>
          <p:cNvPr id="228" name="12.00 - 12.30"/>
          <p:cNvSpPr txBox="1"/>
          <p:nvPr/>
        </p:nvSpPr>
        <p:spPr>
          <a:xfrm>
            <a:off x="1791017" y="9782067"/>
            <a:ext cx="2287368"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12.00 - 12.30</a:t>
            </a:r>
          </a:p>
        </p:txBody>
      </p:sp>
      <p:sp>
        <p:nvSpPr>
          <p:cNvPr id="229" name="Branding Value"/>
          <p:cNvSpPr txBox="1"/>
          <p:nvPr/>
        </p:nvSpPr>
        <p:spPr>
          <a:xfrm>
            <a:off x="5348385" y="9782067"/>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Branding Value</a:t>
            </a:r>
          </a:p>
        </p:txBody>
      </p:sp>
      <p:sp>
        <p:nvSpPr>
          <p:cNvPr id="230" name="13.00 - 13.30"/>
          <p:cNvSpPr txBox="1"/>
          <p:nvPr/>
        </p:nvSpPr>
        <p:spPr>
          <a:xfrm>
            <a:off x="1791021" y="11206788"/>
            <a:ext cx="2287368"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13.00 - 13.30</a:t>
            </a:r>
          </a:p>
        </p:txBody>
      </p:sp>
      <p:sp>
        <p:nvSpPr>
          <p:cNvPr id="231" name="End of Presentation"/>
          <p:cNvSpPr txBox="1"/>
          <p:nvPr/>
        </p:nvSpPr>
        <p:spPr>
          <a:xfrm>
            <a:off x="5348389" y="11206788"/>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b="0">
                <a:latin typeface="Roboto Light"/>
                <a:ea typeface="Roboto Light"/>
                <a:cs typeface="Roboto Light"/>
                <a:sym typeface="Roboto Light"/>
              </a:defRPr>
            </a:lvl1pPr>
          </a:lstStyle>
          <a:p>
            <a:r>
              <a:t>End of Presentation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OurService"/>
          <p:cNvSpPr txBox="1"/>
          <p:nvPr/>
        </p:nvSpPr>
        <p:spPr>
          <a:xfrm>
            <a:off x="1791017" y="1461888"/>
            <a:ext cx="7774214" cy="2197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Our</a:t>
            </a:r>
            <a:r>
              <a:rPr>
                <a:solidFill>
                  <a:schemeClr val="accent1">
                    <a:lumOff val="-9999"/>
                  </a:schemeClr>
                </a:solidFill>
              </a:rPr>
              <a:t>Service</a:t>
            </a:r>
          </a:p>
        </p:txBody>
      </p:sp>
      <p:sp>
        <p:nvSpPr>
          <p:cNvPr id="45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791017" y="3912988"/>
            <a:ext cx="13294527"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451" name="Rectangle"/>
          <p:cNvSpPr/>
          <p:nvPr/>
        </p:nvSpPr>
        <p:spPr>
          <a:xfrm>
            <a:off x="1791017" y="6858000"/>
            <a:ext cx="5940001" cy="5055109"/>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52" name="Rectangle"/>
          <p:cNvSpPr/>
          <p:nvPr/>
        </p:nvSpPr>
        <p:spPr>
          <a:xfrm>
            <a:off x="16721027" y="6858000"/>
            <a:ext cx="5940001" cy="5055109"/>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53" name="Rectangle"/>
          <p:cNvSpPr/>
          <p:nvPr/>
        </p:nvSpPr>
        <p:spPr>
          <a:xfrm>
            <a:off x="9256021" y="6858000"/>
            <a:ext cx="5940002" cy="5055109"/>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54" name="Amet facilisis magna etiam tempor orci eu lobortis elementum. Nisl nisi scelerisque eu ultrices vitae auctor eu augue ut. Condimentum vitae sapien pellentesque habitant morbi tristique"/>
          <p:cNvSpPr txBox="1"/>
          <p:nvPr/>
        </p:nvSpPr>
        <p:spPr>
          <a:xfrm>
            <a:off x="2350933" y="8845804"/>
            <a:ext cx="4820169"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Amet facilisis magna etiam tempor orci eu lobortis elementum. Nisl nisi scelerisque eu ultrices vitae auctor eu augue ut. Condimentum vitae sapien pellentesque habitant morbi tristique</a:t>
            </a:r>
          </a:p>
        </p:txBody>
      </p:sp>
      <p:sp>
        <p:nvSpPr>
          <p:cNvPr id="455" name="Marketing"/>
          <p:cNvSpPr txBox="1"/>
          <p:nvPr/>
        </p:nvSpPr>
        <p:spPr>
          <a:xfrm>
            <a:off x="2350933" y="7608823"/>
            <a:ext cx="4820169"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a:solidFill>
                  <a:schemeClr val="accent4">
                    <a:lumOff val="-7999"/>
                  </a:schemeClr>
                </a:solidFill>
              </a:defRPr>
            </a:lvl1pPr>
          </a:lstStyle>
          <a:p>
            <a:r>
              <a:t>Marketing</a:t>
            </a:r>
          </a:p>
        </p:txBody>
      </p:sp>
      <p:sp>
        <p:nvSpPr>
          <p:cNvPr id="456" name="Amet facilisis magna etiam tempor orci eu lobortis elementum. Nisl nisi scelerisque eu ultrices vitae auctor eu augue ut. Condimentum vitae sapien pellentesque habitant morbi tristique"/>
          <p:cNvSpPr txBox="1"/>
          <p:nvPr/>
        </p:nvSpPr>
        <p:spPr>
          <a:xfrm>
            <a:off x="9815938" y="8845804"/>
            <a:ext cx="4820169"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Amet facilisis magna etiam tempor orci eu lobortis elementum. Nisl nisi scelerisque eu ultrices vitae auctor eu augue ut. Condimentum vitae sapien pellentesque habitant morbi tristique</a:t>
            </a:r>
          </a:p>
        </p:txBody>
      </p:sp>
      <p:sp>
        <p:nvSpPr>
          <p:cNvPr id="457" name="Analysist Market"/>
          <p:cNvSpPr txBox="1"/>
          <p:nvPr/>
        </p:nvSpPr>
        <p:spPr>
          <a:xfrm>
            <a:off x="9815938" y="7608823"/>
            <a:ext cx="4820169"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a:solidFill>
                  <a:schemeClr val="accent4">
                    <a:lumOff val="-7999"/>
                  </a:schemeClr>
                </a:solidFill>
              </a:defRPr>
            </a:lvl1pPr>
          </a:lstStyle>
          <a:p>
            <a:r>
              <a:t>Analysist Market</a:t>
            </a:r>
          </a:p>
        </p:txBody>
      </p:sp>
      <p:sp>
        <p:nvSpPr>
          <p:cNvPr id="458" name="Amet facilisis magna etiam tempor orci eu lobortis elementum. Nisl nisi scelerisque eu ultrices vitae auctor eu augue ut. Condimentum vitae sapien pellentesque habitant morbi tristique"/>
          <p:cNvSpPr txBox="1"/>
          <p:nvPr/>
        </p:nvSpPr>
        <p:spPr>
          <a:xfrm>
            <a:off x="17280942" y="8845804"/>
            <a:ext cx="4820169"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Amet facilisis magna etiam tempor orci eu lobortis elementum. Nisl nisi scelerisque eu ultrices vitae auctor eu augue ut. Condimentum vitae sapien pellentesque habitant morbi tristique</a:t>
            </a:r>
          </a:p>
        </p:txBody>
      </p:sp>
      <p:sp>
        <p:nvSpPr>
          <p:cNvPr id="459" name="Graphic Design"/>
          <p:cNvSpPr txBox="1"/>
          <p:nvPr/>
        </p:nvSpPr>
        <p:spPr>
          <a:xfrm>
            <a:off x="17280942" y="7608823"/>
            <a:ext cx="4820169"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a:solidFill>
                  <a:schemeClr val="accent4">
                    <a:lumOff val="-7999"/>
                  </a:schemeClr>
                </a:solidFill>
              </a:defRPr>
            </a:lvl1pPr>
          </a:lstStyle>
          <a:p>
            <a:r>
              <a:t>Graphic Design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OurService"/>
          <p:cNvSpPr txBox="1"/>
          <p:nvPr/>
        </p:nvSpPr>
        <p:spPr>
          <a:xfrm>
            <a:off x="1791017" y="1461888"/>
            <a:ext cx="7774214" cy="2197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Our</a:t>
            </a:r>
            <a:r>
              <a:rPr>
                <a:solidFill>
                  <a:schemeClr val="accent1">
                    <a:lumOff val="-9999"/>
                  </a:schemeClr>
                </a:solidFill>
              </a:rPr>
              <a:t>Service</a:t>
            </a:r>
          </a:p>
        </p:txBody>
      </p:sp>
      <p:sp>
        <p:nvSpPr>
          <p:cNvPr id="46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791017" y="8374210"/>
            <a:ext cx="6068027"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463" name="We here for you."/>
          <p:cNvSpPr txBox="1"/>
          <p:nvPr/>
        </p:nvSpPr>
        <p:spPr>
          <a:xfrm>
            <a:off x="1791017" y="7391230"/>
            <a:ext cx="6068027"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t>We here for you.</a:t>
            </a:r>
          </a:p>
        </p:txBody>
      </p:sp>
      <p:sp>
        <p:nvSpPr>
          <p:cNvPr id="464" name="Rectangle"/>
          <p:cNvSpPr/>
          <p:nvPr/>
        </p:nvSpPr>
        <p:spPr>
          <a:xfrm>
            <a:off x="12192000" y="1797565"/>
            <a:ext cx="10390610" cy="302692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65" name="Rectangle"/>
          <p:cNvSpPr/>
          <p:nvPr/>
        </p:nvSpPr>
        <p:spPr>
          <a:xfrm>
            <a:off x="12192000" y="5344540"/>
            <a:ext cx="10390610" cy="3026921"/>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66" name="Rectangle"/>
          <p:cNvSpPr/>
          <p:nvPr/>
        </p:nvSpPr>
        <p:spPr>
          <a:xfrm>
            <a:off x="12192000" y="8886188"/>
            <a:ext cx="10390610" cy="3026921"/>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67" name="Circle"/>
          <p:cNvSpPr/>
          <p:nvPr/>
        </p:nvSpPr>
        <p:spPr>
          <a:xfrm>
            <a:off x="13208000" y="2411025"/>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68" name="Circle"/>
          <p:cNvSpPr/>
          <p:nvPr/>
        </p:nvSpPr>
        <p:spPr>
          <a:xfrm>
            <a:off x="13208000" y="6097053"/>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69" name="Circle"/>
          <p:cNvSpPr/>
          <p:nvPr/>
        </p:nvSpPr>
        <p:spPr>
          <a:xfrm>
            <a:off x="13208000" y="9499648"/>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70" name="Print Template Lorem ipsum dolor sit amet, consectetur adipiscing elit,"/>
          <p:cNvSpPr txBox="1"/>
          <p:nvPr/>
        </p:nvSpPr>
        <p:spPr>
          <a:xfrm>
            <a:off x="15292542" y="6296013"/>
            <a:ext cx="362043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Print Template</a:t>
            </a:r>
            <a:br/>
            <a:r>
              <a:t>Lorem ipsum dolor sit amet, consectetur adipiscing elit,</a:t>
            </a:r>
          </a:p>
        </p:txBody>
      </p:sp>
      <p:sp>
        <p:nvSpPr>
          <p:cNvPr id="471" name="Presentation Lorem ipsum dolor sit amet, consectetur adipiscing elit,"/>
          <p:cNvSpPr txBox="1"/>
          <p:nvPr/>
        </p:nvSpPr>
        <p:spPr>
          <a:xfrm>
            <a:off x="15292542" y="2609986"/>
            <a:ext cx="362043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Presentation</a:t>
            </a:r>
            <a:br/>
            <a:r>
              <a:t>Lorem ipsum dolor sit amet, consectetur adipiscing elit,</a:t>
            </a:r>
          </a:p>
        </p:txBody>
      </p:sp>
      <p:sp>
        <p:nvSpPr>
          <p:cNvPr id="472" name="Graphic Design Lorem ipsum dolor sit amet, consectetur adipiscing elit,"/>
          <p:cNvSpPr txBox="1"/>
          <p:nvPr/>
        </p:nvSpPr>
        <p:spPr>
          <a:xfrm>
            <a:off x="15292542" y="9761050"/>
            <a:ext cx="362043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Graphic Design</a:t>
            </a:r>
            <a:br/>
            <a:r>
              <a:t>Lorem ipsum dolor sit amet, consectetur adipiscing elit,</a:t>
            </a:r>
          </a:p>
        </p:txBody>
      </p:sp>
      <p:sp>
        <p:nvSpPr>
          <p:cNvPr id="473" name="1. Branding Identity…"/>
          <p:cNvSpPr txBox="1"/>
          <p:nvPr/>
        </p:nvSpPr>
        <p:spPr>
          <a:xfrm>
            <a:off x="19197521" y="2609986"/>
            <a:ext cx="273290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1. Branding Identity</a:t>
            </a:r>
          </a:p>
          <a:p>
            <a:pPr>
              <a:lnSpc>
                <a:spcPct val="150000"/>
              </a:lnSpc>
              <a:defRPr sz="2000" b="0">
                <a:solidFill>
                  <a:srgbClr val="000000">
                    <a:alpha val="60000"/>
                  </a:srgbClr>
                </a:solidFill>
              </a:defRPr>
            </a:pPr>
            <a:r>
              <a:rPr b="1"/>
              <a:t>2. Branding Value</a:t>
            </a:r>
          </a:p>
          <a:p>
            <a:pPr>
              <a:lnSpc>
                <a:spcPct val="150000"/>
              </a:lnSpc>
              <a:defRPr sz="2000" b="0">
                <a:solidFill>
                  <a:srgbClr val="000000">
                    <a:alpha val="60000"/>
                  </a:srgbClr>
                </a:solidFill>
              </a:defRPr>
            </a:pPr>
            <a:r>
              <a:rPr b="1"/>
              <a:t>3. Logo</a:t>
            </a:r>
          </a:p>
        </p:txBody>
      </p:sp>
      <p:sp>
        <p:nvSpPr>
          <p:cNvPr id="474" name="1. Flyer…"/>
          <p:cNvSpPr txBox="1"/>
          <p:nvPr/>
        </p:nvSpPr>
        <p:spPr>
          <a:xfrm>
            <a:off x="19197521" y="6296013"/>
            <a:ext cx="273290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1. Flyer</a:t>
            </a:r>
          </a:p>
          <a:p>
            <a:pPr>
              <a:lnSpc>
                <a:spcPct val="150000"/>
              </a:lnSpc>
              <a:defRPr sz="2000" b="0">
                <a:solidFill>
                  <a:srgbClr val="000000">
                    <a:alpha val="60000"/>
                  </a:srgbClr>
                </a:solidFill>
              </a:defRPr>
            </a:pPr>
            <a:r>
              <a:rPr b="1"/>
              <a:t>2. Poster</a:t>
            </a:r>
          </a:p>
          <a:p>
            <a:pPr>
              <a:lnSpc>
                <a:spcPct val="150000"/>
              </a:lnSpc>
              <a:defRPr sz="2000" b="0">
                <a:solidFill>
                  <a:srgbClr val="000000">
                    <a:alpha val="60000"/>
                  </a:srgbClr>
                </a:solidFill>
              </a:defRPr>
            </a:pPr>
            <a:r>
              <a:rPr b="1"/>
              <a:t>3. Brochure</a:t>
            </a:r>
          </a:p>
        </p:txBody>
      </p:sp>
      <p:sp>
        <p:nvSpPr>
          <p:cNvPr id="475" name="1. Illustration…"/>
          <p:cNvSpPr txBox="1"/>
          <p:nvPr/>
        </p:nvSpPr>
        <p:spPr>
          <a:xfrm>
            <a:off x="19197521" y="9745810"/>
            <a:ext cx="273290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t>1. Illustration</a:t>
            </a:r>
          </a:p>
          <a:p>
            <a:pPr>
              <a:lnSpc>
                <a:spcPct val="150000"/>
              </a:lnSpc>
              <a:defRPr sz="2000" b="0">
                <a:solidFill>
                  <a:srgbClr val="000000">
                    <a:alpha val="60000"/>
                  </a:srgbClr>
                </a:solidFill>
              </a:defRPr>
            </a:pPr>
            <a:r>
              <a:rPr b="1"/>
              <a:t>2. Animation</a:t>
            </a:r>
          </a:p>
          <a:p>
            <a:pPr>
              <a:lnSpc>
                <a:spcPct val="150000"/>
              </a:lnSpc>
              <a:defRPr sz="2000" b="0">
                <a:solidFill>
                  <a:srgbClr val="000000">
                    <a:alpha val="60000"/>
                  </a:srgbClr>
                </a:solidFill>
              </a:defRPr>
            </a:pPr>
            <a:r>
              <a:rPr b="1"/>
              <a:t>3. Mockup </a:t>
            </a:r>
          </a:p>
        </p:txBody>
      </p:sp>
      <p:sp>
        <p:nvSpPr>
          <p:cNvPr id="476" name="Shape"/>
          <p:cNvSpPr/>
          <p:nvPr/>
        </p:nvSpPr>
        <p:spPr>
          <a:xfrm>
            <a:off x="13658000" y="2861025"/>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20618" y="10309"/>
                </a:moveTo>
                <a:cubicBezTo>
                  <a:pt x="12027" y="10309"/>
                  <a:pt x="12027" y="10309"/>
                  <a:pt x="12027" y="10309"/>
                </a:cubicBezTo>
                <a:cubicBezTo>
                  <a:pt x="18041" y="4173"/>
                  <a:pt x="18041" y="4173"/>
                  <a:pt x="18041" y="4173"/>
                </a:cubicBezTo>
                <a:cubicBezTo>
                  <a:pt x="19514" y="5891"/>
                  <a:pt x="20495" y="7977"/>
                  <a:pt x="20618" y="10309"/>
                </a:cubicBezTo>
                <a:moveTo>
                  <a:pt x="10800" y="20618"/>
                </a:moveTo>
                <a:cubicBezTo>
                  <a:pt x="5400" y="20618"/>
                  <a:pt x="982" y="16200"/>
                  <a:pt x="982" y="10800"/>
                </a:cubicBezTo>
                <a:cubicBezTo>
                  <a:pt x="982" y="5400"/>
                  <a:pt x="5400" y="982"/>
                  <a:pt x="10800" y="982"/>
                </a:cubicBezTo>
                <a:cubicBezTo>
                  <a:pt x="13377" y="982"/>
                  <a:pt x="15586" y="1964"/>
                  <a:pt x="17427" y="3559"/>
                </a:cubicBezTo>
                <a:cubicBezTo>
                  <a:pt x="10432" y="10432"/>
                  <a:pt x="10432" y="10432"/>
                  <a:pt x="10432" y="10432"/>
                </a:cubicBezTo>
                <a:cubicBezTo>
                  <a:pt x="10309" y="10555"/>
                  <a:pt x="10309" y="10677"/>
                  <a:pt x="10309" y="10800"/>
                </a:cubicBezTo>
                <a:cubicBezTo>
                  <a:pt x="10309" y="11045"/>
                  <a:pt x="10555" y="11291"/>
                  <a:pt x="10800" y="11291"/>
                </a:cubicBezTo>
                <a:cubicBezTo>
                  <a:pt x="20618" y="11291"/>
                  <a:pt x="20618" y="11291"/>
                  <a:pt x="20618" y="11291"/>
                </a:cubicBezTo>
                <a:cubicBezTo>
                  <a:pt x="20373" y="16445"/>
                  <a:pt x="16077" y="20618"/>
                  <a:pt x="10800" y="20618"/>
                </a:cubicBezTo>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477" name="Shape"/>
          <p:cNvSpPr/>
          <p:nvPr/>
        </p:nvSpPr>
        <p:spPr>
          <a:xfrm>
            <a:off x="13658000" y="6547053"/>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7855" y="14727"/>
                </a:moveTo>
                <a:cubicBezTo>
                  <a:pt x="13745" y="14727"/>
                  <a:pt x="13745" y="14727"/>
                  <a:pt x="13745" y="14727"/>
                </a:cubicBezTo>
                <a:cubicBezTo>
                  <a:pt x="14236" y="14727"/>
                  <a:pt x="14727" y="14236"/>
                  <a:pt x="14727" y="13745"/>
                </a:cubicBezTo>
                <a:cubicBezTo>
                  <a:pt x="14727" y="12764"/>
                  <a:pt x="14727" y="12764"/>
                  <a:pt x="14727" y="12764"/>
                </a:cubicBezTo>
                <a:cubicBezTo>
                  <a:pt x="14727" y="12273"/>
                  <a:pt x="14236" y="11782"/>
                  <a:pt x="13745" y="11782"/>
                </a:cubicBezTo>
                <a:cubicBezTo>
                  <a:pt x="7855" y="11782"/>
                  <a:pt x="7855" y="11782"/>
                  <a:pt x="7855" y="11782"/>
                </a:cubicBezTo>
                <a:cubicBezTo>
                  <a:pt x="7364" y="11782"/>
                  <a:pt x="6873" y="12273"/>
                  <a:pt x="6873" y="12764"/>
                </a:cubicBezTo>
                <a:cubicBezTo>
                  <a:pt x="6873" y="13745"/>
                  <a:pt x="6873" y="13745"/>
                  <a:pt x="6873" y="13745"/>
                </a:cubicBezTo>
                <a:cubicBezTo>
                  <a:pt x="6873" y="14236"/>
                  <a:pt x="7364" y="14727"/>
                  <a:pt x="7855" y="14727"/>
                </a:cubicBezTo>
                <a:moveTo>
                  <a:pt x="7855" y="12764"/>
                </a:moveTo>
                <a:cubicBezTo>
                  <a:pt x="13745" y="12764"/>
                  <a:pt x="13745" y="12764"/>
                  <a:pt x="13745" y="12764"/>
                </a:cubicBezTo>
                <a:cubicBezTo>
                  <a:pt x="13745" y="13745"/>
                  <a:pt x="13745" y="13745"/>
                  <a:pt x="13745" y="13745"/>
                </a:cubicBezTo>
                <a:cubicBezTo>
                  <a:pt x="7855" y="13745"/>
                  <a:pt x="7855" y="13745"/>
                  <a:pt x="7855" y="13745"/>
                </a:cubicBezTo>
                <a:lnTo>
                  <a:pt x="7855" y="12764"/>
                </a:lnTo>
                <a:close/>
                <a:moveTo>
                  <a:pt x="20618" y="5891"/>
                </a:moveTo>
                <a:cubicBezTo>
                  <a:pt x="18655" y="5891"/>
                  <a:pt x="18655" y="5891"/>
                  <a:pt x="18655" y="5891"/>
                </a:cubicBezTo>
                <a:cubicBezTo>
                  <a:pt x="18655" y="1964"/>
                  <a:pt x="18655" y="1964"/>
                  <a:pt x="18655" y="1964"/>
                </a:cubicBezTo>
                <a:cubicBezTo>
                  <a:pt x="18655" y="1473"/>
                  <a:pt x="18164" y="982"/>
                  <a:pt x="17673" y="982"/>
                </a:cubicBezTo>
                <a:cubicBezTo>
                  <a:pt x="13745" y="982"/>
                  <a:pt x="13745" y="982"/>
                  <a:pt x="13745" y="982"/>
                </a:cubicBezTo>
                <a:cubicBezTo>
                  <a:pt x="12764" y="0"/>
                  <a:pt x="12764" y="0"/>
                  <a:pt x="12764" y="0"/>
                </a:cubicBezTo>
                <a:cubicBezTo>
                  <a:pt x="3927" y="0"/>
                  <a:pt x="3927" y="0"/>
                  <a:pt x="3927" y="0"/>
                </a:cubicBezTo>
                <a:cubicBezTo>
                  <a:pt x="3436" y="0"/>
                  <a:pt x="2945" y="491"/>
                  <a:pt x="2945" y="982"/>
                </a:cubicBezTo>
                <a:cubicBezTo>
                  <a:pt x="2945" y="5891"/>
                  <a:pt x="2945" y="5891"/>
                  <a:pt x="2945" y="5891"/>
                </a:cubicBezTo>
                <a:cubicBezTo>
                  <a:pt x="982" y="5891"/>
                  <a:pt x="982" y="5891"/>
                  <a:pt x="982" y="5891"/>
                </a:cubicBezTo>
                <a:cubicBezTo>
                  <a:pt x="491" y="5891"/>
                  <a:pt x="0" y="6382"/>
                  <a:pt x="0" y="6873"/>
                </a:cubicBezTo>
                <a:cubicBezTo>
                  <a:pt x="0" y="8836"/>
                  <a:pt x="0" y="8836"/>
                  <a:pt x="0" y="8836"/>
                </a:cubicBezTo>
                <a:cubicBezTo>
                  <a:pt x="0" y="9327"/>
                  <a:pt x="491" y="9818"/>
                  <a:pt x="982" y="9818"/>
                </a:cubicBezTo>
                <a:cubicBezTo>
                  <a:pt x="1964" y="9818"/>
                  <a:pt x="1964" y="9818"/>
                  <a:pt x="1964" y="9818"/>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9818"/>
                  <a:pt x="19636" y="9818"/>
                  <a:pt x="19636" y="9818"/>
                </a:cubicBezTo>
                <a:cubicBezTo>
                  <a:pt x="20618" y="9818"/>
                  <a:pt x="20618" y="9818"/>
                  <a:pt x="20618" y="9818"/>
                </a:cubicBezTo>
                <a:cubicBezTo>
                  <a:pt x="21109" y="9818"/>
                  <a:pt x="21600" y="9327"/>
                  <a:pt x="21600" y="8836"/>
                </a:cubicBezTo>
                <a:cubicBezTo>
                  <a:pt x="21600" y="6873"/>
                  <a:pt x="21600" y="6873"/>
                  <a:pt x="21600" y="6873"/>
                </a:cubicBezTo>
                <a:cubicBezTo>
                  <a:pt x="21600" y="6382"/>
                  <a:pt x="21109" y="5891"/>
                  <a:pt x="20618" y="5891"/>
                </a:cubicBezTo>
                <a:moveTo>
                  <a:pt x="17673" y="1964"/>
                </a:moveTo>
                <a:cubicBezTo>
                  <a:pt x="17673" y="5891"/>
                  <a:pt x="17673" y="5891"/>
                  <a:pt x="17673" y="5891"/>
                </a:cubicBezTo>
                <a:cubicBezTo>
                  <a:pt x="15709" y="5891"/>
                  <a:pt x="15709" y="5891"/>
                  <a:pt x="15709" y="5891"/>
                </a:cubicBezTo>
                <a:cubicBezTo>
                  <a:pt x="15709" y="2945"/>
                  <a:pt x="15709" y="2945"/>
                  <a:pt x="15709" y="2945"/>
                </a:cubicBezTo>
                <a:cubicBezTo>
                  <a:pt x="14727" y="1964"/>
                  <a:pt x="14727" y="1964"/>
                  <a:pt x="14727" y="1964"/>
                </a:cubicBezTo>
                <a:lnTo>
                  <a:pt x="17673" y="1964"/>
                </a:lnTo>
                <a:close/>
                <a:moveTo>
                  <a:pt x="12764" y="1473"/>
                </a:moveTo>
                <a:cubicBezTo>
                  <a:pt x="14236" y="2945"/>
                  <a:pt x="14236" y="2945"/>
                  <a:pt x="14236" y="2945"/>
                </a:cubicBezTo>
                <a:cubicBezTo>
                  <a:pt x="12764" y="2945"/>
                  <a:pt x="12764" y="2945"/>
                  <a:pt x="12764" y="2945"/>
                </a:cubicBezTo>
                <a:lnTo>
                  <a:pt x="12764" y="1473"/>
                </a:lnTo>
                <a:close/>
                <a:moveTo>
                  <a:pt x="3927" y="982"/>
                </a:moveTo>
                <a:cubicBezTo>
                  <a:pt x="11782" y="982"/>
                  <a:pt x="11782" y="982"/>
                  <a:pt x="11782" y="982"/>
                </a:cubicBezTo>
                <a:cubicBezTo>
                  <a:pt x="11782" y="3436"/>
                  <a:pt x="11782" y="3436"/>
                  <a:pt x="11782" y="3436"/>
                </a:cubicBezTo>
                <a:cubicBezTo>
                  <a:pt x="11782" y="3682"/>
                  <a:pt x="12027" y="3927"/>
                  <a:pt x="12273" y="3927"/>
                </a:cubicBezTo>
                <a:cubicBezTo>
                  <a:pt x="14727" y="3927"/>
                  <a:pt x="14727" y="3927"/>
                  <a:pt x="14727" y="3927"/>
                </a:cubicBezTo>
                <a:cubicBezTo>
                  <a:pt x="14727" y="5891"/>
                  <a:pt x="14727" y="5891"/>
                  <a:pt x="14727" y="5891"/>
                </a:cubicBezTo>
                <a:cubicBezTo>
                  <a:pt x="3927" y="5891"/>
                  <a:pt x="3927" y="5891"/>
                  <a:pt x="3927" y="5891"/>
                </a:cubicBezTo>
                <a:lnTo>
                  <a:pt x="3927" y="982"/>
                </a:lnTo>
                <a:close/>
                <a:moveTo>
                  <a:pt x="18655" y="20618"/>
                </a:moveTo>
                <a:cubicBezTo>
                  <a:pt x="2945" y="20618"/>
                  <a:pt x="2945" y="20618"/>
                  <a:pt x="2945" y="20618"/>
                </a:cubicBezTo>
                <a:cubicBezTo>
                  <a:pt x="2945" y="9818"/>
                  <a:pt x="2945" y="9818"/>
                  <a:pt x="2945" y="9818"/>
                </a:cubicBezTo>
                <a:cubicBezTo>
                  <a:pt x="18655" y="9818"/>
                  <a:pt x="18655" y="9818"/>
                  <a:pt x="18655" y="9818"/>
                </a:cubicBezTo>
                <a:lnTo>
                  <a:pt x="18655" y="20618"/>
                </a:lnTo>
                <a:close/>
                <a:moveTo>
                  <a:pt x="20618" y="8836"/>
                </a:moveTo>
                <a:cubicBezTo>
                  <a:pt x="982" y="8836"/>
                  <a:pt x="982" y="8836"/>
                  <a:pt x="982" y="8836"/>
                </a:cubicBezTo>
                <a:cubicBezTo>
                  <a:pt x="982" y="6873"/>
                  <a:pt x="982" y="6873"/>
                  <a:pt x="982" y="6873"/>
                </a:cubicBezTo>
                <a:cubicBezTo>
                  <a:pt x="20618" y="6873"/>
                  <a:pt x="20618" y="6873"/>
                  <a:pt x="20618" y="6873"/>
                </a:cubicBezTo>
                <a:lnTo>
                  <a:pt x="20618" y="8836"/>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478" name="Shape"/>
          <p:cNvSpPr/>
          <p:nvPr/>
        </p:nvSpPr>
        <p:spPr>
          <a:xfrm>
            <a:off x="13658000" y="9949648"/>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982" y="1964"/>
                </a:moveTo>
                <a:cubicBezTo>
                  <a:pt x="982" y="1473"/>
                  <a:pt x="1473" y="982"/>
                  <a:pt x="1964" y="982"/>
                </a:cubicBezTo>
                <a:cubicBezTo>
                  <a:pt x="4418" y="982"/>
                  <a:pt x="4418" y="982"/>
                  <a:pt x="4418" y="982"/>
                </a:cubicBezTo>
                <a:cubicBezTo>
                  <a:pt x="4173" y="2700"/>
                  <a:pt x="2700" y="4173"/>
                  <a:pt x="982" y="4418"/>
                </a:cubicBezTo>
                <a:lnTo>
                  <a:pt x="982" y="1964"/>
                </a:lnTo>
                <a:close/>
                <a:moveTo>
                  <a:pt x="982" y="5400"/>
                </a:moveTo>
                <a:cubicBezTo>
                  <a:pt x="3314" y="5155"/>
                  <a:pt x="5155" y="3314"/>
                  <a:pt x="5400" y="982"/>
                </a:cubicBezTo>
                <a:cubicBezTo>
                  <a:pt x="10309" y="982"/>
                  <a:pt x="10309" y="982"/>
                  <a:pt x="10309" y="982"/>
                </a:cubicBezTo>
                <a:cubicBezTo>
                  <a:pt x="10309" y="1718"/>
                  <a:pt x="10309" y="1718"/>
                  <a:pt x="10309" y="1718"/>
                </a:cubicBezTo>
                <a:cubicBezTo>
                  <a:pt x="10309" y="1718"/>
                  <a:pt x="10309" y="1718"/>
                  <a:pt x="10309" y="1718"/>
                </a:cubicBezTo>
                <a:cubicBezTo>
                  <a:pt x="9327" y="1964"/>
                  <a:pt x="9327" y="1964"/>
                  <a:pt x="9327" y="1964"/>
                </a:cubicBezTo>
                <a:cubicBezTo>
                  <a:pt x="8959" y="2086"/>
                  <a:pt x="8714" y="2332"/>
                  <a:pt x="8591" y="2700"/>
                </a:cubicBezTo>
                <a:cubicBezTo>
                  <a:pt x="8345" y="3314"/>
                  <a:pt x="8100" y="4050"/>
                  <a:pt x="7732" y="4664"/>
                </a:cubicBezTo>
                <a:cubicBezTo>
                  <a:pt x="7609" y="5032"/>
                  <a:pt x="7609" y="5400"/>
                  <a:pt x="7732" y="5645"/>
                </a:cubicBezTo>
                <a:cubicBezTo>
                  <a:pt x="8345" y="6627"/>
                  <a:pt x="8345" y="6627"/>
                  <a:pt x="8345" y="6627"/>
                </a:cubicBezTo>
                <a:cubicBezTo>
                  <a:pt x="6627" y="8345"/>
                  <a:pt x="6627" y="8345"/>
                  <a:pt x="6627" y="8345"/>
                </a:cubicBezTo>
                <a:cubicBezTo>
                  <a:pt x="6627" y="8345"/>
                  <a:pt x="6627" y="8345"/>
                  <a:pt x="6627" y="8345"/>
                </a:cubicBezTo>
                <a:cubicBezTo>
                  <a:pt x="5645" y="7732"/>
                  <a:pt x="5645" y="7732"/>
                  <a:pt x="5645" y="7732"/>
                </a:cubicBezTo>
                <a:cubicBezTo>
                  <a:pt x="5523" y="7609"/>
                  <a:pt x="5400" y="7609"/>
                  <a:pt x="5155" y="7609"/>
                </a:cubicBezTo>
                <a:cubicBezTo>
                  <a:pt x="5032" y="7609"/>
                  <a:pt x="4786" y="7609"/>
                  <a:pt x="4664" y="7732"/>
                </a:cubicBezTo>
                <a:cubicBezTo>
                  <a:pt x="4050" y="8100"/>
                  <a:pt x="3314" y="8345"/>
                  <a:pt x="2700" y="8591"/>
                </a:cubicBezTo>
                <a:cubicBezTo>
                  <a:pt x="2332" y="8714"/>
                  <a:pt x="2086" y="8959"/>
                  <a:pt x="1964" y="9327"/>
                </a:cubicBezTo>
                <a:cubicBezTo>
                  <a:pt x="1718" y="10309"/>
                  <a:pt x="1718" y="10309"/>
                  <a:pt x="1718" y="10309"/>
                </a:cubicBezTo>
                <a:cubicBezTo>
                  <a:pt x="1718" y="10309"/>
                  <a:pt x="1718" y="10309"/>
                  <a:pt x="1718" y="10309"/>
                </a:cubicBezTo>
                <a:cubicBezTo>
                  <a:pt x="982" y="10309"/>
                  <a:pt x="982" y="10309"/>
                  <a:pt x="982" y="10309"/>
                </a:cubicBezTo>
                <a:lnTo>
                  <a:pt x="982" y="5400"/>
                </a:lnTo>
                <a:close/>
                <a:moveTo>
                  <a:pt x="17182" y="20618"/>
                </a:moveTo>
                <a:cubicBezTo>
                  <a:pt x="13745" y="20618"/>
                  <a:pt x="13745" y="20618"/>
                  <a:pt x="13745" y="20618"/>
                </a:cubicBezTo>
                <a:cubicBezTo>
                  <a:pt x="13132" y="19759"/>
                  <a:pt x="12764" y="18777"/>
                  <a:pt x="12764" y="17673"/>
                </a:cubicBezTo>
                <a:cubicBezTo>
                  <a:pt x="12764" y="16936"/>
                  <a:pt x="12886" y="16323"/>
                  <a:pt x="13132" y="15709"/>
                </a:cubicBezTo>
                <a:cubicBezTo>
                  <a:pt x="15832" y="17182"/>
                  <a:pt x="15832" y="17182"/>
                  <a:pt x="15832" y="17182"/>
                </a:cubicBezTo>
                <a:cubicBezTo>
                  <a:pt x="15709" y="17305"/>
                  <a:pt x="15709" y="17550"/>
                  <a:pt x="15709" y="17673"/>
                </a:cubicBezTo>
                <a:cubicBezTo>
                  <a:pt x="15709" y="18532"/>
                  <a:pt x="16323" y="19391"/>
                  <a:pt x="17182" y="19514"/>
                </a:cubicBezTo>
                <a:lnTo>
                  <a:pt x="17182" y="20618"/>
                </a:lnTo>
                <a:close/>
                <a:moveTo>
                  <a:pt x="16691" y="17673"/>
                </a:moveTo>
                <a:cubicBezTo>
                  <a:pt x="16691" y="17182"/>
                  <a:pt x="17182" y="16691"/>
                  <a:pt x="17673" y="16691"/>
                </a:cubicBezTo>
                <a:cubicBezTo>
                  <a:pt x="18164" y="16691"/>
                  <a:pt x="18655" y="17182"/>
                  <a:pt x="18655" y="17673"/>
                </a:cubicBezTo>
                <a:cubicBezTo>
                  <a:pt x="18655" y="18164"/>
                  <a:pt x="18164" y="18655"/>
                  <a:pt x="17673" y="18655"/>
                </a:cubicBezTo>
                <a:cubicBezTo>
                  <a:pt x="17182" y="18655"/>
                  <a:pt x="16691" y="18164"/>
                  <a:pt x="16691" y="17673"/>
                </a:cubicBezTo>
                <a:moveTo>
                  <a:pt x="20618" y="19636"/>
                </a:moveTo>
                <a:cubicBezTo>
                  <a:pt x="20618" y="20127"/>
                  <a:pt x="20127" y="20618"/>
                  <a:pt x="19636" y="20618"/>
                </a:cubicBezTo>
                <a:cubicBezTo>
                  <a:pt x="18164" y="20618"/>
                  <a:pt x="18164" y="20618"/>
                  <a:pt x="18164" y="20618"/>
                </a:cubicBezTo>
                <a:cubicBezTo>
                  <a:pt x="18164" y="19514"/>
                  <a:pt x="18164" y="19514"/>
                  <a:pt x="18164" y="19514"/>
                </a:cubicBezTo>
                <a:cubicBezTo>
                  <a:pt x="19023" y="19391"/>
                  <a:pt x="19636" y="18532"/>
                  <a:pt x="19636" y="17673"/>
                </a:cubicBezTo>
                <a:cubicBezTo>
                  <a:pt x="19636" y="17550"/>
                  <a:pt x="19636" y="17305"/>
                  <a:pt x="19514" y="17182"/>
                </a:cubicBezTo>
                <a:cubicBezTo>
                  <a:pt x="20618" y="16568"/>
                  <a:pt x="20618" y="16568"/>
                  <a:pt x="20618" y="16568"/>
                </a:cubicBezTo>
                <a:lnTo>
                  <a:pt x="20618" y="19636"/>
                </a:lnTo>
                <a:close/>
                <a:moveTo>
                  <a:pt x="20618" y="15464"/>
                </a:moveTo>
                <a:cubicBezTo>
                  <a:pt x="19145" y="16323"/>
                  <a:pt x="19145" y="16323"/>
                  <a:pt x="19145" y="16323"/>
                </a:cubicBezTo>
                <a:cubicBezTo>
                  <a:pt x="18777" y="15955"/>
                  <a:pt x="18286" y="15709"/>
                  <a:pt x="17673" y="15709"/>
                </a:cubicBezTo>
                <a:cubicBezTo>
                  <a:pt x="17059" y="15709"/>
                  <a:pt x="16568" y="15955"/>
                  <a:pt x="16200" y="16323"/>
                </a:cubicBezTo>
                <a:cubicBezTo>
                  <a:pt x="13623" y="14850"/>
                  <a:pt x="13623" y="14850"/>
                  <a:pt x="13623" y="14850"/>
                </a:cubicBezTo>
                <a:cubicBezTo>
                  <a:pt x="14482" y="13623"/>
                  <a:pt x="15955" y="12764"/>
                  <a:pt x="17673" y="12764"/>
                </a:cubicBezTo>
                <a:cubicBezTo>
                  <a:pt x="18777" y="12764"/>
                  <a:pt x="19759" y="13132"/>
                  <a:pt x="20618" y="13745"/>
                </a:cubicBezTo>
                <a:lnTo>
                  <a:pt x="20618" y="15464"/>
                </a:lnTo>
                <a:close/>
                <a:moveTo>
                  <a:pt x="20618" y="12641"/>
                </a:moveTo>
                <a:cubicBezTo>
                  <a:pt x="19759" y="12027"/>
                  <a:pt x="18777" y="11782"/>
                  <a:pt x="17673" y="11782"/>
                </a:cubicBezTo>
                <a:cubicBezTo>
                  <a:pt x="14359" y="11782"/>
                  <a:pt x="11782" y="14359"/>
                  <a:pt x="11782" y="17673"/>
                </a:cubicBezTo>
                <a:cubicBezTo>
                  <a:pt x="11782" y="18777"/>
                  <a:pt x="12027" y="19759"/>
                  <a:pt x="12641" y="20618"/>
                </a:cubicBezTo>
                <a:cubicBezTo>
                  <a:pt x="8345" y="20618"/>
                  <a:pt x="8345" y="20618"/>
                  <a:pt x="8345" y="20618"/>
                </a:cubicBezTo>
                <a:cubicBezTo>
                  <a:pt x="7855" y="19023"/>
                  <a:pt x="7855" y="19023"/>
                  <a:pt x="7855" y="19023"/>
                </a:cubicBezTo>
                <a:cubicBezTo>
                  <a:pt x="8836" y="18532"/>
                  <a:pt x="8836" y="18532"/>
                  <a:pt x="8836" y="18532"/>
                </a:cubicBezTo>
                <a:cubicBezTo>
                  <a:pt x="9082" y="18409"/>
                  <a:pt x="9327" y="18041"/>
                  <a:pt x="9327" y="17673"/>
                </a:cubicBezTo>
                <a:cubicBezTo>
                  <a:pt x="9327" y="16936"/>
                  <a:pt x="9450" y="16200"/>
                  <a:pt x="9573" y="15464"/>
                </a:cubicBezTo>
                <a:cubicBezTo>
                  <a:pt x="9695" y="15218"/>
                  <a:pt x="9573" y="14850"/>
                  <a:pt x="9327" y="14482"/>
                </a:cubicBezTo>
                <a:cubicBezTo>
                  <a:pt x="8591" y="13868"/>
                  <a:pt x="8591" y="13868"/>
                  <a:pt x="8591" y="13868"/>
                </a:cubicBezTo>
                <a:cubicBezTo>
                  <a:pt x="8591" y="13868"/>
                  <a:pt x="8591" y="13868"/>
                  <a:pt x="8591" y="13868"/>
                </a:cubicBezTo>
                <a:cubicBezTo>
                  <a:pt x="9818" y="11659"/>
                  <a:pt x="9818" y="11659"/>
                  <a:pt x="9818" y="11659"/>
                </a:cubicBezTo>
                <a:cubicBezTo>
                  <a:pt x="10800" y="12027"/>
                  <a:pt x="10800" y="12027"/>
                  <a:pt x="10800" y="12027"/>
                </a:cubicBezTo>
                <a:cubicBezTo>
                  <a:pt x="11168" y="12150"/>
                  <a:pt x="11536" y="12027"/>
                  <a:pt x="11782" y="11782"/>
                </a:cubicBezTo>
                <a:cubicBezTo>
                  <a:pt x="12273" y="11291"/>
                  <a:pt x="12886" y="10800"/>
                  <a:pt x="13500" y="10432"/>
                </a:cubicBezTo>
                <a:cubicBezTo>
                  <a:pt x="13745" y="10186"/>
                  <a:pt x="13991" y="9941"/>
                  <a:pt x="13991" y="9573"/>
                </a:cubicBezTo>
                <a:cubicBezTo>
                  <a:pt x="13991" y="8468"/>
                  <a:pt x="13991" y="8468"/>
                  <a:pt x="13991" y="8468"/>
                </a:cubicBezTo>
                <a:cubicBezTo>
                  <a:pt x="13991" y="8468"/>
                  <a:pt x="13991" y="8468"/>
                  <a:pt x="13991" y="8468"/>
                </a:cubicBezTo>
                <a:cubicBezTo>
                  <a:pt x="16323" y="7855"/>
                  <a:pt x="16323" y="7855"/>
                  <a:pt x="16323" y="7855"/>
                </a:cubicBezTo>
                <a:cubicBezTo>
                  <a:pt x="16814" y="8836"/>
                  <a:pt x="16814" y="8836"/>
                  <a:pt x="16814" y="8836"/>
                </a:cubicBezTo>
                <a:cubicBezTo>
                  <a:pt x="16936" y="8959"/>
                  <a:pt x="17059" y="9082"/>
                  <a:pt x="17182" y="9205"/>
                </a:cubicBezTo>
                <a:cubicBezTo>
                  <a:pt x="17305" y="9205"/>
                  <a:pt x="17550" y="9327"/>
                  <a:pt x="17673" y="9327"/>
                </a:cubicBezTo>
                <a:cubicBezTo>
                  <a:pt x="18409" y="9327"/>
                  <a:pt x="19145" y="9450"/>
                  <a:pt x="19882" y="9573"/>
                </a:cubicBezTo>
                <a:cubicBezTo>
                  <a:pt x="20127" y="9695"/>
                  <a:pt x="20373" y="9573"/>
                  <a:pt x="20618" y="9450"/>
                </a:cubicBezTo>
                <a:lnTo>
                  <a:pt x="20618" y="12641"/>
                </a:lnTo>
                <a:close/>
                <a:moveTo>
                  <a:pt x="20618" y="8100"/>
                </a:moveTo>
                <a:cubicBezTo>
                  <a:pt x="20127" y="8591"/>
                  <a:pt x="20127" y="8591"/>
                  <a:pt x="20127" y="8591"/>
                </a:cubicBezTo>
                <a:cubicBezTo>
                  <a:pt x="19268" y="8468"/>
                  <a:pt x="18532" y="8345"/>
                  <a:pt x="17673" y="8345"/>
                </a:cubicBezTo>
                <a:cubicBezTo>
                  <a:pt x="17182" y="7364"/>
                  <a:pt x="17182" y="7364"/>
                  <a:pt x="17182" y="7364"/>
                </a:cubicBezTo>
                <a:cubicBezTo>
                  <a:pt x="17059" y="7241"/>
                  <a:pt x="16936" y="6995"/>
                  <a:pt x="16691" y="6995"/>
                </a:cubicBezTo>
                <a:cubicBezTo>
                  <a:pt x="16568" y="6873"/>
                  <a:pt x="16445" y="6873"/>
                  <a:pt x="16323" y="6873"/>
                </a:cubicBezTo>
                <a:cubicBezTo>
                  <a:pt x="13500" y="7609"/>
                  <a:pt x="13500" y="7609"/>
                  <a:pt x="13500" y="7609"/>
                </a:cubicBezTo>
                <a:cubicBezTo>
                  <a:pt x="13132" y="7732"/>
                  <a:pt x="13009" y="8100"/>
                  <a:pt x="13009" y="8468"/>
                </a:cubicBezTo>
                <a:cubicBezTo>
                  <a:pt x="13009" y="9573"/>
                  <a:pt x="13009" y="9573"/>
                  <a:pt x="13009" y="9573"/>
                </a:cubicBezTo>
                <a:cubicBezTo>
                  <a:pt x="12273" y="9941"/>
                  <a:pt x="11659" y="10432"/>
                  <a:pt x="11045" y="11045"/>
                </a:cubicBezTo>
                <a:cubicBezTo>
                  <a:pt x="10064" y="10800"/>
                  <a:pt x="10064" y="10800"/>
                  <a:pt x="10064" y="10800"/>
                </a:cubicBezTo>
                <a:cubicBezTo>
                  <a:pt x="9695" y="10677"/>
                  <a:pt x="9205" y="10677"/>
                  <a:pt x="9082" y="11045"/>
                </a:cubicBezTo>
                <a:cubicBezTo>
                  <a:pt x="7609" y="13500"/>
                  <a:pt x="7609" y="13500"/>
                  <a:pt x="7609" y="13500"/>
                </a:cubicBezTo>
                <a:cubicBezTo>
                  <a:pt x="7364" y="13868"/>
                  <a:pt x="7609" y="14236"/>
                  <a:pt x="7855" y="14482"/>
                </a:cubicBezTo>
                <a:cubicBezTo>
                  <a:pt x="8591" y="15218"/>
                  <a:pt x="8591" y="15218"/>
                  <a:pt x="8591" y="15218"/>
                </a:cubicBezTo>
                <a:cubicBezTo>
                  <a:pt x="8468" y="16077"/>
                  <a:pt x="8345" y="16814"/>
                  <a:pt x="8345" y="17673"/>
                </a:cubicBezTo>
                <a:cubicBezTo>
                  <a:pt x="7364" y="18164"/>
                  <a:pt x="7364" y="18164"/>
                  <a:pt x="7364" y="18164"/>
                </a:cubicBezTo>
                <a:cubicBezTo>
                  <a:pt x="7118" y="18409"/>
                  <a:pt x="6750" y="18655"/>
                  <a:pt x="6873" y="19023"/>
                </a:cubicBezTo>
                <a:cubicBezTo>
                  <a:pt x="7241" y="20618"/>
                  <a:pt x="7241" y="20618"/>
                  <a:pt x="7241" y="20618"/>
                </a:cubicBezTo>
                <a:cubicBezTo>
                  <a:pt x="1964" y="20618"/>
                  <a:pt x="1964" y="20618"/>
                  <a:pt x="1964" y="20618"/>
                </a:cubicBezTo>
                <a:cubicBezTo>
                  <a:pt x="1473" y="20618"/>
                  <a:pt x="982" y="20127"/>
                  <a:pt x="982" y="19636"/>
                </a:cubicBezTo>
                <a:cubicBezTo>
                  <a:pt x="982" y="11291"/>
                  <a:pt x="982" y="11291"/>
                  <a:pt x="982" y="11291"/>
                </a:cubicBezTo>
                <a:cubicBezTo>
                  <a:pt x="1964" y="11291"/>
                  <a:pt x="1964" y="11291"/>
                  <a:pt x="1964" y="11291"/>
                </a:cubicBezTo>
                <a:cubicBezTo>
                  <a:pt x="2332" y="11291"/>
                  <a:pt x="2577" y="10923"/>
                  <a:pt x="2700" y="10555"/>
                </a:cubicBezTo>
                <a:cubicBezTo>
                  <a:pt x="2945" y="9573"/>
                  <a:pt x="2945" y="9573"/>
                  <a:pt x="2945" y="9573"/>
                </a:cubicBezTo>
                <a:cubicBezTo>
                  <a:pt x="3682" y="9327"/>
                  <a:pt x="4418" y="8959"/>
                  <a:pt x="5155" y="8591"/>
                </a:cubicBezTo>
                <a:cubicBezTo>
                  <a:pt x="6136" y="9205"/>
                  <a:pt x="6136" y="9205"/>
                  <a:pt x="6136" y="9205"/>
                </a:cubicBezTo>
                <a:cubicBezTo>
                  <a:pt x="6259" y="9205"/>
                  <a:pt x="6505" y="9327"/>
                  <a:pt x="6627" y="9327"/>
                </a:cubicBezTo>
                <a:cubicBezTo>
                  <a:pt x="6873" y="9327"/>
                  <a:pt x="6995" y="9327"/>
                  <a:pt x="7118" y="9205"/>
                </a:cubicBezTo>
                <a:cubicBezTo>
                  <a:pt x="9205" y="7118"/>
                  <a:pt x="9205" y="7118"/>
                  <a:pt x="9205" y="7118"/>
                </a:cubicBezTo>
                <a:cubicBezTo>
                  <a:pt x="9450" y="6873"/>
                  <a:pt x="9327" y="6382"/>
                  <a:pt x="9205" y="6136"/>
                </a:cubicBezTo>
                <a:cubicBezTo>
                  <a:pt x="8591" y="5155"/>
                  <a:pt x="8591" y="5155"/>
                  <a:pt x="8591" y="5155"/>
                </a:cubicBezTo>
                <a:cubicBezTo>
                  <a:pt x="8959" y="4418"/>
                  <a:pt x="9327" y="3682"/>
                  <a:pt x="9573" y="2945"/>
                </a:cubicBezTo>
                <a:cubicBezTo>
                  <a:pt x="10555" y="2700"/>
                  <a:pt x="10555" y="2700"/>
                  <a:pt x="10555" y="2700"/>
                </a:cubicBezTo>
                <a:cubicBezTo>
                  <a:pt x="10923" y="2577"/>
                  <a:pt x="11291" y="2332"/>
                  <a:pt x="11291" y="1964"/>
                </a:cubicBezTo>
                <a:cubicBezTo>
                  <a:pt x="11291" y="982"/>
                  <a:pt x="11291" y="982"/>
                  <a:pt x="11291" y="982"/>
                </a:cubicBezTo>
                <a:cubicBezTo>
                  <a:pt x="19636" y="982"/>
                  <a:pt x="19636" y="982"/>
                  <a:pt x="19636" y="982"/>
                </a:cubicBezTo>
                <a:cubicBezTo>
                  <a:pt x="20127" y="982"/>
                  <a:pt x="20618" y="1473"/>
                  <a:pt x="20618" y="1964"/>
                </a:cubicBezTo>
                <a:lnTo>
                  <a:pt x="20618" y="8100"/>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OurService"/>
          <p:cNvSpPr txBox="1"/>
          <p:nvPr/>
        </p:nvSpPr>
        <p:spPr>
          <a:xfrm>
            <a:off x="1791017" y="1461888"/>
            <a:ext cx="7774214" cy="2197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Our</a:t>
            </a:r>
            <a:r>
              <a:rPr>
                <a:solidFill>
                  <a:schemeClr val="accent1">
                    <a:lumOff val="-9999"/>
                  </a:schemeClr>
                </a:solidFill>
              </a:rPr>
              <a:t>Service</a:t>
            </a:r>
          </a:p>
        </p:txBody>
      </p:sp>
      <p:sp>
        <p:nvSpPr>
          <p:cNvPr id="48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791017" y="3912988"/>
            <a:ext cx="13294527"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482" name="Rectangle"/>
          <p:cNvSpPr/>
          <p:nvPr/>
        </p:nvSpPr>
        <p:spPr>
          <a:xfrm>
            <a:off x="1791017"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83" name="Rectangle"/>
          <p:cNvSpPr/>
          <p:nvPr/>
        </p:nvSpPr>
        <p:spPr>
          <a:xfrm>
            <a:off x="7047686" y="8458007"/>
            <a:ext cx="5021587"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84" name="Rectangle"/>
          <p:cNvSpPr/>
          <p:nvPr/>
        </p:nvSpPr>
        <p:spPr>
          <a:xfrm>
            <a:off x="12304354"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85" name="Rectangle"/>
          <p:cNvSpPr/>
          <p:nvPr/>
        </p:nvSpPr>
        <p:spPr>
          <a:xfrm>
            <a:off x="17561022"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486" name="Your Service 1"/>
          <p:cNvSpPr txBox="1"/>
          <p:nvPr/>
        </p:nvSpPr>
        <p:spPr>
          <a:xfrm>
            <a:off x="2426017" y="8948577"/>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Your Service 1</a:t>
            </a:r>
          </a:p>
        </p:txBody>
      </p:sp>
      <p:sp>
        <p:nvSpPr>
          <p:cNvPr id="487" name="Circle"/>
          <p:cNvSpPr/>
          <p:nvPr/>
        </p:nvSpPr>
        <p:spPr>
          <a:xfrm>
            <a:off x="1791017" y="6248492"/>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88" name="Circle"/>
          <p:cNvSpPr/>
          <p:nvPr/>
        </p:nvSpPr>
        <p:spPr>
          <a:xfrm>
            <a:off x="7047686" y="6248492"/>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89" name="Circle"/>
          <p:cNvSpPr/>
          <p:nvPr/>
        </p:nvSpPr>
        <p:spPr>
          <a:xfrm>
            <a:off x="12304354" y="6248492"/>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90" name="Circle"/>
          <p:cNvSpPr/>
          <p:nvPr/>
        </p:nvSpPr>
        <p:spPr>
          <a:xfrm>
            <a:off x="17561022" y="6248492"/>
            <a:ext cx="1800001" cy="180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491" name="Lorem ipsum dolor sit amet, consectetur adipiscing elit, sed do eiusmod tempor incididunt ut labore."/>
          <p:cNvSpPr txBox="1"/>
          <p:nvPr/>
        </p:nvSpPr>
        <p:spPr>
          <a:xfrm>
            <a:off x="2426017" y="9563258"/>
            <a:ext cx="3515336"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492" name="Your Service 2"/>
          <p:cNvSpPr txBox="1"/>
          <p:nvPr/>
        </p:nvSpPr>
        <p:spPr>
          <a:xfrm>
            <a:off x="7807563" y="8948577"/>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Your Service 2</a:t>
            </a:r>
          </a:p>
        </p:txBody>
      </p:sp>
      <p:sp>
        <p:nvSpPr>
          <p:cNvPr id="493" name="Lorem ipsum dolor sit amet, consectetur adipiscing elit, sed do eiusmod tempor incididunt ut labore."/>
          <p:cNvSpPr txBox="1"/>
          <p:nvPr/>
        </p:nvSpPr>
        <p:spPr>
          <a:xfrm>
            <a:off x="7807563" y="9563258"/>
            <a:ext cx="3515336"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494" name="Your Service 3"/>
          <p:cNvSpPr txBox="1"/>
          <p:nvPr/>
        </p:nvSpPr>
        <p:spPr>
          <a:xfrm>
            <a:off x="13057480" y="8948577"/>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Your Service 3</a:t>
            </a:r>
          </a:p>
        </p:txBody>
      </p:sp>
      <p:sp>
        <p:nvSpPr>
          <p:cNvPr id="495" name="Lorem ipsum dolor sit amet, consectetur adipiscing elit, sed do eiusmod tempor incididunt ut labore."/>
          <p:cNvSpPr txBox="1"/>
          <p:nvPr/>
        </p:nvSpPr>
        <p:spPr>
          <a:xfrm>
            <a:off x="13057480" y="9563258"/>
            <a:ext cx="3515336"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496" name="Your Service 4"/>
          <p:cNvSpPr txBox="1"/>
          <p:nvPr/>
        </p:nvSpPr>
        <p:spPr>
          <a:xfrm>
            <a:off x="18314148" y="8948577"/>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r>
              <a:t>Your Service 4</a:t>
            </a:r>
          </a:p>
        </p:txBody>
      </p:sp>
      <p:sp>
        <p:nvSpPr>
          <p:cNvPr id="497" name="Lorem ipsum dolor sit amet, consectetur adipiscing elit, sed do eiusmod tempor incididunt ut labore."/>
          <p:cNvSpPr txBox="1"/>
          <p:nvPr/>
        </p:nvSpPr>
        <p:spPr>
          <a:xfrm>
            <a:off x="18314148" y="9563258"/>
            <a:ext cx="3515336" cy="1859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498" name="Shape"/>
          <p:cNvSpPr/>
          <p:nvPr/>
        </p:nvSpPr>
        <p:spPr>
          <a:xfrm>
            <a:off x="2321215" y="6698491"/>
            <a:ext cx="739605" cy="900001"/>
          </a:xfrm>
          <a:custGeom>
            <a:avLst/>
            <a:gdLst/>
            <a:ahLst/>
            <a:cxnLst>
              <a:cxn ang="0">
                <a:pos x="wd2" y="hd2"/>
              </a:cxn>
              <a:cxn ang="5400000">
                <a:pos x="wd2" y="hd2"/>
              </a:cxn>
              <a:cxn ang="10800000">
                <a:pos x="wd2" y="hd2"/>
              </a:cxn>
              <a:cxn ang="16200000">
                <a:pos x="wd2" y="hd2"/>
              </a:cxn>
            </a:cxnLst>
            <a:rect l="0" t="0" r="r" b="b"/>
            <a:pathLst>
              <a:path w="21600" h="21600" extrusionOk="0">
                <a:moveTo>
                  <a:pt x="7800" y="16691"/>
                </a:moveTo>
                <a:cubicBezTo>
                  <a:pt x="5400" y="16691"/>
                  <a:pt x="5400" y="16691"/>
                  <a:pt x="5400" y="16691"/>
                </a:cubicBezTo>
                <a:cubicBezTo>
                  <a:pt x="5100" y="16691"/>
                  <a:pt x="4800" y="16936"/>
                  <a:pt x="4800" y="17182"/>
                </a:cubicBezTo>
                <a:cubicBezTo>
                  <a:pt x="4800" y="17427"/>
                  <a:pt x="5100" y="17673"/>
                  <a:pt x="5400" y="17673"/>
                </a:cubicBezTo>
                <a:cubicBezTo>
                  <a:pt x="7800" y="17673"/>
                  <a:pt x="7800" y="17673"/>
                  <a:pt x="7800" y="17673"/>
                </a:cubicBezTo>
                <a:cubicBezTo>
                  <a:pt x="8100" y="17673"/>
                  <a:pt x="8400" y="17427"/>
                  <a:pt x="8400" y="17182"/>
                </a:cubicBezTo>
                <a:cubicBezTo>
                  <a:pt x="8400" y="16936"/>
                  <a:pt x="8100" y="16691"/>
                  <a:pt x="7800" y="16691"/>
                </a:cubicBezTo>
                <a:moveTo>
                  <a:pt x="192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1964"/>
                  <a:pt x="21600" y="1964"/>
                  <a:pt x="21600" y="1964"/>
                </a:cubicBezTo>
                <a:cubicBezTo>
                  <a:pt x="21600" y="859"/>
                  <a:pt x="20550" y="0"/>
                  <a:pt x="19200" y="0"/>
                </a:cubicBezTo>
                <a:moveTo>
                  <a:pt x="20400" y="19636"/>
                </a:moveTo>
                <a:cubicBezTo>
                  <a:pt x="20400" y="20127"/>
                  <a:pt x="19800" y="20618"/>
                  <a:pt x="19200" y="20618"/>
                </a:cubicBezTo>
                <a:cubicBezTo>
                  <a:pt x="2400" y="20618"/>
                  <a:pt x="2400" y="20618"/>
                  <a:pt x="2400" y="20618"/>
                </a:cubicBezTo>
                <a:cubicBezTo>
                  <a:pt x="1800" y="20618"/>
                  <a:pt x="1200" y="20127"/>
                  <a:pt x="1200" y="19636"/>
                </a:cubicBezTo>
                <a:cubicBezTo>
                  <a:pt x="1200" y="3805"/>
                  <a:pt x="1200" y="3805"/>
                  <a:pt x="1200" y="3805"/>
                </a:cubicBezTo>
                <a:cubicBezTo>
                  <a:pt x="3000" y="4909"/>
                  <a:pt x="6150" y="5645"/>
                  <a:pt x="9150" y="5768"/>
                </a:cubicBezTo>
                <a:cubicBezTo>
                  <a:pt x="9300" y="6382"/>
                  <a:pt x="10050" y="6873"/>
                  <a:pt x="10800" y="6873"/>
                </a:cubicBezTo>
                <a:cubicBezTo>
                  <a:pt x="11550" y="6873"/>
                  <a:pt x="12300" y="6382"/>
                  <a:pt x="12450" y="5768"/>
                </a:cubicBezTo>
                <a:cubicBezTo>
                  <a:pt x="15450" y="5645"/>
                  <a:pt x="18600" y="4909"/>
                  <a:pt x="20400" y="3805"/>
                </a:cubicBezTo>
                <a:lnTo>
                  <a:pt x="20400" y="19636"/>
                </a:lnTo>
                <a:close/>
                <a:moveTo>
                  <a:pt x="10200" y="5400"/>
                </a:moveTo>
                <a:cubicBezTo>
                  <a:pt x="10200" y="5155"/>
                  <a:pt x="10500" y="4909"/>
                  <a:pt x="10800" y="4909"/>
                </a:cubicBezTo>
                <a:cubicBezTo>
                  <a:pt x="11100" y="4909"/>
                  <a:pt x="11400" y="5155"/>
                  <a:pt x="11400" y="5400"/>
                </a:cubicBezTo>
                <a:cubicBezTo>
                  <a:pt x="11400" y="5645"/>
                  <a:pt x="11100" y="5891"/>
                  <a:pt x="10800" y="5891"/>
                </a:cubicBezTo>
                <a:cubicBezTo>
                  <a:pt x="10500" y="5891"/>
                  <a:pt x="10200" y="5645"/>
                  <a:pt x="10200" y="5400"/>
                </a:cubicBezTo>
                <a:moveTo>
                  <a:pt x="20400" y="2577"/>
                </a:moveTo>
                <a:cubicBezTo>
                  <a:pt x="18900" y="3805"/>
                  <a:pt x="15600" y="4664"/>
                  <a:pt x="12450" y="4786"/>
                </a:cubicBezTo>
                <a:cubicBezTo>
                  <a:pt x="12150" y="4295"/>
                  <a:pt x="11550" y="3927"/>
                  <a:pt x="10800" y="3927"/>
                </a:cubicBezTo>
                <a:cubicBezTo>
                  <a:pt x="10050" y="3927"/>
                  <a:pt x="9450" y="4295"/>
                  <a:pt x="9150" y="4786"/>
                </a:cubicBezTo>
                <a:cubicBezTo>
                  <a:pt x="6000" y="4664"/>
                  <a:pt x="2700" y="3805"/>
                  <a:pt x="1200" y="2577"/>
                </a:cubicBezTo>
                <a:cubicBezTo>
                  <a:pt x="1200" y="1964"/>
                  <a:pt x="1200" y="1964"/>
                  <a:pt x="1200" y="1964"/>
                </a:cubicBezTo>
                <a:cubicBezTo>
                  <a:pt x="1200" y="1473"/>
                  <a:pt x="1800" y="982"/>
                  <a:pt x="2400" y="982"/>
                </a:cubicBezTo>
                <a:cubicBezTo>
                  <a:pt x="19200" y="982"/>
                  <a:pt x="19200" y="982"/>
                  <a:pt x="19200" y="982"/>
                </a:cubicBezTo>
                <a:cubicBezTo>
                  <a:pt x="19800" y="982"/>
                  <a:pt x="20400" y="1473"/>
                  <a:pt x="20400" y="1964"/>
                </a:cubicBezTo>
                <a:lnTo>
                  <a:pt x="20400" y="2577"/>
                </a:lnTo>
                <a:close/>
                <a:moveTo>
                  <a:pt x="9000" y="14727"/>
                </a:moveTo>
                <a:cubicBezTo>
                  <a:pt x="5400" y="14727"/>
                  <a:pt x="5400" y="14727"/>
                  <a:pt x="5400" y="14727"/>
                </a:cubicBezTo>
                <a:cubicBezTo>
                  <a:pt x="5100" y="14727"/>
                  <a:pt x="4800" y="14973"/>
                  <a:pt x="4800" y="15218"/>
                </a:cubicBezTo>
                <a:cubicBezTo>
                  <a:pt x="4800" y="15464"/>
                  <a:pt x="5100" y="15709"/>
                  <a:pt x="5400" y="15709"/>
                </a:cubicBezTo>
                <a:cubicBezTo>
                  <a:pt x="9000" y="15709"/>
                  <a:pt x="9000" y="15709"/>
                  <a:pt x="9000" y="15709"/>
                </a:cubicBezTo>
                <a:cubicBezTo>
                  <a:pt x="9300" y="15709"/>
                  <a:pt x="9600" y="15464"/>
                  <a:pt x="9600" y="15218"/>
                </a:cubicBezTo>
                <a:cubicBezTo>
                  <a:pt x="9600" y="14973"/>
                  <a:pt x="9300" y="14727"/>
                  <a:pt x="9000" y="14727"/>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499" name="Shape"/>
          <p:cNvSpPr/>
          <p:nvPr/>
        </p:nvSpPr>
        <p:spPr>
          <a:xfrm>
            <a:off x="7497685" y="6698491"/>
            <a:ext cx="900001" cy="900001"/>
          </a:xfrm>
          <a:custGeom>
            <a:avLst/>
            <a:gdLst/>
            <a:ahLst/>
            <a:cxnLst>
              <a:cxn ang="0">
                <a:pos x="wd2" y="hd2"/>
              </a:cxn>
              <a:cxn ang="5400000">
                <a:pos x="wd2" y="hd2"/>
              </a:cxn>
              <a:cxn ang="10800000">
                <a:pos x="wd2" y="hd2"/>
              </a:cxn>
              <a:cxn ang="16200000">
                <a:pos x="wd2" y="hd2"/>
              </a:cxn>
            </a:cxnLst>
            <a:rect l="0" t="0" r="r" b="b"/>
            <a:pathLst>
              <a:path w="21388" h="21388" extrusionOk="0">
                <a:moveTo>
                  <a:pt x="6826" y="4885"/>
                </a:moveTo>
                <a:cubicBezTo>
                  <a:pt x="5734" y="4885"/>
                  <a:pt x="4885" y="5734"/>
                  <a:pt x="4885" y="6826"/>
                </a:cubicBezTo>
                <a:cubicBezTo>
                  <a:pt x="4885" y="7918"/>
                  <a:pt x="5734" y="8768"/>
                  <a:pt x="6826" y="8768"/>
                </a:cubicBezTo>
                <a:cubicBezTo>
                  <a:pt x="7918" y="8768"/>
                  <a:pt x="8768" y="7918"/>
                  <a:pt x="8768" y="6826"/>
                </a:cubicBezTo>
                <a:cubicBezTo>
                  <a:pt x="8768" y="5734"/>
                  <a:pt x="7918" y="4885"/>
                  <a:pt x="6826" y="4885"/>
                </a:cubicBezTo>
                <a:moveTo>
                  <a:pt x="6826" y="7797"/>
                </a:moveTo>
                <a:cubicBezTo>
                  <a:pt x="6341" y="7797"/>
                  <a:pt x="5855" y="7312"/>
                  <a:pt x="5855" y="6826"/>
                </a:cubicBezTo>
                <a:cubicBezTo>
                  <a:pt x="5855" y="6341"/>
                  <a:pt x="6341" y="5855"/>
                  <a:pt x="6826" y="5855"/>
                </a:cubicBezTo>
                <a:cubicBezTo>
                  <a:pt x="7312" y="5855"/>
                  <a:pt x="7797" y="6341"/>
                  <a:pt x="7797" y="6826"/>
                </a:cubicBezTo>
                <a:cubicBezTo>
                  <a:pt x="7797" y="7312"/>
                  <a:pt x="7312" y="7797"/>
                  <a:pt x="6826" y="7797"/>
                </a:cubicBezTo>
                <a:moveTo>
                  <a:pt x="21267" y="16655"/>
                </a:moveTo>
                <a:cubicBezTo>
                  <a:pt x="14592" y="9981"/>
                  <a:pt x="14592" y="9981"/>
                  <a:pt x="14592" y="9981"/>
                </a:cubicBezTo>
                <a:cubicBezTo>
                  <a:pt x="14957" y="9496"/>
                  <a:pt x="14957" y="9496"/>
                  <a:pt x="14957" y="9496"/>
                </a:cubicBezTo>
                <a:cubicBezTo>
                  <a:pt x="15806" y="8768"/>
                  <a:pt x="15806" y="7554"/>
                  <a:pt x="14957" y="6705"/>
                </a:cubicBezTo>
                <a:cubicBezTo>
                  <a:pt x="8768" y="637"/>
                  <a:pt x="8768" y="637"/>
                  <a:pt x="8768" y="637"/>
                </a:cubicBezTo>
                <a:cubicBezTo>
                  <a:pt x="8040" y="-212"/>
                  <a:pt x="6826" y="-212"/>
                  <a:pt x="6098" y="637"/>
                </a:cubicBezTo>
                <a:cubicBezTo>
                  <a:pt x="637" y="6098"/>
                  <a:pt x="637" y="6098"/>
                  <a:pt x="637" y="6098"/>
                </a:cubicBezTo>
                <a:cubicBezTo>
                  <a:pt x="-212" y="6826"/>
                  <a:pt x="-212" y="8040"/>
                  <a:pt x="637" y="8768"/>
                </a:cubicBezTo>
                <a:cubicBezTo>
                  <a:pt x="6705" y="14957"/>
                  <a:pt x="6705" y="14957"/>
                  <a:pt x="6705" y="14957"/>
                </a:cubicBezTo>
                <a:cubicBezTo>
                  <a:pt x="7554" y="15806"/>
                  <a:pt x="8768" y="15806"/>
                  <a:pt x="9496" y="14957"/>
                </a:cubicBezTo>
                <a:cubicBezTo>
                  <a:pt x="9981" y="14471"/>
                  <a:pt x="9981" y="14471"/>
                  <a:pt x="9981" y="14471"/>
                </a:cubicBezTo>
                <a:cubicBezTo>
                  <a:pt x="12772" y="17384"/>
                  <a:pt x="12772" y="17384"/>
                  <a:pt x="12772" y="17384"/>
                </a:cubicBezTo>
                <a:cubicBezTo>
                  <a:pt x="12894" y="17505"/>
                  <a:pt x="13015" y="17505"/>
                  <a:pt x="13136" y="17505"/>
                </a:cubicBezTo>
                <a:cubicBezTo>
                  <a:pt x="14592" y="17505"/>
                  <a:pt x="14592" y="17505"/>
                  <a:pt x="14592" y="17505"/>
                </a:cubicBezTo>
                <a:cubicBezTo>
                  <a:pt x="14592" y="18961"/>
                  <a:pt x="14592" y="18961"/>
                  <a:pt x="14592" y="18961"/>
                </a:cubicBezTo>
                <a:cubicBezTo>
                  <a:pt x="14592" y="19204"/>
                  <a:pt x="14835" y="19446"/>
                  <a:pt x="15078" y="19446"/>
                </a:cubicBezTo>
                <a:cubicBezTo>
                  <a:pt x="16534" y="19446"/>
                  <a:pt x="16534" y="19446"/>
                  <a:pt x="16534" y="19446"/>
                </a:cubicBezTo>
                <a:cubicBezTo>
                  <a:pt x="16534" y="20903"/>
                  <a:pt x="16534" y="20903"/>
                  <a:pt x="16534" y="20903"/>
                </a:cubicBezTo>
                <a:cubicBezTo>
                  <a:pt x="16534" y="21145"/>
                  <a:pt x="16777" y="21388"/>
                  <a:pt x="17019" y="21388"/>
                </a:cubicBezTo>
                <a:cubicBezTo>
                  <a:pt x="20903" y="21388"/>
                  <a:pt x="20903" y="21388"/>
                  <a:pt x="20903" y="21388"/>
                </a:cubicBezTo>
                <a:cubicBezTo>
                  <a:pt x="21145" y="21388"/>
                  <a:pt x="21388" y="21145"/>
                  <a:pt x="21388" y="20903"/>
                </a:cubicBezTo>
                <a:cubicBezTo>
                  <a:pt x="21388" y="17019"/>
                  <a:pt x="21388" y="17019"/>
                  <a:pt x="21388" y="17019"/>
                </a:cubicBezTo>
                <a:cubicBezTo>
                  <a:pt x="21388" y="16898"/>
                  <a:pt x="21388" y="16777"/>
                  <a:pt x="21267" y="16655"/>
                </a:cubicBezTo>
                <a:moveTo>
                  <a:pt x="20417" y="20417"/>
                </a:moveTo>
                <a:cubicBezTo>
                  <a:pt x="17505" y="20417"/>
                  <a:pt x="17505" y="20417"/>
                  <a:pt x="17505" y="20417"/>
                </a:cubicBezTo>
                <a:cubicBezTo>
                  <a:pt x="17505" y="18961"/>
                  <a:pt x="17505" y="18961"/>
                  <a:pt x="17505" y="18961"/>
                </a:cubicBezTo>
                <a:cubicBezTo>
                  <a:pt x="17505" y="18718"/>
                  <a:pt x="17262" y="18476"/>
                  <a:pt x="17019" y="18476"/>
                </a:cubicBezTo>
                <a:cubicBezTo>
                  <a:pt x="15563" y="18476"/>
                  <a:pt x="15563" y="18476"/>
                  <a:pt x="15563" y="18476"/>
                </a:cubicBezTo>
                <a:cubicBezTo>
                  <a:pt x="15563" y="17019"/>
                  <a:pt x="15563" y="17019"/>
                  <a:pt x="15563" y="17019"/>
                </a:cubicBezTo>
                <a:cubicBezTo>
                  <a:pt x="15563" y="16777"/>
                  <a:pt x="15321" y="16534"/>
                  <a:pt x="15078" y="16534"/>
                </a:cubicBezTo>
                <a:cubicBezTo>
                  <a:pt x="13379" y="16534"/>
                  <a:pt x="13379" y="16534"/>
                  <a:pt x="13379" y="16534"/>
                </a:cubicBezTo>
                <a:cubicBezTo>
                  <a:pt x="10345" y="13500"/>
                  <a:pt x="10345" y="13500"/>
                  <a:pt x="10345" y="13500"/>
                </a:cubicBezTo>
                <a:cubicBezTo>
                  <a:pt x="10224" y="13379"/>
                  <a:pt x="10103" y="13379"/>
                  <a:pt x="9981" y="13379"/>
                </a:cubicBezTo>
                <a:cubicBezTo>
                  <a:pt x="9860" y="13379"/>
                  <a:pt x="9739" y="13379"/>
                  <a:pt x="9617" y="13500"/>
                </a:cubicBezTo>
                <a:cubicBezTo>
                  <a:pt x="8768" y="14350"/>
                  <a:pt x="8768" y="14350"/>
                  <a:pt x="8768" y="14350"/>
                </a:cubicBezTo>
                <a:cubicBezTo>
                  <a:pt x="8404" y="14714"/>
                  <a:pt x="7797" y="14714"/>
                  <a:pt x="7433" y="14350"/>
                </a:cubicBezTo>
                <a:cubicBezTo>
                  <a:pt x="1244" y="8161"/>
                  <a:pt x="1244" y="8161"/>
                  <a:pt x="1244" y="8161"/>
                </a:cubicBezTo>
                <a:cubicBezTo>
                  <a:pt x="880" y="7797"/>
                  <a:pt x="880" y="7190"/>
                  <a:pt x="1244" y="6705"/>
                </a:cubicBezTo>
                <a:cubicBezTo>
                  <a:pt x="6705" y="1244"/>
                  <a:pt x="6705" y="1244"/>
                  <a:pt x="6705" y="1244"/>
                </a:cubicBezTo>
                <a:cubicBezTo>
                  <a:pt x="7190" y="880"/>
                  <a:pt x="7797" y="880"/>
                  <a:pt x="8161" y="1244"/>
                </a:cubicBezTo>
                <a:cubicBezTo>
                  <a:pt x="14350" y="7433"/>
                  <a:pt x="14350" y="7433"/>
                  <a:pt x="14350" y="7433"/>
                </a:cubicBezTo>
                <a:cubicBezTo>
                  <a:pt x="14714" y="7797"/>
                  <a:pt x="14714" y="8404"/>
                  <a:pt x="14350" y="8768"/>
                </a:cubicBezTo>
                <a:cubicBezTo>
                  <a:pt x="13500" y="9617"/>
                  <a:pt x="13500" y="9617"/>
                  <a:pt x="13500" y="9617"/>
                </a:cubicBezTo>
                <a:cubicBezTo>
                  <a:pt x="13379" y="9739"/>
                  <a:pt x="13379" y="9860"/>
                  <a:pt x="13379" y="9981"/>
                </a:cubicBezTo>
                <a:cubicBezTo>
                  <a:pt x="13379" y="10103"/>
                  <a:pt x="13379" y="10224"/>
                  <a:pt x="13500" y="10345"/>
                </a:cubicBezTo>
                <a:cubicBezTo>
                  <a:pt x="20417" y="17262"/>
                  <a:pt x="20417" y="17262"/>
                  <a:pt x="20417" y="17262"/>
                </a:cubicBezTo>
                <a:lnTo>
                  <a:pt x="20417" y="20417"/>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00" name="Shape"/>
          <p:cNvSpPr/>
          <p:nvPr/>
        </p:nvSpPr>
        <p:spPr>
          <a:xfrm>
            <a:off x="12755133" y="6698491"/>
            <a:ext cx="898443" cy="900001"/>
          </a:xfrm>
          <a:custGeom>
            <a:avLst/>
            <a:gdLst/>
            <a:ahLst/>
            <a:cxnLst>
              <a:cxn ang="0">
                <a:pos x="wd2" y="hd2"/>
              </a:cxn>
              <a:cxn ang="5400000">
                <a:pos x="wd2" y="hd2"/>
              </a:cxn>
              <a:cxn ang="10800000">
                <a:pos x="wd2" y="hd2"/>
              </a:cxn>
              <a:cxn ang="16200000">
                <a:pos x="wd2" y="hd2"/>
              </a:cxn>
            </a:cxnLst>
            <a:rect l="0" t="0" r="r" b="b"/>
            <a:pathLst>
              <a:path w="21247" h="21600" extrusionOk="0">
                <a:moveTo>
                  <a:pt x="20514" y="4295"/>
                </a:moveTo>
                <a:cubicBezTo>
                  <a:pt x="20031" y="4664"/>
                  <a:pt x="20031" y="4664"/>
                  <a:pt x="20031" y="4664"/>
                </a:cubicBezTo>
                <a:cubicBezTo>
                  <a:pt x="20031" y="4664"/>
                  <a:pt x="20031" y="4664"/>
                  <a:pt x="20031" y="4664"/>
                </a:cubicBezTo>
                <a:cubicBezTo>
                  <a:pt x="17618" y="7118"/>
                  <a:pt x="17618" y="7118"/>
                  <a:pt x="17618" y="7118"/>
                </a:cubicBezTo>
                <a:cubicBezTo>
                  <a:pt x="17618" y="7118"/>
                  <a:pt x="17618" y="7118"/>
                  <a:pt x="17618" y="7118"/>
                </a:cubicBezTo>
                <a:cubicBezTo>
                  <a:pt x="17135" y="7609"/>
                  <a:pt x="16532" y="7855"/>
                  <a:pt x="15928" y="7855"/>
                </a:cubicBezTo>
                <a:cubicBezTo>
                  <a:pt x="14601" y="7855"/>
                  <a:pt x="13515" y="6750"/>
                  <a:pt x="13515" y="5400"/>
                </a:cubicBezTo>
                <a:cubicBezTo>
                  <a:pt x="13515" y="4664"/>
                  <a:pt x="13756" y="4173"/>
                  <a:pt x="14239" y="3682"/>
                </a:cubicBezTo>
                <a:cubicBezTo>
                  <a:pt x="13515" y="2945"/>
                  <a:pt x="13515" y="2945"/>
                  <a:pt x="13515" y="2945"/>
                </a:cubicBezTo>
                <a:cubicBezTo>
                  <a:pt x="12912" y="3559"/>
                  <a:pt x="12550" y="4418"/>
                  <a:pt x="12550" y="5400"/>
                </a:cubicBezTo>
                <a:cubicBezTo>
                  <a:pt x="12550" y="7241"/>
                  <a:pt x="14118" y="8836"/>
                  <a:pt x="15928" y="8836"/>
                </a:cubicBezTo>
                <a:cubicBezTo>
                  <a:pt x="16894" y="8836"/>
                  <a:pt x="17739" y="8468"/>
                  <a:pt x="18342" y="7855"/>
                </a:cubicBezTo>
                <a:cubicBezTo>
                  <a:pt x="18342" y="7855"/>
                  <a:pt x="18342" y="7855"/>
                  <a:pt x="18342" y="7855"/>
                </a:cubicBezTo>
                <a:cubicBezTo>
                  <a:pt x="20152" y="6014"/>
                  <a:pt x="20152" y="6014"/>
                  <a:pt x="20152" y="6014"/>
                </a:cubicBezTo>
                <a:cubicBezTo>
                  <a:pt x="20514" y="7364"/>
                  <a:pt x="20273" y="8714"/>
                  <a:pt x="19549" y="9450"/>
                </a:cubicBezTo>
                <a:cubicBezTo>
                  <a:pt x="16894" y="12150"/>
                  <a:pt x="16894" y="12150"/>
                  <a:pt x="16894" y="12150"/>
                </a:cubicBezTo>
                <a:cubicBezTo>
                  <a:pt x="16532" y="12518"/>
                  <a:pt x="16049" y="12764"/>
                  <a:pt x="15566" y="12764"/>
                </a:cubicBezTo>
                <a:cubicBezTo>
                  <a:pt x="15566" y="12764"/>
                  <a:pt x="13877" y="12641"/>
                  <a:pt x="12308" y="11659"/>
                </a:cubicBezTo>
                <a:cubicBezTo>
                  <a:pt x="12308" y="11659"/>
                  <a:pt x="12308" y="11659"/>
                  <a:pt x="12308" y="11659"/>
                </a:cubicBezTo>
                <a:cubicBezTo>
                  <a:pt x="12188" y="11536"/>
                  <a:pt x="12188" y="11536"/>
                  <a:pt x="12067" y="11536"/>
                </a:cubicBezTo>
                <a:cubicBezTo>
                  <a:pt x="11826" y="11536"/>
                  <a:pt x="11705" y="11659"/>
                  <a:pt x="11705" y="11782"/>
                </a:cubicBezTo>
                <a:cubicBezTo>
                  <a:pt x="11584" y="11782"/>
                  <a:pt x="11584" y="11782"/>
                  <a:pt x="11584" y="11782"/>
                </a:cubicBezTo>
                <a:cubicBezTo>
                  <a:pt x="4223" y="20005"/>
                  <a:pt x="4223" y="20005"/>
                  <a:pt x="4223" y="20005"/>
                </a:cubicBezTo>
                <a:cubicBezTo>
                  <a:pt x="3861" y="20373"/>
                  <a:pt x="3379" y="20618"/>
                  <a:pt x="2896" y="20618"/>
                </a:cubicBezTo>
                <a:cubicBezTo>
                  <a:pt x="1810" y="20618"/>
                  <a:pt x="965" y="19759"/>
                  <a:pt x="965" y="18655"/>
                </a:cubicBezTo>
                <a:cubicBezTo>
                  <a:pt x="965" y="18164"/>
                  <a:pt x="1207" y="17673"/>
                  <a:pt x="1569" y="17305"/>
                </a:cubicBezTo>
                <a:cubicBezTo>
                  <a:pt x="9654" y="9818"/>
                  <a:pt x="9654" y="9818"/>
                  <a:pt x="9654" y="9818"/>
                </a:cubicBezTo>
                <a:cubicBezTo>
                  <a:pt x="9654" y="9818"/>
                  <a:pt x="9654" y="9818"/>
                  <a:pt x="9654" y="9818"/>
                </a:cubicBezTo>
                <a:cubicBezTo>
                  <a:pt x="9774" y="9695"/>
                  <a:pt x="9895" y="9573"/>
                  <a:pt x="9895" y="9327"/>
                </a:cubicBezTo>
                <a:cubicBezTo>
                  <a:pt x="9895" y="9327"/>
                  <a:pt x="9774" y="9205"/>
                  <a:pt x="9774" y="9082"/>
                </a:cubicBezTo>
                <a:cubicBezTo>
                  <a:pt x="9774" y="9082"/>
                  <a:pt x="9774" y="9082"/>
                  <a:pt x="9774" y="9082"/>
                </a:cubicBezTo>
                <a:cubicBezTo>
                  <a:pt x="8326" y="7241"/>
                  <a:pt x="8326" y="5768"/>
                  <a:pt x="9533" y="4541"/>
                </a:cubicBezTo>
                <a:cubicBezTo>
                  <a:pt x="12067" y="1841"/>
                  <a:pt x="12067" y="1841"/>
                  <a:pt x="12067" y="1841"/>
                </a:cubicBezTo>
                <a:cubicBezTo>
                  <a:pt x="12791" y="1105"/>
                  <a:pt x="13636" y="982"/>
                  <a:pt x="14239" y="982"/>
                </a:cubicBezTo>
                <a:cubicBezTo>
                  <a:pt x="14239" y="982"/>
                  <a:pt x="14239" y="982"/>
                  <a:pt x="14239" y="982"/>
                </a:cubicBezTo>
                <a:cubicBezTo>
                  <a:pt x="14601" y="982"/>
                  <a:pt x="14963" y="982"/>
                  <a:pt x="15325" y="1105"/>
                </a:cubicBezTo>
                <a:cubicBezTo>
                  <a:pt x="13515" y="2945"/>
                  <a:pt x="13515" y="2945"/>
                  <a:pt x="13515" y="2945"/>
                </a:cubicBezTo>
                <a:cubicBezTo>
                  <a:pt x="14239" y="3682"/>
                  <a:pt x="14239" y="3682"/>
                  <a:pt x="14239" y="3682"/>
                </a:cubicBezTo>
                <a:cubicBezTo>
                  <a:pt x="16653" y="1227"/>
                  <a:pt x="16653" y="1227"/>
                  <a:pt x="16653" y="1227"/>
                </a:cubicBezTo>
                <a:cubicBezTo>
                  <a:pt x="16653" y="1227"/>
                  <a:pt x="16653" y="1227"/>
                  <a:pt x="16653" y="1227"/>
                </a:cubicBezTo>
                <a:cubicBezTo>
                  <a:pt x="17015" y="736"/>
                  <a:pt x="17015" y="736"/>
                  <a:pt x="17015" y="736"/>
                </a:cubicBezTo>
                <a:cubicBezTo>
                  <a:pt x="16049" y="245"/>
                  <a:pt x="15084" y="0"/>
                  <a:pt x="14239" y="0"/>
                </a:cubicBezTo>
                <a:cubicBezTo>
                  <a:pt x="14239" y="0"/>
                  <a:pt x="14239" y="0"/>
                  <a:pt x="14239" y="0"/>
                </a:cubicBezTo>
                <a:cubicBezTo>
                  <a:pt x="13153" y="0"/>
                  <a:pt x="12188" y="368"/>
                  <a:pt x="11464" y="1105"/>
                </a:cubicBezTo>
                <a:cubicBezTo>
                  <a:pt x="8809" y="3805"/>
                  <a:pt x="8809" y="3805"/>
                  <a:pt x="8809" y="3805"/>
                </a:cubicBezTo>
                <a:cubicBezTo>
                  <a:pt x="7120" y="5645"/>
                  <a:pt x="7602" y="7609"/>
                  <a:pt x="8809" y="9327"/>
                </a:cubicBezTo>
                <a:cubicBezTo>
                  <a:pt x="845" y="16568"/>
                  <a:pt x="845" y="16568"/>
                  <a:pt x="845" y="16568"/>
                </a:cubicBezTo>
                <a:cubicBezTo>
                  <a:pt x="362" y="17059"/>
                  <a:pt x="0" y="17795"/>
                  <a:pt x="0" y="18655"/>
                </a:cubicBezTo>
                <a:cubicBezTo>
                  <a:pt x="0" y="20250"/>
                  <a:pt x="1327" y="21600"/>
                  <a:pt x="2896" y="21600"/>
                </a:cubicBezTo>
                <a:cubicBezTo>
                  <a:pt x="3741" y="21600"/>
                  <a:pt x="4465" y="21232"/>
                  <a:pt x="4947" y="20741"/>
                </a:cubicBezTo>
                <a:cubicBezTo>
                  <a:pt x="12188" y="12641"/>
                  <a:pt x="12188" y="12641"/>
                  <a:pt x="12188" y="12641"/>
                </a:cubicBezTo>
                <a:cubicBezTo>
                  <a:pt x="13756" y="13623"/>
                  <a:pt x="15325" y="13745"/>
                  <a:pt x="15566" y="13745"/>
                </a:cubicBezTo>
                <a:cubicBezTo>
                  <a:pt x="16291" y="13745"/>
                  <a:pt x="17015" y="13500"/>
                  <a:pt x="17618" y="12886"/>
                </a:cubicBezTo>
                <a:cubicBezTo>
                  <a:pt x="20152" y="10186"/>
                  <a:pt x="20152" y="10186"/>
                  <a:pt x="20152" y="10186"/>
                </a:cubicBezTo>
                <a:cubicBezTo>
                  <a:pt x="21479" y="8836"/>
                  <a:pt x="21600" y="6382"/>
                  <a:pt x="20514" y="4295"/>
                </a:cubicBezTo>
                <a:moveTo>
                  <a:pt x="2534" y="18286"/>
                </a:moveTo>
                <a:cubicBezTo>
                  <a:pt x="2413" y="18409"/>
                  <a:pt x="2413" y="18532"/>
                  <a:pt x="2413" y="18655"/>
                </a:cubicBezTo>
                <a:cubicBezTo>
                  <a:pt x="2413" y="18900"/>
                  <a:pt x="2655" y="19145"/>
                  <a:pt x="2896" y="19145"/>
                </a:cubicBezTo>
                <a:cubicBezTo>
                  <a:pt x="3137" y="19145"/>
                  <a:pt x="3379" y="18900"/>
                  <a:pt x="3379" y="18655"/>
                </a:cubicBezTo>
                <a:cubicBezTo>
                  <a:pt x="3379" y="18409"/>
                  <a:pt x="3137" y="18164"/>
                  <a:pt x="2896" y="18164"/>
                </a:cubicBezTo>
                <a:cubicBezTo>
                  <a:pt x="2775" y="18164"/>
                  <a:pt x="2655" y="18164"/>
                  <a:pt x="2534" y="18286"/>
                </a:cubicBezTo>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01" name="Shape"/>
          <p:cNvSpPr/>
          <p:nvPr/>
        </p:nvSpPr>
        <p:spPr>
          <a:xfrm>
            <a:off x="18011023" y="6698491"/>
            <a:ext cx="900001" cy="900001"/>
          </a:xfrm>
          <a:custGeom>
            <a:avLst/>
            <a:gdLst/>
            <a:ahLst/>
            <a:cxnLst>
              <a:cxn ang="0">
                <a:pos x="wd2" y="hd2"/>
              </a:cxn>
              <a:cxn ang="5400000">
                <a:pos x="wd2" y="hd2"/>
              </a:cxn>
              <a:cxn ang="10800000">
                <a:pos x="wd2" y="hd2"/>
              </a:cxn>
              <a:cxn ang="16200000">
                <a:pos x="wd2" y="hd2"/>
              </a:cxn>
            </a:cxnLst>
            <a:rect l="0" t="0" r="r" b="b"/>
            <a:pathLst>
              <a:path w="21600" h="21600" extrusionOk="0">
                <a:moveTo>
                  <a:pt x="21109" y="8836"/>
                </a:moveTo>
                <a:cubicBezTo>
                  <a:pt x="21355" y="8836"/>
                  <a:pt x="21600" y="8591"/>
                  <a:pt x="21600" y="8345"/>
                </a:cubicBezTo>
                <a:cubicBezTo>
                  <a:pt x="21600" y="6382"/>
                  <a:pt x="21600" y="6382"/>
                  <a:pt x="21600" y="6382"/>
                </a:cubicBezTo>
                <a:cubicBezTo>
                  <a:pt x="21600" y="6259"/>
                  <a:pt x="21477" y="6014"/>
                  <a:pt x="21355" y="6014"/>
                </a:cubicBezTo>
                <a:cubicBezTo>
                  <a:pt x="21355" y="6014"/>
                  <a:pt x="21355" y="6014"/>
                  <a:pt x="21355" y="6014"/>
                </a:cubicBezTo>
                <a:cubicBezTo>
                  <a:pt x="11045" y="123"/>
                  <a:pt x="11045" y="123"/>
                  <a:pt x="11045" y="123"/>
                </a:cubicBezTo>
                <a:cubicBezTo>
                  <a:pt x="11045" y="123"/>
                  <a:pt x="11045" y="123"/>
                  <a:pt x="11045" y="123"/>
                </a:cubicBezTo>
                <a:cubicBezTo>
                  <a:pt x="10923" y="0"/>
                  <a:pt x="10923" y="0"/>
                  <a:pt x="10800" y="0"/>
                </a:cubicBezTo>
                <a:cubicBezTo>
                  <a:pt x="10677" y="0"/>
                  <a:pt x="10677" y="0"/>
                  <a:pt x="10555" y="123"/>
                </a:cubicBezTo>
                <a:cubicBezTo>
                  <a:pt x="10555" y="123"/>
                  <a:pt x="10555" y="123"/>
                  <a:pt x="10555" y="123"/>
                </a:cubicBezTo>
                <a:cubicBezTo>
                  <a:pt x="245" y="6014"/>
                  <a:pt x="245" y="6014"/>
                  <a:pt x="245" y="6014"/>
                </a:cubicBezTo>
                <a:cubicBezTo>
                  <a:pt x="245" y="6014"/>
                  <a:pt x="245" y="6014"/>
                  <a:pt x="245" y="6014"/>
                </a:cubicBezTo>
                <a:cubicBezTo>
                  <a:pt x="123" y="6014"/>
                  <a:pt x="0" y="6259"/>
                  <a:pt x="0" y="6382"/>
                </a:cubicBezTo>
                <a:cubicBezTo>
                  <a:pt x="0" y="8345"/>
                  <a:pt x="0" y="8345"/>
                  <a:pt x="0" y="8345"/>
                </a:cubicBezTo>
                <a:cubicBezTo>
                  <a:pt x="0" y="8591"/>
                  <a:pt x="245" y="8836"/>
                  <a:pt x="491" y="8836"/>
                </a:cubicBezTo>
                <a:cubicBezTo>
                  <a:pt x="1964" y="8836"/>
                  <a:pt x="1964" y="8836"/>
                  <a:pt x="1964" y="8836"/>
                </a:cubicBezTo>
                <a:cubicBezTo>
                  <a:pt x="1964" y="17673"/>
                  <a:pt x="1964" y="17673"/>
                  <a:pt x="1964" y="17673"/>
                </a:cubicBezTo>
                <a:cubicBezTo>
                  <a:pt x="1473" y="17673"/>
                  <a:pt x="1473" y="17673"/>
                  <a:pt x="1473" y="17673"/>
                </a:cubicBezTo>
                <a:cubicBezTo>
                  <a:pt x="1227" y="17673"/>
                  <a:pt x="1105" y="17795"/>
                  <a:pt x="982" y="18041"/>
                </a:cubicBezTo>
                <a:cubicBezTo>
                  <a:pt x="982" y="18041"/>
                  <a:pt x="982" y="18041"/>
                  <a:pt x="982" y="18041"/>
                </a:cubicBezTo>
                <a:cubicBezTo>
                  <a:pt x="0" y="20986"/>
                  <a:pt x="0" y="20986"/>
                  <a:pt x="0" y="20986"/>
                </a:cubicBezTo>
                <a:cubicBezTo>
                  <a:pt x="0" y="20986"/>
                  <a:pt x="0" y="20986"/>
                  <a:pt x="0" y="20986"/>
                </a:cubicBezTo>
                <a:cubicBezTo>
                  <a:pt x="0" y="20986"/>
                  <a:pt x="0" y="21109"/>
                  <a:pt x="0" y="21109"/>
                </a:cubicBezTo>
                <a:cubicBezTo>
                  <a:pt x="0" y="21355"/>
                  <a:pt x="245" y="21600"/>
                  <a:pt x="491" y="21600"/>
                </a:cubicBezTo>
                <a:cubicBezTo>
                  <a:pt x="21109" y="21600"/>
                  <a:pt x="21109" y="21600"/>
                  <a:pt x="21109" y="21600"/>
                </a:cubicBezTo>
                <a:cubicBezTo>
                  <a:pt x="21355" y="21600"/>
                  <a:pt x="21600" y="21355"/>
                  <a:pt x="21600" y="21109"/>
                </a:cubicBezTo>
                <a:cubicBezTo>
                  <a:pt x="21600" y="21109"/>
                  <a:pt x="21600" y="20986"/>
                  <a:pt x="21600" y="20986"/>
                </a:cubicBezTo>
                <a:cubicBezTo>
                  <a:pt x="21600" y="20986"/>
                  <a:pt x="21600" y="20986"/>
                  <a:pt x="21600" y="20986"/>
                </a:cubicBezTo>
                <a:cubicBezTo>
                  <a:pt x="20618" y="18041"/>
                  <a:pt x="20618" y="18041"/>
                  <a:pt x="20618" y="18041"/>
                </a:cubicBezTo>
                <a:cubicBezTo>
                  <a:pt x="20618" y="18041"/>
                  <a:pt x="20618" y="18041"/>
                  <a:pt x="20618" y="18041"/>
                </a:cubicBezTo>
                <a:cubicBezTo>
                  <a:pt x="20495" y="17795"/>
                  <a:pt x="20373" y="17673"/>
                  <a:pt x="20127" y="17673"/>
                </a:cubicBezTo>
                <a:cubicBezTo>
                  <a:pt x="19636" y="17673"/>
                  <a:pt x="19636" y="17673"/>
                  <a:pt x="19636" y="17673"/>
                </a:cubicBezTo>
                <a:cubicBezTo>
                  <a:pt x="19636" y="8836"/>
                  <a:pt x="19636" y="8836"/>
                  <a:pt x="19636" y="8836"/>
                </a:cubicBezTo>
                <a:lnTo>
                  <a:pt x="21109" y="8836"/>
                </a:lnTo>
                <a:close/>
                <a:moveTo>
                  <a:pt x="10800" y="1105"/>
                </a:moveTo>
                <a:cubicBezTo>
                  <a:pt x="19268" y="5891"/>
                  <a:pt x="19268" y="5891"/>
                  <a:pt x="19268" y="5891"/>
                </a:cubicBezTo>
                <a:cubicBezTo>
                  <a:pt x="2332" y="5891"/>
                  <a:pt x="2332" y="5891"/>
                  <a:pt x="2332" y="5891"/>
                </a:cubicBezTo>
                <a:lnTo>
                  <a:pt x="10800" y="1105"/>
                </a:lnTo>
                <a:close/>
                <a:moveTo>
                  <a:pt x="19759" y="18655"/>
                </a:moveTo>
                <a:cubicBezTo>
                  <a:pt x="20373" y="20618"/>
                  <a:pt x="20373" y="20618"/>
                  <a:pt x="20373" y="20618"/>
                </a:cubicBezTo>
                <a:cubicBezTo>
                  <a:pt x="1227" y="20618"/>
                  <a:pt x="1227" y="20618"/>
                  <a:pt x="1227" y="20618"/>
                </a:cubicBezTo>
                <a:cubicBezTo>
                  <a:pt x="1841" y="18655"/>
                  <a:pt x="1841" y="18655"/>
                  <a:pt x="1841" y="18655"/>
                </a:cubicBezTo>
                <a:lnTo>
                  <a:pt x="19759" y="18655"/>
                </a:lnTo>
                <a:close/>
                <a:moveTo>
                  <a:pt x="2945" y="8836"/>
                </a:moveTo>
                <a:cubicBezTo>
                  <a:pt x="4909" y="8836"/>
                  <a:pt x="4909" y="8836"/>
                  <a:pt x="4909" y="8836"/>
                </a:cubicBezTo>
                <a:cubicBezTo>
                  <a:pt x="4909" y="17673"/>
                  <a:pt x="4909" y="17673"/>
                  <a:pt x="4909" y="17673"/>
                </a:cubicBezTo>
                <a:cubicBezTo>
                  <a:pt x="2945" y="17673"/>
                  <a:pt x="2945" y="17673"/>
                  <a:pt x="2945" y="17673"/>
                </a:cubicBezTo>
                <a:lnTo>
                  <a:pt x="2945" y="8836"/>
                </a:lnTo>
                <a:close/>
                <a:moveTo>
                  <a:pt x="5891" y="8836"/>
                </a:moveTo>
                <a:cubicBezTo>
                  <a:pt x="7855" y="8836"/>
                  <a:pt x="7855" y="8836"/>
                  <a:pt x="7855" y="8836"/>
                </a:cubicBezTo>
                <a:cubicBezTo>
                  <a:pt x="7855" y="17673"/>
                  <a:pt x="7855" y="17673"/>
                  <a:pt x="7855" y="17673"/>
                </a:cubicBezTo>
                <a:cubicBezTo>
                  <a:pt x="5891" y="17673"/>
                  <a:pt x="5891" y="17673"/>
                  <a:pt x="5891" y="17673"/>
                </a:cubicBezTo>
                <a:lnTo>
                  <a:pt x="5891" y="8836"/>
                </a:lnTo>
                <a:close/>
                <a:moveTo>
                  <a:pt x="8836" y="8836"/>
                </a:moveTo>
                <a:cubicBezTo>
                  <a:pt x="12764" y="8836"/>
                  <a:pt x="12764" y="8836"/>
                  <a:pt x="12764" y="8836"/>
                </a:cubicBezTo>
                <a:cubicBezTo>
                  <a:pt x="12764" y="17673"/>
                  <a:pt x="12764" y="17673"/>
                  <a:pt x="12764" y="17673"/>
                </a:cubicBezTo>
                <a:cubicBezTo>
                  <a:pt x="8836" y="17673"/>
                  <a:pt x="8836" y="17673"/>
                  <a:pt x="8836" y="17673"/>
                </a:cubicBezTo>
                <a:lnTo>
                  <a:pt x="8836" y="8836"/>
                </a:lnTo>
                <a:close/>
                <a:moveTo>
                  <a:pt x="13745" y="8836"/>
                </a:moveTo>
                <a:cubicBezTo>
                  <a:pt x="15709" y="8836"/>
                  <a:pt x="15709" y="8836"/>
                  <a:pt x="15709" y="8836"/>
                </a:cubicBezTo>
                <a:cubicBezTo>
                  <a:pt x="15709" y="17673"/>
                  <a:pt x="15709" y="17673"/>
                  <a:pt x="15709" y="17673"/>
                </a:cubicBezTo>
                <a:cubicBezTo>
                  <a:pt x="13745" y="17673"/>
                  <a:pt x="13745" y="17673"/>
                  <a:pt x="13745" y="17673"/>
                </a:cubicBezTo>
                <a:lnTo>
                  <a:pt x="13745" y="8836"/>
                </a:lnTo>
                <a:close/>
                <a:moveTo>
                  <a:pt x="16691" y="8836"/>
                </a:moveTo>
                <a:cubicBezTo>
                  <a:pt x="18655" y="8836"/>
                  <a:pt x="18655" y="8836"/>
                  <a:pt x="18655" y="8836"/>
                </a:cubicBezTo>
                <a:cubicBezTo>
                  <a:pt x="18655" y="17673"/>
                  <a:pt x="18655" y="17673"/>
                  <a:pt x="18655" y="17673"/>
                </a:cubicBezTo>
                <a:cubicBezTo>
                  <a:pt x="16691" y="17673"/>
                  <a:pt x="16691" y="17673"/>
                  <a:pt x="16691" y="17673"/>
                </a:cubicBezTo>
                <a:lnTo>
                  <a:pt x="16691" y="8836"/>
                </a:lnTo>
                <a:close/>
                <a:moveTo>
                  <a:pt x="982" y="6873"/>
                </a:moveTo>
                <a:cubicBezTo>
                  <a:pt x="20618" y="6873"/>
                  <a:pt x="20618" y="6873"/>
                  <a:pt x="20618" y="6873"/>
                </a:cubicBezTo>
                <a:cubicBezTo>
                  <a:pt x="20618" y="7855"/>
                  <a:pt x="20618" y="7855"/>
                  <a:pt x="20618" y="7855"/>
                </a:cubicBezTo>
                <a:cubicBezTo>
                  <a:pt x="982" y="7855"/>
                  <a:pt x="982" y="7855"/>
                  <a:pt x="982" y="7855"/>
                </a:cubicBezTo>
                <a:lnTo>
                  <a:pt x="982" y="6873"/>
                </a:lnTo>
                <a:close/>
              </a:path>
            </a:pathLst>
          </a:custGeom>
          <a:solidFill>
            <a:srgbClr val="FFFFFF"/>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5227EA5-C9C2-5E41-80C6-A61224081DF0}"/>
              </a:ext>
            </a:extLst>
          </p:cNvPr>
          <p:cNvSpPr>
            <a:spLocks noGrp="1"/>
          </p:cNvSpPr>
          <p:nvPr>
            <p:ph type="pic" sz="quarter" idx="13"/>
          </p:nvPr>
        </p:nvSpPr>
        <p:spPr/>
      </p:sp>
      <p:sp>
        <p:nvSpPr>
          <p:cNvPr id="504" name="OurService"/>
          <p:cNvSpPr txBox="1"/>
          <p:nvPr/>
        </p:nvSpPr>
        <p:spPr>
          <a:xfrm>
            <a:off x="1791018" y="3493003"/>
            <a:ext cx="8188273" cy="2379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defRPr sz="14400">
                <a:latin typeface="BebasNeue-Regular"/>
                <a:ea typeface="BebasNeue-Regular"/>
                <a:cs typeface="BebasNeue-Regular"/>
                <a:sym typeface="BebasNeue-Regular"/>
              </a:defRPr>
            </a:pPr>
            <a:r>
              <a:t>Our</a:t>
            </a:r>
            <a:r>
              <a:rPr>
                <a:solidFill>
                  <a:schemeClr val="accent1">
                    <a:lumOff val="-9999"/>
                  </a:schemeClr>
                </a:solidFill>
              </a:rPr>
              <a:t>Service</a:t>
            </a:r>
          </a:p>
        </p:txBody>
      </p:sp>
      <p:sp>
        <p:nvSpPr>
          <p:cNvPr id="505" name="Rectangle"/>
          <p:cNvSpPr/>
          <p:nvPr/>
        </p:nvSpPr>
        <p:spPr>
          <a:xfrm>
            <a:off x="10851763" y="3493003"/>
            <a:ext cx="2680474" cy="7464234"/>
          </a:xfrm>
          <a:prstGeom prst="rect">
            <a:avLst/>
          </a:prstGeom>
          <a:solidFill>
            <a:srgbClr val="DDDDDD"/>
          </a:solidFill>
          <a:ln w="25400">
            <a:miter lim="400000"/>
          </a:ln>
          <a:effectLst>
            <a:outerShdw blurRad="635000" dist="124567" dir="2700000" rotWithShape="0">
              <a:srgbClr val="000000">
                <a:alpha val="29674"/>
              </a:srgbClr>
            </a:outerShdw>
          </a:effectLst>
        </p:spPr>
        <p:txBody>
          <a:bodyPr tIns="91439" bIns="91439"/>
          <a:lstStyle/>
          <a:p>
            <a:pPr>
              <a:lnSpc>
                <a:spcPct val="100000"/>
              </a:lnSpc>
              <a:defRPr>
                <a:solidFill>
                  <a:schemeClr val="accent1"/>
                </a:solidFill>
              </a:defRPr>
            </a:pPr>
            <a:endParaRPr/>
          </a:p>
        </p:txBody>
      </p:sp>
      <p:sp>
        <p:nvSpPr>
          <p:cNvPr id="506" name="Circle"/>
          <p:cNvSpPr/>
          <p:nvPr/>
        </p:nvSpPr>
        <p:spPr>
          <a:xfrm>
            <a:off x="11471999" y="3874003"/>
            <a:ext cx="1440001" cy="144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507" name="Circle"/>
          <p:cNvSpPr/>
          <p:nvPr/>
        </p:nvSpPr>
        <p:spPr>
          <a:xfrm>
            <a:off x="11471999" y="9136236"/>
            <a:ext cx="1440001" cy="144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508" name="Circle"/>
          <p:cNvSpPr/>
          <p:nvPr/>
        </p:nvSpPr>
        <p:spPr>
          <a:xfrm>
            <a:off x="11471999" y="6505119"/>
            <a:ext cx="1440001" cy="1440001"/>
          </a:xfrm>
          <a:prstGeom prst="ellipse">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509" name="Presentation Design"/>
          <p:cNvSpPr txBox="1"/>
          <p:nvPr/>
        </p:nvSpPr>
        <p:spPr>
          <a:xfrm>
            <a:off x="14404709" y="3874003"/>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Presentation Design</a:t>
            </a:r>
          </a:p>
        </p:txBody>
      </p:sp>
      <p:sp>
        <p:nvSpPr>
          <p:cNvPr id="510" name="Lorem ipsum dolor sit amet, consectetur adipiscing elit, sed do eiusmod tempor incididunt ut labore."/>
          <p:cNvSpPr txBox="1"/>
          <p:nvPr/>
        </p:nvSpPr>
        <p:spPr>
          <a:xfrm>
            <a:off x="14404709" y="4488683"/>
            <a:ext cx="6094067" cy="944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511" name="Printed Design"/>
          <p:cNvSpPr txBox="1"/>
          <p:nvPr/>
        </p:nvSpPr>
        <p:spPr>
          <a:xfrm>
            <a:off x="14404709" y="6505119"/>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Printed Design</a:t>
            </a:r>
          </a:p>
        </p:txBody>
      </p:sp>
      <p:sp>
        <p:nvSpPr>
          <p:cNvPr id="512" name="Graphic Design"/>
          <p:cNvSpPr txBox="1"/>
          <p:nvPr/>
        </p:nvSpPr>
        <p:spPr>
          <a:xfrm>
            <a:off x="14404709" y="9136236"/>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000000">
                    <a:alpha val="60000"/>
                  </a:srgbClr>
                </a:solidFill>
              </a:defRPr>
            </a:lvl1pPr>
          </a:lstStyle>
          <a:p>
            <a:pPr>
              <a:defRPr b="0"/>
            </a:pPr>
            <a:r>
              <a:rPr b="1"/>
              <a:t>Graphic Design</a:t>
            </a:r>
          </a:p>
        </p:txBody>
      </p:sp>
      <p:sp>
        <p:nvSpPr>
          <p:cNvPr id="513" name="Lorem ipsum dolor sit amet, consectetur adipiscing elit, sed do eiusmod tempor incididunt ut labore. incididunt ut labore."/>
          <p:cNvSpPr txBox="1"/>
          <p:nvPr/>
        </p:nvSpPr>
        <p:spPr>
          <a:xfrm>
            <a:off x="14404709" y="9750916"/>
            <a:ext cx="6094067"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incididunt ut labore. </a:t>
            </a:r>
          </a:p>
        </p:txBody>
      </p:sp>
      <p:sp>
        <p:nvSpPr>
          <p:cNvPr id="514" name="Lorem ipsum dolor sit amet, consectetur adipiscing elit, sed do eiusmod tempor incididunt ut labore."/>
          <p:cNvSpPr txBox="1"/>
          <p:nvPr/>
        </p:nvSpPr>
        <p:spPr>
          <a:xfrm>
            <a:off x="14404709" y="7119800"/>
            <a:ext cx="6094067" cy="944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a:t>
            </a:r>
          </a:p>
        </p:txBody>
      </p:sp>
      <p:sp>
        <p:nvSpPr>
          <p:cNvPr id="515" name="Shape"/>
          <p:cNvSpPr/>
          <p:nvPr/>
        </p:nvSpPr>
        <p:spPr>
          <a:xfrm>
            <a:off x="11832000" y="4234003"/>
            <a:ext cx="720001" cy="720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20618" y="10309"/>
                </a:moveTo>
                <a:cubicBezTo>
                  <a:pt x="12027" y="10309"/>
                  <a:pt x="12027" y="10309"/>
                  <a:pt x="12027" y="10309"/>
                </a:cubicBezTo>
                <a:cubicBezTo>
                  <a:pt x="18041" y="4173"/>
                  <a:pt x="18041" y="4173"/>
                  <a:pt x="18041" y="4173"/>
                </a:cubicBezTo>
                <a:cubicBezTo>
                  <a:pt x="19514" y="5891"/>
                  <a:pt x="20495" y="7977"/>
                  <a:pt x="20618" y="10309"/>
                </a:cubicBezTo>
                <a:moveTo>
                  <a:pt x="10800" y="20618"/>
                </a:moveTo>
                <a:cubicBezTo>
                  <a:pt x="5400" y="20618"/>
                  <a:pt x="982" y="16200"/>
                  <a:pt x="982" y="10800"/>
                </a:cubicBezTo>
                <a:cubicBezTo>
                  <a:pt x="982" y="5400"/>
                  <a:pt x="5400" y="982"/>
                  <a:pt x="10800" y="982"/>
                </a:cubicBezTo>
                <a:cubicBezTo>
                  <a:pt x="13377" y="982"/>
                  <a:pt x="15586" y="1964"/>
                  <a:pt x="17427" y="3559"/>
                </a:cubicBezTo>
                <a:cubicBezTo>
                  <a:pt x="10432" y="10432"/>
                  <a:pt x="10432" y="10432"/>
                  <a:pt x="10432" y="10432"/>
                </a:cubicBezTo>
                <a:cubicBezTo>
                  <a:pt x="10309" y="10555"/>
                  <a:pt x="10309" y="10677"/>
                  <a:pt x="10309" y="10800"/>
                </a:cubicBezTo>
                <a:cubicBezTo>
                  <a:pt x="10309" y="11045"/>
                  <a:pt x="10555" y="11291"/>
                  <a:pt x="10800" y="11291"/>
                </a:cubicBezTo>
                <a:cubicBezTo>
                  <a:pt x="20618" y="11291"/>
                  <a:pt x="20618" y="11291"/>
                  <a:pt x="20618" y="11291"/>
                </a:cubicBezTo>
                <a:cubicBezTo>
                  <a:pt x="20373" y="16445"/>
                  <a:pt x="16077" y="20618"/>
                  <a:pt x="10800" y="20618"/>
                </a:cubicBezTo>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516" name="Shape"/>
          <p:cNvSpPr/>
          <p:nvPr/>
        </p:nvSpPr>
        <p:spPr>
          <a:xfrm>
            <a:off x="11832000" y="6865119"/>
            <a:ext cx="720001" cy="720001"/>
          </a:xfrm>
          <a:custGeom>
            <a:avLst/>
            <a:gdLst/>
            <a:ahLst/>
            <a:cxnLst>
              <a:cxn ang="0">
                <a:pos x="wd2" y="hd2"/>
              </a:cxn>
              <a:cxn ang="5400000">
                <a:pos x="wd2" y="hd2"/>
              </a:cxn>
              <a:cxn ang="10800000">
                <a:pos x="wd2" y="hd2"/>
              </a:cxn>
              <a:cxn ang="16200000">
                <a:pos x="wd2" y="hd2"/>
              </a:cxn>
            </a:cxnLst>
            <a:rect l="0" t="0" r="r" b="b"/>
            <a:pathLst>
              <a:path w="21600" h="21600" extrusionOk="0">
                <a:moveTo>
                  <a:pt x="7855" y="14727"/>
                </a:moveTo>
                <a:cubicBezTo>
                  <a:pt x="13745" y="14727"/>
                  <a:pt x="13745" y="14727"/>
                  <a:pt x="13745" y="14727"/>
                </a:cubicBezTo>
                <a:cubicBezTo>
                  <a:pt x="14236" y="14727"/>
                  <a:pt x="14727" y="14236"/>
                  <a:pt x="14727" y="13745"/>
                </a:cubicBezTo>
                <a:cubicBezTo>
                  <a:pt x="14727" y="12764"/>
                  <a:pt x="14727" y="12764"/>
                  <a:pt x="14727" y="12764"/>
                </a:cubicBezTo>
                <a:cubicBezTo>
                  <a:pt x="14727" y="12273"/>
                  <a:pt x="14236" y="11782"/>
                  <a:pt x="13745" y="11782"/>
                </a:cubicBezTo>
                <a:cubicBezTo>
                  <a:pt x="7855" y="11782"/>
                  <a:pt x="7855" y="11782"/>
                  <a:pt x="7855" y="11782"/>
                </a:cubicBezTo>
                <a:cubicBezTo>
                  <a:pt x="7364" y="11782"/>
                  <a:pt x="6873" y="12273"/>
                  <a:pt x="6873" y="12764"/>
                </a:cubicBezTo>
                <a:cubicBezTo>
                  <a:pt x="6873" y="13745"/>
                  <a:pt x="6873" y="13745"/>
                  <a:pt x="6873" y="13745"/>
                </a:cubicBezTo>
                <a:cubicBezTo>
                  <a:pt x="6873" y="14236"/>
                  <a:pt x="7364" y="14727"/>
                  <a:pt x="7855" y="14727"/>
                </a:cubicBezTo>
                <a:moveTo>
                  <a:pt x="7855" y="12764"/>
                </a:moveTo>
                <a:cubicBezTo>
                  <a:pt x="13745" y="12764"/>
                  <a:pt x="13745" y="12764"/>
                  <a:pt x="13745" y="12764"/>
                </a:cubicBezTo>
                <a:cubicBezTo>
                  <a:pt x="13745" y="13745"/>
                  <a:pt x="13745" y="13745"/>
                  <a:pt x="13745" y="13745"/>
                </a:cubicBezTo>
                <a:cubicBezTo>
                  <a:pt x="7855" y="13745"/>
                  <a:pt x="7855" y="13745"/>
                  <a:pt x="7855" y="13745"/>
                </a:cubicBezTo>
                <a:lnTo>
                  <a:pt x="7855" y="12764"/>
                </a:lnTo>
                <a:close/>
                <a:moveTo>
                  <a:pt x="20618" y="5891"/>
                </a:moveTo>
                <a:cubicBezTo>
                  <a:pt x="18655" y="5891"/>
                  <a:pt x="18655" y="5891"/>
                  <a:pt x="18655" y="5891"/>
                </a:cubicBezTo>
                <a:cubicBezTo>
                  <a:pt x="18655" y="1964"/>
                  <a:pt x="18655" y="1964"/>
                  <a:pt x="18655" y="1964"/>
                </a:cubicBezTo>
                <a:cubicBezTo>
                  <a:pt x="18655" y="1473"/>
                  <a:pt x="18164" y="982"/>
                  <a:pt x="17673" y="982"/>
                </a:cubicBezTo>
                <a:cubicBezTo>
                  <a:pt x="13745" y="982"/>
                  <a:pt x="13745" y="982"/>
                  <a:pt x="13745" y="982"/>
                </a:cubicBezTo>
                <a:cubicBezTo>
                  <a:pt x="12764" y="0"/>
                  <a:pt x="12764" y="0"/>
                  <a:pt x="12764" y="0"/>
                </a:cubicBezTo>
                <a:cubicBezTo>
                  <a:pt x="3927" y="0"/>
                  <a:pt x="3927" y="0"/>
                  <a:pt x="3927" y="0"/>
                </a:cubicBezTo>
                <a:cubicBezTo>
                  <a:pt x="3436" y="0"/>
                  <a:pt x="2945" y="491"/>
                  <a:pt x="2945" y="982"/>
                </a:cubicBezTo>
                <a:cubicBezTo>
                  <a:pt x="2945" y="5891"/>
                  <a:pt x="2945" y="5891"/>
                  <a:pt x="2945" y="5891"/>
                </a:cubicBezTo>
                <a:cubicBezTo>
                  <a:pt x="982" y="5891"/>
                  <a:pt x="982" y="5891"/>
                  <a:pt x="982" y="5891"/>
                </a:cubicBezTo>
                <a:cubicBezTo>
                  <a:pt x="491" y="5891"/>
                  <a:pt x="0" y="6382"/>
                  <a:pt x="0" y="6873"/>
                </a:cubicBezTo>
                <a:cubicBezTo>
                  <a:pt x="0" y="8836"/>
                  <a:pt x="0" y="8836"/>
                  <a:pt x="0" y="8836"/>
                </a:cubicBezTo>
                <a:cubicBezTo>
                  <a:pt x="0" y="9327"/>
                  <a:pt x="491" y="9818"/>
                  <a:pt x="982" y="9818"/>
                </a:cubicBezTo>
                <a:cubicBezTo>
                  <a:pt x="1964" y="9818"/>
                  <a:pt x="1964" y="9818"/>
                  <a:pt x="1964" y="9818"/>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9818"/>
                  <a:pt x="19636" y="9818"/>
                  <a:pt x="19636" y="9818"/>
                </a:cubicBezTo>
                <a:cubicBezTo>
                  <a:pt x="20618" y="9818"/>
                  <a:pt x="20618" y="9818"/>
                  <a:pt x="20618" y="9818"/>
                </a:cubicBezTo>
                <a:cubicBezTo>
                  <a:pt x="21109" y="9818"/>
                  <a:pt x="21600" y="9327"/>
                  <a:pt x="21600" y="8836"/>
                </a:cubicBezTo>
                <a:cubicBezTo>
                  <a:pt x="21600" y="6873"/>
                  <a:pt x="21600" y="6873"/>
                  <a:pt x="21600" y="6873"/>
                </a:cubicBezTo>
                <a:cubicBezTo>
                  <a:pt x="21600" y="6382"/>
                  <a:pt x="21109" y="5891"/>
                  <a:pt x="20618" y="5891"/>
                </a:cubicBezTo>
                <a:moveTo>
                  <a:pt x="17673" y="1964"/>
                </a:moveTo>
                <a:cubicBezTo>
                  <a:pt x="17673" y="5891"/>
                  <a:pt x="17673" y="5891"/>
                  <a:pt x="17673" y="5891"/>
                </a:cubicBezTo>
                <a:cubicBezTo>
                  <a:pt x="15709" y="5891"/>
                  <a:pt x="15709" y="5891"/>
                  <a:pt x="15709" y="5891"/>
                </a:cubicBezTo>
                <a:cubicBezTo>
                  <a:pt x="15709" y="2945"/>
                  <a:pt x="15709" y="2945"/>
                  <a:pt x="15709" y="2945"/>
                </a:cubicBezTo>
                <a:cubicBezTo>
                  <a:pt x="14727" y="1964"/>
                  <a:pt x="14727" y="1964"/>
                  <a:pt x="14727" y="1964"/>
                </a:cubicBezTo>
                <a:lnTo>
                  <a:pt x="17673" y="1964"/>
                </a:lnTo>
                <a:close/>
                <a:moveTo>
                  <a:pt x="12764" y="1473"/>
                </a:moveTo>
                <a:cubicBezTo>
                  <a:pt x="14236" y="2945"/>
                  <a:pt x="14236" y="2945"/>
                  <a:pt x="14236" y="2945"/>
                </a:cubicBezTo>
                <a:cubicBezTo>
                  <a:pt x="12764" y="2945"/>
                  <a:pt x="12764" y="2945"/>
                  <a:pt x="12764" y="2945"/>
                </a:cubicBezTo>
                <a:lnTo>
                  <a:pt x="12764" y="1473"/>
                </a:lnTo>
                <a:close/>
                <a:moveTo>
                  <a:pt x="3927" y="982"/>
                </a:moveTo>
                <a:cubicBezTo>
                  <a:pt x="11782" y="982"/>
                  <a:pt x="11782" y="982"/>
                  <a:pt x="11782" y="982"/>
                </a:cubicBezTo>
                <a:cubicBezTo>
                  <a:pt x="11782" y="3436"/>
                  <a:pt x="11782" y="3436"/>
                  <a:pt x="11782" y="3436"/>
                </a:cubicBezTo>
                <a:cubicBezTo>
                  <a:pt x="11782" y="3682"/>
                  <a:pt x="12027" y="3927"/>
                  <a:pt x="12273" y="3927"/>
                </a:cubicBezTo>
                <a:cubicBezTo>
                  <a:pt x="14727" y="3927"/>
                  <a:pt x="14727" y="3927"/>
                  <a:pt x="14727" y="3927"/>
                </a:cubicBezTo>
                <a:cubicBezTo>
                  <a:pt x="14727" y="5891"/>
                  <a:pt x="14727" y="5891"/>
                  <a:pt x="14727" y="5891"/>
                </a:cubicBezTo>
                <a:cubicBezTo>
                  <a:pt x="3927" y="5891"/>
                  <a:pt x="3927" y="5891"/>
                  <a:pt x="3927" y="5891"/>
                </a:cubicBezTo>
                <a:lnTo>
                  <a:pt x="3927" y="982"/>
                </a:lnTo>
                <a:close/>
                <a:moveTo>
                  <a:pt x="18655" y="20618"/>
                </a:moveTo>
                <a:cubicBezTo>
                  <a:pt x="2945" y="20618"/>
                  <a:pt x="2945" y="20618"/>
                  <a:pt x="2945" y="20618"/>
                </a:cubicBezTo>
                <a:cubicBezTo>
                  <a:pt x="2945" y="9818"/>
                  <a:pt x="2945" y="9818"/>
                  <a:pt x="2945" y="9818"/>
                </a:cubicBezTo>
                <a:cubicBezTo>
                  <a:pt x="18655" y="9818"/>
                  <a:pt x="18655" y="9818"/>
                  <a:pt x="18655" y="9818"/>
                </a:cubicBezTo>
                <a:lnTo>
                  <a:pt x="18655" y="20618"/>
                </a:lnTo>
                <a:close/>
                <a:moveTo>
                  <a:pt x="20618" y="8836"/>
                </a:moveTo>
                <a:cubicBezTo>
                  <a:pt x="982" y="8836"/>
                  <a:pt x="982" y="8836"/>
                  <a:pt x="982" y="8836"/>
                </a:cubicBezTo>
                <a:cubicBezTo>
                  <a:pt x="982" y="6873"/>
                  <a:pt x="982" y="6873"/>
                  <a:pt x="982" y="6873"/>
                </a:cubicBezTo>
                <a:cubicBezTo>
                  <a:pt x="20618" y="6873"/>
                  <a:pt x="20618" y="6873"/>
                  <a:pt x="20618" y="6873"/>
                </a:cubicBezTo>
                <a:lnTo>
                  <a:pt x="20618" y="8836"/>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
        <p:nvSpPr>
          <p:cNvPr id="517" name="Shape"/>
          <p:cNvSpPr/>
          <p:nvPr/>
        </p:nvSpPr>
        <p:spPr>
          <a:xfrm>
            <a:off x="11832000" y="9496235"/>
            <a:ext cx="720001" cy="72000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982" y="1964"/>
                </a:moveTo>
                <a:cubicBezTo>
                  <a:pt x="982" y="1473"/>
                  <a:pt x="1473" y="982"/>
                  <a:pt x="1964" y="982"/>
                </a:cubicBezTo>
                <a:cubicBezTo>
                  <a:pt x="4418" y="982"/>
                  <a:pt x="4418" y="982"/>
                  <a:pt x="4418" y="982"/>
                </a:cubicBezTo>
                <a:cubicBezTo>
                  <a:pt x="4173" y="2700"/>
                  <a:pt x="2700" y="4173"/>
                  <a:pt x="982" y="4418"/>
                </a:cubicBezTo>
                <a:lnTo>
                  <a:pt x="982" y="1964"/>
                </a:lnTo>
                <a:close/>
                <a:moveTo>
                  <a:pt x="982" y="5400"/>
                </a:moveTo>
                <a:cubicBezTo>
                  <a:pt x="3314" y="5155"/>
                  <a:pt x="5155" y="3314"/>
                  <a:pt x="5400" y="982"/>
                </a:cubicBezTo>
                <a:cubicBezTo>
                  <a:pt x="10309" y="982"/>
                  <a:pt x="10309" y="982"/>
                  <a:pt x="10309" y="982"/>
                </a:cubicBezTo>
                <a:cubicBezTo>
                  <a:pt x="10309" y="1718"/>
                  <a:pt x="10309" y="1718"/>
                  <a:pt x="10309" y="1718"/>
                </a:cubicBezTo>
                <a:cubicBezTo>
                  <a:pt x="10309" y="1718"/>
                  <a:pt x="10309" y="1718"/>
                  <a:pt x="10309" y="1718"/>
                </a:cubicBezTo>
                <a:cubicBezTo>
                  <a:pt x="9327" y="1964"/>
                  <a:pt x="9327" y="1964"/>
                  <a:pt x="9327" y="1964"/>
                </a:cubicBezTo>
                <a:cubicBezTo>
                  <a:pt x="8959" y="2086"/>
                  <a:pt x="8714" y="2332"/>
                  <a:pt x="8591" y="2700"/>
                </a:cubicBezTo>
                <a:cubicBezTo>
                  <a:pt x="8345" y="3314"/>
                  <a:pt x="8100" y="4050"/>
                  <a:pt x="7732" y="4664"/>
                </a:cubicBezTo>
                <a:cubicBezTo>
                  <a:pt x="7609" y="5032"/>
                  <a:pt x="7609" y="5400"/>
                  <a:pt x="7732" y="5645"/>
                </a:cubicBezTo>
                <a:cubicBezTo>
                  <a:pt x="8345" y="6627"/>
                  <a:pt x="8345" y="6627"/>
                  <a:pt x="8345" y="6627"/>
                </a:cubicBezTo>
                <a:cubicBezTo>
                  <a:pt x="6627" y="8345"/>
                  <a:pt x="6627" y="8345"/>
                  <a:pt x="6627" y="8345"/>
                </a:cubicBezTo>
                <a:cubicBezTo>
                  <a:pt x="6627" y="8345"/>
                  <a:pt x="6627" y="8345"/>
                  <a:pt x="6627" y="8345"/>
                </a:cubicBezTo>
                <a:cubicBezTo>
                  <a:pt x="5645" y="7732"/>
                  <a:pt x="5645" y="7732"/>
                  <a:pt x="5645" y="7732"/>
                </a:cubicBezTo>
                <a:cubicBezTo>
                  <a:pt x="5523" y="7609"/>
                  <a:pt x="5400" y="7609"/>
                  <a:pt x="5155" y="7609"/>
                </a:cubicBezTo>
                <a:cubicBezTo>
                  <a:pt x="5032" y="7609"/>
                  <a:pt x="4786" y="7609"/>
                  <a:pt x="4664" y="7732"/>
                </a:cubicBezTo>
                <a:cubicBezTo>
                  <a:pt x="4050" y="8100"/>
                  <a:pt x="3314" y="8345"/>
                  <a:pt x="2700" y="8591"/>
                </a:cubicBezTo>
                <a:cubicBezTo>
                  <a:pt x="2332" y="8714"/>
                  <a:pt x="2086" y="8959"/>
                  <a:pt x="1964" y="9327"/>
                </a:cubicBezTo>
                <a:cubicBezTo>
                  <a:pt x="1718" y="10309"/>
                  <a:pt x="1718" y="10309"/>
                  <a:pt x="1718" y="10309"/>
                </a:cubicBezTo>
                <a:cubicBezTo>
                  <a:pt x="1718" y="10309"/>
                  <a:pt x="1718" y="10309"/>
                  <a:pt x="1718" y="10309"/>
                </a:cubicBezTo>
                <a:cubicBezTo>
                  <a:pt x="982" y="10309"/>
                  <a:pt x="982" y="10309"/>
                  <a:pt x="982" y="10309"/>
                </a:cubicBezTo>
                <a:lnTo>
                  <a:pt x="982" y="5400"/>
                </a:lnTo>
                <a:close/>
                <a:moveTo>
                  <a:pt x="17182" y="20618"/>
                </a:moveTo>
                <a:cubicBezTo>
                  <a:pt x="13745" y="20618"/>
                  <a:pt x="13745" y="20618"/>
                  <a:pt x="13745" y="20618"/>
                </a:cubicBezTo>
                <a:cubicBezTo>
                  <a:pt x="13132" y="19759"/>
                  <a:pt x="12764" y="18777"/>
                  <a:pt x="12764" y="17673"/>
                </a:cubicBezTo>
                <a:cubicBezTo>
                  <a:pt x="12764" y="16936"/>
                  <a:pt x="12886" y="16323"/>
                  <a:pt x="13132" y="15709"/>
                </a:cubicBezTo>
                <a:cubicBezTo>
                  <a:pt x="15832" y="17182"/>
                  <a:pt x="15832" y="17182"/>
                  <a:pt x="15832" y="17182"/>
                </a:cubicBezTo>
                <a:cubicBezTo>
                  <a:pt x="15709" y="17305"/>
                  <a:pt x="15709" y="17550"/>
                  <a:pt x="15709" y="17673"/>
                </a:cubicBezTo>
                <a:cubicBezTo>
                  <a:pt x="15709" y="18532"/>
                  <a:pt x="16323" y="19391"/>
                  <a:pt x="17182" y="19514"/>
                </a:cubicBezTo>
                <a:lnTo>
                  <a:pt x="17182" y="20618"/>
                </a:lnTo>
                <a:close/>
                <a:moveTo>
                  <a:pt x="16691" y="17673"/>
                </a:moveTo>
                <a:cubicBezTo>
                  <a:pt x="16691" y="17182"/>
                  <a:pt x="17182" y="16691"/>
                  <a:pt x="17673" y="16691"/>
                </a:cubicBezTo>
                <a:cubicBezTo>
                  <a:pt x="18164" y="16691"/>
                  <a:pt x="18655" y="17182"/>
                  <a:pt x="18655" y="17673"/>
                </a:cubicBezTo>
                <a:cubicBezTo>
                  <a:pt x="18655" y="18164"/>
                  <a:pt x="18164" y="18655"/>
                  <a:pt x="17673" y="18655"/>
                </a:cubicBezTo>
                <a:cubicBezTo>
                  <a:pt x="17182" y="18655"/>
                  <a:pt x="16691" y="18164"/>
                  <a:pt x="16691" y="17673"/>
                </a:cubicBezTo>
                <a:moveTo>
                  <a:pt x="20618" y="19636"/>
                </a:moveTo>
                <a:cubicBezTo>
                  <a:pt x="20618" y="20127"/>
                  <a:pt x="20127" y="20618"/>
                  <a:pt x="19636" y="20618"/>
                </a:cubicBezTo>
                <a:cubicBezTo>
                  <a:pt x="18164" y="20618"/>
                  <a:pt x="18164" y="20618"/>
                  <a:pt x="18164" y="20618"/>
                </a:cubicBezTo>
                <a:cubicBezTo>
                  <a:pt x="18164" y="19514"/>
                  <a:pt x="18164" y="19514"/>
                  <a:pt x="18164" y="19514"/>
                </a:cubicBezTo>
                <a:cubicBezTo>
                  <a:pt x="19023" y="19391"/>
                  <a:pt x="19636" y="18532"/>
                  <a:pt x="19636" y="17673"/>
                </a:cubicBezTo>
                <a:cubicBezTo>
                  <a:pt x="19636" y="17550"/>
                  <a:pt x="19636" y="17305"/>
                  <a:pt x="19514" y="17182"/>
                </a:cubicBezTo>
                <a:cubicBezTo>
                  <a:pt x="20618" y="16568"/>
                  <a:pt x="20618" y="16568"/>
                  <a:pt x="20618" y="16568"/>
                </a:cubicBezTo>
                <a:lnTo>
                  <a:pt x="20618" y="19636"/>
                </a:lnTo>
                <a:close/>
                <a:moveTo>
                  <a:pt x="20618" y="15464"/>
                </a:moveTo>
                <a:cubicBezTo>
                  <a:pt x="19145" y="16323"/>
                  <a:pt x="19145" y="16323"/>
                  <a:pt x="19145" y="16323"/>
                </a:cubicBezTo>
                <a:cubicBezTo>
                  <a:pt x="18777" y="15955"/>
                  <a:pt x="18286" y="15709"/>
                  <a:pt x="17673" y="15709"/>
                </a:cubicBezTo>
                <a:cubicBezTo>
                  <a:pt x="17059" y="15709"/>
                  <a:pt x="16568" y="15955"/>
                  <a:pt x="16200" y="16323"/>
                </a:cubicBezTo>
                <a:cubicBezTo>
                  <a:pt x="13623" y="14850"/>
                  <a:pt x="13623" y="14850"/>
                  <a:pt x="13623" y="14850"/>
                </a:cubicBezTo>
                <a:cubicBezTo>
                  <a:pt x="14482" y="13623"/>
                  <a:pt x="15955" y="12764"/>
                  <a:pt x="17673" y="12764"/>
                </a:cubicBezTo>
                <a:cubicBezTo>
                  <a:pt x="18777" y="12764"/>
                  <a:pt x="19759" y="13132"/>
                  <a:pt x="20618" y="13745"/>
                </a:cubicBezTo>
                <a:lnTo>
                  <a:pt x="20618" y="15464"/>
                </a:lnTo>
                <a:close/>
                <a:moveTo>
                  <a:pt x="20618" y="12641"/>
                </a:moveTo>
                <a:cubicBezTo>
                  <a:pt x="19759" y="12027"/>
                  <a:pt x="18777" y="11782"/>
                  <a:pt x="17673" y="11782"/>
                </a:cubicBezTo>
                <a:cubicBezTo>
                  <a:pt x="14359" y="11782"/>
                  <a:pt x="11782" y="14359"/>
                  <a:pt x="11782" y="17673"/>
                </a:cubicBezTo>
                <a:cubicBezTo>
                  <a:pt x="11782" y="18777"/>
                  <a:pt x="12027" y="19759"/>
                  <a:pt x="12641" y="20618"/>
                </a:cubicBezTo>
                <a:cubicBezTo>
                  <a:pt x="8345" y="20618"/>
                  <a:pt x="8345" y="20618"/>
                  <a:pt x="8345" y="20618"/>
                </a:cubicBezTo>
                <a:cubicBezTo>
                  <a:pt x="7855" y="19023"/>
                  <a:pt x="7855" y="19023"/>
                  <a:pt x="7855" y="19023"/>
                </a:cubicBezTo>
                <a:cubicBezTo>
                  <a:pt x="8836" y="18532"/>
                  <a:pt x="8836" y="18532"/>
                  <a:pt x="8836" y="18532"/>
                </a:cubicBezTo>
                <a:cubicBezTo>
                  <a:pt x="9082" y="18409"/>
                  <a:pt x="9327" y="18041"/>
                  <a:pt x="9327" y="17673"/>
                </a:cubicBezTo>
                <a:cubicBezTo>
                  <a:pt x="9327" y="16936"/>
                  <a:pt x="9450" y="16200"/>
                  <a:pt x="9573" y="15464"/>
                </a:cubicBezTo>
                <a:cubicBezTo>
                  <a:pt x="9695" y="15218"/>
                  <a:pt x="9573" y="14850"/>
                  <a:pt x="9327" y="14482"/>
                </a:cubicBezTo>
                <a:cubicBezTo>
                  <a:pt x="8591" y="13868"/>
                  <a:pt x="8591" y="13868"/>
                  <a:pt x="8591" y="13868"/>
                </a:cubicBezTo>
                <a:cubicBezTo>
                  <a:pt x="8591" y="13868"/>
                  <a:pt x="8591" y="13868"/>
                  <a:pt x="8591" y="13868"/>
                </a:cubicBezTo>
                <a:cubicBezTo>
                  <a:pt x="9818" y="11659"/>
                  <a:pt x="9818" y="11659"/>
                  <a:pt x="9818" y="11659"/>
                </a:cubicBezTo>
                <a:cubicBezTo>
                  <a:pt x="10800" y="12027"/>
                  <a:pt x="10800" y="12027"/>
                  <a:pt x="10800" y="12027"/>
                </a:cubicBezTo>
                <a:cubicBezTo>
                  <a:pt x="11168" y="12150"/>
                  <a:pt x="11536" y="12027"/>
                  <a:pt x="11782" y="11782"/>
                </a:cubicBezTo>
                <a:cubicBezTo>
                  <a:pt x="12273" y="11291"/>
                  <a:pt x="12886" y="10800"/>
                  <a:pt x="13500" y="10432"/>
                </a:cubicBezTo>
                <a:cubicBezTo>
                  <a:pt x="13745" y="10186"/>
                  <a:pt x="13991" y="9941"/>
                  <a:pt x="13991" y="9573"/>
                </a:cubicBezTo>
                <a:cubicBezTo>
                  <a:pt x="13991" y="8468"/>
                  <a:pt x="13991" y="8468"/>
                  <a:pt x="13991" y="8468"/>
                </a:cubicBezTo>
                <a:cubicBezTo>
                  <a:pt x="13991" y="8468"/>
                  <a:pt x="13991" y="8468"/>
                  <a:pt x="13991" y="8468"/>
                </a:cubicBezTo>
                <a:cubicBezTo>
                  <a:pt x="16323" y="7855"/>
                  <a:pt x="16323" y="7855"/>
                  <a:pt x="16323" y="7855"/>
                </a:cubicBezTo>
                <a:cubicBezTo>
                  <a:pt x="16814" y="8836"/>
                  <a:pt x="16814" y="8836"/>
                  <a:pt x="16814" y="8836"/>
                </a:cubicBezTo>
                <a:cubicBezTo>
                  <a:pt x="16936" y="8959"/>
                  <a:pt x="17059" y="9082"/>
                  <a:pt x="17182" y="9205"/>
                </a:cubicBezTo>
                <a:cubicBezTo>
                  <a:pt x="17305" y="9205"/>
                  <a:pt x="17550" y="9327"/>
                  <a:pt x="17673" y="9327"/>
                </a:cubicBezTo>
                <a:cubicBezTo>
                  <a:pt x="18409" y="9327"/>
                  <a:pt x="19145" y="9450"/>
                  <a:pt x="19882" y="9573"/>
                </a:cubicBezTo>
                <a:cubicBezTo>
                  <a:pt x="20127" y="9695"/>
                  <a:pt x="20373" y="9573"/>
                  <a:pt x="20618" y="9450"/>
                </a:cubicBezTo>
                <a:lnTo>
                  <a:pt x="20618" y="12641"/>
                </a:lnTo>
                <a:close/>
                <a:moveTo>
                  <a:pt x="20618" y="8100"/>
                </a:moveTo>
                <a:cubicBezTo>
                  <a:pt x="20127" y="8591"/>
                  <a:pt x="20127" y="8591"/>
                  <a:pt x="20127" y="8591"/>
                </a:cubicBezTo>
                <a:cubicBezTo>
                  <a:pt x="19268" y="8468"/>
                  <a:pt x="18532" y="8345"/>
                  <a:pt x="17673" y="8345"/>
                </a:cubicBezTo>
                <a:cubicBezTo>
                  <a:pt x="17182" y="7364"/>
                  <a:pt x="17182" y="7364"/>
                  <a:pt x="17182" y="7364"/>
                </a:cubicBezTo>
                <a:cubicBezTo>
                  <a:pt x="17059" y="7241"/>
                  <a:pt x="16936" y="6995"/>
                  <a:pt x="16691" y="6995"/>
                </a:cubicBezTo>
                <a:cubicBezTo>
                  <a:pt x="16568" y="6873"/>
                  <a:pt x="16445" y="6873"/>
                  <a:pt x="16323" y="6873"/>
                </a:cubicBezTo>
                <a:cubicBezTo>
                  <a:pt x="13500" y="7609"/>
                  <a:pt x="13500" y="7609"/>
                  <a:pt x="13500" y="7609"/>
                </a:cubicBezTo>
                <a:cubicBezTo>
                  <a:pt x="13132" y="7732"/>
                  <a:pt x="13009" y="8100"/>
                  <a:pt x="13009" y="8468"/>
                </a:cubicBezTo>
                <a:cubicBezTo>
                  <a:pt x="13009" y="9573"/>
                  <a:pt x="13009" y="9573"/>
                  <a:pt x="13009" y="9573"/>
                </a:cubicBezTo>
                <a:cubicBezTo>
                  <a:pt x="12273" y="9941"/>
                  <a:pt x="11659" y="10432"/>
                  <a:pt x="11045" y="11045"/>
                </a:cubicBezTo>
                <a:cubicBezTo>
                  <a:pt x="10064" y="10800"/>
                  <a:pt x="10064" y="10800"/>
                  <a:pt x="10064" y="10800"/>
                </a:cubicBezTo>
                <a:cubicBezTo>
                  <a:pt x="9695" y="10677"/>
                  <a:pt x="9205" y="10677"/>
                  <a:pt x="9082" y="11045"/>
                </a:cubicBezTo>
                <a:cubicBezTo>
                  <a:pt x="7609" y="13500"/>
                  <a:pt x="7609" y="13500"/>
                  <a:pt x="7609" y="13500"/>
                </a:cubicBezTo>
                <a:cubicBezTo>
                  <a:pt x="7364" y="13868"/>
                  <a:pt x="7609" y="14236"/>
                  <a:pt x="7855" y="14482"/>
                </a:cubicBezTo>
                <a:cubicBezTo>
                  <a:pt x="8591" y="15218"/>
                  <a:pt x="8591" y="15218"/>
                  <a:pt x="8591" y="15218"/>
                </a:cubicBezTo>
                <a:cubicBezTo>
                  <a:pt x="8468" y="16077"/>
                  <a:pt x="8345" y="16814"/>
                  <a:pt x="8345" y="17673"/>
                </a:cubicBezTo>
                <a:cubicBezTo>
                  <a:pt x="7364" y="18164"/>
                  <a:pt x="7364" y="18164"/>
                  <a:pt x="7364" y="18164"/>
                </a:cubicBezTo>
                <a:cubicBezTo>
                  <a:pt x="7118" y="18409"/>
                  <a:pt x="6750" y="18655"/>
                  <a:pt x="6873" y="19023"/>
                </a:cubicBezTo>
                <a:cubicBezTo>
                  <a:pt x="7241" y="20618"/>
                  <a:pt x="7241" y="20618"/>
                  <a:pt x="7241" y="20618"/>
                </a:cubicBezTo>
                <a:cubicBezTo>
                  <a:pt x="1964" y="20618"/>
                  <a:pt x="1964" y="20618"/>
                  <a:pt x="1964" y="20618"/>
                </a:cubicBezTo>
                <a:cubicBezTo>
                  <a:pt x="1473" y="20618"/>
                  <a:pt x="982" y="20127"/>
                  <a:pt x="982" y="19636"/>
                </a:cubicBezTo>
                <a:cubicBezTo>
                  <a:pt x="982" y="11291"/>
                  <a:pt x="982" y="11291"/>
                  <a:pt x="982" y="11291"/>
                </a:cubicBezTo>
                <a:cubicBezTo>
                  <a:pt x="1964" y="11291"/>
                  <a:pt x="1964" y="11291"/>
                  <a:pt x="1964" y="11291"/>
                </a:cubicBezTo>
                <a:cubicBezTo>
                  <a:pt x="2332" y="11291"/>
                  <a:pt x="2577" y="10923"/>
                  <a:pt x="2700" y="10555"/>
                </a:cubicBezTo>
                <a:cubicBezTo>
                  <a:pt x="2945" y="9573"/>
                  <a:pt x="2945" y="9573"/>
                  <a:pt x="2945" y="9573"/>
                </a:cubicBezTo>
                <a:cubicBezTo>
                  <a:pt x="3682" y="9327"/>
                  <a:pt x="4418" y="8959"/>
                  <a:pt x="5155" y="8591"/>
                </a:cubicBezTo>
                <a:cubicBezTo>
                  <a:pt x="6136" y="9205"/>
                  <a:pt x="6136" y="9205"/>
                  <a:pt x="6136" y="9205"/>
                </a:cubicBezTo>
                <a:cubicBezTo>
                  <a:pt x="6259" y="9205"/>
                  <a:pt x="6505" y="9327"/>
                  <a:pt x="6627" y="9327"/>
                </a:cubicBezTo>
                <a:cubicBezTo>
                  <a:pt x="6873" y="9327"/>
                  <a:pt x="6995" y="9327"/>
                  <a:pt x="7118" y="9205"/>
                </a:cubicBezTo>
                <a:cubicBezTo>
                  <a:pt x="9205" y="7118"/>
                  <a:pt x="9205" y="7118"/>
                  <a:pt x="9205" y="7118"/>
                </a:cubicBezTo>
                <a:cubicBezTo>
                  <a:pt x="9450" y="6873"/>
                  <a:pt x="9327" y="6382"/>
                  <a:pt x="9205" y="6136"/>
                </a:cubicBezTo>
                <a:cubicBezTo>
                  <a:pt x="8591" y="5155"/>
                  <a:pt x="8591" y="5155"/>
                  <a:pt x="8591" y="5155"/>
                </a:cubicBezTo>
                <a:cubicBezTo>
                  <a:pt x="8959" y="4418"/>
                  <a:pt x="9327" y="3682"/>
                  <a:pt x="9573" y="2945"/>
                </a:cubicBezTo>
                <a:cubicBezTo>
                  <a:pt x="10555" y="2700"/>
                  <a:pt x="10555" y="2700"/>
                  <a:pt x="10555" y="2700"/>
                </a:cubicBezTo>
                <a:cubicBezTo>
                  <a:pt x="10923" y="2577"/>
                  <a:pt x="11291" y="2332"/>
                  <a:pt x="11291" y="1964"/>
                </a:cubicBezTo>
                <a:cubicBezTo>
                  <a:pt x="11291" y="982"/>
                  <a:pt x="11291" y="982"/>
                  <a:pt x="11291" y="982"/>
                </a:cubicBezTo>
                <a:cubicBezTo>
                  <a:pt x="19636" y="982"/>
                  <a:pt x="19636" y="982"/>
                  <a:pt x="19636" y="982"/>
                </a:cubicBezTo>
                <a:cubicBezTo>
                  <a:pt x="20127" y="982"/>
                  <a:pt x="20618" y="1473"/>
                  <a:pt x="20618" y="1964"/>
                </a:cubicBezTo>
                <a:lnTo>
                  <a:pt x="20618" y="8100"/>
                </a:lnTo>
                <a:close/>
              </a:path>
            </a:pathLst>
          </a:custGeom>
          <a:solidFill>
            <a:srgbClr val="FFFFFF"/>
          </a:solidFill>
          <a:ln w="12700">
            <a:miter lim="400000"/>
          </a:ln>
        </p:spPr>
        <p:txBody>
          <a:bodyPr tIns="91439" bIns="91439"/>
          <a:lstStyle/>
          <a:p>
            <a:pPr>
              <a:lnSpc>
                <a:spcPct val="150000"/>
              </a:lnSpc>
              <a:defRPr sz="2000" b="0">
                <a:solidFill>
                  <a:srgbClr val="000000">
                    <a:alpha val="60000"/>
                  </a:srgbClr>
                </a:solidFill>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BE34350-E216-F448-B36B-1FCFB49C87BF}"/>
              </a:ext>
            </a:extLst>
          </p:cNvPr>
          <p:cNvSpPr>
            <a:spLocks noGrp="1"/>
          </p:cNvSpPr>
          <p:nvPr>
            <p:ph type="pic" idx="13"/>
          </p:nvPr>
        </p:nvSpPr>
        <p:spPr>
          <a:pattFill prst="pct5">
            <a:fgClr>
              <a:schemeClr val="accent1"/>
            </a:fgClr>
            <a:bgClr>
              <a:schemeClr val="bg1"/>
            </a:bgClr>
          </a:pattFill>
        </p:spPr>
      </p:sp>
      <p:sp>
        <p:nvSpPr>
          <p:cNvPr id="520" name="Rectangle"/>
          <p:cNvSpPr/>
          <p:nvPr/>
        </p:nvSpPr>
        <p:spPr>
          <a:xfrm>
            <a:off x="1791017" y="-1"/>
            <a:ext cx="8950047" cy="1371600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5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2922839" y="9139428"/>
            <a:ext cx="6068027"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522" name="Business Conference 2019"/>
          <p:cNvSpPr txBox="1"/>
          <p:nvPr/>
        </p:nvSpPr>
        <p:spPr>
          <a:xfrm>
            <a:off x="2922839" y="8270748"/>
            <a:ext cx="6068027"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rgbClr val="FFFFFF"/>
                </a:solidFill>
              </a:defRPr>
            </a:lvl1pPr>
          </a:lstStyle>
          <a:p>
            <a:r>
              <a:t>Business Conference 2019</a:t>
            </a:r>
          </a:p>
        </p:txBody>
      </p:sp>
      <p:sp>
        <p:nvSpPr>
          <p:cNvPr id="523" name="Annual Meeting"/>
          <p:cNvSpPr txBox="1"/>
          <p:nvPr/>
        </p:nvSpPr>
        <p:spPr>
          <a:xfrm>
            <a:off x="2922839" y="3383165"/>
            <a:ext cx="6686402" cy="16433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9600">
                <a:solidFill>
                  <a:srgbClr val="FFFFFF"/>
                </a:solidFill>
                <a:latin typeface="BebasNeue-Regular"/>
                <a:ea typeface="BebasNeue-Regular"/>
                <a:cs typeface="BebasNeue-Regular"/>
                <a:sym typeface="BebasNeue-Regular"/>
              </a:defRPr>
            </a:lvl1pPr>
          </a:lstStyle>
          <a:p>
            <a:r>
              <a:t>Annual Meeting</a:t>
            </a:r>
          </a:p>
        </p:txBody>
      </p:sp>
      <p:sp>
        <p:nvSpPr>
          <p:cNvPr id="524" name="London, United Kingdom 20 May 2019"/>
          <p:cNvSpPr txBox="1"/>
          <p:nvPr/>
        </p:nvSpPr>
        <p:spPr>
          <a:xfrm>
            <a:off x="2948879" y="5026545"/>
            <a:ext cx="5088159" cy="1021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00000"/>
              </a:lnSpc>
              <a:defRPr b="0">
                <a:solidFill>
                  <a:srgbClr val="FFFFFF"/>
                </a:solidFill>
                <a:latin typeface="Roboto Light"/>
                <a:ea typeface="Roboto Light"/>
                <a:cs typeface="Roboto Light"/>
                <a:sym typeface="Roboto Light"/>
              </a:defRPr>
            </a:pPr>
            <a:r>
              <a:t>London, United Kingdom</a:t>
            </a:r>
            <a:br/>
            <a:r>
              <a:t>20 May 2019</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A23D5B1-3EAB-A14D-9957-019D87766E64}"/>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88016E28-CBB3-1542-97A9-AFD15A2FADC3}"/>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BC9635D8-C0E1-EF4D-B451-6AF4C1AB9789}"/>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9F7384AD-349E-A146-B094-EC4F5B940FA9}"/>
              </a:ext>
            </a:extLst>
          </p:cNvPr>
          <p:cNvSpPr>
            <a:spLocks noGrp="1"/>
          </p:cNvSpPr>
          <p:nvPr>
            <p:ph type="pic" sz="quarter" idx="16"/>
          </p:nvPr>
        </p:nvSpPr>
        <p:spPr/>
      </p:sp>
      <p:sp>
        <p:nvSpPr>
          <p:cNvPr id="530" name="Meet the Expertise"/>
          <p:cNvSpPr txBox="1"/>
          <p:nvPr/>
        </p:nvSpPr>
        <p:spPr>
          <a:xfrm>
            <a:off x="1791017" y="1461888"/>
            <a:ext cx="7774214"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Meet the </a:t>
            </a:r>
            <a:r>
              <a:rPr>
                <a:solidFill>
                  <a:schemeClr val="accent1">
                    <a:lumOff val="-9999"/>
                  </a:schemeClr>
                </a:solidFill>
              </a:rPr>
              <a:t>Expertise</a:t>
            </a:r>
          </a:p>
        </p:txBody>
      </p:sp>
      <p:sp>
        <p:nvSpPr>
          <p:cNvPr id="531" name="Rectangle"/>
          <p:cNvSpPr/>
          <p:nvPr/>
        </p:nvSpPr>
        <p:spPr>
          <a:xfrm>
            <a:off x="1791017"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532" name="Rectangle"/>
          <p:cNvSpPr/>
          <p:nvPr/>
        </p:nvSpPr>
        <p:spPr>
          <a:xfrm>
            <a:off x="7047686" y="8458007"/>
            <a:ext cx="5021587"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533" name="Rectangle"/>
          <p:cNvSpPr/>
          <p:nvPr/>
        </p:nvSpPr>
        <p:spPr>
          <a:xfrm>
            <a:off x="12304354"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534" name="Rectangle"/>
          <p:cNvSpPr/>
          <p:nvPr/>
        </p:nvSpPr>
        <p:spPr>
          <a:xfrm>
            <a:off x="17561022" y="8458007"/>
            <a:ext cx="5021588" cy="3455102"/>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535" name="Gregory Kricowiyak  Lorem ipsum dolor sit amet, consectetur adipiscing elit, sed do eiusmod tempor incididunt ut labore."/>
          <p:cNvSpPr txBox="1"/>
          <p:nvPr/>
        </p:nvSpPr>
        <p:spPr>
          <a:xfrm>
            <a:off x="2426017" y="8798717"/>
            <a:ext cx="3515336"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solidFill>
                  <a:schemeClr val="accent4">
                    <a:lumOff val="-7999"/>
                  </a:schemeClr>
                </a:solidFill>
              </a:rPr>
              <a:t>Gregory Kricowiyak</a:t>
            </a:r>
            <a:br>
              <a:rPr b="1">
                <a:solidFill>
                  <a:schemeClr val="accent4">
                    <a:lumOff val="-7999"/>
                  </a:schemeClr>
                </a:solidFill>
              </a:rPr>
            </a:br>
            <a:br/>
            <a:r>
              <a:t>Lorem ipsum dolor sit amet, consectetur adipiscing elit, sed do eiusmod tempor incididunt ut labore.</a:t>
            </a:r>
          </a:p>
        </p:txBody>
      </p:sp>
      <p:sp>
        <p:nvSpPr>
          <p:cNvPr id="536" name="Leonardo Disanto  Lorem ipsum dolor sit amet, consectetur adipiscing elit, sed do eiusmod tempor incididunt ut labore."/>
          <p:cNvSpPr txBox="1"/>
          <p:nvPr/>
        </p:nvSpPr>
        <p:spPr>
          <a:xfrm>
            <a:off x="7800848" y="8798717"/>
            <a:ext cx="3515336"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solidFill>
                  <a:schemeClr val="accent4">
                    <a:lumOff val="-7999"/>
                  </a:schemeClr>
                </a:solidFill>
              </a:rPr>
              <a:t>Leonardo Disanto</a:t>
            </a:r>
            <a:br>
              <a:rPr b="1">
                <a:solidFill>
                  <a:schemeClr val="accent4">
                    <a:lumOff val="-7999"/>
                  </a:schemeClr>
                </a:solidFill>
              </a:rPr>
            </a:br>
            <a:br/>
            <a:r>
              <a:t>Lorem ipsum dolor sit amet, consectetur adipiscing elit, sed do eiusmod tempor incididunt ut labore.</a:t>
            </a:r>
          </a:p>
        </p:txBody>
      </p:sp>
      <p:sp>
        <p:nvSpPr>
          <p:cNvPr id="537" name="Gerd Mueller…"/>
          <p:cNvSpPr txBox="1"/>
          <p:nvPr/>
        </p:nvSpPr>
        <p:spPr>
          <a:xfrm>
            <a:off x="13057516" y="8798717"/>
            <a:ext cx="3515336"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solidFill>
                  <a:schemeClr val="accent4">
                    <a:lumOff val="-7999"/>
                  </a:schemeClr>
                </a:solidFill>
              </a:rPr>
              <a:t>Gerd Mueller</a:t>
            </a:r>
          </a:p>
          <a:p>
            <a:pPr>
              <a:lnSpc>
                <a:spcPct val="150000"/>
              </a:lnSpc>
              <a:defRPr sz="2000" b="0">
                <a:solidFill>
                  <a:srgbClr val="000000">
                    <a:alpha val="60000"/>
                  </a:srgbClr>
                </a:solidFill>
              </a:defRPr>
            </a:pPr>
            <a:br/>
            <a:r>
              <a:t>Lorem ipsum dolor sit amet, consectetur adipiscing elit, sed do eiusmod tempor incididunt ut labore.</a:t>
            </a:r>
          </a:p>
        </p:txBody>
      </p:sp>
      <p:sp>
        <p:nvSpPr>
          <p:cNvPr id="538" name="Bastian Schweni  Lorem ipsum dolor sit amet, consectetur adipiscing elit, sed do eiusmod tempor incididunt ut labore."/>
          <p:cNvSpPr txBox="1"/>
          <p:nvPr/>
        </p:nvSpPr>
        <p:spPr>
          <a:xfrm>
            <a:off x="18314184" y="8798717"/>
            <a:ext cx="3515336"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rPr b="1">
                <a:solidFill>
                  <a:schemeClr val="accent4">
                    <a:lumOff val="-7999"/>
                  </a:schemeClr>
                </a:solidFill>
              </a:rPr>
              <a:t>Bastian Schweni</a:t>
            </a:r>
            <a:br>
              <a:rPr b="1">
                <a:solidFill>
                  <a:schemeClr val="accent4">
                    <a:lumOff val="-7999"/>
                  </a:schemeClr>
                </a:solidFill>
              </a:rPr>
            </a:br>
            <a:br/>
            <a:r>
              <a:t>Lorem ipsum dolor sit amet, consectetur adipiscing elit, sed do eiusmod tempor incididunt ut labore.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p:cNvSpPr txBox="1"/>
          <p:nvPr/>
        </p:nvSpPr>
        <p:spPr>
          <a:xfrm>
            <a:off x="11893204" y="8682228"/>
            <a:ext cx="5384569" cy="3230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543" name="Gregory Krychowiak"/>
          <p:cNvSpPr txBox="1"/>
          <p:nvPr/>
        </p:nvSpPr>
        <p:spPr>
          <a:xfrm>
            <a:off x="11893204" y="6242308"/>
            <a:ext cx="8643741" cy="16433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9600">
                <a:latin typeface="BebasNeue-Regular"/>
                <a:ea typeface="BebasNeue-Regular"/>
                <a:cs typeface="BebasNeue-Regular"/>
                <a:sym typeface="BebasNeue-Regular"/>
              </a:defRPr>
            </a:lvl1pPr>
          </a:lstStyle>
          <a:p>
            <a:r>
              <a:t>Gregory Krychowiak</a:t>
            </a:r>
          </a:p>
        </p:txBody>
      </p:sp>
      <p:sp>
        <p:nvSpPr>
          <p:cNvPr id="544" name="Graphic Design"/>
          <p:cNvSpPr txBox="1"/>
          <p:nvPr/>
        </p:nvSpPr>
        <p:spPr>
          <a:xfrm>
            <a:off x="11893204" y="7940548"/>
            <a:ext cx="3515336"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a:solidFill>
                  <a:schemeClr val="accent4">
                    <a:lumOff val="-7999"/>
                  </a:schemeClr>
                </a:solidFill>
              </a:defRPr>
            </a:lvl1pPr>
          </a:lstStyle>
          <a:p>
            <a:pPr>
              <a:defRPr b="0"/>
            </a:pPr>
            <a:r>
              <a:rPr b="1"/>
              <a:t>Graphic Design</a:t>
            </a:r>
          </a:p>
        </p:txBody>
      </p:sp>
      <p:graphicFrame>
        <p:nvGraphicFramePr>
          <p:cNvPr id="545" name="2D Pie Chart"/>
          <p:cNvGraphicFramePr/>
          <p:nvPr/>
        </p:nvGraphicFramePr>
        <p:xfrm>
          <a:off x="20588092" y="9300410"/>
          <a:ext cx="1994517" cy="1994518"/>
        </p:xfrm>
        <a:graphic>
          <a:graphicData uri="http://schemas.openxmlformats.org/drawingml/2006/chart">
            <c:chart xmlns:c="http://schemas.openxmlformats.org/drawingml/2006/chart" xmlns:r="http://schemas.openxmlformats.org/officeDocument/2006/relationships" r:id="rId2"/>
          </a:graphicData>
        </a:graphic>
      </p:graphicFrame>
      <p:sp>
        <p:nvSpPr>
          <p:cNvPr id="546" name="Circle"/>
          <p:cNvSpPr/>
          <p:nvPr/>
        </p:nvSpPr>
        <p:spPr>
          <a:xfrm>
            <a:off x="20697719" y="9410037"/>
            <a:ext cx="1775263" cy="1775263"/>
          </a:xfrm>
          <a:prstGeom prst="ellipse">
            <a:avLst/>
          </a:prstGeom>
          <a:solidFill>
            <a:srgbClr val="FFFFFF"/>
          </a:solidFill>
          <a:ln w="12700">
            <a:miter lim="400000"/>
          </a:ln>
        </p:spPr>
        <p:txBody>
          <a:bodyPr lIns="0" tIns="0" rIns="0" bIns="0" anchor="ctr"/>
          <a:lstStyle/>
          <a:p>
            <a:pPr defTabSz="825500">
              <a:defRPr sz="3200" b="0">
                <a:solidFill>
                  <a:srgbClr val="000000">
                    <a:alpha val="20000"/>
                  </a:srgbClr>
                </a:solidFill>
                <a:latin typeface="Helvetica Neue Medium"/>
                <a:ea typeface="Helvetica Neue Medium"/>
                <a:cs typeface="Helvetica Neue Medium"/>
                <a:sym typeface="Helvetica Neue Medium"/>
              </a:defRPr>
            </a:pPr>
            <a:endParaRPr/>
          </a:p>
        </p:txBody>
      </p:sp>
      <p:sp>
        <p:nvSpPr>
          <p:cNvPr id="547" name="80%"/>
          <p:cNvSpPr txBox="1"/>
          <p:nvPr/>
        </p:nvSpPr>
        <p:spPr>
          <a:xfrm>
            <a:off x="21102846" y="9926093"/>
            <a:ext cx="965011" cy="74315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nSpc>
                <a:spcPct val="150000"/>
              </a:lnSpc>
              <a:defRPr sz="3200"/>
            </a:lvl1pPr>
          </a:lstStyle>
          <a:p>
            <a:r>
              <a:t>80%</a:t>
            </a:r>
          </a:p>
        </p:txBody>
      </p:sp>
      <p:sp>
        <p:nvSpPr>
          <p:cNvPr id="548" name="Graphic Design"/>
          <p:cNvSpPr txBox="1"/>
          <p:nvPr/>
        </p:nvSpPr>
        <p:spPr>
          <a:xfrm>
            <a:off x="20588092" y="11425428"/>
            <a:ext cx="1994517"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ctr">
              <a:lnSpc>
                <a:spcPct val="150000"/>
              </a:lnSpc>
              <a:defRPr sz="2000"/>
            </a:lvl1pPr>
          </a:lstStyle>
          <a:p>
            <a:pPr>
              <a:defRPr b="0"/>
            </a:pPr>
            <a:r>
              <a:rPr b="1"/>
              <a:t>Graphic Design</a:t>
            </a:r>
          </a:p>
        </p:txBody>
      </p:sp>
      <p:graphicFrame>
        <p:nvGraphicFramePr>
          <p:cNvPr id="549" name="2D Pie Chart"/>
          <p:cNvGraphicFramePr/>
          <p:nvPr/>
        </p:nvGraphicFramePr>
        <p:xfrm>
          <a:off x="18155870" y="9300410"/>
          <a:ext cx="1994517" cy="1994518"/>
        </p:xfrm>
        <a:graphic>
          <a:graphicData uri="http://schemas.openxmlformats.org/drawingml/2006/chart">
            <c:chart xmlns:c="http://schemas.openxmlformats.org/drawingml/2006/chart" xmlns:r="http://schemas.openxmlformats.org/officeDocument/2006/relationships" r:id="rId3"/>
          </a:graphicData>
        </a:graphic>
      </p:graphicFrame>
      <p:sp>
        <p:nvSpPr>
          <p:cNvPr id="550" name="Circle"/>
          <p:cNvSpPr/>
          <p:nvPr/>
        </p:nvSpPr>
        <p:spPr>
          <a:xfrm>
            <a:off x="18265497" y="9410037"/>
            <a:ext cx="1775263" cy="1775263"/>
          </a:xfrm>
          <a:prstGeom prst="ellipse">
            <a:avLst/>
          </a:prstGeom>
          <a:solidFill>
            <a:srgbClr val="FFFFFF"/>
          </a:solidFill>
          <a:ln w="12700">
            <a:miter lim="400000"/>
          </a:ln>
        </p:spPr>
        <p:txBody>
          <a:bodyPr lIns="0" tIns="0" rIns="0" bIns="0" anchor="ctr"/>
          <a:lstStyle/>
          <a:p>
            <a:pPr defTabSz="825500">
              <a:defRPr sz="3200" b="0">
                <a:solidFill>
                  <a:srgbClr val="000000">
                    <a:alpha val="20000"/>
                  </a:srgbClr>
                </a:solidFill>
                <a:latin typeface="Helvetica Neue Medium"/>
                <a:ea typeface="Helvetica Neue Medium"/>
                <a:cs typeface="Helvetica Neue Medium"/>
                <a:sym typeface="Helvetica Neue Medium"/>
              </a:defRPr>
            </a:pPr>
            <a:endParaRPr/>
          </a:p>
        </p:txBody>
      </p:sp>
      <p:sp>
        <p:nvSpPr>
          <p:cNvPr id="551" name="UI/UX"/>
          <p:cNvSpPr txBox="1"/>
          <p:nvPr/>
        </p:nvSpPr>
        <p:spPr>
          <a:xfrm>
            <a:off x="18155870" y="11425428"/>
            <a:ext cx="1994517"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ctr">
              <a:lnSpc>
                <a:spcPct val="150000"/>
              </a:lnSpc>
              <a:defRPr sz="2000"/>
            </a:lvl1pPr>
          </a:lstStyle>
          <a:p>
            <a:pPr>
              <a:defRPr b="0"/>
            </a:pPr>
            <a:r>
              <a:rPr b="1"/>
              <a:t>UI/UX</a:t>
            </a:r>
          </a:p>
        </p:txBody>
      </p:sp>
      <p:sp>
        <p:nvSpPr>
          <p:cNvPr id="552" name="92%"/>
          <p:cNvSpPr txBox="1"/>
          <p:nvPr/>
        </p:nvSpPr>
        <p:spPr>
          <a:xfrm>
            <a:off x="18670623" y="9926093"/>
            <a:ext cx="965010" cy="74315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lnSpc>
                <a:spcPct val="150000"/>
              </a:lnSpc>
              <a:defRPr sz="3200"/>
            </a:lvl1pPr>
          </a:lstStyle>
          <a:p>
            <a:r>
              <a:t>92%</a:t>
            </a:r>
          </a:p>
        </p:txBody>
      </p:sp>
      <p:sp>
        <p:nvSpPr>
          <p:cNvPr id="2" name="Picture Placeholder 1">
            <a:extLst>
              <a:ext uri="{FF2B5EF4-FFF2-40B4-BE49-F238E27FC236}">
                <a16:creationId xmlns:a16="http://schemas.microsoft.com/office/drawing/2014/main" id="{453E007D-960B-9C42-9B22-27EF981B5B1A}"/>
              </a:ext>
            </a:extLst>
          </p:cNvPr>
          <p:cNvSpPr>
            <a:spLocks noGrp="1"/>
          </p:cNvSpPr>
          <p:nvPr>
            <p:ph type="pic" idx="13"/>
          </p:nvPr>
        </p:nvSpPr>
        <p:spPr/>
      </p:sp>
      <p:sp>
        <p:nvSpPr>
          <p:cNvPr id="3" name="Picture Placeholder 2">
            <a:extLst>
              <a:ext uri="{FF2B5EF4-FFF2-40B4-BE49-F238E27FC236}">
                <a16:creationId xmlns:a16="http://schemas.microsoft.com/office/drawing/2014/main" id="{8931A4B1-248E-A14F-B10E-7F129ADA677D}"/>
              </a:ext>
            </a:extLst>
          </p:cNvPr>
          <p:cNvSpPr>
            <a:spLocks noGrp="1"/>
          </p:cNvSpPr>
          <p:nvPr>
            <p:ph type="pic" sz="half" idx="14"/>
          </p:nvPr>
        </p:nvSpPr>
        <p:spPr/>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Rectangle"/>
          <p:cNvSpPr/>
          <p:nvPr/>
        </p:nvSpPr>
        <p:spPr>
          <a:xfrm>
            <a:off x="9441107" y="1797565"/>
            <a:ext cx="7269091" cy="5060435"/>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559" name="Portfolio"/>
          <p:cNvSpPr txBox="1"/>
          <p:nvPr/>
        </p:nvSpPr>
        <p:spPr>
          <a:xfrm>
            <a:off x="10028620" y="2684402"/>
            <a:ext cx="6094067" cy="16433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defRPr sz="9600">
                <a:solidFill>
                  <a:srgbClr val="FFFFFF"/>
                </a:solidFill>
                <a:latin typeface="BebasNeue-Regular"/>
                <a:ea typeface="BebasNeue-Regular"/>
                <a:cs typeface="BebasNeue-Regular"/>
                <a:sym typeface="BebasNeue-Regular"/>
              </a:defRPr>
            </a:lvl1pPr>
          </a:lstStyle>
          <a:p>
            <a:r>
              <a:t>Portfolio</a:t>
            </a:r>
          </a:p>
        </p:txBody>
      </p:sp>
      <p:sp>
        <p:nvSpPr>
          <p:cNvPr id="560" name="Lorem ipsum dolor sit amet, consectetur adipiscing elit, sed do eiusmod tempor incididunt ut labore et dolore magna aliqua."/>
          <p:cNvSpPr txBox="1"/>
          <p:nvPr/>
        </p:nvSpPr>
        <p:spPr>
          <a:xfrm>
            <a:off x="10028620" y="4681358"/>
            <a:ext cx="6094066" cy="1402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DDDDDD"/>
                </a:solidFill>
              </a:defRPr>
            </a:lvl1pPr>
          </a:lstStyle>
          <a:p>
            <a:r>
              <a:t>Lorem ipsum dolor sit amet, consectetur adipiscing elit, sed do eiusmod tempor incididunt ut labore et dolore magna aliqua.</a:t>
            </a:r>
          </a:p>
        </p:txBody>
      </p:sp>
      <p:sp>
        <p:nvSpPr>
          <p:cNvPr id="2" name="Picture Placeholder 1">
            <a:extLst>
              <a:ext uri="{FF2B5EF4-FFF2-40B4-BE49-F238E27FC236}">
                <a16:creationId xmlns:a16="http://schemas.microsoft.com/office/drawing/2014/main" id="{3CC8FF48-6352-0348-BDA0-66FA6BBF7A77}"/>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5EB6AFC4-C673-4545-B0EA-2F360694DA5E}"/>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6B4B420A-534C-9E42-9033-6C7FE2E1995C}"/>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31762729-F89F-ED41-893D-E64D42823714}"/>
              </a:ext>
            </a:extLst>
          </p:cNvPr>
          <p:cNvSpPr>
            <a:spLocks noGrp="1"/>
          </p:cNvSpPr>
          <p:nvPr>
            <p:ph type="pic" sz="half" idx="15"/>
          </p:nvPr>
        </p:nvSpPr>
        <p:spPr/>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Lorem ipsum dolor sit amet, consectetur adipiscing elit, sed do eiusmod tempor incididunt ut labore et dolore magna aliqua."/>
          <p:cNvSpPr txBox="1"/>
          <p:nvPr/>
        </p:nvSpPr>
        <p:spPr>
          <a:xfrm>
            <a:off x="1791017" y="9139428"/>
            <a:ext cx="8492172" cy="2773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Lorem ipsum dolor sit amet, consectetur adipiscing elit, sed do eiusmod tempor incididunt ut labore et dolore magna aliqua.</a:t>
            </a:r>
          </a:p>
        </p:txBody>
      </p:sp>
      <p:sp>
        <p:nvSpPr>
          <p:cNvPr id="565" name="Rena Portfolio"/>
          <p:cNvSpPr txBox="1"/>
          <p:nvPr/>
        </p:nvSpPr>
        <p:spPr>
          <a:xfrm>
            <a:off x="1791017" y="8156447"/>
            <a:ext cx="6068027"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r>
              <a:t>Rena Portfolio</a:t>
            </a:r>
          </a:p>
        </p:txBody>
      </p:sp>
      <p:sp>
        <p:nvSpPr>
          <p:cNvPr id="566" name="Rectangle"/>
          <p:cNvSpPr/>
          <p:nvPr/>
        </p:nvSpPr>
        <p:spPr>
          <a:xfrm>
            <a:off x="12192000" y="3821502"/>
            <a:ext cx="6502503" cy="3036498"/>
          </a:xfrm>
          <a:prstGeom prst="rect">
            <a:avLst/>
          </a:prstGeom>
          <a:solidFill>
            <a:schemeClr val="accent5">
              <a:lumOff val="-7333"/>
            </a:schemeClr>
          </a:solidFill>
          <a:ln w="25400">
            <a:miter lim="400000"/>
          </a:ln>
        </p:spPr>
        <p:txBody>
          <a:bodyPr tIns="91439" bIns="91439"/>
          <a:lstStyle/>
          <a:p>
            <a:pPr>
              <a:lnSpc>
                <a:spcPct val="100000"/>
              </a:lnSpc>
              <a:defRPr>
                <a:solidFill>
                  <a:schemeClr val="accent1"/>
                </a:solidFill>
              </a:defRPr>
            </a:pPr>
            <a:endParaRPr/>
          </a:p>
        </p:txBody>
      </p:sp>
      <p:sp>
        <p:nvSpPr>
          <p:cNvPr id="567" name="Conference…"/>
          <p:cNvSpPr txBox="1"/>
          <p:nvPr/>
        </p:nvSpPr>
        <p:spPr>
          <a:xfrm>
            <a:off x="12908659" y="5098451"/>
            <a:ext cx="4483833" cy="114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00000"/>
              </a:lnSpc>
              <a:defRPr sz="3200">
                <a:solidFill>
                  <a:srgbClr val="FFFFFF"/>
                </a:solidFill>
              </a:defRPr>
            </a:pPr>
            <a:r>
              <a:t>Conference </a:t>
            </a:r>
          </a:p>
          <a:p>
            <a:pPr>
              <a:lnSpc>
                <a:spcPct val="100000"/>
              </a:lnSpc>
              <a:defRPr sz="3200">
                <a:solidFill>
                  <a:srgbClr val="FFFFFF"/>
                </a:solidFill>
              </a:defRPr>
            </a:pPr>
            <a:r>
              <a:t>2019</a:t>
            </a:r>
          </a:p>
        </p:txBody>
      </p:sp>
      <p:sp>
        <p:nvSpPr>
          <p:cNvPr id="568" name="A Key of Success"/>
          <p:cNvSpPr txBox="1"/>
          <p:nvPr/>
        </p:nvSpPr>
        <p:spPr>
          <a:xfrm>
            <a:off x="12908659" y="4432971"/>
            <a:ext cx="4483833"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3200" b="0">
                <a:solidFill>
                  <a:srgbClr val="FFFFFF"/>
                </a:solidFill>
                <a:latin typeface="Roboto Light"/>
                <a:ea typeface="Roboto Light"/>
                <a:cs typeface="Roboto Light"/>
                <a:sym typeface="Roboto Light"/>
              </a:defRPr>
            </a:lvl1pPr>
          </a:lstStyle>
          <a:p>
            <a:r>
              <a:t>A Key of Success</a:t>
            </a:r>
          </a:p>
        </p:txBody>
      </p:sp>
      <p:sp>
        <p:nvSpPr>
          <p:cNvPr id="2" name="Picture Placeholder 1">
            <a:extLst>
              <a:ext uri="{FF2B5EF4-FFF2-40B4-BE49-F238E27FC236}">
                <a16:creationId xmlns:a16="http://schemas.microsoft.com/office/drawing/2014/main" id="{E75EBE01-4AD3-554C-B919-7890979FAF93}"/>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FF268B14-563A-8D44-8362-A52DA3C8D179}"/>
              </a:ext>
            </a:extLst>
          </p:cNvPr>
          <p:cNvSpPr>
            <a:spLocks noGrp="1"/>
          </p:cNvSpPr>
          <p:nvPr>
            <p:ph type="pic" sz="quarter" idx="14"/>
          </p:nvPr>
        </p:nvSpPr>
        <p:spPr/>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3D8F8FC-B962-1142-8E13-BA86A4704E34}"/>
              </a:ext>
            </a:extLst>
          </p:cNvPr>
          <p:cNvSpPr>
            <a:spLocks noGrp="1"/>
          </p:cNvSpPr>
          <p:nvPr>
            <p:ph type="pic" idx="13"/>
          </p:nvPr>
        </p:nvSpPr>
        <p:spPr/>
      </p:sp>
      <p:sp>
        <p:nvSpPr>
          <p:cNvPr id="572" name="Rectangle"/>
          <p:cNvSpPr/>
          <p:nvPr/>
        </p:nvSpPr>
        <p:spPr>
          <a:xfrm>
            <a:off x="11786919" y="3691309"/>
            <a:ext cx="8352913" cy="6333382"/>
          </a:xfrm>
          <a:prstGeom prst="rect">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573" name="Lorem ipsum dolor sit amet, consectetur adipiscing elit, sed do eiusmod tempor incididunt ut labore et dolore magna aliqua. Commodo nulla facilisi nullam vehicula ipsum. Donec et odio pellentesque diam volutpat commodo. Amet facilisis magna etiam tempor orci eu lobortis elementum.…"/>
          <p:cNvSpPr txBox="1"/>
          <p:nvPr/>
        </p:nvSpPr>
        <p:spPr>
          <a:xfrm>
            <a:off x="12421919" y="5244410"/>
            <a:ext cx="7082913" cy="41452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FFFFFF"/>
                </a:solidFill>
              </a:defRPr>
            </a:pPr>
            <a:r>
              <a:t>Lorem ipsum dolor sit amet, consectetur adipiscing elit, sed do eiusmod tempor incididunt ut labore et dolore magna aliqua. </a:t>
            </a:r>
            <a:r>
              <a:rPr b="1"/>
              <a:t>Commodo nulla facilisi nullam vehicula ipsum. Donec et odio pellentesque diam volutpat commodo</a:t>
            </a:r>
            <a:r>
              <a:t>. Amet facilisis magna etiam tempor orci eu lobortis elementum. </a:t>
            </a:r>
          </a:p>
          <a:p>
            <a:pPr>
              <a:lnSpc>
                <a:spcPct val="150000"/>
              </a:lnSpc>
              <a:defRPr sz="2000" b="0">
                <a:solidFill>
                  <a:srgbClr val="FFFFFF"/>
                </a:solidFill>
              </a:defRPr>
            </a:pPr>
            <a:endParaRPr/>
          </a:p>
          <a:p>
            <a:pPr>
              <a:lnSpc>
                <a:spcPct val="150000"/>
              </a:lnSpc>
              <a:defRPr sz="2000" b="0">
                <a:solidFill>
                  <a:srgbClr val="FFFFFF"/>
                </a:solidFill>
              </a:defRPr>
            </a:pPr>
            <a:r>
              <a:t>Nisl nisi scelerisque eu ultrices vitae auctor eu augue ut. Condimentum vitae sapien pellentesque habitant morbi tristique senectus.</a:t>
            </a:r>
          </a:p>
        </p:txBody>
      </p:sp>
      <p:sp>
        <p:nvSpPr>
          <p:cNvPr id="3" name="Picture Placeholder 2">
            <a:extLst>
              <a:ext uri="{FF2B5EF4-FFF2-40B4-BE49-F238E27FC236}">
                <a16:creationId xmlns:a16="http://schemas.microsoft.com/office/drawing/2014/main" id="{46F559CE-5DCE-DF46-B80E-836D910BBDD5}"/>
              </a:ext>
            </a:extLst>
          </p:cNvPr>
          <p:cNvSpPr>
            <a:spLocks noGrp="1"/>
          </p:cNvSpPr>
          <p:nvPr>
            <p:ph type="pic" sz="half" idx="14"/>
          </p:nvPr>
        </p:nvSpPr>
        <p:spPr/>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CA8AF3-5979-3549-AA49-1AA1AEF18ACC}"/>
              </a:ext>
            </a:extLst>
          </p:cNvPr>
          <p:cNvSpPr>
            <a:spLocks noGrp="1"/>
          </p:cNvSpPr>
          <p:nvPr>
            <p:ph type="pic" sz="quarter" idx="13"/>
          </p:nvPr>
        </p:nvSpPr>
        <p:spPr/>
      </p:sp>
      <p:sp>
        <p:nvSpPr>
          <p:cNvPr id="234" name="Rectangle"/>
          <p:cNvSpPr/>
          <p:nvPr/>
        </p:nvSpPr>
        <p:spPr>
          <a:xfrm>
            <a:off x="6375663" y="8071804"/>
            <a:ext cx="16051468" cy="872628"/>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35" name="Rectangle"/>
          <p:cNvSpPr/>
          <p:nvPr/>
        </p:nvSpPr>
        <p:spPr>
          <a:xfrm>
            <a:off x="1806838" y="7175231"/>
            <a:ext cx="4568826" cy="4737878"/>
          </a:xfrm>
          <a:prstGeom prst="rect">
            <a:avLst/>
          </a:prstGeom>
          <a:solidFill>
            <a:srgbClr val="FFFFFF"/>
          </a:solidFill>
          <a:ln w="25400">
            <a:miter lim="400000"/>
          </a:ln>
          <a:effectLst>
            <a:outerShdw blurRad="254000" dist="67516" dir="2700000" rotWithShape="0">
              <a:srgbClr val="000000">
                <a:alpha val="30000"/>
              </a:srgbClr>
            </a:outerShdw>
          </a:effectLst>
        </p:spPr>
        <p:txBody>
          <a:bodyPr tIns="91439" bIns="91439"/>
          <a:lstStyle/>
          <a:p>
            <a:pPr>
              <a:lnSpc>
                <a:spcPct val="100000"/>
              </a:lnSpc>
              <a:defRPr>
                <a:solidFill>
                  <a:schemeClr val="accent1"/>
                </a:solidFill>
              </a:defRPr>
            </a:pPr>
            <a:endParaRPr/>
          </a:p>
        </p:txBody>
      </p:sp>
      <p:sp>
        <p:nvSpPr>
          <p:cNvPr id="236" name="In today’s digital age, there’s a consensus that delivering superior customer experience is critical to increasing profitability"/>
          <p:cNvSpPr txBox="1"/>
          <p:nvPr/>
        </p:nvSpPr>
        <p:spPr>
          <a:xfrm>
            <a:off x="7035479" y="10236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37" name="In today’s digital age, there’s a consensus that delivering superior customer experience is critical to increasing profitability"/>
          <p:cNvSpPr txBox="1"/>
          <p:nvPr/>
        </p:nvSpPr>
        <p:spPr>
          <a:xfrm>
            <a:off x="11848276" y="10236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38" name="In today’s digital age, there’s a consensus that delivering superior customer experience is critical to increasing profitability"/>
          <p:cNvSpPr txBox="1"/>
          <p:nvPr/>
        </p:nvSpPr>
        <p:spPr>
          <a:xfrm>
            <a:off x="16661074" y="10236708"/>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39" name="About Rena™"/>
          <p:cNvSpPr txBox="1"/>
          <p:nvPr/>
        </p:nvSpPr>
        <p:spPr>
          <a:xfrm>
            <a:off x="7035479"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About Rena™</a:t>
            </a:r>
          </a:p>
        </p:txBody>
      </p:sp>
      <p:sp>
        <p:nvSpPr>
          <p:cNvPr id="240" name="Our History"/>
          <p:cNvSpPr txBox="1"/>
          <p:nvPr/>
        </p:nvSpPr>
        <p:spPr>
          <a:xfrm>
            <a:off x="11848276"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Our History</a:t>
            </a:r>
          </a:p>
        </p:txBody>
      </p:sp>
      <p:sp>
        <p:nvSpPr>
          <p:cNvPr id="241" name="Our Services"/>
          <p:cNvSpPr txBox="1"/>
          <p:nvPr/>
        </p:nvSpPr>
        <p:spPr>
          <a:xfrm>
            <a:off x="16661074"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Our Services</a:t>
            </a:r>
          </a:p>
        </p:txBody>
      </p:sp>
      <p:sp>
        <p:nvSpPr>
          <p:cNvPr id="242" name="01"/>
          <p:cNvSpPr txBox="1"/>
          <p:nvPr/>
        </p:nvSpPr>
        <p:spPr>
          <a:xfrm>
            <a:off x="7035479"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01</a:t>
            </a:r>
          </a:p>
        </p:txBody>
      </p:sp>
      <p:sp>
        <p:nvSpPr>
          <p:cNvPr id="243" name="02"/>
          <p:cNvSpPr txBox="1"/>
          <p:nvPr/>
        </p:nvSpPr>
        <p:spPr>
          <a:xfrm>
            <a:off x="11848276"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02</a:t>
            </a:r>
          </a:p>
        </p:txBody>
      </p:sp>
      <p:sp>
        <p:nvSpPr>
          <p:cNvPr id="244" name="03"/>
          <p:cNvSpPr txBox="1"/>
          <p:nvPr/>
        </p:nvSpPr>
        <p:spPr>
          <a:xfrm>
            <a:off x="16661074"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03</a:t>
            </a:r>
          </a:p>
        </p:txBody>
      </p:sp>
      <p:sp>
        <p:nvSpPr>
          <p:cNvPr id="245" name="RenaAgenda Presentation"/>
          <p:cNvSpPr txBox="1"/>
          <p:nvPr/>
        </p:nvSpPr>
        <p:spPr>
          <a:xfrm>
            <a:off x="7035479" y="3753055"/>
            <a:ext cx="9065307"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rPr>
                <a:solidFill>
                  <a:schemeClr val="accent1">
                    <a:lumOff val="-9999"/>
                  </a:schemeClr>
                </a:solidFill>
              </a:rPr>
              <a:t>Rena</a:t>
            </a:r>
            <a:r>
              <a:t>Agenda Presentation</a:t>
            </a:r>
          </a:p>
        </p:txBody>
      </p:sp>
      <p:sp>
        <p:nvSpPr>
          <p:cNvPr id="246" name="Rectangle"/>
          <p:cNvSpPr/>
          <p:nvPr/>
        </p:nvSpPr>
        <p:spPr>
          <a:xfrm>
            <a:off x="1806838" y="7175231"/>
            <a:ext cx="4568826" cy="872628"/>
          </a:xfrm>
          <a:prstGeom prst="rect">
            <a:avLst/>
          </a:prstGeom>
          <a:solidFill>
            <a:srgbClr val="FFFFFF"/>
          </a:solidFill>
          <a:ln w="25400">
            <a:miter lim="400000"/>
          </a:ln>
        </p:spPr>
        <p:txBody>
          <a:bodyPr tIns="91439" bIns="91439"/>
          <a:lstStyle/>
          <a:p>
            <a:pPr>
              <a:lnSpc>
                <a:spcPct val="100000"/>
              </a:lnSpc>
              <a:defRPr>
                <a:solidFill>
                  <a:schemeClr val="accent1"/>
                </a:solidFill>
              </a:defRPr>
            </a:pPr>
            <a:endParaRPr/>
          </a:p>
        </p:txBody>
      </p:sp>
      <p:sp>
        <p:nvSpPr>
          <p:cNvPr id="247" name="03"/>
          <p:cNvSpPr txBox="1"/>
          <p:nvPr/>
        </p:nvSpPr>
        <p:spPr>
          <a:xfrm>
            <a:off x="2187838" y="7401994"/>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03</a:t>
            </a:r>
          </a:p>
        </p:txBody>
      </p:sp>
      <p:sp>
        <p:nvSpPr>
          <p:cNvPr id="248" name="In today’s digital age, there’s a consensus that delivering superior customer experience is critical to increasing profitability"/>
          <p:cNvSpPr txBox="1"/>
          <p:nvPr/>
        </p:nvSpPr>
        <p:spPr>
          <a:xfrm>
            <a:off x="2187838" y="9534981"/>
            <a:ext cx="365134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49" name="Welcome Speech"/>
          <p:cNvSpPr txBox="1"/>
          <p:nvPr/>
        </p:nvSpPr>
        <p:spPr>
          <a:xfrm>
            <a:off x="2187838" y="8734881"/>
            <a:ext cx="2864149"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Welcome Speech</a:t>
            </a:r>
          </a:p>
        </p:txBody>
      </p:sp>
      <p:sp>
        <p:nvSpPr>
          <p:cNvPr id="250" name="Rectangle"/>
          <p:cNvSpPr/>
          <p:nvPr/>
        </p:nvSpPr>
        <p:spPr>
          <a:xfrm>
            <a:off x="1806838" y="7960368"/>
            <a:ext cx="4568826" cy="9000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ECFAE60-3C17-7F47-B099-24DD1FD06E51}"/>
              </a:ext>
            </a:extLst>
          </p:cNvPr>
          <p:cNvSpPr>
            <a:spLocks noGrp="1"/>
          </p:cNvSpPr>
          <p:nvPr>
            <p:ph type="pic" idx="13"/>
          </p:nvPr>
        </p:nvSpPr>
        <p:spPr>
          <a:pattFill prst="pct5">
            <a:fgClr>
              <a:schemeClr val="accent1"/>
            </a:fgClr>
            <a:bgClr>
              <a:schemeClr val="bg1"/>
            </a:bgClr>
          </a:pattFill>
        </p:spPr>
      </p:sp>
      <p:sp>
        <p:nvSpPr>
          <p:cNvPr id="576" name="Rectangle"/>
          <p:cNvSpPr/>
          <p:nvPr/>
        </p:nvSpPr>
        <p:spPr>
          <a:xfrm>
            <a:off x="1791017" y="3096875"/>
            <a:ext cx="10400983" cy="6288680"/>
          </a:xfrm>
          <a:prstGeom prst="rect">
            <a:avLst/>
          </a:prstGeom>
          <a:solidFill>
            <a:srgbClr val="FFFFFF"/>
          </a:solidFill>
          <a:ln w="25400">
            <a:miter lim="400000"/>
          </a:ln>
          <a:effectLst>
            <a:outerShdw blurRad="635000" dist="124567" dir="8100000" rotWithShape="0">
              <a:srgbClr val="000000">
                <a:alpha val="29674"/>
              </a:srgbClr>
            </a:outerShdw>
          </a:effectLst>
        </p:spPr>
        <p:txBody>
          <a:bodyPr tIns="91439" bIns="91439"/>
          <a:lstStyle/>
          <a:p>
            <a:pPr>
              <a:lnSpc>
                <a:spcPct val="100000"/>
              </a:lnSpc>
              <a:defRPr>
                <a:solidFill>
                  <a:schemeClr val="accent1"/>
                </a:solidFill>
              </a:defRPr>
            </a:pPr>
            <a:endParaRPr/>
          </a:p>
        </p:txBody>
      </p:sp>
      <p:sp>
        <p:nvSpPr>
          <p:cNvPr id="577" name="Rectangle"/>
          <p:cNvSpPr/>
          <p:nvPr/>
        </p:nvSpPr>
        <p:spPr>
          <a:xfrm>
            <a:off x="1791017" y="8734487"/>
            <a:ext cx="4792299" cy="1872898"/>
          </a:xfrm>
          <a:prstGeom prst="rect">
            <a:avLst/>
          </a:prstGeom>
          <a:solidFill>
            <a:schemeClr val="accent4">
              <a:lumOff val="-7999"/>
            </a:schemeClr>
          </a:solidFill>
          <a:ln w="25400">
            <a:miter lim="400000"/>
          </a:ln>
        </p:spPr>
        <p:txBody>
          <a:bodyPr tIns="91439" bIns="91439"/>
          <a:lstStyle/>
          <a:p>
            <a:pPr>
              <a:lnSpc>
                <a:spcPct val="100000"/>
              </a:lnSpc>
              <a:defRPr>
                <a:solidFill>
                  <a:schemeClr val="accent1"/>
                </a:solidFill>
              </a:defRPr>
            </a:pPr>
            <a:endParaRPr/>
          </a:p>
        </p:txBody>
      </p:sp>
      <p:sp>
        <p:nvSpPr>
          <p:cNvPr id="578" name="Jordan Henderson…"/>
          <p:cNvSpPr txBox="1"/>
          <p:nvPr/>
        </p:nvSpPr>
        <p:spPr>
          <a:xfrm>
            <a:off x="2172017" y="9198495"/>
            <a:ext cx="3439458" cy="944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a:solidFill>
                  <a:srgbClr val="FFFFFF"/>
                </a:solidFill>
              </a:defRPr>
            </a:pPr>
            <a:r>
              <a:t>Jordan Henderson</a:t>
            </a:r>
          </a:p>
          <a:p>
            <a:pPr>
              <a:lnSpc>
                <a:spcPct val="150000"/>
              </a:lnSpc>
              <a:defRPr sz="2000" b="0">
                <a:solidFill>
                  <a:srgbClr val="FFFFFF"/>
                </a:solidFill>
              </a:defRPr>
            </a:pPr>
            <a:r>
              <a:t>CEO Hendh™</a:t>
            </a:r>
          </a:p>
        </p:txBody>
      </p:sp>
      <p:sp>
        <p:nvSpPr>
          <p:cNvPr id="579" name="“Knowing is not enough; we must apply. Willing is not enough; we must do.”"/>
          <p:cNvSpPr txBox="1"/>
          <p:nvPr/>
        </p:nvSpPr>
        <p:spPr>
          <a:xfrm>
            <a:off x="3314823" y="5091864"/>
            <a:ext cx="7353371" cy="22987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20000"/>
              </a:lnSpc>
              <a:defRPr sz="4200" b="0">
                <a:latin typeface="Roboto Light"/>
                <a:ea typeface="Roboto Light"/>
                <a:cs typeface="Roboto Light"/>
                <a:sym typeface="Roboto Light"/>
              </a:defRPr>
            </a:pPr>
            <a:r>
              <a:t>“</a:t>
            </a:r>
            <a:r>
              <a:rPr b="1">
                <a:latin typeface="Roboto"/>
                <a:ea typeface="Roboto"/>
                <a:cs typeface="Roboto"/>
                <a:sym typeface="Roboto"/>
              </a:rPr>
              <a:t>Knowing</a:t>
            </a:r>
            <a:r>
              <a:t> is not enough; </a:t>
            </a:r>
            <a:r>
              <a:rPr b="1">
                <a:latin typeface="Roboto"/>
                <a:ea typeface="Roboto"/>
                <a:cs typeface="Roboto"/>
                <a:sym typeface="Roboto"/>
              </a:rPr>
              <a:t>we must apply</a:t>
            </a:r>
            <a:r>
              <a:t>. Willing is not enough; we must do.”</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Off val="-7999"/>
          </a:schemeClr>
        </a:solidFill>
        <a:effectLst/>
      </p:bgPr>
    </p:bg>
    <p:spTree>
      <p:nvGrpSpPr>
        <p:cNvPr id="1" name=""/>
        <p:cNvGrpSpPr/>
        <p:nvPr/>
      </p:nvGrpSpPr>
      <p:grpSpPr>
        <a:xfrm>
          <a:off x="0" y="0"/>
          <a:ext cx="0" cy="0"/>
          <a:chOff x="0" y="0"/>
          <a:chExt cx="0" cy="0"/>
        </a:xfrm>
      </p:grpSpPr>
      <p:sp>
        <p:nvSpPr>
          <p:cNvPr id="581" name="Circle"/>
          <p:cNvSpPr/>
          <p:nvPr/>
        </p:nvSpPr>
        <p:spPr>
          <a:xfrm>
            <a:off x="1791017" y="1797565"/>
            <a:ext cx="1800001" cy="1800001"/>
          </a:xfrm>
          <a:prstGeom prst="ellipse">
            <a:avLst/>
          </a:prstGeom>
          <a:solidFill>
            <a:srgbClr val="FFFFFF"/>
          </a:solidFill>
          <a:ln w="25400">
            <a:miter lim="400000"/>
          </a:ln>
        </p:spPr>
        <p:txBody>
          <a:bodyPr tIns="91439" bIns="91439"/>
          <a:lstStyle/>
          <a:p>
            <a:pPr>
              <a:lnSpc>
                <a:spcPct val="100000"/>
              </a:lnSpc>
              <a:defRPr>
                <a:solidFill>
                  <a:schemeClr val="accent1"/>
                </a:solidFill>
              </a:defRPr>
            </a:pPr>
            <a:endParaRPr/>
          </a:p>
        </p:txBody>
      </p:sp>
      <p:sp>
        <p:nvSpPr>
          <p:cNvPr id="582" name="“Knowing is not enough; we must apply. Willing is not enough; we must do.”"/>
          <p:cNvSpPr txBox="1"/>
          <p:nvPr/>
        </p:nvSpPr>
        <p:spPr>
          <a:xfrm>
            <a:off x="1791017" y="5379084"/>
            <a:ext cx="16994692" cy="295783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90000"/>
              </a:lnSpc>
              <a:defRPr sz="9600">
                <a:solidFill>
                  <a:srgbClr val="FFFFFF"/>
                </a:solidFill>
                <a:latin typeface="BebasNeue-Regular"/>
                <a:ea typeface="BebasNeue-Regular"/>
                <a:cs typeface="BebasNeue-Regular"/>
                <a:sym typeface="BebasNeue-Regular"/>
              </a:defRPr>
            </a:lvl1pPr>
          </a:lstStyle>
          <a:p>
            <a:r>
              <a:t>“Knowing is not enough; we must apply. Willing is not enough; we must do.”</a:t>
            </a:r>
          </a:p>
        </p:txBody>
      </p:sp>
      <p:sp>
        <p:nvSpPr>
          <p:cNvPr id="583" name="Jordan Henderson…"/>
          <p:cNvSpPr txBox="1"/>
          <p:nvPr/>
        </p:nvSpPr>
        <p:spPr>
          <a:xfrm>
            <a:off x="1844898" y="10914346"/>
            <a:ext cx="4168631" cy="1021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00000"/>
              </a:lnSpc>
              <a:defRPr cap="all">
                <a:solidFill>
                  <a:srgbClr val="FFFFFF"/>
                </a:solidFill>
              </a:defRPr>
            </a:pPr>
            <a:r>
              <a:t>Jordan Henderson</a:t>
            </a:r>
          </a:p>
          <a:p>
            <a:pPr>
              <a:lnSpc>
                <a:spcPct val="100000"/>
              </a:lnSpc>
              <a:defRPr b="0">
                <a:solidFill>
                  <a:srgbClr val="FFFFFF"/>
                </a:solidFill>
                <a:latin typeface="Roboto Light"/>
                <a:ea typeface="Roboto Light"/>
                <a:cs typeface="Roboto Light"/>
                <a:sym typeface="Roboto Light"/>
              </a:defRPr>
            </a:pPr>
            <a:r>
              <a:t>CEO Rena™</a:t>
            </a:r>
          </a:p>
        </p:txBody>
      </p:sp>
      <p:sp>
        <p:nvSpPr>
          <p:cNvPr id="584" name="Quote"/>
          <p:cNvSpPr txBox="1"/>
          <p:nvPr/>
        </p:nvSpPr>
        <p:spPr>
          <a:xfrm>
            <a:off x="18944992" y="11333446"/>
            <a:ext cx="3637618" cy="665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r">
              <a:lnSpc>
                <a:spcPct val="150000"/>
              </a:lnSpc>
              <a:defRPr sz="3200" b="0">
                <a:solidFill>
                  <a:srgbClr val="FFFFFF"/>
                </a:solidFill>
                <a:latin typeface="Roboto Light"/>
                <a:ea typeface="Roboto Light"/>
                <a:cs typeface="Roboto Light"/>
                <a:sym typeface="Roboto Light"/>
              </a:defRPr>
            </a:lvl1pPr>
          </a:lstStyle>
          <a:p>
            <a:r>
              <a:t>Quote</a:t>
            </a:r>
          </a:p>
        </p:txBody>
      </p:sp>
      <p:sp>
        <p:nvSpPr>
          <p:cNvPr id="585" name="Shape"/>
          <p:cNvSpPr/>
          <p:nvPr/>
        </p:nvSpPr>
        <p:spPr>
          <a:xfrm>
            <a:off x="2241017" y="2287664"/>
            <a:ext cx="900001" cy="81980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320"/>
                  <a:pt x="0" y="9720"/>
                </a:cubicBezTo>
                <a:cubicBezTo>
                  <a:pt x="0" y="12420"/>
                  <a:pt x="1227" y="14715"/>
                  <a:pt x="3068" y="16470"/>
                </a:cubicBezTo>
                <a:cubicBezTo>
                  <a:pt x="1964" y="21600"/>
                  <a:pt x="1964" y="21600"/>
                  <a:pt x="1964" y="21600"/>
                </a:cubicBezTo>
                <a:cubicBezTo>
                  <a:pt x="7732" y="19035"/>
                  <a:pt x="7732" y="19035"/>
                  <a:pt x="7732" y="19035"/>
                </a:cubicBezTo>
                <a:cubicBezTo>
                  <a:pt x="8714" y="19305"/>
                  <a:pt x="9695" y="19440"/>
                  <a:pt x="10800" y="19440"/>
                </a:cubicBezTo>
                <a:cubicBezTo>
                  <a:pt x="16814" y="19440"/>
                  <a:pt x="21600" y="15120"/>
                  <a:pt x="21600" y="9720"/>
                </a:cubicBezTo>
                <a:cubicBezTo>
                  <a:pt x="21600" y="4320"/>
                  <a:pt x="16814" y="0"/>
                  <a:pt x="10800" y="0"/>
                </a:cubicBezTo>
                <a:moveTo>
                  <a:pt x="10800" y="18360"/>
                </a:moveTo>
                <a:cubicBezTo>
                  <a:pt x="9818" y="18360"/>
                  <a:pt x="8959" y="18225"/>
                  <a:pt x="7977" y="17955"/>
                </a:cubicBezTo>
                <a:cubicBezTo>
                  <a:pt x="7977" y="17955"/>
                  <a:pt x="7855" y="17955"/>
                  <a:pt x="7732" y="17955"/>
                </a:cubicBezTo>
                <a:cubicBezTo>
                  <a:pt x="7609" y="17955"/>
                  <a:pt x="7486" y="17955"/>
                  <a:pt x="7364" y="18090"/>
                </a:cubicBezTo>
                <a:cubicBezTo>
                  <a:pt x="3314" y="19845"/>
                  <a:pt x="3314" y="19845"/>
                  <a:pt x="3314" y="19845"/>
                </a:cubicBezTo>
                <a:cubicBezTo>
                  <a:pt x="4050" y="16740"/>
                  <a:pt x="4050" y="16740"/>
                  <a:pt x="4050" y="16740"/>
                </a:cubicBezTo>
                <a:cubicBezTo>
                  <a:pt x="4050" y="16335"/>
                  <a:pt x="3927" y="15930"/>
                  <a:pt x="3682" y="15660"/>
                </a:cubicBezTo>
                <a:cubicBezTo>
                  <a:pt x="1964" y="14040"/>
                  <a:pt x="982" y="11880"/>
                  <a:pt x="982" y="9720"/>
                </a:cubicBezTo>
                <a:cubicBezTo>
                  <a:pt x="982" y="4995"/>
                  <a:pt x="5400" y="1080"/>
                  <a:pt x="10800" y="1080"/>
                </a:cubicBezTo>
                <a:cubicBezTo>
                  <a:pt x="16200" y="1080"/>
                  <a:pt x="20618" y="4995"/>
                  <a:pt x="20618" y="9720"/>
                </a:cubicBezTo>
                <a:cubicBezTo>
                  <a:pt x="20618" y="14445"/>
                  <a:pt x="16200" y="18360"/>
                  <a:pt x="10800" y="18360"/>
                </a:cubicBezTo>
              </a:path>
            </a:pathLst>
          </a:custGeom>
          <a:solidFill>
            <a:schemeClr val="accent4">
              <a:lumOff val="-7999"/>
            </a:schemeClr>
          </a:solidFill>
          <a:ln w="12700">
            <a:miter lim="400000"/>
          </a:ln>
        </p:spPr>
        <p:txBody>
          <a:bodyPr tIns="91439" bIns="91439"/>
          <a:lstStyle/>
          <a:p>
            <a:pPr>
              <a:lnSpc>
                <a:spcPct val="150000"/>
              </a:lnSpc>
              <a:defRPr sz="3200" b="0">
                <a:latin typeface="Roboto Light"/>
                <a:ea typeface="Roboto Light"/>
                <a:cs typeface="Roboto Light"/>
                <a:sym typeface="Roboto Light"/>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Off val="-9999"/>
          </a:schemeClr>
        </a:solidFill>
        <a:effectLst/>
      </p:bgPr>
    </p:bg>
    <p:spTree>
      <p:nvGrpSpPr>
        <p:cNvPr id="1" name=""/>
        <p:cNvGrpSpPr/>
        <p:nvPr/>
      </p:nvGrpSpPr>
      <p:grpSpPr>
        <a:xfrm>
          <a:off x="0" y="0"/>
          <a:ext cx="0" cy="0"/>
          <a:chOff x="0" y="0"/>
          <a:chExt cx="0" cy="0"/>
        </a:xfrm>
      </p:grpSpPr>
      <p:sp>
        <p:nvSpPr>
          <p:cNvPr id="587" name="Thank You"/>
          <p:cNvSpPr txBox="1"/>
          <p:nvPr/>
        </p:nvSpPr>
        <p:spPr>
          <a:xfrm>
            <a:off x="7399836" y="4498424"/>
            <a:ext cx="9584329" cy="32308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ctr">
              <a:defRPr sz="20000">
                <a:solidFill>
                  <a:srgbClr val="FFFFFF"/>
                </a:solidFill>
                <a:latin typeface="BebasNeue-Regular"/>
                <a:ea typeface="BebasNeue-Regular"/>
                <a:cs typeface="BebasNeue-Regular"/>
                <a:sym typeface="BebasNeue-Regular"/>
              </a:defRPr>
            </a:lvl1pPr>
          </a:lstStyle>
          <a:p>
            <a:r>
              <a:t>Thank You</a:t>
            </a:r>
          </a:p>
        </p:txBody>
      </p:sp>
      <p:sp>
        <p:nvSpPr>
          <p:cNvPr id="588" name="www.renapresentation.com"/>
          <p:cNvSpPr txBox="1"/>
          <p:nvPr/>
        </p:nvSpPr>
        <p:spPr>
          <a:xfrm>
            <a:off x="1791017" y="11425428"/>
            <a:ext cx="3439458"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latin typeface="Roboto Light"/>
                <a:ea typeface="Roboto Light"/>
                <a:cs typeface="Roboto Light"/>
                <a:sym typeface="Roboto Light"/>
              </a:defRPr>
            </a:lvl1pPr>
          </a:lstStyle>
          <a:p>
            <a:r>
              <a:t>www.renapresentation.com</a:t>
            </a:r>
          </a:p>
        </p:txBody>
      </p:sp>
      <p:sp>
        <p:nvSpPr>
          <p:cNvPr id="589" name="RENA™"/>
          <p:cNvSpPr txBox="1"/>
          <p:nvPr/>
        </p:nvSpPr>
        <p:spPr>
          <a:xfrm>
            <a:off x="19143152" y="11311128"/>
            <a:ext cx="3439458" cy="6019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gn="r">
              <a:defRPr>
                <a:solidFill>
                  <a:srgbClr val="FFFFFF"/>
                </a:solidFill>
              </a:defRPr>
            </a:lvl1pPr>
          </a:lstStyle>
          <a:p>
            <a:r>
              <a:t>RENA™ </a:t>
            </a:r>
          </a:p>
        </p:txBody>
      </p:sp>
      <p:sp>
        <p:nvSpPr>
          <p:cNvPr id="590" name="We hope you have a nice day and good condition"/>
          <p:cNvSpPr txBox="1"/>
          <p:nvPr/>
        </p:nvSpPr>
        <p:spPr>
          <a:xfrm>
            <a:off x="8161542" y="7485464"/>
            <a:ext cx="5750187" cy="4876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FFFFFF"/>
                </a:solidFill>
                <a:latin typeface="Roboto Light"/>
                <a:ea typeface="Roboto Light"/>
                <a:cs typeface="Roboto Light"/>
                <a:sym typeface="Roboto Light"/>
              </a:defRPr>
            </a:lvl1pPr>
          </a:lstStyle>
          <a:p>
            <a:r>
              <a:t>We hope you have a nice day and good condition</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p:cNvSpPr/>
          <p:nvPr/>
        </p:nvSpPr>
        <p:spPr>
          <a:xfrm>
            <a:off x="6372226" y="4254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477" y="10432"/>
                </a:moveTo>
                <a:cubicBezTo>
                  <a:pt x="17673" y="6627"/>
                  <a:pt x="17673" y="6627"/>
                  <a:pt x="17673" y="6627"/>
                </a:cubicBezTo>
                <a:cubicBezTo>
                  <a:pt x="17673" y="1473"/>
                  <a:pt x="17673" y="1473"/>
                  <a:pt x="17673" y="1473"/>
                </a:cubicBezTo>
                <a:cubicBezTo>
                  <a:pt x="17673" y="1227"/>
                  <a:pt x="17427" y="982"/>
                  <a:pt x="17182" y="982"/>
                </a:cubicBezTo>
                <a:cubicBezTo>
                  <a:pt x="14236" y="982"/>
                  <a:pt x="14236" y="982"/>
                  <a:pt x="14236" y="982"/>
                </a:cubicBezTo>
                <a:cubicBezTo>
                  <a:pt x="13991" y="982"/>
                  <a:pt x="13745" y="1227"/>
                  <a:pt x="13745" y="1473"/>
                </a:cubicBezTo>
                <a:cubicBezTo>
                  <a:pt x="13745" y="2700"/>
                  <a:pt x="13745" y="2700"/>
                  <a:pt x="13745" y="2700"/>
                </a:cubicBezTo>
                <a:cubicBezTo>
                  <a:pt x="11168" y="123"/>
                  <a:pt x="11168" y="123"/>
                  <a:pt x="11168" y="123"/>
                </a:cubicBezTo>
                <a:cubicBezTo>
                  <a:pt x="11045" y="0"/>
                  <a:pt x="10923" y="0"/>
                  <a:pt x="10800" y="0"/>
                </a:cubicBezTo>
                <a:cubicBezTo>
                  <a:pt x="10677" y="0"/>
                  <a:pt x="10555" y="0"/>
                  <a:pt x="10432" y="123"/>
                </a:cubicBezTo>
                <a:cubicBezTo>
                  <a:pt x="123" y="10432"/>
                  <a:pt x="123" y="10432"/>
                  <a:pt x="123" y="10432"/>
                </a:cubicBezTo>
                <a:cubicBezTo>
                  <a:pt x="0" y="10555"/>
                  <a:pt x="0" y="10677"/>
                  <a:pt x="0" y="10800"/>
                </a:cubicBezTo>
                <a:cubicBezTo>
                  <a:pt x="0" y="11045"/>
                  <a:pt x="245" y="11291"/>
                  <a:pt x="491" y="11291"/>
                </a:cubicBezTo>
                <a:cubicBezTo>
                  <a:pt x="614" y="11291"/>
                  <a:pt x="736" y="11291"/>
                  <a:pt x="859" y="11168"/>
                </a:cubicBezTo>
                <a:cubicBezTo>
                  <a:pt x="2945" y="9082"/>
                  <a:pt x="2945" y="9082"/>
                  <a:pt x="2945" y="9082"/>
                </a:cubicBezTo>
                <a:cubicBezTo>
                  <a:pt x="2945" y="21109"/>
                  <a:pt x="2945" y="21109"/>
                  <a:pt x="2945" y="21109"/>
                </a:cubicBezTo>
                <a:cubicBezTo>
                  <a:pt x="2945" y="21355"/>
                  <a:pt x="3191" y="21600"/>
                  <a:pt x="3436" y="21600"/>
                </a:cubicBezTo>
                <a:cubicBezTo>
                  <a:pt x="18164" y="21600"/>
                  <a:pt x="18164" y="21600"/>
                  <a:pt x="18164" y="21600"/>
                </a:cubicBezTo>
                <a:cubicBezTo>
                  <a:pt x="18409" y="21600"/>
                  <a:pt x="18655" y="21355"/>
                  <a:pt x="18655" y="21109"/>
                </a:cubicBezTo>
                <a:cubicBezTo>
                  <a:pt x="18655" y="9082"/>
                  <a:pt x="18655" y="9082"/>
                  <a:pt x="18655" y="9082"/>
                </a:cubicBezTo>
                <a:cubicBezTo>
                  <a:pt x="20741" y="11168"/>
                  <a:pt x="20741" y="11168"/>
                  <a:pt x="20741" y="11168"/>
                </a:cubicBezTo>
                <a:cubicBezTo>
                  <a:pt x="20864" y="11291"/>
                  <a:pt x="20986" y="11291"/>
                  <a:pt x="21109" y="11291"/>
                </a:cubicBezTo>
                <a:cubicBezTo>
                  <a:pt x="21355" y="11291"/>
                  <a:pt x="21600" y="11045"/>
                  <a:pt x="21600" y="10800"/>
                </a:cubicBezTo>
                <a:cubicBezTo>
                  <a:pt x="21600" y="10677"/>
                  <a:pt x="21600" y="10555"/>
                  <a:pt x="21477" y="10432"/>
                </a:cubicBezTo>
                <a:moveTo>
                  <a:pt x="14727" y="1964"/>
                </a:moveTo>
                <a:cubicBezTo>
                  <a:pt x="16691" y="1964"/>
                  <a:pt x="16691" y="1964"/>
                  <a:pt x="16691" y="1964"/>
                </a:cubicBezTo>
                <a:cubicBezTo>
                  <a:pt x="16691" y="5645"/>
                  <a:pt x="16691" y="5645"/>
                  <a:pt x="16691" y="5645"/>
                </a:cubicBezTo>
                <a:cubicBezTo>
                  <a:pt x="14727" y="3682"/>
                  <a:pt x="14727" y="3682"/>
                  <a:pt x="14727" y="3682"/>
                </a:cubicBezTo>
                <a:lnTo>
                  <a:pt x="14727" y="1964"/>
                </a:lnTo>
                <a:close/>
                <a:moveTo>
                  <a:pt x="7855" y="20618"/>
                </a:moveTo>
                <a:cubicBezTo>
                  <a:pt x="3927" y="20618"/>
                  <a:pt x="3927" y="20618"/>
                  <a:pt x="3927" y="20618"/>
                </a:cubicBezTo>
                <a:cubicBezTo>
                  <a:pt x="3927" y="19636"/>
                  <a:pt x="3927" y="19636"/>
                  <a:pt x="3927" y="19636"/>
                </a:cubicBezTo>
                <a:cubicBezTo>
                  <a:pt x="7855" y="19636"/>
                  <a:pt x="7855" y="19636"/>
                  <a:pt x="7855" y="19636"/>
                </a:cubicBezTo>
                <a:lnTo>
                  <a:pt x="7855" y="20618"/>
                </a:lnTo>
                <a:close/>
                <a:moveTo>
                  <a:pt x="12764" y="20618"/>
                </a:moveTo>
                <a:cubicBezTo>
                  <a:pt x="8836" y="20618"/>
                  <a:pt x="8836" y="20618"/>
                  <a:pt x="8836" y="20618"/>
                </a:cubicBezTo>
                <a:cubicBezTo>
                  <a:pt x="8836" y="12764"/>
                  <a:pt x="8836" y="12764"/>
                  <a:pt x="8836" y="12764"/>
                </a:cubicBezTo>
                <a:cubicBezTo>
                  <a:pt x="12764" y="12764"/>
                  <a:pt x="12764" y="12764"/>
                  <a:pt x="12764" y="12764"/>
                </a:cubicBezTo>
                <a:lnTo>
                  <a:pt x="12764" y="20618"/>
                </a:lnTo>
                <a:close/>
                <a:moveTo>
                  <a:pt x="17673" y="20618"/>
                </a:moveTo>
                <a:cubicBezTo>
                  <a:pt x="13745" y="20618"/>
                  <a:pt x="13745" y="20618"/>
                  <a:pt x="13745" y="20618"/>
                </a:cubicBezTo>
                <a:cubicBezTo>
                  <a:pt x="13745" y="19636"/>
                  <a:pt x="13745" y="19636"/>
                  <a:pt x="13745" y="19636"/>
                </a:cubicBezTo>
                <a:cubicBezTo>
                  <a:pt x="17673" y="19636"/>
                  <a:pt x="17673" y="19636"/>
                  <a:pt x="17673" y="19636"/>
                </a:cubicBezTo>
                <a:lnTo>
                  <a:pt x="17673" y="20618"/>
                </a:lnTo>
                <a:close/>
                <a:moveTo>
                  <a:pt x="17673" y="18655"/>
                </a:moveTo>
                <a:cubicBezTo>
                  <a:pt x="13745" y="18655"/>
                  <a:pt x="13745" y="18655"/>
                  <a:pt x="13745" y="18655"/>
                </a:cubicBezTo>
                <a:cubicBezTo>
                  <a:pt x="13745" y="12273"/>
                  <a:pt x="13745" y="12273"/>
                  <a:pt x="13745" y="12273"/>
                </a:cubicBezTo>
                <a:cubicBezTo>
                  <a:pt x="13745" y="12027"/>
                  <a:pt x="13500" y="11782"/>
                  <a:pt x="13255" y="11782"/>
                </a:cubicBezTo>
                <a:cubicBezTo>
                  <a:pt x="8345" y="11782"/>
                  <a:pt x="8345" y="11782"/>
                  <a:pt x="8345" y="11782"/>
                </a:cubicBezTo>
                <a:cubicBezTo>
                  <a:pt x="8100" y="11782"/>
                  <a:pt x="7855" y="12027"/>
                  <a:pt x="7855" y="12273"/>
                </a:cubicBezTo>
                <a:cubicBezTo>
                  <a:pt x="7855" y="18655"/>
                  <a:pt x="7855" y="18655"/>
                  <a:pt x="7855" y="18655"/>
                </a:cubicBezTo>
                <a:cubicBezTo>
                  <a:pt x="3927" y="18655"/>
                  <a:pt x="3927" y="18655"/>
                  <a:pt x="3927" y="18655"/>
                </a:cubicBezTo>
                <a:cubicBezTo>
                  <a:pt x="3927" y="8100"/>
                  <a:pt x="3927" y="8100"/>
                  <a:pt x="3927" y="8100"/>
                </a:cubicBezTo>
                <a:cubicBezTo>
                  <a:pt x="10800" y="1227"/>
                  <a:pt x="10800" y="1227"/>
                  <a:pt x="10800" y="1227"/>
                </a:cubicBezTo>
                <a:cubicBezTo>
                  <a:pt x="17673" y="8100"/>
                  <a:pt x="17673" y="8100"/>
                  <a:pt x="17673" y="8100"/>
                </a:cubicBezTo>
                <a:lnTo>
                  <a:pt x="17673" y="18655"/>
                </a:lnTo>
                <a:close/>
                <a:moveTo>
                  <a:pt x="11291" y="17673"/>
                </a:moveTo>
                <a:cubicBezTo>
                  <a:pt x="11536" y="17673"/>
                  <a:pt x="11782" y="17427"/>
                  <a:pt x="11782" y="17182"/>
                </a:cubicBezTo>
                <a:cubicBezTo>
                  <a:pt x="11782" y="16936"/>
                  <a:pt x="11536" y="16691"/>
                  <a:pt x="11291" y="16691"/>
                </a:cubicBezTo>
                <a:cubicBezTo>
                  <a:pt x="11045" y="16691"/>
                  <a:pt x="10800" y="16936"/>
                  <a:pt x="10800" y="17182"/>
                </a:cubicBezTo>
                <a:cubicBezTo>
                  <a:pt x="10800" y="17427"/>
                  <a:pt x="11045" y="17673"/>
                  <a:pt x="11291"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3" name="Shape"/>
          <p:cNvSpPr/>
          <p:nvPr/>
        </p:nvSpPr>
        <p:spPr>
          <a:xfrm>
            <a:off x="7594600" y="4254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8164" y="10309"/>
                </a:moveTo>
                <a:cubicBezTo>
                  <a:pt x="17918" y="10309"/>
                  <a:pt x="17673" y="10555"/>
                  <a:pt x="17673" y="10800"/>
                </a:cubicBezTo>
                <a:cubicBezTo>
                  <a:pt x="17673" y="11045"/>
                  <a:pt x="17918" y="11291"/>
                  <a:pt x="18164" y="11291"/>
                </a:cubicBezTo>
                <a:cubicBezTo>
                  <a:pt x="18409" y="11291"/>
                  <a:pt x="18655" y="11045"/>
                  <a:pt x="18655" y="10800"/>
                </a:cubicBezTo>
                <a:cubicBezTo>
                  <a:pt x="18655" y="10555"/>
                  <a:pt x="18409" y="10309"/>
                  <a:pt x="18164" y="10309"/>
                </a:cubicBezTo>
                <a:moveTo>
                  <a:pt x="7364" y="16691"/>
                </a:moveTo>
                <a:cubicBezTo>
                  <a:pt x="7118" y="16568"/>
                  <a:pt x="6873" y="16691"/>
                  <a:pt x="6750" y="16936"/>
                </a:cubicBezTo>
                <a:cubicBezTo>
                  <a:pt x="6505" y="17182"/>
                  <a:pt x="6627" y="17427"/>
                  <a:pt x="6873" y="17550"/>
                </a:cubicBezTo>
                <a:cubicBezTo>
                  <a:pt x="7118" y="17795"/>
                  <a:pt x="7364" y="17673"/>
                  <a:pt x="7486" y="17427"/>
                </a:cubicBezTo>
                <a:cubicBezTo>
                  <a:pt x="7732" y="17182"/>
                  <a:pt x="7609" y="16936"/>
                  <a:pt x="7364" y="16691"/>
                </a:cubicBezTo>
                <a:moveTo>
                  <a:pt x="4173" y="14114"/>
                </a:moveTo>
                <a:cubicBezTo>
                  <a:pt x="3927" y="14236"/>
                  <a:pt x="3805" y="14482"/>
                  <a:pt x="4050" y="14727"/>
                </a:cubicBezTo>
                <a:cubicBezTo>
                  <a:pt x="4173" y="14973"/>
                  <a:pt x="4418" y="15095"/>
                  <a:pt x="4664" y="14850"/>
                </a:cubicBezTo>
                <a:cubicBezTo>
                  <a:pt x="4909" y="14727"/>
                  <a:pt x="5032" y="14482"/>
                  <a:pt x="4909" y="14236"/>
                </a:cubicBezTo>
                <a:cubicBezTo>
                  <a:pt x="4664" y="13991"/>
                  <a:pt x="4418" y="13868"/>
                  <a:pt x="4173" y="14114"/>
                </a:cubicBezTo>
                <a:moveTo>
                  <a:pt x="6873" y="4050"/>
                </a:moveTo>
                <a:cubicBezTo>
                  <a:pt x="6627" y="4173"/>
                  <a:pt x="6505" y="4418"/>
                  <a:pt x="6750" y="4664"/>
                </a:cubicBezTo>
                <a:cubicBezTo>
                  <a:pt x="6873" y="4909"/>
                  <a:pt x="7118" y="5032"/>
                  <a:pt x="7364" y="4909"/>
                </a:cubicBezTo>
                <a:cubicBezTo>
                  <a:pt x="7609" y="4664"/>
                  <a:pt x="7732" y="4418"/>
                  <a:pt x="7486" y="4173"/>
                </a:cubicBezTo>
                <a:cubicBezTo>
                  <a:pt x="7364" y="3927"/>
                  <a:pt x="7118" y="3805"/>
                  <a:pt x="6873" y="4050"/>
                </a:cubicBezTo>
                <a:moveTo>
                  <a:pt x="3436" y="10309"/>
                </a:moveTo>
                <a:cubicBezTo>
                  <a:pt x="3191" y="10309"/>
                  <a:pt x="2945" y="10555"/>
                  <a:pt x="2945" y="10800"/>
                </a:cubicBezTo>
                <a:cubicBezTo>
                  <a:pt x="2945" y="11045"/>
                  <a:pt x="3191" y="11291"/>
                  <a:pt x="3436" y="11291"/>
                </a:cubicBezTo>
                <a:cubicBezTo>
                  <a:pt x="3682" y="11291"/>
                  <a:pt x="3927" y="11045"/>
                  <a:pt x="3927" y="10800"/>
                </a:cubicBezTo>
                <a:cubicBezTo>
                  <a:pt x="3927" y="10555"/>
                  <a:pt x="3682" y="10309"/>
                  <a:pt x="3436" y="10309"/>
                </a:cubicBezTo>
                <a:moveTo>
                  <a:pt x="14236" y="4909"/>
                </a:moveTo>
                <a:cubicBezTo>
                  <a:pt x="14482" y="5032"/>
                  <a:pt x="14727" y="4909"/>
                  <a:pt x="14850" y="4664"/>
                </a:cubicBezTo>
                <a:cubicBezTo>
                  <a:pt x="15095" y="4418"/>
                  <a:pt x="14973" y="4173"/>
                  <a:pt x="14727" y="4050"/>
                </a:cubicBezTo>
                <a:cubicBezTo>
                  <a:pt x="14482" y="3805"/>
                  <a:pt x="14236" y="3927"/>
                  <a:pt x="14114" y="4173"/>
                </a:cubicBezTo>
                <a:cubicBezTo>
                  <a:pt x="13868" y="4418"/>
                  <a:pt x="13991" y="4664"/>
                  <a:pt x="14236" y="4909"/>
                </a:cubicBezTo>
                <a:moveTo>
                  <a:pt x="4664" y="6750"/>
                </a:moveTo>
                <a:cubicBezTo>
                  <a:pt x="4418" y="6505"/>
                  <a:pt x="4173" y="6627"/>
                  <a:pt x="4050" y="6873"/>
                </a:cubicBezTo>
                <a:cubicBezTo>
                  <a:pt x="3805" y="7118"/>
                  <a:pt x="3927" y="7364"/>
                  <a:pt x="4173" y="7486"/>
                </a:cubicBezTo>
                <a:cubicBezTo>
                  <a:pt x="4418" y="7732"/>
                  <a:pt x="4664" y="7609"/>
                  <a:pt x="4909" y="7364"/>
                </a:cubicBezTo>
                <a:cubicBezTo>
                  <a:pt x="5032" y="7118"/>
                  <a:pt x="4909" y="6873"/>
                  <a:pt x="4664" y="6750"/>
                </a:cubicBezTo>
                <a:moveTo>
                  <a:pt x="17427" y="14114"/>
                </a:moveTo>
                <a:cubicBezTo>
                  <a:pt x="17182" y="13868"/>
                  <a:pt x="16936" y="13991"/>
                  <a:pt x="16814" y="14236"/>
                </a:cubicBezTo>
                <a:cubicBezTo>
                  <a:pt x="16568" y="14482"/>
                  <a:pt x="16691" y="14727"/>
                  <a:pt x="16936" y="14850"/>
                </a:cubicBezTo>
                <a:cubicBezTo>
                  <a:pt x="17182" y="15095"/>
                  <a:pt x="17427" y="14973"/>
                  <a:pt x="17550" y="14727"/>
                </a:cubicBezTo>
                <a:cubicBezTo>
                  <a:pt x="17795" y="14482"/>
                  <a:pt x="17673" y="14236"/>
                  <a:pt x="17427" y="14114"/>
                </a:cubicBezTo>
                <a:moveTo>
                  <a:pt x="10800" y="17673"/>
                </a:moveTo>
                <a:cubicBezTo>
                  <a:pt x="10555" y="17673"/>
                  <a:pt x="10309" y="17918"/>
                  <a:pt x="10309" y="18164"/>
                </a:cubicBezTo>
                <a:cubicBezTo>
                  <a:pt x="10309" y="18409"/>
                  <a:pt x="10555" y="18655"/>
                  <a:pt x="10800" y="18655"/>
                </a:cubicBezTo>
                <a:cubicBezTo>
                  <a:pt x="11045" y="18655"/>
                  <a:pt x="11291" y="18409"/>
                  <a:pt x="11291" y="18164"/>
                </a:cubicBezTo>
                <a:cubicBezTo>
                  <a:pt x="11291" y="17918"/>
                  <a:pt x="11045" y="17673"/>
                  <a:pt x="10800" y="17673"/>
                </a:cubicBezTo>
                <a:moveTo>
                  <a:pt x="16936" y="6750"/>
                </a:moveTo>
                <a:cubicBezTo>
                  <a:pt x="16691" y="6873"/>
                  <a:pt x="16568" y="7118"/>
                  <a:pt x="16814" y="7364"/>
                </a:cubicBezTo>
                <a:cubicBezTo>
                  <a:pt x="16936" y="7609"/>
                  <a:pt x="17182" y="7732"/>
                  <a:pt x="17427" y="7486"/>
                </a:cubicBezTo>
                <a:cubicBezTo>
                  <a:pt x="17673" y="7364"/>
                  <a:pt x="17795" y="7118"/>
                  <a:pt x="17550" y="6873"/>
                </a:cubicBezTo>
                <a:cubicBezTo>
                  <a:pt x="17427" y="6627"/>
                  <a:pt x="17182" y="6505"/>
                  <a:pt x="16936" y="6750"/>
                </a:cubicBezTo>
                <a:moveTo>
                  <a:pt x="15218" y="10309"/>
                </a:moveTo>
                <a:cubicBezTo>
                  <a:pt x="12641" y="10309"/>
                  <a:pt x="12641" y="10309"/>
                  <a:pt x="12641" y="10309"/>
                </a:cubicBezTo>
                <a:cubicBezTo>
                  <a:pt x="12518" y="9573"/>
                  <a:pt x="12027" y="9082"/>
                  <a:pt x="11291" y="8959"/>
                </a:cubicBezTo>
                <a:cubicBezTo>
                  <a:pt x="11291" y="3436"/>
                  <a:pt x="11291" y="3436"/>
                  <a:pt x="11291" y="3436"/>
                </a:cubicBezTo>
                <a:cubicBezTo>
                  <a:pt x="11291" y="3191"/>
                  <a:pt x="11045" y="2945"/>
                  <a:pt x="10800" y="2945"/>
                </a:cubicBezTo>
                <a:cubicBezTo>
                  <a:pt x="10555" y="2945"/>
                  <a:pt x="10309" y="3191"/>
                  <a:pt x="10309" y="3436"/>
                </a:cubicBezTo>
                <a:cubicBezTo>
                  <a:pt x="10309" y="8959"/>
                  <a:pt x="10309" y="8959"/>
                  <a:pt x="10309" y="8959"/>
                </a:cubicBezTo>
                <a:cubicBezTo>
                  <a:pt x="9450" y="9082"/>
                  <a:pt x="8836" y="9941"/>
                  <a:pt x="8836" y="10800"/>
                </a:cubicBezTo>
                <a:cubicBezTo>
                  <a:pt x="8836" y="11905"/>
                  <a:pt x="9695" y="12764"/>
                  <a:pt x="10800" y="12764"/>
                </a:cubicBezTo>
                <a:cubicBezTo>
                  <a:pt x="11659" y="12764"/>
                  <a:pt x="12518" y="12150"/>
                  <a:pt x="12641" y="11291"/>
                </a:cubicBezTo>
                <a:cubicBezTo>
                  <a:pt x="15218" y="11291"/>
                  <a:pt x="15218" y="11291"/>
                  <a:pt x="15218" y="11291"/>
                </a:cubicBezTo>
                <a:cubicBezTo>
                  <a:pt x="15464" y="11291"/>
                  <a:pt x="15709" y="11045"/>
                  <a:pt x="15709" y="10800"/>
                </a:cubicBezTo>
                <a:cubicBezTo>
                  <a:pt x="15709" y="10555"/>
                  <a:pt x="15464" y="10309"/>
                  <a:pt x="15218" y="10309"/>
                </a:cubicBezTo>
                <a:moveTo>
                  <a:pt x="10800" y="11782"/>
                </a:moveTo>
                <a:cubicBezTo>
                  <a:pt x="10309" y="11782"/>
                  <a:pt x="9818" y="11291"/>
                  <a:pt x="9818" y="10800"/>
                </a:cubicBezTo>
                <a:cubicBezTo>
                  <a:pt x="9818" y="10309"/>
                  <a:pt x="10309" y="9818"/>
                  <a:pt x="10800" y="9818"/>
                </a:cubicBezTo>
                <a:cubicBezTo>
                  <a:pt x="11291" y="9818"/>
                  <a:pt x="11782" y="10309"/>
                  <a:pt x="11782" y="10800"/>
                </a:cubicBezTo>
                <a:cubicBezTo>
                  <a:pt x="11782" y="11291"/>
                  <a:pt x="11291" y="11782"/>
                  <a:pt x="10800" y="11782"/>
                </a:cubicBezTo>
                <a:moveTo>
                  <a:pt x="14236" y="16691"/>
                </a:moveTo>
                <a:cubicBezTo>
                  <a:pt x="13991" y="16936"/>
                  <a:pt x="13868" y="17182"/>
                  <a:pt x="14114" y="17427"/>
                </a:cubicBezTo>
                <a:cubicBezTo>
                  <a:pt x="14236" y="17673"/>
                  <a:pt x="14482" y="17795"/>
                  <a:pt x="14727" y="17550"/>
                </a:cubicBezTo>
                <a:cubicBezTo>
                  <a:pt x="14973" y="17427"/>
                  <a:pt x="15095" y="17182"/>
                  <a:pt x="14850" y="16936"/>
                </a:cubicBezTo>
                <a:cubicBezTo>
                  <a:pt x="14727" y="16691"/>
                  <a:pt x="14482" y="16568"/>
                  <a:pt x="14236" y="16691"/>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4" name="Shape"/>
          <p:cNvSpPr/>
          <p:nvPr/>
        </p:nvSpPr>
        <p:spPr>
          <a:xfrm>
            <a:off x="8816975" y="4254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5891" y="1964"/>
                  <a:pt x="1964" y="5891"/>
                  <a:pt x="1964" y="10800"/>
                </a:cubicBezTo>
                <a:cubicBezTo>
                  <a:pt x="1964" y="15709"/>
                  <a:pt x="5891" y="19636"/>
                  <a:pt x="10800" y="19636"/>
                </a:cubicBezTo>
                <a:cubicBezTo>
                  <a:pt x="15709" y="19636"/>
                  <a:pt x="19636" y="15709"/>
                  <a:pt x="19636" y="10800"/>
                </a:cubicBezTo>
                <a:cubicBezTo>
                  <a:pt x="19636" y="5891"/>
                  <a:pt x="15709" y="1964"/>
                  <a:pt x="10800" y="1964"/>
                </a:cubicBezTo>
                <a:moveTo>
                  <a:pt x="10800" y="18655"/>
                </a:moveTo>
                <a:cubicBezTo>
                  <a:pt x="6505" y="18655"/>
                  <a:pt x="2945" y="15095"/>
                  <a:pt x="2945" y="10800"/>
                </a:cubicBezTo>
                <a:cubicBezTo>
                  <a:pt x="2945" y="6505"/>
                  <a:pt x="6505" y="2945"/>
                  <a:pt x="10800" y="2945"/>
                </a:cubicBezTo>
                <a:cubicBezTo>
                  <a:pt x="15095" y="2945"/>
                  <a:pt x="18655" y="6505"/>
                  <a:pt x="18655" y="10800"/>
                </a:cubicBezTo>
                <a:cubicBezTo>
                  <a:pt x="18655" y="15095"/>
                  <a:pt x="15095" y="18655"/>
                  <a:pt x="10800" y="18655"/>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moveTo>
                  <a:pt x="14236" y="10309"/>
                </a:moveTo>
                <a:cubicBezTo>
                  <a:pt x="12641" y="10309"/>
                  <a:pt x="12641" y="10309"/>
                  <a:pt x="12641" y="10309"/>
                </a:cubicBezTo>
                <a:cubicBezTo>
                  <a:pt x="12518" y="9573"/>
                  <a:pt x="12027" y="9082"/>
                  <a:pt x="11291" y="8959"/>
                </a:cubicBezTo>
                <a:cubicBezTo>
                  <a:pt x="11291" y="5400"/>
                  <a:pt x="11291" y="5400"/>
                  <a:pt x="11291" y="5400"/>
                </a:cubicBezTo>
                <a:cubicBezTo>
                  <a:pt x="11291" y="5155"/>
                  <a:pt x="11045" y="4909"/>
                  <a:pt x="10800" y="4909"/>
                </a:cubicBezTo>
                <a:cubicBezTo>
                  <a:pt x="10555" y="4909"/>
                  <a:pt x="10309" y="5155"/>
                  <a:pt x="10309" y="5400"/>
                </a:cubicBezTo>
                <a:cubicBezTo>
                  <a:pt x="10309" y="8959"/>
                  <a:pt x="10309" y="8959"/>
                  <a:pt x="10309" y="8959"/>
                </a:cubicBezTo>
                <a:cubicBezTo>
                  <a:pt x="9450" y="9082"/>
                  <a:pt x="8836" y="9941"/>
                  <a:pt x="8836" y="10800"/>
                </a:cubicBezTo>
                <a:cubicBezTo>
                  <a:pt x="8836" y="11905"/>
                  <a:pt x="9695" y="12764"/>
                  <a:pt x="10800" y="12764"/>
                </a:cubicBezTo>
                <a:cubicBezTo>
                  <a:pt x="11659" y="12764"/>
                  <a:pt x="12518" y="12150"/>
                  <a:pt x="12641" y="11291"/>
                </a:cubicBezTo>
                <a:cubicBezTo>
                  <a:pt x="14236" y="11291"/>
                  <a:pt x="14236" y="11291"/>
                  <a:pt x="14236" y="11291"/>
                </a:cubicBezTo>
                <a:cubicBezTo>
                  <a:pt x="14482" y="11291"/>
                  <a:pt x="14727" y="11045"/>
                  <a:pt x="14727" y="10800"/>
                </a:cubicBezTo>
                <a:cubicBezTo>
                  <a:pt x="14727" y="10555"/>
                  <a:pt x="14482" y="10309"/>
                  <a:pt x="14236" y="10309"/>
                </a:cubicBezTo>
                <a:moveTo>
                  <a:pt x="10800" y="11782"/>
                </a:moveTo>
                <a:cubicBezTo>
                  <a:pt x="10309" y="11782"/>
                  <a:pt x="9818" y="11291"/>
                  <a:pt x="9818" y="10800"/>
                </a:cubicBezTo>
                <a:cubicBezTo>
                  <a:pt x="9818" y="10309"/>
                  <a:pt x="10309" y="9818"/>
                  <a:pt x="10800" y="9818"/>
                </a:cubicBezTo>
                <a:cubicBezTo>
                  <a:pt x="11291" y="9818"/>
                  <a:pt x="11782" y="10309"/>
                  <a:pt x="11782" y="10800"/>
                </a:cubicBezTo>
                <a:cubicBezTo>
                  <a:pt x="11782" y="11291"/>
                  <a:pt x="11291" y="11782"/>
                  <a:pt x="10800" y="11782"/>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5" name="Shape"/>
          <p:cNvSpPr/>
          <p:nvPr/>
        </p:nvSpPr>
        <p:spPr>
          <a:xfrm>
            <a:off x="10128250" y="425451"/>
            <a:ext cx="463550"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9281" y="12764"/>
                  <a:pt x="8100" y="13623"/>
                  <a:pt x="8100" y="14727"/>
                </a:cubicBezTo>
                <a:cubicBezTo>
                  <a:pt x="8100" y="15218"/>
                  <a:pt x="8437" y="15709"/>
                  <a:pt x="8775" y="16077"/>
                </a:cubicBezTo>
                <a:cubicBezTo>
                  <a:pt x="8775" y="16077"/>
                  <a:pt x="8775" y="16200"/>
                  <a:pt x="8775" y="16200"/>
                </a:cubicBezTo>
                <a:cubicBezTo>
                  <a:pt x="8775" y="17059"/>
                  <a:pt x="9619" y="17673"/>
                  <a:pt x="10800" y="17673"/>
                </a:cubicBezTo>
                <a:cubicBezTo>
                  <a:pt x="11981" y="17673"/>
                  <a:pt x="12825" y="17059"/>
                  <a:pt x="12825" y="16200"/>
                </a:cubicBezTo>
                <a:cubicBezTo>
                  <a:pt x="12825" y="16200"/>
                  <a:pt x="12825" y="16077"/>
                  <a:pt x="12825" y="16077"/>
                </a:cubicBezTo>
                <a:cubicBezTo>
                  <a:pt x="13163" y="15709"/>
                  <a:pt x="13500" y="15218"/>
                  <a:pt x="13500" y="14727"/>
                </a:cubicBezTo>
                <a:cubicBezTo>
                  <a:pt x="13500" y="13623"/>
                  <a:pt x="12319" y="12764"/>
                  <a:pt x="10800" y="12764"/>
                </a:cubicBezTo>
                <a:moveTo>
                  <a:pt x="11475" y="15586"/>
                </a:moveTo>
                <a:cubicBezTo>
                  <a:pt x="11475" y="16200"/>
                  <a:pt x="11475" y="16200"/>
                  <a:pt x="11475" y="16200"/>
                </a:cubicBezTo>
                <a:cubicBezTo>
                  <a:pt x="11475" y="16445"/>
                  <a:pt x="11138" y="16691"/>
                  <a:pt x="10800" y="16691"/>
                </a:cubicBezTo>
                <a:cubicBezTo>
                  <a:pt x="10462" y="16691"/>
                  <a:pt x="10125" y="16445"/>
                  <a:pt x="10125" y="16200"/>
                </a:cubicBezTo>
                <a:cubicBezTo>
                  <a:pt x="10125" y="15586"/>
                  <a:pt x="10125" y="15586"/>
                  <a:pt x="10125" y="15586"/>
                </a:cubicBezTo>
                <a:cubicBezTo>
                  <a:pt x="9787" y="15464"/>
                  <a:pt x="9450" y="15095"/>
                  <a:pt x="9450" y="14727"/>
                </a:cubicBezTo>
                <a:cubicBezTo>
                  <a:pt x="9450" y="14236"/>
                  <a:pt x="10125" y="13745"/>
                  <a:pt x="10800" y="13745"/>
                </a:cubicBezTo>
                <a:cubicBezTo>
                  <a:pt x="11475" y="13745"/>
                  <a:pt x="12150" y="14236"/>
                  <a:pt x="12150" y="14727"/>
                </a:cubicBezTo>
                <a:cubicBezTo>
                  <a:pt x="12150" y="15095"/>
                  <a:pt x="11813" y="15464"/>
                  <a:pt x="11475" y="15586"/>
                </a:cubicBezTo>
                <a:moveTo>
                  <a:pt x="18900" y="8836"/>
                </a:moveTo>
                <a:cubicBezTo>
                  <a:pt x="18900" y="5891"/>
                  <a:pt x="18900" y="5891"/>
                  <a:pt x="18900" y="5891"/>
                </a:cubicBezTo>
                <a:cubicBezTo>
                  <a:pt x="18900" y="2577"/>
                  <a:pt x="15356" y="0"/>
                  <a:pt x="10800" y="0"/>
                </a:cubicBezTo>
                <a:cubicBezTo>
                  <a:pt x="6244" y="0"/>
                  <a:pt x="2700" y="2577"/>
                  <a:pt x="2700" y="5891"/>
                </a:cubicBezTo>
                <a:cubicBezTo>
                  <a:pt x="2700" y="8836"/>
                  <a:pt x="2700" y="8836"/>
                  <a:pt x="2700" y="8836"/>
                </a:cubicBezTo>
                <a:cubicBezTo>
                  <a:pt x="1181" y="8836"/>
                  <a:pt x="0" y="9695"/>
                  <a:pt x="0" y="10800"/>
                </a:cubicBezTo>
                <a:cubicBezTo>
                  <a:pt x="0" y="19636"/>
                  <a:pt x="0" y="19636"/>
                  <a:pt x="0" y="19636"/>
                </a:cubicBezTo>
                <a:cubicBezTo>
                  <a:pt x="0" y="20741"/>
                  <a:pt x="1181" y="21600"/>
                  <a:pt x="2700" y="21600"/>
                </a:cubicBezTo>
                <a:cubicBezTo>
                  <a:pt x="18900" y="21600"/>
                  <a:pt x="18900" y="21600"/>
                  <a:pt x="18900" y="21600"/>
                </a:cubicBezTo>
                <a:cubicBezTo>
                  <a:pt x="20419" y="21600"/>
                  <a:pt x="21600" y="20741"/>
                  <a:pt x="21600" y="19636"/>
                </a:cubicBezTo>
                <a:cubicBezTo>
                  <a:pt x="21600" y="10800"/>
                  <a:pt x="21600" y="10800"/>
                  <a:pt x="21600" y="10800"/>
                </a:cubicBezTo>
                <a:cubicBezTo>
                  <a:pt x="21600" y="9695"/>
                  <a:pt x="20419" y="8836"/>
                  <a:pt x="18900" y="8836"/>
                </a:cubicBezTo>
                <a:moveTo>
                  <a:pt x="4050" y="5891"/>
                </a:moveTo>
                <a:cubicBezTo>
                  <a:pt x="4050" y="3191"/>
                  <a:pt x="7087" y="982"/>
                  <a:pt x="10800" y="982"/>
                </a:cubicBezTo>
                <a:cubicBezTo>
                  <a:pt x="14513" y="982"/>
                  <a:pt x="17550" y="3191"/>
                  <a:pt x="17550" y="5891"/>
                </a:cubicBezTo>
                <a:cubicBezTo>
                  <a:pt x="17550" y="8836"/>
                  <a:pt x="17550" y="8836"/>
                  <a:pt x="17550" y="8836"/>
                </a:cubicBezTo>
                <a:cubicBezTo>
                  <a:pt x="4050" y="8836"/>
                  <a:pt x="4050" y="8836"/>
                  <a:pt x="4050" y="8836"/>
                </a:cubicBezTo>
                <a:lnTo>
                  <a:pt x="4050" y="5891"/>
                </a:lnTo>
                <a:close/>
                <a:moveTo>
                  <a:pt x="20250" y="19636"/>
                </a:moveTo>
                <a:cubicBezTo>
                  <a:pt x="20250" y="20127"/>
                  <a:pt x="19575" y="20618"/>
                  <a:pt x="18900" y="20618"/>
                </a:cubicBezTo>
                <a:cubicBezTo>
                  <a:pt x="2700" y="20618"/>
                  <a:pt x="2700" y="20618"/>
                  <a:pt x="2700" y="20618"/>
                </a:cubicBezTo>
                <a:cubicBezTo>
                  <a:pt x="2025" y="20618"/>
                  <a:pt x="1350" y="20127"/>
                  <a:pt x="1350" y="19636"/>
                </a:cubicBezTo>
                <a:cubicBezTo>
                  <a:pt x="1350" y="10800"/>
                  <a:pt x="1350" y="10800"/>
                  <a:pt x="1350" y="10800"/>
                </a:cubicBezTo>
                <a:cubicBezTo>
                  <a:pt x="1350" y="10309"/>
                  <a:pt x="2025" y="9818"/>
                  <a:pt x="2700" y="9818"/>
                </a:cubicBezTo>
                <a:cubicBezTo>
                  <a:pt x="18900" y="9818"/>
                  <a:pt x="18900" y="9818"/>
                  <a:pt x="18900" y="9818"/>
                </a:cubicBezTo>
                <a:cubicBezTo>
                  <a:pt x="19575" y="9818"/>
                  <a:pt x="20250" y="10309"/>
                  <a:pt x="20250" y="10800"/>
                </a:cubicBezTo>
                <a:lnTo>
                  <a:pt x="20250"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6" name="Shape"/>
          <p:cNvSpPr/>
          <p:nvPr/>
        </p:nvSpPr>
        <p:spPr>
          <a:xfrm>
            <a:off x="11350625" y="425451"/>
            <a:ext cx="463551" cy="641351"/>
          </a:xfrm>
          <a:custGeom>
            <a:avLst/>
            <a:gdLst/>
            <a:ahLst/>
            <a:cxnLst>
              <a:cxn ang="0">
                <a:pos x="wd2" y="hd2"/>
              </a:cxn>
              <a:cxn ang="5400000">
                <a:pos x="wd2" y="hd2"/>
              </a:cxn>
              <a:cxn ang="10800000">
                <a:pos x="wd2" y="hd2"/>
              </a:cxn>
              <a:cxn ang="16200000">
                <a:pos x="wd2" y="hd2"/>
              </a:cxn>
            </a:cxnLst>
            <a:rect l="0" t="0" r="r" b="b"/>
            <a:pathLst>
              <a:path w="21600" h="21600" extrusionOk="0">
                <a:moveTo>
                  <a:pt x="18900" y="8836"/>
                </a:moveTo>
                <a:cubicBezTo>
                  <a:pt x="18900" y="5891"/>
                  <a:pt x="18900" y="5891"/>
                  <a:pt x="18900" y="5891"/>
                </a:cubicBezTo>
                <a:cubicBezTo>
                  <a:pt x="18900" y="2577"/>
                  <a:pt x="15356" y="0"/>
                  <a:pt x="10800" y="0"/>
                </a:cubicBezTo>
                <a:cubicBezTo>
                  <a:pt x="6244" y="0"/>
                  <a:pt x="2700" y="2577"/>
                  <a:pt x="2700" y="5891"/>
                </a:cubicBezTo>
                <a:cubicBezTo>
                  <a:pt x="2700" y="6136"/>
                  <a:pt x="3037" y="6382"/>
                  <a:pt x="3375" y="6382"/>
                </a:cubicBezTo>
                <a:cubicBezTo>
                  <a:pt x="3712" y="6382"/>
                  <a:pt x="4050" y="6136"/>
                  <a:pt x="4050" y="5891"/>
                </a:cubicBezTo>
                <a:cubicBezTo>
                  <a:pt x="4050" y="3191"/>
                  <a:pt x="7087" y="982"/>
                  <a:pt x="10800" y="982"/>
                </a:cubicBezTo>
                <a:cubicBezTo>
                  <a:pt x="14513" y="982"/>
                  <a:pt x="17550" y="3191"/>
                  <a:pt x="17550" y="5891"/>
                </a:cubicBezTo>
                <a:cubicBezTo>
                  <a:pt x="17550" y="8836"/>
                  <a:pt x="17550" y="8836"/>
                  <a:pt x="17550" y="8836"/>
                </a:cubicBezTo>
                <a:cubicBezTo>
                  <a:pt x="2700" y="8836"/>
                  <a:pt x="2700" y="8836"/>
                  <a:pt x="2700" y="8836"/>
                </a:cubicBezTo>
                <a:cubicBezTo>
                  <a:pt x="1181" y="8836"/>
                  <a:pt x="0" y="9695"/>
                  <a:pt x="0" y="10800"/>
                </a:cubicBezTo>
                <a:cubicBezTo>
                  <a:pt x="0" y="19636"/>
                  <a:pt x="0" y="19636"/>
                  <a:pt x="0" y="19636"/>
                </a:cubicBezTo>
                <a:cubicBezTo>
                  <a:pt x="0" y="20741"/>
                  <a:pt x="1181" y="21600"/>
                  <a:pt x="2700" y="21600"/>
                </a:cubicBezTo>
                <a:cubicBezTo>
                  <a:pt x="18900" y="21600"/>
                  <a:pt x="18900" y="21600"/>
                  <a:pt x="18900" y="21600"/>
                </a:cubicBezTo>
                <a:cubicBezTo>
                  <a:pt x="20419" y="21600"/>
                  <a:pt x="21600" y="20741"/>
                  <a:pt x="21600" y="19636"/>
                </a:cubicBezTo>
                <a:cubicBezTo>
                  <a:pt x="21600" y="10800"/>
                  <a:pt x="21600" y="10800"/>
                  <a:pt x="21600" y="10800"/>
                </a:cubicBezTo>
                <a:cubicBezTo>
                  <a:pt x="21600" y="9695"/>
                  <a:pt x="20419" y="8836"/>
                  <a:pt x="18900" y="8836"/>
                </a:cubicBezTo>
                <a:moveTo>
                  <a:pt x="20250" y="19636"/>
                </a:moveTo>
                <a:cubicBezTo>
                  <a:pt x="20250" y="20127"/>
                  <a:pt x="19575" y="20618"/>
                  <a:pt x="18900" y="20618"/>
                </a:cubicBezTo>
                <a:cubicBezTo>
                  <a:pt x="2700" y="20618"/>
                  <a:pt x="2700" y="20618"/>
                  <a:pt x="2700" y="20618"/>
                </a:cubicBezTo>
                <a:cubicBezTo>
                  <a:pt x="2025" y="20618"/>
                  <a:pt x="1350" y="20127"/>
                  <a:pt x="1350" y="19636"/>
                </a:cubicBezTo>
                <a:cubicBezTo>
                  <a:pt x="1350" y="10800"/>
                  <a:pt x="1350" y="10800"/>
                  <a:pt x="1350" y="10800"/>
                </a:cubicBezTo>
                <a:cubicBezTo>
                  <a:pt x="1350" y="10309"/>
                  <a:pt x="2025" y="9818"/>
                  <a:pt x="2700" y="9818"/>
                </a:cubicBezTo>
                <a:cubicBezTo>
                  <a:pt x="18900" y="9818"/>
                  <a:pt x="18900" y="9818"/>
                  <a:pt x="18900" y="9818"/>
                </a:cubicBezTo>
                <a:cubicBezTo>
                  <a:pt x="19575" y="9818"/>
                  <a:pt x="20250" y="10309"/>
                  <a:pt x="20250" y="10800"/>
                </a:cubicBezTo>
                <a:lnTo>
                  <a:pt x="20250" y="19636"/>
                </a:lnTo>
                <a:close/>
                <a:moveTo>
                  <a:pt x="10800" y="12764"/>
                </a:moveTo>
                <a:cubicBezTo>
                  <a:pt x="9281" y="12764"/>
                  <a:pt x="8100" y="13623"/>
                  <a:pt x="8100" y="14727"/>
                </a:cubicBezTo>
                <a:cubicBezTo>
                  <a:pt x="8100" y="15218"/>
                  <a:pt x="8437" y="15709"/>
                  <a:pt x="8775" y="16077"/>
                </a:cubicBezTo>
                <a:cubicBezTo>
                  <a:pt x="8775" y="16077"/>
                  <a:pt x="8775" y="16200"/>
                  <a:pt x="8775" y="16200"/>
                </a:cubicBezTo>
                <a:cubicBezTo>
                  <a:pt x="8775" y="17059"/>
                  <a:pt x="9619" y="17673"/>
                  <a:pt x="10800" y="17673"/>
                </a:cubicBezTo>
                <a:cubicBezTo>
                  <a:pt x="11981" y="17673"/>
                  <a:pt x="12825" y="17059"/>
                  <a:pt x="12825" y="16200"/>
                </a:cubicBezTo>
                <a:cubicBezTo>
                  <a:pt x="12825" y="16200"/>
                  <a:pt x="12825" y="16077"/>
                  <a:pt x="12825" y="16077"/>
                </a:cubicBezTo>
                <a:cubicBezTo>
                  <a:pt x="13163" y="15709"/>
                  <a:pt x="13500" y="15218"/>
                  <a:pt x="13500" y="14727"/>
                </a:cubicBezTo>
                <a:cubicBezTo>
                  <a:pt x="13500" y="13623"/>
                  <a:pt x="12319" y="12764"/>
                  <a:pt x="10800" y="12764"/>
                </a:cubicBezTo>
                <a:moveTo>
                  <a:pt x="11475" y="15586"/>
                </a:moveTo>
                <a:cubicBezTo>
                  <a:pt x="11475" y="16200"/>
                  <a:pt x="11475" y="16200"/>
                  <a:pt x="11475" y="16200"/>
                </a:cubicBezTo>
                <a:cubicBezTo>
                  <a:pt x="11475" y="16445"/>
                  <a:pt x="11138" y="16691"/>
                  <a:pt x="10800" y="16691"/>
                </a:cubicBezTo>
                <a:cubicBezTo>
                  <a:pt x="10462" y="16691"/>
                  <a:pt x="10125" y="16445"/>
                  <a:pt x="10125" y="16200"/>
                </a:cubicBezTo>
                <a:cubicBezTo>
                  <a:pt x="10125" y="15586"/>
                  <a:pt x="10125" y="15586"/>
                  <a:pt x="10125" y="15586"/>
                </a:cubicBezTo>
                <a:cubicBezTo>
                  <a:pt x="9787" y="15464"/>
                  <a:pt x="9450" y="15095"/>
                  <a:pt x="9450" y="14727"/>
                </a:cubicBezTo>
                <a:cubicBezTo>
                  <a:pt x="9450" y="14236"/>
                  <a:pt x="10125" y="13745"/>
                  <a:pt x="10800" y="13745"/>
                </a:cubicBezTo>
                <a:cubicBezTo>
                  <a:pt x="11475" y="13745"/>
                  <a:pt x="12150" y="14236"/>
                  <a:pt x="12150" y="14727"/>
                </a:cubicBezTo>
                <a:cubicBezTo>
                  <a:pt x="12150" y="15095"/>
                  <a:pt x="11813" y="15464"/>
                  <a:pt x="11475" y="1558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7" name="Shape"/>
          <p:cNvSpPr/>
          <p:nvPr/>
        </p:nvSpPr>
        <p:spPr>
          <a:xfrm>
            <a:off x="13766800" y="425451"/>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3600" y="0"/>
                  <a:pt x="3600" y="0"/>
                  <a:pt x="3600" y="0"/>
                </a:cubicBezTo>
                <a:cubicBezTo>
                  <a:pt x="2250" y="0"/>
                  <a:pt x="1200" y="859"/>
                  <a:pt x="1200" y="1964"/>
                </a:cubicBezTo>
                <a:cubicBezTo>
                  <a:pt x="1200" y="2945"/>
                  <a:pt x="1200" y="2945"/>
                  <a:pt x="1200" y="2945"/>
                </a:cubicBezTo>
                <a:cubicBezTo>
                  <a:pt x="600" y="2945"/>
                  <a:pt x="600" y="2945"/>
                  <a:pt x="600" y="2945"/>
                </a:cubicBezTo>
                <a:cubicBezTo>
                  <a:pt x="300" y="2945"/>
                  <a:pt x="0" y="3191"/>
                  <a:pt x="0" y="3436"/>
                </a:cubicBezTo>
                <a:cubicBezTo>
                  <a:pt x="0" y="3682"/>
                  <a:pt x="300" y="3927"/>
                  <a:pt x="600" y="3927"/>
                </a:cubicBezTo>
                <a:cubicBezTo>
                  <a:pt x="1200" y="3927"/>
                  <a:pt x="1200" y="3927"/>
                  <a:pt x="1200" y="3927"/>
                </a:cubicBezTo>
                <a:cubicBezTo>
                  <a:pt x="1200" y="5891"/>
                  <a:pt x="1200" y="5891"/>
                  <a:pt x="1200" y="5891"/>
                </a:cubicBezTo>
                <a:cubicBezTo>
                  <a:pt x="600" y="5891"/>
                  <a:pt x="600" y="5891"/>
                  <a:pt x="600" y="5891"/>
                </a:cubicBezTo>
                <a:cubicBezTo>
                  <a:pt x="300" y="5891"/>
                  <a:pt x="0" y="6136"/>
                  <a:pt x="0" y="6382"/>
                </a:cubicBezTo>
                <a:cubicBezTo>
                  <a:pt x="0" y="6627"/>
                  <a:pt x="300" y="6873"/>
                  <a:pt x="600" y="6873"/>
                </a:cubicBezTo>
                <a:cubicBezTo>
                  <a:pt x="1200" y="6873"/>
                  <a:pt x="1200" y="6873"/>
                  <a:pt x="1200" y="6873"/>
                </a:cubicBezTo>
                <a:cubicBezTo>
                  <a:pt x="1200" y="8836"/>
                  <a:pt x="1200" y="8836"/>
                  <a:pt x="1200" y="8836"/>
                </a:cubicBezTo>
                <a:cubicBezTo>
                  <a:pt x="600" y="8836"/>
                  <a:pt x="600" y="8836"/>
                  <a:pt x="600" y="8836"/>
                </a:cubicBezTo>
                <a:cubicBezTo>
                  <a:pt x="300" y="8836"/>
                  <a:pt x="0" y="9082"/>
                  <a:pt x="0" y="9327"/>
                </a:cubicBezTo>
                <a:cubicBezTo>
                  <a:pt x="0" y="9573"/>
                  <a:pt x="300" y="9818"/>
                  <a:pt x="600" y="9818"/>
                </a:cubicBezTo>
                <a:cubicBezTo>
                  <a:pt x="1200" y="9818"/>
                  <a:pt x="1200" y="9818"/>
                  <a:pt x="1200" y="9818"/>
                </a:cubicBezTo>
                <a:cubicBezTo>
                  <a:pt x="1200" y="11782"/>
                  <a:pt x="1200" y="11782"/>
                  <a:pt x="1200" y="11782"/>
                </a:cubicBezTo>
                <a:cubicBezTo>
                  <a:pt x="600" y="11782"/>
                  <a:pt x="600" y="11782"/>
                  <a:pt x="600" y="11782"/>
                </a:cubicBezTo>
                <a:cubicBezTo>
                  <a:pt x="300" y="11782"/>
                  <a:pt x="0" y="12027"/>
                  <a:pt x="0" y="12273"/>
                </a:cubicBezTo>
                <a:cubicBezTo>
                  <a:pt x="0" y="12518"/>
                  <a:pt x="300" y="12764"/>
                  <a:pt x="600" y="12764"/>
                </a:cubicBezTo>
                <a:cubicBezTo>
                  <a:pt x="1200" y="12764"/>
                  <a:pt x="1200" y="12764"/>
                  <a:pt x="1200" y="12764"/>
                </a:cubicBezTo>
                <a:cubicBezTo>
                  <a:pt x="1200" y="14727"/>
                  <a:pt x="1200" y="14727"/>
                  <a:pt x="1200" y="14727"/>
                </a:cubicBezTo>
                <a:cubicBezTo>
                  <a:pt x="600" y="14727"/>
                  <a:pt x="600" y="14727"/>
                  <a:pt x="600" y="14727"/>
                </a:cubicBezTo>
                <a:cubicBezTo>
                  <a:pt x="300" y="14727"/>
                  <a:pt x="0" y="14973"/>
                  <a:pt x="0" y="15218"/>
                </a:cubicBezTo>
                <a:cubicBezTo>
                  <a:pt x="0" y="15464"/>
                  <a:pt x="300" y="15709"/>
                  <a:pt x="600" y="15709"/>
                </a:cubicBezTo>
                <a:cubicBezTo>
                  <a:pt x="1200" y="15709"/>
                  <a:pt x="1200" y="15709"/>
                  <a:pt x="1200" y="15709"/>
                </a:cubicBezTo>
                <a:cubicBezTo>
                  <a:pt x="1200" y="17673"/>
                  <a:pt x="1200" y="17673"/>
                  <a:pt x="1200" y="17673"/>
                </a:cubicBezTo>
                <a:cubicBezTo>
                  <a:pt x="600" y="17673"/>
                  <a:pt x="600" y="17673"/>
                  <a:pt x="600" y="17673"/>
                </a:cubicBezTo>
                <a:cubicBezTo>
                  <a:pt x="300" y="17673"/>
                  <a:pt x="0" y="17918"/>
                  <a:pt x="0" y="18164"/>
                </a:cubicBezTo>
                <a:cubicBezTo>
                  <a:pt x="0" y="18409"/>
                  <a:pt x="300" y="18655"/>
                  <a:pt x="600" y="18655"/>
                </a:cubicBezTo>
                <a:cubicBezTo>
                  <a:pt x="1200" y="18655"/>
                  <a:pt x="1200" y="18655"/>
                  <a:pt x="1200" y="18655"/>
                </a:cubicBezTo>
                <a:cubicBezTo>
                  <a:pt x="1200" y="19636"/>
                  <a:pt x="1200" y="19636"/>
                  <a:pt x="1200" y="19636"/>
                </a:cubicBezTo>
                <a:cubicBezTo>
                  <a:pt x="1200" y="20741"/>
                  <a:pt x="2250" y="21600"/>
                  <a:pt x="3600" y="21600"/>
                </a:cubicBezTo>
                <a:cubicBezTo>
                  <a:pt x="19200" y="21600"/>
                  <a:pt x="19200" y="21600"/>
                  <a:pt x="19200" y="21600"/>
                </a:cubicBezTo>
                <a:cubicBezTo>
                  <a:pt x="20550" y="21600"/>
                  <a:pt x="21600" y="20741"/>
                  <a:pt x="21600" y="19636"/>
                </a:cubicBezTo>
                <a:cubicBezTo>
                  <a:pt x="21600" y="1964"/>
                  <a:pt x="21600" y="1964"/>
                  <a:pt x="21600" y="1964"/>
                </a:cubicBezTo>
                <a:cubicBezTo>
                  <a:pt x="21600" y="859"/>
                  <a:pt x="20550" y="0"/>
                  <a:pt x="19200" y="0"/>
                </a:cubicBezTo>
                <a:moveTo>
                  <a:pt x="6000" y="20618"/>
                </a:moveTo>
                <a:cubicBezTo>
                  <a:pt x="3600" y="20618"/>
                  <a:pt x="3600" y="20618"/>
                  <a:pt x="3600" y="20618"/>
                </a:cubicBezTo>
                <a:cubicBezTo>
                  <a:pt x="3000" y="20618"/>
                  <a:pt x="2400" y="20127"/>
                  <a:pt x="2400" y="19636"/>
                </a:cubicBezTo>
                <a:cubicBezTo>
                  <a:pt x="2400" y="18655"/>
                  <a:pt x="2400" y="18655"/>
                  <a:pt x="2400" y="18655"/>
                </a:cubicBezTo>
                <a:cubicBezTo>
                  <a:pt x="3000" y="18655"/>
                  <a:pt x="3000" y="18655"/>
                  <a:pt x="3000" y="18655"/>
                </a:cubicBezTo>
                <a:cubicBezTo>
                  <a:pt x="3300" y="18655"/>
                  <a:pt x="3600" y="18409"/>
                  <a:pt x="3600" y="18164"/>
                </a:cubicBezTo>
                <a:cubicBezTo>
                  <a:pt x="3600" y="17918"/>
                  <a:pt x="3300" y="17673"/>
                  <a:pt x="3000" y="17673"/>
                </a:cubicBezTo>
                <a:cubicBezTo>
                  <a:pt x="2400" y="17673"/>
                  <a:pt x="2400" y="17673"/>
                  <a:pt x="2400" y="17673"/>
                </a:cubicBezTo>
                <a:cubicBezTo>
                  <a:pt x="2400" y="15709"/>
                  <a:pt x="2400" y="15709"/>
                  <a:pt x="2400" y="15709"/>
                </a:cubicBezTo>
                <a:cubicBezTo>
                  <a:pt x="3000" y="15709"/>
                  <a:pt x="3000" y="15709"/>
                  <a:pt x="3000" y="15709"/>
                </a:cubicBezTo>
                <a:cubicBezTo>
                  <a:pt x="3300" y="15709"/>
                  <a:pt x="3600" y="15464"/>
                  <a:pt x="3600" y="15218"/>
                </a:cubicBezTo>
                <a:cubicBezTo>
                  <a:pt x="3600" y="14973"/>
                  <a:pt x="3300" y="14727"/>
                  <a:pt x="3000" y="14727"/>
                </a:cubicBezTo>
                <a:cubicBezTo>
                  <a:pt x="2400" y="14727"/>
                  <a:pt x="2400" y="14727"/>
                  <a:pt x="2400" y="14727"/>
                </a:cubicBezTo>
                <a:cubicBezTo>
                  <a:pt x="2400" y="12764"/>
                  <a:pt x="2400" y="12764"/>
                  <a:pt x="2400" y="12764"/>
                </a:cubicBezTo>
                <a:cubicBezTo>
                  <a:pt x="3000" y="12764"/>
                  <a:pt x="3000" y="12764"/>
                  <a:pt x="3000" y="12764"/>
                </a:cubicBezTo>
                <a:cubicBezTo>
                  <a:pt x="3300" y="12764"/>
                  <a:pt x="3600" y="12518"/>
                  <a:pt x="3600" y="12273"/>
                </a:cubicBezTo>
                <a:cubicBezTo>
                  <a:pt x="3600" y="12027"/>
                  <a:pt x="3300" y="11782"/>
                  <a:pt x="3000" y="11782"/>
                </a:cubicBezTo>
                <a:cubicBezTo>
                  <a:pt x="2400" y="11782"/>
                  <a:pt x="2400" y="11782"/>
                  <a:pt x="2400" y="11782"/>
                </a:cubicBezTo>
                <a:cubicBezTo>
                  <a:pt x="2400" y="9818"/>
                  <a:pt x="2400" y="9818"/>
                  <a:pt x="2400" y="9818"/>
                </a:cubicBezTo>
                <a:cubicBezTo>
                  <a:pt x="3000" y="9818"/>
                  <a:pt x="3000" y="9818"/>
                  <a:pt x="3000" y="9818"/>
                </a:cubicBezTo>
                <a:cubicBezTo>
                  <a:pt x="3300" y="9818"/>
                  <a:pt x="3600" y="9573"/>
                  <a:pt x="3600" y="9327"/>
                </a:cubicBezTo>
                <a:cubicBezTo>
                  <a:pt x="3600" y="9082"/>
                  <a:pt x="3300" y="8836"/>
                  <a:pt x="3000" y="8836"/>
                </a:cubicBezTo>
                <a:cubicBezTo>
                  <a:pt x="2400" y="8836"/>
                  <a:pt x="2400" y="8836"/>
                  <a:pt x="2400" y="8836"/>
                </a:cubicBezTo>
                <a:cubicBezTo>
                  <a:pt x="2400" y="6873"/>
                  <a:pt x="2400" y="6873"/>
                  <a:pt x="2400" y="6873"/>
                </a:cubicBezTo>
                <a:cubicBezTo>
                  <a:pt x="3000" y="6873"/>
                  <a:pt x="3000" y="6873"/>
                  <a:pt x="3000" y="6873"/>
                </a:cubicBezTo>
                <a:cubicBezTo>
                  <a:pt x="3300" y="6873"/>
                  <a:pt x="3600" y="6627"/>
                  <a:pt x="3600" y="6382"/>
                </a:cubicBezTo>
                <a:cubicBezTo>
                  <a:pt x="3600" y="6136"/>
                  <a:pt x="3300" y="5891"/>
                  <a:pt x="3000" y="5891"/>
                </a:cubicBezTo>
                <a:cubicBezTo>
                  <a:pt x="2400" y="5891"/>
                  <a:pt x="2400" y="5891"/>
                  <a:pt x="2400" y="5891"/>
                </a:cubicBezTo>
                <a:cubicBezTo>
                  <a:pt x="2400" y="3927"/>
                  <a:pt x="2400" y="3927"/>
                  <a:pt x="2400" y="3927"/>
                </a:cubicBezTo>
                <a:cubicBezTo>
                  <a:pt x="3000" y="3927"/>
                  <a:pt x="3000" y="3927"/>
                  <a:pt x="3000" y="3927"/>
                </a:cubicBezTo>
                <a:cubicBezTo>
                  <a:pt x="3300" y="3927"/>
                  <a:pt x="3600" y="3682"/>
                  <a:pt x="3600" y="3436"/>
                </a:cubicBezTo>
                <a:cubicBezTo>
                  <a:pt x="3600" y="3191"/>
                  <a:pt x="3300" y="2945"/>
                  <a:pt x="3000" y="2945"/>
                </a:cubicBezTo>
                <a:cubicBezTo>
                  <a:pt x="2400" y="2945"/>
                  <a:pt x="2400" y="2945"/>
                  <a:pt x="2400" y="2945"/>
                </a:cubicBezTo>
                <a:cubicBezTo>
                  <a:pt x="2400" y="1964"/>
                  <a:pt x="2400" y="1964"/>
                  <a:pt x="2400" y="1964"/>
                </a:cubicBezTo>
                <a:cubicBezTo>
                  <a:pt x="2400" y="1473"/>
                  <a:pt x="3000" y="982"/>
                  <a:pt x="3600" y="982"/>
                </a:cubicBezTo>
                <a:cubicBezTo>
                  <a:pt x="6000" y="982"/>
                  <a:pt x="6000" y="982"/>
                  <a:pt x="6000" y="982"/>
                </a:cubicBezTo>
                <a:lnTo>
                  <a:pt x="6000" y="20618"/>
                </a:lnTo>
                <a:close/>
                <a:moveTo>
                  <a:pt x="20400" y="19636"/>
                </a:moveTo>
                <a:cubicBezTo>
                  <a:pt x="20400" y="20127"/>
                  <a:pt x="19800" y="20618"/>
                  <a:pt x="19200" y="20618"/>
                </a:cubicBezTo>
                <a:cubicBezTo>
                  <a:pt x="7200" y="20618"/>
                  <a:pt x="7200" y="20618"/>
                  <a:pt x="7200" y="20618"/>
                </a:cubicBezTo>
                <a:cubicBezTo>
                  <a:pt x="7200" y="982"/>
                  <a:pt x="7200" y="982"/>
                  <a:pt x="7200" y="982"/>
                </a:cubicBezTo>
                <a:cubicBezTo>
                  <a:pt x="19200" y="982"/>
                  <a:pt x="19200" y="982"/>
                  <a:pt x="19200" y="982"/>
                </a:cubicBezTo>
                <a:cubicBezTo>
                  <a:pt x="19800" y="982"/>
                  <a:pt x="20400" y="1473"/>
                  <a:pt x="20400" y="1964"/>
                </a:cubicBezTo>
                <a:lnTo>
                  <a:pt x="20400"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8" name="Shape"/>
          <p:cNvSpPr/>
          <p:nvPr/>
        </p:nvSpPr>
        <p:spPr>
          <a:xfrm>
            <a:off x="14989176" y="425451"/>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12600" y="16200"/>
                </a:moveTo>
                <a:cubicBezTo>
                  <a:pt x="5400" y="16200"/>
                  <a:pt x="5400" y="16200"/>
                  <a:pt x="5400" y="16200"/>
                </a:cubicBezTo>
                <a:cubicBezTo>
                  <a:pt x="5100" y="16200"/>
                  <a:pt x="4800" y="16445"/>
                  <a:pt x="4800" y="16691"/>
                </a:cubicBezTo>
                <a:cubicBezTo>
                  <a:pt x="4800" y="16936"/>
                  <a:pt x="5100" y="17182"/>
                  <a:pt x="5400" y="17182"/>
                </a:cubicBezTo>
                <a:cubicBezTo>
                  <a:pt x="12600" y="17182"/>
                  <a:pt x="12600" y="17182"/>
                  <a:pt x="12600" y="17182"/>
                </a:cubicBezTo>
                <a:cubicBezTo>
                  <a:pt x="12900" y="17182"/>
                  <a:pt x="13200" y="16936"/>
                  <a:pt x="13200" y="16691"/>
                </a:cubicBezTo>
                <a:cubicBezTo>
                  <a:pt x="13200" y="16445"/>
                  <a:pt x="12900" y="16200"/>
                  <a:pt x="12600" y="16200"/>
                </a:cubicBezTo>
                <a:moveTo>
                  <a:pt x="5400" y="5400"/>
                </a:moveTo>
                <a:cubicBezTo>
                  <a:pt x="8400" y="5400"/>
                  <a:pt x="8400" y="5400"/>
                  <a:pt x="8400" y="5400"/>
                </a:cubicBezTo>
                <a:cubicBezTo>
                  <a:pt x="8700" y="5400"/>
                  <a:pt x="9000" y="5155"/>
                  <a:pt x="9000" y="4909"/>
                </a:cubicBezTo>
                <a:cubicBezTo>
                  <a:pt x="9000" y="4664"/>
                  <a:pt x="8700" y="4418"/>
                  <a:pt x="8400" y="4418"/>
                </a:cubicBezTo>
                <a:cubicBezTo>
                  <a:pt x="5400" y="4418"/>
                  <a:pt x="5400" y="4418"/>
                  <a:pt x="5400" y="4418"/>
                </a:cubicBezTo>
                <a:cubicBezTo>
                  <a:pt x="5100" y="4418"/>
                  <a:pt x="4800" y="4664"/>
                  <a:pt x="4800" y="4909"/>
                </a:cubicBezTo>
                <a:cubicBezTo>
                  <a:pt x="4800" y="5155"/>
                  <a:pt x="5100" y="5400"/>
                  <a:pt x="5400" y="5400"/>
                </a:cubicBezTo>
                <a:moveTo>
                  <a:pt x="16200" y="12273"/>
                </a:moveTo>
                <a:cubicBezTo>
                  <a:pt x="5400" y="12273"/>
                  <a:pt x="5400" y="12273"/>
                  <a:pt x="5400" y="12273"/>
                </a:cubicBezTo>
                <a:cubicBezTo>
                  <a:pt x="5100" y="12273"/>
                  <a:pt x="4800" y="12518"/>
                  <a:pt x="4800" y="12764"/>
                </a:cubicBezTo>
                <a:cubicBezTo>
                  <a:pt x="4800" y="13009"/>
                  <a:pt x="5100" y="13255"/>
                  <a:pt x="5400" y="13255"/>
                </a:cubicBezTo>
                <a:cubicBezTo>
                  <a:pt x="16200" y="13255"/>
                  <a:pt x="16200" y="13255"/>
                  <a:pt x="16200" y="13255"/>
                </a:cubicBezTo>
                <a:cubicBezTo>
                  <a:pt x="16500" y="13255"/>
                  <a:pt x="16800" y="13009"/>
                  <a:pt x="16800" y="12764"/>
                </a:cubicBezTo>
                <a:cubicBezTo>
                  <a:pt x="16800" y="12518"/>
                  <a:pt x="16500" y="12273"/>
                  <a:pt x="16200" y="12273"/>
                </a:cubicBezTo>
                <a:moveTo>
                  <a:pt x="4800" y="8836"/>
                </a:moveTo>
                <a:cubicBezTo>
                  <a:pt x="4800" y="9082"/>
                  <a:pt x="5100" y="9327"/>
                  <a:pt x="5400" y="9327"/>
                </a:cubicBezTo>
                <a:cubicBezTo>
                  <a:pt x="16200" y="9327"/>
                  <a:pt x="16200" y="9327"/>
                  <a:pt x="16200" y="9327"/>
                </a:cubicBezTo>
                <a:cubicBezTo>
                  <a:pt x="16500" y="9327"/>
                  <a:pt x="16800" y="9082"/>
                  <a:pt x="16800" y="8836"/>
                </a:cubicBezTo>
                <a:cubicBezTo>
                  <a:pt x="16800" y="8591"/>
                  <a:pt x="16500" y="8345"/>
                  <a:pt x="16200" y="8345"/>
                </a:cubicBezTo>
                <a:cubicBezTo>
                  <a:pt x="5400" y="8345"/>
                  <a:pt x="5400" y="8345"/>
                  <a:pt x="5400" y="8345"/>
                </a:cubicBezTo>
                <a:cubicBezTo>
                  <a:pt x="5100" y="8345"/>
                  <a:pt x="4800" y="8591"/>
                  <a:pt x="4800" y="8836"/>
                </a:cubicBezTo>
                <a:moveTo>
                  <a:pt x="156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5400"/>
                  <a:pt x="21600" y="5400"/>
                  <a:pt x="21600" y="5400"/>
                </a:cubicBezTo>
                <a:lnTo>
                  <a:pt x="15600" y="0"/>
                </a:lnTo>
                <a:close/>
                <a:moveTo>
                  <a:pt x="20400" y="19636"/>
                </a:moveTo>
                <a:cubicBezTo>
                  <a:pt x="20400" y="20127"/>
                  <a:pt x="19800" y="20618"/>
                  <a:pt x="19200" y="20618"/>
                </a:cubicBezTo>
                <a:cubicBezTo>
                  <a:pt x="2400" y="20618"/>
                  <a:pt x="2400" y="20618"/>
                  <a:pt x="2400" y="20618"/>
                </a:cubicBezTo>
                <a:cubicBezTo>
                  <a:pt x="1800" y="20618"/>
                  <a:pt x="1200" y="20127"/>
                  <a:pt x="1200" y="19636"/>
                </a:cubicBezTo>
                <a:cubicBezTo>
                  <a:pt x="1200" y="1964"/>
                  <a:pt x="1200" y="1964"/>
                  <a:pt x="1200" y="1964"/>
                </a:cubicBezTo>
                <a:cubicBezTo>
                  <a:pt x="1200" y="1473"/>
                  <a:pt x="1800" y="982"/>
                  <a:pt x="2400" y="982"/>
                </a:cubicBezTo>
                <a:cubicBezTo>
                  <a:pt x="13200" y="982"/>
                  <a:pt x="13200" y="982"/>
                  <a:pt x="13200" y="982"/>
                </a:cubicBezTo>
                <a:cubicBezTo>
                  <a:pt x="13200" y="5891"/>
                  <a:pt x="13200" y="5891"/>
                  <a:pt x="13200" y="5891"/>
                </a:cubicBezTo>
                <a:cubicBezTo>
                  <a:pt x="13200" y="6382"/>
                  <a:pt x="13800" y="6873"/>
                  <a:pt x="14400" y="6873"/>
                </a:cubicBezTo>
                <a:cubicBezTo>
                  <a:pt x="20400" y="6873"/>
                  <a:pt x="20400" y="6873"/>
                  <a:pt x="20400" y="6873"/>
                </a:cubicBezTo>
                <a:lnTo>
                  <a:pt x="20400" y="19636"/>
                </a:lnTo>
                <a:close/>
                <a:moveTo>
                  <a:pt x="14400" y="5891"/>
                </a:moveTo>
                <a:cubicBezTo>
                  <a:pt x="14400" y="982"/>
                  <a:pt x="14400" y="982"/>
                  <a:pt x="14400" y="982"/>
                </a:cubicBezTo>
                <a:cubicBezTo>
                  <a:pt x="15000" y="982"/>
                  <a:pt x="15000" y="982"/>
                  <a:pt x="15000" y="982"/>
                </a:cubicBezTo>
                <a:cubicBezTo>
                  <a:pt x="20400" y="5891"/>
                  <a:pt x="20400" y="5891"/>
                  <a:pt x="20400" y="5891"/>
                </a:cubicBezTo>
                <a:lnTo>
                  <a:pt x="14400" y="58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599" name="Shape"/>
          <p:cNvSpPr/>
          <p:nvPr/>
        </p:nvSpPr>
        <p:spPr>
          <a:xfrm>
            <a:off x="16211550" y="425451"/>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11400" y="14727"/>
                </a:moveTo>
                <a:cubicBezTo>
                  <a:pt x="4200" y="14727"/>
                  <a:pt x="4200" y="14727"/>
                  <a:pt x="4200" y="14727"/>
                </a:cubicBezTo>
                <a:cubicBezTo>
                  <a:pt x="3900" y="14727"/>
                  <a:pt x="3600" y="14973"/>
                  <a:pt x="3600" y="15218"/>
                </a:cubicBezTo>
                <a:cubicBezTo>
                  <a:pt x="3600" y="15464"/>
                  <a:pt x="3900" y="15709"/>
                  <a:pt x="4200" y="15709"/>
                </a:cubicBezTo>
                <a:cubicBezTo>
                  <a:pt x="11400" y="15709"/>
                  <a:pt x="11400" y="15709"/>
                  <a:pt x="11400" y="15709"/>
                </a:cubicBezTo>
                <a:cubicBezTo>
                  <a:pt x="11700" y="15709"/>
                  <a:pt x="12000" y="15464"/>
                  <a:pt x="12000" y="15218"/>
                </a:cubicBezTo>
                <a:cubicBezTo>
                  <a:pt x="12000" y="14973"/>
                  <a:pt x="11700" y="14727"/>
                  <a:pt x="11400" y="14727"/>
                </a:cubicBezTo>
                <a:moveTo>
                  <a:pt x="9000" y="17673"/>
                </a:moveTo>
                <a:cubicBezTo>
                  <a:pt x="4200" y="17673"/>
                  <a:pt x="4200" y="17673"/>
                  <a:pt x="4200" y="17673"/>
                </a:cubicBezTo>
                <a:cubicBezTo>
                  <a:pt x="3900" y="17673"/>
                  <a:pt x="3600" y="17918"/>
                  <a:pt x="3600" y="18164"/>
                </a:cubicBezTo>
                <a:cubicBezTo>
                  <a:pt x="3600" y="18409"/>
                  <a:pt x="3900" y="18655"/>
                  <a:pt x="4200" y="18655"/>
                </a:cubicBezTo>
                <a:cubicBezTo>
                  <a:pt x="9000" y="18655"/>
                  <a:pt x="9000" y="18655"/>
                  <a:pt x="9000" y="18655"/>
                </a:cubicBezTo>
                <a:cubicBezTo>
                  <a:pt x="9300" y="18655"/>
                  <a:pt x="9600" y="18409"/>
                  <a:pt x="9600" y="18164"/>
                </a:cubicBezTo>
                <a:cubicBezTo>
                  <a:pt x="9600" y="17918"/>
                  <a:pt x="9300" y="17673"/>
                  <a:pt x="9000" y="17673"/>
                </a:cubicBezTo>
                <a:moveTo>
                  <a:pt x="4200" y="9818"/>
                </a:moveTo>
                <a:cubicBezTo>
                  <a:pt x="6600" y="9818"/>
                  <a:pt x="6600" y="9818"/>
                  <a:pt x="6600" y="9818"/>
                </a:cubicBezTo>
                <a:cubicBezTo>
                  <a:pt x="6900" y="9818"/>
                  <a:pt x="7200" y="9573"/>
                  <a:pt x="7200" y="9327"/>
                </a:cubicBezTo>
                <a:cubicBezTo>
                  <a:pt x="7200" y="9082"/>
                  <a:pt x="6900" y="8836"/>
                  <a:pt x="6600" y="8836"/>
                </a:cubicBezTo>
                <a:cubicBezTo>
                  <a:pt x="4200" y="8836"/>
                  <a:pt x="4200" y="8836"/>
                  <a:pt x="4200" y="8836"/>
                </a:cubicBezTo>
                <a:cubicBezTo>
                  <a:pt x="3900" y="8836"/>
                  <a:pt x="3600" y="9082"/>
                  <a:pt x="3600" y="9327"/>
                </a:cubicBezTo>
                <a:cubicBezTo>
                  <a:pt x="3600" y="9573"/>
                  <a:pt x="3900" y="9818"/>
                  <a:pt x="4200" y="9818"/>
                </a:cubicBezTo>
                <a:moveTo>
                  <a:pt x="3600" y="12273"/>
                </a:moveTo>
                <a:cubicBezTo>
                  <a:pt x="3600" y="12518"/>
                  <a:pt x="3900" y="12764"/>
                  <a:pt x="4200" y="12764"/>
                </a:cubicBezTo>
                <a:cubicBezTo>
                  <a:pt x="11400" y="12764"/>
                  <a:pt x="11400" y="12764"/>
                  <a:pt x="11400" y="12764"/>
                </a:cubicBezTo>
                <a:cubicBezTo>
                  <a:pt x="11700" y="12764"/>
                  <a:pt x="12000" y="12518"/>
                  <a:pt x="12000" y="12273"/>
                </a:cubicBezTo>
                <a:cubicBezTo>
                  <a:pt x="12000" y="12027"/>
                  <a:pt x="11700" y="11782"/>
                  <a:pt x="11400" y="11782"/>
                </a:cubicBezTo>
                <a:cubicBezTo>
                  <a:pt x="4200" y="11782"/>
                  <a:pt x="4200" y="11782"/>
                  <a:pt x="4200" y="11782"/>
                </a:cubicBezTo>
                <a:cubicBezTo>
                  <a:pt x="3900" y="11782"/>
                  <a:pt x="3600" y="12027"/>
                  <a:pt x="3600" y="12273"/>
                </a:cubicBezTo>
                <a:moveTo>
                  <a:pt x="17400" y="0"/>
                </a:moveTo>
                <a:cubicBezTo>
                  <a:pt x="8400" y="0"/>
                  <a:pt x="8400" y="0"/>
                  <a:pt x="8400" y="0"/>
                </a:cubicBezTo>
                <a:cubicBezTo>
                  <a:pt x="7050" y="0"/>
                  <a:pt x="6000" y="859"/>
                  <a:pt x="6000" y="1964"/>
                </a:cubicBezTo>
                <a:cubicBezTo>
                  <a:pt x="6000" y="3436"/>
                  <a:pt x="6000" y="3436"/>
                  <a:pt x="6000" y="3436"/>
                </a:cubicBezTo>
                <a:cubicBezTo>
                  <a:pt x="6000" y="3682"/>
                  <a:pt x="6300" y="3927"/>
                  <a:pt x="6600" y="3927"/>
                </a:cubicBezTo>
                <a:cubicBezTo>
                  <a:pt x="6900" y="3927"/>
                  <a:pt x="7200" y="3682"/>
                  <a:pt x="7200" y="3436"/>
                </a:cubicBezTo>
                <a:cubicBezTo>
                  <a:pt x="7200" y="1964"/>
                  <a:pt x="7200" y="1964"/>
                  <a:pt x="7200" y="1964"/>
                </a:cubicBezTo>
                <a:cubicBezTo>
                  <a:pt x="7200" y="1473"/>
                  <a:pt x="7800" y="982"/>
                  <a:pt x="8400" y="982"/>
                </a:cubicBezTo>
                <a:cubicBezTo>
                  <a:pt x="15600" y="982"/>
                  <a:pt x="15600" y="982"/>
                  <a:pt x="15600" y="982"/>
                </a:cubicBezTo>
                <a:cubicBezTo>
                  <a:pt x="15600" y="3927"/>
                  <a:pt x="15600" y="3927"/>
                  <a:pt x="15600" y="3927"/>
                </a:cubicBezTo>
                <a:cubicBezTo>
                  <a:pt x="15600" y="4418"/>
                  <a:pt x="16200" y="4909"/>
                  <a:pt x="16800" y="4909"/>
                </a:cubicBezTo>
                <a:cubicBezTo>
                  <a:pt x="20400" y="4909"/>
                  <a:pt x="20400" y="4909"/>
                  <a:pt x="20400" y="4909"/>
                </a:cubicBezTo>
                <a:cubicBezTo>
                  <a:pt x="20400" y="14727"/>
                  <a:pt x="20400" y="14727"/>
                  <a:pt x="20400" y="14727"/>
                </a:cubicBezTo>
                <a:cubicBezTo>
                  <a:pt x="20400" y="15218"/>
                  <a:pt x="19800" y="15709"/>
                  <a:pt x="19200" y="15709"/>
                </a:cubicBezTo>
                <a:cubicBezTo>
                  <a:pt x="17400" y="15709"/>
                  <a:pt x="17400" y="15709"/>
                  <a:pt x="17400" y="15709"/>
                </a:cubicBezTo>
                <a:cubicBezTo>
                  <a:pt x="17100" y="15709"/>
                  <a:pt x="16800" y="15955"/>
                  <a:pt x="16800" y="16200"/>
                </a:cubicBezTo>
                <a:cubicBezTo>
                  <a:pt x="16800" y="16445"/>
                  <a:pt x="17100" y="16691"/>
                  <a:pt x="17400" y="16691"/>
                </a:cubicBezTo>
                <a:cubicBezTo>
                  <a:pt x="19200" y="16691"/>
                  <a:pt x="19200" y="16691"/>
                  <a:pt x="19200" y="16691"/>
                </a:cubicBezTo>
                <a:cubicBezTo>
                  <a:pt x="20550" y="16691"/>
                  <a:pt x="21600" y="15832"/>
                  <a:pt x="21600" y="14727"/>
                </a:cubicBezTo>
                <a:cubicBezTo>
                  <a:pt x="21600" y="3927"/>
                  <a:pt x="21600" y="3927"/>
                  <a:pt x="21600" y="3927"/>
                </a:cubicBezTo>
                <a:lnTo>
                  <a:pt x="17400" y="0"/>
                </a:lnTo>
                <a:close/>
                <a:moveTo>
                  <a:pt x="16800" y="3927"/>
                </a:moveTo>
                <a:cubicBezTo>
                  <a:pt x="16800" y="1105"/>
                  <a:pt x="16800" y="1105"/>
                  <a:pt x="16800" y="1105"/>
                </a:cubicBezTo>
                <a:cubicBezTo>
                  <a:pt x="19950" y="3927"/>
                  <a:pt x="19950" y="3927"/>
                  <a:pt x="19950" y="3927"/>
                </a:cubicBezTo>
                <a:lnTo>
                  <a:pt x="16800" y="3927"/>
                </a:lnTo>
                <a:close/>
                <a:moveTo>
                  <a:pt x="2400" y="4909"/>
                </a:moveTo>
                <a:cubicBezTo>
                  <a:pt x="1050" y="4909"/>
                  <a:pt x="0" y="5768"/>
                  <a:pt x="0" y="6873"/>
                </a:cubicBezTo>
                <a:cubicBezTo>
                  <a:pt x="0" y="19636"/>
                  <a:pt x="0" y="19636"/>
                  <a:pt x="0" y="19636"/>
                </a:cubicBezTo>
                <a:cubicBezTo>
                  <a:pt x="0" y="20741"/>
                  <a:pt x="1050" y="21600"/>
                  <a:pt x="2400" y="21600"/>
                </a:cubicBezTo>
                <a:cubicBezTo>
                  <a:pt x="13200" y="21600"/>
                  <a:pt x="13200" y="21600"/>
                  <a:pt x="13200" y="21600"/>
                </a:cubicBezTo>
                <a:cubicBezTo>
                  <a:pt x="14550" y="21600"/>
                  <a:pt x="15600" y="20741"/>
                  <a:pt x="15600" y="19636"/>
                </a:cubicBezTo>
                <a:cubicBezTo>
                  <a:pt x="15600" y="8836"/>
                  <a:pt x="15600" y="8836"/>
                  <a:pt x="15600" y="8836"/>
                </a:cubicBezTo>
                <a:cubicBezTo>
                  <a:pt x="11400" y="4909"/>
                  <a:pt x="11400" y="4909"/>
                  <a:pt x="11400" y="4909"/>
                </a:cubicBezTo>
                <a:lnTo>
                  <a:pt x="2400" y="4909"/>
                </a:lnTo>
                <a:close/>
                <a:moveTo>
                  <a:pt x="14400" y="19636"/>
                </a:moveTo>
                <a:cubicBezTo>
                  <a:pt x="14400" y="20127"/>
                  <a:pt x="13800" y="20618"/>
                  <a:pt x="13200" y="20618"/>
                </a:cubicBezTo>
                <a:cubicBezTo>
                  <a:pt x="2400" y="20618"/>
                  <a:pt x="2400" y="20618"/>
                  <a:pt x="2400" y="20618"/>
                </a:cubicBezTo>
                <a:cubicBezTo>
                  <a:pt x="1800" y="20618"/>
                  <a:pt x="1200" y="20127"/>
                  <a:pt x="1200" y="19636"/>
                </a:cubicBezTo>
                <a:cubicBezTo>
                  <a:pt x="1200" y="6873"/>
                  <a:pt x="1200" y="6873"/>
                  <a:pt x="1200" y="6873"/>
                </a:cubicBezTo>
                <a:cubicBezTo>
                  <a:pt x="1200" y="6382"/>
                  <a:pt x="1800" y="5891"/>
                  <a:pt x="2400" y="5891"/>
                </a:cubicBezTo>
                <a:cubicBezTo>
                  <a:pt x="9600" y="5891"/>
                  <a:pt x="9600" y="5891"/>
                  <a:pt x="9600" y="5891"/>
                </a:cubicBezTo>
                <a:cubicBezTo>
                  <a:pt x="9600" y="8836"/>
                  <a:pt x="9600" y="8836"/>
                  <a:pt x="9600" y="8836"/>
                </a:cubicBezTo>
                <a:cubicBezTo>
                  <a:pt x="9600" y="9327"/>
                  <a:pt x="10200" y="9818"/>
                  <a:pt x="10800" y="9818"/>
                </a:cubicBezTo>
                <a:cubicBezTo>
                  <a:pt x="14400" y="9818"/>
                  <a:pt x="14400" y="9818"/>
                  <a:pt x="14400" y="9818"/>
                </a:cubicBezTo>
                <a:lnTo>
                  <a:pt x="14400" y="19636"/>
                </a:lnTo>
                <a:close/>
                <a:moveTo>
                  <a:pt x="10800" y="8836"/>
                </a:moveTo>
                <a:cubicBezTo>
                  <a:pt x="10800" y="6014"/>
                  <a:pt x="10800" y="6014"/>
                  <a:pt x="10800" y="6014"/>
                </a:cubicBezTo>
                <a:cubicBezTo>
                  <a:pt x="13950" y="8836"/>
                  <a:pt x="13950" y="8836"/>
                  <a:pt x="13950" y="8836"/>
                </a:cubicBezTo>
                <a:lnTo>
                  <a:pt x="10800" y="88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0" name="Shape"/>
          <p:cNvSpPr/>
          <p:nvPr/>
        </p:nvSpPr>
        <p:spPr>
          <a:xfrm>
            <a:off x="17433926" y="425451"/>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156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5400"/>
                  <a:pt x="21600" y="5400"/>
                  <a:pt x="21600" y="5400"/>
                </a:cubicBezTo>
                <a:lnTo>
                  <a:pt x="15600" y="0"/>
                </a:lnTo>
                <a:close/>
                <a:moveTo>
                  <a:pt x="20400" y="19636"/>
                </a:moveTo>
                <a:cubicBezTo>
                  <a:pt x="20400" y="20127"/>
                  <a:pt x="19800" y="20618"/>
                  <a:pt x="19200" y="20618"/>
                </a:cubicBezTo>
                <a:cubicBezTo>
                  <a:pt x="2400" y="20618"/>
                  <a:pt x="2400" y="20618"/>
                  <a:pt x="2400" y="20618"/>
                </a:cubicBezTo>
                <a:cubicBezTo>
                  <a:pt x="1800" y="20618"/>
                  <a:pt x="1200" y="20127"/>
                  <a:pt x="1200" y="19636"/>
                </a:cubicBezTo>
                <a:cubicBezTo>
                  <a:pt x="1200" y="1964"/>
                  <a:pt x="1200" y="1964"/>
                  <a:pt x="1200" y="1964"/>
                </a:cubicBezTo>
                <a:cubicBezTo>
                  <a:pt x="1200" y="1473"/>
                  <a:pt x="1800" y="982"/>
                  <a:pt x="2400" y="982"/>
                </a:cubicBezTo>
                <a:cubicBezTo>
                  <a:pt x="13200" y="982"/>
                  <a:pt x="13200" y="982"/>
                  <a:pt x="13200" y="982"/>
                </a:cubicBezTo>
                <a:cubicBezTo>
                  <a:pt x="13200" y="5891"/>
                  <a:pt x="13200" y="5891"/>
                  <a:pt x="13200" y="5891"/>
                </a:cubicBezTo>
                <a:cubicBezTo>
                  <a:pt x="13200" y="6382"/>
                  <a:pt x="13800" y="6873"/>
                  <a:pt x="14400" y="6873"/>
                </a:cubicBezTo>
                <a:cubicBezTo>
                  <a:pt x="20400" y="6873"/>
                  <a:pt x="20400" y="6873"/>
                  <a:pt x="20400" y="6873"/>
                </a:cubicBezTo>
                <a:lnTo>
                  <a:pt x="20400" y="19636"/>
                </a:lnTo>
                <a:close/>
                <a:moveTo>
                  <a:pt x="14400" y="5891"/>
                </a:moveTo>
                <a:cubicBezTo>
                  <a:pt x="14400" y="982"/>
                  <a:pt x="14400" y="982"/>
                  <a:pt x="14400" y="982"/>
                </a:cubicBezTo>
                <a:cubicBezTo>
                  <a:pt x="15000" y="982"/>
                  <a:pt x="15000" y="982"/>
                  <a:pt x="15000" y="982"/>
                </a:cubicBezTo>
                <a:cubicBezTo>
                  <a:pt x="20400" y="5891"/>
                  <a:pt x="20400" y="5891"/>
                  <a:pt x="20400" y="5891"/>
                </a:cubicBezTo>
                <a:lnTo>
                  <a:pt x="14400" y="58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1" name="Shape"/>
          <p:cNvSpPr/>
          <p:nvPr/>
        </p:nvSpPr>
        <p:spPr>
          <a:xfrm>
            <a:off x="6429376" y="1647825"/>
            <a:ext cx="527051" cy="641351"/>
          </a:xfrm>
          <a:custGeom>
            <a:avLst/>
            <a:gdLst/>
            <a:ahLst/>
            <a:cxnLst>
              <a:cxn ang="0">
                <a:pos x="wd2" y="hd2"/>
              </a:cxn>
              <a:cxn ang="5400000">
                <a:pos x="wd2" y="hd2"/>
              </a:cxn>
              <a:cxn ang="10800000">
                <a:pos x="wd2" y="hd2"/>
              </a:cxn>
              <a:cxn ang="16200000">
                <a:pos x="wd2" y="hd2"/>
              </a:cxn>
            </a:cxnLst>
            <a:rect l="0" t="0" r="r" b="b"/>
            <a:pathLst>
              <a:path w="21600" h="21600" extrusionOk="0">
                <a:moveTo>
                  <a:pt x="17400" y="0"/>
                </a:moveTo>
                <a:cubicBezTo>
                  <a:pt x="8400" y="0"/>
                  <a:pt x="8400" y="0"/>
                  <a:pt x="8400" y="0"/>
                </a:cubicBezTo>
                <a:cubicBezTo>
                  <a:pt x="7050" y="0"/>
                  <a:pt x="6000" y="859"/>
                  <a:pt x="6000" y="1964"/>
                </a:cubicBezTo>
                <a:cubicBezTo>
                  <a:pt x="6000" y="3436"/>
                  <a:pt x="6000" y="3436"/>
                  <a:pt x="6000" y="3436"/>
                </a:cubicBezTo>
                <a:cubicBezTo>
                  <a:pt x="6000" y="3682"/>
                  <a:pt x="6300" y="3927"/>
                  <a:pt x="6600" y="3927"/>
                </a:cubicBezTo>
                <a:cubicBezTo>
                  <a:pt x="6900" y="3927"/>
                  <a:pt x="7200" y="3682"/>
                  <a:pt x="7200" y="3436"/>
                </a:cubicBezTo>
                <a:cubicBezTo>
                  <a:pt x="7200" y="1964"/>
                  <a:pt x="7200" y="1964"/>
                  <a:pt x="7200" y="1964"/>
                </a:cubicBezTo>
                <a:cubicBezTo>
                  <a:pt x="7200" y="1473"/>
                  <a:pt x="7800" y="982"/>
                  <a:pt x="8400" y="982"/>
                </a:cubicBezTo>
                <a:cubicBezTo>
                  <a:pt x="15600" y="982"/>
                  <a:pt x="15600" y="982"/>
                  <a:pt x="15600" y="982"/>
                </a:cubicBezTo>
                <a:cubicBezTo>
                  <a:pt x="15600" y="3927"/>
                  <a:pt x="15600" y="3927"/>
                  <a:pt x="15600" y="3927"/>
                </a:cubicBezTo>
                <a:cubicBezTo>
                  <a:pt x="15600" y="4418"/>
                  <a:pt x="16200" y="4909"/>
                  <a:pt x="16800" y="4909"/>
                </a:cubicBezTo>
                <a:cubicBezTo>
                  <a:pt x="20400" y="4909"/>
                  <a:pt x="20400" y="4909"/>
                  <a:pt x="20400" y="4909"/>
                </a:cubicBezTo>
                <a:cubicBezTo>
                  <a:pt x="20400" y="14727"/>
                  <a:pt x="20400" y="14727"/>
                  <a:pt x="20400" y="14727"/>
                </a:cubicBezTo>
                <a:cubicBezTo>
                  <a:pt x="20400" y="15218"/>
                  <a:pt x="19800" y="15709"/>
                  <a:pt x="19200" y="15709"/>
                </a:cubicBezTo>
                <a:cubicBezTo>
                  <a:pt x="17400" y="15709"/>
                  <a:pt x="17400" y="15709"/>
                  <a:pt x="17400" y="15709"/>
                </a:cubicBezTo>
                <a:cubicBezTo>
                  <a:pt x="17100" y="15709"/>
                  <a:pt x="16800" y="15955"/>
                  <a:pt x="16800" y="16200"/>
                </a:cubicBezTo>
                <a:cubicBezTo>
                  <a:pt x="16800" y="16445"/>
                  <a:pt x="17100" y="16691"/>
                  <a:pt x="17400" y="16691"/>
                </a:cubicBezTo>
                <a:cubicBezTo>
                  <a:pt x="19200" y="16691"/>
                  <a:pt x="19200" y="16691"/>
                  <a:pt x="19200" y="16691"/>
                </a:cubicBezTo>
                <a:cubicBezTo>
                  <a:pt x="20550" y="16691"/>
                  <a:pt x="21600" y="15832"/>
                  <a:pt x="21600" y="14727"/>
                </a:cubicBezTo>
                <a:cubicBezTo>
                  <a:pt x="21600" y="3927"/>
                  <a:pt x="21600" y="3927"/>
                  <a:pt x="21600" y="3927"/>
                </a:cubicBezTo>
                <a:lnTo>
                  <a:pt x="17400" y="0"/>
                </a:lnTo>
                <a:close/>
                <a:moveTo>
                  <a:pt x="16800" y="3927"/>
                </a:moveTo>
                <a:cubicBezTo>
                  <a:pt x="16800" y="1105"/>
                  <a:pt x="16800" y="1105"/>
                  <a:pt x="16800" y="1105"/>
                </a:cubicBezTo>
                <a:cubicBezTo>
                  <a:pt x="19950" y="3927"/>
                  <a:pt x="19950" y="3927"/>
                  <a:pt x="19950" y="3927"/>
                </a:cubicBezTo>
                <a:lnTo>
                  <a:pt x="16800" y="3927"/>
                </a:lnTo>
                <a:close/>
                <a:moveTo>
                  <a:pt x="2400" y="4909"/>
                </a:moveTo>
                <a:cubicBezTo>
                  <a:pt x="1050" y="4909"/>
                  <a:pt x="0" y="5768"/>
                  <a:pt x="0" y="6873"/>
                </a:cubicBezTo>
                <a:cubicBezTo>
                  <a:pt x="0" y="19636"/>
                  <a:pt x="0" y="19636"/>
                  <a:pt x="0" y="19636"/>
                </a:cubicBezTo>
                <a:cubicBezTo>
                  <a:pt x="0" y="20741"/>
                  <a:pt x="1050" y="21600"/>
                  <a:pt x="2400" y="21600"/>
                </a:cubicBezTo>
                <a:cubicBezTo>
                  <a:pt x="13200" y="21600"/>
                  <a:pt x="13200" y="21600"/>
                  <a:pt x="13200" y="21600"/>
                </a:cubicBezTo>
                <a:cubicBezTo>
                  <a:pt x="14550" y="21600"/>
                  <a:pt x="15600" y="20741"/>
                  <a:pt x="15600" y="19636"/>
                </a:cubicBezTo>
                <a:cubicBezTo>
                  <a:pt x="15600" y="8836"/>
                  <a:pt x="15600" y="8836"/>
                  <a:pt x="15600" y="8836"/>
                </a:cubicBezTo>
                <a:cubicBezTo>
                  <a:pt x="11400" y="4909"/>
                  <a:pt x="11400" y="4909"/>
                  <a:pt x="11400" y="4909"/>
                </a:cubicBezTo>
                <a:lnTo>
                  <a:pt x="2400" y="4909"/>
                </a:lnTo>
                <a:close/>
                <a:moveTo>
                  <a:pt x="14400" y="19636"/>
                </a:moveTo>
                <a:cubicBezTo>
                  <a:pt x="14400" y="20127"/>
                  <a:pt x="13800" y="20618"/>
                  <a:pt x="13200" y="20618"/>
                </a:cubicBezTo>
                <a:cubicBezTo>
                  <a:pt x="2400" y="20618"/>
                  <a:pt x="2400" y="20618"/>
                  <a:pt x="2400" y="20618"/>
                </a:cubicBezTo>
                <a:cubicBezTo>
                  <a:pt x="1800" y="20618"/>
                  <a:pt x="1200" y="20127"/>
                  <a:pt x="1200" y="19636"/>
                </a:cubicBezTo>
                <a:cubicBezTo>
                  <a:pt x="1200" y="6873"/>
                  <a:pt x="1200" y="6873"/>
                  <a:pt x="1200" y="6873"/>
                </a:cubicBezTo>
                <a:cubicBezTo>
                  <a:pt x="1200" y="6382"/>
                  <a:pt x="1800" y="5891"/>
                  <a:pt x="2400" y="5891"/>
                </a:cubicBezTo>
                <a:cubicBezTo>
                  <a:pt x="9600" y="5891"/>
                  <a:pt x="9600" y="5891"/>
                  <a:pt x="9600" y="5891"/>
                </a:cubicBezTo>
                <a:cubicBezTo>
                  <a:pt x="9600" y="8836"/>
                  <a:pt x="9600" y="8836"/>
                  <a:pt x="9600" y="8836"/>
                </a:cubicBezTo>
                <a:cubicBezTo>
                  <a:pt x="9600" y="9327"/>
                  <a:pt x="10200" y="9818"/>
                  <a:pt x="10800" y="9818"/>
                </a:cubicBezTo>
                <a:cubicBezTo>
                  <a:pt x="14400" y="9818"/>
                  <a:pt x="14400" y="9818"/>
                  <a:pt x="14400" y="9818"/>
                </a:cubicBezTo>
                <a:lnTo>
                  <a:pt x="14400" y="19636"/>
                </a:lnTo>
                <a:close/>
                <a:moveTo>
                  <a:pt x="10800" y="8836"/>
                </a:moveTo>
                <a:cubicBezTo>
                  <a:pt x="10800" y="6014"/>
                  <a:pt x="10800" y="6014"/>
                  <a:pt x="10800" y="6014"/>
                </a:cubicBezTo>
                <a:cubicBezTo>
                  <a:pt x="13950" y="8836"/>
                  <a:pt x="13950" y="8836"/>
                  <a:pt x="13950" y="8836"/>
                </a:cubicBezTo>
                <a:lnTo>
                  <a:pt x="10800" y="88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2" name="Shape"/>
          <p:cNvSpPr/>
          <p:nvPr/>
        </p:nvSpPr>
        <p:spPr>
          <a:xfrm>
            <a:off x="7594600" y="1647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4418" y="5891"/>
                </a:moveTo>
                <a:cubicBezTo>
                  <a:pt x="10309" y="5891"/>
                  <a:pt x="10309" y="5891"/>
                  <a:pt x="10309" y="5891"/>
                </a:cubicBezTo>
                <a:cubicBezTo>
                  <a:pt x="10555" y="5891"/>
                  <a:pt x="10800" y="5645"/>
                  <a:pt x="10800" y="5400"/>
                </a:cubicBezTo>
                <a:cubicBezTo>
                  <a:pt x="10800" y="5155"/>
                  <a:pt x="10555" y="4909"/>
                  <a:pt x="10309" y="4909"/>
                </a:cubicBezTo>
                <a:cubicBezTo>
                  <a:pt x="4418" y="4909"/>
                  <a:pt x="4418" y="4909"/>
                  <a:pt x="4418" y="4909"/>
                </a:cubicBezTo>
                <a:cubicBezTo>
                  <a:pt x="4173" y="4909"/>
                  <a:pt x="3927" y="5155"/>
                  <a:pt x="3927" y="5400"/>
                </a:cubicBezTo>
                <a:cubicBezTo>
                  <a:pt x="3927" y="5645"/>
                  <a:pt x="4173" y="5891"/>
                  <a:pt x="4418" y="5891"/>
                </a:cubicBezTo>
                <a:moveTo>
                  <a:pt x="4418" y="8836"/>
                </a:moveTo>
                <a:cubicBezTo>
                  <a:pt x="17182" y="8836"/>
                  <a:pt x="17182" y="8836"/>
                  <a:pt x="17182" y="8836"/>
                </a:cubicBezTo>
                <a:cubicBezTo>
                  <a:pt x="17427" y="8836"/>
                  <a:pt x="17673" y="8591"/>
                  <a:pt x="17673" y="8345"/>
                </a:cubicBezTo>
                <a:cubicBezTo>
                  <a:pt x="17673" y="8100"/>
                  <a:pt x="17427" y="7855"/>
                  <a:pt x="17182" y="7855"/>
                </a:cubicBezTo>
                <a:cubicBezTo>
                  <a:pt x="4418" y="7855"/>
                  <a:pt x="4418" y="7855"/>
                  <a:pt x="4418" y="7855"/>
                </a:cubicBezTo>
                <a:cubicBezTo>
                  <a:pt x="4173" y="7855"/>
                  <a:pt x="3927" y="8100"/>
                  <a:pt x="3927" y="8345"/>
                </a:cubicBezTo>
                <a:cubicBezTo>
                  <a:pt x="3927" y="8591"/>
                  <a:pt x="4173" y="8836"/>
                  <a:pt x="4418" y="8836"/>
                </a:cubicBezTo>
                <a:moveTo>
                  <a:pt x="20618" y="0"/>
                </a:moveTo>
                <a:cubicBezTo>
                  <a:pt x="982" y="0"/>
                  <a:pt x="982" y="0"/>
                  <a:pt x="982" y="0"/>
                </a:cubicBezTo>
                <a:cubicBezTo>
                  <a:pt x="491" y="0"/>
                  <a:pt x="0" y="491"/>
                  <a:pt x="0" y="982"/>
                </a:cubicBezTo>
                <a:cubicBezTo>
                  <a:pt x="0" y="16691"/>
                  <a:pt x="0" y="16691"/>
                  <a:pt x="0" y="16691"/>
                </a:cubicBezTo>
                <a:cubicBezTo>
                  <a:pt x="4909" y="21600"/>
                  <a:pt x="4909" y="21600"/>
                  <a:pt x="4909" y="21600"/>
                </a:cubicBezTo>
                <a:cubicBezTo>
                  <a:pt x="20618" y="21600"/>
                  <a:pt x="20618" y="21600"/>
                  <a:pt x="20618" y="21600"/>
                </a:cubicBezTo>
                <a:cubicBezTo>
                  <a:pt x="21109" y="21600"/>
                  <a:pt x="21600" y="21109"/>
                  <a:pt x="21600" y="20618"/>
                </a:cubicBezTo>
                <a:cubicBezTo>
                  <a:pt x="21600" y="982"/>
                  <a:pt x="21600" y="982"/>
                  <a:pt x="21600" y="982"/>
                </a:cubicBezTo>
                <a:cubicBezTo>
                  <a:pt x="21600" y="491"/>
                  <a:pt x="21109" y="0"/>
                  <a:pt x="20618" y="0"/>
                </a:cubicBezTo>
                <a:moveTo>
                  <a:pt x="4909" y="20127"/>
                </a:moveTo>
                <a:cubicBezTo>
                  <a:pt x="1473" y="16691"/>
                  <a:pt x="1473" y="16691"/>
                  <a:pt x="1473" y="16691"/>
                </a:cubicBezTo>
                <a:cubicBezTo>
                  <a:pt x="4909" y="16691"/>
                  <a:pt x="4909" y="16691"/>
                  <a:pt x="4909" y="16691"/>
                </a:cubicBezTo>
                <a:lnTo>
                  <a:pt x="4909" y="20127"/>
                </a:lnTo>
                <a:close/>
                <a:moveTo>
                  <a:pt x="20618" y="20618"/>
                </a:moveTo>
                <a:cubicBezTo>
                  <a:pt x="5891" y="20618"/>
                  <a:pt x="5891" y="20618"/>
                  <a:pt x="5891" y="20618"/>
                </a:cubicBezTo>
                <a:cubicBezTo>
                  <a:pt x="5891" y="16200"/>
                  <a:pt x="5891" y="16200"/>
                  <a:pt x="5891" y="16200"/>
                </a:cubicBezTo>
                <a:cubicBezTo>
                  <a:pt x="5891" y="15955"/>
                  <a:pt x="5645" y="15709"/>
                  <a:pt x="5400" y="15709"/>
                </a:cubicBezTo>
                <a:cubicBezTo>
                  <a:pt x="982" y="15709"/>
                  <a:pt x="982" y="15709"/>
                  <a:pt x="982" y="15709"/>
                </a:cubicBezTo>
                <a:cubicBezTo>
                  <a:pt x="982" y="982"/>
                  <a:pt x="982" y="982"/>
                  <a:pt x="982" y="982"/>
                </a:cubicBezTo>
                <a:cubicBezTo>
                  <a:pt x="20618" y="982"/>
                  <a:pt x="20618" y="982"/>
                  <a:pt x="20618" y="982"/>
                </a:cubicBezTo>
                <a:lnTo>
                  <a:pt x="20618" y="20618"/>
                </a:lnTo>
                <a:close/>
                <a:moveTo>
                  <a:pt x="4418" y="11782"/>
                </a:moveTo>
                <a:cubicBezTo>
                  <a:pt x="14236" y="11782"/>
                  <a:pt x="14236" y="11782"/>
                  <a:pt x="14236" y="11782"/>
                </a:cubicBezTo>
                <a:cubicBezTo>
                  <a:pt x="14482" y="11782"/>
                  <a:pt x="14727" y="11536"/>
                  <a:pt x="14727" y="11291"/>
                </a:cubicBezTo>
                <a:cubicBezTo>
                  <a:pt x="14727" y="11045"/>
                  <a:pt x="14482" y="10800"/>
                  <a:pt x="14236" y="10800"/>
                </a:cubicBezTo>
                <a:cubicBezTo>
                  <a:pt x="4418" y="10800"/>
                  <a:pt x="4418" y="10800"/>
                  <a:pt x="4418" y="10800"/>
                </a:cubicBezTo>
                <a:cubicBezTo>
                  <a:pt x="4173" y="10800"/>
                  <a:pt x="3927" y="11045"/>
                  <a:pt x="3927" y="11291"/>
                </a:cubicBezTo>
                <a:cubicBezTo>
                  <a:pt x="3927" y="11536"/>
                  <a:pt x="4173" y="11782"/>
                  <a:pt x="4418" y="11782"/>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3" name="Shape"/>
          <p:cNvSpPr/>
          <p:nvPr/>
        </p:nvSpPr>
        <p:spPr>
          <a:xfrm>
            <a:off x="8877300" y="1647825"/>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3600" y="8836"/>
                </a:moveTo>
                <a:cubicBezTo>
                  <a:pt x="10800" y="8836"/>
                  <a:pt x="10800" y="8836"/>
                  <a:pt x="10800" y="8836"/>
                </a:cubicBezTo>
                <a:cubicBezTo>
                  <a:pt x="11100" y="8836"/>
                  <a:pt x="11400" y="8591"/>
                  <a:pt x="11400" y="8345"/>
                </a:cubicBezTo>
                <a:cubicBezTo>
                  <a:pt x="11400" y="8100"/>
                  <a:pt x="11100" y="7855"/>
                  <a:pt x="10800" y="7855"/>
                </a:cubicBezTo>
                <a:cubicBezTo>
                  <a:pt x="3600" y="7855"/>
                  <a:pt x="3600" y="7855"/>
                  <a:pt x="3600" y="7855"/>
                </a:cubicBezTo>
                <a:cubicBezTo>
                  <a:pt x="3300" y="7855"/>
                  <a:pt x="3000" y="8100"/>
                  <a:pt x="3000" y="8345"/>
                </a:cubicBezTo>
                <a:cubicBezTo>
                  <a:pt x="3000" y="8591"/>
                  <a:pt x="3300" y="8836"/>
                  <a:pt x="3600" y="8836"/>
                </a:cubicBezTo>
                <a:moveTo>
                  <a:pt x="20400" y="1964"/>
                </a:moveTo>
                <a:cubicBezTo>
                  <a:pt x="17400" y="1964"/>
                  <a:pt x="17400" y="1964"/>
                  <a:pt x="17400" y="1964"/>
                </a:cubicBezTo>
                <a:cubicBezTo>
                  <a:pt x="17400" y="491"/>
                  <a:pt x="17400" y="491"/>
                  <a:pt x="17400" y="491"/>
                </a:cubicBezTo>
                <a:cubicBezTo>
                  <a:pt x="17400" y="245"/>
                  <a:pt x="17100" y="0"/>
                  <a:pt x="16800" y="0"/>
                </a:cubicBezTo>
                <a:cubicBezTo>
                  <a:pt x="16500" y="0"/>
                  <a:pt x="16200" y="245"/>
                  <a:pt x="16200" y="491"/>
                </a:cubicBezTo>
                <a:cubicBezTo>
                  <a:pt x="16200" y="1964"/>
                  <a:pt x="16200" y="1964"/>
                  <a:pt x="16200" y="1964"/>
                </a:cubicBezTo>
                <a:cubicBezTo>
                  <a:pt x="15000" y="1964"/>
                  <a:pt x="15000" y="1964"/>
                  <a:pt x="15000" y="1964"/>
                </a:cubicBezTo>
                <a:cubicBezTo>
                  <a:pt x="15000" y="491"/>
                  <a:pt x="15000" y="491"/>
                  <a:pt x="15000" y="491"/>
                </a:cubicBezTo>
                <a:cubicBezTo>
                  <a:pt x="15000" y="245"/>
                  <a:pt x="14700" y="0"/>
                  <a:pt x="14400" y="0"/>
                </a:cubicBezTo>
                <a:cubicBezTo>
                  <a:pt x="14100" y="0"/>
                  <a:pt x="13800" y="245"/>
                  <a:pt x="13800" y="491"/>
                </a:cubicBezTo>
                <a:cubicBezTo>
                  <a:pt x="13800" y="1964"/>
                  <a:pt x="13800" y="1964"/>
                  <a:pt x="13800" y="1964"/>
                </a:cubicBezTo>
                <a:cubicBezTo>
                  <a:pt x="12600" y="1964"/>
                  <a:pt x="12600" y="1964"/>
                  <a:pt x="12600" y="1964"/>
                </a:cubicBezTo>
                <a:cubicBezTo>
                  <a:pt x="12600" y="491"/>
                  <a:pt x="12600" y="491"/>
                  <a:pt x="12600" y="491"/>
                </a:cubicBezTo>
                <a:cubicBezTo>
                  <a:pt x="12600" y="245"/>
                  <a:pt x="12300" y="0"/>
                  <a:pt x="12000" y="0"/>
                </a:cubicBezTo>
                <a:cubicBezTo>
                  <a:pt x="11700" y="0"/>
                  <a:pt x="11400" y="245"/>
                  <a:pt x="11400" y="491"/>
                </a:cubicBezTo>
                <a:cubicBezTo>
                  <a:pt x="11400" y="1964"/>
                  <a:pt x="11400" y="1964"/>
                  <a:pt x="11400" y="1964"/>
                </a:cubicBezTo>
                <a:cubicBezTo>
                  <a:pt x="10200" y="1964"/>
                  <a:pt x="10200" y="1964"/>
                  <a:pt x="10200" y="1964"/>
                </a:cubicBezTo>
                <a:cubicBezTo>
                  <a:pt x="10200" y="491"/>
                  <a:pt x="10200" y="491"/>
                  <a:pt x="10200" y="491"/>
                </a:cubicBezTo>
                <a:cubicBezTo>
                  <a:pt x="10200" y="245"/>
                  <a:pt x="9900" y="0"/>
                  <a:pt x="9600" y="0"/>
                </a:cubicBezTo>
                <a:cubicBezTo>
                  <a:pt x="9300" y="0"/>
                  <a:pt x="9000" y="245"/>
                  <a:pt x="9000" y="491"/>
                </a:cubicBezTo>
                <a:cubicBezTo>
                  <a:pt x="9000" y="1964"/>
                  <a:pt x="9000" y="1964"/>
                  <a:pt x="9000" y="1964"/>
                </a:cubicBezTo>
                <a:cubicBezTo>
                  <a:pt x="7800" y="1964"/>
                  <a:pt x="7800" y="1964"/>
                  <a:pt x="7800" y="1964"/>
                </a:cubicBezTo>
                <a:cubicBezTo>
                  <a:pt x="7800" y="491"/>
                  <a:pt x="7800" y="491"/>
                  <a:pt x="7800" y="491"/>
                </a:cubicBezTo>
                <a:cubicBezTo>
                  <a:pt x="7800" y="245"/>
                  <a:pt x="7500" y="0"/>
                  <a:pt x="7200" y="0"/>
                </a:cubicBezTo>
                <a:cubicBezTo>
                  <a:pt x="6900" y="0"/>
                  <a:pt x="6600" y="245"/>
                  <a:pt x="6600" y="491"/>
                </a:cubicBezTo>
                <a:cubicBezTo>
                  <a:pt x="6600" y="1964"/>
                  <a:pt x="6600" y="1964"/>
                  <a:pt x="6600" y="1964"/>
                </a:cubicBezTo>
                <a:cubicBezTo>
                  <a:pt x="5400" y="1964"/>
                  <a:pt x="5400" y="1964"/>
                  <a:pt x="5400" y="1964"/>
                </a:cubicBezTo>
                <a:cubicBezTo>
                  <a:pt x="5400" y="491"/>
                  <a:pt x="5400" y="491"/>
                  <a:pt x="5400" y="491"/>
                </a:cubicBezTo>
                <a:cubicBezTo>
                  <a:pt x="5400" y="245"/>
                  <a:pt x="5100" y="0"/>
                  <a:pt x="4800" y="0"/>
                </a:cubicBezTo>
                <a:cubicBezTo>
                  <a:pt x="4500" y="0"/>
                  <a:pt x="4200" y="245"/>
                  <a:pt x="4200" y="491"/>
                </a:cubicBezTo>
                <a:cubicBezTo>
                  <a:pt x="4200" y="1964"/>
                  <a:pt x="4200" y="1964"/>
                  <a:pt x="4200" y="1964"/>
                </a:cubicBezTo>
                <a:cubicBezTo>
                  <a:pt x="1200" y="1964"/>
                  <a:pt x="1200" y="1964"/>
                  <a:pt x="1200" y="1964"/>
                </a:cubicBezTo>
                <a:cubicBezTo>
                  <a:pt x="600" y="1964"/>
                  <a:pt x="0" y="2455"/>
                  <a:pt x="0" y="2945"/>
                </a:cubicBezTo>
                <a:cubicBezTo>
                  <a:pt x="0" y="20618"/>
                  <a:pt x="0" y="20618"/>
                  <a:pt x="0" y="20618"/>
                </a:cubicBezTo>
                <a:cubicBezTo>
                  <a:pt x="0" y="21109"/>
                  <a:pt x="600" y="21600"/>
                  <a:pt x="1200" y="21600"/>
                </a:cubicBezTo>
                <a:cubicBezTo>
                  <a:pt x="20400" y="21600"/>
                  <a:pt x="20400" y="21600"/>
                  <a:pt x="20400" y="21600"/>
                </a:cubicBezTo>
                <a:cubicBezTo>
                  <a:pt x="21000" y="21600"/>
                  <a:pt x="21600" y="21109"/>
                  <a:pt x="21600" y="20618"/>
                </a:cubicBezTo>
                <a:cubicBezTo>
                  <a:pt x="21600" y="2945"/>
                  <a:pt x="21600" y="2945"/>
                  <a:pt x="21600" y="2945"/>
                </a:cubicBezTo>
                <a:cubicBezTo>
                  <a:pt x="21600" y="2455"/>
                  <a:pt x="21000" y="1964"/>
                  <a:pt x="20400" y="1964"/>
                </a:cubicBezTo>
                <a:moveTo>
                  <a:pt x="1200" y="20618"/>
                </a:moveTo>
                <a:cubicBezTo>
                  <a:pt x="1200" y="17673"/>
                  <a:pt x="1200" y="17673"/>
                  <a:pt x="1200" y="17673"/>
                </a:cubicBezTo>
                <a:cubicBezTo>
                  <a:pt x="4800" y="20618"/>
                  <a:pt x="4800" y="20618"/>
                  <a:pt x="4800" y="20618"/>
                </a:cubicBezTo>
                <a:lnTo>
                  <a:pt x="1200" y="20618"/>
                </a:lnTo>
                <a:close/>
                <a:moveTo>
                  <a:pt x="20400" y="20618"/>
                </a:moveTo>
                <a:cubicBezTo>
                  <a:pt x="6600" y="20618"/>
                  <a:pt x="6600" y="20618"/>
                  <a:pt x="6600" y="20618"/>
                </a:cubicBezTo>
                <a:cubicBezTo>
                  <a:pt x="1200" y="16200"/>
                  <a:pt x="1200" y="16200"/>
                  <a:pt x="1200" y="16200"/>
                </a:cubicBezTo>
                <a:cubicBezTo>
                  <a:pt x="1200" y="2945"/>
                  <a:pt x="1200" y="2945"/>
                  <a:pt x="1200" y="2945"/>
                </a:cubicBezTo>
                <a:cubicBezTo>
                  <a:pt x="4200" y="2945"/>
                  <a:pt x="4200" y="2945"/>
                  <a:pt x="4200" y="2945"/>
                </a:cubicBezTo>
                <a:cubicBezTo>
                  <a:pt x="4200" y="4418"/>
                  <a:pt x="4200" y="4418"/>
                  <a:pt x="4200" y="4418"/>
                </a:cubicBezTo>
                <a:cubicBezTo>
                  <a:pt x="4200" y="4664"/>
                  <a:pt x="4500" y="4909"/>
                  <a:pt x="4800" y="4909"/>
                </a:cubicBezTo>
                <a:cubicBezTo>
                  <a:pt x="5100" y="4909"/>
                  <a:pt x="5400" y="4664"/>
                  <a:pt x="5400" y="4418"/>
                </a:cubicBezTo>
                <a:cubicBezTo>
                  <a:pt x="5400" y="2945"/>
                  <a:pt x="5400" y="2945"/>
                  <a:pt x="5400" y="2945"/>
                </a:cubicBezTo>
                <a:cubicBezTo>
                  <a:pt x="6600" y="2945"/>
                  <a:pt x="6600" y="2945"/>
                  <a:pt x="6600" y="2945"/>
                </a:cubicBezTo>
                <a:cubicBezTo>
                  <a:pt x="6600" y="4418"/>
                  <a:pt x="6600" y="4418"/>
                  <a:pt x="6600" y="4418"/>
                </a:cubicBezTo>
                <a:cubicBezTo>
                  <a:pt x="6600" y="4664"/>
                  <a:pt x="6900" y="4909"/>
                  <a:pt x="7200" y="4909"/>
                </a:cubicBezTo>
                <a:cubicBezTo>
                  <a:pt x="7500" y="4909"/>
                  <a:pt x="7800" y="4664"/>
                  <a:pt x="7800" y="4418"/>
                </a:cubicBezTo>
                <a:cubicBezTo>
                  <a:pt x="7800" y="2945"/>
                  <a:pt x="7800" y="2945"/>
                  <a:pt x="7800" y="2945"/>
                </a:cubicBezTo>
                <a:cubicBezTo>
                  <a:pt x="9000" y="2945"/>
                  <a:pt x="9000" y="2945"/>
                  <a:pt x="9000" y="2945"/>
                </a:cubicBezTo>
                <a:cubicBezTo>
                  <a:pt x="9000" y="4418"/>
                  <a:pt x="9000" y="4418"/>
                  <a:pt x="9000" y="4418"/>
                </a:cubicBezTo>
                <a:cubicBezTo>
                  <a:pt x="9000" y="4664"/>
                  <a:pt x="9300" y="4909"/>
                  <a:pt x="9600" y="4909"/>
                </a:cubicBezTo>
                <a:cubicBezTo>
                  <a:pt x="9900" y="4909"/>
                  <a:pt x="10200" y="4664"/>
                  <a:pt x="10200" y="4418"/>
                </a:cubicBezTo>
                <a:cubicBezTo>
                  <a:pt x="10200" y="2945"/>
                  <a:pt x="10200" y="2945"/>
                  <a:pt x="10200" y="2945"/>
                </a:cubicBezTo>
                <a:cubicBezTo>
                  <a:pt x="11400" y="2945"/>
                  <a:pt x="11400" y="2945"/>
                  <a:pt x="11400" y="2945"/>
                </a:cubicBezTo>
                <a:cubicBezTo>
                  <a:pt x="11400" y="4418"/>
                  <a:pt x="11400" y="4418"/>
                  <a:pt x="11400" y="4418"/>
                </a:cubicBezTo>
                <a:cubicBezTo>
                  <a:pt x="11400" y="4664"/>
                  <a:pt x="11700" y="4909"/>
                  <a:pt x="12000" y="4909"/>
                </a:cubicBezTo>
                <a:cubicBezTo>
                  <a:pt x="12300" y="4909"/>
                  <a:pt x="12600" y="4664"/>
                  <a:pt x="12600" y="4418"/>
                </a:cubicBezTo>
                <a:cubicBezTo>
                  <a:pt x="12600" y="2945"/>
                  <a:pt x="12600" y="2945"/>
                  <a:pt x="12600" y="2945"/>
                </a:cubicBezTo>
                <a:cubicBezTo>
                  <a:pt x="13800" y="2945"/>
                  <a:pt x="13800" y="2945"/>
                  <a:pt x="13800" y="2945"/>
                </a:cubicBezTo>
                <a:cubicBezTo>
                  <a:pt x="13800" y="4418"/>
                  <a:pt x="13800" y="4418"/>
                  <a:pt x="13800" y="4418"/>
                </a:cubicBezTo>
                <a:cubicBezTo>
                  <a:pt x="13800" y="4664"/>
                  <a:pt x="14100" y="4909"/>
                  <a:pt x="14400" y="4909"/>
                </a:cubicBezTo>
                <a:cubicBezTo>
                  <a:pt x="14700" y="4909"/>
                  <a:pt x="15000" y="4664"/>
                  <a:pt x="15000" y="4418"/>
                </a:cubicBezTo>
                <a:cubicBezTo>
                  <a:pt x="15000" y="2945"/>
                  <a:pt x="15000" y="2945"/>
                  <a:pt x="15000" y="2945"/>
                </a:cubicBezTo>
                <a:cubicBezTo>
                  <a:pt x="16200" y="2945"/>
                  <a:pt x="16200" y="2945"/>
                  <a:pt x="16200" y="2945"/>
                </a:cubicBezTo>
                <a:cubicBezTo>
                  <a:pt x="16200" y="4418"/>
                  <a:pt x="16200" y="4418"/>
                  <a:pt x="16200" y="4418"/>
                </a:cubicBezTo>
                <a:cubicBezTo>
                  <a:pt x="16200" y="4664"/>
                  <a:pt x="16500" y="4909"/>
                  <a:pt x="16800" y="4909"/>
                </a:cubicBezTo>
                <a:cubicBezTo>
                  <a:pt x="17100" y="4909"/>
                  <a:pt x="17400" y="4664"/>
                  <a:pt x="17400" y="4418"/>
                </a:cubicBezTo>
                <a:cubicBezTo>
                  <a:pt x="17400" y="2945"/>
                  <a:pt x="17400" y="2945"/>
                  <a:pt x="17400" y="2945"/>
                </a:cubicBezTo>
                <a:cubicBezTo>
                  <a:pt x="20400" y="2945"/>
                  <a:pt x="20400" y="2945"/>
                  <a:pt x="20400" y="2945"/>
                </a:cubicBezTo>
                <a:lnTo>
                  <a:pt x="20400" y="20618"/>
                </a:lnTo>
                <a:close/>
                <a:moveTo>
                  <a:pt x="3000" y="11291"/>
                </a:moveTo>
                <a:cubicBezTo>
                  <a:pt x="3000" y="11536"/>
                  <a:pt x="3300" y="11782"/>
                  <a:pt x="3600" y="11782"/>
                </a:cubicBezTo>
                <a:cubicBezTo>
                  <a:pt x="18000" y="11782"/>
                  <a:pt x="18000" y="11782"/>
                  <a:pt x="18000" y="11782"/>
                </a:cubicBezTo>
                <a:cubicBezTo>
                  <a:pt x="18300" y="11782"/>
                  <a:pt x="18600" y="11536"/>
                  <a:pt x="18600" y="11291"/>
                </a:cubicBezTo>
                <a:cubicBezTo>
                  <a:pt x="18600" y="11045"/>
                  <a:pt x="18300" y="10800"/>
                  <a:pt x="18000" y="10800"/>
                </a:cubicBezTo>
                <a:cubicBezTo>
                  <a:pt x="3600" y="10800"/>
                  <a:pt x="3600" y="10800"/>
                  <a:pt x="3600" y="10800"/>
                </a:cubicBezTo>
                <a:cubicBezTo>
                  <a:pt x="3300" y="10800"/>
                  <a:pt x="3000" y="11045"/>
                  <a:pt x="3000" y="11291"/>
                </a:cubicBezTo>
                <a:moveTo>
                  <a:pt x="14400" y="13745"/>
                </a:moveTo>
                <a:cubicBezTo>
                  <a:pt x="3600" y="13745"/>
                  <a:pt x="3600" y="13745"/>
                  <a:pt x="3600" y="13745"/>
                </a:cubicBezTo>
                <a:cubicBezTo>
                  <a:pt x="3300" y="13745"/>
                  <a:pt x="3000" y="13991"/>
                  <a:pt x="3000" y="14236"/>
                </a:cubicBezTo>
                <a:cubicBezTo>
                  <a:pt x="3000" y="14482"/>
                  <a:pt x="3300" y="14727"/>
                  <a:pt x="3600" y="14727"/>
                </a:cubicBezTo>
                <a:cubicBezTo>
                  <a:pt x="14400" y="14727"/>
                  <a:pt x="14400" y="14727"/>
                  <a:pt x="14400" y="14727"/>
                </a:cubicBezTo>
                <a:cubicBezTo>
                  <a:pt x="14700" y="14727"/>
                  <a:pt x="15000" y="14482"/>
                  <a:pt x="15000" y="14236"/>
                </a:cubicBezTo>
                <a:cubicBezTo>
                  <a:pt x="15000" y="13991"/>
                  <a:pt x="14700" y="13745"/>
                  <a:pt x="14400" y="1374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4" name="Shape"/>
          <p:cNvSpPr/>
          <p:nvPr/>
        </p:nvSpPr>
        <p:spPr>
          <a:xfrm>
            <a:off x="10099675" y="1647825"/>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4200" y="10800"/>
                </a:moveTo>
                <a:cubicBezTo>
                  <a:pt x="11400" y="10800"/>
                  <a:pt x="11400" y="10800"/>
                  <a:pt x="11400" y="10800"/>
                </a:cubicBezTo>
                <a:cubicBezTo>
                  <a:pt x="11700" y="10800"/>
                  <a:pt x="12000" y="10555"/>
                  <a:pt x="12000" y="10309"/>
                </a:cubicBezTo>
                <a:cubicBezTo>
                  <a:pt x="12000" y="10064"/>
                  <a:pt x="11700" y="9818"/>
                  <a:pt x="11400" y="9818"/>
                </a:cubicBezTo>
                <a:cubicBezTo>
                  <a:pt x="4200" y="9818"/>
                  <a:pt x="4200" y="9818"/>
                  <a:pt x="4200" y="9818"/>
                </a:cubicBezTo>
                <a:cubicBezTo>
                  <a:pt x="3900" y="9818"/>
                  <a:pt x="3600" y="10064"/>
                  <a:pt x="3600" y="10309"/>
                </a:cubicBezTo>
                <a:cubicBezTo>
                  <a:pt x="3600" y="10555"/>
                  <a:pt x="3900" y="10800"/>
                  <a:pt x="4200" y="10800"/>
                </a:cubicBezTo>
                <a:moveTo>
                  <a:pt x="4200" y="13745"/>
                </a:moveTo>
                <a:cubicBezTo>
                  <a:pt x="17400" y="13745"/>
                  <a:pt x="17400" y="13745"/>
                  <a:pt x="17400" y="13745"/>
                </a:cubicBezTo>
                <a:cubicBezTo>
                  <a:pt x="17700" y="13745"/>
                  <a:pt x="18000" y="13500"/>
                  <a:pt x="18000" y="13255"/>
                </a:cubicBezTo>
                <a:cubicBezTo>
                  <a:pt x="18000" y="13009"/>
                  <a:pt x="17700" y="12764"/>
                  <a:pt x="17400" y="12764"/>
                </a:cubicBezTo>
                <a:cubicBezTo>
                  <a:pt x="4200" y="12764"/>
                  <a:pt x="4200" y="12764"/>
                  <a:pt x="4200" y="12764"/>
                </a:cubicBezTo>
                <a:cubicBezTo>
                  <a:pt x="3900" y="12764"/>
                  <a:pt x="3600" y="13009"/>
                  <a:pt x="3600" y="13255"/>
                </a:cubicBezTo>
                <a:cubicBezTo>
                  <a:pt x="3600" y="13500"/>
                  <a:pt x="3900" y="13745"/>
                  <a:pt x="4200" y="13745"/>
                </a:cubicBezTo>
                <a:moveTo>
                  <a:pt x="4200" y="16691"/>
                </a:moveTo>
                <a:cubicBezTo>
                  <a:pt x="15000" y="16691"/>
                  <a:pt x="15000" y="16691"/>
                  <a:pt x="15000" y="16691"/>
                </a:cubicBezTo>
                <a:cubicBezTo>
                  <a:pt x="15300" y="16691"/>
                  <a:pt x="15600" y="16445"/>
                  <a:pt x="15600" y="16200"/>
                </a:cubicBezTo>
                <a:cubicBezTo>
                  <a:pt x="15600" y="15955"/>
                  <a:pt x="15300" y="15709"/>
                  <a:pt x="15000" y="15709"/>
                </a:cubicBezTo>
                <a:cubicBezTo>
                  <a:pt x="4200" y="15709"/>
                  <a:pt x="4200" y="15709"/>
                  <a:pt x="4200" y="15709"/>
                </a:cubicBezTo>
                <a:cubicBezTo>
                  <a:pt x="3900" y="15709"/>
                  <a:pt x="3600" y="15955"/>
                  <a:pt x="3600" y="16200"/>
                </a:cubicBezTo>
                <a:cubicBezTo>
                  <a:pt x="3600" y="16445"/>
                  <a:pt x="3900" y="16691"/>
                  <a:pt x="4200" y="16691"/>
                </a:cubicBezTo>
                <a:moveTo>
                  <a:pt x="20400" y="2945"/>
                </a:moveTo>
                <a:cubicBezTo>
                  <a:pt x="15600" y="2945"/>
                  <a:pt x="15600" y="2945"/>
                  <a:pt x="15600" y="2945"/>
                </a:cubicBezTo>
                <a:cubicBezTo>
                  <a:pt x="15600" y="1964"/>
                  <a:pt x="15600" y="1964"/>
                  <a:pt x="15600" y="1964"/>
                </a:cubicBezTo>
                <a:cubicBezTo>
                  <a:pt x="15600" y="1473"/>
                  <a:pt x="15000" y="982"/>
                  <a:pt x="14400" y="982"/>
                </a:cubicBezTo>
                <a:cubicBezTo>
                  <a:pt x="12000" y="982"/>
                  <a:pt x="12000" y="982"/>
                  <a:pt x="12000" y="982"/>
                </a:cubicBezTo>
                <a:cubicBezTo>
                  <a:pt x="12000" y="491"/>
                  <a:pt x="11400" y="0"/>
                  <a:pt x="10800" y="0"/>
                </a:cubicBezTo>
                <a:cubicBezTo>
                  <a:pt x="10200" y="0"/>
                  <a:pt x="9600" y="491"/>
                  <a:pt x="9600" y="982"/>
                </a:cubicBezTo>
                <a:cubicBezTo>
                  <a:pt x="7200" y="982"/>
                  <a:pt x="7200" y="982"/>
                  <a:pt x="7200" y="982"/>
                </a:cubicBezTo>
                <a:cubicBezTo>
                  <a:pt x="6600" y="982"/>
                  <a:pt x="6000" y="1473"/>
                  <a:pt x="6000" y="1964"/>
                </a:cubicBezTo>
                <a:cubicBezTo>
                  <a:pt x="6000" y="2945"/>
                  <a:pt x="6000" y="2945"/>
                  <a:pt x="6000" y="2945"/>
                </a:cubicBezTo>
                <a:cubicBezTo>
                  <a:pt x="1200" y="2945"/>
                  <a:pt x="1200" y="2945"/>
                  <a:pt x="1200" y="2945"/>
                </a:cubicBezTo>
                <a:cubicBezTo>
                  <a:pt x="600" y="2945"/>
                  <a:pt x="0" y="3436"/>
                  <a:pt x="0" y="3927"/>
                </a:cubicBezTo>
                <a:cubicBezTo>
                  <a:pt x="0" y="20618"/>
                  <a:pt x="0" y="20618"/>
                  <a:pt x="0" y="20618"/>
                </a:cubicBezTo>
                <a:cubicBezTo>
                  <a:pt x="0" y="21109"/>
                  <a:pt x="600" y="21600"/>
                  <a:pt x="1200" y="21600"/>
                </a:cubicBezTo>
                <a:cubicBezTo>
                  <a:pt x="20400" y="21600"/>
                  <a:pt x="20400" y="21600"/>
                  <a:pt x="20400" y="21600"/>
                </a:cubicBezTo>
                <a:cubicBezTo>
                  <a:pt x="21000" y="21600"/>
                  <a:pt x="21600" y="21109"/>
                  <a:pt x="21600" y="20618"/>
                </a:cubicBezTo>
                <a:cubicBezTo>
                  <a:pt x="21600" y="3927"/>
                  <a:pt x="21600" y="3927"/>
                  <a:pt x="21600" y="3927"/>
                </a:cubicBezTo>
                <a:cubicBezTo>
                  <a:pt x="21600" y="3436"/>
                  <a:pt x="21000" y="2945"/>
                  <a:pt x="20400" y="2945"/>
                </a:cubicBezTo>
                <a:moveTo>
                  <a:pt x="7200" y="1964"/>
                </a:moveTo>
                <a:cubicBezTo>
                  <a:pt x="14400" y="1964"/>
                  <a:pt x="14400" y="1964"/>
                  <a:pt x="14400" y="1964"/>
                </a:cubicBezTo>
                <a:cubicBezTo>
                  <a:pt x="14400" y="3927"/>
                  <a:pt x="14400" y="3927"/>
                  <a:pt x="14400" y="3927"/>
                </a:cubicBezTo>
                <a:cubicBezTo>
                  <a:pt x="7200" y="3927"/>
                  <a:pt x="7200" y="3927"/>
                  <a:pt x="7200" y="3927"/>
                </a:cubicBezTo>
                <a:lnTo>
                  <a:pt x="7200" y="1964"/>
                </a:lnTo>
                <a:close/>
                <a:moveTo>
                  <a:pt x="20400" y="20618"/>
                </a:moveTo>
                <a:cubicBezTo>
                  <a:pt x="1200" y="20618"/>
                  <a:pt x="1200" y="20618"/>
                  <a:pt x="1200" y="20618"/>
                </a:cubicBezTo>
                <a:cubicBezTo>
                  <a:pt x="1200" y="6873"/>
                  <a:pt x="1200" y="6873"/>
                  <a:pt x="1200" y="6873"/>
                </a:cubicBezTo>
                <a:cubicBezTo>
                  <a:pt x="20400" y="6873"/>
                  <a:pt x="20400" y="6873"/>
                  <a:pt x="20400" y="6873"/>
                </a:cubicBezTo>
                <a:lnTo>
                  <a:pt x="20400" y="20618"/>
                </a:lnTo>
                <a:close/>
                <a:moveTo>
                  <a:pt x="20400" y="5891"/>
                </a:moveTo>
                <a:cubicBezTo>
                  <a:pt x="1200" y="5891"/>
                  <a:pt x="1200" y="5891"/>
                  <a:pt x="1200" y="5891"/>
                </a:cubicBezTo>
                <a:cubicBezTo>
                  <a:pt x="1200" y="3927"/>
                  <a:pt x="1200" y="3927"/>
                  <a:pt x="1200" y="3927"/>
                </a:cubicBezTo>
                <a:cubicBezTo>
                  <a:pt x="6000" y="3927"/>
                  <a:pt x="6000" y="3927"/>
                  <a:pt x="6000" y="3927"/>
                </a:cubicBezTo>
                <a:cubicBezTo>
                  <a:pt x="6000" y="4418"/>
                  <a:pt x="6600" y="4909"/>
                  <a:pt x="7200" y="4909"/>
                </a:cubicBezTo>
                <a:cubicBezTo>
                  <a:pt x="14400" y="4909"/>
                  <a:pt x="14400" y="4909"/>
                  <a:pt x="14400" y="4909"/>
                </a:cubicBezTo>
                <a:cubicBezTo>
                  <a:pt x="15000" y="4909"/>
                  <a:pt x="15600" y="4418"/>
                  <a:pt x="15600" y="3927"/>
                </a:cubicBezTo>
                <a:cubicBezTo>
                  <a:pt x="20400" y="3927"/>
                  <a:pt x="20400" y="3927"/>
                  <a:pt x="20400" y="3927"/>
                </a:cubicBezTo>
                <a:lnTo>
                  <a:pt x="20400" y="58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5" name="Shape"/>
          <p:cNvSpPr/>
          <p:nvPr/>
        </p:nvSpPr>
        <p:spPr>
          <a:xfrm>
            <a:off x="11261725" y="1749425"/>
            <a:ext cx="641351" cy="43815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60"/>
                  <a:pt x="21355" y="0"/>
                  <a:pt x="21109" y="0"/>
                </a:cubicBezTo>
                <a:cubicBezTo>
                  <a:pt x="20986" y="0"/>
                  <a:pt x="20864" y="0"/>
                  <a:pt x="20741" y="180"/>
                </a:cubicBezTo>
                <a:cubicBezTo>
                  <a:pt x="20741" y="180"/>
                  <a:pt x="20741" y="180"/>
                  <a:pt x="20741" y="180"/>
                </a:cubicBezTo>
                <a:cubicBezTo>
                  <a:pt x="7855" y="19800"/>
                  <a:pt x="7855" y="19800"/>
                  <a:pt x="7855" y="19800"/>
                </a:cubicBezTo>
                <a:cubicBezTo>
                  <a:pt x="859" y="9540"/>
                  <a:pt x="859" y="9540"/>
                  <a:pt x="859" y="9540"/>
                </a:cubicBezTo>
                <a:cubicBezTo>
                  <a:pt x="736" y="9360"/>
                  <a:pt x="614" y="9360"/>
                  <a:pt x="491" y="9360"/>
                </a:cubicBezTo>
                <a:cubicBezTo>
                  <a:pt x="245" y="9360"/>
                  <a:pt x="0" y="9720"/>
                  <a:pt x="0" y="10080"/>
                </a:cubicBezTo>
                <a:cubicBezTo>
                  <a:pt x="0" y="10260"/>
                  <a:pt x="0" y="10440"/>
                  <a:pt x="123" y="10620"/>
                </a:cubicBezTo>
                <a:cubicBezTo>
                  <a:pt x="7486" y="21420"/>
                  <a:pt x="7486" y="21420"/>
                  <a:pt x="7486" y="21420"/>
                </a:cubicBezTo>
                <a:cubicBezTo>
                  <a:pt x="7609" y="21600"/>
                  <a:pt x="7732" y="21600"/>
                  <a:pt x="7855" y="21600"/>
                </a:cubicBezTo>
                <a:cubicBezTo>
                  <a:pt x="7977" y="21600"/>
                  <a:pt x="8100" y="21600"/>
                  <a:pt x="8223" y="21420"/>
                </a:cubicBezTo>
                <a:cubicBezTo>
                  <a:pt x="8223" y="21420"/>
                  <a:pt x="8223" y="21420"/>
                  <a:pt x="8223" y="21420"/>
                </a:cubicBezTo>
                <a:cubicBezTo>
                  <a:pt x="21477" y="1260"/>
                  <a:pt x="21477" y="1260"/>
                  <a:pt x="21477" y="1260"/>
                </a:cubicBezTo>
                <a:cubicBezTo>
                  <a:pt x="21477" y="1260"/>
                  <a:pt x="21477" y="1260"/>
                  <a:pt x="21477" y="1260"/>
                </a:cubicBezTo>
                <a:cubicBezTo>
                  <a:pt x="21600" y="1080"/>
                  <a:pt x="21600" y="900"/>
                  <a:pt x="21600" y="72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6" name="Shape"/>
          <p:cNvSpPr/>
          <p:nvPr/>
        </p:nvSpPr>
        <p:spPr>
          <a:xfrm>
            <a:off x="12484100" y="1647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13500"/>
                </a:moveTo>
                <a:cubicBezTo>
                  <a:pt x="6259" y="8959"/>
                  <a:pt x="6259" y="8959"/>
                  <a:pt x="6259" y="8959"/>
                </a:cubicBezTo>
                <a:cubicBezTo>
                  <a:pt x="6136" y="8836"/>
                  <a:pt x="6014" y="8836"/>
                  <a:pt x="5891" y="8836"/>
                </a:cubicBezTo>
                <a:cubicBezTo>
                  <a:pt x="5645" y="8836"/>
                  <a:pt x="5400" y="9082"/>
                  <a:pt x="5400" y="9327"/>
                </a:cubicBezTo>
                <a:cubicBezTo>
                  <a:pt x="5400" y="9450"/>
                  <a:pt x="5400" y="9573"/>
                  <a:pt x="5523" y="9695"/>
                </a:cubicBezTo>
                <a:cubicBezTo>
                  <a:pt x="10432" y="14605"/>
                  <a:pt x="10432" y="14605"/>
                  <a:pt x="10432" y="14605"/>
                </a:cubicBezTo>
                <a:cubicBezTo>
                  <a:pt x="10555" y="14727"/>
                  <a:pt x="10677" y="14727"/>
                  <a:pt x="10800" y="14727"/>
                </a:cubicBezTo>
                <a:cubicBezTo>
                  <a:pt x="10923" y="14727"/>
                  <a:pt x="11045" y="14727"/>
                  <a:pt x="11168" y="14605"/>
                </a:cubicBezTo>
                <a:cubicBezTo>
                  <a:pt x="11168" y="14605"/>
                  <a:pt x="11168" y="14605"/>
                  <a:pt x="11168" y="14605"/>
                </a:cubicBezTo>
                <a:cubicBezTo>
                  <a:pt x="19391" y="6014"/>
                  <a:pt x="19391" y="6014"/>
                  <a:pt x="19391" y="6014"/>
                </a:cubicBezTo>
                <a:cubicBezTo>
                  <a:pt x="19391" y="6014"/>
                  <a:pt x="19391" y="6014"/>
                  <a:pt x="19391" y="6014"/>
                </a:cubicBezTo>
                <a:cubicBezTo>
                  <a:pt x="20005" y="5277"/>
                  <a:pt x="20005" y="5277"/>
                  <a:pt x="20005" y="5277"/>
                </a:cubicBezTo>
                <a:cubicBezTo>
                  <a:pt x="20005" y="5277"/>
                  <a:pt x="20005" y="5277"/>
                  <a:pt x="20005" y="5277"/>
                </a:cubicBezTo>
                <a:cubicBezTo>
                  <a:pt x="21477" y="3805"/>
                  <a:pt x="21477" y="3805"/>
                  <a:pt x="21477" y="3805"/>
                </a:cubicBezTo>
                <a:cubicBezTo>
                  <a:pt x="21477" y="3805"/>
                  <a:pt x="21477" y="3805"/>
                  <a:pt x="21477" y="3805"/>
                </a:cubicBezTo>
                <a:cubicBezTo>
                  <a:pt x="21600" y="3682"/>
                  <a:pt x="21600" y="3559"/>
                  <a:pt x="21600" y="3436"/>
                </a:cubicBezTo>
                <a:cubicBezTo>
                  <a:pt x="21600" y="3191"/>
                  <a:pt x="21355" y="2945"/>
                  <a:pt x="21109" y="2945"/>
                </a:cubicBezTo>
                <a:cubicBezTo>
                  <a:pt x="20986" y="2945"/>
                  <a:pt x="20864" y="2945"/>
                  <a:pt x="20741" y="3068"/>
                </a:cubicBezTo>
                <a:cubicBezTo>
                  <a:pt x="20741" y="3068"/>
                  <a:pt x="20741" y="3068"/>
                  <a:pt x="20741" y="3068"/>
                </a:cubicBezTo>
                <a:cubicBezTo>
                  <a:pt x="19514" y="4418"/>
                  <a:pt x="19514" y="4418"/>
                  <a:pt x="19514" y="4418"/>
                </a:cubicBezTo>
                <a:cubicBezTo>
                  <a:pt x="19514" y="4418"/>
                  <a:pt x="19514" y="4418"/>
                  <a:pt x="19514" y="4418"/>
                </a:cubicBezTo>
                <a:cubicBezTo>
                  <a:pt x="18777" y="5155"/>
                  <a:pt x="18777" y="5155"/>
                  <a:pt x="18777" y="5155"/>
                </a:cubicBezTo>
                <a:cubicBezTo>
                  <a:pt x="18777" y="5155"/>
                  <a:pt x="18777" y="5155"/>
                  <a:pt x="18777" y="5155"/>
                </a:cubicBezTo>
                <a:lnTo>
                  <a:pt x="10800" y="13500"/>
                </a:lnTo>
                <a:close/>
                <a:moveTo>
                  <a:pt x="20741" y="6627"/>
                </a:moveTo>
                <a:cubicBezTo>
                  <a:pt x="20495" y="6505"/>
                  <a:pt x="20250" y="6505"/>
                  <a:pt x="20005" y="6627"/>
                </a:cubicBezTo>
                <a:cubicBezTo>
                  <a:pt x="19882" y="6750"/>
                  <a:pt x="19882" y="6995"/>
                  <a:pt x="19882" y="7118"/>
                </a:cubicBezTo>
                <a:cubicBezTo>
                  <a:pt x="19882" y="7118"/>
                  <a:pt x="19882" y="7118"/>
                  <a:pt x="19882" y="7118"/>
                </a:cubicBezTo>
                <a:cubicBezTo>
                  <a:pt x="20373" y="8345"/>
                  <a:pt x="20618" y="9573"/>
                  <a:pt x="20618" y="10800"/>
                </a:cubicBezTo>
                <a:cubicBezTo>
                  <a:pt x="20618" y="16200"/>
                  <a:pt x="16200" y="20618"/>
                  <a:pt x="10800" y="20618"/>
                </a:cubicBezTo>
                <a:cubicBezTo>
                  <a:pt x="5400" y="20618"/>
                  <a:pt x="982" y="16200"/>
                  <a:pt x="982" y="10800"/>
                </a:cubicBezTo>
                <a:cubicBezTo>
                  <a:pt x="982" y="5400"/>
                  <a:pt x="5400" y="982"/>
                  <a:pt x="10800" y="982"/>
                </a:cubicBezTo>
                <a:cubicBezTo>
                  <a:pt x="13623" y="982"/>
                  <a:pt x="16077" y="2086"/>
                  <a:pt x="17918" y="4050"/>
                </a:cubicBezTo>
                <a:cubicBezTo>
                  <a:pt x="17918" y="3927"/>
                  <a:pt x="17918" y="3927"/>
                  <a:pt x="17918" y="3927"/>
                </a:cubicBezTo>
                <a:cubicBezTo>
                  <a:pt x="18041" y="4173"/>
                  <a:pt x="18409" y="4173"/>
                  <a:pt x="18532" y="3927"/>
                </a:cubicBezTo>
                <a:cubicBezTo>
                  <a:pt x="18777" y="3805"/>
                  <a:pt x="18777" y="3436"/>
                  <a:pt x="18532" y="3314"/>
                </a:cubicBezTo>
                <a:cubicBezTo>
                  <a:pt x="18532" y="3314"/>
                  <a:pt x="18532" y="3191"/>
                  <a:pt x="18532" y="3191"/>
                </a:cubicBezTo>
                <a:cubicBezTo>
                  <a:pt x="16568" y="1227"/>
                  <a:pt x="13868" y="0"/>
                  <a:pt x="10800" y="0"/>
                </a:cubicBezTo>
                <a:cubicBezTo>
                  <a:pt x="4786" y="0"/>
                  <a:pt x="0" y="4786"/>
                  <a:pt x="0" y="10800"/>
                </a:cubicBezTo>
                <a:cubicBezTo>
                  <a:pt x="0" y="16814"/>
                  <a:pt x="4786" y="21600"/>
                  <a:pt x="10800" y="21600"/>
                </a:cubicBezTo>
                <a:cubicBezTo>
                  <a:pt x="16814" y="21600"/>
                  <a:pt x="21600" y="16814"/>
                  <a:pt x="21600" y="10800"/>
                </a:cubicBezTo>
                <a:cubicBezTo>
                  <a:pt x="21600" y="9450"/>
                  <a:pt x="21355" y="8100"/>
                  <a:pt x="20864" y="6873"/>
                </a:cubicBezTo>
                <a:cubicBezTo>
                  <a:pt x="20864" y="6750"/>
                  <a:pt x="20741" y="6750"/>
                  <a:pt x="20741" y="66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7" name="Shape"/>
          <p:cNvSpPr/>
          <p:nvPr/>
        </p:nvSpPr>
        <p:spPr>
          <a:xfrm>
            <a:off x="13766800" y="1704975"/>
            <a:ext cx="523877" cy="523877"/>
          </a:xfrm>
          <a:custGeom>
            <a:avLst/>
            <a:gdLst/>
            <a:ahLst/>
            <a:cxnLst>
              <a:cxn ang="0">
                <a:pos x="wd2" y="hd2"/>
              </a:cxn>
              <a:cxn ang="5400000">
                <a:pos x="wd2" y="hd2"/>
              </a:cxn>
              <a:cxn ang="10800000">
                <a:pos x="wd2" y="hd2"/>
              </a:cxn>
              <a:cxn ang="16200000">
                <a:pos x="wd2" y="hd2"/>
              </a:cxn>
            </a:cxnLst>
            <a:rect l="0" t="0" r="r" b="b"/>
            <a:pathLst>
              <a:path w="21600" h="21600" extrusionOk="0">
                <a:moveTo>
                  <a:pt x="11700" y="10800"/>
                </a:moveTo>
                <a:cubicBezTo>
                  <a:pt x="21450" y="1050"/>
                  <a:pt x="21450" y="1050"/>
                  <a:pt x="21450" y="1050"/>
                </a:cubicBezTo>
                <a:cubicBezTo>
                  <a:pt x="21600" y="900"/>
                  <a:pt x="21600" y="750"/>
                  <a:pt x="21600" y="600"/>
                </a:cubicBezTo>
                <a:cubicBezTo>
                  <a:pt x="21600" y="300"/>
                  <a:pt x="21300" y="0"/>
                  <a:pt x="21000" y="0"/>
                </a:cubicBezTo>
                <a:cubicBezTo>
                  <a:pt x="20850" y="0"/>
                  <a:pt x="20700" y="0"/>
                  <a:pt x="20550" y="150"/>
                </a:cubicBezTo>
                <a:cubicBezTo>
                  <a:pt x="10800" y="9900"/>
                  <a:pt x="10800" y="9900"/>
                  <a:pt x="10800" y="9900"/>
                </a:cubicBezTo>
                <a:cubicBezTo>
                  <a:pt x="1050" y="150"/>
                  <a:pt x="1050" y="150"/>
                  <a:pt x="1050" y="150"/>
                </a:cubicBezTo>
                <a:cubicBezTo>
                  <a:pt x="900" y="0"/>
                  <a:pt x="750" y="0"/>
                  <a:pt x="600" y="0"/>
                </a:cubicBezTo>
                <a:cubicBezTo>
                  <a:pt x="300" y="0"/>
                  <a:pt x="0" y="300"/>
                  <a:pt x="0" y="600"/>
                </a:cubicBezTo>
                <a:cubicBezTo>
                  <a:pt x="0" y="750"/>
                  <a:pt x="0" y="900"/>
                  <a:pt x="150" y="1050"/>
                </a:cubicBezTo>
                <a:cubicBezTo>
                  <a:pt x="9900" y="10800"/>
                  <a:pt x="9900" y="10800"/>
                  <a:pt x="9900" y="10800"/>
                </a:cubicBezTo>
                <a:cubicBezTo>
                  <a:pt x="150" y="20550"/>
                  <a:pt x="150" y="20550"/>
                  <a:pt x="150" y="20550"/>
                </a:cubicBezTo>
                <a:cubicBezTo>
                  <a:pt x="0" y="20700"/>
                  <a:pt x="0" y="20850"/>
                  <a:pt x="0" y="21000"/>
                </a:cubicBezTo>
                <a:cubicBezTo>
                  <a:pt x="0" y="21300"/>
                  <a:pt x="300" y="21600"/>
                  <a:pt x="600" y="21600"/>
                </a:cubicBezTo>
                <a:cubicBezTo>
                  <a:pt x="750" y="21600"/>
                  <a:pt x="900" y="21600"/>
                  <a:pt x="1050" y="21450"/>
                </a:cubicBezTo>
                <a:cubicBezTo>
                  <a:pt x="10800" y="11700"/>
                  <a:pt x="10800" y="11700"/>
                  <a:pt x="10800" y="11700"/>
                </a:cubicBezTo>
                <a:cubicBezTo>
                  <a:pt x="20550" y="21450"/>
                  <a:pt x="20550" y="21450"/>
                  <a:pt x="20550" y="21450"/>
                </a:cubicBezTo>
                <a:cubicBezTo>
                  <a:pt x="20700" y="21600"/>
                  <a:pt x="20850" y="21600"/>
                  <a:pt x="21000" y="21600"/>
                </a:cubicBezTo>
                <a:cubicBezTo>
                  <a:pt x="21300" y="21600"/>
                  <a:pt x="21600" y="21300"/>
                  <a:pt x="21600" y="21000"/>
                </a:cubicBezTo>
                <a:cubicBezTo>
                  <a:pt x="21600" y="20850"/>
                  <a:pt x="21600" y="20700"/>
                  <a:pt x="21450" y="20550"/>
                </a:cubicBezTo>
                <a:lnTo>
                  <a:pt x="11700" y="108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8" name="Shape"/>
          <p:cNvSpPr/>
          <p:nvPr/>
        </p:nvSpPr>
        <p:spPr>
          <a:xfrm>
            <a:off x="14928850" y="1647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4" y="8836"/>
                </a:moveTo>
                <a:cubicBezTo>
                  <a:pt x="2945" y="8836"/>
                  <a:pt x="2945" y="8836"/>
                  <a:pt x="2945" y="8836"/>
                </a:cubicBezTo>
                <a:cubicBezTo>
                  <a:pt x="2945" y="7855"/>
                  <a:pt x="2945" y="7855"/>
                  <a:pt x="2945" y="7855"/>
                </a:cubicBezTo>
                <a:cubicBezTo>
                  <a:pt x="1964" y="7855"/>
                  <a:pt x="1964" y="7855"/>
                  <a:pt x="1964" y="7855"/>
                </a:cubicBezTo>
                <a:lnTo>
                  <a:pt x="1964" y="8836"/>
                </a:lnTo>
                <a:close/>
                <a:moveTo>
                  <a:pt x="1964" y="4909"/>
                </a:moveTo>
                <a:cubicBezTo>
                  <a:pt x="2945" y="4909"/>
                  <a:pt x="2945" y="4909"/>
                  <a:pt x="2945" y="4909"/>
                </a:cubicBezTo>
                <a:cubicBezTo>
                  <a:pt x="2945" y="3927"/>
                  <a:pt x="2945" y="3927"/>
                  <a:pt x="2945" y="3927"/>
                </a:cubicBezTo>
                <a:cubicBezTo>
                  <a:pt x="1964" y="3927"/>
                  <a:pt x="1964" y="3927"/>
                  <a:pt x="1964" y="3927"/>
                </a:cubicBezTo>
                <a:lnTo>
                  <a:pt x="1964" y="4909"/>
                </a:lnTo>
                <a:close/>
                <a:moveTo>
                  <a:pt x="1964" y="6873"/>
                </a:moveTo>
                <a:cubicBezTo>
                  <a:pt x="2945" y="6873"/>
                  <a:pt x="2945" y="6873"/>
                  <a:pt x="2945" y="6873"/>
                </a:cubicBezTo>
                <a:cubicBezTo>
                  <a:pt x="2945" y="5891"/>
                  <a:pt x="2945" y="5891"/>
                  <a:pt x="2945" y="5891"/>
                </a:cubicBezTo>
                <a:cubicBezTo>
                  <a:pt x="1964" y="5891"/>
                  <a:pt x="1964" y="5891"/>
                  <a:pt x="1964" y="5891"/>
                </a:cubicBezTo>
                <a:lnTo>
                  <a:pt x="1964" y="6873"/>
                </a:lnTo>
                <a:close/>
                <a:moveTo>
                  <a:pt x="2945" y="12764"/>
                </a:moveTo>
                <a:cubicBezTo>
                  <a:pt x="1964" y="12764"/>
                  <a:pt x="1964" y="12764"/>
                  <a:pt x="1964" y="12764"/>
                </a:cubicBezTo>
                <a:cubicBezTo>
                  <a:pt x="1964" y="13745"/>
                  <a:pt x="1964" y="13745"/>
                  <a:pt x="1964" y="13745"/>
                </a:cubicBezTo>
                <a:cubicBezTo>
                  <a:pt x="2945" y="13745"/>
                  <a:pt x="2945" y="13745"/>
                  <a:pt x="2945" y="13745"/>
                </a:cubicBezTo>
                <a:lnTo>
                  <a:pt x="2945" y="12764"/>
                </a:lnTo>
                <a:close/>
                <a:moveTo>
                  <a:pt x="2945" y="14727"/>
                </a:moveTo>
                <a:cubicBezTo>
                  <a:pt x="1964" y="14727"/>
                  <a:pt x="1964" y="14727"/>
                  <a:pt x="1964" y="14727"/>
                </a:cubicBezTo>
                <a:cubicBezTo>
                  <a:pt x="1964" y="15709"/>
                  <a:pt x="1964" y="15709"/>
                  <a:pt x="1964" y="15709"/>
                </a:cubicBezTo>
                <a:cubicBezTo>
                  <a:pt x="2945" y="15709"/>
                  <a:pt x="2945" y="15709"/>
                  <a:pt x="2945" y="15709"/>
                </a:cubicBezTo>
                <a:lnTo>
                  <a:pt x="2945" y="14727"/>
                </a:lnTo>
                <a:close/>
                <a:moveTo>
                  <a:pt x="1964" y="2945"/>
                </a:moveTo>
                <a:cubicBezTo>
                  <a:pt x="2945" y="2945"/>
                  <a:pt x="2945" y="2945"/>
                  <a:pt x="2945" y="2945"/>
                </a:cubicBezTo>
                <a:cubicBezTo>
                  <a:pt x="2945" y="1964"/>
                  <a:pt x="2945" y="1964"/>
                  <a:pt x="2945" y="1964"/>
                </a:cubicBezTo>
                <a:cubicBezTo>
                  <a:pt x="1964" y="1964"/>
                  <a:pt x="1964" y="1964"/>
                  <a:pt x="1964" y="1964"/>
                </a:cubicBezTo>
                <a:lnTo>
                  <a:pt x="1964" y="2945"/>
                </a:lnTo>
                <a:close/>
                <a:moveTo>
                  <a:pt x="2945" y="16691"/>
                </a:moveTo>
                <a:cubicBezTo>
                  <a:pt x="1964" y="16691"/>
                  <a:pt x="1964" y="16691"/>
                  <a:pt x="1964" y="16691"/>
                </a:cubicBezTo>
                <a:cubicBezTo>
                  <a:pt x="1964" y="17673"/>
                  <a:pt x="1964" y="17673"/>
                  <a:pt x="1964" y="17673"/>
                </a:cubicBezTo>
                <a:cubicBezTo>
                  <a:pt x="2945" y="17673"/>
                  <a:pt x="2945" y="17673"/>
                  <a:pt x="2945" y="17673"/>
                </a:cubicBezTo>
                <a:lnTo>
                  <a:pt x="2945" y="16691"/>
                </a:lnTo>
                <a:close/>
                <a:moveTo>
                  <a:pt x="2945" y="18655"/>
                </a:moveTo>
                <a:cubicBezTo>
                  <a:pt x="1964" y="18655"/>
                  <a:pt x="1964" y="18655"/>
                  <a:pt x="1964" y="18655"/>
                </a:cubicBezTo>
                <a:cubicBezTo>
                  <a:pt x="1964" y="19636"/>
                  <a:pt x="1964" y="19636"/>
                  <a:pt x="1964" y="19636"/>
                </a:cubicBezTo>
                <a:cubicBezTo>
                  <a:pt x="2945" y="19636"/>
                  <a:pt x="2945" y="19636"/>
                  <a:pt x="2945" y="19636"/>
                </a:cubicBezTo>
                <a:lnTo>
                  <a:pt x="2945" y="18655"/>
                </a:lnTo>
                <a:close/>
                <a:moveTo>
                  <a:pt x="19636" y="18655"/>
                </a:moveTo>
                <a:cubicBezTo>
                  <a:pt x="18655" y="18655"/>
                  <a:pt x="18655" y="18655"/>
                  <a:pt x="18655" y="18655"/>
                </a:cubicBezTo>
                <a:cubicBezTo>
                  <a:pt x="18655" y="19636"/>
                  <a:pt x="18655" y="19636"/>
                  <a:pt x="18655" y="19636"/>
                </a:cubicBezTo>
                <a:cubicBezTo>
                  <a:pt x="19636" y="19636"/>
                  <a:pt x="19636" y="19636"/>
                  <a:pt x="19636" y="19636"/>
                </a:cubicBezTo>
                <a:lnTo>
                  <a:pt x="19636" y="18655"/>
                </a:lnTo>
                <a:close/>
                <a:moveTo>
                  <a:pt x="19636" y="16691"/>
                </a:moveTo>
                <a:cubicBezTo>
                  <a:pt x="18655" y="16691"/>
                  <a:pt x="18655" y="16691"/>
                  <a:pt x="18655" y="16691"/>
                </a:cubicBezTo>
                <a:cubicBezTo>
                  <a:pt x="18655" y="17673"/>
                  <a:pt x="18655" y="17673"/>
                  <a:pt x="18655" y="17673"/>
                </a:cubicBezTo>
                <a:cubicBezTo>
                  <a:pt x="19636" y="17673"/>
                  <a:pt x="19636" y="17673"/>
                  <a:pt x="19636" y="17673"/>
                </a:cubicBezTo>
                <a:lnTo>
                  <a:pt x="19636" y="16691"/>
                </a:lnTo>
                <a:close/>
                <a:moveTo>
                  <a:pt x="18655" y="8836"/>
                </a:moveTo>
                <a:cubicBezTo>
                  <a:pt x="19636" y="8836"/>
                  <a:pt x="19636" y="8836"/>
                  <a:pt x="19636" y="8836"/>
                </a:cubicBezTo>
                <a:cubicBezTo>
                  <a:pt x="19636" y="7855"/>
                  <a:pt x="19636" y="7855"/>
                  <a:pt x="19636" y="7855"/>
                </a:cubicBezTo>
                <a:cubicBezTo>
                  <a:pt x="18655" y="7855"/>
                  <a:pt x="18655" y="7855"/>
                  <a:pt x="18655" y="7855"/>
                </a:cubicBezTo>
                <a:lnTo>
                  <a:pt x="18655" y="8836"/>
                </a:lnTo>
                <a:close/>
                <a:moveTo>
                  <a:pt x="18655" y="6873"/>
                </a:moveTo>
                <a:cubicBezTo>
                  <a:pt x="19636" y="6873"/>
                  <a:pt x="19636" y="6873"/>
                  <a:pt x="19636" y="6873"/>
                </a:cubicBezTo>
                <a:cubicBezTo>
                  <a:pt x="19636" y="5891"/>
                  <a:pt x="19636" y="5891"/>
                  <a:pt x="19636" y="5891"/>
                </a:cubicBezTo>
                <a:cubicBezTo>
                  <a:pt x="18655" y="5891"/>
                  <a:pt x="18655" y="5891"/>
                  <a:pt x="18655" y="5891"/>
                </a:cubicBezTo>
                <a:lnTo>
                  <a:pt x="18655" y="6873"/>
                </a:lnTo>
                <a:close/>
                <a:moveTo>
                  <a:pt x="19636" y="14727"/>
                </a:moveTo>
                <a:cubicBezTo>
                  <a:pt x="18655" y="14727"/>
                  <a:pt x="18655" y="14727"/>
                  <a:pt x="18655" y="14727"/>
                </a:cubicBezTo>
                <a:cubicBezTo>
                  <a:pt x="18655" y="15709"/>
                  <a:pt x="18655" y="15709"/>
                  <a:pt x="18655" y="15709"/>
                </a:cubicBezTo>
                <a:cubicBezTo>
                  <a:pt x="19636" y="15709"/>
                  <a:pt x="19636" y="15709"/>
                  <a:pt x="19636" y="15709"/>
                </a:cubicBezTo>
                <a:lnTo>
                  <a:pt x="19636" y="14727"/>
                </a:lnTo>
                <a:close/>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3927" y="20618"/>
                </a:moveTo>
                <a:cubicBezTo>
                  <a:pt x="1964" y="20618"/>
                  <a:pt x="1964" y="20618"/>
                  <a:pt x="1964" y="20618"/>
                </a:cubicBezTo>
                <a:cubicBezTo>
                  <a:pt x="1473" y="20618"/>
                  <a:pt x="982" y="20127"/>
                  <a:pt x="982" y="19636"/>
                </a:cubicBezTo>
                <a:cubicBezTo>
                  <a:pt x="982" y="11291"/>
                  <a:pt x="982" y="11291"/>
                  <a:pt x="982" y="11291"/>
                </a:cubicBezTo>
                <a:cubicBezTo>
                  <a:pt x="3927" y="11291"/>
                  <a:pt x="3927" y="11291"/>
                  <a:pt x="3927" y="11291"/>
                </a:cubicBezTo>
                <a:lnTo>
                  <a:pt x="3927" y="20618"/>
                </a:lnTo>
                <a:close/>
                <a:moveTo>
                  <a:pt x="3927" y="10309"/>
                </a:moveTo>
                <a:cubicBezTo>
                  <a:pt x="982" y="10309"/>
                  <a:pt x="982" y="10309"/>
                  <a:pt x="982" y="10309"/>
                </a:cubicBezTo>
                <a:cubicBezTo>
                  <a:pt x="982" y="1964"/>
                  <a:pt x="982" y="1964"/>
                  <a:pt x="982" y="1964"/>
                </a:cubicBezTo>
                <a:cubicBezTo>
                  <a:pt x="982" y="1473"/>
                  <a:pt x="1473" y="982"/>
                  <a:pt x="1964" y="982"/>
                </a:cubicBezTo>
                <a:cubicBezTo>
                  <a:pt x="3927" y="982"/>
                  <a:pt x="3927" y="982"/>
                  <a:pt x="3927" y="982"/>
                </a:cubicBezTo>
                <a:lnTo>
                  <a:pt x="3927" y="10309"/>
                </a:lnTo>
                <a:close/>
                <a:moveTo>
                  <a:pt x="16691" y="20618"/>
                </a:moveTo>
                <a:cubicBezTo>
                  <a:pt x="4909" y="20618"/>
                  <a:pt x="4909" y="20618"/>
                  <a:pt x="4909" y="20618"/>
                </a:cubicBezTo>
                <a:cubicBezTo>
                  <a:pt x="4909" y="11291"/>
                  <a:pt x="4909" y="11291"/>
                  <a:pt x="4909" y="11291"/>
                </a:cubicBezTo>
                <a:cubicBezTo>
                  <a:pt x="16691" y="11291"/>
                  <a:pt x="16691" y="11291"/>
                  <a:pt x="16691" y="11291"/>
                </a:cubicBezTo>
                <a:lnTo>
                  <a:pt x="16691" y="20618"/>
                </a:lnTo>
                <a:close/>
                <a:moveTo>
                  <a:pt x="16691" y="10309"/>
                </a:moveTo>
                <a:cubicBezTo>
                  <a:pt x="4909" y="10309"/>
                  <a:pt x="4909" y="10309"/>
                  <a:pt x="4909" y="10309"/>
                </a:cubicBezTo>
                <a:cubicBezTo>
                  <a:pt x="4909" y="982"/>
                  <a:pt x="4909" y="982"/>
                  <a:pt x="4909" y="982"/>
                </a:cubicBezTo>
                <a:cubicBezTo>
                  <a:pt x="16691" y="982"/>
                  <a:pt x="16691" y="982"/>
                  <a:pt x="16691" y="982"/>
                </a:cubicBezTo>
                <a:lnTo>
                  <a:pt x="16691" y="10309"/>
                </a:lnTo>
                <a:close/>
                <a:moveTo>
                  <a:pt x="20618" y="19636"/>
                </a:moveTo>
                <a:cubicBezTo>
                  <a:pt x="20618" y="20127"/>
                  <a:pt x="20127" y="20618"/>
                  <a:pt x="19636" y="20618"/>
                </a:cubicBezTo>
                <a:cubicBezTo>
                  <a:pt x="17673" y="20618"/>
                  <a:pt x="17673" y="20618"/>
                  <a:pt x="17673" y="20618"/>
                </a:cubicBezTo>
                <a:cubicBezTo>
                  <a:pt x="17673" y="11291"/>
                  <a:pt x="17673" y="11291"/>
                  <a:pt x="17673" y="11291"/>
                </a:cubicBezTo>
                <a:cubicBezTo>
                  <a:pt x="20618" y="11291"/>
                  <a:pt x="20618" y="11291"/>
                  <a:pt x="20618" y="11291"/>
                </a:cubicBezTo>
                <a:lnTo>
                  <a:pt x="20618" y="19636"/>
                </a:lnTo>
                <a:close/>
                <a:moveTo>
                  <a:pt x="20618" y="10309"/>
                </a:moveTo>
                <a:cubicBezTo>
                  <a:pt x="17673" y="10309"/>
                  <a:pt x="17673" y="10309"/>
                  <a:pt x="17673" y="10309"/>
                </a:cubicBezTo>
                <a:cubicBezTo>
                  <a:pt x="17673" y="982"/>
                  <a:pt x="17673" y="982"/>
                  <a:pt x="17673" y="982"/>
                </a:cubicBezTo>
                <a:cubicBezTo>
                  <a:pt x="19636" y="982"/>
                  <a:pt x="19636" y="982"/>
                  <a:pt x="19636" y="982"/>
                </a:cubicBezTo>
                <a:cubicBezTo>
                  <a:pt x="20127" y="982"/>
                  <a:pt x="20618" y="1473"/>
                  <a:pt x="20618" y="1964"/>
                </a:cubicBezTo>
                <a:lnTo>
                  <a:pt x="20618" y="10309"/>
                </a:lnTo>
                <a:close/>
                <a:moveTo>
                  <a:pt x="18655" y="2945"/>
                </a:moveTo>
                <a:cubicBezTo>
                  <a:pt x="19636" y="2945"/>
                  <a:pt x="19636" y="2945"/>
                  <a:pt x="19636" y="2945"/>
                </a:cubicBezTo>
                <a:cubicBezTo>
                  <a:pt x="19636" y="1964"/>
                  <a:pt x="19636" y="1964"/>
                  <a:pt x="19636" y="1964"/>
                </a:cubicBezTo>
                <a:cubicBezTo>
                  <a:pt x="18655" y="1964"/>
                  <a:pt x="18655" y="1964"/>
                  <a:pt x="18655" y="1964"/>
                </a:cubicBezTo>
                <a:lnTo>
                  <a:pt x="18655" y="2945"/>
                </a:lnTo>
                <a:close/>
                <a:moveTo>
                  <a:pt x="19636" y="12764"/>
                </a:moveTo>
                <a:cubicBezTo>
                  <a:pt x="18655" y="12764"/>
                  <a:pt x="18655" y="12764"/>
                  <a:pt x="18655" y="12764"/>
                </a:cubicBezTo>
                <a:cubicBezTo>
                  <a:pt x="18655" y="13745"/>
                  <a:pt x="18655" y="13745"/>
                  <a:pt x="18655" y="13745"/>
                </a:cubicBezTo>
                <a:cubicBezTo>
                  <a:pt x="19636" y="13745"/>
                  <a:pt x="19636" y="13745"/>
                  <a:pt x="19636" y="13745"/>
                </a:cubicBezTo>
                <a:lnTo>
                  <a:pt x="19636" y="12764"/>
                </a:lnTo>
                <a:close/>
                <a:moveTo>
                  <a:pt x="18655" y="4909"/>
                </a:moveTo>
                <a:cubicBezTo>
                  <a:pt x="19636" y="4909"/>
                  <a:pt x="19636" y="4909"/>
                  <a:pt x="19636" y="4909"/>
                </a:cubicBezTo>
                <a:cubicBezTo>
                  <a:pt x="19636" y="3927"/>
                  <a:pt x="19636" y="3927"/>
                  <a:pt x="19636" y="3927"/>
                </a:cubicBezTo>
                <a:cubicBezTo>
                  <a:pt x="18655" y="3927"/>
                  <a:pt x="18655" y="3927"/>
                  <a:pt x="18655" y="3927"/>
                </a:cubicBezTo>
                <a:lnTo>
                  <a:pt x="18655" y="4909"/>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09" name="Shape"/>
          <p:cNvSpPr/>
          <p:nvPr/>
        </p:nvSpPr>
        <p:spPr>
          <a:xfrm>
            <a:off x="16151226" y="1647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945" y="18655"/>
                </a:moveTo>
                <a:cubicBezTo>
                  <a:pt x="1964" y="18655"/>
                  <a:pt x="1964" y="18655"/>
                  <a:pt x="1964" y="18655"/>
                </a:cubicBezTo>
                <a:cubicBezTo>
                  <a:pt x="1964" y="19636"/>
                  <a:pt x="1964" y="19636"/>
                  <a:pt x="1964" y="19636"/>
                </a:cubicBezTo>
                <a:cubicBezTo>
                  <a:pt x="2945" y="19636"/>
                  <a:pt x="2945" y="19636"/>
                  <a:pt x="2945" y="19636"/>
                </a:cubicBezTo>
                <a:lnTo>
                  <a:pt x="2945" y="18655"/>
                </a:lnTo>
                <a:close/>
                <a:moveTo>
                  <a:pt x="2945" y="14727"/>
                </a:moveTo>
                <a:cubicBezTo>
                  <a:pt x="1964" y="14727"/>
                  <a:pt x="1964" y="14727"/>
                  <a:pt x="1964" y="14727"/>
                </a:cubicBezTo>
                <a:cubicBezTo>
                  <a:pt x="1964" y="15709"/>
                  <a:pt x="1964" y="15709"/>
                  <a:pt x="1964" y="15709"/>
                </a:cubicBezTo>
                <a:cubicBezTo>
                  <a:pt x="2945" y="15709"/>
                  <a:pt x="2945" y="15709"/>
                  <a:pt x="2945" y="15709"/>
                </a:cubicBezTo>
                <a:lnTo>
                  <a:pt x="2945" y="14727"/>
                </a:lnTo>
                <a:close/>
                <a:moveTo>
                  <a:pt x="1964" y="6873"/>
                </a:moveTo>
                <a:cubicBezTo>
                  <a:pt x="2945" y="6873"/>
                  <a:pt x="2945" y="6873"/>
                  <a:pt x="2945" y="6873"/>
                </a:cubicBezTo>
                <a:cubicBezTo>
                  <a:pt x="2945" y="5891"/>
                  <a:pt x="2945" y="5891"/>
                  <a:pt x="2945" y="5891"/>
                </a:cubicBezTo>
                <a:cubicBezTo>
                  <a:pt x="1964" y="5891"/>
                  <a:pt x="1964" y="5891"/>
                  <a:pt x="1964" y="5891"/>
                </a:cubicBezTo>
                <a:lnTo>
                  <a:pt x="1964" y="6873"/>
                </a:lnTo>
                <a:close/>
                <a:moveTo>
                  <a:pt x="2945" y="16691"/>
                </a:moveTo>
                <a:cubicBezTo>
                  <a:pt x="1964" y="16691"/>
                  <a:pt x="1964" y="16691"/>
                  <a:pt x="1964" y="16691"/>
                </a:cubicBezTo>
                <a:cubicBezTo>
                  <a:pt x="1964" y="17673"/>
                  <a:pt x="1964" y="17673"/>
                  <a:pt x="1964" y="17673"/>
                </a:cubicBezTo>
                <a:cubicBezTo>
                  <a:pt x="2945" y="17673"/>
                  <a:pt x="2945" y="17673"/>
                  <a:pt x="2945" y="17673"/>
                </a:cubicBezTo>
                <a:lnTo>
                  <a:pt x="2945" y="16691"/>
                </a:lnTo>
                <a:close/>
                <a:moveTo>
                  <a:pt x="1964" y="10800"/>
                </a:moveTo>
                <a:cubicBezTo>
                  <a:pt x="2945" y="10800"/>
                  <a:pt x="2945" y="10800"/>
                  <a:pt x="2945" y="10800"/>
                </a:cubicBezTo>
                <a:cubicBezTo>
                  <a:pt x="2945" y="9818"/>
                  <a:pt x="2945" y="9818"/>
                  <a:pt x="2945" y="9818"/>
                </a:cubicBezTo>
                <a:cubicBezTo>
                  <a:pt x="1964" y="9818"/>
                  <a:pt x="1964" y="9818"/>
                  <a:pt x="1964" y="9818"/>
                </a:cubicBezTo>
                <a:lnTo>
                  <a:pt x="1964" y="10800"/>
                </a:lnTo>
                <a:close/>
                <a:moveTo>
                  <a:pt x="1964" y="8836"/>
                </a:moveTo>
                <a:cubicBezTo>
                  <a:pt x="2945" y="8836"/>
                  <a:pt x="2945" y="8836"/>
                  <a:pt x="2945" y="8836"/>
                </a:cubicBezTo>
                <a:cubicBezTo>
                  <a:pt x="2945" y="7855"/>
                  <a:pt x="2945" y="7855"/>
                  <a:pt x="2945" y="7855"/>
                </a:cubicBezTo>
                <a:cubicBezTo>
                  <a:pt x="1964" y="7855"/>
                  <a:pt x="1964" y="7855"/>
                  <a:pt x="1964" y="7855"/>
                </a:cubicBezTo>
                <a:lnTo>
                  <a:pt x="1964" y="8836"/>
                </a:lnTo>
                <a:close/>
                <a:moveTo>
                  <a:pt x="15709" y="3927"/>
                </a:moveTo>
                <a:cubicBezTo>
                  <a:pt x="1964" y="3927"/>
                  <a:pt x="1964" y="3927"/>
                  <a:pt x="1964" y="3927"/>
                </a:cubicBezTo>
                <a:cubicBezTo>
                  <a:pt x="859" y="3927"/>
                  <a:pt x="0" y="4786"/>
                  <a:pt x="0" y="5891"/>
                </a:cubicBezTo>
                <a:cubicBezTo>
                  <a:pt x="0" y="19636"/>
                  <a:pt x="0" y="19636"/>
                  <a:pt x="0" y="19636"/>
                </a:cubicBezTo>
                <a:cubicBezTo>
                  <a:pt x="0" y="20741"/>
                  <a:pt x="859" y="21600"/>
                  <a:pt x="1964" y="21600"/>
                </a:cubicBezTo>
                <a:cubicBezTo>
                  <a:pt x="15709" y="21600"/>
                  <a:pt x="15709" y="21600"/>
                  <a:pt x="15709" y="21600"/>
                </a:cubicBezTo>
                <a:cubicBezTo>
                  <a:pt x="16814" y="21600"/>
                  <a:pt x="17673" y="20741"/>
                  <a:pt x="17673" y="19636"/>
                </a:cubicBezTo>
                <a:cubicBezTo>
                  <a:pt x="17673" y="5891"/>
                  <a:pt x="17673" y="5891"/>
                  <a:pt x="17673" y="5891"/>
                </a:cubicBezTo>
                <a:cubicBezTo>
                  <a:pt x="17673" y="4786"/>
                  <a:pt x="16814" y="3927"/>
                  <a:pt x="15709" y="3927"/>
                </a:cubicBezTo>
                <a:moveTo>
                  <a:pt x="3927" y="20618"/>
                </a:moveTo>
                <a:cubicBezTo>
                  <a:pt x="1964" y="20618"/>
                  <a:pt x="1964" y="20618"/>
                  <a:pt x="1964" y="20618"/>
                </a:cubicBezTo>
                <a:cubicBezTo>
                  <a:pt x="1473" y="20618"/>
                  <a:pt x="982" y="20127"/>
                  <a:pt x="982" y="19636"/>
                </a:cubicBezTo>
                <a:cubicBezTo>
                  <a:pt x="982" y="13255"/>
                  <a:pt x="982" y="13255"/>
                  <a:pt x="982" y="13255"/>
                </a:cubicBezTo>
                <a:cubicBezTo>
                  <a:pt x="3927" y="13255"/>
                  <a:pt x="3927" y="13255"/>
                  <a:pt x="3927" y="13255"/>
                </a:cubicBezTo>
                <a:lnTo>
                  <a:pt x="3927" y="20618"/>
                </a:lnTo>
                <a:close/>
                <a:moveTo>
                  <a:pt x="3927" y="12273"/>
                </a:moveTo>
                <a:cubicBezTo>
                  <a:pt x="982" y="12273"/>
                  <a:pt x="982" y="12273"/>
                  <a:pt x="982" y="12273"/>
                </a:cubicBezTo>
                <a:cubicBezTo>
                  <a:pt x="982" y="5891"/>
                  <a:pt x="982" y="5891"/>
                  <a:pt x="982" y="5891"/>
                </a:cubicBezTo>
                <a:cubicBezTo>
                  <a:pt x="982" y="5400"/>
                  <a:pt x="1473" y="4909"/>
                  <a:pt x="1964" y="4909"/>
                </a:cubicBezTo>
                <a:cubicBezTo>
                  <a:pt x="3927" y="4909"/>
                  <a:pt x="3927" y="4909"/>
                  <a:pt x="3927" y="4909"/>
                </a:cubicBezTo>
                <a:lnTo>
                  <a:pt x="3927" y="12273"/>
                </a:lnTo>
                <a:close/>
                <a:moveTo>
                  <a:pt x="12764" y="20618"/>
                </a:moveTo>
                <a:cubicBezTo>
                  <a:pt x="4909" y="20618"/>
                  <a:pt x="4909" y="20618"/>
                  <a:pt x="4909" y="20618"/>
                </a:cubicBezTo>
                <a:cubicBezTo>
                  <a:pt x="4909" y="13255"/>
                  <a:pt x="4909" y="13255"/>
                  <a:pt x="4909" y="13255"/>
                </a:cubicBezTo>
                <a:cubicBezTo>
                  <a:pt x="12764" y="13255"/>
                  <a:pt x="12764" y="13255"/>
                  <a:pt x="12764" y="13255"/>
                </a:cubicBezTo>
                <a:lnTo>
                  <a:pt x="12764" y="20618"/>
                </a:lnTo>
                <a:close/>
                <a:moveTo>
                  <a:pt x="12764" y="12273"/>
                </a:moveTo>
                <a:cubicBezTo>
                  <a:pt x="4909" y="12273"/>
                  <a:pt x="4909" y="12273"/>
                  <a:pt x="4909" y="12273"/>
                </a:cubicBezTo>
                <a:cubicBezTo>
                  <a:pt x="4909" y="4909"/>
                  <a:pt x="4909" y="4909"/>
                  <a:pt x="4909" y="4909"/>
                </a:cubicBezTo>
                <a:cubicBezTo>
                  <a:pt x="12764" y="4909"/>
                  <a:pt x="12764" y="4909"/>
                  <a:pt x="12764" y="4909"/>
                </a:cubicBezTo>
                <a:lnTo>
                  <a:pt x="12764" y="12273"/>
                </a:lnTo>
                <a:close/>
                <a:moveTo>
                  <a:pt x="16691" y="19636"/>
                </a:moveTo>
                <a:cubicBezTo>
                  <a:pt x="16691" y="20127"/>
                  <a:pt x="16200" y="20618"/>
                  <a:pt x="15709" y="20618"/>
                </a:cubicBezTo>
                <a:cubicBezTo>
                  <a:pt x="13745" y="20618"/>
                  <a:pt x="13745" y="20618"/>
                  <a:pt x="13745" y="20618"/>
                </a:cubicBezTo>
                <a:cubicBezTo>
                  <a:pt x="13745" y="13255"/>
                  <a:pt x="13745" y="13255"/>
                  <a:pt x="13745" y="13255"/>
                </a:cubicBezTo>
                <a:cubicBezTo>
                  <a:pt x="16691" y="13255"/>
                  <a:pt x="16691" y="13255"/>
                  <a:pt x="16691" y="13255"/>
                </a:cubicBezTo>
                <a:lnTo>
                  <a:pt x="16691" y="19636"/>
                </a:lnTo>
                <a:close/>
                <a:moveTo>
                  <a:pt x="16691" y="12273"/>
                </a:moveTo>
                <a:cubicBezTo>
                  <a:pt x="13745" y="12273"/>
                  <a:pt x="13745" y="12273"/>
                  <a:pt x="13745" y="12273"/>
                </a:cubicBezTo>
                <a:cubicBezTo>
                  <a:pt x="13745" y="4909"/>
                  <a:pt x="13745" y="4909"/>
                  <a:pt x="13745" y="4909"/>
                </a:cubicBezTo>
                <a:cubicBezTo>
                  <a:pt x="15709" y="4909"/>
                  <a:pt x="15709" y="4909"/>
                  <a:pt x="15709" y="4909"/>
                </a:cubicBezTo>
                <a:cubicBezTo>
                  <a:pt x="16200" y="4909"/>
                  <a:pt x="16691" y="5400"/>
                  <a:pt x="16691" y="5891"/>
                </a:cubicBezTo>
                <a:lnTo>
                  <a:pt x="16691" y="12273"/>
                </a:lnTo>
                <a:close/>
                <a:moveTo>
                  <a:pt x="14727" y="6873"/>
                </a:moveTo>
                <a:cubicBezTo>
                  <a:pt x="15709" y="6873"/>
                  <a:pt x="15709" y="6873"/>
                  <a:pt x="15709" y="6873"/>
                </a:cubicBezTo>
                <a:cubicBezTo>
                  <a:pt x="15709" y="5891"/>
                  <a:pt x="15709" y="5891"/>
                  <a:pt x="15709" y="5891"/>
                </a:cubicBezTo>
                <a:cubicBezTo>
                  <a:pt x="14727" y="5891"/>
                  <a:pt x="14727" y="5891"/>
                  <a:pt x="14727" y="5891"/>
                </a:cubicBezTo>
                <a:lnTo>
                  <a:pt x="14727" y="6873"/>
                </a:lnTo>
                <a:close/>
                <a:moveTo>
                  <a:pt x="19636" y="0"/>
                </a:moveTo>
                <a:cubicBezTo>
                  <a:pt x="5891" y="0"/>
                  <a:pt x="5891" y="0"/>
                  <a:pt x="5891" y="0"/>
                </a:cubicBezTo>
                <a:cubicBezTo>
                  <a:pt x="4786" y="0"/>
                  <a:pt x="3927" y="859"/>
                  <a:pt x="3927" y="1964"/>
                </a:cubicBezTo>
                <a:cubicBezTo>
                  <a:pt x="3927" y="2455"/>
                  <a:pt x="3927" y="2455"/>
                  <a:pt x="3927" y="2455"/>
                </a:cubicBezTo>
                <a:cubicBezTo>
                  <a:pt x="3927" y="2700"/>
                  <a:pt x="4173" y="2945"/>
                  <a:pt x="4418" y="2945"/>
                </a:cubicBezTo>
                <a:cubicBezTo>
                  <a:pt x="4664" y="2945"/>
                  <a:pt x="4909" y="2700"/>
                  <a:pt x="4909" y="2455"/>
                </a:cubicBezTo>
                <a:cubicBezTo>
                  <a:pt x="4909" y="1964"/>
                  <a:pt x="4909" y="1964"/>
                  <a:pt x="4909" y="1964"/>
                </a:cubicBezTo>
                <a:cubicBezTo>
                  <a:pt x="4909" y="1473"/>
                  <a:pt x="5400" y="982"/>
                  <a:pt x="5891" y="982"/>
                </a:cubicBezTo>
                <a:cubicBezTo>
                  <a:pt x="19636" y="982"/>
                  <a:pt x="19636" y="982"/>
                  <a:pt x="19636" y="982"/>
                </a:cubicBezTo>
                <a:cubicBezTo>
                  <a:pt x="20127" y="982"/>
                  <a:pt x="20618" y="1473"/>
                  <a:pt x="20618" y="1964"/>
                </a:cubicBezTo>
                <a:cubicBezTo>
                  <a:pt x="20618" y="15709"/>
                  <a:pt x="20618" y="15709"/>
                  <a:pt x="20618" y="15709"/>
                </a:cubicBezTo>
                <a:cubicBezTo>
                  <a:pt x="20618" y="16200"/>
                  <a:pt x="20127" y="16691"/>
                  <a:pt x="19636" y="16691"/>
                </a:cubicBezTo>
                <a:cubicBezTo>
                  <a:pt x="19145" y="16691"/>
                  <a:pt x="19145" y="16691"/>
                  <a:pt x="19145" y="16691"/>
                </a:cubicBezTo>
                <a:cubicBezTo>
                  <a:pt x="18900" y="16691"/>
                  <a:pt x="18655" y="16936"/>
                  <a:pt x="18655" y="17182"/>
                </a:cubicBezTo>
                <a:cubicBezTo>
                  <a:pt x="18655" y="17427"/>
                  <a:pt x="18900" y="17673"/>
                  <a:pt x="19145" y="17673"/>
                </a:cubicBezTo>
                <a:cubicBezTo>
                  <a:pt x="19636" y="17673"/>
                  <a:pt x="19636" y="17673"/>
                  <a:pt x="19636" y="17673"/>
                </a:cubicBezTo>
                <a:cubicBezTo>
                  <a:pt x="20741" y="17673"/>
                  <a:pt x="21600" y="16814"/>
                  <a:pt x="21600" y="15709"/>
                </a:cubicBezTo>
                <a:cubicBezTo>
                  <a:pt x="21600" y="1964"/>
                  <a:pt x="21600" y="1964"/>
                  <a:pt x="21600" y="1964"/>
                </a:cubicBezTo>
                <a:cubicBezTo>
                  <a:pt x="21600" y="859"/>
                  <a:pt x="20741" y="0"/>
                  <a:pt x="19636" y="0"/>
                </a:cubicBezTo>
                <a:moveTo>
                  <a:pt x="14727" y="8836"/>
                </a:moveTo>
                <a:cubicBezTo>
                  <a:pt x="15709" y="8836"/>
                  <a:pt x="15709" y="8836"/>
                  <a:pt x="15709" y="8836"/>
                </a:cubicBezTo>
                <a:cubicBezTo>
                  <a:pt x="15709" y="7855"/>
                  <a:pt x="15709" y="7855"/>
                  <a:pt x="15709" y="7855"/>
                </a:cubicBezTo>
                <a:cubicBezTo>
                  <a:pt x="14727" y="7855"/>
                  <a:pt x="14727" y="7855"/>
                  <a:pt x="14727" y="7855"/>
                </a:cubicBezTo>
                <a:lnTo>
                  <a:pt x="14727" y="8836"/>
                </a:lnTo>
                <a:close/>
                <a:moveTo>
                  <a:pt x="15709" y="16691"/>
                </a:moveTo>
                <a:cubicBezTo>
                  <a:pt x="14727" y="16691"/>
                  <a:pt x="14727" y="16691"/>
                  <a:pt x="14727" y="16691"/>
                </a:cubicBezTo>
                <a:cubicBezTo>
                  <a:pt x="14727" y="17673"/>
                  <a:pt x="14727" y="17673"/>
                  <a:pt x="14727" y="17673"/>
                </a:cubicBezTo>
                <a:cubicBezTo>
                  <a:pt x="15709" y="17673"/>
                  <a:pt x="15709" y="17673"/>
                  <a:pt x="15709" y="17673"/>
                </a:cubicBezTo>
                <a:lnTo>
                  <a:pt x="15709" y="16691"/>
                </a:lnTo>
                <a:close/>
                <a:moveTo>
                  <a:pt x="14727" y="10800"/>
                </a:moveTo>
                <a:cubicBezTo>
                  <a:pt x="15709" y="10800"/>
                  <a:pt x="15709" y="10800"/>
                  <a:pt x="15709" y="10800"/>
                </a:cubicBezTo>
                <a:cubicBezTo>
                  <a:pt x="15709" y="9818"/>
                  <a:pt x="15709" y="9818"/>
                  <a:pt x="15709" y="9818"/>
                </a:cubicBezTo>
                <a:cubicBezTo>
                  <a:pt x="14727" y="9818"/>
                  <a:pt x="14727" y="9818"/>
                  <a:pt x="14727" y="9818"/>
                </a:cubicBezTo>
                <a:lnTo>
                  <a:pt x="14727" y="10800"/>
                </a:lnTo>
                <a:close/>
                <a:moveTo>
                  <a:pt x="15709" y="14727"/>
                </a:moveTo>
                <a:cubicBezTo>
                  <a:pt x="14727" y="14727"/>
                  <a:pt x="14727" y="14727"/>
                  <a:pt x="14727" y="14727"/>
                </a:cubicBezTo>
                <a:cubicBezTo>
                  <a:pt x="14727" y="15709"/>
                  <a:pt x="14727" y="15709"/>
                  <a:pt x="14727" y="15709"/>
                </a:cubicBezTo>
                <a:cubicBezTo>
                  <a:pt x="15709" y="15709"/>
                  <a:pt x="15709" y="15709"/>
                  <a:pt x="15709" y="15709"/>
                </a:cubicBezTo>
                <a:lnTo>
                  <a:pt x="15709" y="14727"/>
                </a:lnTo>
                <a:close/>
                <a:moveTo>
                  <a:pt x="15709" y="18655"/>
                </a:moveTo>
                <a:cubicBezTo>
                  <a:pt x="14727" y="18655"/>
                  <a:pt x="14727" y="18655"/>
                  <a:pt x="14727" y="18655"/>
                </a:cubicBezTo>
                <a:cubicBezTo>
                  <a:pt x="14727" y="19636"/>
                  <a:pt x="14727" y="19636"/>
                  <a:pt x="14727" y="19636"/>
                </a:cubicBezTo>
                <a:cubicBezTo>
                  <a:pt x="15709" y="19636"/>
                  <a:pt x="15709" y="19636"/>
                  <a:pt x="15709" y="19636"/>
                </a:cubicBezTo>
                <a:lnTo>
                  <a:pt x="15709" y="1865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0" name="Shape"/>
          <p:cNvSpPr/>
          <p:nvPr/>
        </p:nvSpPr>
        <p:spPr>
          <a:xfrm>
            <a:off x="17373600" y="1647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4" y="4909"/>
                </a:moveTo>
                <a:cubicBezTo>
                  <a:pt x="2945" y="4909"/>
                  <a:pt x="2945" y="4909"/>
                  <a:pt x="2945" y="4909"/>
                </a:cubicBezTo>
                <a:cubicBezTo>
                  <a:pt x="2945" y="3927"/>
                  <a:pt x="2945" y="3927"/>
                  <a:pt x="2945" y="3927"/>
                </a:cubicBezTo>
                <a:cubicBezTo>
                  <a:pt x="1964" y="3927"/>
                  <a:pt x="1964" y="3927"/>
                  <a:pt x="1964" y="3927"/>
                </a:cubicBezTo>
                <a:lnTo>
                  <a:pt x="1964" y="4909"/>
                </a:lnTo>
                <a:close/>
                <a:moveTo>
                  <a:pt x="1964" y="6873"/>
                </a:moveTo>
                <a:cubicBezTo>
                  <a:pt x="2945" y="6873"/>
                  <a:pt x="2945" y="6873"/>
                  <a:pt x="2945" y="6873"/>
                </a:cubicBezTo>
                <a:cubicBezTo>
                  <a:pt x="2945" y="5891"/>
                  <a:pt x="2945" y="5891"/>
                  <a:pt x="2945" y="5891"/>
                </a:cubicBezTo>
                <a:cubicBezTo>
                  <a:pt x="1964" y="5891"/>
                  <a:pt x="1964" y="5891"/>
                  <a:pt x="1964" y="5891"/>
                </a:cubicBezTo>
                <a:lnTo>
                  <a:pt x="1964" y="6873"/>
                </a:lnTo>
                <a:close/>
                <a:moveTo>
                  <a:pt x="2945" y="18655"/>
                </a:moveTo>
                <a:cubicBezTo>
                  <a:pt x="1964" y="18655"/>
                  <a:pt x="1964" y="18655"/>
                  <a:pt x="1964" y="18655"/>
                </a:cubicBezTo>
                <a:cubicBezTo>
                  <a:pt x="1964" y="19636"/>
                  <a:pt x="1964" y="19636"/>
                  <a:pt x="1964" y="19636"/>
                </a:cubicBezTo>
                <a:cubicBezTo>
                  <a:pt x="2945" y="19636"/>
                  <a:pt x="2945" y="19636"/>
                  <a:pt x="2945" y="19636"/>
                </a:cubicBezTo>
                <a:lnTo>
                  <a:pt x="2945" y="18655"/>
                </a:lnTo>
                <a:close/>
                <a:moveTo>
                  <a:pt x="2945" y="14727"/>
                </a:moveTo>
                <a:cubicBezTo>
                  <a:pt x="1964" y="14727"/>
                  <a:pt x="1964" y="14727"/>
                  <a:pt x="1964" y="14727"/>
                </a:cubicBezTo>
                <a:cubicBezTo>
                  <a:pt x="1964" y="15709"/>
                  <a:pt x="1964" y="15709"/>
                  <a:pt x="1964" y="15709"/>
                </a:cubicBezTo>
                <a:cubicBezTo>
                  <a:pt x="2945" y="15709"/>
                  <a:pt x="2945" y="15709"/>
                  <a:pt x="2945" y="15709"/>
                </a:cubicBezTo>
                <a:lnTo>
                  <a:pt x="2945" y="14727"/>
                </a:lnTo>
                <a:close/>
                <a:moveTo>
                  <a:pt x="2945" y="12764"/>
                </a:moveTo>
                <a:cubicBezTo>
                  <a:pt x="1964" y="12764"/>
                  <a:pt x="1964" y="12764"/>
                  <a:pt x="1964" y="12764"/>
                </a:cubicBezTo>
                <a:cubicBezTo>
                  <a:pt x="1964" y="13745"/>
                  <a:pt x="1964" y="13745"/>
                  <a:pt x="1964" y="13745"/>
                </a:cubicBezTo>
                <a:cubicBezTo>
                  <a:pt x="2945" y="13745"/>
                  <a:pt x="2945" y="13745"/>
                  <a:pt x="2945" y="13745"/>
                </a:cubicBezTo>
                <a:lnTo>
                  <a:pt x="2945" y="12764"/>
                </a:lnTo>
                <a:close/>
                <a:moveTo>
                  <a:pt x="2945" y="16691"/>
                </a:moveTo>
                <a:cubicBezTo>
                  <a:pt x="1964" y="16691"/>
                  <a:pt x="1964" y="16691"/>
                  <a:pt x="1964" y="16691"/>
                </a:cubicBezTo>
                <a:cubicBezTo>
                  <a:pt x="1964" y="17673"/>
                  <a:pt x="1964" y="17673"/>
                  <a:pt x="1964" y="17673"/>
                </a:cubicBezTo>
                <a:cubicBezTo>
                  <a:pt x="2945" y="17673"/>
                  <a:pt x="2945" y="17673"/>
                  <a:pt x="2945" y="17673"/>
                </a:cubicBezTo>
                <a:lnTo>
                  <a:pt x="2945" y="16691"/>
                </a:lnTo>
                <a:close/>
                <a:moveTo>
                  <a:pt x="1964" y="8836"/>
                </a:moveTo>
                <a:cubicBezTo>
                  <a:pt x="2945" y="8836"/>
                  <a:pt x="2945" y="8836"/>
                  <a:pt x="2945" y="8836"/>
                </a:cubicBezTo>
                <a:cubicBezTo>
                  <a:pt x="2945" y="7855"/>
                  <a:pt x="2945" y="7855"/>
                  <a:pt x="2945" y="7855"/>
                </a:cubicBezTo>
                <a:cubicBezTo>
                  <a:pt x="1964" y="7855"/>
                  <a:pt x="1964" y="7855"/>
                  <a:pt x="1964" y="7855"/>
                </a:cubicBezTo>
                <a:lnTo>
                  <a:pt x="1964" y="8836"/>
                </a:lnTo>
                <a:close/>
                <a:moveTo>
                  <a:pt x="1964" y="2945"/>
                </a:moveTo>
                <a:cubicBezTo>
                  <a:pt x="2945" y="2945"/>
                  <a:pt x="2945" y="2945"/>
                  <a:pt x="2945" y="2945"/>
                </a:cubicBezTo>
                <a:cubicBezTo>
                  <a:pt x="2945" y="1964"/>
                  <a:pt x="2945" y="1964"/>
                  <a:pt x="2945" y="1964"/>
                </a:cubicBezTo>
                <a:cubicBezTo>
                  <a:pt x="1964" y="1964"/>
                  <a:pt x="1964" y="1964"/>
                  <a:pt x="1964" y="1964"/>
                </a:cubicBezTo>
                <a:lnTo>
                  <a:pt x="1964" y="2945"/>
                </a:lnTo>
                <a:close/>
                <a:moveTo>
                  <a:pt x="18655" y="4909"/>
                </a:moveTo>
                <a:cubicBezTo>
                  <a:pt x="19636" y="4909"/>
                  <a:pt x="19636" y="4909"/>
                  <a:pt x="19636" y="4909"/>
                </a:cubicBezTo>
                <a:cubicBezTo>
                  <a:pt x="19636" y="3927"/>
                  <a:pt x="19636" y="3927"/>
                  <a:pt x="19636" y="3927"/>
                </a:cubicBezTo>
                <a:cubicBezTo>
                  <a:pt x="18655" y="3927"/>
                  <a:pt x="18655" y="3927"/>
                  <a:pt x="18655" y="3927"/>
                </a:cubicBezTo>
                <a:lnTo>
                  <a:pt x="18655" y="4909"/>
                </a:lnTo>
                <a:close/>
                <a:moveTo>
                  <a:pt x="18655" y="6873"/>
                </a:moveTo>
                <a:cubicBezTo>
                  <a:pt x="19636" y="6873"/>
                  <a:pt x="19636" y="6873"/>
                  <a:pt x="19636" y="6873"/>
                </a:cubicBezTo>
                <a:cubicBezTo>
                  <a:pt x="19636" y="5891"/>
                  <a:pt x="19636" y="5891"/>
                  <a:pt x="19636" y="5891"/>
                </a:cubicBezTo>
                <a:cubicBezTo>
                  <a:pt x="18655" y="5891"/>
                  <a:pt x="18655" y="5891"/>
                  <a:pt x="18655" y="5891"/>
                </a:cubicBezTo>
                <a:lnTo>
                  <a:pt x="18655" y="6873"/>
                </a:lnTo>
                <a:close/>
                <a:moveTo>
                  <a:pt x="18655" y="8836"/>
                </a:moveTo>
                <a:cubicBezTo>
                  <a:pt x="19636" y="8836"/>
                  <a:pt x="19636" y="8836"/>
                  <a:pt x="19636" y="8836"/>
                </a:cubicBezTo>
                <a:cubicBezTo>
                  <a:pt x="19636" y="7855"/>
                  <a:pt x="19636" y="7855"/>
                  <a:pt x="19636" y="7855"/>
                </a:cubicBezTo>
                <a:cubicBezTo>
                  <a:pt x="18655" y="7855"/>
                  <a:pt x="18655" y="7855"/>
                  <a:pt x="18655" y="7855"/>
                </a:cubicBezTo>
                <a:lnTo>
                  <a:pt x="18655" y="8836"/>
                </a:lnTo>
                <a:close/>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3927" y="20618"/>
                </a:moveTo>
                <a:cubicBezTo>
                  <a:pt x="1964" y="20618"/>
                  <a:pt x="1964" y="20618"/>
                  <a:pt x="1964" y="20618"/>
                </a:cubicBezTo>
                <a:cubicBezTo>
                  <a:pt x="1473" y="20618"/>
                  <a:pt x="982" y="20127"/>
                  <a:pt x="982" y="19636"/>
                </a:cubicBezTo>
                <a:cubicBezTo>
                  <a:pt x="982" y="11291"/>
                  <a:pt x="982" y="11291"/>
                  <a:pt x="982" y="11291"/>
                </a:cubicBezTo>
                <a:cubicBezTo>
                  <a:pt x="3927" y="11291"/>
                  <a:pt x="3927" y="11291"/>
                  <a:pt x="3927" y="11291"/>
                </a:cubicBezTo>
                <a:lnTo>
                  <a:pt x="3927" y="20618"/>
                </a:lnTo>
                <a:close/>
                <a:moveTo>
                  <a:pt x="3927" y="10309"/>
                </a:moveTo>
                <a:cubicBezTo>
                  <a:pt x="982" y="10309"/>
                  <a:pt x="982" y="10309"/>
                  <a:pt x="982" y="10309"/>
                </a:cubicBezTo>
                <a:cubicBezTo>
                  <a:pt x="982" y="1964"/>
                  <a:pt x="982" y="1964"/>
                  <a:pt x="982" y="1964"/>
                </a:cubicBezTo>
                <a:cubicBezTo>
                  <a:pt x="982" y="1473"/>
                  <a:pt x="1473" y="982"/>
                  <a:pt x="1964" y="982"/>
                </a:cubicBezTo>
                <a:cubicBezTo>
                  <a:pt x="3927" y="982"/>
                  <a:pt x="3927" y="982"/>
                  <a:pt x="3927" y="982"/>
                </a:cubicBezTo>
                <a:lnTo>
                  <a:pt x="3927" y="10309"/>
                </a:lnTo>
                <a:close/>
                <a:moveTo>
                  <a:pt x="16691" y="20618"/>
                </a:moveTo>
                <a:cubicBezTo>
                  <a:pt x="4909" y="20618"/>
                  <a:pt x="4909" y="20618"/>
                  <a:pt x="4909" y="20618"/>
                </a:cubicBezTo>
                <a:cubicBezTo>
                  <a:pt x="4909" y="982"/>
                  <a:pt x="4909" y="982"/>
                  <a:pt x="4909" y="982"/>
                </a:cubicBezTo>
                <a:cubicBezTo>
                  <a:pt x="16691" y="982"/>
                  <a:pt x="16691" y="982"/>
                  <a:pt x="16691" y="982"/>
                </a:cubicBezTo>
                <a:lnTo>
                  <a:pt x="16691" y="20618"/>
                </a:lnTo>
                <a:close/>
                <a:moveTo>
                  <a:pt x="20618" y="19636"/>
                </a:moveTo>
                <a:cubicBezTo>
                  <a:pt x="20618" y="20127"/>
                  <a:pt x="20127" y="20618"/>
                  <a:pt x="19636" y="20618"/>
                </a:cubicBezTo>
                <a:cubicBezTo>
                  <a:pt x="17673" y="20618"/>
                  <a:pt x="17673" y="20618"/>
                  <a:pt x="17673" y="20618"/>
                </a:cubicBezTo>
                <a:cubicBezTo>
                  <a:pt x="17673" y="11291"/>
                  <a:pt x="17673" y="11291"/>
                  <a:pt x="17673" y="11291"/>
                </a:cubicBezTo>
                <a:cubicBezTo>
                  <a:pt x="20618" y="11291"/>
                  <a:pt x="20618" y="11291"/>
                  <a:pt x="20618" y="11291"/>
                </a:cubicBezTo>
                <a:lnTo>
                  <a:pt x="20618" y="19636"/>
                </a:lnTo>
                <a:close/>
                <a:moveTo>
                  <a:pt x="20618" y="10309"/>
                </a:moveTo>
                <a:cubicBezTo>
                  <a:pt x="17673" y="10309"/>
                  <a:pt x="17673" y="10309"/>
                  <a:pt x="17673" y="10309"/>
                </a:cubicBezTo>
                <a:cubicBezTo>
                  <a:pt x="17673" y="982"/>
                  <a:pt x="17673" y="982"/>
                  <a:pt x="17673" y="982"/>
                </a:cubicBezTo>
                <a:cubicBezTo>
                  <a:pt x="19636" y="982"/>
                  <a:pt x="19636" y="982"/>
                  <a:pt x="19636" y="982"/>
                </a:cubicBezTo>
                <a:cubicBezTo>
                  <a:pt x="20127" y="982"/>
                  <a:pt x="20618" y="1473"/>
                  <a:pt x="20618" y="1964"/>
                </a:cubicBezTo>
                <a:lnTo>
                  <a:pt x="20618" y="10309"/>
                </a:lnTo>
                <a:close/>
                <a:moveTo>
                  <a:pt x="18655" y="2945"/>
                </a:moveTo>
                <a:cubicBezTo>
                  <a:pt x="19636" y="2945"/>
                  <a:pt x="19636" y="2945"/>
                  <a:pt x="19636" y="2945"/>
                </a:cubicBezTo>
                <a:cubicBezTo>
                  <a:pt x="19636" y="1964"/>
                  <a:pt x="19636" y="1964"/>
                  <a:pt x="19636" y="1964"/>
                </a:cubicBezTo>
                <a:cubicBezTo>
                  <a:pt x="18655" y="1964"/>
                  <a:pt x="18655" y="1964"/>
                  <a:pt x="18655" y="1964"/>
                </a:cubicBezTo>
                <a:lnTo>
                  <a:pt x="18655" y="2945"/>
                </a:lnTo>
                <a:close/>
                <a:moveTo>
                  <a:pt x="19636" y="16691"/>
                </a:moveTo>
                <a:cubicBezTo>
                  <a:pt x="18655" y="16691"/>
                  <a:pt x="18655" y="16691"/>
                  <a:pt x="18655" y="16691"/>
                </a:cubicBezTo>
                <a:cubicBezTo>
                  <a:pt x="18655" y="17673"/>
                  <a:pt x="18655" y="17673"/>
                  <a:pt x="18655" y="17673"/>
                </a:cubicBezTo>
                <a:cubicBezTo>
                  <a:pt x="19636" y="17673"/>
                  <a:pt x="19636" y="17673"/>
                  <a:pt x="19636" y="17673"/>
                </a:cubicBezTo>
                <a:lnTo>
                  <a:pt x="19636" y="16691"/>
                </a:lnTo>
                <a:close/>
                <a:moveTo>
                  <a:pt x="19636" y="12764"/>
                </a:moveTo>
                <a:cubicBezTo>
                  <a:pt x="18655" y="12764"/>
                  <a:pt x="18655" y="12764"/>
                  <a:pt x="18655" y="12764"/>
                </a:cubicBezTo>
                <a:cubicBezTo>
                  <a:pt x="18655" y="13745"/>
                  <a:pt x="18655" y="13745"/>
                  <a:pt x="18655" y="13745"/>
                </a:cubicBezTo>
                <a:cubicBezTo>
                  <a:pt x="19636" y="13745"/>
                  <a:pt x="19636" y="13745"/>
                  <a:pt x="19636" y="13745"/>
                </a:cubicBezTo>
                <a:lnTo>
                  <a:pt x="19636" y="12764"/>
                </a:lnTo>
                <a:close/>
                <a:moveTo>
                  <a:pt x="19636" y="14727"/>
                </a:moveTo>
                <a:cubicBezTo>
                  <a:pt x="18655" y="14727"/>
                  <a:pt x="18655" y="14727"/>
                  <a:pt x="18655" y="14727"/>
                </a:cubicBezTo>
                <a:cubicBezTo>
                  <a:pt x="18655" y="15709"/>
                  <a:pt x="18655" y="15709"/>
                  <a:pt x="18655" y="15709"/>
                </a:cubicBezTo>
                <a:cubicBezTo>
                  <a:pt x="19636" y="15709"/>
                  <a:pt x="19636" y="15709"/>
                  <a:pt x="19636" y="15709"/>
                </a:cubicBezTo>
                <a:lnTo>
                  <a:pt x="19636" y="14727"/>
                </a:lnTo>
                <a:close/>
                <a:moveTo>
                  <a:pt x="19636" y="18655"/>
                </a:moveTo>
                <a:cubicBezTo>
                  <a:pt x="18655" y="18655"/>
                  <a:pt x="18655" y="18655"/>
                  <a:pt x="18655" y="18655"/>
                </a:cubicBezTo>
                <a:cubicBezTo>
                  <a:pt x="18655" y="19636"/>
                  <a:pt x="18655" y="19636"/>
                  <a:pt x="18655" y="19636"/>
                </a:cubicBezTo>
                <a:cubicBezTo>
                  <a:pt x="19636" y="19636"/>
                  <a:pt x="19636" y="19636"/>
                  <a:pt x="19636" y="19636"/>
                </a:cubicBezTo>
                <a:lnTo>
                  <a:pt x="19636" y="18655"/>
                </a:lnTo>
                <a:close/>
                <a:moveTo>
                  <a:pt x="8345" y="14727"/>
                </a:moveTo>
                <a:cubicBezTo>
                  <a:pt x="8468" y="14727"/>
                  <a:pt x="8591" y="14727"/>
                  <a:pt x="8591" y="14605"/>
                </a:cubicBezTo>
                <a:cubicBezTo>
                  <a:pt x="8714" y="14605"/>
                  <a:pt x="8714" y="14605"/>
                  <a:pt x="8714" y="14605"/>
                </a:cubicBezTo>
                <a:cubicBezTo>
                  <a:pt x="14114" y="11168"/>
                  <a:pt x="14114" y="11168"/>
                  <a:pt x="14114" y="11168"/>
                </a:cubicBezTo>
                <a:cubicBezTo>
                  <a:pt x="13991" y="11168"/>
                  <a:pt x="13991" y="11168"/>
                  <a:pt x="13991" y="11168"/>
                </a:cubicBezTo>
                <a:cubicBezTo>
                  <a:pt x="14114" y="11045"/>
                  <a:pt x="14236" y="10923"/>
                  <a:pt x="14236" y="10800"/>
                </a:cubicBezTo>
                <a:cubicBezTo>
                  <a:pt x="14236" y="10677"/>
                  <a:pt x="14114" y="10555"/>
                  <a:pt x="13991" y="10432"/>
                </a:cubicBezTo>
                <a:cubicBezTo>
                  <a:pt x="14114" y="10432"/>
                  <a:pt x="14114" y="10432"/>
                  <a:pt x="14114" y="10432"/>
                </a:cubicBezTo>
                <a:cubicBezTo>
                  <a:pt x="8714" y="6995"/>
                  <a:pt x="8714" y="6995"/>
                  <a:pt x="8714" y="6995"/>
                </a:cubicBezTo>
                <a:cubicBezTo>
                  <a:pt x="8591" y="6995"/>
                  <a:pt x="8591" y="6995"/>
                  <a:pt x="8591" y="6995"/>
                </a:cubicBezTo>
                <a:cubicBezTo>
                  <a:pt x="8591" y="6873"/>
                  <a:pt x="8468" y="6873"/>
                  <a:pt x="8345" y="6873"/>
                </a:cubicBezTo>
                <a:cubicBezTo>
                  <a:pt x="8100" y="6873"/>
                  <a:pt x="7855" y="7118"/>
                  <a:pt x="7855" y="7364"/>
                </a:cubicBezTo>
                <a:cubicBezTo>
                  <a:pt x="7855" y="14236"/>
                  <a:pt x="7855" y="14236"/>
                  <a:pt x="7855" y="14236"/>
                </a:cubicBezTo>
                <a:cubicBezTo>
                  <a:pt x="7855" y="14482"/>
                  <a:pt x="8100" y="14727"/>
                  <a:pt x="8345" y="14727"/>
                </a:cubicBezTo>
                <a:moveTo>
                  <a:pt x="8836" y="8223"/>
                </a:moveTo>
                <a:cubicBezTo>
                  <a:pt x="12886" y="10800"/>
                  <a:pt x="12886" y="10800"/>
                  <a:pt x="12886" y="10800"/>
                </a:cubicBezTo>
                <a:cubicBezTo>
                  <a:pt x="8836" y="13377"/>
                  <a:pt x="8836" y="13377"/>
                  <a:pt x="8836" y="13377"/>
                </a:cubicBezTo>
                <a:lnTo>
                  <a:pt x="8836" y="822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1" name="Shape"/>
          <p:cNvSpPr/>
          <p:nvPr/>
        </p:nvSpPr>
        <p:spPr>
          <a:xfrm>
            <a:off x="6372226" y="287020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20618" y="10309"/>
                </a:moveTo>
                <a:cubicBezTo>
                  <a:pt x="12027" y="10309"/>
                  <a:pt x="12027" y="10309"/>
                  <a:pt x="12027" y="10309"/>
                </a:cubicBezTo>
                <a:cubicBezTo>
                  <a:pt x="18041" y="4173"/>
                  <a:pt x="18041" y="4173"/>
                  <a:pt x="18041" y="4173"/>
                </a:cubicBezTo>
                <a:cubicBezTo>
                  <a:pt x="19514" y="5891"/>
                  <a:pt x="20495" y="7977"/>
                  <a:pt x="20618" y="10309"/>
                </a:cubicBezTo>
                <a:moveTo>
                  <a:pt x="10800" y="20618"/>
                </a:moveTo>
                <a:cubicBezTo>
                  <a:pt x="5400" y="20618"/>
                  <a:pt x="982" y="16200"/>
                  <a:pt x="982" y="10800"/>
                </a:cubicBezTo>
                <a:cubicBezTo>
                  <a:pt x="982" y="5400"/>
                  <a:pt x="5400" y="982"/>
                  <a:pt x="10800" y="982"/>
                </a:cubicBezTo>
                <a:cubicBezTo>
                  <a:pt x="13377" y="982"/>
                  <a:pt x="15586" y="1964"/>
                  <a:pt x="17427" y="3559"/>
                </a:cubicBezTo>
                <a:cubicBezTo>
                  <a:pt x="10432" y="10432"/>
                  <a:pt x="10432" y="10432"/>
                  <a:pt x="10432" y="10432"/>
                </a:cubicBezTo>
                <a:cubicBezTo>
                  <a:pt x="10309" y="10555"/>
                  <a:pt x="10309" y="10677"/>
                  <a:pt x="10309" y="10800"/>
                </a:cubicBezTo>
                <a:cubicBezTo>
                  <a:pt x="10309" y="11045"/>
                  <a:pt x="10555" y="11291"/>
                  <a:pt x="10800" y="11291"/>
                </a:cubicBezTo>
                <a:cubicBezTo>
                  <a:pt x="20618" y="11291"/>
                  <a:pt x="20618" y="11291"/>
                  <a:pt x="20618" y="11291"/>
                </a:cubicBezTo>
                <a:cubicBezTo>
                  <a:pt x="20373" y="16445"/>
                  <a:pt x="16077"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2" name="Shape"/>
          <p:cNvSpPr/>
          <p:nvPr/>
        </p:nvSpPr>
        <p:spPr>
          <a:xfrm>
            <a:off x="7594600" y="2927351"/>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3436" y="13200"/>
                </a:moveTo>
                <a:cubicBezTo>
                  <a:pt x="491" y="13200"/>
                  <a:pt x="491" y="13200"/>
                  <a:pt x="491" y="13200"/>
                </a:cubicBezTo>
                <a:cubicBezTo>
                  <a:pt x="245" y="13200"/>
                  <a:pt x="0" y="13500"/>
                  <a:pt x="0" y="13800"/>
                </a:cubicBezTo>
                <a:cubicBezTo>
                  <a:pt x="0" y="21000"/>
                  <a:pt x="0" y="21000"/>
                  <a:pt x="0" y="21000"/>
                </a:cubicBezTo>
                <a:cubicBezTo>
                  <a:pt x="0" y="21300"/>
                  <a:pt x="245" y="21600"/>
                  <a:pt x="491" y="21600"/>
                </a:cubicBezTo>
                <a:cubicBezTo>
                  <a:pt x="3436" y="21600"/>
                  <a:pt x="3436" y="21600"/>
                  <a:pt x="3436" y="21600"/>
                </a:cubicBezTo>
                <a:cubicBezTo>
                  <a:pt x="3682" y="21600"/>
                  <a:pt x="3927" y="21300"/>
                  <a:pt x="3927" y="21000"/>
                </a:cubicBezTo>
                <a:cubicBezTo>
                  <a:pt x="3927" y="13800"/>
                  <a:pt x="3927" y="13800"/>
                  <a:pt x="3927" y="13800"/>
                </a:cubicBezTo>
                <a:cubicBezTo>
                  <a:pt x="3927" y="13500"/>
                  <a:pt x="3682" y="13200"/>
                  <a:pt x="3436" y="13200"/>
                </a:cubicBezTo>
                <a:moveTo>
                  <a:pt x="2945" y="20400"/>
                </a:moveTo>
                <a:cubicBezTo>
                  <a:pt x="982" y="20400"/>
                  <a:pt x="982" y="20400"/>
                  <a:pt x="982" y="20400"/>
                </a:cubicBezTo>
                <a:cubicBezTo>
                  <a:pt x="982" y="14400"/>
                  <a:pt x="982" y="14400"/>
                  <a:pt x="982" y="14400"/>
                </a:cubicBezTo>
                <a:cubicBezTo>
                  <a:pt x="2945" y="14400"/>
                  <a:pt x="2945" y="14400"/>
                  <a:pt x="2945" y="14400"/>
                </a:cubicBezTo>
                <a:lnTo>
                  <a:pt x="2945" y="20400"/>
                </a:lnTo>
                <a:close/>
                <a:moveTo>
                  <a:pt x="15218" y="9600"/>
                </a:moveTo>
                <a:cubicBezTo>
                  <a:pt x="12273" y="9600"/>
                  <a:pt x="12273" y="9600"/>
                  <a:pt x="12273" y="9600"/>
                </a:cubicBezTo>
                <a:cubicBezTo>
                  <a:pt x="12027" y="9600"/>
                  <a:pt x="11782" y="9900"/>
                  <a:pt x="11782" y="10200"/>
                </a:cubicBezTo>
                <a:cubicBezTo>
                  <a:pt x="11782" y="21000"/>
                  <a:pt x="11782" y="21000"/>
                  <a:pt x="11782" y="21000"/>
                </a:cubicBezTo>
                <a:cubicBezTo>
                  <a:pt x="11782" y="21300"/>
                  <a:pt x="12027" y="21600"/>
                  <a:pt x="12273" y="21600"/>
                </a:cubicBezTo>
                <a:cubicBezTo>
                  <a:pt x="15218" y="21600"/>
                  <a:pt x="15218" y="21600"/>
                  <a:pt x="15218" y="21600"/>
                </a:cubicBezTo>
                <a:cubicBezTo>
                  <a:pt x="15464" y="21600"/>
                  <a:pt x="15709" y="21300"/>
                  <a:pt x="15709" y="21000"/>
                </a:cubicBezTo>
                <a:cubicBezTo>
                  <a:pt x="15709" y="10200"/>
                  <a:pt x="15709" y="10200"/>
                  <a:pt x="15709" y="10200"/>
                </a:cubicBezTo>
                <a:cubicBezTo>
                  <a:pt x="15709" y="9900"/>
                  <a:pt x="15464" y="9600"/>
                  <a:pt x="15218" y="9600"/>
                </a:cubicBezTo>
                <a:moveTo>
                  <a:pt x="14727" y="20400"/>
                </a:moveTo>
                <a:cubicBezTo>
                  <a:pt x="12764" y="20400"/>
                  <a:pt x="12764" y="20400"/>
                  <a:pt x="12764" y="20400"/>
                </a:cubicBezTo>
                <a:cubicBezTo>
                  <a:pt x="12764" y="10800"/>
                  <a:pt x="12764" y="10800"/>
                  <a:pt x="12764" y="10800"/>
                </a:cubicBezTo>
                <a:cubicBezTo>
                  <a:pt x="14727" y="10800"/>
                  <a:pt x="14727" y="10800"/>
                  <a:pt x="14727" y="10800"/>
                </a:cubicBezTo>
                <a:lnTo>
                  <a:pt x="14727" y="20400"/>
                </a:lnTo>
                <a:close/>
                <a:moveTo>
                  <a:pt x="9327" y="2400"/>
                </a:moveTo>
                <a:cubicBezTo>
                  <a:pt x="6382" y="2400"/>
                  <a:pt x="6382" y="2400"/>
                  <a:pt x="6382" y="2400"/>
                </a:cubicBezTo>
                <a:cubicBezTo>
                  <a:pt x="6136" y="2400"/>
                  <a:pt x="5891" y="2700"/>
                  <a:pt x="5891" y="3000"/>
                </a:cubicBezTo>
                <a:cubicBezTo>
                  <a:pt x="5891" y="21000"/>
                  <a:pt x="5891" y="21000"/>
                  <a:pt x="5891" y="21000"/>
                </a:cubicBezTo>
                <a:cubicBezTo>
                  <a:pt x="5891" y="21300"/>
                  <a:pt x="6136" y="21600"/>
                  <a:pt x="6382" y="21600"/>
                </a:cubicBezTo>
                <a:cubicBezTo>
                  <a:pt x="9327" y="21600"/>
                  <a:pt x="9327" y="21600"/>
                  <a:pt x="9327" y="21600"/>
                </a:cubicBezTo>
                <a:cubicBezTo>
                  <a:pt x="9573" y="21600"/>
                  <a:pt x="9818" y="21300"/>
                  <a:pt x="9818" y="21000"/>
                </a:cubicBezTo>
                <a:cubicBezTo>
                  <a:pt x="9818" y="3000"/>
                  <a:pt x="9818" y="3000"/>
                  <a:pt x="9818" y="3000"/>
                </a:cubicBezTo>
                <a:cubicBezTo>
                  <a:pt x="9818" y="2700"/>
                  <a:pt x="9573" y="2400"/>
                  <a:pt x="9327" y="2400"/>
                </a:cubicBezTo>
                <a:moveTo>
                  <a:pt x="8836" y="20400"/>
                </a:moveTo>
                <a:cubicBezTo>
                  <a:pt x="6873" y="20400"/>
                  <a:pt x="6873" y="20400"/>
                  <a:pt x="6873" y="20400"/>
                </a:cubicBezTo>
                <a:cubicBezTo>
                  <a:pt x="6873" y="3600"/>
                  <a:pt x="6873" y="3600"/>
                  <a:pt x="6873" y="3600"/>
                </a:cubicBezTo>
                <a:cubicBezTo>
                  <a:pt x="8836" y="3600"/>
                  <a:pt x="8836" y="3600"/>
                  <a:pt x="8836" y="3600"/>
                </a:cubicBezTo>
                <a:lnTo>
                  <a:pt x="8836" y="20400"/>
                </a:lnTo>
                <a:close/>
                <a:moveTo>
                  <a:pt x="21109" y="0"/>
                </a:moveTo>
                <a:cubicBezTo>
                  <a:pt x="18164" y="0"/>
                  <a:pt x="18164" y="0"/>
                  <a:pt x="18164" y="0"/>
                </a:cubicBezTo>
                <a:cubicBezTo>
                  <a:pt x="17918" y="0"/>
                  <a:pt x="17673" y="300"/>
                  <a:pt x="17673" y="600"/>
                </a:cubicBezTo>
                <a:cubicBezTo>
                  <a:pt x="17673" y="21000"/>
                  <a:pt x="17673" y="21000"/>
                  <a:pt x="17673" y="21000"/>
                </a:cubicBezTo>
                <a:cubicBezTo>
                  <a:pt x="17673" y="21300"/>
                  <a:pt x="17918" y="21600"/>
                  <a:pt x="18164" y="21600"/>
                </a:cubicBezTo>
                <a:cubicBezTo>
                  <a:pt x="21109" y="21600"/>
                  <a:pt x="21109" y="21600"/>
                  <a:pt x="21109" y="21600"/>
                </a:cubicBezTo>
                <a:cubicBezTo>
                  <a:pt x="21355" y="21600"/>
                  <a:pt x="21600" y="21300"/>
                  <a:pt x="21600" y="21000"/>
                </a:cubicBezTo>
                <a:cubicBezTo>
                  <a:pt x="21600" y="600"/>
                  <a:pt x="21600" y="600"/>
                  <a:pt x="21600" y="600"/>
                </a:cubicBezTo>
                <a:cubicBezTo>
                  <a:pt x="21600" y="300"/>
                  <a:pt x="21355" y="0"/>
                  <a:pt x="21109" y="0"/>
                </a:cubicBezTo>
                <a:moveTo>
                  <a:pt x="20618" y="20400"/>
                </a:moveTo>
                <a:cubicBezTo>
                  <a:pt x="18655" y="20400"/>
                  <a:pt x="18655" y="20400"/>
                  <a:pt x="18655" y="20400"/>
                </a:cubicBezTo>
                <a:cubicBezTo>
                  <a:pt x="18655" y="1200"/>
                  <a:pt x="18655" y="1200"/>
                  <a:pt x="18655" y="1200"/>
                </a:cubicBezTo>
                <a:cubicBezTo>
                  <a:pt x="20618" y="1200"/>
                  <a:pt x="20618" y="1200"/>
                  <a:pt x="20618" y="1200"/>
                </a:cubicBezTo>
                <a:lnTo>
                  <a:pt x="20618" y="20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3" name="Shape"/>
          <p:cNvSpPr/>
          <p:nvPr/>
        </p:nvSpPr>
        <p:spPr>
          <a:xfrm>
            <a:off x="8816975" y="287020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982"/>
                </a:moveTo>
                <a:cubicBezTo>
                  <a:pt x="13377" y="982"/>
                  <a:pt x="15586" y="1964"/>
                  <a:pt x="17427" y="3559"/>
                </a:cubicBezTo>
                <a:cubicBezTo>
                  <a:pt x="14973" y="6014"/>
                  <a:pt x="14973" y="6014"/>
                  <a:pt x="14973" y="6014"/>
                </a:cubicBezTo>
                <a:cubicBezTo>
                  <a:pt x="13868" y="5032"/>
                  <a:pt x="12395" y="4418"/>
                  <a:pt x="10800" y="4418"/>
                </a:cubicBezTo>
                <a:cubicBezTo>
                  <a:pt x="9205" y="4418"/>
                  <a:pt x="7732" y="5032"/>
                  <a:pt x="6627" y="6014"/>
                </a:cubicBezTo>
                <a:cubicBezTo>
                  <a:pt x="4173" y="3559"/>
                  <a:pt x="4173" y="3559"/>
                  <a:pt x="4173" y="3559"/>
                </a:cubicBezTo>
                <a:cubicBezTo>
                  <a:pt x="6014" y="1964"/>
                  <a:pt x="8223" y="982"/>
                  <a:pt x="10800" y="982"/>
                </a:cubicBezTo>
                <a:moveTo>
                  <a:pt x="16200" y="10800"/>
                </a:moveTo>
                <a:cubicBezTo>
                  <a:pt x="16200" y="13745"/>
                  <a:pt x="13745" y="16200"/>
                  <a:pt x="10800" y="16200"/>
                </a:cubicBezTo>
                <a:cubicBezTo>
                  <a:pt x="7855" y="16200"/>
                  <a:pt x="5400" y="13745"/>
                  <a:pt x="5400" y="10800"/>
                </a:cubicBezTo>
                <a:cubicBezTo>
                  <a:pt x="5400" y="7855"/>
                  <a:pt x="7855" y="5400"/>
                  <a:pt x="10800" y="5400"/>
                </a:cubicBezTo>
                <a:cubicBezTo>
                  <a:pt x="13745" y="5400"/>
                  <a:pt x="16200" y="7855"/>
                  <a:pt x="16200" y="10800"/>
                </a:cubicBezTo>
                <a:moveTo>
                  <a:pt x="982" y="10800"/>
                </a:moveTo>
                <a:cubicBezTo>
                  <a:pt x="982" y="8223"/>
                  <a:pt x="1964" y="6014"/>
                  <a:pt x="3559" y="4173"/>
                </a:cubicBezTo>
                <a:cubicBezTo>
                  <a:pt x="6014" y="6627"/>
                  <a:pt x="6014" y="6627"/>
                  <a:pt x="6014" y="6627"/>
                </a:cubicBezTo>
                <a:cubicBezTo>
                  <a:pt x="5032" y="7732"/>
                  <a:pt x="4418" y="9205"/>
                  <a:pt x="4418" y="10800"/>
                </a:cubicBezTo>
                <a:cubicBezTo>
                  <a:pt x="4418" y="12395"/>
                  <a:pt x="5032" y="13868"/>
                  <a:pt x="6014" y="14973"/>
                </a:cubicBezTo>
                <a:cubicBezTo>
                  <a:pt x="3559" y="17427"/>
                  <a:pt x="3559" y="17427"/>
                  <a:pt x="3559" y="17427"/>
                </a:cubicBezTo>
                <a:cubicBezTo>
                  <a:pt x="1964" y="15586"/>
                  <a:pt x="982" y="13377"/>
                  <a:pt x="982" y="10800"/>
                </a:cubicBezTo>
                <a:moveTo>
                  <a:pt x="10800" y="20618"/>
                </a:moveTo>
                <a:cubicBezTo>
                  <a:pt x="8223" y="20618"/>
                  <a:pt x="6014" y="19636"/>
                  <a:pt x="4173" y="18041"/>
                </a:cubicBezTo>
                <a:cubicBezTo>
                  <a:pt x="6627" y="15586"/>
                  <a:pt x="6627" y="15586"/>
                  <a:pt x="6627" y="15586"/>
                </a:cubicBezTo>
                <a:cubicBezTo>
                  <a:pt x="7732" y="16568"/>
                  <a:pt x="9205" y="17182"/>
                  <a:pt x="10800" y="17182"/>
                </a:cubicBezTo>
                <a:cubicBezTo>
                  <a:pt x="12395" y="17182"/>
                  <a:pt x="13868" y="16568"/>
                  <a:pt x="14973" y="15586"/>
                </a:cubicBezTo>
                <a:cubicBezTo>
                  <a:pt x="17427" y="18041"/>
                  <a:pt x="17427" y="18041"/>
                  <a:pt x="17427" y="18041"/>
                </a:cubicBezTo>
                <a:cubicBezTo>
                  <a:pt x="15586" y="19636"/>
                  <a:pt x="13377" y="20618"/>
                  <a:pt x="10800" y="20618"/>
                </a:cubicBezTo>
                <a:moveTo>
                  <a:pt x="18041" y="17427"/>
                </a:moveTo>
                <a:cubicBezTo>
                  <a:pt x="15586" y="14973"/>
                  <a:pt x="15586" y="14973"/>
                  <a:pt x="15586" y="14973"/>
                </a:cubicBezTo>
                <a:cubicBezTo>
                  <a:pt x="16568" y="13868"/>
                  <a:pt x="17182" y="12395"/>
                  <a:pt x="17182" y="10800"/>
                </a:cubicBezTo>
                <a:cubicBezTo>
                  <a:pt x="17182" y="9205"/>
                  <a:pt x="16568" y="7732"/>
                  <a:pt x="15586" y="6627"/>
                </a:cubicBezTo>
                <a:cubicBezTo>
                  <a:pt x="18041" y="4173"/>
                  <a:pt x="18041" y="4173"/>
                  <a:pt x="18041" y="4173"/>
                </a:cubicBezTo>
                <a:cubicBezTo>
                  <a:pt x="19636" y="6014"/>
                  <a:pt x="20618" y="8223"/>
                  <a:pt x="20618" y="10800"/>
                </a:cubicBezTo>
                <a:cubicBezTo>
                  <a:pt x="20618" y="13377"/>
                  <a:pt x="19636" y="15586"/>
                  <a:pt x="18041" y="174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4" name="Shape"/>
          <p:cNvSpPr/>
          <p:nvPr/>
        </p:nvSpPr>
        <p:spPr>
          <a:xfrm>
            <a:off x="10039350" y="3117851"/>
            <a:ext cx="641351" cy="146051"/>
          </a:xfrm>
          <a:custGeom>
            <a:avLst/>
            <a:gdLst/>
            <a:ahLst/>
            <a:cxnLst>
              <a:cxn ang="0">
                <a:pos x="wd2" y="hd2"/>
              </a:cxn>
              <a:cxn ang="5400000">
                <a:pos x="wd2" y="hd2"/>
              </a:cxn>
              <a:cxn ang="10800000">
                <a:pos x="wd2" y="hd2"/>
              </a:cxn>
              <a:cxn ang="16200000">
                <a:pos x="wd2" y="hd2"/>
              </a:cxn>
            </a:cxnLst>
            <a:rect l="0" t="0" r="r" b="b"/>
            <a:pathLst>
              <a:path w="21600" h="21600" extrusionOk="0">
                <a:moveTo>
                  <a:pt x="2455" y="0"/>
                </a:moveTo>
                <a:cubicBezTo>
                  <a:pt x="1105" y="0"/>
                  <a:pt x="0" y="4860"/>
                  <a:pt x="0" y="10800"/>
                </a:cubicBezTo>
                <a:cubicBezTo>
                  <a:pt x="0" y="16740"/>
                  <a:pt x="1105" y="21600"/>
                  <a:pt x="2455" y="21600"/>
                </a:cubicBezTo>
                <a:cubicBezTo>
                  <a:pt x="3805" y="21600"/>
                  <a:pt x="4909" y="16740"/>
                  <a:pt x="4909" y="10800"/>
                </a:cubicBezTo>
                <a:cubicBezTo>
                  <a:pt x="4909" y="4860"/>
                  <a:pt x="3805" y="0"/>
                  <a:pt x="2455" y="0"/>
                </a:cubicBezTo>
                <a:moveTo>
                  <a:pt x="2455" y="17280"/>
                </a:moveTo>
                <a:cubicBezTo>
                  <a:pt x="1595" y="17280"/>
                  <a:pt x="982" y="14580"/>
                  <a:pt x="982" y="10800"/>
                </a:cubicBezTo>
                <a:cubicBezTo>
                  <a:pt x="982" y="7020"/>
                  <a:pt x="1595" y="4320"/>
                  <a:pt x="2455" y="4320"/>
                </a:cubicBezTo>
                <a:cubicBezTo>
                  <a:pt x="3314" y="4320"/>
                  <a:pt x="3927" y="7020"/>
                  <a:pt x="3927" y="10800"/>
                </a:cubicBezTo>
                <a:cubicBezTo>
                  <a:pt x="3927" y="14580"/>
                  <a:pt x="3314" y="17280"/>
                  <a:pt x="2455" y="17280"/>
                </a:cubicBezTo>
                <a:moveTo>
                  <a:pt x="10800" y="0"/>
                </a:moveTo>
                <a:cubicBezTo>
                  <a:pt x="9450" y="0"/>
                  <a:pt x="8345" y="4860"/>
                  <a:pt x="8345" y="10800"/>
                </a:cubicBezTo>
                <a:cubicBezTo>
                  <a:pt x="8345" y="16740"/>
                  <a:pt x="9450" y="21600"/>
                  <a:pt x="10800" y="21600"/>
                </a:cubicBezTo>
                <a:cubicBezTo>
                  <a:pt x="12150" y="21600"/>
                  <a:pt x="13255" y="16740"/>
                  <a:pt x="13255" y="10800"/>
                </a:cubicBezTo>
                <a:cubicBezTo>
                  <a:pt x="13255" y="4860"/>
                  <a:pt x="12150" y="0"/>
                  <a:pt x="10800" y="0"/>
                </a:cubicBezTo>
                <a:moveTo>
                  <a:pt x="10800" y="17280"/>
                </a:moveTo>
                <a:cubicBezTo>
                  <a:pt x="9941" y="17280"/>
                  <a:pt x="9327" y="14580"/>
                  <a:pt x="9327" y="10800"/>
                </a:cubicBezTo>
                <a:cubicBezTo>
                  <a:pt x="9327" y="7020"/>
                  <a:pt x="9941" y="4320"/>
                  <a:pt x="10800" y="4320"/>
                </a:cubicBezTo>
                <a:cubicBezTo>
                  <a:pt x="11659" y="4320"/>
                  <a:pt x="12273" y="7020"/>
                  <a:pt x="12273" y="10800"/>
                </a:cubicBezTo>
                <a:cubicBezTo>
                  <a:pt x="12273" y="14580"/>
                  <a:pt x="11659" y="17280"/>
                  <a:pt x="10800" y="17280"/>
                </a:cubicBezTo>
                <a:moveTo>
                  <a:pt x="19145" y="0"/>
                </a:moveTo>
                <a:cubicBezTo>
                  <a:pt x="17795" y="0"/>
                  <a:pt x="16691" y="4860"/>
                  <a:pt x="16691" y="10800"/>
                </a:cubicBezTo>
                <a:cubicBezTo>
                  <a:pt x="16691" y="16740"/>
                  <a:pt x="17795" y="21600"/>
                  <a:pt x="19145" y="21600"/>
                </a:cubicBezTo>
                <a:cubicBezTo>
                  <a:pt x="20495" y="21600"/>
                  <a:pt x="21600" y="16740"/>
                  <a:pt x="21600" y="10800"/>
                </a:cubicBezTo>
                <a:cubicBezTo>
                  <a:pt x="21600" y="4860"/>
                  <a:pt x="20495" y="0"/>
                  <a:pt x="19145" y="0"/>
                </a:cubicBezTo>
                <a:moveTo>
                  <a:pt x="19145" y="17280"/>
                </a:moveTo>
                <a:cubicBezTo>
                  <a:pt x="18286" y="17280"/>
                  <a:pt x="17673" y="14580"/>
                  <a:pt x="17673" y="10800"/>
                </a:cubicBezTo>
                <a:cubicBezTo>
                  <a:pt x="17673" y="7020"/>
                  <a:pt x="18286" y="4320"/>
                  <a:pt x="19145" y="4320"/>
                </a:cubicBezTo>
                <a:cubicBezTo>
                  <a:pt x="20005" y="4320"/>
                  <a:pt x="20618" y="7020"/>
                  <a:pt x="20618" y="10800"/>
                </a:cubicBezTo>
                <a:cubicBezTo>
                  <a:pt x="20618" y="14580"/>
                  <a:pt x="20005" y="17280"/>
                  <a:pt x="19145" y="1728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5" name="Shape"/>
          <p:cNvSpPr/>
          <p:nvPr/>
        </p:nvSpPr>
        <p:spPr>
          <a:xfrm>
            <a:off x="11261725" y="287020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6200" y="9327"/>
                </a:moveTo>
                <a:cubicBezTo>
                  <a:pt x="15341" y="9327"/>
                  <a:pt x="14727" y="9941"/>
                  <a:pt x="14727" y="10800"/>
                </a:cubicBezTo>
                <a:cubicBezTo>
                  <a:pt x="14727" y="11659"/>
                  <a:pt x="15341" y="12273"/>
                  <a:pt x="16200" y="12273"/>
                </a:cubicBezTo>
                <a:cubicBezTo>
                  <a:pt x="17059" y="12273"/>
                  <a:pt x="17673" y="11659"/>
                  <a:pt x="17673" y="10800"/>
                </a:cubicBezTo>
                <a:cubicBezTo>
                  <a:pt x="17673" y="9941"/>
                  <a:pt x="17059" y="9327"/>
                  <a:pt x="16200" y="9327"/>
                </a:cubicBezTo>
                <a:moveTo>
                  <a:pt x="16200" y="11291"/>
                </a:moveTo>
                <a:cubicBezTo>
                  <a:pt x="15955" y="11291"/>
                  <a:pt x="15709" y="11045"/>
                  <a:pt x="15709" y="10800"/>
                </a:cubicBezTo>
                <a:cubicBezTo>
                  <a:pt x="15709" y="10555"/>
                  <a:pt x="15955" y="10309"/>
                  <a:pt x="16200" y="10309"/>
                </a:cubicBezTo>
                <a:cubicBezTo>
                  <a:pt x="16445" y="10309"/>
                  <a:pt x="16691" y="10555"/>
                  <a:pt x="16691" y="10800"/>
                </a:cubicBezTo>
                <a:cubicBezTo>
                  <a:pt x="16691" y="11045"/>
                  <a:pt x="16445" y="11291"/>
                  <a:pt x="16200" y="11291"/>
                </a:cubicBezTo>
                <a:moveTo>
                  <a:pt x="5400" y="9327"/>
                </a:moveTo>
                <a:cubicBezTo>
                  <a:pt x="4541" y="9327"/>
                  <a:pt x="3927" y="9941"/>
                  <a:pt x="3927" y="10800"/>
                </a:cubicBezTo>
                <a:cubicBezTo>
                  <a:pt x="3927" y="11659"/>
                  <a:pt x="4541" y="12273"/>
                  <a:pt x="5400" y="12273"/>
                </a:cubicBezTo>
                <a:cubicBezTo>
                  <a:pt x="6259" y="12273"/>
                  <a:pt x="6873" y="11659"/>
                  <a:pt x="6873" y="10800"/>
                </a:cubicBezTo>
                <a:cubicBezTo>
                  <a:pt x="6873" y="9941"/>
                  <a:pt x="6259" y="9327"/>
                  <a:pt x="5400" y="9327"/>
                </a:cubicBezTo>
                <a:moveTo>
                  <a:pt x="5400" y="11291"/>
                </a:moveTo>
                <a:cubicBezTo>
                  <a:pt x="5155" y="11291"/>
                  <a:pt x="4909" y="11045"/>
                  <a:pt x="4909" y="10800"/>
                </a:cubicBezTo>
                <a:cubicBezTo>
                  <a:pt x="4909" y="10555"/>
                  <a:pt x="5155" y="10309"/>
                  <a:pt x="5400" y="10309"/>
                </a:cubicBezTo>
                <a:cubicBezTo>
                  <a:pt x="5645" y="10309"/>
                  <a:pt x="5891" y="10555"/>
                  <a:pt x="5891" y="10800"/>
                </a:cubicBezTo>
                <a:cubicBezTo>
                  <a:pt x="5891" y="11045"/>
                  <a:pt x="5645" y="11291"/>
                  <a:pt x="5400" y="11291"/>
                </a:cubicBezTo>
                <a:moveTo>
                  <a:pt x="10800" y="9327"/>
                </a:moveTo>
                <a:cubicBezTo>
                  <a:pt x="9941" y="9327"/>
                  <a:pt x="9327" y="9941"/>
                  <a:pt x="9327" y="10800"/>
                </a:cubicBezTo>
                <a:cubicBezTo>
                  <a:pt x="9327" y="11659"/>
                  <a:pt x="9941" y="12273"/>
                  <a:pt x="10800" y="12273"/>
                </a:cubicBezTo>
                <a:cubicBezTo>
                  <a:pt x="11659" y="12273"/>
                  <a:pt x="12273" y="11659"/>
                  <a:pt x="12273" y="10800"/>
                </a:cubicBezTo>
                <a:cubicBezTo>
                  <a:pt x="12273" y="9941"/>
                  <a:pt x="11659" y="9327"/>
                  <a:pt x="10800" y="9327"/>
                </a:cubicBezTo>
                <a:moveTo>
                  <a:pt x="10800" y="11291"/>
                </a:moveTo>
                <a:cubicBezTo>
                  <a:pt x="10555" y="11291"/>
                  <a:pt x="10309" y="11045"/>
                  <a:pt x="10309" y="10800"/>
                </a:cubicBezTo>
                <a:cubicBezTo>
                  <a:pt x="10309" y="10555"/>
                  <a:pt x="10555" y="10309"/>
                  <a:pt x="10800" y="10309"/>
                </a:cubicBezTo>
                <a:cubicBezTo>
                  <a:pt x="11045" y="10309"/>
                  <a:pt x="11291" y="10555"/>
                  <a:pt x="11291" y="10800"/>
                </a:cubicBezTo>
                <a:cubicBezTo>
                  <a:pt x="11291" y="11045"/>
                  <a:pt x="11045" y="11291"/>
                  <a:pt x="10800" y="11291"/>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6" name="Shape"/>
          <p:cNvSpPr/>
          <p:nvPr/>
        </p:nvSpPr>
        <p:spPr>
          <a:xfrm>
            <a:off x="12484100" y="287020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5400" y="16200"/>
                </a:moveTo>
                <a:cubicBezTo>
                  <a:pt x="9573" y="15464"/>
                  <a:pt x="9573" y="15464"/>
                  <a:pt x="9573" y="15464"/>
                </a:cubicBezTo>
                <a:cubicBezTo>
                  <a:pt x="20864" y="4173"/>
                  <a:pt x="20864" y="4173"/>
                  <a:pt x="20864" y="4173"/>
                </a:cubicBezTo>
                <a:cubicBezTo>
                  <a:pt x="21355" y="3805"/>
                  <a:pt x="21600" y="3191"/>
                  <a:pt x="21600" y="2455"/>
                </a:cubicBezTo>
                <a:cubicBezTo>
                  <a:pt x="21600" y="1105"/>
                  <a:pt x="20495" y="0"/>
                  <a:pt x="19145" y="0"/>
                </a:cubicBezTo>
                <a:cubicBezTo>
                  <a:pt x="18409" y="0"/>
                  <a:pt x="17795" y="245"/>
                  <a:pt x="17427" y="736"/>
                </a:cubicBezTo>
                <a:cubicBezTo>
                  <a:pt x="6136" y="12027"/>
                  <a:pt x="6136" y="12027"/>
                  <a:pt x="6136" y="12027"/>
                </a:cubicBezTo>
                <a:lnTo>
                  <a:pt x="5400" y="16200"/>
                </a:lnTo>
                <a:close/>
                <a:moveTo>
                  <a:pt x="18164" y="1473"/>
                </a:moveTo>
                <a:cubicBezTo>
                  <a:pt x="18409" y="1105"/>
                  <a:pt x="18777" y="982"/>
                  <a:pt x="19145" y="982"/>
                </a:cubicBezTo>
                <a:cubicBezTo>
                  <a:pt x="20005" y="982"/>
                  <a:pt x="20618" y="1595"/>
                  <a:pt x="20618" y="2455"/>
                </a:cubicBezTo>
                <a:cubicBezTo>
                  <a:pt x="20618" y="2823"/>
                  <a:pt x="20495" y="3191"/>
                  <a:pt x="20127" y="3436"/>
                </a:cubicBezTo>
                <a:cubicBezTo>
                  <a:pt x="19514" y="4173"/>
                  <a:pt x="19514" y="4173"/>
                  <a:pt x="19514" y="4173"/>
                </a:cubicBezTo>
                <a:cubicBezTo>
                  <a:pt x="17427" y="2086"/>
                  <a:pt x="17427" y="2086"/>
                  <a:pt x="17427" y="2086"/>
                </a:cubicBezTo>
                <a:lnTo>
                  <a:pt x="18164" y="1473"/>
                </a:lnTo>
                <a:close/>
                <a:moveTo>
                  <a:pt x="16814" y="2700"/>
                </a:moveTo>
                <a:cubicBezTo>
                  <a:pt x="18900" y="4786"/>
                  <a:pt x="18900" y="4786"/>
                  <a:pt x="18900" y="4786"/>
                </a:cubicBezTo>
                <a:cubicBezTo>
                  <a:pt x="9818" y="13868"/>
                  <a:pt x="9818" y="13868"/>
                  <a:pt x="9818" y="13868"/>
                </a:cubicBezTo>
                <a:cubicBezTo>
                  <a:pt x="9818" y="11782"/>
                  <a:pt x="9818" y="11782"/>
                  <a:pt x="9818" y="11782"/>
                </a:cubicBezTo>
                <a:cubicBezTo>
                  <a:pt x="7732" y="11782"/>
                  <a:pt x="7732" y="11782"/>
                  <a:pt x="7732" y="11782"/>
                </a:cubicBezTo>
                <a:lnTo>
                  <a:pt x="16814" y="2700"/>
                </a:lnTo>
                <a:close/>
                <a:moveTo>
                  <a:pt x="6995" y="12764"/>
                </a:moveTo>
                <a:cubicBezTo>
                  <a:pt x="8836" y="12764"/>
                  <a:pt x="8836" y="12764"/>
                  <a:pt x="8836" y="12764"/>
                </a:cubicBezTo>
                <a:cubicBezTo>
                  <a:pt x="8836" y="14605"/>
                  <a:pt x="8836" y="14605"/>
                  <a:pt x="8836" y="14605"/>
                </a:cubicBezTo>
                <a:cubicBezTo>
                  <a:pt x="6627" y="14973"/>
                  <a:pt x="6627" y="14973"/>
                  <a:pt x="6627" y="14973"/>
                </a:cubicBezTo>
                <a:lnTo>
                  <a:pt x="6995" y="12764"/>
                </a:lnTo>
                <a:close/>
                <a:moveTo>
                  <a:pt x="21109" y="7364"/>
                </a:moveTo>
                <a:cubicBezTo>
                  <a:pt x="20864" y="7364"/>
                  <a:pt x="20618" y="7609"/>
                  <a:pt x="20618" y="7855"/>
                </a:cubicBezTo>
                <a:cubicBezTo>
                  <a:pt x="20618" y="18655"/>
                  <a:pt x="20618" y="18655"/>
                  <a:pt x="20618" y="18655"/>
                </a:cubicBezTo>
                <a:cubicBezTo>
                  <a:pt x="20618" y="19759"/>
                  <a:pt x="19759" y="20618"/>
                  <a:pt x="18655" y="20618"/>
                </a:cubicBezTo>
                <a:cubicBezTo>
                  <a:pt x="2945" y="20618"/>
                  <a:pt x="2945" y="20618"/>
                  <a:pt x="2945" y="20618"/>
                </a:cubicBezTo>
                <a:cubicBezTo>
                  <a:pt x="1841" y="20618"/>
                  <a:pt x="982" y="19759"/>
                  <a:pt x="982" y="18655"/>
                </a:cubicBezTo>
                <a:cubicBezTo>
                  <a:pt x="982" y="2945"/>
                  <a:pt x="982" y="2945"/>
                  <a:pt x="982" y="2945"/>
                </a:cubicBezTo>
                <a:cubicBezTo>
                  <a:pt x="982" y="1841"/>
                  <a:pt x="1841" y="982"/>
                  <a:pt x="2945" y="982"/>
                </a:cubicBezTo>
                <a:cubicBezTo>
                  <a:pt x="13745" y="982"/>
                  <a:pt x="13745" y="982"/>
                  <a:pt x="13745" y="982"/>
                </a:cubicBezTo>
                <a:cubicBezTo>
                  <a:pt x="13991" y="982"/>
                  <a:pt x="14236" y="736"/>
                  <a:pt x="14236" y="491"/>
                </a:cubicBezTo>
                <a:cubicBezTo>
                  <a:pt x="14236" y="245"/>
                  <a:pt x="13991" y="0"/>
                  <a:pt x="13745" y="0"/>
                </a:cubicBezTo>
                <a:cubicBezTo>
                  <a:pt x="2945" y="0"/>
                  <a:pt x="2945" y="0"/>
                  <a:pt x="2945" y="0"/>
                </a:cubicBezTo>
                <a:cubicBezTo>
                  <a:pt x="1350" y="0"/>
                  <a:pt x="0" y="1350"/>
                  <a:pt x="0" y="2945"/>
                </a:cubicBezTo>
                <a:cubicBezTo>
                  <a:pt x="0" y="18655"/>
                  <a:pt x="0" y="18655"/>
                  <a:pt x="0" y="18655"/>
                </a:cubicBezTo>
                <a:cubicBezTo>
                  <a:pt x="0" y="20250"/>
                  <a:pt x="1350" y="21600"/>
                  <a:pt x="2945" y="21600"/>
                </a:cubicBezTo>
                <a:cubicBezTo>
                  <a:pt x="18655" y="21600"/>
                  <a:pt x="18655" y="21600"/>
                  <a:pt x="18655" y="21600"/>
                </a:cubicBezTo>
                <a:cubicBezTo>
                  <a:pt x="20250" y="21600"/>
                  <a:pt x="21600" y="20250"/>
                  <a:pt x="21600" y="18655"/>
                </a:cubicBezTo>
                <a:cubicBezTo>
                  <a:pt x="21600" y="7855"/>
                  <a:pt x="21600" y="7855"/>
                  <a:pt x="21600" y="7855"/>
                </a:cubicBezTo>
                <a:cubicBezTo>
                  <a:pt x="21600" y="7609"/>
                  <a:pt x="21355" y="7364"/>
                  <a:pt x="21109" y="7364"/>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7" name="Shape"/>
          <p:cNvSpPr/>
          <p:nvPr/>
        </p:nvSpPr>
        <p:spPr>
          <a:xfrm>
            <a:off x="13706476" y="287020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7673" y="0"/>
                </a:moveTo>
                <a:cubicBezTo>
                  <a:pt x="16568" y="0"/>
                  <a:pt x="15586" y="491"/>
                  <a:pt x="14850" y="1105"/>
                </a:cubicBezTo>
                <a:cubicBezTo>
                  <a:pt x="1595" y="14359"/>
                  <a:pt x="1595" y="14359"/>
                  <a:pt x="1595" y="14359"/>
                </a:cubicBezTo>
                <a:cubicBezTo>
                  <a:pt x="0" y="21600"/>
                  <a:pt x="0" y="21600"/>
                  <a:pt x="0" y="21600"/>
                </a:cubicBezTo>
                <a:cubicBezTo>
                  <a:pt x="7241" y="20005"/>
                  <a:pt x="7241" y="20005"/>
                  <a:pt x="7241" y="20005"/>
                </a:cubicBezTo>
                <a:cubicBezTo>
                  <a:pt x="20495" y="6750"/>
                  <a:pt x="20495" y="6750"/>
                  <a:pt x="20495" y="6750"/>
                </a:cubicBezTo>
                <a:cubicBezTo>
                  <a:pt x="21109" y="6014"/>
                  <a:pt x="21600" y="5032"/>
                  <a:pt x="21600" y="3927"/>
                </a:cubicBezTo>
                <a:cubicBezTo>
                  <a:pt x="21600" y="1718"/>
                  <a:pt x="19882" y="0"/>
                  <a:pt x="17673" y="0"/>
                </a:cubicBezTo>
                <a:moveTo>
                  <a:pt x="6382" y="19023"/>
                </a:moveTo>
                <a:cubicBezTo>
                  <a:pt x="2945" y="19882"/>
                  <a:pt x="2945" y="19882"/>
                  <a:pt x="2945" y="19882"/>
                </a:cubicBezTo>
                <a:cubicBezTo>
                  <a:pt x="2945" y="18655"/>
                  <a:pt x="2945" y="18655"/>
                  <a:pt x="2945" y="18655"/>
                </a:cubicBezTo>
                <a:cubicBezTo>
                  <a:pt x="1718" y="18655"/>
                  <a:pt x="1718" y="18655"/>
                  <a:pt x="1718" y="18655"/>
                </a:cubicBezTo>
                <a:cubicBezTo>
                  <a:pt x="2577" y="15218"/>
                  <a:pt x="2577" y="15218"/>
                  <a:pt x="2577" y="15218"/>
                </a:cubicBezTo>
                <a:cubicBezTo>
                  <a:pt x="6382" y="15218"/>
                  <a:pt x="6382" y="15218"/>
                  <a:pt x="6382" y="15218"/>
                </a:cubicBezTo>
                <a:lnTo>
                  <a:pt x="6382" y="19023"/>
                </a:lnTo>
                <a:close/>
                <a:moveTo>
                  <a:pt x="7364" y="18409"/>
                </a:moveTo>
                <a:cubicBezTo>
                  <a:pt x="7364" y="14727"/>
                  <a:pt x="7364" y="14727"/>
                  <a:pt x="7364" y="14727"/>
                </a:cubicBezTo>
                <a:cubicBezTo>
                  <a:pt x="7364" y="14482"/>
                  <a:pt x="7118" y="14236"/>
                  <a:pt x="6873" y="14236"/>
                </a:cubicBezTo>
                <a:cubicBezTo>
                  <a:pt x="3191" y="14236"/>
                  <a:pt x="3191" y="14236"/>
                  <a:pt x="3191" y="14236"/>
                </a:cubicBezTo>
                <a:cubicBezTo>
                  <a:pt x="13745" y="3682"/>
                  <a:pt x="13745" y="3682"/>
                  <a:pt x="13745" y="3682"/>
                </a:cubicBezTo>
                <a:cubicBezTo>
                  <a:pt x="17918" y="7855"/>
                  <a:pt x="17918" y="7855"/>
                  <a:pt x="17918" y="7855"/>
                </a:cubicBezTo>
                <a:lnTo>
                  <a:pt x="7364" y="18409"/>
                </a:lnTo>
                <a:close/>
                <a:moveTo>
                  <a:pt x="19759" y="6014"/>
                </a:moveTo>
                <a:cubicBezTo>
                  <a:pt x="18655" y="7118"/>
                  <a:pt x="18655" y="7118"/>
                  <a:pt x="18655" y="7118"/>
                </a:cubicBezTo>
                <a:cubicBezTo>
                  <a:pt x="14482" y="2945"/>
                  <a:pt x="14482" y="2945"/>
                  <a:pt x="14482" y="2945"/>
                </a:cubicBezTo>
                <a:cubicBezTo>
                  <a:pt x="15586" y="1841"/>
                  <a:pt x="15586" y="1841"/>
                  <a:pt x="15586" y="1841"/>
                </a:cubicBezTo>
                <a:cubicBezTo>
                  <a:pt x="15586" y="1841"/>
                  <a:pt x="16445" y="982"/>
                  <a:pt x="17673" y="982"/>
                </a:cubicBezTo>
                <a:cubicBezTo>
                  <a:pt x="19268" y="982"/>
                  <a:pt x="20618" y="2332"/>
                  <a:pt x="20618" y="3927"/>
                </a:cubicBezTo>
                <a:cubicBezTo>
                  <a:pt x="20618" y="4786"/>
                  <a:pt x="20250" y="5523"/>
                  <a:pt x="19759" y="6014"/>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8" name="Shape"/>
          <p:cNvSpPr/>
          <p:nvPr/>
        </p:nvSpPr>
        <p:spPr>
          <a:xfrm>
            <a:off x="14928850" y="2898775"/>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320"/>
                  <a:pt x="0" y="9720"/>
                </a:cubicBezTo>
                <a:cubicBezTo>
                  <a:pt x="0" y="12420"/>
                  <a:pt x="1227" y="14715"/>
                  <a:pt x="3068" y="16470"/>
                </a:cubicBezTo>
                <a:cubicBezTo>
                  <a:pt x="1964" y="21600"/>
                  <a:pt x="1964" y="21600"/>
                  <a:pt x="1964" y="21600"/>
                </a:cubicBezTo>
                <a:cubicBezTo>
                  <a:pt x="7732" y="19035"/>
                  <a:pt x="7732" y="19035"/>
                  <a:pt x="7732" y="19035"/>
                </a:cubicBezTo>
                <a:cubicBezTo>
                  <a:pt x="8714" y="19305"/>
                  <a:pt x="9695" y="19440"/>
                  <a:pt x="10800" y="19440"/>
                </a:cubicBezTo>
                <a:cubicBezTo>
                  <a:pt x="16814" y="19440"/>
                  <a:pt x="21600" y="15120"/>
                  <a:pt x="21600" y="9720"/>
                </a:cubicBezTo>
                <a:cubicBezTo>
                  <a:pt x="21600" y="4320"/>
                  <a:pt x="16814" y="0"/>
                  <a:pt x="10800" y="0"/>
                </a:cubicBezTo>
                <a:moveTo>
                  <a:pt x="10800" y="18360"/>
                </a:moveTo>
                <a:cubicBezTo>
                  <a:pt x="9818" y="18360"/>
                  <a:pt x="8959" y="18225"/>
                  <a:pt x="7977" y="17955"/>
                </a:cubicBezTo>
                <a:cubicBezTo>
                  <a:pt x="7977" y="17955"/>
                  <a:pt x="7855" y="17955"/>
                  <a:pt x="7732" y="17955"/>
                </a:cubicBezTo>
                <a:cubicBezTo>
                  <a:pt x="7609" y="17955"/>
                  <a:pt x="7486" y="17955"/>
                  <a:pt x="7364" y="18090"/>
                </a:cubicBezTo>
                <a:cubicBezTo>
                  <a:pt x="3314" y="19845"/>
                  <a:pt x="3314" y="19845"/>
                  <a:pt x="3314" y="19845"/>
                </a:cubicBezTo>
                <a:cubicBezTo>
                  <a:pt x="4050" y="16740"/>
                  <a:pt x="4050" y="16740"/>
                  <a:pt x="4050" y="16740"/>
                </a:cubicBezTo>
                <a:cubicBezTo>
                  <a:pt x="4050" y="16335"/>
                  <a:pt x="3927" y="15930"/>
                  <a:pt x="3682" y="15660"/>
                </a:cubicBezTo>
                <a:cubicBezTo>
                  <a:pt x="1964" y="14040"/>
                  <a:pt x="982" y="11880"/>
                  <a:pt x="982" y="9720"/>
                </a:cubicBezTo>
                <a:cubicBezTo>
                  <a:pt x="982" y="4995"/>
                  <a:pt x="5400" y="1080"/>
                  <a:pt x="10800" y="1080"/>
                </a:cubicBezTo>
                <a:cubicBezTo>
                  <a:pt x="16200" y="1080"/>
                  <a:pt x="20618" y="4995"/>
                  <a:pt x="20618" y="9720"/>
                </a:cubicBezTo>
                <a:cubicBezTo>
                  <a:pt x="20618" y="14445"/>
                  <a:pt x="16200" y="18360"/>
                  <a:pt x="10800" y="1836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19" name="Shape"/>
          <p:cNvSpPr/>
          <p:nvPr/>
        </p:nvSpPr>
        <p:spPr>
          <a:xfrm>
            <a:off x="16151226" y="2898775"/>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5891" y="8100"/>
                </a:moveTo>
                <a:cubicBezTo>
                  <a:pt x="5032" y="8100"/>
                  <a:pt x="4418" y="8775"/>
                  <a:pt x="4418" y="9720"/>
                </a:cubicBezTo>
                <a:cubicBezTo>
                  <a:pt x="4418" y="10665"/>
                  <a:pt x="5032" y="11340"/>
                  <a:pt x="5891" y="11340"/>
                </a:cubicBezTo>
                <a:cubicBezTo>
                  <a:pt x="6750" y="11340"/>
                  <a:pt x="7364" y="10665"/>
                  <a:pt x="7364" y="9720"/>
                </a:cubicBezTo>
                <a:cubicBezTo>
                  <a:pt x="7364" y="8775"/>
                  <a:pt x="6750" y="8100"/>
                  <a:pt x="5891" y="8100"/>
                </a:cubicBezTo>
                <a:moveTo>
                  <a:pt x="10800" y="8100"/>
                </a:moveTo>
                <a:cubicBezTo>
                  <a:pt x="9941" y="8100"/>
                  <a:pt x="9327" y="8775"/>
                  <a:pt x="9327" y="9720"/>
                </a:cubicBezTo>
                <a:cubicBezTo>
                  <a:pt x="9327" y="10665"/>
                  <a:pt x="9941" y="11340"/>
                  <a:pt x="10800" y="11340"/>
                </a:cubicBezTo>
                <a:cubicBezTo>
                  <a:pt x="11659" y="11340"/>
                  <a:pt x="12273" y="10665"/>
                  <a:pt x="12273" y="9720"/>
                </a:cubicBezTo>
                <a:cubicBezTo>
                  <a:pt x="12273" y="8775"/>
                  <a:pt x="11659" y="8100"/>
                  <a:pt x="10800" y="8100"/>
                </a:cubicBezTo>
                <a:moveTo>
                  <a:pt x="10800" y="0"/>
                </a:moveTo>
                <a:cubicBezTo>
                  <a:pt x="4786" y="0"/>
                  <a:pt x="0" y="4320"/>
                  <a:pt x="0" y="9720"/>
                </a:cubicBezTo>
                <a:cubicBezTo>
                  <a:pt x="0" y="12420"/>
                  <a:pt x="1227" y="14715"/>
                  <a:pt x="3068" y="16470"/>
                </a:cubicBezTo>
                <a:cubicBezTo>
                  <a:pt x="1964" y="21600"/>
                  <a:pt x="1964" y="21600"/>
                  <a:pt x="1964" y="21600"/>
                </a:cubicBezTo>
                <a:cubicBezTo>
                  <a:pt x="7732" y="19035"/>
                  <a:pt x="7732" y="19035"/>
                  <a:pt x="7732" y="19035"/>
                </a:cubicBezTo>
                <a:cubicBezTo>
                  <a:pt x="8714" y="19305"/>
                  <a:pt x="9695" y="19440"/>
                  <a:pt x="10800" y="19440"/>
                </a:cubicBezTo>
                <a:cubicBezTo>
                  <a:pt x="16814" y="19440"/>
                  <a:pt x="21600" y="15120"/>
                  <a:pt x="21600" y="9720"/>
                </a:cubicBezTo>
                <a:cubicBezTo>
                  <a:pt x="21600" y="4320"/>
                  <a:pt x="16814" y="0"/>
                  <a:pt x="10800" y="0"/>
                </a:cubicBezTo>
                <a:moveTo>
                  <a:pt x="10800" y="18360"/>
                </a:moveTo>
                <a:cubicBezTo>
                  <a:pt x="9818" y="18360"/>
                  <a:pt x="8959" y="18225"/>
                  <a:pt x="7977" y="17955"/>
                </a:cubicBezTo>
                <a:cubicBezTo>
                  <a:pt x="7977" y="17955"/>
                  <a:pt x="7855" y="17955"/>
                  <a:pt x="7732" y="17955"/>
                </a:cubicBezTo>
                <a:cubicBezTo>
                  <a:pt x="7609" y="17955"/>
                  <a:pt x="7486" y="17955"/>
                  <a:pt x="7364" y="18090"/>
                </a:cubicBezTo>
                <a:cubicBezTo>
                  <a:pt x="3314" y="19845"/>
                  <a:pt x="3314" y="19845"/>
                  <a:pt x="3314" y="19845"/>
                </a:cubicBezTo>
                <a:cubicBezTo>
                  <a:pt x="4050" y="16740"/>
                  <a:pt x="4050" y="16740"/>
                  <a:pt x="4050" y="16740"/>
                </a:cubicBezTo>
                <a:cubicBezTo>
                  <a:pt x="4050" y="16335"/>
                  <a:pt x="3927" y="15930"/>
                  <a:pt x="3682" y="15660"/>
                </a:cubicBezTo>
                <a:cubicBezTo>
                  <a:pt x="1964" y="14040"/>
                  <a:pt x="982" y="11880"/>
                  <a:pt x="982" y="9720"/>
                </a:cubicBezTo>
                <a:cubicBezTo>
                  <a:pt x="982" y="4995"/>
                  <a:pt x="5400" y="1080"/>
                  <a:pt x="10800" y="1080"/>
                </a:cubicBezTo>
                <a:cubicBezTo>
                  <a:pt x="16200" y="1080"/>
                  <a:pt x="20618" y="4995"/>
                  <a:pt x="20618" y="9720"/>
                </a:cubicBezTo>
                <a:cubicBezTo>
                  <a:pt x="20618" y="14445"/>
                  <a:pt x="16200" y="18360"/>
                  <a:pt x="10800" y="18360"/>
                </a:cubicBezTo>
                <a:moveTo>
                  <a:pt x="15709" y="8100"/>
                </a:moveTo>
                <a:cubicBezTo>
                  <a:pt x="14850" y="8100"/>
                  <a:pt x="14236" y="8775"/>
                  <a:pt x="14236" y="9720"/>
                </a:cubicBezTo>
                <a:cubicBezTo>
                  <a:pt x="14236" y="10665"/>
                  <a:pt x="14850" y="11340"/>
                  <a:pt x="15709" y="11340"/>
                </a:cubicBezTo>
                <a:cubicBezTo>
                  <a:pt x="16568" y="11340"/>
                  <a:pt x="17182" y="10665"/>
                  <a:pt x="17182" y="9720"/>
                </a:cubicBezTo>
                <a:cubicBezTo>
                  <a:pt x="17182" y="8775"/>
                  <a:pt x="16568" y="8100"/>
                  <a:pt x="15709" y="81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0" name="Shape"/>
          <p:cNvSpPr/>
          <p:nvPr/>
        </p:nvSpPr>
        <p:spPr>
          <a:xfrm>
            <a:off x="17373600" y="2898775"/>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21600" y="7290"/>
                </a:moveTo>
                <a:cubicBezTo>
                  <a:pt x="21600" y="3240"/>
                  <a:pt x="18041" y="0"/>
                  <a:pt x="13745" y="0"/>
                </a:cubicBezTo>
                <a:cubicBezTo>
                  <a:pt x="10555" y="0"/>
                  <a:pt x="7732" y="1755"/>
                  <a:pt x="6505" y="4455"/>
                </a:cubicBezTo>
                <a:cubicBezTo>
                  <a:pt x="6873" y="4320"/>
                  <a:pt x="7364" y="4320"/>
                  <a:pt x="7732" y="4320"/>
                </a:cubicBezTo>
                <a:cubicBezTo>
                  <a:pt x="8836" y="2430"/>
                  <a:pt x="11168" y="1080"/>
                  <a:pt x="13745" y="1080"/>
                </a:cubicBezTo>
                <a:cubicBezTo>
                  <a:pt x="17550" y="1080"/>
                  <a:pt x="20618" y="3915"/>
                  <a:pt x="20618" y="7290"/>
                </a:cubicBezTo>
                <a:cubicBezTo>
                  <a:pt x="20618" y="8910"/>
                  <a:pt x="19882" y="10530"/>
                  <a:pt x="18532" y="11745"/>
                </a:cubicBezTo>
                <a:cubicBezTo>
                  <a:pt x="18286" y="12015"/>
                  <a:pt x="18164" y="12420"/>
                  <a:pt x="18286" y="12825"/>
                </a:cubicBezTo>
                <a:cubicBezTo>
                  <a:pt x="18655" y="14445"/>
                  <a:pt x="18655" y="14445"/>
                  <a:pt x="18655" y="14445"/>
                </a:cubicBezTo>
                <a:cubicBezTo>
                  <a:pt x="16568" y="13500"/>
                  <a:pt x="16568" y="13500"/>
                  <a:pt x="16568" y="13500"/>
                </a:cubicBezTo>
                <a:cubicBezTo>
                  <a:pt x="16568" y="13905"/>
                  <a:pt x="16445" y="14310"/>
                  <a:pt x="16445" y="14580"/>
                </a:cubicBezTo>
                <a:cubicBezTo>
                  <a:pt x="20127" y="16200"/>
                  <a:pt x="20127" y="16200"/>
                  <a:pt x="20127" y="16200"/>
                </a:cubicBezTo>
                <a:cubicBezTo>
                  <a:pt x="19145" y="12555"/>
                  <a:pt x="19145" y="12555"/>
                  <a:pt x="19145" y="12555"/>
                </a:cubicBezTo>
                <a:cubicBezTo>
                  <a:pt x="20618" y="11205"/>
                  <a:pt x="21600" y="9315"/>
                  <a:pt x="21600" y="7290"/>
                </a:cubicBezTo>
                <a:moveTo>
                  <a:pt x="7855" y="5400"/>
                </a:moveTo>
                <a:cubicBezTo>
                  <a:pt x="3559" y="5400"/>
                  <a:pt x="0" y="8640"/>
                  <a:pt x="0" y="12690"/>
                </a:cubicBezTo>
                <a:cubicBezTo>
                  <a:pt x="0" y="14715"/>
                  <a:pt x="982" y="16605"/>
                  <a:pt x="2455" y="17955"/>
                </a:cubicBezTo>
                <a:cubicBezTo>
                  <a:pt x="1473" y="21600"/>
                  <a:pt x="1473" y="21600"/>
                  <a:pt x="1473" y="21600"/>
                </a:cubicBezTo>
                <a:cubicBezTo>
                  <a:pt x="5891" y="19710"/>
                  <a:pt x="5891" y="19710"/>
                  <a:pt x="5891" y="19710"/>
                </a:cubicBezTo>
                <a:cubicBezTo>
                  <a:pt x="6505" y="19845"/>
                  <a:pt x="7118" y="19980"/>
                  <a:pt x="7855" y="19980"/>
                </a:cubicBezTo>
                <a:cubicBezTo>
                  <a:pt x="12150" y="19980"/>
                  <a:pt x="15709" y="16740"/>
                  <a:pt x="15709" y="12690"/>
                </a:cubicBezTo>
                <a:cubicBezTo>
                  <a:pt x="15709" y="8640"/>
                  <a:pt x="12150" y="5400"/>
                  <a:pt x="7855" y="5400"/>
                </a:cubicBezTo>
                <a:moveTo>
                  <a:pt x="7855" y="18900"/>
                </a:moveTo>
                <a:cubicBezTo>
                  <a:pt x="7241" y="18900"/>
                  <a:pt x="6627" y="18765"/>
                  <a:pt x="6136" y="18630"/>
                </a:cubicBezTo>
                <a:cubicBezTo>
                  <a:pt x="6014" y="18630"/>
                  <a:pt x="5891" y="18630"/>
                  <a:pt x="5891" y="18630"/>
                </a:cubicBezTo>
                <a:cubicBezTo>
                  <a:pt x="5768" y="18630"/>
                  <a:pt x="5645" y="18630"/>
                  <a:pt x="5523" y="18765"/>
                </a:cubicBezTo>
                <a:cubicBezTo>
                  <a:pt x="2945" y="19845"/>
                  <a:pt x="2945" y="19845"/>
                  <a:pt x="2945" y="19845"/>
                </a:cubicBezTo>
                <a:cubicBezTo>
                  <a:pt x="3314" y="18225"/>
                  <a:pt x="3314" y="18225"/>
                  <a:pt x="3314" y="18225"/>
                </a:cubicBezTo>
                <a:cubicBezTo>
                  <a:pt x="3436" y="17820"/>
                  <a:pt x="3314" y="17415"/>
                  <a:pt x="3068" y="17145"/>
                </a:cubicBezTo>
                <a:cubicBezTo>
                  <a:pt x="1718" y="15930"/>
                  <a:pt x="982" y="14310"/>
                  <a:pt x="982" y="12690"/>
                </a:cubicBezTo>
                <a:cubicBezTo>
                  <a:pt x="982" y="9315"/>
                  <a:pt x="4050" y="6480"/>
                  <a:pt x="7855" y="6480"/>
                </a:cubicBezTo>
                <a:cubicBezTo>
                  <a:pt x="11659" y="6480"/>
                  <a:pt x="14727" y="9315"/>
                  <a:pt x="14727" y="12690"/>
                </a:cubicBezTo>
                <a:cubicBezTo>
                  <a:pt x="14727" y="16065"/>
                  <a:pt x="11659" y="18900"/>
                  <a:pt x="7855" y="189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1" name="Shape"/>
          <p:cNvSpPr/>
          <p:nvPr/>
        </p:nvSpPr>
        <p:spPr>
          <a:xfrm>
            <a:off x="6372226"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8223"/>
                  <a:pt x="1964" y="6014"/>
                  <a:pt x="3559" y="4173"/>
                </a:cubicBezTo>
                <a:cubicBezTo>
                  <a:pt x="17427" y="18041"/>
                  <a:pt x="17427" y="18041"/>
                  <a:pt x="17427" y="18041"/>
                </a:cubicBezTo>
                <a:cubicBezTo>
                  <a:pt x="15586" y="19636"/>
                  <a:pt x="13377" y="20618"/>
                  <a:pt x="10800" y="20618"/>
                </a:cubicBezTo>
                <a:moveTo>
                  <a:pt x="18041" y="17427"/>
                </a:moveTo>
                <a:cubicBezTo>
                  <a:pt x="4173" y="3559"/>
                  <a:pt x="4173" y="3559"/>
                  <a:pt x="4173" y="3559"/>
                </a:cubicBezTo>
                <a:cubicBezTo>
                  <a:pt x="6014" y="1964"/>
                  <a:pt x="8223" y="982"/>
                  <a:pt x="10800" y="982"/>
                </a:cubicBezTo>
                <a:cubicBezTo>
                  <a:pt x="16200" y="982"/>
                  <a:pt x="20618" y="5400"/>
                  <a:pt x="20618" y="10800"/>
                </a:cubicBezTo>
                <a:cubicBezTo>
                  <a:pt x="20618" y="13377"/>
                  <a:pt x="19636" y="15586"/>
                  <a:pt x="18041" y="174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2" name="Shape"/>
          <p:cNvSpPr/>
          <p:nvPr/>
        </p:nvSpPr>
        <p:spPr>
          <a:xfrm>
            <a:off x="7594600"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2273" y="15218"/>
                </a:moveTo>
                <a:cubicBezTo>
                  <a:pt x="11905" y="15218"/>
                  <a:pt x="11782" y="15218"/>
                  <a:pt x="11659" y="15095"/>
                </a:cubicBezTo>
                <a:cubicBezTo>
                  <a:pt x="11536" y="14973"/>
                  <a:pt x="11414" y="14850"/>
                  <a:pt x="11414" y="14482"/>
                </a:cubicBezTo>
                <a:cubicBezTo>
                  <a:pt x="11414" y="14482"/>
                  <a:pt x="11414" y="14236"/>
                  <a:pt x="11536" y="14114"/>
                </a:cubicBezTo>
                <a:cubicBezTo>
                  <a:pt x="11536" y="13868"/>
                  <a:pt x="11536" y="13745"/>
                  <a:pt x="11659" y="13500"/>
                </a:cubicBezTo>
                <a:cubicBezTo>
                  <a:pt x="12150" y="11536"/>
                  <a:pt x="12150" y="11536"/>
                  <a:pt x="12150" y="11536"/>
                </a:cubicBezTo>
                <a:cubicBezTo>
                  <a:pt x="12273" y="11291"/>
                  <a:pt x="12273" y="11168"/>
                  <a:pt x="12273" y="10923"/>
                </a:cubicBezTo>
                <a:cubicBezTo>
                  <a:pt x="12273" y="10677"/>
                  <a:pt x="12395" y="10555"/>
                  <a:pt x="12395" y="10432"/>
                </a:cubicBezTo>
                <a:cubicBezTo>
                  <a:pt x="12395" y="10064"/>
                  <a:pt x="12150" y="9695"/>
                  <a:pt x="11905" y="9450"/>
                </a:cubicBezTo>
                <a:cubicBezTo>
                  <a:pt x="11536" y="9205"/>
                  <a:pt x="11168" y="9082"/>
                  <a:pt x="10555" y="9082"/>
                </a:cubicBezTo>
                <a:cubicBezTo>
                  <a:pt x="10309" y="9082"/>
                  <a:pt x="9941" y="9082"/>
                  <a:pt x="9573" y="9205"/>
                </a:cubicBezTo>
                <a:cubicBezTo>
                  <a:pt x="9205" y="9327"/>
                  <a:pt x="8836" y="9450"/>
                  <a:pt x="8468" y="9573"/>
                </a:cubicBezTo>
                <a:cubicBezTo>
                  <a:pt x="8345" y="10186"/>
                  <a:pt x="8345" y="10186"/>
                  <a:pt x="8345" y="10186"/>
                </a:cubicBezTo>
                <a:cubicBezTo>
                  <a:pt x="8468" y="10186"/>
                  <a:pt x="8591" y="10186"/>
                  <a:pt x="8714" y="10064"/>
                </a:cubicBezTo>
                <a:cubicBezTo>
                  <a:pt x="8959" y="10064"/>
                  <a:pt x="9082" y="10064"/>
                  <a:pt x="9205" y="10064"/>
                </a:cubicBezTo>
                <a:cubicBezTo>
                  <a:pt x="9573" y="10064"/>
                  <a:pt x="9695" y="10064"/>
                  <a:pt x="9818" y="10186"/>
                </a:cubicBezTo>
                <a:cubicBezTo>
                  <a:pt x="9941" y="10309"/>
                  <a:pt x="10064" y="10432"/>
                  <a:pt x="10064" y="10677"/>
                </a:cubicBezTo>
                <a:cubicBezTo>
                  <a:pt x="10064" y="10800"/>
                  <a:pt x="9941" y="11045"/>
                  <a:pt x="9941" y="11168"/>
                </a:cubicBezTo>
                <a:cubicBezTo>
                  <a:pt x="9941" y="11291"/>
                  <a:pt x="9818" y="11536"/>
                  <a:pt x="9818" y="11659"/>
                </a:cubicBezTo>
                <a:cubicBezTo>
                  <a:pt x="9205" y="13745"/>
                  <a:pt x="9205" y="13745"/>
                  <a:pt x="9205" y="13745"/>
                </a:cubicBezTo>
                <a:cubicBezTo>
                  <a:pt x="9205" y="13868"/>
                  <a:pt x="9205" y="14114"/>
                  <a:pt x="9082" y="14236"/>
                </a:cubicBezTo>
                <a:cubicBezTo>
                  <a:pt x="9082" y="14482"/>
                  <a:pt x="9082" y="14605"/>
                  <a:pt x="9082" y="14727"/>
                </a:cubicBezTo>
                <a:cubicBezTo>
                  <a:pt x="9082" y="15218"/>
                  <a:pt x="9205" y="15586"/>
                  <a:pt x="9573" y="15832"/>
                </a:cubicBezTo>
                <a:cubicBezTo>
                  <a:pt x="9818" y="16077"/>
                  <a:pt x="10309" y="16200"/>
                  <a:pt x="10923" y="16200"/>
                </a:cubicBezTo>
                <a:cubicBezTo>
                  <a:pt x="11291" y="16200"/>
                  <a:pt x="11536" y="16200"/>
                  <a:pt x="11782" y="16077"/>
                </a:cubicBezTo>
                <a:cubicBezTo>
                  <a:pt x="12150" y="15955"/>
                  <a:pt x="12518" y="15832"/>
                  <a:pt x="13009" y="15586"/>
                </a:cubicBezTo>
                <a:cubicBezTo>
                  <a:pt x="13132" y="14973"/>
                  <a:pt x="13132" y="14973"/>
                  <a:pt x="13132" y="14973"/>
                </a:cubicBezTo>
                <a:cubicBezTo>
                  <a:pt x="13009" y="15095"/>
                  <a:pt x="12886" y="15095"/>
                  <a:pt x="12764" y="15095"/>
                </a:cubicBezTo>
                <a:cubicBezTo>
                  <a:pt x="12518" y="15218"/>
                  <a:pt x="12395" y="15218"/>
                  <a:pt x="12273" y="15218"/>
                </a:cubicBezTo>
                <a:moveTo>
                  <a:pt x="11905" y="5400"/>
                </a:moveTo>
                <a:cubicBezTo>
                  <a:pt x="11536" y="5400"/>
                  <a:pt x="11168" y="5523"/>
                  <a:pt x="10923" y="5768"/>
                </a:cubicBezTo>
                <a:cubicBezTo>
                  <a:pt x="10677" y="6014"/>
                  <a:pt x="10432" y="6259"/>
                  <a:pt x="10432" y="6627"/>
                </a:cubicBezTo>
                <a:cubicBezTo>
                  <a:pt x="10432" y="6995"/>
                  <a:pt x="10677" y="7241"/>
                  <a:pt x="10923" y="7486"/>
                </a:cubicBezTo>
                <a:cubicBezTo>
                  <a:pt x="11168" y="7732"/>
                  <a:pt x="11536" y="7855"/>
                  <a:pt x="11905" y="7855"/>
                </a:cubicBezTo>
                <a:cubicBezTo>
                  <a:pt x="12273" y="7855"/>
                  <a:pt x="12641" y="7732"/>
                  <a:pt x="12886" y="7486"/>
                </a:cubicBezTo>
                <a:cubicBezTo>
                  <a:pt x="13132" y="7241"/>
                  <a:pt x="13255" y="6995"/>
                  <a:pt x="13255" y="6627"/>
                </a:cubicBezTo>
                <a:cubicBezTo>
                  <a:pt x="13255" y="6259"/>
                  <a:pt x="13132" y="6014"/>
                  <a:pt x="12886" y="5768"/>
                </a:cubicBezTo>
                <a:cubicBezTo>
                  <a:pt x="12641" y="5523"/>
                  <a:pt x="12273" y="5400"/>
                  <a:pt x="11905" y="5400"/>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3" name="Shape"/>
          <p:cNvSpPr/>
          <p:nvPr/>
        </p:nvSpPr>
        <p:spPr>
          <a:xfrm>
            <a:off x="8816975"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moveTo>
                  <a:pt x="10186" y="15709"/>
                </a:moveTo>
                <a:cubicBezTo>
                  <a:pt x="11536" y="15709"/>
                  <a:pt x="11536" y="15709"/>
                  <a:pt x="11536" y="15709"/>
                </a:cubicBezTo>
                <a:cubicBezTo>
                  <a:pt x="11536" y="14114"/>
                  <a:pt x="11536" y="14114"/>
                  <a:pt x="11536" y="14114"/>
                </a:cubicBezTo>
                <a:cubicBezTo>
                  <a:pt x="10186" y="14114"/>
                  <a:pt x="10186" y="14114"/>
                  <a:pt x="10186" y="14114"/>
                </a:cubicBezTo>
                <a:lnTo>
                  <a:pt x="10186" y="15709"/>
                </a:lnTo>
                <a:close/>
                <a:moveTo>
                  <a:pt x="13009" y="6505"/>
                </a:moveTo>
                <a:cubicBezTo>
                  <a:pt x="12764" y="6382"/>
                  <a:pt x="12395" y="6136"/>
                  <a:pt x="12027" y="6014"/>
                </a:cubicBezTo>
                <a:cubicBezTo>
                  <a:pt x="11782" y="5891"/>
                  <a:pt x="11414" y="5891"/>
                  <a:pt x="10923" y="5891"/>
                </a:cubicBezTo>
                <a:cubicBezTo>
                  <a:pt x="10432" y="5891"/>
                  <a:pt x="10064" y="6014"/>
                  <a:pt x="9573" y="6136"/>
                </a:cubicBezTo>
                <a:cubicBezTo>
                  <a:pt x="9205" y="6259"/>
                  <a:pt x="8959" y="6505"/>
                  <a:pt x="8591" y="6750"/>
                </a:cubicBezTo>
                <a:cubicBezTo>
                  <a:pt x="8345" y="6995"/>
                  <a:pt x="8100" y="7364"/>
                  <a:pt x="7977" y="7732"/>
                </a:cubicBezTo>
                <a:cubicBezTo>
                  <a:pt x="7855" y="8223"/>
                  <a:pt x="7732" y="8591"/>
                  <a:pt x="7732" y="9082"/>
                </a:cubicBezTo>
                <a:cubicBezTo>
                  <a:pt x="7732" y="9205"/>
                  <a:pt x="7732" y="9205"/>
                  <a:pt x="7732" y="9205"/>
                </a:cubicBezTo>
                <a:cubicBezTo>
                  <a:pt x="8836" y="9205"/>
                  <a:pt x="8836" y="9205"/>
                  <a:pt x="8836" y="9205"/>
                </a:cubicBezTo>
                <a:cubicBezTo>
                  <a:pt x="8836" y="9082"/>
                  <a:pt x="8836" y="9082"/>
                  <a:pt x="8836" y="9082"/>
                </a:cubicBezTo>
                <a:cubicBezTo>
                  <a:pt x="8836" y="8714"/>
                  <a:pt x="8959" y="8468"/>
                  <a:pt x="8959" y="8223"/>
                </a:cubicBezTo>
                <a:cubicBezTo>
                  <a:pt x="9082" y="7855"/>
                  <a:pt x="9205" y="7732"/>
                  <a:pt x="9327" y="7486"/>
                </a:cubicBezTo>
                <a:cubicBezTo>
                  <a:pt x="9573" y="7241"/>
                  <a:pt x="9818" y="7118"/>
                  <a:pt x="10064" y="6995"/>
                </a:cubicBezTo>
                <a:cubicBezTo>
                  <a:pt x="10309" y="6873"/>
                  <a:pt x="10555" y="6873"/>
                  <a:pt x="10923" y="6873"/>
                </a:cubicBezTo>
                <a:cubicBezTo>
                  <a:pt x="11168" y="6873"/>
                  <a:pt x="11414" y="6873"/>
                  <a:pt x="11659" y="6995"/>
                </a:cubicBezTo>
                <a:cubicBezTo>
                  <a:pt x="11905" y="6995"/>
                  <a:pt x="12027" y="7118"/>
                  <a:pt x="12273" y="7241"/>
                </a:cubicBezTo>
                <a:cubicBezTo>
                  <a:pt x="12395" y="7486"/>
                  <a:pt x="12518" y="7609"/>
                  <a:pt x="12641" y="7855"/>
                </a:cubicBezTo>
                <a:cubicBezTo>
                  <a:pt x="12764" y="7977"/>
                  <a:pt x="12764" y="8223"/>
                  <a:pt x="12764" y="8468"/>
                </a:cubicBezTo>
                <a:cubicBezTo>
                  <a:pt x="12764" y="8836"/>
                  <a:pt x="12641" y="9082"/>
                  <a:pt x="12518" y="9327"/>
                </a:cubicBezTo>
                <a:cubicBezTo>
                  <a:pt x="12395" y="9573"/>
                  <a:pt x="12150" y="9818"/>
                  <a:pt x="11905" y="10064"/>
                </a:cubicBezTo>
                <a:cubicBezTo>
                  <a:pt x="11659" y="10309"/>
                  <a:pt x="11414" y="10555"/>
                  <a:pt x="11168" y="10800"/>
                </a:cubicBezTo>
                <a:cubicBezTo>
                  <a:pt x="10923" y="10923"/>
                  <a:pt x="10800" y="11168"/>
                  <a:pt x="10677" y="11414"/>
                </a:cubicBezTo>
                <a:cubicBezTo>
                  <a:pt x="10555" y="11659"/>
                  <a:pt x="10432" y="11905"/>
                  <a:pt x="10432" y="12150"/>
                </a:cubicBezTo>
                <a:cubicBezTo>
                  <a:pt x="10309" y="12518"/>
                  <a:pt x="10309" y="12886"/>
                  <a:pt x="10309" y="13255"/>
                </a:cubicBezTo>
                <a:cubicBezTo>
                  <a:pt x="10309" y="13377"/>
                  <a:pt x="10309" y="13377"/>
                  <a:pt x="10309" y="13377"/>
                </a:cubicBezTo>
                <a:cubicBezTo>
                  <a:pt x="11414" y="13377"/>
                  <a:pt x="11414" y="13377"/>
                  <a:pt x="11414" y="13377"/>
                </a:cubicBezTo>
                <a:cubicBezTo>
                  <a:pt x="11414" y="13255"/>
                  <a:pt x="11414" y="13255"/>
                  <a:pt x="11414" y="13255"/>
                </a:cubicBezTo>
                <a:cubicBezTo>
                  <a:pt x="11414" y="12886"/>
                  <a:pt x="11414" y="12518"/>
                  <a:pt x="11414" y="12273"/>
                </a:cubicBezTo>
                <a:cubicBezTo>
                  <a:pt x="11536" y="12150"/>
                  <a:pt x="11536" y="11905"/>
                  <a:pt x="11659" y="11782"/>
                </a:cubicBezTo>
                <a:cubicBezTo>
                  <a:pt x="11659" y="11659"/>
                  <a:pt x="11782" y="11536"/>
                  <a:pt x="11905" y="11414"/>
                </a:cubicBezTo>
                <a:cubicBezTo>
                  <a:pt x="12150" y="11291"/>
                  <a:pt x="12395" y="11045"/>
                  <a:pt x="12641" y="10800"/>
                </a:cubicBezTo>
                <a:cubicBezTo>
                  <a:pt x="13009" y="10432"/>
                  <a:pt x="13255" y="10064"/>
                  <a:pt x="13500" y="9695"/>
                </a:cubicBezTo>
                <a:cubicBezTo>
                  <a:pt x="13745" y="9450"/>
                  <a:pt x="13868" y="8959"/>
                  <a:pt x="13868" y="8468"/>
                </a:cubicBezTo>
                <a:cubicBezTo>
                  <a:pt x="13868" y="7977"/>
                  <a:pt x="13745" y="7732"/>
                  <a:pt x="13623" y="7364"/>
                </a:cubicBezTo>
                <a:cubicBezTo>
                  <a:pt x="13500" y="6995"/>
                  <a:pt x="13255" y="6750"/>
                  <a:pt x="13009" y="650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4" name="Shape"/>
          <p:cNvSpPr/>
          <p:nvPr/>
        </p:nvSpPr>
        <p:spPr>
          <a:xfrm>
            <a:off x="10039350"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13745"/>
                </a:moveTo>
                <a:cubicBezTo>
                  <a:pt x="10309" y="13745"/>
                  <a:pt x="9818" y="14236"/>
                  <a:pt x="9818" y="14727"/>
                </a:cubicBezTo>
                <a:cubicBezTo>
                  <a:pt x="9818" y="15218"/>
                  <a:pt x="10309" y="15709"/>
                  <a:pt x="10800" y="15709"/>
                </a:cubicBezTo>
                <a:cubicBezTo>
                  <a:pt x="11291" y="15709"/>
                  <a:pt x="11782" y="15218"/>
                  <a:pt x="11782" y="14727"/>
                </a:cubicBezTo>
                <a:cubicBezTo>
                  <a:pt x="11782" y="14236"/>
                  <a:pt x="11291" y="13745"/>
                  <a:pt x="10800" y="13745"/>
                </a:cubicBezTo>
                <a:moveTo>
                  <a:pt x="11782" y="5891"/>
                </a:moveTo>
                <a:cubicBezTo>
                  <a:pt x="9818" y="5891"/>
                  <a:pt x="9818" y="5891"/>
                  <a:pt x="9818" y="5891"/>
                </a:cubicBezTo>
                <a:cubicBezTo>
                  <a:pt x="9573" y="5891"/>
                  <a:pt x="9327" y="6136"/>
                  <a:pt x="9327" y="6382"/>
                </a:cubicBezTo>
                <a:cubicBezTo>
                  <a:pt x="9327" y="6382"/>
                  <a:pt x="9327" y="6382"/>
                  <a:pt x="9327" y="6382"/>
                </a:cubicBezTo>
                <a:cubicBezTo>
                  <a:pt x="9327" y="6382"/>
                  <a:pt x="9327" y="6382"/>
                  <a:pt x="9327" y="6382"/>
                </a:cubicBezTo>
                <a:cubicBezTo>
                  <a:pt x="9818" y="12273"/>
                  <a:pt x="9818" y="12273"/>
                  <a:pt x="9818" y="12273"/>
                </a:cubicBezTo>
                <a:cubicBezTo>
                  <a:pt x="9818" y="12273"/>
                  <a:pt x="9818" y="12273"/>
                  <a:pt x="9818" y="12273"/>
                </a:cubicBezTo>
                <a:cubicBezTo>
                  <a:pt x="9818" y="12518"/>
                  <a:pt x="10064" y="12764"/>
                  <a:pt x="10309" y="12764"/>
                </a:cubicBezTo>
                <a:cubicBezTo>
                  <a:pt x="11291" y="12764"/>
                  <a:pt x="11291" y="12764"/>
                  <a:pt x="11291" y="12764"/>
                </a:cubicBezTo>
                <a:cubicBezTo>
                  <a:pt x="11536" y="12764"/>
                  <a:pt x="11782" y="12518"/>
                  <a:pt x="11782" y="12273"/>
                </a:cubicBezTo>
                <a:cubicBezTo>
                  <a:pt x="11782" y="12273"/>
                  <a:pt x="11782" y="12273"/>
                  <a:pt x="11782" y="12273"/>
                </a:cubicBezTo>
                <a:cubicBezTo>
                  <a:pt x="12273" y="6382"/>
                  <a:pt x="12273" y="6382"/>
                  <a:pt x="12273" y="6382"/>
                </a:cubicBezTo>
                <a:cubicBezTo>
                  <a:pt x="12273" y="6382"/>
                  <a:pt x="12273" y="6382"/>
                  <a:pt x="12273" y="6382"/>
                </a:cubicBezTo>
                <a:cubicBezTo>
                  <a:pt x="12273" y="6382"/>
                  <a:pt x="12273" y="6382"/>
                  <a:pt x="12273" y="6382"/>
                </a:cubicBezTo>
                <a:cubicBezTo>
                  <a:pt x="12273" y="6136"/>
                  <a:pt x="12027" y="5891"/>
                  <a:pt x="11782" y="5891"/>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5" name="Shape"/>
          <p:cNvSpPr/>
          <p:nvPr/>
        </p:nvSpPr>
        <p:spPr>
          <a:xfrm>
            <a:off x="11261725" y="4149726"/>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20618" y="4800"/>
                </a:moveTo>
                <a:cubicBezTo>
                  <a:pt x="4909" y="4800"/>
                  <a:pt x="4909" y="4800"/>
                  <a:pt x="4909" y="4800"/>
                </a:cubicBezTo>
                <a:cubicBezTo>
                  <a:pt x="4418" y="4800"/>
                  <a:pt x="3927" y="5400"/>
                  <a:pt x="3927" y="6000"/>
                </a:cubicBezTo>
                <a:cubicBezTo>
                  <a:pt x="3927" y="20400"/>
                  <a:pt x="3927" y="20400"/>
                  <a:pt x="3927" y="20400"/>
                </a:cubicBezTo>
                <a:cubicBezTo>
                  <a:pt x="3927" y="21000"/>
                  <a:pt x="4418" y="21600"/>
                  <a:pt x="4909" y="21600"/>
                </a:cubicBezTo>
                <a:cubicBezTo>
                  <a:pt x="20618" y="21600"/>
                  <a:pt x="20618" y="21600"/>
                  <a:pt x="20618" y="21600"/>
                </a:cubicBezTo>
                <a:cubicBezTo>
                  <a:pt x="21109" y="21600"/>
                  <a:pt x="21600" y="21000"/>
                  <a:pt x="21600" y="20400"/>
                </a:cubicBezTo>
                <a:cubicBezTo>
                  <a:pt x="21600" y="6000"/>
                  <a:pt x="21600" y="6000"/>
                  <a:pt x="21600" y="6000"/>
                </a:cubicBezTo>
                <a:cubicBezTo>
                  <a:pt x="21600" y="5400"/>
                  <a:pt x="21109" y="4800"/>
                  <a:pt x="20618" y="4800"/>
                </a:cubicBezTo>
                <a:moveTo>
                  <a:pt x="20618" y="20400"/>
                </a:moveTo>
                <a:cubicBezTo>
                  <a:pt x="4909" y="20400"/>
                  <a:pt x="4909" y="20400"/>
                  <a:pt x="4909" y="20400"/>
                </a:cubicBezTo>
                <a:cubicBezTo>
                  <a:pt x="4909" y="6000"/>
                  <a:pt x="4909" y="6000"/>
                  <a:pt x="4909" y="6000"/>
                </a:cubicBezTo>
                <a:cubicBezTo>
                  <a:pt x="20618" y="6000"/>
                  <a:pt x="20618" y="6000"/>
                  <a:pt x="20618" y="6000"/>
                </a:cubicBezTo>
                <a:lnTo>
                  <a:pt x="20618" y="20400"/>
                </a:lnTo>
                <a:close/>
                <a:moveTo>
                  <a:pt x="2455" y="15600"/>
                </a:moveTo>
                <a:cubicBezTo>
                  <a:pt x="982" y="15600"/>
                  <a:pt x="982" y="15600"/>
                  <a:pt x="982" y="15600"/>
                </a:cubicBezTo>
                <a:cubicBezTo>
                  <a:pt x="982" y="1200"/>
                  <a:pt x="982" y="1200"/>
                  <a:pt x="982" y="1200"/>
                </a:cubicBezTo>
                <a:cubicBezTo>
                  <a:pt x="16691" y="1200"/>
                  <a:pt x="16691" y="1200"/>
                  <a:pt x="16691" y="1200"/>
                </a:cubicBezTo>
                <a:cubicBezTo>
                  <a:pt x="16691" y="3000"/>
                  <a:pt x="16691" y="3000"/>
                  <a:pt x="16691" y="3000"/>
                </a:cubicBezTo>
                <a:cubicBezTo>
                  <a:pt x="16691" y="3300"/>
                  <a:pt x="16936" y="3600"/>
                  <a:pt x="17182" y="3600"/>
                </a:cubicBezTo>
                <a:cubicBezTo>
                  <a:pt x="17427" y="3600"/>
                  <a:pt x="17673" y="3300"/>
                  <a:pt x="17673" y="3000"/>
                </a:cubicBezTo>
                <a:cubicBezTo>
                  <a:pt x="17673" y="1200"/>
                  <a:pt x="17673" y="1200"/>
                  <a:pt x="17673" y="1200"/>
                </a:cubicBezTo>
                <a:cubicBezTo>
                  <a:pt x="17673" y="600"/>
                  <a:pt x="17182" y="0"/>
                  <a:pt x="16691" y="0"/>
                </a:cubicBezTo>
                <a:cubicBezTo>
                  <a:pt x="982" y="0"/>
                  <a:pt x="982" y="0"/>
                  <a:pt x="982" y="0"/>
                </a:cubicBezTo>
                <a:cubicBezTo>
                  <a:pt x="491" y="0"/>
                  <a:pt x="0" y="600"/>
                  <a:pt x="0" y="1200"/>
                </a:cubicBezTo>
                <a:cubicBezTo>
                  <a:pt x="0" y="15600"/>
                  <a:pt x="0" y="15600"/>
                  <a:pt x="0" y="15600"/>
                </a:cubicBezTo>
                <a:cubicBezTo>
                  <a:pt x="0" y="16200"/>
                  <a:pt x="491" y="16800"/>
                  <a:pt x="982" y="16800"/>
                </a:cubicBezTo>
                <a:cubicBezTo>
                  <a:pt x="2455" y="16800"/>
                  <a:pt x="2455" y="16800"/>
                  <a:pt x="2455" y="16800"/>
                </a:cubicBezTo>
                <a:cubicBezTo>
                  <a:pt x="2700" y="16800"/>
                  <a:pt x="2945" y="16500"/>
                  <a:pt x="2945" y="16200"/>
                </a:cubicBezTo>
                <a:cubicBezTo>
                  <a:pt x="2945" y="15900"/>
                  <a:pt x="2700" y="15600"/>
                  <a:pt x="2455" y="156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6" name="Shape"/>
          <p:cNvSpPr/>
          <p:nvPr/>
        </p:nvSpPr>
        <p:spPr>
          <a:xfrm>
            <a:off x="12484100"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0618" y="3927"/>
                </a:moveTo>
                <a:cubicBezTo>
                  <a:pt x="4909" y="3927"/>
                  <a:pt x="4909" y="3927"/>
                  <a:pt x="4909" y="3927"/>
                </a:cubicBezTo>
                <a:cubicBezTo>
                  <a:pt x="4418" y="3927"/>
                  <a:pt x="3927" y="4418"/>
                  <a:pt x="3927" y="4909"/>
                </a:cubicBezTo>
                <a:cubicBezTo>
                  <a:pt x="3927" y="20618"/>
                  <a:pt x="3927" y="20618"/>
                  <a:pt x="3927" y="20618"/>
                </a:cubicBezTo>
                <a:cubicBezTo>
                  <a:pt x="3927" y="21109"/>
                  <a:pt x="4418" y="21600"/>
                  <a:pt x="4909" y="21600"/>
                </a:cubicBezTo>
                <a:cubicBezTo>
                  <a:pt x="20618" y="21600"/>
                  <a:pt x="20618" y="21600"/>
                  <a:pt x="20618" y="21600"/>
                </a:cubicBezTo>
                <a:cubicBezTo>
                  <a:pt x="21109" y="21600"/>
                  <a:pt x="21600" y="21109"/>
                  <a:pt x="21600" y="20618"/>
                </a:cubicBezTo>
                <a:cubicBezTo>
                  <a:pt x="21600" y="4909"/>
                  <a:pt x="21600" y="4909"/>
                  <a:pt x="21600" y="4909"/>
                </a:cubicBezTo>
                <a:cubicBezTo>
                  <a:pt x="21600" y="4418"/>
                  <a:pt x="21109" y="3927"/>
                  <a:pt x="20618" y="3927"/>
                </a:cubicBezTo>
                <a:moveTo>
                  <a:pt x="20618" y="20618"/>
                </a:moveTo>
                <a:cubicBezTo>
                  <a:pt x="4909" y="20618"/>
                  <a:pt x="4909" y="20618"/>
                  <a:pt x="4909" y="20618"/>
                </a:cubicBezTo>
                <a:cubicBezTo>
                  <a:pt x="4909" y="17673"/>
                  <a:pt x="4909" y="17673"/>
                  <a:pt x="4909" y="17673"/>
                </a:cubicBezTo>
                <a:cubicBezTo>
                  <a:pt x="20618" y="17673"/>
                  <a:pt x="20618" y="17673"/>
                  <a:pt x="20618" y="17673"/>
                </a:cubicBezTo>
                <a:lnTo>
                  <a:pt x="20618" y="20618"/>
                </a:lnTo>
                <a:close/>
                <a:moveTo>
                  <a:pt x="20618" y="16691"/>
                </a:moveTo>
                <a:cubicBezTo>
                  <a:pt x="4909" y="16691"/>
                  <a:pt x="4909" y="16691"/>
                  <a:pt x="4909" y="16691"/>
                </a:cubicBezTo>
                <a:cubicBezTo>
                  <a:pt x="4909" y="4909"/>
                  <a:pt x="4909" y="4909"/>
                  <a:pt x="4909" y="4909"/>
                </a:cubicBezTo>
                <a:cubicBezTo>
                  <a:pt x="20618" y="4909"/>
                  <a:pt x="20618" y="4909"/>
                  <a:pt x="20618" y="4909"/>
                </a:cubicBezTo>
                <a:lnTo>
                  <a:pt x="20618" y="16691"/>
                </a:lnTo>
                <a:close/>
                <a:moveTo>
                  <a:pt x="2455" y="13745"/>
                </a:moveTo>
                <a:cubicBezTo>
                  <a:pt x="2700" y="13745"/>
                  <a:pt x="2945" y="13500"/>
                  <a:pt x="2945" y="13255"/>
                </a:cubicBezTo>
                <a:cubicBezTo>
                  <a:pt x="2945" y="13009"/>
                  <a:pt x="2700" y="12764"/>
                  <a:pt x="2455" y="12764"/>
                </a:cubicBezTo>
                <a:cubicBezTo>
                  <a:pt x="982" y="12764"/>
                  <a:pt x="982" y="12764"/>
                  <a:pt x="982" y="12764"/>
                </a:cubicBezTo>
                <a:cubicBezTo>
                  <a:pt x="982" y="982"/>
                  <a:pt x="982" y="982"/>
                  <a:pt x="982" y="982"/>
                </a:cubicBezTo>
                <a:cubicBezTo>
                  <a:pt x="16691" y="982"/>
                  <a:pt x="16691" y="982"/>
                  <a:pt x="16691" y="982"/>
                </a:cubicBezTo>
                <a:cubicBezTo>
                  <a:pt x="16691" y="2455"/>
                  <a:pt x="16691" y="2455"/>
                  <a:pt x="16691" y="2455"/>
                </a:cubicBezTo>
                <a:cubicBezTo>
                  <a:pt x="16691" y="2700"/>
                  <a:pt x="16936" y="2945"/>
                  <a:pt x="17182" y="2945"/>
                </a:cubicBezTo>
                <a:cubicBezTo>
                  <a:pt x="17427" y="2945"/>
                  <a:pt x="17673" y="2700"/>
                  <a:pt x="17673" y="2455"/>
                </a:cubicBezTo>
                <a:cubicBezTo>
                  <a:pt x="17673" y="982"/>
                  <a:pt x="17673" y="982"/>
                  <a:pt x="17673" y="982"/>
                </a:cubicBezTo>
                <a:cubicBezTo>
                  <a:pt x="17673" y="491"/>
                  <a:pt x="17182" y="0"/>
                  <a:pt x="16691" y="0"/>
                </a:cubicBezTo>
                <a:cubicBezTo>
                  <a:pt x="982" y="0"/>
                  <a:pt x="982" y="0"/>
                  <a:pt x="982" y="0"/>
                </a:cubicBezTo>
                <a:cubicBezTo>
                  <a:pt x="491" y="0"/>
                  <a:pt x="0" y="491"/>
                  <a:pt x="0" y="982"/>
                </a:cubicBezTo>
                <a:cubicBezTo>
                  <a:pt x="0" y="16691"/>
                  <a:pt x="0" y="16691"/>
                  <a:pt x="0" y="16691"/>
                </a:cubicBezTo>
                <a:cubicBezTo>
                  <a:pt x="0" y="17182"/>
                  <a:pt x="491" y="17673"/>
                  <a:pt x="982" y="17673"/>
                </a:cubicBezTo>
                <a:cubicBezTo>
                  <a:pt x="2455" y="17673"/>
                  <a:pt x="2455" y="17673"/>
                  <a:pt x="2455" y="17673"/>
                </a:cubicBezTo>
                <a:cubicBezTo>
                  <a:pt x="2700" y="17673"/>
                  <a:pt x="2945" y="17427"/>
                  <a:pt x="2945" y="17182"/>
                </a:cubicBezTo>
                <a:cubicBezTo>
                  <a:pt x="2945" y="16936"/>
                  <a:pt x="2700" y="16691"/>
                  <a:pt x="2455" y="16691"/>
                </a:cubicBezTo>
                <a:cubicBezTo>
                  <a:pt x="982" y="16691"/>
                  <a:pt x="982" y="16691"/>
                  <a:pt x="982" y="16691"/>
                </a:cubicBezTo>
                <a:cubicBezTo>
                  <a:pt x="982" y="13745"/>
                  <a:pt x="982" y="13745"/>
                  <a:pt x="982" y="13745"/>
                </a:cubicBezTo>
                <a:lnTo>
                  <a:pt x="2455" y="1374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7" name="Shape"/>
          <p:cNvSpPr/>
          <p:nvPr/>
        </p:nvSpPr>
        <p:spPr>
          <a:xfrm>
            <a:off x="13706476" y="4149726"/>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4418" y="1200"/>
                </a:moveTo>
                <a:cubicBezTo>
                  <a:pt x="17182" y="1200"/>
                  <a:pt x="17182" y="1200"/>
                  <a:pt x="17182" y="1200"/>
                </a:cubicBezTo>
                <a:cubicBezTo>
                  <a:pt x="17427" y="1200"/>
                  <a:pt x="17673" y="900"/>
                  <a:pt x="17673" y="600"/>
                </a:cubicBezTo>
                <a:cubicBezTo>
                  <a:pt x="17673" y="300"/>
                  <a:pt x="17427" y="0"/>
                  <a:pt x="17182" y="0"/>
                </a:cubicBezTo>
                <a:cubicBezTo>
                  <a:pt x="4418" y="0"/>
                  <a:pt x="4418" y="0"/>
                  <a:pt x="4418" y="0"/>
                </a:cubicBezTo>
                <a:cubicBezTo>
                  <a:pt x="4173" y="0"/>
                  <a:pt x="3927" y="300"/>
                  <a:pt x="3927" y="600"/>
                </a:cubicBezTo>
                <a:cubicBezTo>
                  <a:pt x="3927" y="900"/>
                  <a:pt x="4173" y="1200"/>
                  <a:pt x="4418" y="1200"/>
                </a:cubicBezTo>
                <a:moveTo>
                  <a:pt x="20618" y="4800"/>
                </a:moveTo>
                <a:cubicBezTo>
                  <a:pt x="982" y="4800"/>
                  <a:pt x="982" y="4800"/>
                  <a:pt x="982" y="4800"/>
                </a:cubicBezTo>
                <a:cubicBezTo>
                  <a:pt x="491" y="4800"/>
                  <a:pt x="0" y="5400"/>
                  <a:pt x="0" y="6000"/>
                </a:cubicBezTo>
                <a:cubicBezTo>
                  <a:pt x="0" y="20400"/>
                  <a:pt x="0" y="20400"/>
                  <a:pt x="0" y="20400"/>
                </a:cubicBezTo>
                <a:cubicBezTo>
                  <a:pt x="0" y="21000"/>
                  <a:pt x="491" y="21600"/>
                  <a:pt x="982" y="21600"/>
                </a:cubicBezTo>
                <a:cubicBezTo>
                  <a:pt x="20618" y="21600"/>
                  <a:pt x="20618" y="21600"/>
                  <a:pt x="20618" y="21600"/>
                </a:cubicBezTo>
                <a:cubicBezTo>
                  <a:pt x="21109" y="21600"/>
                  <a:pt x="21600" y="21000"/>
                  <a:pt x="21600" y="20400"/>
                </a:cubicBezTo>
                <a:cubicBezTo>
                  <a:pt x="21600" y="6000"/>
                  <a:pt x="21600" y="6000"/>
                  <a:pt x="21600" y="6000"/>
                </a:cubicBezTo>
                <a:cubicBezTo>
                  <a:pt x="21600" y="5400"/>
                  <a:pt x="21109" y="4800"/>
                  <a:pt x="20618" y="4800"/>
                </a:cubicBezTo>
                <a:moveTo>
                  <a:pt x="20618" y="20400"/>
                </a:moveTo>
                <a:cubicBezTo>
                  <a:pt x="982" y="20400"/>
                  <a:pt x="982" y="20400"/>
                  <a:pt x="982" y="20400"/>
                </a:cubicBezTo>
                <a:cubicBezTo>
                  <a:pt x="982" y="6000"/>
                  <a:pt x="982" y="6000"/>
                  <a:pt x="982" y="6000"/>
                </a:cubicBezTo>
                <a:cubicBezTo>
                  <a:pt x="20618" y="6000"/>
                  <a:pt x="20618" y="6000"/>
                  <a:pt x="20618" y="6000"/>
                </a:cubicBezTo>
                <a:lnTo>
                  <a:pt x="20618" y="20400"/>
                </a:lnTo>
                <a:close/>
                <a:moveTo>
                  <a:pt x="2455" y="3600"/>
                </a:moveTo>
                <a:cubicBezTo>
                  <a:pt x="19145" y="3600"/>
                  <a:pt x="19145" y="3600"/>
                  <a:pt x="19145" y="3600"/>
                </a:cubicBezTo>
                <a:cubicBezTo>
                  <a:pt x="19391" y="3600"/>
                  <a:pt x="19636" y="3300"/>
                  <a:pt x="19636" y="3000"/>
                </a:cubicBezTo>
                <a:cubicBezTo>
                  <a:pt x="19636" y="2700"/>
                  <a:pt x="19391" y="2400"/>
                  <a:pt x="19145" y="2400"/>
                </a:cubicBezTo>
                <a:cubicBezTo>
                  <a:pt x="2455" y="2400"/>
                  <a:pt x="2455" y="2400"/>
                  <a:pt x="2455" y="2400"/>
                </a:cubicBezTo>
                <a:cubicBezTo>
                  <a:pt x="2209" y="2400"/>
                  <a:pt x="1964" y="2700"/>
                  <a:pt x="1964" y="3000"/>
                </a:cubicBezTo>
                <a:cubicBezTo>
                  <a:pt x="1964" y="3300"/>
                  <a:pt x="2209" y="3600"/>
                  <a:pt x="2455" y="36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8" name="Shape"/>
          <p:cNvSpPr/>
          <p:nvPr/>
        </p:nvSpPr>
        <p:spPr>
          <a:xfrm>
            <a:off x="14928850"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5400" y="7855"/>
                </a:moveTo>
                <a:cubicBezTo>
                  <a:pt x="6750" y="7855"/>
                  <a:pt x="7855" y="6750"/>
                  <a:pt x="7855" y="5400"/>
                </a:cubicBezTo>
                <a:cubicBezTo>
                  <a:pt x="7855" y="4050"/>
                  <a:pt x="6750" y="2945"/>
                  <a:pt x="5400" y="2945"/>
                </a:cubicBezTo>
                <a:cubicBezTo>
                  <a:pt x="4050" y="2945"/>
                  <a:pt x="2945" y="4050"/>
                  <a:pt x="2945" y="5400"/>
                </a:cubicBezTo>
                <a:cubicBezTo>
                  <a:pt x="2945" y="6750"/>
                  <a:pt x="4050" y="7855"/>
                  <a:pt x="5400" y="7855"/>
                </a:cubicBezTo>
                <a:moveTo>
                  <a:pt x="5400" y="3927"/>
                </a:moveTo>
                <a:cubicBezTo>
                  <a:pt x="6259" y="3927"/>
                  <a:pt x="6873" y="4541"/>
                  <a:pt x="6873" y="5400"/>
                </a:cubicBezTo>
                <a:cubicBezTo>
                  <a:pt x="6873" y="6259"/>
                  <a:pt x="6259" y="6873"/>
                  <a:pt x="5400" y="6873"/>
                </a:cubicBezTo>
                <a:cubicBezTo>
                  <a:pt x="4541" y="6873"/>
                  <a:pt x="3927" y="6259"/>
                  <a:pt x="3927" y="5400"/>
                </a:cubicBezTo>
                <a:cubicBezTo>
                  <a:pt x="3927" y="4541"/>
                  <a:pt x="4541" y="3927"/>
                  <a:pt x="5400" y="3927"/>
                </a:cubicBezTo>
                <a:moveTo>
                  <a:pt x="18655" y="18041"/>
                </a:moveTo>
                <a:cubicBezTo>
                  <a:pt x="18655" y="17918"/>
                  <a:pt x="18655" y="17918"/>
                  <a:pt x="18655" y="17918"/>
                </a:cubicBezTo>
                <a:cubicBezTo>
                  <a:pt x="18532" y="17918"/>
                  <a:pt x="18532" y="17918"/>
                  <a:pt x="18532" y="17795"/>
                </a:cubicBezTo>
                <a:cubicBezTo>
                  <a:pt x="14236" y="11659"/>
                  <a:pt x="14236" y="11659"/>
                  <a:pt x="14236" y="11659"/>
                </a:cubicBezTo>
                <a:cubicBezTo>
                  <a:pt x="14236" y="11659"/>
                  <a:pt x="14236" y="11659"/>
                  <a:pt x="14236" y="11659"/>
                </a:cubicBezTo>
                <a:cubicBezTo>
                  <a:pt x="14114" y="11414"/>
                  <a:pt x="13991" y="11291"/>
                  <a:pt x="13745" y="11291"/>
                </a:cubicBezTo>
                <a:cubicBezTo>
                  <a:pt x="13623" y="11291"/>
                  <a:pt x="13500" y="11291"/>
                  <a:pt x="13377" y="11414"/>
                </a:cubicBezTo>
                <a:cubicBezTo>
                  <a:pt x="11414" y="13500"/>
                  <a:pt x="11414" y="13500"/>
                  <a:pt x="11414" y="13500"/>
                </a:cubicBezTo>
                <a:cubicBezTo>
                  <a:pt x="8836" y="9573"/>
                  <a:pt x="8836" y="9573"/>
                  <a:pt x="8836" y="9573"/>
                </a:cubicBezTo>
                <a:cubicBezTo>
                  <a:pt x="8714" y="9450"/>
                  <a:pt x="8591" y="9327"/>
                  <a:pt x="8345" y="9327"/>
                </a:cubicBezTo>
                <a:cubicBezTo>
                  <a:pt x="8223" y="9327"/>
                  <a:pt x="7977" y="9450"/>
                  <a:pt x="7977" y="9573"/>
                </a:cubicBezTo>
                <a:cubicBezTo>
                  <a:pt x="7977" y="9573"/>
                  <a:pt x="7977" y="9573"/>
                  <a:pt x="7977" y="9573"/>
                </a:cubicBezTo>
                <a:cubicBezTo>
                  <a:pt x="3068" y="17918"/>
                  <a:pt x="3068" y="17918"/>
                  <a:pt x="3068" y="17918"/>
                </a:cubicBezTo>
                <a:cubicBezTo>
                  <a:pt x="3068" y="17918"/>
                  <a:pt x="3068" y="17918"/>
                  <a:pt x="3068" y="17918"/>
                </a:cubicBezTo>
                <a:cubicBezTo>
                  <a:pt x="2945" y="17918"/>
                  <a:pt x="2945" y="18041"/>
                  <a:pt x="2945" y="18164"/>
                </a:cubicBezTo>
                <a:cubicBezTo>
                  <a:pt x="2945" y="18409"/>
                  <a:pt x="3191" y="18655"/>
                  <a:pt x="3436" y="18655"/>
                </a:cubicBezTo>
                <a:cubicBezTo>
                  <a:pt x="18164" y="18655"/>
                  <a:pt x="18164" y="18655"/>
                  <a:pt x="18164" y="18655"/>
                </a:cubicBezTo>
                <a:cubicBezTo>
                  <a:pt x="18409" y="18655"/>
                  <a:pt x="18655" y="18409"/>
                  <a:pt x="18655" y="18164"/>
                </a:cubicBezTo>
                <a:cubicBezTo>
                  <a:pt x="18655" y="18041"/>
                  <a:pt x="18655" y="18041"/>
                  <a:pt x="18655" y="18041"/>
                </a:cubicBezTo>
                <a:close/>
                <a:moveTo>
                  <a:pt x="4295" y="17673"/>
                </a:moveTo>
                <a:cubicBezTo>
                  <a:pt x="8345" y="10677"/>
                  <a:pt x="8345" y="10677"/>
                  <a:pt x="8345" y="10677"/>
                </a:cubicBezTo>
                <a:cubicBezTo>
                  <a:pt x="10800" y="14482"/>
                  <a:pt x="10800" y="14482"/>
                  <a:pt x="10800" y="14482"/>
                </a:cubicBezTo>
                <a:cubicBezTo>
                  <a:pt x="10923" y="14482"/>
                  <a:pt x="10923" y="14482"/>
                  <a:pt x="10923" y="14605"/>
                </a:cubicBezTo>
                <a:cubicBezTo>
                  <a:pt x="10923" y="14605"/>
                  <a:pt x="10923" y="14605"/>
                  <a:pt x="10923" y="14605"/>
                </a:cubicBezTo>
                <a:cubicBezTo>
                  <a:pt x="11045" y="14727"/>
                  <a:pt x="11168" y="14727"/>
                  <a:pt x="11291" y="14727"/>
                </a:cubicBezTo>
                <a:cubicBezTo>
                  <a:pt x="11414" y="14727"/>
                  <a:pt x="11536" y="14727"/>
                  <a:pt x="11659" y="14605"/>
                </a:cubicBezTo>
                <a:cubicBezTo>
                  <a:pt x="13745" y="12518"/>
                  <a:pt x="13745" y="12518"/>
                  <a:pt x="13745" y="12518"/>
                </a:cubicBezTo>
                <a:cubicBezTo>
                  <a:pt x="17182" y="17673"/>
                  <a:pt x="17182" y="17673"/>
                  <a:pt x="17182" y="17673"/>
                </a:cubicBezTo>
                <a:lnTo>
                  <a:pt x="4295" y="17673"/>
                </a:lnTo>
                <a:close/>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29" name="Shape"/>
          <p:cNvSpPr/>
          <p:nvPr/>
        </p:nvSpPr>
        <p:spPr>
          <a:xfrm>
            <a:off x="16151226"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5709" y="3927"/>
                </a:moveTo>
                <a:cubicBezTo>
                  <a:pt x="1964" y="3927"/>
                  <a:pt x="1964" y="3927"/>
                  <a:pt x="1964" y="3927"/>
                </a:cubicBezTo>
                <a:cubicBezTo>
                  <a:pt x="859" y="3927"/>
                  <a:pt x="0" y="4786"/>
                  <a:pt x="0" y="5891"/>
                </a:cubicBezTo>
                <a:cubicBezTo>
                  <a:pt x="0" y="19636"/>
                  <a:pt x="0" y="19636"/>
                  <a:pt x="0" y="19636"/>
                </a:cubicBezTo>
                <a:cubicBezTo>
                  <a:pt x="0" y="20741"/>
                  <a:pt x="859" y="21600"/>
                  <a:pt x="1964" y="21600"/>
                </a:cubicBezTo>
                <a:cubicBezTo>
                  <a:pt x="15709" y="21600"/>
                  <a:pt x="15709" y="21600"/>
                  <a:pt x="15709" y="21600"/>
                </a:cubicBezTo>
                <a:cubicBezTo>
                  <a:pt x="16814" y="21600"/>
                  <a:pt x="17673" y="20741"/>
                  <a:pt x="17673" y="19636"/>
                </a:cubicBezTo>
                <a:cubicBezTo>
                  <a:pt x="17673" y="5891"/>
                  <a:pt x="17673" y="5891"/>
                  <a:pt x="17673" y="5891"/>
                </a:cubicBezTo>
                <a:cubicBezTo>
                  <a:pt x="17673" y="4786"/>
                  <a:pt x="16814" y="3927"/>
                  <a:pt x="15709" y="3927"/>
                </a:cubicBezTo>
                <a:moveTo>
                  <a:pt x="16691" y="19636"/>
                </a:moveTo>
                <a:cubicBezTo>
                  <a:pt x="16691" y="20127"/>
                  <a:pt x="16200" y="20618"/>
                  <a:pt x="15709" y="20618"/>
                </a:cubicBezTo>
                <a:cubicBezTo>
                  <a:pt x="1964" y="20618"/>
                  <a:pt x="1964" y="20618"/>
                  <a:pt x="1964" y="20618"/>
                </a:cubicBezTo>
                <a:cubicBezTo>
                  <a:pt x="1473" y="20618"/>
                  <a:pt x="982" y="20127"/>
                  <a:pt x="982" y="19636"/>
                </a:cubicBezTo>
                <a:cubicBezTo>
                  <a:pt x="982" y="5891"/>
                  <a:pt x="982" y="5891"/>
                  <a:pt x="982" y="5891"/>
                </a:cubicBezTo>
                <a:cubicBezTo>
                  <a:pt x="982" y="5400"/>
                  <a:pt x="1473" y="4909"/>
                  <a:pt x="1964" y="4909"/>
                </a:cubicBezTo>
                <a:cubicBezTo>
                  <a:pt x="15709" y="4909"/>
                  <a:pt x="15709" y="4909"/>
                  <a:pt x="15709" y="4909"/>
                </a:cubicBezTo>
                <a:cubicBezTo>
                  <a:pt x="16200" y="4909"/>
                  <a:pt x="16691" y="5400"/>
                  <a:pt x="16691" y="5891"/>
                </a:cubicBezTo>
                <a:lnTo>
                  <a:pt x="16691" y="19636"/>
                </a:lnTo>
                <a:close/>
                <a:moveTo>
                  <a:pt x="4909" y="10800"/>
                </a:moveTo>
                <a:cubicBezTo>
                  <a:pt x="6014" y="10800"/>
                  <a:pt x="6873" y="9941"/>
                  <a:pt x="6873" y="8836"/>
                </a:cubicBezTo>
                <a:cubicBezTo>
                  <a:pt x="6873" y="7732"/>
                  <a:pt x="6014" y="6873"/>
                  <a:pt x="4909" y="6873"/>
                </a:cubicBezTo>
                <a:cubicBezTo>
                  <a:pt x="3805" y="6873"/>
                  <a:pt x="2945" y="7732"/>
                  <a:pt x="2945" y="8836"/>
                </a:cubicBezTo>
                <a:cubicBezTo>
                  <a:pt x="2945" y="9941"/>
                  <a:pt x="3805" y="10800"/>
                  <a:pt x="4909" y="10800"/>
                </a:cubicBezTo>
                <a:moveTo>
                  <a:pt x="4909" y="7855"/>
                </a:moveTo>
                <a:cubicBezTo>
                  <a:pt x="5400" y="7855"/>
                  <a:pt x="5891" y="8345"/>
                  <a:pt x="5891" y="8836"/>
                </a:cubicBezTo>
                <a:cubicBezTo>
                  <a:pt x="5891" y="9327"/>
                  <a:pt x="5400" y="9818"/>
                  <a:pt x="4909" y="9818"/>
                </a:cubicBezTo>
                <a:cubicBezTo>
                  <a:pt x="4418" y="9818"/>
                  <a:pt x="3927" y="9327"/>
                  <a:pt x="3927" y="8836"/>
                </a:cubicBezTo>
                <a:cubicBezTo>
                  <a:pt x="3927" y="8345"/>
                  <a:pt x="4418" y="7855"/>
                  <a:pt x="4909" y="7855"/>
                </a:cubicBezTo>
                <a:moveTo>
                  <a:pt x="14727" y="18041"/>
                </a:moveTo>
                <a:cubicBezTo>
                  <a:pt x="14727" y="17918"/>
                  <a:pt x="14727" y="17918"/>
                  <a:pt x="14727" y="17918"/>
                </a:cubicBezTo>
                <a:cubicBezTo>
                  <a:pt x="14727" y="17918"/>
                  <a:pt x="14727" y="17918"/>
                  <a:pt x="14727" y="17918"/>
                </a:cubicBezTo>
                <a:cubicBezTo>
                  <a:pt x="11782" y="13132"/>
                  <a:pt x="11782" y="13132"/>
                  <a:pt x="11782" y="13132"/>
                </a:cubicBezTo>
                <a:cubicBezTo>
                  <a:pt x="11782" y="13132"/>
                  <a:pt x="11782" y="13132"/>
                  <a:pt x="11782" y="13132"/>
                </a:cubicBezTo>
                <a:cubicBezTo>
                  <a:pt x="11659" y="12886"/>
                  <a:pt x="11536" y="12764"/>
                  <a:pt x="11291" y="12764"/>
                </a:cubicBezTo>
                <a:cubicBezTo>
                  <a:pt x="11168" y="12764"/>
                  <a:pt x="11045" y="12764"/>
                  <a:pt x="10923" y="12886"/>
                </a:cubicBezTo>
                <a:cubicBezTo>
                  <a:pt x="9450" y="14482"/>
                  <a:pt x="9450" y="14482"/>
                  <a:pt x="9450" y="14482"/>
                </a:cubicBezTo>
                <a:cubicBezTo>
                  <a:pt x="7855" y="12027"/>
                  <a:pt x="7855" y="12027"/>
                  <a:pt x="7855" y="12027"/>
                </a:cubicBezTo>
                <a:cubicBezTo>
                  <a:pt x="7732" y="11905"/>
                  <a:pt x="7609" y="11782"/>
                  <a:pt x="7364" y="11782"/>
                </a:cubicBezTo>
                <a:cubicBezTo>
                  <a:pt x="7241" y="11782"/>
                  <a:pt x="6995" y="11905"/>
                  <a:pt x="6995" y="12027"/>
                </a:cubicBezTo>
                <a:cubicBezTo>
                  <a:pt x="6995" y="12027"/>
                  <a:pt x="6995" y="12027"/>
                  <a:pt x="6995" y="12027"/>
                </a:cubicBezTo>
                <a:cubicBezTo>
                  <a:pt x="3068" y="17918"/>
                  <a:pt x="3068" y="17918"/>
                  <a:pt x="3068" y="17918"/>
                </a:cubicBezTo>
                <a:cubicBezTo>
                  <a:pt x="3068" y="17918"/>
                  <a:pt x="3068" y="17918"/>
                  <a:pt x="3068" y="17918"/>
                </a:cubicBezTo>
                <a:cubicBezTo>
                  <a:pt x="2945" y="17918"/>
                  <a:pt x="2945" y="18041"/>
                  <a:pt x="2945" y="18164"/>
                </a:cubicBezTo>
                <a:cubicBezTo>
                  <a:pt x="2945" y="18409"/>
                  <a:pt x="3191" y="18655"/>
                  <a:pt x="3436" y="18655"/>
                </a:cubicBezTo>
                <a:cubicBezTo>
                  <a:pt x="14236" y="18655"/>
                  <a:pt x="14236" y="18655"/>
                  <a:pt x="14236" y="18655"/>
                </a:cubicBezTo>
                <a:cubicBezTo>
                  <a:pt x="14482" y="18655"/>
                  <a:pt x="14727" y="18409"/>
                  <a:pt x="14727" y="18164"/>
                </a:cubicBezTo>
                <a:cubicBezTo>
                  <a:pt x="14727" y="18041"/>
                  <a:pt x="14727" y="18041"/>
                  <a:pt x="14727" y="18041"/>
                </a:cubicBezTo>
                <a:close/>
                <a:moveTo>
                  <a:pt x="4295" y="17673"/>
                </a:moveTo>
                <a:cubicBezTo>
                  <a:pt x="7364" y="13132"/>
                  <a:pt x="7364" y="13132"/>
                  <a:pt x="7364" y="13132"/>
                </a:cubicBezTo>
                <a:cubicBezTo>
                  <a:pt x="8836" y="15464"/>
                  <a:pt x="8836" y="15464"/>
                  <a:pt x="8836" y="15464"/>
                </a:cubicBezTo>
                <a:cubicBezTo>
                  <a:pt x="8959" y="15586"/>
                  <a:pt x="9082" y="15709"/>
                  <a:pt x="9327" y="15709"/>
                </a:cubicBezTo>
                <a:cubicBezTo>
                  <a:pt x="9450" y="15709"/>
                  <a:pt x="9573" y="15709"/>
                  <a:pt x="9695" y="15586"/>
                </a:cubicBezTo>
                <a:cubicBezTo>
                  <a:pt x="11168" y="13991"/>
                  <a:pt x="11168" y="13991"/>
                  <a:pt x="11168" y="13991"/>
                </a:cubicBezTo>
                <a:cubicBezTo>
                  <a:pt x="13377" y="17673"/>
                  <a:pt x="13377" y="17673"/>
                  <a:pt x="13377" y="17673"/>
                </a:cubicBezTo>
                <a:lnTo>
                  <a:pt x="4295" y="17673"/>
                </a:lnTo>
                <a:close/>
                <a:moveTo>
                  <a:pt x="19636" y="0"/>
                </a:moveTo>
                <a:cubicBezTo>
                  <a:pt x="5891" y="0"/>
                  <a:pt x="5891" y="0"/>
                  <a:pt x="5891" y="0"/>
                </a:cubicBezTo>
                <a:cubicBezTo>
                  <a:pt x="4786" y="0"/>
                  <a:pt x="3927" y="859"/>
                  <a:pt x="3927" y="1964"/>
                </a:cubicBezTo>
                <a:cubicBezTo>
                  <a:pt x="3927" y="2455"/>
                  <a:pt x="3927" y="2455"/>
                  <a:pt x="3927" y="2455"/>
                </a:cubicBezTo>
                <a:cubicBezTo>
                  <a:pt x="3927" y="2700"/>
                  <a:pt x="4173" y="2945"/>
                  <a:pt x="4418" y="2945"/>
                </a:cubicBezTo>
                <a:cubicBezTo>
                  <a:pt x="4664" y="2945"/>
                  <a:pt x="4909" y="2700"/>
                  <a:pt x="4909" y="2455"/>
                </a:cubicBezTo>
                <a:cubicBezTo>
                  <a:pt x="4909" y="1964"/>
                  <a:pt x="4909" y="1964"/>
                  <a:pt x="4909" y="1964"/>
                </a:cubicBezTo>
                <a:cubicBezTo>
                  <a:pt x="4909" y="1473"/>
                  <a:pt x="5400" y="982"/>
                  <a:pt x="5891" y="982"/>
                </a:cubicBezTo>
                <a:cubicBezTo>
                  <a:pt x="19636" y="982"/>
                  <a:pt x="19636" y="982"/>
                  <a:pt x="19636" y="982"/>
                </a:cubicBezTo>
                <a:cubicBezTo>
                  <a:pt x="20127" y="982"/>
                  <a:pt x="20618" y="1473"/>
                  <a:pt x="20618" y="1964"/>
                </a:cubicBezTo>
                <a:cubicBezTo>
                  <a:pt x="20618" y="15709"/>
                  <a:pt x="20618" y="15709"/>
                  <a:pt x="20618" y="15709"/>
                </a:cubicBezTo>
                <a:cubicBezTo>
                  <a:pt x="20618" y="16200"/>
                  <a:pt x="20127" y="16691"/>
                  <a:pt x="19636" y="16691"/>
                </a:cubicBezTo>
                <a:cubicBezTo>
                  <a:pt x="19145" y="16691"/>
                  <a:pt x="19145" y="16691"/>
                  <a:pt x="19145" y="16691"/>
                </a:cubicBezTo>
                <a:cubicBezTo>
                  <a:pt x="18900" y="16691"/>
                  <a:pt x="18655" y="16936"/>
                  <a:pt x="18655" y="17182"/>
                </a:cubicBezTo>
                <a:cubicBezTo>
                  <a:pt x="18655" y="17427"/>
                  <a:pt x="18900" y="17673"/>
                  <a:pt x="19145" y="17673"/>
                </a:cubicBezTo>
                <a:cubicBezTo>
                  <a:pt x="19636" y="17673"/>
                  <a:pt x="19636" y="17673"/>
                  <a:pt x="19636" y="17673"/>
                </a:cubicBezTo>
                <a:cubicBezTo>
                  <a:pt x="20741" y="17673"/>
                  <a:pt x="21600" y="16814"/>
                  <a:pt x="21600" y="15709"/>
                </a:cubicBezTo>
                <a:cubicBezTo>
                  <a:pt x="21600" y="1964"/>
                  <a:pt x="21600" y="1964"/>
                  <a:pt x="21600" y="1964"/>
                </a:cubicBezTo>
                <a:cubicBezTo>
                  <a:pt x="21600" y="859"/>
                  <a:pt x="20741" y="0"/>
                  <a:pt x="19636" y="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0" name="Shape"/>
          <p:cNvSpPr/>
          <p:nvPr/>
        </p:nvSpPr>
        <p:spPr>
          <a:xfrm>
            <a:off x="17373600" y="4092576"/>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109" y="1964"/>
                </a:moveTo>
                <a:cubicBezTo>
                  <a:pt x="20618" y="1964"/>
                  <a:pt x="20618" y="1964"/>
                  <a:pt x="20618" y="1964"/>
                </a:cubicBezTo>
                <a:cubicBezTo>
                  <a:pt x="20618" y="491"/>
                  <a:pt x="20618" y="491"/>
                  <a:pt x="20618" y="491"/>
                </a:cubicBezTo>
                <a:cubicBezTo>
                  <a:pt x="20618" y="245"/>
                  <a:pt x="20373" y="0"/>
                  <a:pt x="20127" y="0"/>
                </a:cubicBezTo>
                <a:cubicBezTo>
                  <a:pt x="1473" y="0"/>
                  <a:pt x="1473" y="0"/>
                  <a:pt x="1473" y="0"/>
                </a:cubicBezTo>
                <a:cubicBezTo>
                  <a:pt x="1227" y="0"/>
                  <a:pt x="982" y="245"/>
                  <a:pt x="982" y="491"/>
                </a:cubicBezTo>
                <a:cubicBezTo>
                  <a:pt x="982" y="1964"/>
                  <a:pt x="982" y="1964"/>
                  <a:pt x="982" y="1964"/>
                </a:cubicBezTo>
                <a:cubicBezTo>
                  <a:pt x="491" y="1964"/>
                  <a:pt x="491" y="1964"/>
                  <a:pt x="491" y="1964"/>
                </a:cubicBezTo>
                <a:cubicBezTo>
                  <a:pt x="245" y="1964"/>
                  <a:pt x="0" y="2209"/>
                  <a:pt x="0" y="2455"/>
                </a:cubicBezTo>
                <a:cubicBezTo>
                  <a:pt x="0" y="2700"/>
                  <a:pt x="245" y="2945"/>
                  <a:pt x="491" y="2945"/>
                </a:cubicBezTo>
                <a:cubicBezTo>
                  <a:pt x="982" y="2945"/>
                  <a:pt x="982" y="2945"/>
                  <a:pt x="982" y="2945"/>
                </a:cubicBezTo>
                <a:cubicBezTo>
                  <a:pt x="982" y="21109"/>
                  <a:pt x="982" y="21109"/>
                  <a:pt x="982" y="21109"/>
                </a:cubicBezTo>
                <a:cubicBezTo>
                  <a:pt x="982" y="21355"/>
                  <a:pt x="1227" y="21600"/>
                  <a:pt x="1473" y="21600"/>
                </a:cubicBezTo>
                <a:cubicBezTo>
                  <a:pt x="20127" y="21600"/>
                  <a:pt x="20127" y="21600"/>
                  <a:pt x="20127" y="21600"/>
                </a:cubicBezTo>
                <a:cubicBezTo>
                  <a:pt x="20373" y="21600"/>
                  <a:pt x="20618" y="21355"/>
                  <a:pt x="20618" y="21109"/>
                </a:cubicBezTo>
                <a:cubicBezTo>
                  <a:pt x="20618" y="2945"/>
                  <a:pt x="20618" y="2945"/>
                  <a:pt x="20618" y="2945"/>
                </a:cubicBezTo>
                <a:cubicBezTo>
                  <a:pt x="21109" y="2945"/>
                  <a:pt x="21109" y="2945"/>
                  <a:pt x="21109" y="2945"/>
                </a:cubicBezTo>
                <a:cubicBezTo>
                  <a:pt x="21355" y="2945"/>
                  <a:pt x="21600" y="2700"/>
                  <a:pt x="21600" y="2455"/>
                </a:cubicBezTo>
                <a:cubicBezTo>
                  <a:pt x="21600" y="2209"/>
                  <a:pt x="21355" y="1964"/>
                  <a:pt x="21109" y="1964"/>
                </a:cubicBezTo>
                <a:moveTo>
                  <a:pt x="11782" y="20618"/>
                </a:moveTo>
                <a:cubicBezTo>
                  <a:pt x="9818" y="20618"/>
                  <a:pt x="9818" y="20618"/>
                  <a:pt x="9818" y="20618"/>
                </a:cubicBezTo>
                <a:cubicBezTo>
                  <a:pt x="9818" y="15709"/>
                  <a:pt x="9818" y="15709"/>
                  <a:pt x="9818" y="15709"/>
                </a:cubicBezTo>
                <a:cubicBezTo>
                  <a:pt x="11782" y="15709"/>
                  <a:pt x="11782" y="15709"/>
                  <a:pt x="11782" y="15709"/>
                </a:cubicBezTo>
                <a:lnTo>
                  <a:pt x="11782" y="20618"/>
                </a:lnTo>
                <a:close/>
                <a:moveTo>
                  <a:pt x="19636" y="20618"/>
                </a:moveTo>
                <a:cubicBezTo>
                  <a:pt x="12764" y="20618"/>
                  <a:pt x="12764" y="20618"/>
                  <a:pt x="12764" y="20618"/>
                </a:cubicBezTo>
                <a:cubicBezTo>
                  <a:pt x="12764" y="15218"/>
                  <a:pt x="12764" y="15218"/>
                  <a:pt x="12764" y="15218"/>
                </a:cubicBezTo>
                <a:cubicBezTo>
                  <a:pt x="12764" y="14973"/>
                  <a:pt x="12518" y="14727"/>
                  <a:pt x="12273" y="14727"/>
                </a:cubicBezTo>
                <a:cubicBezTo>
                  <a:pt x="9327" y="14727"/>
                  <a:pt x="9327" y="14727"/>
                  <a:pt x="9327" y="14727"/>
                </a:cubicBezTo>
                <a:cubicBezTo>
                  <a:pt x="9082" y="14727"/>
                  <a:pt x="8836" y="14973"/>
                  <a:pt x="8836" y="15218"/>
                </a:cubicBezTo>
                <a:cubicBezTo>
                  <a:pt x="8836" y="20618"/>
                  <a:pt x="8836" y="20618"/>
                  <a:pt x="8836" y="20618"/>
                </a:cubicBezTo>
                <a:cubicBezTo>
                  <a:pt x="1964" y="20618"/>
                  <a:pt x="1964" y="20618"/>
                  <a:pt x="1964" y="20618"/>
                </a:cubicBezTo>
                <a:cubicBezTo>
                  <a:pt x="1964" y="2945"/>
                  <a:pt x="1964" y="2945"/>
                  <a:pt x="1964" y="2945"/>
                </a:cubicBezTo>
                <a:cubicBezTo>
                  <a:pt x="19636" y="2945"/>
                  <a:pt x="19636" y="2945"/>
                  <a:pt x="19636" y="2945"/>
                </a:cubicBezTo>
                <a:lnTo>
                  <a:pt x="19636" y="20618"/>
                </a:lnTo>
                <a:close/>
                <a:moveTo>
                  <a:pt x="19636" y="1964"/>
                </a:moveTo>
                <a:cubicBezTo>
                  <a:pt x="1964" y="1964"/>
                  <a:pt x="1964" y="1964"/>
                  <a:pt x="1964" y="1964"/>
                </a:cubicBezTo>
                <a:cubicBezTo>
                  <a:pt x="1964" y="982"/>
                  <a:pt x="1964" y="982"/>
                  <a:pt x="1964" y="982"/>
                </a:cubicBezTo>
                <a:cubicBezTo>
                  <a:pt x="19636" y="982"/>
                  <a:pt x="19636" y="982"/>
                  <a:pt x="19636" y="982"/>
                </a:cubicBezTo>
                <a:lnTo>
                  <a:pt x="19636" y="1964"/>
                </a:lnTo>
                <a:close/>
                <a:moveTo>
                  <a:pt x="14236" y="8836"/>
                </a:moveTo>
                <a:cubicBezTo>
                  <a:pt x="17182" y="8836"/>
                  <a:pt x="17182" y="8836"/>
                  <a:pt x="17182" y="8836"/>
                </a:cubicBezTo>
                <a:cubicBezTo>
                  <a:pt x="17427" y="8836"/>
                  <a:pt x="17673" y="8591"/>
                  <a:pt x="17673" y="8345"/>
                </a:cubicBezTo>
                <a:cubicBezTo>
                  <a:pt x="17673" y="5400"/>
                  <a:pt x="17673" y="5400"/>
                  <a:pt x="17673" y="5400"/>
                </a:cubicBezTo>
                <a:cubicBezTo>
                  <a:pt x="17673" y="5155"/>
                  <a:pt x="17427" y="4909"/>
                  <a:pt x="17182" y="4909"/>
                </a:cubicBezTo>
                <a:cubicBezTo>
                  <a:pt x="14236" y="4909"/>
                  <a:pt x="14236" y="4909"/>
                  <a:pt x="14236" y="4909"/>
                </a:cubicBezTo>
                <a:cubicBezTo>
                  <a:pt x="13991" y="4909"/>
                  <a:pt x="13745" y="5155"/>
                  <a:pt x="13745" y="5400"/>
                </a:cubicBezTo>
                <a:cubicBezTo>
                  <a:pt x="13745" y="8345"/>
                  <a:pt x="13745" y="8345"/>
                  <a:pt x="13745" y="8345"/>
                </a:cubicBezTo>
                <a:cubicBezTo>
                  <a:pt x="13745" y="8591"/>
                  <a:pt x="13991" y="8836"/>
                  <a:pt x="14236" y="8836"/>
                </a:cubicBezTo>
                <a:moveTo>
                  <a:pt x="14727" y="5891"/>
                </a:moveTo>
                <a:cubicBezTo>
                  <a:pt x="16691" y="5891"/>
                  <a:pt x="16691" y="5891"/>
                  <a:pt x="16691" y="5891"/>
                </a:cubicBezTo>
                <a:cubicBezTo>
                  <a:pt x="16691" y="7855"/>
                  <a:pt x="16691" y="7855"/>
                  <a:pt x="16691" y="7855"/>
                </a:cubicBezTo>
                <a:cubicBezTo>
                  <a:pt x="14727" y="7855"/>
                  <a:pt x="14727" y="7855"/>
                  <a:pt x="14727" y="7855"/>
                </a:cubicBezTo>
                <a:lnTo>
                  <a:pt x="14727" y="5891"/>
                </a:lnTo>
                <a:close/>
                <a:moveTo>
                  <a:pt x="4418" y="8836"/>
                </a:moveTo>
                <a:cubicBezTo>
                  <a:pt x="7364" y="8836"/>
                  <a:pt x="7364" y="8836"/>
                  <a:pt x="7364" y="8836"/>
                </a:cubicBezTo>
                <a:cubicBezTo>
                  <a:pt x="7609" y="8836"/>
                  <a:pt x="7855" y="8591"/>
                  <a:pt x="7855" y="8345"/>
                </a:cubicBezTo>
                <a:cubicBezTo>
                  <a:pt x="7855" y="5400"/>
                  <a:pt x="7855" y="5400"/>
                  <a:pt x="7855" y="5400"/>
                </a:cubicBezTo>
                <a:cubicBezTo>
                  <a:pt x="7855" y="5155"/>
                  <a:pt x="7609" y="4909"/>
                  <a:pt x="7364" y="4909"/>
                </a:cubicBezTo>
                <a:cubicBezTo>
                  <a:pt x="4418" y="4909"/>
                  <a:pt x="4418" y="4909"/>
                  <a:pt x="4418" y="4909"/>
                </a:cubicBezTo>
                <a:cubicBezTo>
                  <a:pt x="4173" y="4909"/>
                  <a:pt x="3927" y="5155"/>
                  <a:pt x="3927" y="5400"/>
                </a:cubicBezTo>
                <a:cubicBezTo>
                  <a:pt x="3927" y="8345"/>
                  <a:pt x="3927" y="8345"/>
                  <a:pt x="3927" y="8345"/>
                </a:cubicBezTo>
                <a:cubicBezTo>
                  <a:pt x="3927" y="8591"/>
                  <a:pt x="4173" y="8836"/>
                  <a:pt x="4418" y="8836"/>
                </a:cubicBezTo>
                <a:moveTo>
                  <a:pt x="4909" y="5891"/>
                </a:moveTo>
                <a:cubicBezTo>
                  <a:pt x="6873" y="5891"/>
                  <a:pt x="6873" y="5891"/>
                  <a:pt x="6873" y="5891"/>
                </a:cubicBezTo>
                <a:cubicBezTo>
                  <a:pt x="6873" y="7855"/>
                  <a:pt x="6873" y="7855"/>
                  <a:pt x="6873" y="7855"/>
                </a:cubicBezTo>
                <a:cubicBezTo>
                  <a:pt x="4909" y="7855"/>
                  <a:pt x="4909" y="7855"/>
                  <a:pt x="4909" y="7855"/>
                </a:cubicBezTo>
                <a:lnTo>
                  <a:pt x="4909" y="5891"/>
                </a:lnTo>
                <a:close/>
                <a:moveTo>
                  <a:pt x="4418" y="13745"/>
                </a:moveTo>
                <a:cubicBezTo>
                  <a:pt x="7364" y="13745"/>
                  <a:pt x="7364" y="13745"/>
                  <a:pt x="7364" y="13745"/>
                </a:cubicBezTo>
                <a:cubicBezTo>
                  <a:pt x="7609" y="13745"/>
                  <a:pt x="7855" y="13500"/>
                  <a:pt x="7855" y="13255"/>
                </a:cubicBezTo>
                <a:cubicBezTo>
                  <a:pt x="7855" y="10309"/>
                  <a:pt x="7855" y="10309"/>
                  <a:pt x="7855" y="10309"/>
                </a:cubicBezTo>
                <a:cubicBezTo>
                  <a:pt x="7855" y="10064"/>
                  <a:pt x="7609" y="9818"/>
                  <a:pt x="7364" y="9818"/>
                </a:cubicBezTo>
                <a:cubicBezTo>
                  <a:pt x="4418" y="9818"/>
                  <a:pt x="4418" y="9818"/>
                  <a:pt x="4418" y="9818"/>
                </a:cubicBezTo>
                <a:cubicBezTo>
                  <a:pt x="4173" y="9818"/>
                  <a:pt x="3927" y="10064"/>
                  <a:pt x="3927" y="10309"/>
                </a:cubicBezTo>
                <a:cubicBezTo>
                  <a:pt x="3927" y="13255"/>
                  <a:pt x="3927" y="13255"/>
                  <a:pt x="3927" y="13255"/>
                </a:cubicBezTo>
                <a:cubicBezTo>
                  <a:pt x="3927" y="13500"/>
                  <a:pt x="4173" y="13745"/>
                  <a:pt x="4418" y="13745"/>
                </a:cubicBezTo>
                <a:moveTo>
                  <a:pt x="4909" y="10800"/>
                </a:moveTo>
                <a:cubicBezTo>
                  <a:pt x="6873" y="10800"/>
                  <a:pt x="6873" y="10800"/>
                  <a:pt x="6873" y="10800"/>
                </a:cubicBezTo>
                <a:cubicBezTo>
                  <a:pt x="6873" y="12764"/>
                  <a:pt x="6873" y="12764"/>
                  <a:pt x="6873" y="12764"/>
                </a:cubicBezTo>
                <a:cubicBezTo>
                  <a:pt x="4909" y="12764"/>
                  <a:pt x="4909" y="12764"/>
                  <a:pt x="4909" y="12764"/>
                </a:cubicBezTo>
                <a:lnTo>
                  <a:pt x="4909" y="10800"/>
                </a:lnTo>
                <a:close/>
                <a:moveTo>
                  <a:pt x="14236" y="13745"/>
                </a:moveTo>
                <a:cubicBezTo>
                  <a:pt x="17182" y="13745"/>
                  <a:pt x="17182" y="13745"/>
                  <a:pt x="17182" y="13745"/>
                </a:cubicBezTo>
                <a:cubicBezTo>
                  <a:pt x="17427" y="13745"/>
                  <a:pt x="17673" y="13500"/>
                  <a:pt x="17673" y="13255"/>
                </a:cubicBezTo>
                <a:cubicBezTo>
                  <a:pt x="17673" y="10309"/>
                  <a:pt x="17673" y="10309"/>
                  <a:pt x="17673" y="10309"/>
                </a:cubicBezTo>
                <a:cubicBezTo>
                  <a:pt x="17673" y="10064"/>
                  <a:pt x="17427" y="9818"/>
                  <a:pt x="17182" y="9818"/>
                </a:cubicBezTo>
                <a:cubicBezTo>
                  <a:pt x="14236" y="9818"/>
                  <a:pt x="14236" y="9818"/>
                  <a:pt x="14236" y="9818"/>
                </a:cubicBezTo>
                <a:cubicBezTo>
                  <a:pt x="13991" y="9818"/>
                  <a:pt x="13745" y="10064"/>
                  <a:pt x="13745" y="10309"/>
                </a:cubicBezTo>
                <a:cubicBezTo>
                  <a:pt x="13745" y="13255"/>
                  <a:pt x="13745" y="13255"/>
                  <a:pt x="13745" y="13255"/>
                </a:cubicBezTo>
                <a:cubicBezTo>
                  <a:pt x="13745" y="13500"/>
                  <a:pt x="13991" y="13745"/>
                  <a:pt x="14236" y="13745"/>
                </a:cubicBezTo>
                <a:moveTo>
                  <a:pt x="14727" y="10800"/>
                </a:moveTo>
                <a:cubicBezTo>
                  <a:pt x="16691" y="10800"/>
                  <a:pt x="16691" y="10800"/>
                  <a:pt x="16691" y="10800"/>
                </a:cubicBezTo>
                <a:cubicBezTo>
                  <a:pt x="16691" y="12764"/>
                  <a:pt x="16691" y="12764"/>
                  <a:pt x="16691" y="12764"/>
                </a:cubicBezTo>
                <a:cubicBezTo>
                  <a:pt x="14727" y="12764"/>
                  <a:pt x="14727" y="12764"/>
                  <a:pt x="14727" y="12764"/>
                </a:cubicBezTo>
                <a:lnTo>
                  <a:pt x="14727" y="10800"/>
                </a:lnTo>
                <a:close/>
                <a:moveTo>
                  <a:pt x="4418" y="18655"/>
                </a:moveTo>
                <a:cubicBezTo>
                  <a:pt x="7364" y="18655"/>
                  <a:pt x="7364" y="18655"/>
                  <a:pt x="7364" y="18655"/>
                </a:cubicBezTo>
                <a:cubicBezTo>
                  <a:pt x="7609" y="18655"/>
                  <a:pt x="7855" y="18409"/>
                  <a:pt x="7855" y="18164"/>
                </a:cubicBezTo>
                <a:cubicBezTo>
                  <a:pt x="7855" y="15218"/>
                  <a:pt x="7855" y="15218"/>
                  <a:pt x="7855" y="15218"/>
                </a:cubicBezTo>
                <a:cubicBezTo>
                  <a:pt x="7855" y="14973"/>
                  <a:pt x="7609" y="14727"/>
                  <a:pt x="7364" y="14727"/>
                </a:cubicBezTo>
                <a:cubicBezTo>
                  <a:pt x="4418" y="14727"/>
                  <a:pt x="4418" y="14727"/>
                  <a:pt x="4418" y="14727"/>
                </a:cubicBezTo>
                <a:cubicBezTo>
                  <a:pt x="4173" y="14727"/>
                  <a:pt x="3927" y="14973"/>
                  <a:pt x="3927" y="15218"/>
                </a:cubicBezTo>
                <a:cubicBezTo>
                  <a:pt x="3927" y="18164"/>
                  <a:pt x="3927" y="18164"/>
                  <a:pt x="3927" y="18164"/>
                </a:cubicBezTo>
                <a:cubicBezTo>
                  <a:pt x="3927" y="18409"/>
                  <a:pt x="4173" y="18655"/>
                  <a:pt x="4418" y="18655"/>
                </a:cubicBezTo>
                <a:moveTo>
                  <a:pt x="4909" y="15709"/>
                </a:moveTo>
                <a:cubicBezTo>
                  <a:pt x="6873" y="15709"/>
                  <a:pt x="6873" y="15709"/>
                  <a:pt x="6873" y="15709"/>
                </a:cubicBezTo>
                <a:cubicBezTo>
                  <a:pt x="6873" y="17673"/>
                  <a:pt x="6873" y="17673"/>
                  <a:pt x="6873" y="17673"/>
                </a:cubicBezTo>
                <a:cubicBezTo>
                  <a:pt x="4909" y="17673"/>
                  <a:pt x="4909" y="17673"/>
                  <a:pt x="4909" y="17673"/>
                </a:cubicBezTo>
                <a:lnTo>
                  <a:pt x="4909" y="15709"/>
                </a:lnTo>
                <a:close/>
                <a:moveTo>
                  <a:pt x="9327" y="8836"/>
                </a:moveTo>
                <a:cubicBezTo>
                  <a:pt x="12273" y="8836"/>
                  <a:pt x="12273" y="8836"/>
                  <a:pt x="12273" y="8836"/>
                </a:cubicBezTo>
                <a:cubicBezTo>
                  <a:pt x="12518" y="8836"/>
                  <a:pt x="12764" y="8591"/>
                  <a:pt x="12764" y="8345"/>
                </a:cubicBezTo>
                <a:cubicBezTo>
                  <a:pt x="12764" y="5400"/>
                  <a:pt x="12764" y="5400"/>
                  <a:pt x="12764" y="5400"/>
                </a:cubicBezTo>
                <a:cubicBezTo>
                  <a:pt x="12764" y="5155"/>
                  <a:pt x="12518" y="4909"/>
                  <a:pt x="12273" y="4909"/>
                </a:cubicBezTo>
                <a:cubicBezTo>
                  <a:pt x="9327" y="4909"/>
                  <a:pt x="9327" y="4909"/>
                  <a:pt x="9327" y="4909"/>
                </a:cubicBezTo>
                <a:cubicBezTo>
                  <a:pt x="9082" y="4909"/>
                  <a:pt x="8836" y="5155"/>
                  <a:pt x="8836" y="5400"/>
                </a:cubicBezTo>
                <a:cubicBezTo>
                  <a:pt x="8836" y="8345"/>
                  <a:pt x="8836" y="8345"/>
                  <a:pt x="8836" y="8345"/>
                </a:cubicBezTo>
                <a:cubicBezTo>
                  <a:pt x="8836" y="8591"/>
                  <a:pt x="9082" y="8836"/>
                  <a:pt x="9327" y="8836"/>
                </a:cubicBezTo>
                <a:moveTo>
                  <a:pt x="9818" y="5891"/>
                </a:moveTo>
                <a:cubicBezTo>
                  <a:pt x="11782" y="5891"/>
                  <a:pt x="11782" y="5891"/>
                  <a:pt x="11782" y="5891"/>
                </a:cubicBezTo>
                <a:cubicBezTo>
                  <a:pt x="11782" y="7855"/>
                  <a:pt x="11782" y="7855"/>
                  <a:pt x="11782" y="7855"/>
                </a:cubicBezTo>
                <a:cubicBezTo>
                  <a:pt x="9818" y="7855"/>
                  <a:pt x="9818" y="7855"/>
                  <a:pt x="9818" y="7855"/>
                </a:cubicBezTo>
                <a:lnTo>
                  <a:pt x="9818" y="5891"/>
                </a:lnTo>
                <a:close/>
                <a:moveTo>
                  <a:pt x="14236" y="18655"/>
                </a:moveTo>
                <a:cubicBezTo>
                  <a:pt x="17182" y="18655"/>
                  <a:pt x="17182" y="18655"/>
                  <a:pt x="17182" y="18655"/>
                </a:cubicBezTo>
                <a:cubicBezTo>
                  <a:pt x="17427" y="18655"/>
                  <a:pt x="17673" y="18409"/>
                  <a:pt x="17673" y="18164"/>
                </a:cubicBezTo>
                <a:cubicBezTo>
                  <a:pt x="17673" y="15218"/>
                  <a:pt x="17673" y="15218"/>
                  <a:pt x="17673" y="15218"/>
                </a:cubicBezTo>
                <a:cubicBezTo>
                  <a:pt x="17673" y="14973"/>
                  <a:pt x="17427" y="14727"/>
                  <a:pt x="17182" y="14727"/>
                </a:cubicBezTo>
                <a:cubicBezTo>
                  <a:pt x="14236" y="14727"/>
                  <a:pt x="14236" y="14727"/>
                  <a:pt x="14236" y="14727"/>
                </a:cubicBezTo>
                <a:cubicBezTo>
                  <a:pt x="13991" y="14727"/>
                  <a:pt x="13745" y="14973"/>
                  <a:pt x="13745" y="15218"/>
                </a:cubicBezTo>
                <a:cubicBezTo>
                  <a:pt x="13745" y="18164"/>
                  <a:pt x="13745" y="18164"/>
                  <a:pt x="13745" y="18164"/>
                </a:cubicBezTo>
                <a:cubicBezTo>
                  <a:pt x="13745" y="18409"/>
                  <a:pt x="13991" y="18655"/>
                  <a:pt x="14236" y="18655"/>
                </a:cubicBezTo>
                <a:moveTo>
                  <a:pt x="14727" y="15709"/>
                </a:moveTo>
                <a:cubicBezTo>
                  <a:pt x="16691" y="15709"/>
                  <a:pt x="16691" y="15709"/>
                  <a:pt x="16691" y="15709"/>
                </a:cubicBezTo>
                <a:cubicBezTo>
                  <a:pt x="16691" y="17673"/>
                  <a:pt x="16691" y="17673"/>
                  <a:pt x="16691" y="17673"/>
                </a:cubicBezTo>
                <a:cubicBezTo>
                  <a:pt x="14727" y="17673"/>
                  <a:pt x="14727" y="17673"/>
                  <a:pt x="14727" y="17673"/>
                </a:cubicBezTo>
                <a:lnTo>
                  <a:pt x="14727" y="15709"/>
                </a:lnTo>
                <a:close/>
                <a:moveTo>
                  <a:pt x="9327" y="13745"/>
                </a:moveTo>
                <a:cubicBezTo>
                  <a:pt x="12273" y="13745"/>
                  <a:pt x="12273" y="13745"/>
                  <a:pt x="12273" y="13745"/>
                </a:cubicBezTo>
                <a:cubicBezTo>
                  <a:pt x="12518" y="13745"/>
                  <a:pt x="12764" y="13500"/>
                  <a:pt x="12764" y="13255"/>
                </a:cubicBezTo>
                <a:cubicBezTo>
                  <a:pt x="12764" y="10309"/>
                  <a:pt x="12764" y="10309"/>
                  <a:pt x="12764" y="10309"/>
                </a:cubicBezTo>
                <a:cubicBezTo>
                  <a:pt x="12764" y="10064"/>
                  <a:pt x="12518" y="9818"/>
                  <a:pt x="12273" y="9818"/>
                </a:cubicBezTo>
                <a:cubicBezTo>
                  <a:pt x="9327" y="9818"/>
                  <a:pt x="9327" y="9818"/>
                  <a:pt x="9327" y="9818"/>
                </a:cubicBezTo>
                <a:cubicBezTo>
                  <a:pt x="9082" y="9818"/>
                  <a:pt x="8836" y="10064"/>
                  <a:pt x="8836" y="10309"/>
                </a:cubicBezTo>
                <a:cubicBezTo>
                  <a:pt x="8836" y="13255"/>
                  <a:pt x="8836" y="13255"/>
                  <a:pt x="8836" y="13255"/>
                </a:cubicBezTo>
                <a:cubicBezTo>
                  <a:pt x="8836" y="13500"/>
                  <a:pt x="9082" y="13745"/>
                  <a:pt x="9327" y="13745"/>
                </a:cubicBezTo>
                <a:moveTo>
                  <a:pt x="9818" y="10800"/>
                </a:moveTo>
                <a:cubicBezTo>
                  <a:pt x="11782" y="10800"/>
                  <a:pt x="11782" y="10800"/>
                  <a:pt x="11782" y="10800"/>
                </a:cubicBezTo>
                <a:cubicBezTo>
                  <a:pt x="11782" y="12764"/>
                  <a:pt x="11782" y="12764"/>
                  <a:pt x="11782" y="12764"/>
                </a:cubicBezTo>
                <a:cubicBezTo>
                  <a:pt x="9818" y="12764"/>
                  <a:pt x="9818" y="12764"/>
                  <a:pt x="9818" y="12764"/>
                </a:cubicBezTo>
                <a:lnTo>
                  <a:pt x="9818" y="108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1" name="Shape"/>
          <p:cNvSpPr/>
          <p:nvPr/>
        </p:nvSpPr>
        <p:spPr>
          <a:xfrm>
            <a:off x="6372226" y="5372101"/>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82" y="0"/>
                  <a:pt x="982" y="0"/>
                  <a:pt x="982" y="0"/>
                </a:cubicBezTo>
                <a:cubicBezTo>
                  <a:pt x="491" y="0"/>
                  <a:pt x="0" y="600"/>
                  <a:pt x="0" y="1200"/>
                </a:cubicBezTo>
                <a:cubicBezTo>
                  <a:pt x="0" y="3600"/>
                  <a:pt x="0" y="3600"/>
                  <a:pt x="0" y="3600"/>
                </a:cubicBezTo>
                <a:cubicBezTo>
                  <a:pt x="0" y="4200"/>
                  <a:pt x="491" y="4800"/>
                  <a:pt x="982" y="4800"/>
                </a:cubicBezTo>
                <a:cubicBezTo>
                  <a:pt x="1964" y="4800"/>
                  <a:pt x="1964" y="4800"/>
                  <a:pt x="1964" y="4800"/>
                </a:cubicBezTo>
                <a:cubicBezTo>
                  <a:pt x="1964" y="20400"/>
                  <a:pt x="1964" y="20400"/>
                  <a:pt x="1964" y="20400"/>
                </a:cubicBezTo>
                <a:cubicBezTo>
                  <a:pt x="1964" y="21000"/>
                  <a:pt x="2455" y="21600"/>
                  <a:pt x="2945" y="21600"/>
                </a:cubicBezTo>
                <a:cubicBezTo>
                  <a:pt x="18655" y="21600"/>
                  <a:pt x="18655" y="21600"/>
                  <a:pt x="18655" y="21600"/>
                </a:cubicBezTo>
                <a:cubicBezTo>
                  <a:pt x="19145" y="21600"/>
                  <a:pt x="19636" y="21000"/>
                  <a:pt x="19636" y="20400"/>
                </a:cubicBezTo>
                <a:cubicBezTo>
                  <a:pt x="19636" y="4800"/>
                  <a:pt x="19636" y="4800"/>
                  <a:pt x="19636" y="4800"/>
                </a:cubicBezTo>
                <a:cubicBezTo>
                  <a:pt x="20618" y="4800"/>
                  <a:pt x="20618" y="4800"/>
                  <a:pt x="20618" y="4800"/>
                </a:cubicBezTo>
                <a:cubicBezTo>
                  <a:pt x="21109" y="4800"/>
                  <a:pt x="21600" y="4200"/>
                  <a:pt x="21600" y="3600"/>
                </a:cubicBezTo>
                <a:cubicBezTo>
                  <a:pt x="21600" y="1200"/>
                  <a:pt x="21600" y="1200"/>
                  <a:pt x="21600" y="1200"/>
                </a:cubicBezTo>
                <a:cubicBezTo>
                  <a:pt x="21600" y="600"/>
                  <a:pt x="21109" y="0"/>
                  <a:pt x="20618" y="0"/>
                </a:cubicBezTo>
                <a:moveTo>
                  <a:pt x="18655" y="20400"/>
                </a:moveTo>
                <a:cubicBezTo>
                  <a:pt x="2945" y="20400"/>
                  <a:pt x="2945" y="20400"/>
                  <a:pt x="2945" y="20400"/>
                </a:cubicBezTo>
                <a:cubicBezTo>
                  <a:pt x="2945" y="4800"/>
                  <a:pt x="2945" y="4800"/>
                  <a:pt x="2945" y="4800"/>
                </a:cubicBezTo>
                <a:cubicBezTo>
                  <a:pt x="18655" y="4800"/>
                  <a:pt x="18655" y="4800"/>
                  <a:pt x="18655" y="4800"/>
                </a:cubicBezTo>
                <a:lnTo>
                  <a:pt x="18655" y="20400"/>
                </a:lnTo>
                <a:close/>
                <a:moveTo>
                  <a:pt x="20618" y="3600"/>
                </a:moveTo>
                <a:cubicBezTo>
                  <a:pt x="982" y="3600"/>
                  <a:pt x="982" y="3600"/>
                  <a:pt x="982" y="3600"/>
                </a:cubicBezTo>
                <a:cubicBezTo>
                  <a:pt x="982" y="1200"/>
                  <a:pt x="982" y="1200"/>
                  <a:pt x="982" y="1200"/>
                </a:cubicBezTo>
                <a:cubicBezTo>
                  <a:pt x="20618" y="1200"/>
                  <a:pt x="20618" y="1200"/>
                  <a:pt x="20618" y="1200"/>
                </a:cubicBezTo>
                <a:lnTo>
                  <a:pt x="20618" y="3600"/>
                </a:lnTo>
                <a:close/>
                <a:moveTo>
                  <a:pt x="7855" y="10800"/>
                </a:moveTo>
                <a:cubicBezTo>
                  <a:pt x="13745" y="10800"/>
                  <a:pt x="13745" y="10800"/>
                  <a:pt x="13745" y="10800"/>
                </a:cubicBezTo>
                <a:cubicBezTo>
                  <a:pt x="14236" y="10800"/>
                  <a:pt x="14727" y="10200"/>
                  <a:pt x="14727" y="9600"/>
                </a:cubicBezTo>
                <a:cubicBezTo>
                  <a:pt x="14727" y="8400"/>
                  <a:pt x="14727" y="8400"/>
                  <a:pt x="14727" y="8400"/>
                </a:cubicBezTo>
                <a:cubicBezTo>
                  <a:pt x="14727" y="7800"/>
                  <a:pt x="14236" y="7200"/>
                  <a:pt x="13745" y="7200"/>
                </a:cubicBezTo>
                <a:cubicBezTo>
                  <a:pt x="7855" y="7200"/>
                  <a:pt x="7855" y="7200"/>
                  <a:pt x="7855" y="7200"/>
                </a:cubicBezTo>
                <a:cubicBezTo>
                  <a:pt x="7364" y="7200"/>
                  <a:pt x="6873" y="7800"/>
                  <a:pt x="6873" y="8400"/>
                </a:cubicBezTo>
                <a:cubicBezTo>
                  <a:pt x="6873" y="9600"/>
                  <a:pt x="6873" y="9600"/>
                  <a:pt x="6873" y="9600"/>
                </a:cubicBezTo>
                <a:cubicBezTo>
                  <a:pt x="6873" y="10200"/>
                  <a:pt x="7364" y="10800"/>
                  <a:pt x="7855" y="10800"/>
                </a:cubicBezTo>
                <a:moveTo>
                  <a:pt x="7855" y="8400"/>
                </a:moveTo>
                <a:cubicBezTo>
                  <a:pt x="13745" y="8400"/>
                  <a:pt x="13745" y="8400"/>
                  <a:pt x="13745" y="8400"/>
                </a:cubicBezTo>
                <a:cubicBezTo>
                  <a:pt x="13745" y="9600"/>
                  <a:pt x="13745" y="9600"/>
                  <a:pt x="13745" y="9600"/>
                </a:cubicBezTo>
                <a:cubicBezTo>
                  <a:pt x="7855" y="9600"/>
                  <a:pt x="7855" y="9600"/>
                  <a:pt x="7855" y="9600"/>
                </a:cubicBezTo>
                <a:lnTo>
                  <a:pt x="7855" y="8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2" name="Shape"/>
          <p:cNvSpPr/>
          <p:nvPr/>
        </p:nvSpPr>
        <p:spPr>
          <a:xfrm>
            <a:off x="7594600" y="5372101"/>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5218" y="14400"/>
                </a:moveTo>
                <a:cubicBezTo>
                  <a:pt x="16077" y="14400"/>
                  <a:pt x="16691" y="13650"/>
                  <a:pt x="16691" y="12600"/>
                </a:cubicBezTo>
                <a:cubicBezTo>
                  <a:pt x="16691" y="11550"/>
                  <a:pt x="16077" y="10800"/>
                  <a:pt x="15218" y="10800"/>
                </a:cubicBezTo>
                <a:cubicBezTo>
                  <a:pt x="14359" y="10800"/>
                  <a:pt x="13745" y="11550"/>
                  <a:pt x="13745" y="12600"/>
                </a:cubicBezTo>
                <a:cubicBezTo>
                  <a:pt x="13745" y="13650"/>
                  <a:pt x="14359" y="14400"/>
                  <a:pt x="15218" y="14400"/>
                </a:cubicBezTo>
                <a:moveTo>
                  <a:pt x="15218" y="12000"/>
                </a:moveTo>
                <a:cubicBezTo>
                  <a:pt x="15464" y="12000"/>
                  <a:pt x="15709" y="12300"/>
                  <a:pt x="15709" y="12600"/>
                </a:cubicBezTo>
                <a:cubicBezTo>
                  <a:pt x="15709" y="12900"/>
                  <a:pt x="15464" y="13200"/>
                  <a:pt x="15218" y="13200"/>
                </a:cubicBezTo>
                <a:cubicBezTo>
                  <a:pt x="14973" y="13200"/>
                  <a:pt x="14727" y="12900"/>
                  <a:pt x="14727" y="12600"/>
                </a:cubicBezTo>
                <a:cubicBezTo>
                  <a:pt x="14727" y="12300"/>
                  <a:pt x="14973" y="12000"/>
                  <a:pt x="15218" y="12000"/>
                </a:cubicBezTo>
                <a:moveTo>
                  <a:pt x="10800" y="14400"/>
                </a:moveTo>
                <a:cubicBezTo>
                  <a:pt x="11659" y="14400"/>
                  <a:pt x="12273" y="13650"/>
                  <a:pt x="12273" y="12600"/>
                </a:cubicBezTo>
                <a:cubicBezTo>
                  <a:pt x="12273" y="11550"/>
                  <a:pt x="11659" y="10800"/>
                  <a:pt x="10800" y="10800"/>
                </a:cubicBezTo>
                <a:cubicBezTo>
                  <a:pt x="9941" y="10800"/>
                  <a:pt x="9327" y="11550"/>
                  <a:pt x="9327" y="12600"/>
                </a:cubicBezTo>
                <a:cubicBezTo>
                  <a:pt x="9327" y="13650"/>
                  <a:pt x="9941" y="14400"/>
                  <a:pt x="10800" y="14400"/>
                </a:cubicBezTo>
                <a:moveTo>
                  <a:pt x="10800" y="12000"/>
                </a:moveTo>
                <a:cubicBezTo>
                  <a:pt x="11045" y="12000"/>
                  <a:pt x="11291" y="12300"/>
                  <a:pt x="11291" y="12600"/>
                </a:cubicBezTo>
                <a:cubicBezTo>
                  <a:pt x="11291" y="12900"/>
                  <a:pt x="11045" y="13200"/>
                  <a:pt x="10800" y="13200"/>
                </a:cubicBezTo>
                <a:cubicBezTo>
                  <a:pt x="10555" y="13200"/>
                  <a:pt x="10309" y="12900"/>
                  <a:pt x="10309" y="12600"/>
                </a:cubicBezTo>
                <a:cubicBezTo>
                  <a:pt x="10309" y="12300"/>
                  <a:pt x="10555" y="12000"/>
                  <a:pt x="10800" y="12000"/>
                </a:cubicBezTo>
                <a:moveTo>
                  <a:pt x="20618" y="0"/>
                </a:moveTo>
                <a:cubicBezTo>
                  <a:pt x="982" y="0"/>
                  <a:pt x="982" y="0"/>
                  <a:pt x="982" y="0"/>
                </a:cubicBezTo>
                <a:cubicBezTo>
                  <a:pt x="491" y="0"/>
                  <a:pt x="0" y="600"/>
                  <a:pt x="0" y="1200"/>
                </a:cubicBezTo>
                <a:cubicBezTo>
                  <a:pt x="0" y="3600"/>
                  <a:pt x="0" y="3600"/>
                  <a:pt x="0" y="3600"/>
                </a:cubicBezTo>
                <a:cubicBezTo>
                  <a:pt x="0" y="4200"/>
                  <a:pt x="491" y="4800"/>
                  <a:pt x="982" y="4800"/>
                </a:cubicBezTo>
                <a:cubicBezTo>
                  <a:pt x="1964" y="4800"/>
                  <a:pt x="1964" y="4800"/>
                  <a:pt x="1964" y="4800"/>
                </a:cubicBezTo>
                <a:cubicBezTo>
                  <a:pt x="1964" y="20400"/>
                  <a:pt x="1964" y="20400"/>
                  <a:pt x="1964" y="20400"/>
                </a:cubicBezTo>
                <a:cubicBezTo>
                  <a:pt x="1964" y="21000"/>
                  <a:pt x="2455" y="21600"/>
                  <a:pt x="2945" y="21600"/>
                </a:cubicBezTo>
                <a:cubicBezTo>
                  <a:pt x="18655" y="21600"/>
                  <a:pt x="18655" y="21600"/>
                  <a:pt x="18655" y="21600"/>
                </a:cubicBezTo>
                <a:cubicBezTo>
                  <a:pt x="19145" y="21600"/>
                  <a:pt x="19636" y="21000"/>
                  <a:pt x="19636" y="20400"/>
                </a:cubicBezTo>
                <a:cubicBezTo>
                  <a:pt x="19636" y="4800"/>
                  <a:pt x="19636" y="4800"/>
                  <a:pt x="19636" y="4800"/>
                </a:cubicBezTo>
                <a:cubicBezTo>
                  <a:pt x="20618" y="4800"/>
                  <a:pt x="20618" y="4800"/>
                  <a:pt x="20618" y="4800"/>
                </a:cubicBezTo>
                <a:cubicBezTo>
                  <a:pt x="21109" y="4800"/>
                  <a:pt x="21600" y="4200"/>
                  <a:pt x="21600" y="3600"/>
                </a:cubicBezTo>
                <a:cubicBezTo>
                  <a:pt x="21600" y="1200"/>
                  <a:pt x="21600" y="1200"/>
                  <a:pt x="21600" y="1200"/>
                </a:cubicBezTo>
                <a:cubicBezTo>
                  <a:pt x="21600" y="600"/>
                  <a:pt x="21109" y="0"/>
                  <a:pt x="20618" y="0"/>
                </a:cubicBezTo>
                <a:moveTo>
                  <a:pt x="18655" y="20400"/>
                </a:moveTo>
                <a:cubicBezTo>
                  <a:pt x="2945" y="20400"/>
                  <a:pt x="2945" y="20400"/>
                  <a:pt x="2945" y="20400"/>
                </a:cubicBezTo>
                <a:cubicBezTo>
                  <a:pt x="2945" y="4800"/>
                  <a:pt x="2945" y="4800"/>
                  <a:pt x="2945" y="4800"/>
                </a:cubicBezTo>
                <a:cubicBezTo>
                  <a:pt x="18655" y="4800"/>
                  <a:pt x="18655" y="4800"/>
                  <a:pt x="18655" y="4800"/>
                </a:cubicBezTo>
                <a:lnTo>
                  <a:pt x="18655" y="20400"/>
                </a:lnTo>
                <a:close/>
                <a:moveTo>
                  <a:pt x="20618" y="3600"/>
                </a:moveTo>
                <a:cubicBezTo>
                  <a:pt x="982" y="3600"/>
                  <a:pt x="982" y="3600"/>
                  <a:pt x="982" y="3600"/>
                </a:cubicBezTo>
                <a:cubicBezTo>
                  <a:pt x="982" y="1200"/>
                  <a:pt x="982" y="1200"/>
                  <a:pt x="982" y="1200"/>
                </a:cubicBezTo>
                <a:cubicBezTo>
                  <a:pt x="20618" y="1200"/>
                  <a:pt x="20618" y="1200"/>
                  <a:pt x="20618" y="1200"/>
                </a:cubicBezTo>
                <a:lnTo>
                  <a:pt x="20618" y="3600"/>
                </a:lnTo>
                <a:close/>
                <a:moveTo>
                  <a:pt x="6382" y="14400"/>
                </a:moveTo>
                <a:cubicBezTo>
                  <a:pt x="7241" y="14400"/>
                  <a:pt x="7855" y="13650"/>
                  <a:pt x="7855" y="12600"/>
                </a:cubicBezTo>
                <a:cubicBezTo>
                  <a:pt x="7855" y="11550"/>
                  <a:pt x="7241" y="10800"/>
                  <a:pt x="6382" y="10800"/>
                </a:cubicBezTo>
                <a:cubicBezTo>
                  <a:pt x="5523" y="10800"/>
                  <a:pt x="4909" y="11550"/>
                  <a:pt x="4909" y="12600"/>
                </a:cubicBezTo>
                <a:cubicBezTo>
                  <a:pt x="4909" y="13650"/>
                  <a:pt x="5523" y="14400"/>
                  <a:pt x="6382" y="14400"/>
                </a:cubicBezTo>
                <a:moveTo>
                  <a:pt x="6382" y="12000"/>
                </a:moveTo>
                <a:cubicBezTo>
                  <a:pt x="6627" y="12000"/>
                  <a:pt x="6873" y="12300"/>
                  <a:pt x="6873" y="12600"/>
                </a:cubicBezTo>
                <a:cubicBezTo>
                  <a:pt x="6873" y="12900"/>
                  <a:pt x="6627" y="13200"/>
                  <a:pt x="6382" y="13200"/>
                </a:cubicBezTo>
                <a:cubicBezTo>
                  <a:pt x="6136" y="13200"/>
                  <a:pt x="5891" y="12900"/>
                  <a:pt x="5891" y="12600"/>
                </a:cubicBezTo>
                <a:cubicBezTo>
                  <a:pt x="5891" y="12300"/>
                  <a:pt x="6136" y="12000"/>
                  <a:pt x="6382" y="120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3" name="Shape"/>
          <p:cNvSpPr/>
          <p:nvPr/>
        </p:nvSpPr>
        <p:spPr>
          <a:xfrm>
            <a:off x="8816975"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7855" y="11782"/>
                </a:moveTo>
                <a:cubicBezTo>
                  <a:pt x="7609" y="11782"/>
                  <a:pt x="7364" y="12027"/>
                  <a:pt x="7364" y="12273"/>
                </a:cubicBezTo>
                <a:cubicBezTo>
                  <a:pt x="7364" y="12395"/>
                  <a:pt x="7364" y="12518"/>
                  <a:pt x="7486" y="12641"/>
                </a:cubicBezTo>
                <a:cubicBezTo>
                  <a:pt x="10432" y="15586"/>
                  <a:pt x="10432" y="15586"/>
                  <a:pt x="10432" y="15586"/>
                </a:cubicBezTo>
                <a:cubicBezTo>
                  <a:pt x="10555" y="15709"/>
                  <a:pt x="10677" y="15709"/>
                  <a:pt x="10800" y="15709"/>
                </a:cubicBezTo>
                <a:cubicBezTo>
                  <a:pt x="10923" y="15709"/>
                  <a:pt x="11045" y="15709"/>
                  <a:pt x="11168" y="15586"/>
                </a:cubicBezTo>
                <a:cubicBezTo>
                  <a:pt x="14114" y="12641"/>
                  <a:pt x="14114" y="12641"/>
                  <a:pt x="14114" y="12641"/>
                </a:cubicBezTo>
                <a:cubicBezTo>
                  <a:pt x="14236" y="12518"/>
                  <a:pt x="14236" y="12395"/>
                  <a:pt x="14236" y="12273"/>
                </a:cubicBezTo>
                <a:cubicBezTo>
                  <a:pt x="14236" y="12027"/>
                  <a:pt x="13991" y="11782"/>
                  <a:pt x="13745" y="11782"/>
                </a:cubicBezTo>
                <a:cubicBezTo>
                  <a:pt x="13623" y="11782"/>
                  <a:pt x="13500" y="11782"/>
                  <a:pt x="13377" y="11905"/>
                </a:cubicBezTo>
                <a:cubicBezTo>
                  <a:pt x="11291" y="13991"/>
                  <a:pt x="11291" y="13991"/>
                  <a:pt x="11291" y="13991"/>
                </a:cubicBezTo>
                <a:cubicBezTo>
                  <a:pt x="11291" y="491"/>
                  <a:pt x="11291" y="491"/>
                  <a:pt x="11291" y="491"/>
                </a:cubicBezTo>
                <a:cubicBezTo>
                  <a:pt x="11291" y="491"/>
                  <a:pt x="11291" y="491"/>
                  <a:pt x="11291" y="491"/>
                </a:cubicBezTo>
                <a:cubicBezTo>
                  <a:pt x="11291" y="245"/>
                  <a:pt x="11045" y="0"/>
                  <a:pt x="10800" y="0"/>
                </a:cubicBezTo>
                <a:cubicBezTo>
                  <a:pt x="10555" y="0"/>
                  <a:pt x="10309" y="245"/>
                  <a:pt x="10309" y="491"/>
                </a:cubicBezTo>
                <a:cubicBezTo>
                  <a:pt x="10309" y="13991"/>
                  <a:pt x="10309" y="13991"/>
                  <a:pt x="10309" y="13991"/>
                </a:cubicBezTo>
                <a:cubicBezTo>
                  <a:pt x="8223" y="11905"/>
                  <a:pt x="8223" y="11905"/>
                  <a:pt x="8223" y="11905"/>
                </a:cubicBezTo>
                <a:cubicBezTo>
                  <a:pt x="8100" y="11782"/>
                  <a:pt x="7977" y="11782"/>
                  <a:pt x="7855" y="11782"/>
                </a:cubicBezTo>
                <a:moveTo>
                  <a:pt x="20618" y="4909"/>
                </a:moveTo>
                <a:cubicBezTo>
                  <a:pt x="12764" y="4909"/>
                  <a:pt x="12764" y="4909"/>
                  <a:pt x="12764" y="4909"/>
                </a:cubicBezTo>
                <a:cubicBezTo>
                  <a:pt x="12518" y="4909"/>
                  <a:pt x="12273" y="5155"/>
                  <a:pt x="12273" y="5400"/>
                </a:cubicBezTo>
                <a:cubicBezTo>
                  <a:pt x="12273" y="5645"/>
                  <a:pt x="12518" y="5891"/>
                  <a:pt x="12764" y="5891"/>
                </a:cubicBezTo>
                <a:cubicBezTo>
                  <a:pt x="20618" y="5891"/>
                  <a:pt x="20618" y="5891"/>
                  <a:pt x="20618" y="5891"/>
                </a:cubicBezTo>
                <a:cubicBezTo>
                  <a:pt x="20618" y="7855"/>
                  <a:pt x="20618" y="7855"/>
                  <a:pt x="20618" y="7855"/>
                </a:cubicBezTo>
                <a:cubicBezTo>
                  <a:pt x="12764" y="7855"/>
                  <a:pt x="12764" y="7855"/>
                  <a:pt x="12764" y="7855"/>
                </a:cubicBezTo>
                <a:cubicBezTo>
                  <a:pt x="12518" y="7855"/>
                  <a:pt x="12273" y="8100"/>
                  <a:pt x="12273" y="8345"/>
                </a:cubicBezTo>
                <a:cubicBezTo>
                  <a:pt x="12273" y="8591"/>
                  <a:pt x="12518" y="8836"/>
                  <a:pt x="12764" y="8836"/>
                </a:cubicBezTo>
                <a:cubicBezTo>
                  <a:pt x="18655" y="8836"/>
                  <a:pt x="18655" y="8836"/>
                  <a:pt x="18655" y="8836"/>
                </a:cubicBezTo>
                <a:cubicBezTo>
                  <a:pt x="18655" y="20618"/>
                  <a:pt x="18655" y="20618"/>
                  <a:pt x="18655" y="20618"/>
                </a:cubicBezTo>
                <a:cubicBezTo>
                  <a:pt x="2945" y="20618"/>
                  <a:pt x="2945" y="20618"/>
                  <a:pt x="2945" y="20618"/>
                </a:cubicBezTo>
                <a:cubicBezTo>
                  <a:pt x="2945" y="8836"/>
                  <a:pt x="2945" y="8836"/>
                  <a:pt x="2945" y="8836"/>
                </a:cubicBezTo>
                <a:cubicBezTo>
                  <a:pt x="8836" y="8836"/>
                  <a:pt x="8836" y="8836"/>
                  <a:pt x="8836" y="8836"/>
                </a:cubicBezTo>
                <a:cubicBezTo>
                  <a:pt x="9082" y="8836"/>
                  <a:pt x="9327" y="8591"/>
                  <a:pt x="9327" y="8345"/>
                </a:cubicBezTo>
                <a:cubicBezTo>
                  <a:pt x="9327" y="8100"/>
                  <a:pt x="9082" y="7855"/>
                  <a:pt x="8836" y="7855"/>
                </a:cubicBezTo>
                <a:cubicBezTo>
                  <a:pt x="982" y="7855"/>
                  <a:pt x="982" y="7855"/>
                  <a:pt x="982" y="7855"/>
                </a:cubicBezTo>
                <a:cubicBezTo>
                  <a:pt x="982" y="5891"/>
                  <a:pt x="982" y="5891"/>
                  <a:pt x="982" y="5891"/>
                </a:cubicBezTo>
                <a:cubicBezTo>
                  <a:pt x="8836" y="5891"/>
                  <a:pt x="8836" y="5891"/>
                  <a:pt x="8836" y="5891"/>
                </a:cubicBezTo>
                <a:cubicBezTo>
                  <a:pt x="9082" y="5891"/>
                  <a:pt x="9327" y="5645"/>
                  <a:pt x="9327" y="5400"/>
                </a:cubicBezTo>
                <a:cubicBezTo>
                  <a:pt x="9327" y="5155"/>
                  <a:pt x="9082" y="4909"/>
                  <a:pt x="8836" y="4909"/>
                </a:cubicBezTo>
                <a:cubicBezTo>
                  <a:pt x="982" y="4909"/>
                  <a:pt x="982" y="4909"/>
                  <a:pt x="982" y="4909"/>
                </a:cubicBezTo>
                <a:cubicBezTo>
                  <a:pt x="491" y="4909"/>
                  <a:pt x="0" y="5400"/>
                  <a:pt x="0" y="5891"/>
                </a:cubicBezTo>
                <a:cubicBezTo>
                  <a:pt x="0" y="7855"/>
                  <a:pt x="0" y="7855"/>
                  <a:pt x="0" y="7855"/>
                </a:cubicBezTo>
                <a:cubicBezTo>
                  <a:pt x="0" y="8345"/>
                  <a:pt x="491" y="8836"/>
                  <a:pt x="982" y="8836"/>
                </a:cubicBezTo>
                <a:cubicBezTo>
                  <a:pt x="1964" y="8836"/>
                  <a:pt x="1964" y="8836"/>
                  <a:pt x="1964" y="8836"/>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8836"/>
                  <a:pt x="19636" y="8836"/>
                  <a:pt x="19636" y="8836"/>
                </a:cubicBezTo>
                <a:cubicBezTo>
                  <a:pt x="20618" y="8836"/>
                  <a:pt x="20618" y="8836"/>
                  <a:pt x="20618" y="8836"/>
                </a:cubicBezTo>
                <a:cubicBezTo>
                  <a:pt x="21109" y="8836"/>
                  <a:pt x="21600" y="8345"/>
                  <a:pt x="21600" y="7855"/>
                </a:cubicBezTo>
                <a:cubicBezTo>
                  <a:pt x="21600" y="5891"/>
                  <a:pt x="21600" y="5891"/>
                  <a:pt x="21600" y="5891"/>
                </a:cubicBezTo>
                <a:cubicBezTo>
                  <a:pt x="21600" y="5400"/>
                  <a:pt x="21109" y="4909"/>
                  <a:pt x="20618" y="49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4" name="Shape"/>
          <p:cNvSpPr/>
          <p:nvPr/>
        </p:nvSpPr>
        <p:spPr>
          <a:xfrm>
            <a:off x="10039350"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7855" y="3927"/>
                </a:moveTo>
                <a:cubicBezTo>
                  <a:pt x="7977" y="3927"/>
                  <a:pt x="8100" y="3927"/>
                  <a:pt x="8223" y="3805"/>
                </a:cubicBezTo>
                <a:cubicBezTo>
                  <a:pt x="10309" y="1718"/>
                  <a:pt x="10309" y="1718"/>
                  <a:pt x="10309" y="1718"/>
                </a:cubicBezTo>
                <a:cubicBezTo>
                  <a:pt x="10309" y="15218"/>
                  <a:pt x="10309" y="15218"/>
                  <a:pt x="10309" y="15218"/>
                </a:cubicBezTo>
                <a:cubicBezTo>
                  <a:pt x="10309" y="15218"/>
                  <a:pt x="10309" y="15218"/>
                  <a:pt x="10309" y="15218"/>
                </a:cubicBezTo>
                <a:cubicBezTo>
                  <a:pt x="10309" y="15464"/>
                  <a:pt x="10555" y="15709"/>
                  <a:pt x="10800" y="15709"/>
                </a:cubicBezTo>
                <a:cubicBezTo>
                  <a:pt x="11045" y="15709"/>
                  <a:pt x="11291" y="15464"/>
                  <a:pt x="11291" y="15218"/>
                </a:cubicBezTo>
                <a:cubicBezTo>
                  <a:pt x="11291" y="1718"/>
                  <a:pt x="11291" y="1718"/>
                  <a:pt x="11291" y="1718"/>
                </a:cubicBezTo>
                <a:cubicBezTo>
                  <a:pt x="13377" y="3805"/>
                  <a:pt x="13377" y="3805"/>
                  <a:pt x="13377" y="3805"/>
                </a:cubicBezTo>
                <a:cubicBezTo>
                  <a:pt x="13500" y="3927"/>
                  <a:pt x="13623" y="3927"/>
                  <a:pt x="13745" y="3927"/>
                </a:cubicBezTo>
                <a:cubicBezTo>
                  <a:pt x="13991" y="3927"/>
                  <a:pt x="14236" y="3682"/>
                  <a:pt x="14236" y="3436"/>
                </a:cubicBezTo>
                <a:cubicBezTo>
                  <a:pt x="14236" y="3314"/>
                  <a:pt x="14236" y="3191"/>
                  <a:pt x="14114" y="3068"/>
                </a:cubicBezTo>
                <a:cubicBezTo>
                  <a:pt x="11168" y="123"/>
                  <a:pt x="11168" y="123"/>
                  <a:pt x="11168" y="123"/>
                </a:cubicBezTo>
                <a:cubicBezTo>
                  <a:pt x="11045" y="0"/>
                  <a:pt x="10923" y="0"/>
                  <a:pt x="10800" y="0"/>
                </a:cubicBezTo>
                <a:cubicBezTo>
                  <a:pt x="10677" y="0"/>
                  <a:pt x="10555" y="0"/>
                  <a:pt x="10432" y="123"/>
                </a:cubicBezTo>
                <a:cubicBezTo>
                  <a:pt x="7486" y="3068"/>
                  <a:pt x="7486" y="3068"/>
                  <a:pt x="7486" y="3068"/>
                </a:cubicBezTo>
                <a:cubicBezTo>
                  <a:pt x="7364" y="3191"/>
                  <a:pt x="7364" y="3314"/>
                  <a:pt x="7364" y="3436"/>
                </a:cubicBezTo>
                <a:cubicBezTo>
                  <a:pt x="7364" y="3682"/>
                  <a:pt x="7609" y="3927"/>
                  <a:pt x="7855" y="3927"/>
                </a:cubicBezTo>
                <a:moveTo>
                  <a:pt x="20618" y="4909"/>
                </a:moveTo>
                <a:cubicBezTo>
                  <a:pt x="12764" y="4909"/>
                  <a:pt x="12764" y="4909"/>
                  <a:pt x="12764" y="4909"/>
                </a:cubicBezTo>
                <a:cubicBezTo>
                  <a:pt x="12518" y="4909"/>
                  <a:pt x="12273" y="5155"/>
                  <a:pt x="12273" y="5400"/>
                </a:cubicBezTo>
                <a:cubicBezTo>
                  <a:pt x="12273" y="5645"/>
                  <a:pt x="12518" y="5891"/>
                  <a:pt x="12764" y="5891"/>
                </a:cubicBezTo>
                <a:cubicBezTo>
                  <a:pt x="20618" y="5891"/>
                  <a:pt x="20618" y="5891"/>
                  <a:pt x="20618" y="5891"/>
                </a:cubicBezTo>
                <a:cubicBezTo>
                  <a:pt x="20618" y="7855"/>
                  <a:pt x="20618" y="7855"/>
                  <a:pt x="20618" y="7855"/>
                </a:cubicBezTo>
                <a:cubicBezTo>
                  <a:pt x="12764" y="7855"/>
                  <a:pt x="12764" y="7855"/>
                  <a:pt x="12764" y="7855"/>
                </a:cubicBezTo>
                <a:cubicBezTo>
                  <a:pt x="12518" y="7855"/>
                  <a:pt x="12273" y="8100"/>
                  <a:pt x="12273" y="8345"/>
                </a:cubicBezTo>
                <a:cubicBezTo>
                  <a:pt x="12273" y="8591"/>
                  <a:pt x="12518" y="8836"/>
                  <a:pt x="12764" y="8836"/>
                </a:cubicBezTo>
                <a:cubicBezTo>
                  <a:pt x="18655" y="8836"/>
                  <a:pt x="18655" y="8836"/>
                  <a:pt x="18655" y="8836"/>
                </a:cubicBezTo>
                <a:cubicBezTo>
                  <a:pt x="18655" y="20618"/>
                  <a:pt x="18655" y="20618"/>
                  <a:pt x="18655" y="20618"/>
                </a:cubicBezTo>
                <a:cubicBezTo>
                  <a:pt x="2945" y="20618"/>
                  <a:pt x="2945" y="20618"/>
                  <a:pt x="2945" y="20618"/>
                </a:cubicBezTo>
                <a:cubicBezTo>
                  <a:pt x="2945" y="8836"/>
                  <a:pt x="2945" y="8836"/>
                  <a:pt x="2945" y="8836"/>
                </a:cubicBezTo>
                <a:cubicBezTo>
                  <a:pt x="8836" y="8836"/>
                  <a:pt x="8836" y="8836"/>
                  <a:pt x="8836" y="8836"/>
                </a:cubicBezTo>
                <a:cubicBezTo>
                  <a:pt x="9082" y="8836"/>
                  <a:pt x="9327" y="8591"/>
                  <a:pt x="9327" y="8345"/>
                </a:cubicBezTo>
                <a:cubicBezTo>
                  <a:pt x="9327" y="8100"/>
                  <a:pt x="9082" y="7855"/>
                  <a:pt x="8836" y="7855"/>
                </a:cubicBezTo>
                <a:cubicBezTo>
                  <a:pt x="982" y="7855"/>
                  <a:pt x="982" y="7855"/>
                  <a:pt x="982" y="7855"/>
                </a:cubicBezTo>
                <a:cubicBezTo>
                  <a:pt x="982" y="5891"/>
                  <a:pt x="982" y="5891"/>
                  <a:pt x="982" y="5891"/>
                </a:cubicBezTo>
                <a:cubicBezTo>
                  <a:pt x="8836" y="5891"/>
                  <a:pt x="8836" y="5891"/>
                  <a:pt x="8836" y="5891"/>
                </a:cubicBezTo>
                <a:cubicBezTo>
                  <a:pt x="9082" y="5891"/>
                  <a:pt x="9327" y="5645"/>
                  <a:pt x="9327" y="5400"/>
                </a:cubicBezTo>
                <a:cubicBezTo>
                  <a:pt x="9327" y="5155"/>
                  <a:pt x="9082" y="4909"/>
                  <a:pt x="8836" y="4909"/>
                </a:cubicBezTo>
                <a:cubicBezTo>
                  <a:pt x="982" y="4909"/>
                  <a:pt x="982" y="4909"/>
                  <a:pt x="982" y="4909"/>
                </a:cubicBezTo>
                <a:cubicBezTo>
                  <a:pt x="491" y="4909"/>
                  <a:pt x="0" y="5400"/>
                  <a:pt x="0" y="5891"/>
                </a:cubicBezTo>
                <a:cubicBezTo>
                  <a:pt x="0" y="7855"/>
                  <a:pt x="0" y="7855"/>
                  <a:pt x="0" y="7855"/>
                </a:cubicBezTo>
                <a:cubicBezTo>
                  <a:pt x="0" y="8345"/>
                  <a:pt x="491" y="8836"/>
                  <a:pt x="982" y="8836"/>
                </a:cubicBezTo>
                <a:cubicBezTo>
                  <a:pt x="1964" y="8836"/>
                  <a:pt x="1964" y="8836"/>
                  <a:pt x="1964" y="8836"/>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8836"/>
                  <a:pt x="19636" y="8836"/>
                  <a:pt x="19636" y="8836"/>
                </a:cubicBezTo>
                <a:cubicBezTo>
                  <a:pt x="20618" y="8836"/>
                  <a:pt x="20618" y="8836"/>
                  <a:pt x="20618" y="8836"/>
                </a:cubicBezTo>
                <a:cubicBezTo>
                  <a:pt x="21109" y="8836"/>
                  <a:pt x="21600" y="8345"/>
                  <a:pt x="21600" y="7855"/>
                </a:cubicBezTo>
                <a:cubicBezTo>
                  <a:pt x="21600" y="5891"/>
                  <a:pt x="21600" y="5891"/>
                  <a:pt x="21600" y="5891"/>
                </a:cubicBezTo>
                <a:cubicBezTo>
                  <a:pt x="21600" y="5400"/>
                  <a:pt x="21109" y="4909"/>
                  <a:pt x="20618" y="49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5" name="Shape"/>
          <p:cNvSpPr/>
          <p:nvPr/>
        </p:nvSpPr>
        <p:spPr>
          <a:xfrm>
            <a:off x="11261725"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7855" y="14727"/>
                </a:moveTo>
                <a:cubicBezTo>
                  <a:pt x="13745" y="14727"/>
                  <a:pt x="13745" y="14727"/>
                  <a:pt x="13745" y="14727"/>
                </a:cubicBezTo>
                <a:cubicBezTo>
                  <a:pt x="14236" y="14727"/>
                  <a:pt x="14727" y="14236"/>
                  <a:pt x="14727" y="13745"/>
                </a:cubicBezTo>
                <a:cubicBezTo>
                  <a:pt x="14727" y="12764"/>
                  <a:pt x="14727" y="12764"/>
                  <a:pt x="14727" y="12764"/>
                </a:cubicBezTo>
                <a:cubicBezTo>
                  <a:pt x="14727" y="12273"/>
                  <a:pt x="14236" y="11782"/>
                  <a:pt x="13745" y="11782"/>
                </a:cubicBezTo>
                <a:cubicBezTo>
                  <a:pt x="7855" y="11782"/>
                  <a:pt x="7855" y="11782"/>
                  <a:pt x="7855" y="11782"/>
                </a:cubicBezTo>
                <a:cubicBezTo>
                  <a:pt x="7364" y="11782"/>
                  <a:pt x="6873" y="12273"/>
                  <a:pt x="6873" y="12764"/>
                </a:cubicBezTo>
                <a:cubicBezTo>
                  <a:pt x="6873" y="13745"/>
                  <a:pt x="6873" y="13745"/>
                  <a:pt x="6873" y="13745"/>
                </a:cubicBezTo>
                <a:cubicBezTo>
                  <a:pt x="6873" y="14236"/>
                  <a:pt x="7364" y="14727"/>
                  <a:pt x="7855" y="14727"/>
                </a:cubicBezTo>
                <a:moveTo>
                  <a:pt x="7855" y="12764"/>
                </a:moveTo>
                <a:cubicBezTo>
                  <a:pt x="13745" y="12764"/>
                  <a:pt x="13745" y="12764"/>
                  <a:pt x="13745" y="12764"/>
                </a:cubicBezTo>
                <a:cubicBezTo>
                  <a:pt x="13745" y="13745"/>
                  <a:pt x="13745" y="13745"/>
                  <a:pt x="13745" y="13745"/>
                </a:cubicBezTo>
                <a:cubicBezTo>
                  <a:pt x="7855" y="13745"/>
                  <a:pt x="7855" y="13745"/>
                  <a:pt x="7855" y="13745"/>
                </a:cubicBezTo>
                <a:lnTo>
                  <a:pt x="7855" y="12764"/>
                </a:lnTo>
                <a:close/>
                <a:moveTo>
                  <a:pt x="20618" y="5891"/>
                </a:moveTo>
                <a:cubicBezTo>
                  <a:pt x="18655" y="5891"/>
                  <a:pt x="18655" y="5891"/>
                  <a:pt x="18655" y="5891"/>
                </a:cubicBezTo>
                <a:cubicBezTo>
                  <a:pt x="18655" y="1964"/>
                  <a:pt x="18655" y="1964"/>
                  <a:pt x="18655" y="1964"/>
                </a:cubicBezTo>
                <a:cubicBezTo>
                  <a:pt x="18655" y="1473"/>
                  <a:pt x="18164" y="982"/>
                  <a:pt x="17673" y="982"/>
                </a:cubicBezTo>
                <a:cubicBezTo>
                  <a:pt x="13745" y="982"/>
                  <a:pt x="13745" y="982"/>
                  <a:pt x="13745" y="982"/>
                </a:cubicBezTo>
                <a:cubicBezTo>
                  <a:pt x="12764" y="0"/>
                  <a:pt x="12764" y="0"/>
                  <a:pt x="12764" y="0"/>
                </a:cubicBezTo>
                <a:cubicBezTo>
                  <a:pt x="3927" y="0"/>
                  <a:pt x="3927" y="0"/>
                  <a:pt x="3927" y="0"/>
                </a:cubicBezTo>
                <a:cubicBezTo>
                  <a:pt x="3436" y="0"/>
                  <a:pt x="2945" y="491"/>
                  <a:pt x="2945" y="982"/>
                </a:cubicBezTo>
                <a:cubicBezTo>
                  <a:pt x="2945" y="5891"/>
                  <a:pt x="2945" y="5891"/>
                  <a:pt x="2945" y="5891"/>
                </a:cubicBezTo>
                <a:cubicBezTo>
                  <a:pt x="982" y="5891"/>
                  <a:pt x="982" y="5891"/>
                  <a:pt x="982" y="5891"/>
                </a:cubicBezTo>
                <a:cubicBezTo>
                  <a:pt x="491" y="5891"/>
                  <a:pt x="0" y="6382"/>
                  <a:pt x="0" y="6873"/>
                </a:cubicBezTo>
                <a:cubicBezTo>
                  <a:pt x="0" y="8836"/>
                  <a:pt x="0" y="8836"/>
                  <a:pt x="0" y="8836"/>
                </a:cubicBezTo>
                <a:cubicBezTo>
                  <a:pt x="0" y="9327"/>
                  <a:pt x="491" y="9818"/>
                  <a:pt x="982" y="9818"/>
                </a:cubicBezTo>
                <a:cubicBezTo>
                  <a:pt x="1964" y="9818"/>
                  <a:pt x="1964" y="9818"/>
                  <a:pt x="1964" y="9818"/>
                </a:cubicBezTo>
                <a:cubicBezTo>
                  <a:pt x="1964" y="20618"/>
                  <a:pt x="1964" y="20618"/>
                  <a:pt x="1964" y="20618"/>
                </a:cubicBezTo>
                <a:cubicBezTo>
                  <a:pt x="1964" y="21109"/>
                  <a:pt x="2455" y="21600"/>
                  <a:pt x="2945" y="21600"/>
                </a:cubicBezTo>
                <a:cubicBezTo>
                  <a:pt x="18655" y="21600"/>
                  <a:pt x="18655" y="21600"/>
                  <a:pt x="18655" y="21600"/>
                </a:cubicBezTo>
                <a:cubicBezTo>
                  <a:pt x="19145" y="21600"/>
                  <a:pt x="19636" y="21109"/>
                  <a:pt x="19636" y="20618"/>
                </a:cubicBezTo>
                <a:cubicBezTo>
                  <a:pt x="19636" y="9818"/>
                  <a:pt x="19636" y="9818"/>
                  <a:pt x="19636" y="9818"/>
                </a:cubicBezTo>
                <a:cubicBezTo>
                  <a:pt x="20618" y="9818"/>
                  <a:pt x="20618" y="9818"/>
                  <a:pt x="20618" y="9818"/>
                </a:cubicBezTo>
                <a:cubicBezTo>
                  <a:pt x="21109" y="9818"/>
                  <a:pt x="21600" y="9327"/>
                  <a:pt x="21600" y="8836"/>
                </a:cubicBezTo>
                <a:cubicBezTo>
                  <a:pt x="21600" y="6873"/>
                  <a:pt x="21600" y="6873"/>
                  <a:pt x="21600" y="6873"/>
                </a:cubicBezTo>
                <a:cubicBezTo>
                  <a:pt x="21600" y="6382"/>
                  <a:pt x="21109" y="5891"/>
                  <a:pt x="20618" y="5891"/>
                </a:cubicBezTo>
                <a:moveTo>
                  <a:pt x="17673" y="1964"/>
                </a:moveTo>
                <a:cubicBezTo>
                  <a:pt x="17673" y="5891"/>
                  <a:pt x="17673" y="5891"/>
                  <a:pt x="17673" y="5891"/>
                </a:cubicBezTo>
                <a:cubicBezTo>
                  <a:pt x="15709" y="5891"/>
                  <a:pt x="15709" y="5891"/>
                  <a:pt x="15709" y="5891"/>
                </a:cubicBezTo>
                <a:cubicBezTo>
                  <a:pt x="15709" y="2945"/>
                  <a:pt x="15709" y="2945"/>
                  <a:pt x="15709" y="2945"/>
                </a:cubicBezTo>
                <a:cubicBezTo>
                  <a:pt x="14727" y="1964"/>
                  <a:pt x="14727" y="1964"/>
                  <a:pt x="14727" y="1964"/>
                </a:cubicBezTo>
                <a:lnTo>
                  <a:pt x="17673" y="1964"/>
                </a:lnTo>
                <a:close/>
                <a:moveTo>
                  <a:pt x="12764" y="1473"/>
                </a:moveTo>
                <a:cubicBezTo>
                  <a:pt x="14236" y="2945"/>
                  <a:pt x="14236" y="2945"/>
                  <a:pt x="14236" y="2945"/>
                </a:cubicBezTo>
                <a:cubicBezTo>
                  <a:pt x="12764" y="2945"/>
                  <a:pt x="12764" y="2945"/>
                  <a:pt x="12764" y="2945"/>
                </a:cubicBezTo>
                <a:lnTo>
                  <a:pt x="12764" y="1473"/>
                </a:lnTo>
                <a:close/>
                <a:moveTo>
                  <a:pt x="3927" y="982"/>
                </a:moveTo>
                <a:cubicBezTo>
                  <a:pt x="11782" y="982"/>
                  <a:pt x="11782" y="982"/>
                  <a:pt x="11782" y="982"/>
                </a:cubicBezTo>
                <a:cubicBezTo>
                  <a:pt x="11782" y="3436"/>
                  <a:pt x="11782" y="3436"/>
                  <a:pt x="11782" y="3436"/>
                </a:cubicBezTo>
                <a:cubicBezTo>
                  <a:pt x="11782" y="3682"/>
                  <a:pt x="12027" y="3927"/>
                  <a:pt x="12273" y="3927"/>
                </a:cubicBezTo>
                <a:cubicBezTo>
                  <a:pt x="14727" y="3927"/>
                  <a:pt x="14727" y="3927"/>
                  <a:pt x="14727" y="3927"/>
                </a:cubicBezTo>
                <a:cubicBezTo>
                  <a:pt x="14727" y="5891"/>
                  <a:pt x="14727" y="5891"/>
                  <a:pt x="14727" y="5891"/>
                </a:cubicBezTo>
                <a:cubicBezTo>
                  <a:pt x="3927" y="5891"/>
                  <a:pt x="3927" y="5891"/>
                  <a:pt x="3927" y="5891"/>
                </a:cubicBezTo>
                <a:lnTo>
                  <a:pt x="3927" y="982"/>
                </a:lnTo>
                <a:close/>
                <a:moveTo>
                  <a:pt x="18655" y="20618"/>
                </a:moveTo>
                <a:cubicBezTo>
                  <a:pt x="2945" y="20618"/>
                  <a:pt x="2945" y="20618"/>
                  <a:pt x="2945" y="20618"/>
                </a:cubicBezTo>
                <a:cubicBezTo>
                  <a:pt x="2945" y="9818"/>
                  <a:pt x="2945" y="9818"/>
                  <a:pt x="2945" y="9818"/>
                </a:cubicBezTo>
                <a:cubicBezTo>
                  <a:pt x="18655" y="9818"/>
                  <a:pt x="18655" y="9818"/>
                  <a:pt x="18655" y="9818"/>
                </a:cubicBezTo>
                <a:lnTo>
                  <a:pt x="18655" y="20618"/>
                </a:lnTo>
                <a:close/>
                <a:moveTo>
                  <a:pt x="20618" y="8836"/>
                </a:moveTo>
                <a:cubicBezTo>
                  <a:pt x="982" y="8836"/>
                  <a:pt x="982" y="8836"/>
                  <a:pt x="982" y="8836"/>
                </a:cubicBezTo>
                <a:cubicBezTo>
                  <a:pt x="982" y="6873"/>
                  <a:pt x="982" y="6873"/>
                  <a:pt x="982" y="6873"/>
                </a:cubicBezTo>
                <a:cubicBezTo>
                  <a:pt x="20618" y="6873"/>
                  <a:pt x="20618" y="6873"/>
                  <a:pt x="20618" y="6873"/>
                </a:cubicBezTo>
                <a:lnTo>
                  <a:pt x="20618" y="88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6" name="Shape"/>
          <p:cNvSpPr/>
          <p:nvPr/>
        </p:nvSpPr>
        <p:spPr>
          <a:xfrm>
            <a:off x="12484100" y="5328600"/>
            <a:ext cx="641351" cy="627702"/>
          </a:xfrm>
          <a:custGeom>
            <a:avLst/>
            <a:gdLst/>
            <a:ahLst/>
            <a:cxnLst>
              <a:cxn ang="0">
                <a:pos x="wd2" y="hd2"/>
              </a:cxn>
              <a:cxn ang="5400000">
                <a:pos x="wd2" y="hd2"/>
              </a:cxn>
              <a:cxn ang="10800000">
                <a:pos x="wd2" y="hd2"/>
              </a:cxn>
              <a:cxn ang="16200000">
                <a:pos x="wd2" y="hd2"/>
              </a:cxn>
            </a:cxnLst>
            <a:rect l="0" t="0" r="r" b="b"/>
            <a:pathLst>
              <a:path w="21600" h="21352" extrusionOk="0">
                <a:moveTo>
                  <a:pt x="7855" y="14400"/>
                </a:moveTo>
                <a:cubicBezTo>
                  <a:pt x="13745" y="14400"/>
                  <a:pt x="13745" y="14400"/>
                  <a:pt x="13745" y="14400"/>
                </a:cubicBezTo>
                <a:cubicBezTo>
                  <a:pt x="14236" y="14400"/>
                  <a:pt x="14727" y="13904"/>
                  <a:pt x="14727" y="13407"/>
                </a:cubicBezTo>
                <a:cubicBezTo>
                  <a:pt x="14727" y="12414"/>
                  <a:pt x="14727" y="12414"/>
                  <a:pt x="14727" y="12414"/>
                </a:cubicBezTo>
                <a:cubicBezTo>
                  <a:pt x="14727" y="11918"/>
                  <a:pt x="14236" y="11421"/>
                  <a:pt x="13745" y="11421"/>
                </a:cubicBezTo>
                <a:cubicBezTo>
                  <a:pt x="7855" y="11421"/>
                  <a:pt x="7855" y="11421"/>
                  <a:pt x="7855" y="11421"/>
                </a:cubicBezTo>
                <a:cubicBezTo>
                  <a:pt x="7364" y="11421"/>
                  <a:pt x="6873" y="11918"/>
                  <a:pt x="6873" y="12414"/>
                </a:cubicBezTo>
                <a:cubicBezTo>
                  <a:pt x="6873" y="13407"/>
                  <a:pt x="6873" y="13407"/>
                  <a:pt x="6873" y="13407"/>
                </a:cubicBezTo>
                <a:cubicBezTo>
                  <a:pt x="6873" y="13904"/>
                  <a:pt x="7364" y="14400"/>
                  <a:pt x="7855" y="14400"/>
                </a:cubicBezTo>
                <a:moveTo>
                  <a:pt x="7855" y="12414"/>
                </a:moveTo>
                <a:cubicBezTo>
                  <a:pt x="13745" y="12414"/>
                  <a:pt x="13745" y="12414"/>
                  <a:pt x="13745" y="12414"/>
                </a:cubicBezTo>
                <a:cubicBezTo>
                  <a:pt x="13745" y="13407"/>
                  <a:pt x="13745" y="13407"/>
                  <a:pt x="13745" y="13407"/>
                </a:cubicBezTo>
                <a:cubicBezTo>
                  <a:pt x="7855" y="13407"/>
                  <a:pt x="7855" y="13407"/>
                  <a:pt x="7855" y="13407"/>
                </a:cubicBezTo>
                <a:lnTo>
                  <a:pt x="7855" y="12414"/>
                </a:lnTo>
                <a:close/>
                <a:moveTo>
                  <a:pt x="20618" y="5462"/>
                </a:moveTo>
                <a:cubicBezTo>
                  <a:pt x="18655" y="5462"/>
                  <a:pt x="18655" y="5462"/>
                  <a:pt x="18655" y="5462"/>
                </a:cubicBezTo>
                <a:cubicBezTo>
                  <a:pt x="18041" y="3228"/>
                  <a:pt x="18041" y="3228"/>
                  <a:pt x="18041" y="3228"/>
                </a:cubicBezTo>
                <a:cubicBezTo>
                  <a:pt x="17795" y="2111"/>
                  <a:pt x="16691" y="1490"/>
                  <a:pt x="15709" y="1862"/>
                </a:cubicBezTo>
                <a:cubicBezTo>
                  <a:pt x="12641" y="2607"/>
                  <a:pt x="12641" y="2607"/>
                  <a:pt x="12641" y="2607"/>
                </a:cubicBezTo>
                <a:cubicBezTo>
                  <a:pt x="8591" y="249"/>
                  <a:pt x="8591" y="249"/>
                  <a:pt x="8591" y="249"/>
                </a:cubicBezTo>
                <a:cubicBezTo>
                  <a:pt x="7732" y="-248"/>
                  <a:pt x="6505" y="0"/>
                  <a:pt x="6014" y="993"/>
                </a:cubicBezTo>
                <a:cubicBezTo>
                  <a:pt x="3436" y="5462"/>
                  <a:pt x="3436" y="5462"/>
                  <a:pt x="3436" y="5462"/>
                </a:cubicBezTo>
                <a:cubicBezTo>
                  <a:pt x="982" y="5462"/>
                  <a:pt x="982" y="5462"/>
                  <a:pt x="982" y="5462"/>
                </a:cubicBezTo>
                <a:cubicBezTo>
                  <a:pt x="491" y="5462"/>
                  <a:pt x="0" y="5959"/>
                  <a:pt x="0" y="6455"/>
                </a:cubicBezTo>
                <a:cubicBezTo>
                  <a:pt x="0" y="8442"/>
                  <a:pt x="0" y="8442"/>
                  <a:pt x="0" y="8442"/>
                </a:cubicBezTo>
                <a:cubicBezTo>
                  <a:pt x="0" y="8938"/>
                  <a:pt x="491" y="9435"/>
                  <a:pt x="982" y="9435"/>
                </a:cubicBezTo>
                <a:cubicBezTo>
                  <a:pt x="1964" y="9435"/>
                  <a:pt x="1964" y="9435"/>
                  <a:pt x="1964" y="9435"/>
                </a:cubicBezTo>
                <a:cubicBezTo>
                  <a:pt x="1964" y="20359"/>
                  <a:pt x="1964" y="20359"/>
                  <a:pt x="1964" y="20359"/>
                </a:cubicBezTo>
                <a:cubicBezTo>
                  <a:pt x="1964" y="20855"/>
                  <a:pt x="2455" y="21352"/>
                  <a:pt x="2945" y="21352"/>
                </a:cubicBezTo>
                <a:cubicBezTo>
                  <a:pt x="18655" y="21352"/>
                  <a:pt x="18655" y="21352"/>
                  <a:pt x="18655" y="21352"/>
                </a:cubicBezTo>
                <a:cubicBezTo>
                  <a:pt x="19145" y="21352"/>
                  <a:pt x="19636" y="20855"/>
                  <a:pt x="19636" y="20359"/>
                </a:cubicBezTo>
                <a:cubicBezTo>
                  <a:pt x="19636" y="9435"/>
                  <a:pt x="19636" y="9435"/>
                  <a:pt x="19636" y="9435"/>
                </a:cubicBezTo>
                <a:cubicBezTo>
                  <a:pt x="20618" y="9435"/>
                  <a:pt x="20618" y="9435"/>
                  <a:pt x="20618" y="9435"/>
                </a:cubicBezTo>
                <a:cubicBezTo>
                  <a:pt x="21109" y="9435"/>
                  <a:pt x="21600" y="8938"/>
                  <a:pt x="21600" y="8442"/>
                </a:cubicBezTo>
                <a:cubicBezTo>
                  <a:pt x="21600" y="6455"/>
                  <a:pt x="21600" y="6455"/>
                  <a:pt x="21600" y="6455"/>
                </a:cubicBezTo>
                <a:cubicBezTo>
                  <a:pt x="21600" y="5959"/>
                  <a:pt x="21109" y="5462"/>
                  <a:pt x="20618" y="5462"/>
                </a:cubicBezTo>
                <a:moveTo>
                  <a:pt x="15955" y="2731"/>
                </a:moveTo>
                <a:cubicBezTo>
                  <a:pt x="16445" y="2607"/>
                  <a:pt x="16936" y="2980"/>
                  <a:pt x="17182" y="3476"/>
                </a:cubicBezTo>
                <a:cubicBezTo>
                  <a:pt x="17673" y="5462"/>
                  <a:pt x="17673" y="5462"/>
                  <a:pt x="17673" y="5462"/>
                </a:cubicBezTo>
                <a:cubicBezTo>
                  <a:pt x="17550" y="5462"/>
                  <a:pt x="17550" y="5462"/>
                  <a:pt x="17550" y="5462"/>
                </a:cubicBezTo>
                <a:cubicBezTo>
                  <a:pt x="16323" y="4718"/>
                  <a:pt x="16323" y="4718"/>
                  <a:pt x="16323" y="4718"/>
                </a:cubicBezTo>
                <a:cubicBezTo>
                  <a:pt x="16445" y="4718"/>
                  <a:pt x="16445" y="4718"/>
                  <a:pt x="16445" y="4718"/>
                </a:cubicBezTo>
                <a:cubicBezTo>
                  <a:pt x="16200" y="3724"/>
                  <a:pt x="16200" y="3724"/>
                  <a:pt x="16200" y="3724"/>
                </a:cubicBezTo>
                <a:cubicBezTo>
                  <a:pt x="15218" y="3973"/>
                  <a:pt x="15218" y="3973"/>
                  <a:pt x="15218" y="3973"/>
                </a:cubicBezTo>
                <a:cubicBezTo>
                  <a:pt x="15218" y="4097"/>
                  <a:pt x="15218" y="4097"/>
                  <a:pt x="15218" y="4097"/>
                </a:cubicBezTo>
                <a:cubicBezTo>
                  <a:pt x="14114" y="3476"/>
                  <a:pt x="14114" y="3476"/>
                  <a:pt x="14114" y="3476"/>
                </a:cubicBezTo>
                <a:cubicBezTo>
                  <a:pt x="13991" y="3228"/>
                  <a:pt x="13991" y="3228"/>
                  <a:pt x="13991" y="3228"/>
                </a:cubicBezTo>
                <a:lnTo>
                  <a:pt x="15955" y="2731"/>
                </a:lnTo>
                <a:close/>
                <a:moveTo>
                  <a:pt x="15586" y="5462"/>
                </a:moveTo>
                <a:cubicBezTo>
                  <a:pt x="9082" y="5462"/>
                  <a:pt x="9082" y="5462"/>
                  <a:pt x="9082" y="5462"/>
                </a:cubicBezTo>
                <a:cubicBezTo>
                  <a:pt x="10677" y="2607"/>
                  <a:pt x="10677" y="2607"/>
                  <a:pt x="10677" y="2607"/>
                </a:cubicBezTo>
                <a:lnTo>
                  <a:pt x="15586" y="5462"/>
                </a:lnTo>
                <a:close/>
                <a:moveTo>
                  <a:pt x="6873" y="1490"/>
                </a:moveTo>
                <a:cubicBezTo>
                  <a:pt x="7118" y="993"/>
                  <a:pt x="7732" y="869"/>
                  <a:pt x="8100" y="1118"/>
                </a:cubicBezTo>
                <a:cubicBezTo>
                  <a:pt x="9818" y="2111"/>
                  <a:pt x="9818" y="2111"/>
                  <a:pt x="9818" y="2111"/>
                </a:cubicBezTo>
                <a:cubicBezTo>
                  <a:pt x="7977" y="5462"/>
                  <a:pt x="7977" y="5462"/>
                  <a:pt x="7977" y="5462"/>
                </a:cubicBezTo>
                <a:cubicBezTo>
                  <a:pt x="5768" y="5462"/>
                  <a:pt x="5768" y="5462"/>
                  <a:pt x="5768" y="5462"/>
                </a:cubicBezTo>
                <a:cubicBezTo>
                  <a:pt x="5645" y="5462"/>
                  <a:pt x="5645" y="5462"/>
                  <a:pt x="5645" y="5462"/>
                </a:cubicBezTo>
                <a:cubicBezTo>
                  <a:pt x="5645" y="5462"/>
                  <a:pt x="5645" y="5462"/>
                  <a:pt x="5645" y="5462"/>
                </a:cubicBezTo>
                <a:cubicBezTo>
                  <a:pt x="4541" y="5462"/>
                  <a:pt x="4541" y="5462"/>
                  <a:pt x="4541" y="5462"/>
                </a:cubicBezTo>
                <a:lnTo>
                  <a:pt x="6873" y="1490"/>
                </a:lnTo>
                <a:close/>
                <a:moveTo>
                  <a:pt x="18655" y="20359"/>
                </a:moveTo>
                <a:cubicBezTo>
                  <a:pt x="2945" y="20359"/>
                  <a:pt x="2945" y="20359"/>
                  <a:pt x="2945" y="20359"/>
                </a:cubicBezTo>
                <a:cubicBezTo>
                  <a:pt x="2945" y="9435"/>
                  <a:pt x="2945" y="9435"/>
                  <a:pt x="2945" y="9435"/>
                </a:cubicBezTo>
                <a:cubicBezTo>
                  <a:pt x="18655" y="9435"/>
                  <a:pt x="18655" y="9435"/>
                  <a:pt x="18655" y="9435"/>
                </a:cubicBezTo>
                <a:lnTo>
                  <a:pt x="18655" y="20359"/>
                </a:lnTo>
                <a:close/>
                <a:moveTo>
                  <a:pt x="20618" y="8442"/>
                </a:moveTo>
                <a:cubicBezTo>
                  <a:pt x="982" y="8442"/>
                  <a:pt x="982" y="8442"/>
                  <a:pt x="982" y="8442"/>
                </a:cubicBezTo>
                <a:cubicBezTo>
                  <a:pt x="982" y="6455"/>
                  <a:pt x="982" y="6455"/>
                  <a:pt x="982" y="6455"/>
                </a:cubicBezTo>
                <a:cubicBezTo>
                  <a:pt x="20618" y="6455"/>
                  <a:pt x="20618" y="6455"/>
                  <a:pt x="20618" y="6455"/>
                </a:cubicBezTo>
                <a:lnTo>
                  <a:pt x="20618" y="8442"/>
                </a:lnTo>
                <a:close/>
                <a:moveTo>
                  <a:pt x="8468" y="2483"/>
                </a:moveTo>
                <a:cubicBezTo>
                  <a:pt x="7609" y="1986"/>
                  <a:pt x="7609" y="1986"/>
                  <a:pt x="7609" y="1986"/>
                </a:cubicBezTo>
                <a:cubicBezTo>
                  <a:pt x="7118" y="2855"/>
                  <a:pt x="7118" y="2855"/>
                  <a:pt x="7118" y="2855"/>
                </a:cubicBezTo>
                <a:cubicBezTo>
                  <a:pt x="7977" y="3352"/>
                  <a:pt x="7977" y="3352"/>
                  <a:pt x="7977" y="3352"/>
                </a:cubicBezTo>
                <a:lnTo>
                  <a:pt x="8468" y="2483"/>
                </a:lnTo>
                <a:close/>
                <a:moveTo>
                  <a:pt x="7486" y="4221"/>
                </a:moveTo>
                <a:cubicBezTo>
                  <a:pt x="6627" y="3724"/>
                  <a:pt x="6627" y="3724"/>
                  <a:pt x="6627" y="3724"/>
                </a:cubicBezTo>
                <a:cubicBezTo>
                  <a:pt x="6136" y="4593"/>
                  <a:pt x="6136" y="4593"/>
                  <a:pt x="6136" y="4593"/>
                </a:cubicBezTo>
                <a:cubicBezTo>
                  <a:pt x="6995" y="5090"/>
                  <a:pt x="6995" y="5090"/>
                  <a:pt x="6995" y="5090"/>
                </a:cubicBezTo>
                <a:lnTo>
                  <a:pt x="7486" y="422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7" name="Shape"/>
          <p:cNvSpPr/>
          <p:nvPr/>
        </p:nvSpPr>
        <p:spPr>
          <a:xfrm>
            <a:off x="13706476"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477" y="20741"/>
                </a:moveTo>
                <a:cubicBezTo>
                  <a:pt x="16200" y="15586"/>
                  <a:pt x="16200" y="15586"/>
                  <a:pt x="16200" y="15586"/>
                </a:cubicBezTo>
                <a:cubicBezTo>
                  <a:pt x="17795" y="13868"/>
                  <a:pt x="18655" y="11782"/>
                  <a:pt x="18655" y="9327"/>
                </a:cubicBezTo>
                <a:cubicBezTo>
                  <a:pt x="18655" y="4173"/>
                  <a:pt x="14482" y="0"/>
                  <a:pt x="9327" y="0"/>
                </a:cubicBezTo>
                <a:cubicBezTo>
                  <a:pt x="4173" y="0"/>
                  <a:pt x="0" y="4173"/>
                  <a:pt x="0" y="9327"/>
                </a:cubicBezTo>
                <a:cubicBezTo>
                  <a:pt x="0" y="14482"/>
                  <a:pt x="4173" y="18655"/>
                  <a:pt x="9327" y="18655"/>
                </a:cubicBezTo>
                <a:cubicBezTo>
                  <a:pt x="11782" y="18655"/>
                  <a:pt x="13868" y="17795"/>
                  <a:pt x="15586" y="16200"/>
                </a:cubicBezTo>
                <a:cubicBezTo>
                  <a:pt x="20741" y="21477"/>
                  <a:pt x="20741" y="21477"/>
                  <a:pt x="20741" y="21477"/>
                </a:cubicBezTo>
                <a:cubicBezTo>
                  <a:pt x="20864" y="21600"/>
                  <a:pt x="20986" y="21600"/>
                  <a:pt x="21109" y="21600"/>
                </a:cubicBezTo>
                <a:cubicBezTo>
                  <a:pt x="21355" y="21600"/>
                  <a:pt x="21600" y="21355"/>
                  <a:pt x="21600" y="21109"/>
                </a:cubicBezTo>
                <a:cubicBezTo>
                  <a:pt x="21600" y="20986"/>
                  <a:pt x="21600" y="20864"/>
                  <a:pt x="21477" y="20741"/>
                </a:cubicBezTo>
                <a:moveTo>
                  <a:pt x="9327" y="17673"/>
                </a:moveTo>
                <a:cubicBezTo>
                  <a:pt x="4664" y="17673"/>
                  <a:pt x="982" y="13991"/>
                  <a:pt x="982" y="9327"/>
                </a:cubicBezTo>
                <a:cubicBezTo>
                  <a:pt x="982" y="4664"/>
                  <a:pt x="4664" y="982"/>
                  <a:pt x="9327" y="982"/>
                </a:cubicBezTo>
                <a:cubicBezTo>
                  <a:pt x="13991" y="982"/>
                  <a:pt x="17673" y="4664"/>
                  <a:pt x="17673" y="9327"/>
                </a:cubicBezTo>
                <a:cubicBezTo>
                  <a:pt x="17673" y="13991"/>
                  <a:pt x="13991" y="17673"/>
                  <a:pt x="9327"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8" name="Shape"/>
          <p:cNvSpPr/>
          <p:nvPr/>
        </p:nvSpPr>
        <p:spPr>
          <a:xfrm>
            <a:off x="14928850"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3745" y="8836"/>
                </a:moveTo>
                <a:cubicBezTo>
                  <a:pt x="9818" y="8836"/>
                  <a:pt x="9818" y="8836"/>
                  <a:pt x="9818" y="8836"/>
                </a:cubicBezTo>
                <a:cubicBezTo>
                  <a:pt x="9818" y="4909"/>
                  <a:pt x="9818" y="4909"/>
                  <a:pt x="9818" y="4909"/>
                </a:cubicBezTo>
                <a:cubicBezTo>
                  <a:pt x="9818" y="4664"/>
                  <a:pt x="9573" y="4418"/>
                  <a:pt x="9327" y="4418"/>
                </a:cubicBezTo>
                <a:cubicBezTo>
                  <a:pt x="9082" y="4418"/>
                  <a:pt x="8836" y="4664"/>
                  <a:pt x="8836" y="4909"/>
                </a:cubicBezTo>
                <a:cubicBezTo>
                  <a:pt x="8836" y="8836"/>
                  <a:pt x="8836" y="8836"/>
                  <a:pt x="8836" y="8836"/>
                </a:cubicBezTo>
                <a:cubicBezTo>
                  <a:pt x="4909" y="8836"/>
                  <a:pt x="4909" y="8836"/>
                  <a:pt x="4909" y="8836"/>
                </a:cubicBezTo>
                <a:cubicBezTo>
                  <a:pt x="4664" y="8836"/>
                  <a:pt x="4418" y="9082"/>
                  <a:pt x="4418" y="9327"/>
                </a:cubicBezTo>
                <a:cubicBezTo>
                  <a:pt x="4418" y="9573"/>
                  <a:pt x="4664" y="9818"/>
                  <a:pt x="4909" y="9818"/>
                </a:cubicBezTo>
                <a:cubicBezTo>
                  <a:pt x="8836" y="9818"/>
                  <a:pt x="8836" y="9818"/>
                  <a:pt x="8836" y="9818"/>
                </a:cubicBezTo>
                <a:cubicBezTo>
                  <a:pt x="8836" y="13745"/>
                  <a:pt x="8836" y="13745"/>
                  <a:pt x="8836" y="13745"/>
                </a:cubicBezTo>
                <a:cubicBezTo>
                  <a:pt x="8836" y="13991"/>
                  <a:pt x="9082" y="14236"/>
                  <a:pt x="9327" y="14236"/>
                </a:cubicBezTo>
                <a:cubicBezTo>
                  <a:pt x="9573" y="14236"/>
                  <a:pt x="9818" y="13991"/>
                  <a:pt x="9818" y="13745"/>
                </a:cubicBezTo>
                <a:cubicBezTo>
                  <a:pt x="9818" y="9818"/>
                  <a:pt x="9818" y="9818"/>
                  <a:pt x="9818" y="9818"/>
                </a:cubicBezTo>
                <a:cubicBezTo>
                  <a:pt x="13745" y="9818"/>
                  <a:pt x="13745" y="9818"/>
                  <a:pt x="13745" y="9818"/>
                </a:cubicBezTo>
                <a:cubicBezTo>
                  <a:pt x="13991" y="9818"/>
                  <a:pt x="14236" y="9573"/>
                  <a:pt x="14236" y="9327"/>
                </a:cubicBezTo>
                <a:cubicBezTo>
                  <a:pt x="14236" y="9082"/>
                  <a:pt x="13991" y="8836"/>
                  <a:pt x="13745" y="8836"/>
                </a:cubicBezTo>
                <a:moveTo>
                  <a:pt x="21477" y="20741"/>
                </a:moveTo>
                <a:cubicBezTo>
                  <a:pt x="16200" y="15586"/>
                  <a:pt x="16200" y="15586"/>
                  <a:pt x="16200" y="15586"/>
                </a:cubicBezTo>
                <a:cubicBezTo>
                  <a:pt x="17795" y="13868"/>
                  <a:pt x="18655" y="11782"/>
                  <a:pt x="18655" y="9327"/>
                </a:cubicBezTo>
                <a:cubicBezTo>
                  <a:pt x="18655" y="4173"/>
                  <a:pt x="14482" y="0"/>
                  <a:pt x="9327" y="0"/>
                </a:cubicBezTo>
                <a:cubicBezTo>
                  <a:pt x="4173" y="0"/>
                  <a:pt x="0" y="4173"/>
                  <a:pt x="0" y="9327"/>
                </a:cubicBezTo>
                <a:cubicBezTo>
                  <a:pt x="0" y="14482"/>
                  <a:pt x="4173" y="18655"/>
                  <a:pt x="9327" y="18655"/>
                </a:cubicBezTo>
                <a:cubicBezTo>
                  <a:pt x="11782" y="18655"/>
                  <a:pt x="13868" y="17795"/>
                  <a:pt x="15586" y="16200"/>
                </a:cubicBezTo>
                <a:cubicBezTo>
                  <a:pt x="20741" y="21477"/>
                  <a:pt x="20741" y="21477"/>
                  <a:pt x="20741" y="21477"/>
                </a:cubicBezTo>
                <a:cubicBezTo>
                  <a:pt x="20864" y="21600"/>
                  <a:pt x="20986" y="21600"/>
                  <a:pt x="21109" y="21600"/>
                </a:cubicBezTo>
                <a:cubicBezTo>
                  <a:pt x="21355" y="21600"/>
                  <a:pt x="21600" y="21355"/>
                  <a:pt x="21600" y="21109"/>
                </a:cubicBezTo>
                <a:cubicBezTo>
                  <a:pt x="21600" y="20986"/>
                  <a:pt x="21600" y="20864"/>
                  <a:pt x="21477" y="20741"/>
                </a:cubicBezTo>
                <a:moveTo>
                  <a:pt x="9327" y="17673"/>
                </a:moveTo>
                <a:cubicBezTo>
                  <a:pt x="4664" y="17673"/>
                  <a:pt x="982" y="13991"/>
                  <a:pt x="982" y="9327"/>
                </a:cubicBezTo>
                <a:cubicBezTo>
                  <a:pt x="982" y="4664"/>
                  <a:pt x="4664" y="982"/>
                  <a:pt x="9327" y="982"/>
                </a:cubicBezTo>
                <a:cubicBezTo>
                  <a:pt x="13991" y="982"/>
                  <a:pt x="17673" y="4664"/>
                  <a:pt x="17673" y="9327"/>
                </a:cubicBezTo>
                <a:cubicBezTo>
                  <a:pt x="17673" y="13991"/>
                  <a:pt x="13991" y="17673"/>
                  <a:pt x="9327"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39" name="Shape"/>
          <p:cNvSpPr/>
          <p:nvPr/>
        </p:nvSpPr>
        <p:spPr>
          <a:xfrm>
            <a:off x="16151226" y="5314951"/>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3745" y="8836"/>
                </a:moveTo>
                <a:cubicBezTo>
                  <a:pt x="4909" y="8836"/>
                  <a:pt x="4909" y="8836"/>
                  <a:pt x="4909" y="8836"/>
                </a:cubicBezTo>
                <a:cubicBezTo>
                  <a:pt x="4664" y="8836"/>
                  <a:pt x="4418" y="9082"/>
                  <a:pt x="4418" y="9327"/>
                </a:cubicBezTo>
                <a:cubicBezTo>
                  <a:pt x="4418" y="9573"/>
                  <a:pt x="4664" y="9818"/>
                  <a:pt x="4909" y="9818"/>
                </a:cubicBezTo>
                <a:cubicBezTo>
                  <a:pt x="13745" y="9818"/>
                  <a:pt x="13745" y="9818"/>
                  <a:pt x="13745" y="9818"/>
                </a:cubicBezTo>
                <a:cubicBezTo>
                  <a:pt x="13991" y="9818"/>
                  <a:pt x="14236" y="9573"/>
                  <a:pt x="14236" y="9327"/>
                </a:cubicBezTo>
                <a:cubicBezTo>
                  <a:pt x="14236" y="9082"/>
                  <a:pt x="13991" y="8836"/>
                  <a:pt x="13745" y="8836"/>
                </a:cubicBezTo>
                <a:moveTo>
                  <a:pt x="21477" y="20741"/>
                </a:moveTo>
                <a:cubicBezTo>
                  <a:pt x="16200" y="15586"/>
                  <a:pt x="16200" y="15586"/>
                  <a:pt x="16200" y="15586"/>
                </a:cubicBezTo>
                <a:cubicBezTo>
                  <a:pt x="17795" y="13868"/>
                  <a:pt x="18655" y="11782"/>
                  <a:pt x="18655" y="9327"/>
                </a:cubicBezTo>
                <a:cubicBezTo>
                  <a:pt x="18655" y="4173"/>
                  <a:pt x="14482" y="0"/>
                  <a:pt x="9327" y="0"/>
                </a:cubicBezTo>
                <a:cubicBezTo>
                  <a:pt x="4173" y="0"/>
                  <a:pt x="0" y="4173"/>
                  <a:pt x="0" y="9327"/>
                </a:cubicBezTo>
                <a:cubicBezTo>
                  <a:pt x="0" y="14482"/>
                  <a:pt x="4173" y="18655"/>
                  <a:pt x="9327" y="18655"/>
                </a:cubicBezTo>
                <a:cubicBezTo>
                  <a:pt x="11782" y="18655"/>
                  <a:pt x="13868" y="17795"/>
                  <a:pt x="15586" y="16200"/>
                </a:cubicBezTo>
                <a:cubicBezTo>
                  <a:pt x="20741" y="21477"/>
                  <a:pt x="20741" y="21477"/>
                  <a:pt x="20741" y="21477"/>
                </a:cubicBezTo>
                <a:cubicBezTo>
                  <a:pt x="20864" y="21600"/>
                  <a:pt x="20986" y="21600"/>
                  <a:pt x="21109" y="21600"/>
                </a:cubicBezTo>
                <a:cubicBezTo>
                  <a:pt x="21355" y="21600"/>
                  <a:pt x="21600" y="21355"/>
                  <a:pt x="21600" y="21109"/>
                </a:cubicBezTo>
                <a:cubicBezTo>
                  <a:pt x="21600" y="20986"/>
                  <a:pt x="21600" y="20864"/>
                  <a:pt x="21477" y="20741"/>
                </a:cubicBezTo>
                <a:moveTo>
                  <a:pt x="9327" y="17673"/>
                </a:moveTo>
                <a:cubicBezTo>
                  <a:pt x="4664" y="17673"/>
                  <a:pt x="982" y="13991"/>
                  <a:pt x="982" y="9327"/>
                </a:cubicBezTo>
                <a:cubicBezTo>
                  <a:pt x="982" y="4664"/>
                  <a:pt x="4664" y="982"/>
                  <a:pt x="9327" y="982"/>
                </a:cubicBezTo>
                <a:cubicBezTo>
                  <a:pt x="13991" y="982"/>
                  <a:pt x="17673" y="4664"/>
                  <a:pt x="17673" y="9327"/>
                </a:cubicBezTo>
                <a:cubicBezTo>
                  <a:pt x="17673" y="13991"/>
                  <a:pt x="13991" y="17673"/>
                  <a:pt x="9327"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0" name="Shape"/>
          <p:cNvSpPr/>
          <p:nvPr/>
        </p:nvSpPr>
        <p:spPr>
          <a:xfrm>
            <a:off x="17402176" y="5314951"/>
            <a:ext cx="58420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350"/>
                  <a:pt x="0" y="2945"/>
                </a:cubicBezTo>
                <a:cubicBezTo>
                  <a:pt x="0" y="8836"/>
                  <a:pt x="8640" y="9818"/>
                  <a:pt x="8640" y="14727"/>
                </a:cubicBezTo>
                <a:cubicBezTo>
                  <a:pt x="8640" y="15218"/>
                  <a:pt x="8640" y="15218"/>
                  <a:pt x="8640" y="15218"/>
                </a:cubicBezTo>
                <a:cubicBezTo>
                  <a:pt x="8640" y="15218"/>
                  <a:pt x="8640" y="15218"/>
                  <a:pt x="8640" y="15218"/>
                </a:cubicBezTo>
                <a:cubicBezTo>
                  <a:pt x="8640" y="15218"/>
                  <a:pt x="8640" y="15218"/>
                  <a:pt x="8640" y="15218"/>
                </a:cubicBezTo>
                <a:cubicBezTo>
                  <a:pt x="8640" y="15955"/>
                  <a:pt x="8640" y="16568"/>
                  <a:pt x="8640" y="17182"/>
                </a:cubicBezTo>
                <a:cubicBezTo>
                  <a:pt x="8640" y="17182"/>
                  <a:pt x="8640" y="17182"/>
                  <a:pt x="8640" y="17182"/>
                </a:cubicBezTo>
                <a:cubicBezTo>
                  <a:pt x="8640" y="17182"/>
                  <a:pt x="8640" y="17182"/>
                  <a:pt x="8640" y="17182"/>
                </a:cubicBezTo>
                <a:cubicBezTo>
                  <a:pt x="8640" y="20864"/>
                  <a:pt x="9045" y="21600"/>
                  <a:pt x="10800" y="21600"/>
                </a:cubicBezTo>
                <a:cubicBezTo>
                  <a:pt x="12960" y="21600"/>
                  <a:pt x="12960" y="20618"/>
                  <a:pt x="12960" y="14727"/>
                </a:cubicBezTo>
                <a:cubicBezTo>
                  <a:pt x="12960" y="9818"/>
                  <a:pt x="21600" y="8836"/>
                  <a:pt x="21600" y="2945"/>
                </a:cubicBezTo>
                <a:cubicBezTo>
                  <a:pt x="21600" y="1350"/>
                  <a:pt x="16740" y="0"/>
                  <a:pt x="10800" y="0"/>
                </a:cubicBezTo>
                <a:moveTo>
                  <a:pt x="16335" y="8714"/>
                </a:moveTo>
                <a:cubicBezTo>
                  <a:pt x="14175" y="10309"/>
                  <a:pt x="11880" y="11905"/>
                  <a:pt x="11880" y="14727"/>
                </a:cubicBezTo>
                <a:cubicBezTo>
                  <a:pt x="11880" y="17550"/>
                  <a:pt x="11880" y="19268"/>
                  <a:pt x="11610" y="20127"/>
                </a:cubicBezTo>
                <a:cubicBezTo>
                  <a:pt x="11475" y="20618"/>
                  <a:pt x="11475" y="20618"/>
                  <a:pt x="10800" y="20618"/>
                </a:cubicBezTo>
                <a:cubicBezTo>
                  <a:pt x="10125" y="20618"/>
                  <a:pt x="10125" y="20618"/>
                  <a:pt x="9990" y="20127"/>
                </a:cubicBezTo>
                <a:cubicBezTo>
                  <a:pt x="9855" y="19636"/>
                  <a:pt x="9720" y="18777"/>
                  <a:pt x="9720" y="17673"/>
                </a:cubicBezTo>
                <a:cubicBezTo>
                  <a:pt x="10260" y="17673"/>
                  <a:pt x="10260" y="17673"/>
                  <a:pt x="10260" y="17673"/>
                </a:cubicBezTo>
                <a:cubicBezTo>
                  <a:pt x="10530" y="17673"/>
                  <a:pt x="10800" y="17427"/>
                  <a:pt x="10800" y="17182"/>
                </a:cubicBezTo>
                <a:cubicBezTo>
                  <a:pt x="10800" y="16936"/>
                  <a:pt x="10530" y="16691"/>
                  <a:pt x="10260" y="16691"/>
                </a:cubicBezTo>
                <a:cubicBezTo>
                  <a:pt x="9720" y="16691"/>
                  <a:pt x="9720" y="16691"/>
                  <a:pt x="9720" y="16691"/>
                </a:cubicBezTo>
                <a:cubicBezTo>
                  <a:pt x="9720" y="16323"/>
                  <a:pt x="9720" y="16077"/>
                  <a:pt x="9720" y="15709"/>
                </a:cubicBezTo>
                <a:cubicBezTo>
                  <a:pt x="10260" y="15709"/>
                  <a:pt x="10260" y="15709"/>
                  <a:pt x="10260" y="15709"/>
                </a:cubicBezTo>
                <a:cubicBezTo>
                  <a:pt x="10530" y="15709"/>
                  <a:pt x="10800" y="15464"/>
                  <a:pt x="10800" y="15218"/>
                </a:cubicBezTo>
                <a:cubicBezTo>
                  <a:pt x="10800" y="14973"/>
                  <a:pt x="10530" y="14727"/>
                  <a:pt x="10260" y="14727"/>
                </a:cubicBezTo>
                <a:cubicBezTo>
                  <a:pt x="9720" y="14727"/>
                  <a:pt x="9720" y="14727"/>
                  <a:pt x="9720" y="14727"/>
                </a:cubicBezTo>
                <a:cubicBezTo>
                  <a:pt x="9720" y="11905"/>
                  <a:pt x="7425" y="10309"/>
                  <a:pt x="5265" y="8714"/>
                </a:cubicBezTo>
                <a:cubicBezTo>
                  <a:pt x="3510" y="7364"/>
                  <a:pt x="1890" y="6136"/>
                  <a:pt x="1350" y="4295"/>
                </a:cubicBezTo>
                <a:cubicBezTo>
                  <a:pt x="3105" y="5277"/>
                  <a:pt x="6750" y="5891"/>
                  <a:pt x="10800" y="5891"/>
                </a:cubicBezTo>
                <a:cubicBezTo>
                  <a:pt x="14850" y="5891"/>
                  <a:pt x="18495" y="5277"/>
                  <a:pt x="20250" y="4295"/>
                </a:cubicBezTo>
                <a:cubicBezTo>
                  <a:pt x="19710" y="6136"/>
                  <a:pt x="18090" y="7364"/>
                  <a:pt x="16335" y="8714"/>
                </a:cubicBezTo>
                <a:moveTo>
                  <a:pt x="10800" y="4909"/>
                </a:moveTo>
                <a:cubicBezTo>
                  <a:pt x="5400" y="4909"/>
                  <a:pt x="1080" y="4050"/>
                  <a:pt x="1080" y="2945"/>
                </a:cubicBezTo>
                <a:cubicBezTo>
                  <a:pt x="1080" y="1841"/>
                  <a:pt x="5400" y="982"/>
                  <a:pt x="10800" y="982"/>
                </a:cubicBezTo>
                <a:cubicBezTo>
                  <a:pt x="16200" y="982"/>
                  <a:pt x="20520" y="1841"/>
                  <a:pt x="20520" y="2945"/>
                </a:cubicBezTo>
                <a:cubicBezTo>
                  <a:pt x="20520" y="4050"/>
                  <a:pt x="16200" y="4909"/>
                  <a:pt x="10800" y="49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1" name="Shape"/>
          <p:cNvSpPr/>
          <p:nvPr/>
        </p:nvSpPr>
        <p:spPr>
          <a:xfrm>
            <a:off x="6372226"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36" y="2945"/>
                </a:moveTo>
                <a:cubicBezTo>
                  <a:pt x="19636" y="1350"/>
                  <a:pt x="15218" y="0"/>
                  <a:pt x="9818" y="0"/>
                </a:cubicBezTo>
                <a:cubicBezTo>
                  <a:pt x="4418" y="0"/>
                  <a:pt x="0" y="1350"/>
                  <a:pt x="0" y="2945"/>
                </a:cubicBezTo>
                <a:cubicBezTo>
                  <a:pt x="0" y="8836"/>
                  <a:pt x="7855" y="9818"/>
                  <a:pt x="7855" y="14727"/>
                </a:cubicBezTo>
                <a:cubicBezTo>
                  <a:pt x="7855" y="14850"/>
                  <a:pt x="7855" y="15095"/>
                  <a:pt x="7855" y="15218"/>
                </a:cubicBezTo>
                <a:cubicBezTo>
                  <a:pt x="7855" y="15218"/>
                  <a:pt x="7855" y="15218"/>
                  <a:pt x="7855" y="15218"/>
                </a:cubicBezTo>
                <a:cubicBezTo>
                  <a:pt x="7855" y="15218"/>
                  <a:pt x="7855" y="15218"/>
                  <a:pt x="7855" y="15218"/>
                </a:cubicBezTo>
                <a:cubicBezTo>
                  <a:pt x="7855" y="15955"/>
                  <a:pt x="7855" y="16568"/>
                  <a:pt x="7855" y="17182"/>
                </a:cubicBezTo>
                <a:cubicBezTo>
                  <a:pt x="7855" y="17182"/>
                  <a:pt x="7855" y="17182"/>
                  <a:pt x="7855" y="17182"/>
                </a:cubicBezTo>
                <a:cubicBezTo>
                  <a:pt x="7855" y="17182"/>
                  <a:pt x="7855" y="17182"/>
                  <a:pt x="7855" y="17182"/>
                </a:cubicBezTo>
                <a:cubicBezTo>
                  <a:pt x="7855" y="20864"/>
                  <a:pt x="8223" y="21600"/>
                  <a:pt x="9818" y="21600"/>
                </a:cubicBezTo>
                <a:cubicBezTo>
                  <a:pt x="11782" y="21600"/>
                  <a:pt x="11782" y="20618"/>
                  <a:pt x="11782" y="14727"/>
                </a:cubicBezTo>
                <a:cubicBezTo>
                  <a:pt x="11782" y="9818"/>
                  <a:pt x="19636" y="8836"/>
                  <a:pt x="19636" y="2945"/>
                </a:cubicBezTo>
                <a:moveTo>
                  <a:pt x="982" y="2945"/>
                </a:moveTo>
                <a:cubicBezTo>
                  <a:pt x="982" y="1841"/>
                  <a:pt x="4909" y="982"/>
                  <a:pt x="9818" y="982"/>
                </a:cubicBezTo>
                <a:cubicBezTo>
                  <a:pt x="14727" y="982"/>
                  <a:pt x="18655" y="1841"/>
                  <a:pt x="18655" y="2945"/>
                </a:cubicBezTo>
                <a:cubicBezTo>
                  <a:pt x="18655" y="4050"/>
                  <a:pt x="14727" y="4909"/>
                  <a:pt x="9818" y="4909"/>
                </a:cubicBezTo>
                <a:cubicBezTo>
                  <a:pt x="4909" y="4909"/>
                  <a:pt x="982" y="4050"/>
                  <a:pt x="982" y="2945"/>
                </a:cubicBezTo>
                <a:moveTo>
                  <a:pt x="14850" y="8714"/>
                </a:moveTo>
                <a:cubicBezTo>
                  <a:pt x="12886" y="10309"/>
                  <a:pt x="10800" y="11905"/>
                  <a:pt x="10800" y="14727"/>
                </a:cubicBezTo>
                <a:cubicBezTo>
                  <a:pt x="10800" y="17550"/>
                  <a:pt x="10800" y="19268"/>
                  <a:pt x="10555" y="20127"/>
                </a:cubicBezTo>
                <a:cubicBezTo>
                  <a:pt x="10432" y="20618"/>
                  <a:pt x="10432" y="20618"/>
                  <a:pt x="9818" y="20618"/>
                </a:cubicBezTo>
                <a:cubicBezTo>
                  <a:pt x="9205" y="20618"/>
                  <a:pt x="9205" y="20618"/>
                  <a:pt x="9082" y="20127"/>
                </a:cubicBezTo>
                <a:cubicBezTo>
                  <a:pt x="8959" y="19636"/>
                  <a:pt x="8836" y="18777"/>
                  <a:pt x="8836" y="17673"/>
                </a:cubicBezTo>
                <a:cubicBezTo>
                  <a:pt x="9327" y="17673"/>
                  <a:pt x="9327" y="17673"/>
                  <a:pt x="9327" y="17673"/>
                </a:cubicBezTo>
                <a:cubicBezTo>
                  <a:pt x="9573" y="17673"/>
                  <a:pt x="9818" y="17427"/>
                  <a:pt x="9818" y="17182"/>
                </a:cubicBezTo>
                <a:cubicBezTo>
                  <a:pt x="9818" y="16936"/>
                  <a:pt x="9573" y="16691"/>
                  <a:pt x="9327" y="16691"/>
                </a:cubicBezTo>
                <a:cubicBezTo>
                  <a:pt x="8836" y="16691"/>
                  <a:pt x="8836" y="16691"/>
                  <a:pt x="8836" y="16691"/>
                </a:cubicBezTo>
                <a:cubicBezTo>
                  <a:pt x="8836" y="16323"/>
                  <a:pt x="8836" y="16077"/>
                  <a:pt x="8836" y="15709"/>
                </a:cubicBezTo>
                <a:cubicBezTo>
                  <a:pt x="9327" y="15709"/>
                  <a:pt x="9327" y="15709"/>
                  <a:pt x="9327" y="15709"/>
                </a:cubicBezTo>
                <a:cubicBezTo>
                  <a:pt x="9573" y="15709"/>
                  <a:pt x="9818" y="15464"/>
                  <a:pt x="9818" y="15218"/>
                </a:cubicBezTo>
                <a:cubicBezTo>
                  <a:pt x="9818" y="14973"/>
                  <a:pt x="9573" y="14727"/>
                  <a:pt x="9327" y="14727"/>
                </a:cubicBezTo>
                <a:cubicBezTo>
                  <a:pt x="8836" y="14727"/>
                  <a:pt x="8836" y="14727"/>
                  <a:pt x="8836" y="14727"/>
                </a:cubicBezTo>
                <a:cubicBezTo>
                  <a:pt x="8836" y="11905"/>
                  <a:pt x="6750" y="10309"/>
                  <a:pt x="4786" y="8714"/>
                </a:cubicBezTo>
                <a:cubicBezTo>
                  <a:pt x="3191" y="7364"/>
                  <a:pt x="1718" y="6136"/>
                  <a:pt x="1227" y="4295"/>
                </a:cubicBezTo>
                <a:cubicBezTo>
                  <a:pt x="2823" y="5277"/>
                  <a:pt x="6136" y="5891"/>
                  <a:pt x="9818" y="5891"/>
                </a:cubicBezTo>
                <a:cubicBezTo>
                  <a:pt x="13500" y="5891"/>
                  <a:pt x="16814" y="5277"/>
                  <a:pt x="18409" y="4295"/>
                </a:cubicBezTo>
                <a:cubicBezTo>
                  <a:pt x="17918" y="6136"/>
                  <a:pt x="16445" y="7364"/>
                  <a:pt x="14850" y="8714"/>
                </a:cubicBezTo>
                <a:moveTo>
                  <a:pt x="21109" y="14727"/>
                </a:moveTo>
                <a:cubicBezTo>
                  <a:pt x="18655" y="14727"/>
                  <a:pt x="18655" y="14727"/>
                  <a:pt x="18655" y="14727"/>
                </a:cubicBezTo>
                <a:cubicBezTo>
                  <a:pt x="18655" y="12273"/>
                  <a:pt x="18655" y="12273"/>
                  <a:pt x="18655" y="12273"/>
                </a:cubicBezTo>
                <a:cubicBezTo>
                  <a:pt x="18655" y="12027"/>
                  <a:pt x="18409" y="11782"/>
                  <a:pt x="18164" y="11782"/>
                </a:cubicBezTo>
                <a:cubicBezTo>
                  <a:pt x="17918" y="11782"/>
                  <a:pt x="17673" y="12027"/>
                  <a:pt x="17673" y="12273"/>
                </a:cubicBezTo>
                <a:cubicBezTo>
                  <a:pt x="17673" y="14727"/>
                  <a:pt x="17673" y="14727"/>
                  <a:pt x="17673" y="14727"/>
                </a:cubicBezTo>
                <a:cubicBezTo>
                  <a:pt x="15218" y="14727"/>
                  <a:pt x="15218" y="14727"/>
                  <a:pt x="15218" y="14727"/>
                </a:cubicBezTo>
                <a:cubicBezTo>
                  <a:pt x="14973" y="14727"/>
                  <a:pt x="14727" y="14973"/>
                  <a:pt x="14727" y="15218"/>
                </a:cubicBezTo>
                <a:cubicBezTo>
                  <a:pt x="14727" y="15464"/>
                  <a:pt x="14973" y="15709"/>
                  <a:pt x="15218" y="15709"/>
                </a:cubicBezTo>
                <a:cubicBezTo>
                  <a:pt x="17673" y="15709"/>
                  <a:pt x="17673" y="15709"/>
                  <a:pt x="17673" y="15709"/>
                </a:cubicBezTo>
                <a:cubicBezTo>
                  <a:pt x="17673" y="18164"/>
                  <a:pt x="17673" y="18164"/>
                  <a:pt x="17673" y="18164"/>
                </a:cubicBezTo>
                <a:cubicBezTo>
                  <a:pt x="17673" y="18409"/>
                  <a:pt x="17918" y="18655"/>
                  <a:pt x="18164" y="18655"/>
                </a:cubicBezTo>
                <a:cubicBezTo>
                  <a:pt x="18409" y="18655"/>
                  <a:pt x="18655" y="18409"/>
                  <a:pt x="18655" y="18164"/>
                </a:cubicBezTo>
                <a:cubicBezTo>
                  <a:pt x="18655" y="15709"/>
                  <a:pt x="18655" y="15709"/>
                  <a:pt x="18655" y="15709"/>
                </a:cubicBezTo>
                <a:cubicBezTo>
                  <a:pt x="21109" y="15709"/>
                  <a:pt x="21109" y="15709"/>
                  <a:pt x="21109" y="15709"/>
                </a:cubicBezTo>
                <a:cubicBezTo>
                  <a:pt x="21355" y="15709"/>
                  <a:pt x="21600" y="15464"/>
                  <a:pt x="21600" y="15218"/>
                </a:cubicBezTo>
                <a:cubicBezTo>
                  <a:pt x="21600" y="14973"/>
                  <a:pt x="21355" y="14727"/>
                  <a:pt x="21109" y="147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2" name="Shape"/>
          <p:cNvSpPr/>
          <p:nvPr/>
        </p:nvSpPr>
        <p:spPr>
          <a:xfrm>
            <a:off x="7594600"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36" y="2945"/>
                </a:moveTo>
                <a:cubicBezTo>
                  <a:pt x="19636" y="1350"/>
                  <a:pt x="15218" y="0"/>
                  <a:pt x="9818" y="0"/>
                </a:cubicBezTo>
                <a:cubicBezTo>
                  <a:pt x="4418" y="0"/>
                  <a:pt x="0" y="1350"/>
                  <a:pt x="0" y="2945"/>
                </a:cubicBezTo>
                <a:cubicBezTo>
                  <a:pt x="0" y="8836"/>
                  <a:pt x="7855" y="9818"/>
                  <a:pt x="7855" y="14727"/>
                </a:cubicBezTo>
                <a:cubicBezTo>
                  <a:pt x="7855" y="14850"/>
                  <a:pt x="7855" y="15095"/>
                  <a:pt x="7855" y="15218"/>
                </a:cubicBezTo>
                <a:cubicBezTo>
                  <a:pt x="7855" y="15218"/>
                  <a:pt x="7855" y="15218"/>
                  <a:pt x="7855" y="15218"/>
                </a:cubicBezTo>
                <a:cubicBezTo>
                  <a:pt x="7855" y="15218"/>
                  <a:pt x="7855" y="15218"/>
                  <a:pt x="7855" y="15218"/>
                </a:cubicBezTo>
                <a:cubicBezTo>
                  <a:pt x="7855" y="15955"/>
                  <a:pt x="7855" y="16568"/>
                  <a:pt x="7855" y="17182"/>
                </a:cubicBezTo>
                <a:cubicBezTo>
                  <a:pt x="7855" y="17182"/>
                  <a:pt x="7855" y="17182"/>
                  <a:pt x="7855" y="17182"/>
                </a:cubicBezTo>
                <a:cubicBezTo>
                  <a:pt x="7855" y="17182"/>
                  <a:pt x="7855" y="17182"/>
                  <a:pt x="7855" y="17182"/>
                </a:cubicBezTo>
                <a:cubicBezTo>
                  <a:pt x="7855" y="20864"/>
                  <a:pt x="8223" y="21600"/>
                  <a:pt x="9818" y="21600"/>
                </a:cubicBezTo>
                <a:cubicBezTo>
                  <a:pt x="11782" y="21600"/>
                  <a:pt x="11782" y="20618"/>
                  <a:pt x="11782" y="14727"/>
                </a:cubicBezTo>
                <a:cubicBezTo>
                  <a:pt x="11782" y="9818"/>
                  <a:pt x="19636" y="8836"/>
                  <a:pt x="19636" y="2945"/>
                </a:cubicBezTo>
                <a:moveTo>
                  <a:pt x="982" y="2945"/>
                </a:moveTo>
                <a:cubicBezTo>
                  <a:pt x="982" y="1841"/>
                  <a:pt x="4909" y="982"/>
                  <a:pt x="9818" y="982"/>
                </a:cubicBezTo>
                <a:cubicBezTo>
                  <a:pt x="14727" y="982"/>
                  <a:pt x="18655" y="1841"/>
                  <a:pt x="18655" y="2945"/>
                </a:cubicBezTo>
                <a:cubicBezTo>
                  <a:pt x="18655" y="4050"/>
                  <a:pt x="14727" y="4909"/>
                  <a:pt x="9818" y="4909"/>
                </a:cubicBezTo>
                <a:cubicBezTo>
                  <a:pt x="4909" y="4909"/>
                  <a:pt x="982" y="4050"/>
                  <a:pt x="982" y="2945"/>
                </a:cubicBezTo>
                <a:moveTo>
                  <a:pt x="14850" y="8714"/>
                </a:moveTo>
                <a:cubicBezTo>
                  <a:pt x="12886" y="10309"/>
                  <a:pt x="10800" y="11905"/>
                  <a:pt x="10800" y="14727"/>
                </a:cubicBezTo>
                <a:cubicBezTo>
                  <a:pt x="10800" y="17550"/>
                  <a:pt x="10800" y="19268"/>
                  <a:pt x="10555" y="20127"/>
                </a:cubicBezTo>
                <a:cubicBezTo>
                  <a:pt x="10432" y="20618"/>
                  <a:pt x="10432" y="20618"/>
                  <a:pt x="9818" y="20618"/>
                </a:cubicBezTo>
                <a:cubicBezTo>
                  <a:pt x="9205" y="20618"/>
                  <a:pt x="9205" y="20618"/>
                  <a:pt x="9082" y="20127"/>
                </a:cubicBezTo>
                <a:cubicBezTo>
                  <a:pt x="8959" y="19636"/>
                  <a:pt x="8836" y="18777"/>
                  <a:pt x="8836" y="17673"/>
                </a:cubicBezTo>
                <a:cubicBezTo>
                  <a:pt x="9327" y="17673"/>
                  <a:pt x="9327" y="17673"/>
                  <a:pt x="9327" y="17673"/>
                </a:cubicBezTo>
                <a:cubicBezTo>
                  <a:pt x="9573" y="17673"/>
                  <a:pt x="9818" y="17427"/>
                  <a:pt x="9818" y="17182"/>
                </a:cubicBezTo>
                <a:cubicBezTo>
                  <a:pt x="9818" y="16936"/>
                  <a:pt x="9573" y="16691"/>
                  <a:pt x="9327" y="16691"/>
                </a:cubicBezTo>
                <a:cubicBezTo>
                  <a:pt x="8836" y="16691"/>
                  <a:pt x="8836" y="16691"/>
                  <a:pt x="8836" y="16691"/>
                </a:cubicBezTo>
                <a:cubicBezTo>
                  <a:pt x="8836" y="16323"/>
                  <a:pt x="8836" y="16077"/>
                  <a:pt x="8836" y="15709"/>
                </a:cubicBezTo>
                <a:cubicBezTo>
                  <a:pt x="9327" y="15709"/>
                  <a:pt x="9327" y="15709"/>
                  <a:pt x="9327" y="15709"/>
                </a:cubicBezTo>
                <a:cubicBezTo>
                  <a:pt x="9573" y="15709"/>
                  <a:pt x="9818" y="15464"/>
                  <a:pt x="9818" y="15218"/>
                </a:cubicBezTo>
                <a:cubicBezTo>
                  <a:pt x="9818" y="14973"/>
                  <a:pt x="9573" y="14727"/>
                  <a:pt x="9327" y="14727"/>
                </a:cubicBezTo>
                <a:cubicBezTo>
                  <a:pt x="8836" y="14727"/>
                  <a:pt x="8836" y="14727"/>
                  <a:pt x="8836" y="14727"/>
                </a:cubicBezTo>
                <a:cubicBezTo>
                  <a:pt x="8836" y="11905"/>
                  <a:pt x="6750" y="10309"/>
                  <a:pt x="4786" y="8714"/>
                </a:cubicBezTo>
                <a:cubicBezTo>
                  <a:pt x="3191" y="7364"/>
                  <a:pt x="1718" y="6136"/>
                  <a:pt x="1227" y="4295"/>
                </a:cubicBezTo>
                <a:cubicBezTo>
                  <a:pt x="2823" y="5277"/>
                  <a:pt x="6136" y="5891"/>
                  <a:pt x="9818" y="5891"/>
                </a:cubicBezTo>
                <a:cubicBezTo>
                  <a:pt x="13500" y="5891"/>
                  <a:pt x="16814" y="5277"/>
                  <a:pt x="18409" y="4295"/>
                </a:cubicBezTo>
                <a:cubicBezTo>
                  <a:pt x="17918" y="6136"/>
                  <a:pt x="16445" y="7364"/>
                  <a:pt x="14850" y="8714"/>
                </a:cubicBezTo>
                <a:moveTo>
                  <a:pt x="21109" y="14727"/>
                </a:moveTo>
                <a:cubicBezTo>
                  <a:pt x="15218" y="14727"/>
                  <a:pt x="15218" y="14727"/>
                  <a:pt x="15218" y="14727"/>
                </a:cubicBezTo>
                <a:cubicBezTo>
                  <a:pt x="14973" y="14727"/>
                  <a:pt x="14727" y="14973"/>
                  <a:pt x="14727" y="15218"/>
                </a:cubicBezTo>
                <a:cubicBezTo>
                  <a:pt x="14727" y="15464"/>
                  <a:pt x="14973" y="15709"/>
                  <a:pt x="15218" y="15709"/>
                </a:cubicBezTo>
                <a:cubicBezTo>
                  <a:pt x="21109" y="15709"/>
                  <a:pt x="21109" y="15709"/>
                  <a:pt x="21109" y="15709"/>
                </a:cubicBezTo>
                <a:cubicBezTo>
                  <a:pt x="21355" y="15709"/>
                  <a:pt x="21600" y="15464"/>
                  <a:pt x="21600" y="15218"/>
                </a:cubicBezTo>
                <a:cubicBezTo>
                  <a:pt x="21600" y="14973"/>
                  <a:pt x="21355" y="14727"/>
                  <a:pt x="21109" y="147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3" name="Shape"/>
          <p:cNvSpPr/>
          <p:nvPr/>
        </p:nvSpPr>
        <p:spPr>
          <a:xfrm>
            <a:off x="8845550" y="6537325"/>
            <a:ext cx="584200" cy="64135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1060" y="0"/>
                  <a:pt x="21060" y="0"/>
                  <a:pt x="20925" y="0"/>
                </a:cubicBezTo>
                <a:cubicBezTo>
                  <a:pt x="20925" y="0"/>
                  <a:pt x="20925" y="0"/>
                  <a:pt x="20925" y="0"/>
                </a:cubicBezTo>
                <a:cubicBezTo>
                  <a:pt x="6885" y="1964"/>
                  <a:pt x="6885" y="1964"/>
                  <a:pt x="6885" y="1964"/>
                </a:cubicBezTo>
                <a:cubicBezTo>
                  <a:pt x="6885" y="1964"/>
                  <a:pt x="6885" y="1964"/>
                  <a:pt x="6885" y="1964"/>
                </a:cubicBezTo>
                <a:cubicBezTo>
                  <a:pt x="6615" y="1964"/>
                  <a:pt x="6480" y="2209"/>
                  <a:pt x="6480" y="2455"/>
                </a:cubicBezTo>
                <a:cubicBezTo>
                  <a:pt x="6480" y="17182"/>
                  <a:pt x="6480" y="17182"/>
                  <a:pt x="6480" y="17182"/>
                </a:cubicBezTo>
                <a:cubicBezTo>
                  <a:pt x="6075" y="16936"/>
                  <a:pt x="5535" y="16691"/>
                  <a:pt x="4860" y="16691"/>
                </a:cubicBezTo>
                <a:cubicBezTo>
                  <a:pt x="2700" y="16691"/>
                  <a:pt x="2700" y="16691"/>
                  <a:pt x="2700" y="16691"/>
                </a:cubicBezTo>
                <a:cubicBezTo>
                  <a:pt x="1215" y="16691"/>
                  <a:pt x="0" y="17795"/>
                  <a:pt x="0" y="19145"/>
                </a:cubicBezTo>
                <a:cubicBezTo>
                  <a:pt x="0" y="20495"/>
                  <a:pt x="1215" y="21600"/>
                  <a:pt x="2700" y="21600"/>
                </a:cubicBezTo>
                <a:cubicBezTo>
                  <a:pt x="4860" y="21600"/>
                  <a:pt x="4860" y="21600"/>
                  <a:pt x="4860" y="21600"/>
                </a:cubicBezTo>
                <a:cubicBezTo>
                  <a:pt x="6345" y="21600"/>
                  <a:pt x="7560" y="20495"/>
                  <a:pt x="7560" y="19145"/>
                </a:cubicBezTo>
                <a:cubicBezTo>
                  <a:pt x="7560" y="7732"/>
                  <a:pt x="7560" y="7732"/>
                  <a:pt x="7560" y="7732"/>
                </a:cubicBezTo>
                <a:cubicBezTo>
                  <a:pt x="20520" y="6014"/>
                  <a:pt x="20520" y="6014"/>
                  <a:pt x="20520" y="6014"/>
                </a:cubicBezTo>
                <a:cubicBezTo>
                  <a:pt x="20520" y="14236"/>
                  <a:pt x="20520" y="14236"/>
                  <a:pt x="20520" y="14236"/>
                </a:cubicBezTo>
                <a:cubicBezTo>
                  <a:pt x="20115" y="13991"/>
                  <a:pt x="19575" y="13745"/>
                  <a:pt x="18900" y="13745"/>
                </a:cubicBezTo>
                <a:cubicBezTo>
                  <a:pt x="16740" y="13745"/>
                  <a:pt x="16740" y="13745"/>
                  <a:pt x="16740" y="13745"/>
                </a:cubicBezTo>
                <a:cubicBezTo>
                  <a:pt x="15255" y="13745"/>
                  <a:pt x="14040" y="14850"/>
                  <a:pt x="14040" y="16200"/>
                </a:cubicBezTo>
                <a:cubicBezTo>
                  <a:pt x="14040" y="17550"/>
                  <a:pt x="15255" y="18655"/>
                  <a:pt x="16740" y="18655"/>
                </a:cubicBezTo>
                <a:cubicBezTo>
                  <a:pt x="18900" y="18655"/>
                  <a:pt x="18900" y="18655"/>
                  <a:pt x="18900" y="18655"/>
                </a:cubicBezTo>
                <a:cubicBezTo>
                  <a:pt x="20385" y="18655"/>
                  <a:pt x="21600" y="17550"/>
                  <a:pt x="21600" y="16200"/>
                </a:cubicBezTo>
                <a:cubicBezTo>
                  <a:pt x="21600" y="491"/>
                  <a:pt x="21600" y="491"/>
                  <a:pt x="21600" y="491"/>
                </a:cubicBezTo>
                <a:cubicBezTo>
                  <a:pt x="21600" y="245"/>
                  <a:pt x="21330" y="0"/>
                  <a:pt x="21060" y="0"/>
                </a:cubicBezTo>
                <a:moveTo>
                  <a:pt x="4860" y="20618"/>
                </a:moveTo>
                <a:cubicBezTo>
                  <a:pt x="2700" y="20618"/>
                  <a:pt x="2700" y="20618"/>
                  <a:pt x="2700" y="20618"/>
                </a:cubicBezTo>
                <a:cubicBezTo>
                  <a:pt x="1755" y="20618"/>
                  <a:pt x="1080" y="20005"/>
                  <a:pt x="1080" y="19145"/>
                </a:cubicBezTo>
                <a:cubicBezTo>
                  <a:pt x="1080" y="18286"/>
                  <a:pt x="1755" y="17673"/>
                  <a:pt x="2700" y="17673"/>
                </a:cubicBezTo>
                <a:cubicBezTo>
                  <a:pt x="4860" y="17673"/>
                  <a:pt x="4860" y="17673"/>
                  <a:pt x="4860" y="17673"/>
                </a:cubicBezTo>
                <a:cubicBezTo>
                  <a:pt x="5805" y="17673"/>
                  <a:pt x="6480" y="18286"/>
                  <a:pt x="6480" y="19145"/>
                </a:cubicBezTo>
                <a:cubicBezTo>
                  <a:pt x="6480" y="20005"/>
                  <a:pt x="5805" y="20618"/>
                  <a:pt x="4860" y="20618"/>
                </a:cubicBezTo>
                <a:moveTo>
                  <a:pt x="18900" y="17673"/>
                </a:moveTo>
                <a:cubicBezTo>
                  <a:pt x="16740" y="17673"/>
                  <a:pt x="16740" y="17673"/>
                  <a:pt x="16740" y="17673"/>
                </a:cubicBezTo>
                <a:cubicBezTo>
                  <a:pt x="15795" y="17673"/>
                  <a:pt x="15120" y="17059"/>
                  <a:pt x="15120" y="16200"/>
                </a:cubicBezTo>
                <a:cubicBezTo>
                  <a:pt x="15120" y="15341"/>
                  <a:pt x="15795" y="14727"/>
                  <a:pt x="16740" y="14727"/>
                </a:cubicBezTo>
                <a:cubicBezTo>
                  <a:pt x="18900" y="14727"/>
                  <a:pt x="18900" y="14727"/>
                  <a:pt x="18900" y="14727"/>
                </a:cubicBezTo>
                <a:cubicBezTo>
                  <a:pt x="19845" y="14727"/>
                  <a:pt x="20520" y="15341"/>
                  <a:pt x="20520" y="16200"/>
                </a:cubicBezTo>
                <a:cubicBezTo>
                  <a:pt x="20520" y="17059"/>
                  <a:pt x="19845" y="17673"/>
                  <a:pt x="18900" y="17673"/>
                </a:cubicBezTo>
                <a:moveTo>
                  <a:pt x="20520" y="5032"/>
                </a:moveTo>
                <a:cubicBezTo>
                  <a:pt x="7560" y="6750"/>
                  <a:pt x="7560" y="6750"/>
                  <a:pt x="7560" y="6750"/>
                </a:cubicBezTo>
                <a:cubicBezTo>
                  <a:pt x="7560" y="2823"/>
                  <a:pt x="7560" y="2823"/>
                  <a:pt x="7560" y="2823"/>
                </a:cubicBezTo>
                <a:cubicBezTo>
                  <a:pt x="20520" y="1105"/>
                  <a:pt x="20520" y="1105"/>
                  <a:pt x="20520" y="1105"/>
                </a:cubicBezTo>
                <a:lnTo>
                  <a:pt x="20520" y="5032"/>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4" name="Shape"/>
          <p:cNvSpPr/>
          <p:nvPr/>
        </p:nvSpPr>
        <p:spPr>
          <a:xfrm>
            <a:off x="10156825" y="6537325"/>
            <a:ext cx="406401" cy="641351"/>
          </a:xfrm>
          <a:custGeom>
            <a:avLst/>
            <a:gdLst/>
            <a:ahLst/>
            <a:cxnLst>
              <a:cxn ang="0">
                <a:pos x="wd2" y="hd2"/>
              </a:cxn>
              <a:cxn ang="5400000">
                <a:pos x="wd2" y="hd2"/>
              </a:cxn>
              <a:cxn ang="10800000">
                <a:pos x="wd2" y="hd2"/>
              </a:cxn>
              <a:cxn ang="16200000">
                <a:pos x="wd2" y="hd2"/>
              </a:cxn>
            </a:cxnLst>
            <a:rect l="0" t="0" r="r" b="b"/>
            <a:pathLst>
              <a:path w="21600" h="21600" extrusionOk="0">
                <a:moveTo>
                  <a:pt x="20829" y="982"/>
                </a:moveTo>
                <a:cubicBezTo>
                  <a:pt x="20829" y="982"/>
                  <a:pt x="20829" y="982"/>
                  <a:pt x="20636" y="982"/>
                </a:cubicBezTo>
                <a:cubicBezTo>
                  <a:pt x="20636" y="982"/>
                  <a:pt x="20636" y="982"/>
                  <a:pt x="20636" y="982"/>
                </a:cubicBezTo>
                <a:cubicBezTo>
                  <a:pt x="10414" y="0"/>
                  <a:pt x="10414" y="0"/>
                  <a:pt x="10414" y="0"/>
                </a:cubicBezTo>
                <a:cubicBezTo>
                  <a:pt x="10221" y="0"/>
                  <a:pt x="10221" y="0"/>
                  <a:pt x="10029" y="0"/>
                </a:cubicBezTo>
                <a:cubicBezTo>
                  <a:pt x="10029" y="0"/>
                  <a:pt x="10029" y="0"/>
                  <a:pt x="10029" y="0"/>
                </a:cubicBezTo>
                <a:cubicBezTo>
                  <a:pt x="9836" y="0"/>
                  <a:pt x="9836" y="0"/>
                  <a:pt x="9836" y="0"/>
                </a:cubicBezTo>
                <a:cubicBezTo>
                  <a:pt x="9836" y="0"/>
                  <a:pt x="9836" y="0"/>
                  <a:pt x="9836" y="0"/>
                </a:cubicBezTo>
                <a:cubicBezTo>
                  <a:pt x="9450" y="0"/>
                  <a:pt x="9257" y="245"/>
                  <a:pt x="9257" y="491"/>
                </a:cubicBezTo>
                <a:cubicBezTo>
                  <a:pt x="9257" y="17182"/>
                  <a:pt x="9257" y="17182"/>
                  <a:pt x="9257" y="17182"/>
                </a:cubicBezTo>
                <a:cubicBezTo>
                  <a:pt x="8679" y="16936"/>
                  <a:pt x="7907" y="16691"/>
                  <a:pt x="6943" y="16691"/>
                </a:cubicBezTo>
                <a:cubicBezTo>
                  <a:pt x="3857" y="16691"/>
                  <a:pt x="3857" y="16691"/>
                  <a:pt x="3857" y="16691"/>
                </a:cubicBezTo>
                <a:cubicBezTo>
                  <a:pt x="1736" y="16691"/>
                  <a:pt x="0" y="17795"/>
                  <a:pt x="0" y="19145"/>
                </a:cubicBezTo>
                <a:cubicBezTo>
                  <a:pt x="0" y="20495"/>
                  <a:pt x="1736" y="21600"/>
                  <a:pt x="3857" y="21600"/>
                </a:cubicBezTo>
                <a:cubicBezTo>
                  <a:pt x="6943" y="21600"/>
                  <a:pt x="6943" y="21600"/>
                  <a:pt x="6943" y="21600"/>
                </a:cubicBezTo>
                <a:cubicBezTo>
                  <a:pt x="9064" y="21600"/>
                  <a:pt x="10800" y="20495"/>
                  <a:pt x="10800" y="19145"/>
                </a:cubicBezTo>
                <a:cubicBezTo>
                  <a:pt x="10800" y="5891"/>
                  <a:pt x="10800" y="5891"/>
                  <a:pt x="10800" y="5891"/>
                </a:cubicBezTo>
                <a:cubicBezTo>
                  <a:pt x="20443" y="6873"/>
                  <a:pt x="20443" y="6873"/>
                  <a:pt x="20443" y="6873"/>
                </a:cubicBezTo>
                <a:cubicBezTo>
                  <a:pt x="20636" y="6873"/>
                  <a:pt x="20636" y="6873"/>
                  <a:pt x="20829" y="6873"/>
                </a:cubicBezTo>
                <a:cubicBezTo>
                  <a:pt x="20829" y="6873"/>
                  <a:pt x="20829" y="6873"/>
                  <a:pt x="20829" y="6873"/>
                </a:cubicBezTo>
                <a:cubicBezTo>
                  <a:pt x="21021" y="6873"/>
                  <a:pt x="21021" y="6873"/>
                  <a:pt x="21021" y="6873"/>
                </a:cubicBezTo>
                <a:cubicBezTo>
                  <a:pt x="21021" y="6873"/>
                  <a:pt x="21021" y="6873"/>
                  <a:pt x="21021" y="6873"/>
                </a:cubicBezTo>
                <a:cubicBezTo>
                  <a:pt x="21407" y="6873"/>
                  <a:pt x="21600" y="6627"/>
                  <a:pt x="21600" y="6382"/>
                </a:cubicBezTo>
                <a:cubicBezTo>
                  <a:pt x="21600" y="1473"/>
                  <a:pt x="21600" y="1473"/>
                  <a:pt x="21600" y="1473"/>
                </a:cubicBezTo>
                <a:cubicBezTo>
                  <a:pt x="21600" y="1227"/>
                  <a:pt x="21214" y="982"/>
                  <a:pt x="20829" y="982"/>
                </a:cubicBezTo>
                <a:moveTo>
                  <a:pt x="6943" y="20618"/>
                </a:moveTo>
                <a:cubicBezTo>
                  <a:pt x="3857" y="20618"/>
                  <a:pt x="3857" y="20618"/>
                  <a:pt x="3857" y="20618"/>
                </a:cubicBezTo>
                <a:cubicBezTo>
                  <a:pt x="2507" y="20618"/>
                  <a:pt x="1543" y="20005"/>
                  <a:pt x="1543" y="19145"/>
                </a:cubicBezTo>
                <a:cubicBezTo>
                  <a:pt x="1543" y="18286"/>
                  <a:pt x="2507" y="17673"/>
                  <a:pt x="3857" y="17673"/>
                </a:cubicBezTo>
                <a:cubicBezTo>
                  <a:pt x="6943" y="17673"/>
                  <a:pt x="6943" y="17673"/>
                  <a:pt x="6943" y="17673"/>
                </a:cubicBezTo>
                <a:cubicBezTo>
                  <a:pt x="8293" y="17673"/>
                  <a:pt x="9257" y="18286"/>
                  <a:pt x="9257" y="19145"/>
                </a:cubicBezTo>
                <a:cubicBezTo>
                  <a:pt x="9257" y="20005"/>
                  <a:pt x="8293" y="20618"/>
                  <a:pt x="6943" y="20618"/>
                </a:cubicBezTo>
                <a:moveTo>
                  <a:pt x="20057" y="5891"/>
                </a:moveTo>
                <a:cubicBezTo>
                  <a:pt x="10800" y="5032"/>
                  <a:pt x="10800" y="5032"/>
                  <a:pt x="10800" y="5032"/>
                </a:cubicBezTo>
                <a:cubicBezTo>
                  <a:pt x="10800" y="982"/>
                  <a:pt x="10800" y="982"/>
                  <a:pt x="10800" y="982"/>
                </a:cubicBezTo>
                <a:cubicBezTo>
                  <a:pt x="20057" y="1841"/>
                  <a:pt x="20057" y="1841"/>
                  <a:pt x="20057" y="1841"/>
                </a:cubicBezTo>
                <a:lnTo>
                  <a:pt x="20057" y="58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5" name="Shape"/>
          <p:cNvSpPr/>
          <p:nvPr/>
        </p:nvSpPr>
        <p:spPr>
          <a:xfrm>
            <a:off x="11261725"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600" y="7913"/>
                </a:moveTo>
                <a:lnTo>
                  <a:pt x="13794" y="7913"/>
                </a:lnTo>
                <a:lnTo>
                  <a:pt x="10800" y="0"/>
                </a:lnTo>
                <a:lnTo>
                  <a:pt x="7913" y="7913"/>
                </a:lnTo>
                <a:lnTo>
                  <a:pt x="0" y="7913"/>
                </a:lnTo>
                <a:lnTo>
                  <a:pt x="6416" y="12725"/>
                </a:lnTo>
                <a:lnTo>
                  <a:pt x="3422" y="21600"/>
                </a:lnTo>
                <a:lnTo>
                  <a:pt x="10800" y="16147"/>
                </a:lnTo>
                <a:lnTo>
                  <a:pt x="18178" y="21600"/>
                </a:lnTo>
                <a:lnTo>
                  <a:pt x="15184" y="12725"/>
                </a:lnTo>
                <a:lnTo>
                  <a:pt x="21600" y="7913"/>
                </a:lnTo>
                <a:close/>
                <a:moveTo>
                  <a:pt x="16147" y="19034"/>
                </a:moveTo>
                <a:lnTo>
                  <a:pt x="11442" y="15505"/>
                </a:lnTo>
                <a:lnTo>
                  <a:pt x="10800" y="14970"/>
                </a:lnTo>
                <a:lnTo>
                  <a:pt x="10158" y="15505"/>
                </a:lnTo>
                <a:lnTo>
                  <a:pt x="5453" y="19034"/>
                </a:lnTo>
                <a:lnTo>
                  <a:pt x="7378" y="13152"/>
                </a:lnTo>
                <a:lnTo>
                  <a:pt x="7485" y="12404"/>
                </a:lnTo>
                <a:lnTo>
                  <a:pt x="7057" y="11976"/>
                </a:lnTo>
                <a:lnTo>
                  <a:pt x="2994" y="8875"/>
                </a:lnTo>
                <a:lnTo>
                  <a:pt x="8554" y="8875"/>
                </a:lnTo>
                <a:lnTo>
                  <a:pt x="8768" y="8234"/>
                </a:lnTo>
                <a:lnTo>
                  <a:pt x="10800" y="2887"/>
                </a:lnTo>
                <a:lnTo>
                  <a:pt x="12939" y="8234"/>
                </a:lnTo>
                <a:lnTo>
                  <a:pt x="13046" y="8875"/>
                </a:lnTo>
                <a:lnTo>
                  <a:pt x="18606" y="8875"/>
                </a:lnTo>
                <a:lnTo>
                  <a:pt x="14650" y="11976"/>
                </a:lnTo>
                <a:lnTo>
                  <a:pt x="14115" y="12404"/>
                </a:lnTo>
                <a:lnTo>
                  <a:pt x="16147" y="19034"/>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6" name="Shape"/>
          <p:cNvSpPr/>
          <p:nvPr/>
        </p:nvSpPr>
        <p:spPr>
          <a:xfrm>
            <a:off x="12484100" y="6537325"/>
            <a:ext cx="641350" cy="641351"/>
          </a:xfrm>
          <a:custGeom>
            <a:avLst/>
            <a:gdLst/>
            <a:ahLst/>
            <a:cxnLst>
              <a:cxn ang="0">
                <a:pos x="wd2" y="hd2"/>
              </a:cxn>
              <a:cxn ang="5400000">
                <a:pos x="wd2" y="hd2"/>
              </a:cxn>
              <a:cxn ang="10800000">
                <a:pos x="wd2" y="hd2"/>
              </a:cxn>
              <a:cxn ang="16200000">
                <a:pos x="wd2" y="hd2"/>
              </a:cxn>
            </a:cxnLst>
            <a:rect l="0" t="0" r="r" b="b"/>
            <a:pathLst>
              <a:path w="21600" h="21600" extrusionOk="0">
                <a:moveTo>
                  <a:pt x="21600" y="3956"/>
                </a:moveTo>
                <a:lnTo>
                  <a:pt x="17644" y="3956"/>
                </a:lnTo>
                <a:lnTo>
                  <a:pt x="16253" y="0"/>
                </a:lnTo>
                <a:lnTo>
                  <a:pt x="14756" y="3956"/>
                </a:lnTo>
                <a:lnTo>
                  <a:pt x="10800" y="3956"/>
                </a:lnTo>
                <a:lnTo>
                  <a:pt x="14008" y="6416"/>
                </a:lnTo>
                <a:lnTo>
                  <a:pt x="12511" y="10800"/>
                </a:lnTo>
                <a:lnTo>
                  <a:pt x="16253" y="8127"/>
                </a:lnTo>
                <a:lnTo>
                  <a:pt x="19889" y="10800"/>
                </a:lnTo>
                <a:lnTo>
                  <a:pt x="18392" y="6416"/>
                </a:lnTo>
                <a:lnTo>
                  <a:pt x="21600" y="3956"/>
                </a:lnTo>
                <a:close/>
                <a:moveTo>
                  <a:pt x="16788" y="7378"/>
                </a:moveTo>
                <a:lnTo>
                  <a:pt x="16253" y="6844"/>
                </a:lnTo>
                <a:lnTo>
                  <a:pt x="15612" y="7378"/>
                </a:lnTo>
                <a:lnTo>
                  <a:pt x="14436" y="8234"/>
                </a:lnTo>
                <a:lnTo>
                  <a:pt x="14970" y="6737"/>
                </a:lnTo>
                <a:lnTo>
                  <a:pt x="15077" y="5988"/>
                </a:lnTo>
                <a:lnTo>
                  <a:pt x="14650" y="5667"/>
                </a:lnTo>
                <a:lnTo>
                  <a:pt x="13580" y="4919"/>
                </a:lnTo>
                <a:lnTo>
                  <a:pt x="15505" y="4919"/>
                </a:lnTo>
                <a:lnTo>
                  <a:pt x="15612" y="4277"/>
                </a:lnTo>
                <a:lnTo>
                  <a:pt x="16253" y="2887"/>
                </a:lnTo>
                <a:lnTo>
                  <a:pt x="16788" y="4277"/>
                </a:lnTo>
                <a:lnTo>
                  <a:pt x="16895" y="4919"/>
                </a:lnTo>
                <a:lnTo>
                  <a:pt x="18820" y="4919"/>
                </a:lnTo>
                <a:lnTo>
                  <a:pt x="17750" y="5667"/>
                </a:lnTo>
                <a:lnTo>
                  <a:pt x="17323" y="5988"/>
                </a:lnTo>
                <a:lnTo>
                  <a:pt x="17430" y="6737"/>
                </a:lnTo>
                <a:lnTo>
                  <a:pt x="17964" y="8234"/>
                </a:lnTo>
                <a:lnTo>
                  <a:pt x="16788" y="7378"/>
                </a:lnTo>
                <a:close/>
                <a:moveTo>
                  <a:pt x="9303" y="12297"/>
                </a:moveTo>
                <a:lnTo>
                  <a:pt x="7378" y="6844"/>
                </a:lnTo>
                <a:lnTo>
                  <a:pt x="5453" y="12297"/>
                </a:lnTo>
                <a:lnTo>
                  <a:pt x="0" y="12297"/>
                </a:lnTo>
                <a:lnTo>
                  <a:pt x="4277" y="15612"/>
                </a:lnTo>
                <a:lnTo>
                  <a:pt x="2352" y="21600"/>
                </a:lnTo>
                <a:lnTo>
                  <a:pt x="7378" y="17964"/>
                </a:lnTo>
                <a:lnTo>
                  <a:pt x="12404" y="21600"/>
                </a:lnTo>
                <a:lnTo>
                  <a:pt x="10479" y="15612"/>
                </a:lnTo>
                <a:lnTo>
                  <a:pt x="14756" y="12297"/>
                </a:lnTo>
                <a:lnTo>
                  <a:pt x="9303" y="12297"/>
                </a:lnTo>
                <a:close/>
                <a:moveTo>
                  <a:pt x="9410" y="15826"/>
                </a:moveTo>
                <a:lnTo>
                  <a:pt x="10479" y="19034"/>
                </a:lnTo>
                <a:lnTo>
                  <a:pt x="8020" y="17216"/>
                </a:lnTo>
                <a:lnTo>
                  <a:pt x="7378" y="16681"/>
                </a:lnTo>
                <a:lnTo>
                  <a:pt x="6737" y="17216"/>
                </a:lnTo>
                <a:lnTo>
                  <a:pt x="4277" y="19034"/>
                </a:lnTo>
                <a:lnTo>
                  <a:pt x="5560" y="15184"/>
                </a:lnTo>
                <a:lnTo>
                  <a:pt x="4919" y="14863"/>
                </a:lnTo>
                <a:lnTo>
                  <a:pt x="2994" y="13259"/>
                </a:lnTo>
                <a:lnTo>
                  <a:pt x="5988" y="13259"/>
                </a:lnTo>
                <a:lnTo>
                  <a:pt x="6309" y="12618"/>
                </a:lnTo>
                <a:lnTo>
                  <a:pt x="7378" y="9731"/>
                </a:lnTo>
                <a:lnTo>
                  <a:pt x="8448" y="12618"/>
                </a:lnTo>
                <a:lnTo>
                  <a:pt x="8768" y="13259"/>
                </a:lnTo>
                <a:lnTo>
                  <a:pt x="11762" y="13259"/>
                </a:lnTo>
                <a:lnTo>
                  <a:pt x="9838" y="14863"/>
                </a:lnTo>
                <a:lnTo>
                  <a:pt x="9196" y="15184"/>
                </a:lnTo>
                <a:lnTo>
                  <a:pt x="9410" y="1582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7" name="Shape"/>
          <p:cNvSpPr/>
          <p:nvPr/>
        </p:nvSpPr>
        <p:spPr>
          <a:xfrm>
            <a:off x="13706476"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moveTo>
                  <a:pt x="12273" y="8836"/>
                </a:moveTo>
                <a:cubicBezTo>
                  <a:pt x="10555" y="4418"/>
                  <a:pt x="10555" y="4418"/>
                  <a:pt x="10555" y="4418"/>
                </a:cubicBezTo>
                <a:cubicBezTo>
                  <a:pt x="8836" y="8836"/>
                  <a:pt x="8836" y="8836"/>
                  <a:pt x="8836" y="8836"/>
                </a:cubicBezTo>
                <a:cubicBezTo>
                  <a:pt x="4418" y="8836"/>
                  <a:pt x="4418" y="8836"/>
                  <a:pt x="4418" y="8836"/>
                </a:cubicBezTo>
                <a:cubicBezTo>
                  <a:pt x="8100" y="11659"/>
                  <a:pt x="8100" y="11659"/>
                  <a:pt x="8100" y="11659"/>
                </a:cubicBezTo>
                <a:cubicBezTo>
                  <a:pt x="6382" y="16691"/>
                  <a:pt x="6382" y="16691"/>
                  <a:pt x="6382" y="16691"/>
                </a:cubicBezTo>
                <a:cubicBezTo>
                  <a:pt x="10555" y="13623"/>
                  <a:pt x="10555" y="13623"/>
                  <a:pt x="10555" y="13623"/>
                </a:cubicBezTo>
                <a:cubicBezTo>
                  <a:pt x="14727" y="16691"/>
                  <a:pt x="14727" y="16691"/>
                  <a:pt x="14727" y="16691"/>
                </a:cubicBezTo>
                <a:cubicBezTo>
                  <a:pt x="13009" y="11659"/>
                  <a:pt x="13009" y="11659"/>
                  <a:pt x="13009" y="11659"/>
                </a:cubicBezTo>
                <a:cubicBezTo>
                  <a:pt x="16691" y="8836"/>
                  <a:pt x="16691" y="8836"/>
                  <a:pt x="16691" y="8836"/>
                </a:cubicBezTo>
                <a:lnTo>
                  <a:pt x="12273" y="8836"/>
                </a:lnTo>
                <a:close/>
                <a:moveTo>
                  <a:pt x="12150" y="11905"/>
                </a:moveTo>
                <a:cubicBezTo>
                  <a:pt x="12886" y="13991"/>
                  <a:pt x="12886" y="13991"/>
                  <a:pt x="12886" y="13991"/>
                </a:cubicBezTo>
                <a:cubicBezTo>
                  <a:pt x="11168" y="12764"/>
                  <a:pt x="11168" y="12764"/>
                  <a:pt x="11168" y="12764"/>
                </a:cubicBezTo>
                <a:cubicBezTo>
                  <a:pt x="10555" y="12395"/>
                  <a:pt x="10555" y="12395"/>
                  <a:pt x="10555" y="12395"/>
                </a:cubicBezTo>
                <a:cubicBezTo>
                  <a:pt x="9941" y="12764"/>
                  <a:pt x="9941" y="12764"/>
                  <a:pt x="9941" y="12764"/>
                </a:cubicBezTo>
                <a:cubicBezTo>
                  <a:pt x="8223" y="13991"/>
                  <a:pt x="8223" y="13991"/>
                  <a:pt x="8223" y="13991"/>
                </a:cubicBezTo>
                <a:cubicBezTo>
                  <a:pt x="8959" y="11905"/>
                  <a:pt x="8959" y="11905"/>
                  <a:pt x="8959" y="11905"/>
                </a:cubicBezTo>
                <a:cubicBezTo>
                  <a:pt x="9205" y="11291"/>
                  <a:pt x="9205" y="11291"/>
                  <a:pt x="9205" y="11291"/>
                </a:cubicBezTo>
                <a:cubicBezTo>
                  <a:pt x="8591" y="10923"/>
                  <a:pt x="8591" y="10923"/>
                  <a:pt x="8591" y="10923"/>
                </a:cubicBezTo>
                <a:cubicBezTo>
                  <a:pt x="7241" y="9818"/>
                  <a:pt x="7241" y="9818"/>
                  <a:pt x="7241" y="9818"/>
                </a:cubicBezTo>
                <a:cubicBezTo>
                  <a:pt x="9573" y="9818"/>
                  <a:pt x="9573" y="9818"/>
                  <a:pt x="9573" y="9818"/>
                </a:cubicBezTo>
                <a:cubicBezTo>
                  <a:pt x="9818" y="9205"/>
                  <a:pt x="9818" y="9205"/>
                  <a:pt x="9818" y="9205"/>
                </a:cubicBezTo>
                <a:cubicBezTo>
                  <a:pt x="10555" y="7118"/>
                  <a:pt x="10555" y="7118"/>
                  <a:pt x="10555" y="7118"/>
                </a:cubicBezTo>
                <a:cubicBezTo>
                  <a:pt x="11291" y="9205"/>
                  <a:pt x="11291" y="9205"/>
                  <a:pt x="11291" y="9205"/>
                </a:cubicBezTo>
                <a:cubicBezTo>
                  <a:pt x="11536" y="9818"/>
                  <a:pt x="11536" y="9818"/>
                  <a:pt x="11536" y="9818"/>
                </a:cubicBezTo>
                <a:cubicBezTo>
                  <a:pt x="13868" y="9818"/>
                  <a:pt x="13868" y="9818"/>
                  <a:pt x="13868" y="9818"/>
                </a:cubicBezTo>
                <a:cubicBezTo>
                  <a:pt x="12518" y="10923"/>
                  <a:pt x="12518" y="10923"/>
                  <a:pt x="12518" y="10923"/>
                </a:cubicBezTo>
                <a:cubicBezTo>
                  <a:pt x="11905" y="11291"/>
                  <a:pt x="11905" y="11291"/>
                  <a:pt x="11905" y="11291"/>
                </a:cubicBezTo>
                <a:lnTo>
                  <a:pt x="12150" y="1190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8" name="Shape"/>
          <p:cNvSpPr/>
          <p:nvPr/>
        </p:nvSpPr>
        <p:spPr>
          <a:xfrm>
            <a:off x="14928850"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8164" y="16200"/>
                </a:moveTo>
                <a:cubicBezTo>
                  <a:pt x="9327" y="16200"/>
                  <a:pt x="9327" y="16200"/>
                  <a:pt x="9327" y="16200"/>
                </a:cubicBezTo>
                <a:cubicBezTo>
                  <a:pt x="9082" y="16200"/>
                  <a:pt x="8836" y="16445"/>
                  <a:pt x="8836" y="16691"/>
                </a:cubicBezTo>
                <a:cubicBezTo>
                  <a:pt x="8836" y="16936"/>
                  <a:pt x="9082" y="17182"/>
                  <a:pt x="9327" y="17182"/>
                </a:cubicBezTo>
                <a:cubicBezTo>
                  <a:pt x="18164" y="17182"/>
                  <a:pt x="18164" y="17182"/>
                  <a:pt x="18164" y="17182"/>
                </a:cubicBezTo>
                <a:cubicBezTo>
                  <a:pt x="18409" y="17182"/>
                  <a:pt x="18655" y="16936"/>
                  <a:pt x="18655" y="16691"/>
                </a:cubicBezTo>
                <a:cubicBezTo>
                  <a:pt x="18655" y="16445"/>
                  <a:pt x="18409" y="16200"/>
                  <a:pt x="18164" y="16200"/>
                </a:cubicBezTo>
                <a:moveTo>
                  <a:pt x="4909" y="2945"/>
                </a:moveTo>
                <a:cubicBezTo>
                  <a:pt x="4418" y="4418"/>
                  <a:pt x="4418" y="4418"/>
                  <a:pt x="4418" y="4418"/>
                </a:cubicBezTo>
                <a:cubicBezTo>
                  <a:pt x="2945" y="4418"/>
                  <a:pt x="2945" y="4418"/>
                  <a:pt x="2945" y="4418"/>
                </a:cubicBezTo>
                <a:cubicBezTo>
                  <a:pt x="4050" y="5277"/>
                  <a:pt x="4050" y="5277"/>
                  <a:pt x="4050" y="5277"/>
                </a:cubicBezTo>
                <a:cubicBezTo>
                  <a:pt x="3559" y="6873"/>
                  <a:pt x="3559" y="6873"/>
                  <a:pt x="3559" y="6873"/>
                </a:cubicBezTo>
                <a:cubicBezTo>
                  <a:pt x="4909" y="5891"/>
                  <a:pt x="4909" y="5891"/>
                  <a:pt x="4909" y="5891"/>
                </a:cubicBezTo>
                <a:cubicBezTo>
                  <a:pt x="6259" y="6873"/>
                  <a:pt x="6259" y="6873"/>
                  <a:pt x="6259" y="6873"/>
                </a:cubicBezTo>
                <a:cubicBezTo>
                  <a:pt x="5768" y="5277"/>
                  <a:pt x="5768" y="5277"/>
                  <a:pt x="5768" y="5277"/>
                </a:cubicBezTo>
                <a:cubicBezTo>
                  <a:pt x="6873" y="4418"/>
                  <a:pt x="6873" y="4418"/>
                  <a:pt x="6873" y="4418"/>
                </a:cubicBezTo>
                <a:cubicBezTo>
                  <a:pt x="5400" y="4418"/>
                  <a:pt x="5400" y="4418"/>
                  <a:pt x="5400" y="4418"/>
                </a:cubicBezTo>
                <a:lnTo>
                  <a:pt x="4909" y="2945"/>
                </a:lnTo>
                <a:close/>
                <a:moveTo>
                  <a:pt x="4909" y="8836"/>
                </a:moveTo>
                <a:cubicBezTo>
                  <a:pt x="4418" y="10309"/>
                  <a:pt x="4418" y="10309"/>
                  <a:pt x="4418" y="10309"/>
                </a:cubicBezTo>
                <a:cubicBezTo>
                  <a:pt x="2945" y="10309"/>
                  <a:pt x="2945" y="10309"/>
                  <a:pt x="2945" y="10309"/>
                </a:cubicBezTo>
                <a:cubicBezTo>
                  <a:pt x="4050" y="11168"/>
                  <a:pt x="4050" y="11168"/>
                  <a:pt x="4050" y="11168"/>
                </a:cubicBezTo>
                <a:cubicBezTo>
                  <a:pt x="3559" y="12764"/>
                  <a:pt x="3559" y="12764"/>
                  <a:pt x="3559" y="12764"/>
                </a:cubicBezTo>
                <a:cubicBezTo>
                  <a:pt x="4909" y="11782"/>
                  <a:pt x="4909" y="11782"/>
                  <a:pt x="4909" y="11782"/>
                </a:cubicBezTo>
                <a:cubicBezTo>
                  <a:pt x="6259" y="12764"/>
                  <a:pt x="6259" y="12764"/>
                  <a:pt x="6259" y="12764"/>
                </a:cubicBezTo>
                <a:cubicBezTo>
                  <a:pt x="5768" y="11168"/>
                  <a:pt x="5768" y="11168"/>
                  <a:pt x="5768" y="11168"/>
                </a:cubicBezTo>
                <a:cubicBezTo>
                  <a:pt x="6873" y="10309"/>
                  <a:pt x="6873" y="10309"/>
                  <a:pt x="6873" y="10309"/>
                </a:cubicBezTo>
                <a:cubicBezTo>
                  <a:pt x="5400" y="10309"/>
                  <a:pt x="5400" y="10309"/>
                  <a:pt x="5400" y="10309"/>
                </a:cubicBezTo>
                <a:lnTo>
                  <a:pt x="4909" y="8836"/>
                </a:lnTo>
                <a:close/>
                <a:moveTo>
                  <a:pt x="5400" y="16200"/>
                </a:moveTo>
                <a:cubicBezTo>
                  <a:pt x="4909" y="14727"/>
                  <a:pt x="4909" y="14727"/>
                  <a:pt x="4909" y="14727"/>
                </a:cubicBezTo>
                <a:cubicBezTo>
                  <a:pt x="4418" y="16200"/>
                  <a:pt x="4418" y="16200"/>
                  <a:pt x="4418" y="16200"/>
                </a:cubicBezTo>
                <a:cubicBezTo>
                  <a:pt x="2945" y="16200"/>
                  <a:pt x="2945" y="16200"/>
                  <a:pt x="2945" y="16200"/>
                </a:cubicBezTo>
                <a:cubicBezTo>
                  <a:pt x="4050" y="17059"/>
                  <a:pt x="4050" y="17059"/>
                  <a:pt x="4050" y="17059"/>
                </a:cubicBezTo>
                <a:cubicBezTo>
                  <a:pt x="3559" y="18655"/>
                  <a:pt x="3559" y="18655"/>
                  <a:pt x="3559" y="18655"/>
                </a:cubicBezTo>
                <a:cubicBezTo>
                  <a:pt x="4909" y="17673"/>
                  <a:pt x="4909" y="17673"/>
                  <a:pt x="4909" y="17673"/>
                </a:cubicBezTo>
                <a:cubicBezTo>
                  <a:pt x="6259" y="18655"/>
                  <a:pt x="6259" y="18655"/>
                  <a:pt x="6259" y="18655"/>
                </a:cubicBezTo>
                <a:cubicBezTo>
                  <a:pt x="5768" y="17059"/>
                  <a:pt x="5768" y="17059"/>
                  <a:pt x="5768" y="17059"/>
                </a:cubicBezTo>
                <a:cubicBezTo>
                  <a:pt x="6873" y="16200"/>
                  <a:pt x="6873" y="16200"/>
                  <a:pt x="6873" y="16200"/>
                </a:cubicBezTo>
                <a:lnTo>
                  <a:pt x="5400" y="16200"/>
                </a:lnTo>
                <a:close/>
                <a:moveTo>
                  <a:pt x="18164" y="10309"/>
                </a:moveTo>
                <a:cubicBezTo>
                  <a:pt x="9327" y="10309"/>
                  <a:pt x="9327" y="10309"/>
                  <a:pt x="9327" y="10309"/>
                </a:cubicBezTo>
                <a:cubicBezTo>
                  <a:pt x="9082" y="10309"/>
                  <a:pt x="8836" y="10555"/>
                  <a:pt x="8836" y="10800"/>
                </a:cubicBezTo>
                <a:cubicBezTo>
                  <a:pt x="8836" y="11045"/>
                  <a:pt x="9082" y="11291"/>
                  <a:pt x="9327" y="11291"/>
                </a:cubicBezTo>
                <a:cubicBezTo>
                  <a:pt x="18164" y="11291"/>
                  <a:pt x="18164" y="11291"/>
                  <a:pt x="18164" y="11291"/>
                </a:cubicBezTo>
                <a:cubicBezTo>
                  <a:pt x="18409" y="11291"/>
                  <a:pt x="18655" y="11045"/>
                  <a:pt x="18655" y="10800"/>
                </a:cubicBezTo>
                <a:cubicBezTo>
                  <a:pt x="18655" y="10555"/>
                  <a:pt x="18409" y="10309"/>
                  <a:pt x="18164" y="10309"/>
                </a:cubicBezTo>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9636"/>
                </a:lnTo>
                <a:close/>
                <a:moveTo>
                  <a:pt x="18164" y="4418"/>
                </a:moveTo>
                <a:cubicBezTo>
                  <a:pt x="9327" y="4418"/>
                  <a:pt x="9327" y="4418"/>
                  <a:pt x="9327" y="4418"/>
                </a:cubicBezTo>
                <a:cubicBezTo>
                  <a:pt x="9082" y="4418"/>
                  <a:pt x="8836" y="4664"/>
                  <a:pt x="8836" y="4909"/>
                </a:cubicBezTo>
                <a:cubicBezTo>
                  <a:pt x="8836" y="5155"/>
                  <a:pt x="9082" y="5400"/>
                  <a:pt x="9327" y="5400"/>
                </a:cubicBezTo>
                <a:cubicBezTo>
                  <a:pt x="18164" y="5400"/>
                  <a:pt x="18164" y="5400"/>
                  <a:pt x="18164" y="5400"/>
                </a:cubicBezTo>
                <a:cubicBezTo>
                  <a:pt x="18409" y="5400"/>
                  <a:pt x="18655" y="5155"/>
                  <a:pt x="18655" y="4909"/>
                </a:cubicBezTo>
                <a:cubicBezTo>
                  <a:pt x="18655" y="4664"/>
                  <a:pt x="18409" y="4418"/>
                  <a:pt x="18164" y="44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49" name="Shape"/>
          <p:cNvSpPr/>
          <p:nvPr/>
        </p:nvSpPr>
        <p:spPr>
          <a:xfrm>
            <a:off x="16151226"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4418" y="2945"/>
                </a:moveTo>
                <a:cubicBezTo>
                  <a:pt x="3559" y="2945"/>
                  <a:pt x="2945" y="3559"/>
                  <a:pt x="2945" y="4418"/>
                </a:cubicBezTo>
                <a:cubicBezTo>
                  <a:pt x="2945" y="5277"/>
                  <a:pt x="3559" y="5891"/>
                  <a:pt x="4418" y="5891"/>
                </a:cubicBezTo>
                <a:cubicBezTo>
                  <a:pt x="5277" y="5891"/>
                  <a:pt x="5891" y="5277"/>
                  <a:pt x="5891" y="4418"/>
                </a:cubicBezTo>
                <a:cubicBezTo>
                  <a:pt x="5891" y="3559"/>
                  <a:pt x="5277" y="2945"/>
                  <a:pt x="4418" y="2945"/>
                </a:cubicBezTo>
                <a:moveTo>
                  <a:pt x="4418" y="4909"/>
                </a:moveTo>
                <a:cubicBezTo>
                  <a:pt x="4173" y="4909"/>
                  <a:pt x="3927" y="4664"/>
                  <a:pt x="3927" y="4418"/>
                </a:cubicBezTo>
                <a:cubicBezTo>
                  <a:pt x="3927" y="4173"/>
                  <a:pt x="4173" y="3927"/>
                  <a:pt x="4418" y="3927"/>
                </a:cubicBezTo>
                <a:cubicBezTo>
                  <a:pt x="4664" y="3927"/>
                  <a:pt x="4909" y="4173"/>
                  <a:pt x="4909" y="4418"/>
                </a:cubicBezTo>
                <a:cubicBezTo>
                  <a:pt x="4909" y="4664"/>
                  <a:pt x="4664" y="4909"/>
                  <a:pt x="4418" y="4909"/>
                </a:cubicBezTo>
                <a:moveTo>
                  <a:pt x="11782" y="13255"/>
                </a:moveTo>
                <a:cubicBezTo>
                  <a:pt x="11905" y="13255"/>
                  <a:pt x="12027" y="13255"/>
                  <a:pt x="12150" y="13132"/>
                </a:cubicBezTo>
                <a:cubicBezTo>
                  <a:pt x="14114" y="11168"/>
                  <a:pt x="14114" y="11168"/>
                  <a:pt x="14114" y="11168"/>
                </a:cubicBezTo>
                <a:cubicBezTo>
                  <a:pt x="14236" y="11045"/>
                  <a:pt x="14236" y="10923"/>
                  <a:pt x="14236" y="10800"/>
                </a:cubicBezTo>
                <a:cubicBezTo>
                  <a:pt x="14236" y="10555"/>
                  <a:pt x="13991" y="10309"/>
                  <a:pt x="13745" y="10309"/>
                </a:cubicBezTo>
                <a:cubicBezTo>
                  <a:pt x="13623" y="10309"/>
                  <a:pt x="13500" y="10309"/>
                  <a:pt x="13377" y="10432"/>
                </a:cubicBezTo>
                <a:cubicBezTo>
                  <a:pt x="11414" y="12395"/>
                  <a:pt x="11414" y="12395"/>
                  <a:pt x="11414" y="12395"/>
                </a:cubicBezTo>
                <a:cubicBezTo>
                  <a:pt x="11291" y="12518"/>
                  <a:pt x="11291" y="12641"/>
                  <a:pt x="11291" y="12764"/>
                </a:cubicBezTo>
                <a:cubicBezTo>
                  <a:pt x="11291" y="13009"/>
                  <a:pt x="11536" y="13255"/>
                  <a:pt x="11782" y="13255"/>
                </a:cubicBezTo>
                <a:moveTo>
                  <a:pt x="21477" y="10923"/>
                </a:moveTo>
                <a:cubicBezTo>
                  <a:pt x="10677" y="123"/>
                  <a:pt x="10677" y="123"/>
                  <a:pt x="10677" y="123"/>
                </a:cubicBezTo>
                <a:cubicBezTo>
                  <a:pt x="10555" y="0"/>
                  <a:pt x="10432" y="0"/>
                  <a:pt x="10309" y="0"/>
                </a:cubicBezTo>
                <a:cubicBezTo>
                  <a:pt x="1473" y="0"/>
                  <a:pt x="1473" y="0"/>
                  <a:pt x="1473" y="0"/>
                </a:cubicBezTo>
                <a:cubicBezTo>
                  <a:pt x="614" y="0"/>
                  <a:pt x="0" y="614"/>
                  <a:pt x="0" y="1473"/>
                </a:cubicBezTo>
                <a:cubicBezTo>
                  <a:pt x="0" y="10309"/>
                  <a:pt x="0" y="10309"/>
                  <a:pt x="0" y="10309"/>
                </a:cubicBezTo>
                <a:cubicBezTo>
                  <a:pt x="0" y="10432"/>
                  <a:pt x="0" y="10555"/>
                  <a:pt x="123" y="10677"/>
                </a:cubicBezTo>
                <a:cubicBezTo>
                  <a:pt x="10923" y="21477"/>
                  <a:pt x="10923" y="21477"/>
                  <a:pt x="10923" y="21477"/>
                </a:cubicBezTo>
                <a:cubicBezTo>
                  <a:pt x="11045" y="21600"/>
                  <a:pt x="11168" y="21600"/>
                  <a:pt x="11291" y="21600"/>
                </a:cubicBezTo>
                <a:cubicBezTo>
                  <a:pt x="11414" y="21600"/>
                  <a:pt x="11536" y="21600"/>
                  <a:pt x="11659" y="21477"/>
                </a:cubicBezTo>
                <a:cubicBezTo>
                  <a:pt x="21477" y="11659"/>
                  <a:pt x="21477" y="11659"/>
                  <a:pt x="21477" y="11659"/>
                </a:cubicBezTo>
                <a:cubicBezTo>
                  <a:pt x="21600" y="11536"/>
                  <a:pt x="21600" y="11414"/>
                  <a:pt x="21600" y="11291"/>
                </a:cubicBezTo>
                <a:cubicBezTo>
                  <a:pt x="21600" y="11168"/>
                  <a:pt x="21600" y="11045"/>
                  <a:pt x="21477" y="10923"/>
                </a:cubicBezTo>
                <a:moveTo>
                  <a:pt x="11291" y="20373"/>
                </a:moveTo>
                <a:cubicBezTo>
                  <a:pt x="982" y="10064"/>
                  <a:pt x="982" y="10064"/>
                  <a:pt x="982" y="10064"/>
                </a:cubicBezTo>
                <a:cubicBezTo>
                  <a:pt x="982" y="1473"/>
                  <a:pt x="982" y="1473"/>
                  <a:pt x="982" y="1473"/>
                </a:cubicBezTo>
                <a:cubicBezTo>
                  <a:pt x="982" y="1227"/>
                  <a:pt x="1227" y="982"/>
                  <a:pt x="1473" y="982"/>
                </a:cubicBezTo>
                <a:cubicBezTo>
                  <a:pt x="10064" y="982"/>
                  <a:pt x="10064" y="982"/>
                  <a:pt x="10064" y="982"/>
                </a:cubicBezTo>
                <a:cubicBezTo>
                  <a:pt x="20373" y="11291"/>
                  <a:pt x="20373" y="11291"/>
                  <a:pt x="20373" y="11291"/>
                </a:cubicBezTo>
                <a:lnTo>
                  <a:pt x="11291" y="20373"/>
                </a:lnTo>
                <a:close/>
                <a:moveTo>
                  <a:pt x="8959" y="14850"/>
                </a:moveTo>
                <a:cubicBezTo>
                  <a:pt x="8836" y="14973"/>
                  <a:pt x="8836" y="15095"/>
                  <a:pt x="8836" y="15218"/>
                </a:cubicBezTo>
                <a:cubicBezTo>
                  <a:pt x="8836" y="15464"/>
                  <a:pt x="9082" y="15709"/>
                  <a:pt x="9327" y="15709"/>
                </a:cubicBezTo>
                <a:cubicBezTo>
                  <a:pt x="9450" y="15709"/>
                  <a:pt x="9573" y="15709"/>
                  <a:pt x="9695" y="15586"/>
                </a:cubicBezTo>
                <a:cubicBezTo>
                  <a:pt x="10677" y="14605"/>
                  <a:pt x="10677" y="14605"/>
                  <a:pt x="10677" y="14605"/>
                </a:cubicBezTo>
                <a:cubicBezTo>
                  <a:pt x="10800" y="14482"/>
                  <a:pt x="10800" y="14359"/>
                  <a:pt x="10800" y="14236"/>
                </a:cubicBezTo>
                <a:cubicBezTo>
                  <a:pt x="10800" y="13991"/>
                  <a:pt x="10555" y="13745"/>
                  <a:pt x="10309" y="13745"/>
                </a:cubicBezTo>
                <a:cubicBezTo>
                  <a:pt x="10186" y="13745"/>
                  <a:pt x="10064" y="13745"/>
                  <a:pt x="9941" y="13868"/>
                </a:cubicBezTo>
                <a:lnTo>
                  <a:pt x="8959" y="14850"/>
                </a:lnTo>
                <a:close/>
                <a:moveTo>
                  <a:pt x="11291" y="17673"/>
                </a:moveTo>
                <a:cubicBezTo>
                  <a:pt x="11414" y="17673"/>
                  <a:pt x="11536" y="17673"/>
                  <a:pt x="11659" y="17550"/>
                </a:cubicBezTo>
                <a:cubicBezTo>
                  <a:pt x="14605" y="14605"/>
                  <a:pt x="14605" y="14605"/>
                  <a:pt x="14605" y="14605"/>
                </a:cubicBezTo>
                <a:cubicBezTo>
                  <a:pt x="14727" y="14482"/>
                  <a:pt x="14727" y="14359"/>
                  <a:pt x="14727" y="14236"/>
                </a:cubicBezTo>
                <a:cubicBezTo>
                  <a:pt x="14727" y="13991"/>
                  <a:pt x="14482" y="13745"/>
                  <a:pt x="14236" y="13745"/>
                </a:cubicBezTo>
                <a:cubicBezTo>
                  <a:pt x="14114" y="13745"/>
                  <a:pt x="13991" y="13745"/>
                  <a:pt x="13868" y="13868"/>
                </a:cubicBezTo>
                <a:cubicBezTo>
                  <a:pt x="10923" y="16814"/>
                  <a:pt x="10923" y="16814"/>
                  <a:pt x="10923" y="16814"/>
                </a:cubicBezTo>
                <a:cubicBezTo>
                  <a:pt x="10800" y="16936"/>
                  <a:pt x="10800" y="17059"/>
                  <a:pt x="10800" y="17182"/>
                </a:cubicBezTo>
                <a:cubicBezTo>
                  <a:pt x="10800" y="17427"/>
                  <a:pt x="11045" y="17673"/>
                  <a:pt x="11291"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0" name="Shape"/>
          <p:cNvSpPr/>
          <p:nvPr/>
        </p:nvSpPr>
        <p:spPr>
          <a:xfrm>
            <a:off x="17373600" y="65373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4418" y="5891"/>
                </a:moveTo>
                <a:cubicBezTo>
                  <a:pt x="3559" y="5891"/>
                  <a:pt x="2945" y="6505"/>
                  <a:pt x="2945" y="7364"/>
                </a:cubicBezTo>
                <a:cubicBezTo>
                  <a:pt x="2945" y="8223"/>
                  <a:pt x="3559" y="8836"/>
                  <a:pt x="4418" y="8836"/>
                </a:cubicBezTo>
                <a:cubicBezTo>
                  <a:pt x="5277" y="8836"/>
                  <a:pt x="5891" y="8223"/>
                  <a:pt x="5891" y="7364"/>
                </a:cubicBezTo>
                <a:cubicBezTo>
                  <a:pt x="5891" y="6505"/>
                  <a:pt x="5277" y="5891"/>
                  <a:pt x="4418" y="5891"/>
                </a:cubicBezTo>
                <a:moveTo>
                  <a:pt x="4418" y="7855"/>
                </a:moveTo>
                <a:cubicBezTo>
                  <a:pt x="4173" y="7855"/>
                  <a:pt x="3927" y="7609"/>
                  <a:pt x="3927" y="7364"/>
                </a:cubicBezTo>
                <a:cubicBezTo>
                  <a:pt x="3927" y="7118"/>
                  <a:pt x="4173" y="6873"/>
                  <a:pt x="4418" y="6873"/>
                </a:cubicBezTo>
                <a:cubicBezTo>
                  <a:pt x="4664" y="6873"/>
                  <a:pt x="4909" y="7118"/>
                  <a:pt x="4909" y="7364"/>
                </a:cubicBezTo>
                <a:cubicBezTo>
                  <a:pt x="4909" y="7609"/>
                  <a:pt x="4664" y="7855"/>
                  <a:pt x="4418" y="7855"/>
                </a:cubicBezTo>
                <a:moveTo>
                  <a:pt x="10309" y="13745"/>
                </a:moveTo>
                <a:cubicBezTo>
                  <a:pt x="10432" y="13745"/>
                  <a:pt x="10555" y="13745"/>
                  <a:pt x="10677" y="13623"/>
                </a:cubicBezTo>
                <a:cubicBezTo>
                  <a:pt x="11659" y="12641"/>
                  <a:pt x="11659" y="12641"/>
                  <a:pt x="11659" y="12641"/>
                </a:cubicBezTo>
                <a:cubicBezTo>
                  <a:pt x="11782" y="12518"/>
                  <a:pt x="11782" y="12395"/>
                  <a:pt x="11782" y="12273"/>
                </a:cubicBezTo>
                <a:cubicBezTo>
                  <a:pt x="11782" y="12027"/>
                  <a:pt x="11536" y="11782"/>
                  <a:pt x="11291" y="11782"/>
                </a:cubicBezTo>
                <a:cubicBezTo>
                  <a:pt x="11168" y="11782"/>
                  <a:pt x="11045" y="11782"/>
                  <a:pt x="10923" y="11905"/>
                </a:cubicBezTo>
                <a:cubicBezTo>
                  <a:pt x="9941" y="12886"/>
                  <a:pt x="9941" y="12886"/>
                  <a:pt x="9941" y="12886"/>
                </a:cubicBezTo>
                <a:cubicBezTo>
                  <a:pt x="9818" y="13009"/>
                  <a:pt x="9818" y="13132"/>
                  <a:pt x="9818" y="13255"/>
                </a:cubicBezTo>
                <a:cubicBezTo>
                  <a:pt x="9818" y="13500"/>
                  <a:pt x="10064" y="13745"/>
                  <a:pt x="10309" y="13745"/>
                </a:cubicBezTo>
                <a:moveTo>
                  <a:pt x="21477" y="9941"/>
                </a:moveTo>
                <a:cubicBezTo>
                  <a:pt x="11659" y="123"/>
                  <a:pt x="11659" y="123"/>
                  <a:pt x="11659" y="123"/>
                </a:cubicBezTo>
                <a:cubicBezTo>
                  <a:pt x="11536" y="0"/>
                  <a:pt x="11414" y="0"/>
                  <a:pt x="11291" y="0"/>
                </a:cubicBezTo>
                <a:cubicBezTo>
                  <a:pt x="4418" y="0"/>
                  <a:pt x="4418" y="0"/>
                  <a:pt x="4418" y="0"/>
                </a:cubicBezTo>
                <a:cubicBezTo>
                  <a:pt x="3559" y="0"/>
                  <a:pt x="2945" y="614"/>
                  <a:pt x="2945" y="1473"/>
                </a:cubicBezTo>
                <a:cubicBezTo>
                  <a:pt x="2945" y="1718"/>
                  <a:pt x="3191" y="1964"/>
                  <a:pt x="3436" y="1964"/>
                </a:cubicBezTo>
                <a:cubicBezTo>
                  <a:pt x="3682" y="1964"/>
                  <a:pt x="3927" y="1718"/>
                  <a:pt x="3927" y="1473"/>
                </a:cubicBezTo>
                <a:cubicBezTo>
                  <a:pt x="3927" y="1227"/>
                  <a:pt x="4173" y="982"/>
                  <a:pt x="4418" y="982"/>
                </a:cubicBezTo>
                <a:cubicBezTo>
                  <a:pt x="11045" y="982"/>
                  <a:pt x="11045" y="982"/>
                  <a:pt x="11045" y="982"/>
                </a:cubicBezTo>
                <a:cubicBezTo>
                  <a:pt x="20373" y="10309"/>
                  <a:pt x="20373" y="10309"/>
                  <a:pt x="20373" y="10309"/>
                </a:cubicBezTo>
                <a:cubicBezTo>
                  <a:pt x="19268" y="11414"/>
                  <a:pt x="19268" y="11414"/>
                  <a:pt x="19268" y="11414"/>
                </a:cubicBezTo>
                <a:cubicBezTo>
                  <a:pt x="19145" y="11536"/>
                  <a:pt x="19145" y="11659"/>
                  <a:pt x="19145" y="11782"/>
                </a:cubicBezTo>
                <a:cubicBezTo>
                  <a:pt x="19145" y="12027"/>
                  <a:pt x="19391" y="12273"/>
                  <a:pt x="19636" y="12273"/>
                </a:cubicBezTo>
                <a:cubicBezTo>
                  <a:pt x="19759" y="12273"/>
                  <a:pt x="19882" y="12273"/>
                  <a:pt x="20005" y="12150"/>
                </a:cubicBezTo>
                <a:cubicBezTo>
                  <a:pt x="21477" y="10677"/>
                  <a:pt x="21477" y="10677"/>
                  <a:pt x="21477" y="10677"/>
                </a:cubicBezTo>
                <a:cubicBezTo>
                  <a:pt x="21600" y="10555"/>
                  <a:pt x="21600" y="10432"/>
                  <a:pt x="21600" y="10309"/>
                </a:cubicBezTo>
                <a:cubicBezTo>
                  <a:pt x="21600" y="10186"/>
                  <a:pt x="21600" y="10064"/>
                  <a:pt x="21477" y="9941"/>
                </a:cubicBezTo>
                <a:moveTo>
                  <a:pt x="7855" y="15218"/>
                </a:moveTo>
                <a:cubicBezTo>
                  <a:pt x="7855" y="15464"/>
                  <a:pt x="8100" y="15709"/>
                  <a:pt x="8345" y="15709"/>
                </a:cubicBezTo>
                <a:cubicBezTo>
                  <a:pt x="8468" y="15709"/>
                  <a:pt x="8591" y="15709"/>
                  <a:pt x="8714" y="15586"/>
                </a:cubicBezTo>
                <a:cubicBezTo>
                  <a:pt x="9205" y="15095"/>
                  <a:pt x="9205" y="15095"/>
                  <a:pt x="9205" y="15095"/>
                </a:cubicBezTo>
                <a:cubicBezTo>
                  <a:pt x="9327" y="14973"/>
                  <a:pt x="9327" y="14850"/>
                  <a:pt x="9327" y="14727"/>
                </a:cubicBezTo>
                <a:cubicBezTo>
                  <a:pt x="9327" y="14482"/>
                  <a:pt x="9082" y="14236"/>
                  <a:pt x="8836" y="14236"/>
                </a:cubicBezTo>
                <a:cubicBezTo>
                  <a:pt x="8714" y="14236"/>
                  <a:pt x="8591" y="14236"/>
                  <a:pt x="8468" y="14359"/>
                </a:cubicBezTo>
                <a:cubicBezTo>
                  <a:pt x="7977" y="14850"/>
                  <a:pt x="7977" y="14850"/>
                  <a:pt x="7977" y="14850"/>
                </a:cubicBezTo>
                <a:cubicBezTo>
                  <a:pt x="7855" y="14973"/>
                  <a:pt x="7855" y="15095"/>
                  <a:pt x="7855" y="15218"/>
                </a:cubicBezTo>
                <a:moveTo>
                  <a:pt x="8714" y="3068"/>
                </a:moveTo>
                <a:cubicBezTo>
                  <a:pt x="8591" y="2945"/>
                  <a:pt x="8468" y="2945"/>
                  <a:pt x="8345" y="2945"/>
                </a:cubicBezTo>
                <a:cubicBezTo>
                  <a:pt x="1473" y="2945"/>
                  <a:pt x="1473" y="2945"/>
                  <a:pt x="1473" y="2945"/>
                </a:cubicBezTo>
                <a:cubicBezTo>
                  <a:pt x="614" y="2945"/>
                  <a:pt x="0" y="3559"/>
                  <a:pt x="0" y="4418"/>
                </a:cubicBezTo>
                <a:cubicBezTo>
                  <a:pt x="0" y="11291"/>
                  <a:pt x="0" y="11291"/>
                  <a:pt x="0" y="11291"/>
                </a:cubicBezTo>
                <a:cubicBezTo>
                  <a:pt x="0" y="11414"/>
                  <a:pt x="0" y="11536"/>
                  <a:pt x="123" y="11659"/>
                </a:cubicBezTo>
                <a:cubicBezTo>
                  <a:pt x="9941" y="21477"/>
                  <a:pt x="9941" y="21477"/>
                  <a:pt x="9941" y="21477"/>
                </a:cubicBezTo>
                <a:cubicBezTo>
                  <a:pt x="10064" y="21600"/>
                  <a:pt x="10186" y="21600"/>
                  <a:pt x="10309" y="21600"/>
                </a:cubicBezTo>
                <a:cubicBezTo>
                  <a:pt x="10432" y="21600"/>
                  <a:pt x="10555" y="21600"/>
                  <a:pt x="10677" y="21477"/>
                </a:cubicBezTo>
                <a:cubicBezTo>
                  <a:pt x="18532" y="13623"/>
                  <a:pt x="18532" y="13623"/>
                  <a:pt x="18532" y="13623"/>
                </a:cubicBezTo>
                <a:cubicBezTo>
                  <a:pt x="18655" y="13500"/>
                  <a:pt x="18655" y="13377"/>
                  <a:pt x="18655" y="13255"/>
                </a:cubicBezTo>
                <a:cubicBezTo>
                  <a:pt x="18655" y="13132"/>
                  <a:pt x="18655" y="13009"/>
                  <a:pt x="18532" y="12886"/>
                </a:cubicBezTo>
                <a:lnTo>
                  <a:pt x="8714" y="3068"/>
                </a:lnTo>
                <a:close/>
                <a:moveTo>
                  <a:pt x="10309" y="20373"/>
                </a:moveTo>
                <a:cubicBezTo>
                  <a:pt x="982" y="11045"/>
                  <a:pt x="982" y="11045"/>
                  <a:pt x="982" y="11045"/>
                </a:cubicBezTo>
                <a:cubicBezTo>
                  <a:pt x="982" y="4418"/>
                  <a:pt x="982" y="4418"/>
                  <a:pt x="982" y="4418"/>
                </a:cubicBezTo>
                <a:cubicBezTo>
                  <a:pt x="982" y="4173"/>
                  <a:pt x="1227" y="3927"/>
                  <a:pt x="1473" y="3927"/>
                </a:cubicBezTo>
                <a:cubicBezTo>
                  <a:pt x="8100" y="3927"/>
                  <a:pt x="8100" y="3927"/>
                  <a:pt x="8100" y="3927"/>
                </a:cubicBezTo>
                <a:cubicBezTo>
                  <a:pt x="17427" y="13255"/>
                  <a:pt x="17427" y="13255"/>
                  <a:pt x="17427" y="13255"/>
                </a:cubicBezTo>
                <a:lnTo>
                  <a:pt x="10309" y="20373"/>
                </a:lnTo>
                <a:close/>
                <a:moveTo>
                  <a:pt x="10309" y="17673"/>
                </a:moveTo>
                <a:cubicBezTo>
                  <a:pt x="10432" y="17673"/>
                  <a:pt x="10555" y="17673"/>
                  <a:pt x="10677" y="17550"/>
                </a:cubicBezTo>
                <a:cubicBezTo>
                  <a:pt x="12641" y="15586"/>
                  <a:pt x="12641" y="15586"/>
                  <a:pt x="12641" y="15586"/>
                </a:cubicBezTo>
                <a:cubicBezTo>
                  <a:pt x="12764" y="15464"/>
                  <a:pt x="12764" y="15341"/>
                  <a:pt x="12764" y="15218"/>
                </a:cubicBezTo>
                <a:cubicBezTo>
                  <a:pt x="12764" y="14973"/>
                  <a:pt x="12518" y="14727"/>
                  <a:pt x="12273" y="14727"/>
                </a:cubicBezTo>
                <a:cubicBezTo>
                  <a:pt x="12150" y="14727"/>
                  <a:pt x="12027" y="14727"/>
                  <a:pt x="11905" y="14850"/>
                </a:cubicBezTo>
                <a:cubicBezTo>
                  <a:pt x="9941" y="16814"/>
                  <a:pt x="9941" y="16814"/>
                  <a:pt x="9941" y="16814"/>
                </a:cubicBezTo>
                <a:cubicBezTo>
                  <a:pt x="9818" y="16936"/>
                  <a:pt x="9818" y="17059"/>
                  <a:pt x="9818" y="17182"/>
                </a:cubicBezTo>
                <a:cubicBezTo>
                  <a:pt x="9818" y="17427"/>
                  <a:pt x="10064" y="17673"/>
                  <a:pt x="10309"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1" name="Shape"/>
          <p:cNvSpPr/>
          <p:nvPr/>
        </p:nvSpPr>
        <p:spPr>
          <a:xfrm>
            <a:off x="6429376" y="7759702"/>
            <a:ext cx="527051" cy="641351"/>
          </a:xfrm>
          <a:custGeom>
            <a:avLst/>
            <a:gdLst/>
            <a:ahLst/>
            <a:cxnLst>
              <a:cxn ang="0">
                <a:pos x="wd2" y="hd2"/>
              </a:cxn>
              <a:cxn ang="5400000">
                <a:pos x="wd2" y="hd2"/>
              </a:cxn>
              <a:cxn ang="10800000">
                <a:pos x="wd2" y="hd2"/>
              </a:cxn>
              <a:cxn ang="16200000">
                <a:pos x="wd2" y="hd2"/>
              </a:cxn>
            </a:cxnLst>
            <a:rect l="0" t="0" r="r" b="b"/>
            <a:pathLst>
              <a:path w="21600" h="21600" extrusionOk="0">
                <a:moveTo>
                  <a:pt x="7800" y="16691"/>
                </a:moveTo>
                <a:cubicBezTo>
                  <a:pt x="5400" y="16691"/>
                  <a:pt x="5400" y="16691"/>
                  <a:pt x="5400" y="16691"/>
                </a:cubicBezTo>
                <a:cubicBezTo>
                  <a:pt x="5100" y="16691"/>
                  <a:pt x="4800" y="16936"/>
                  <a:pt x="4800" y="17182"/>
                </a:cubicBezTo>
                <a:cubicBezTo>
                  <a:pt x="4800" y="17427"/>
                  <a:pt x="5100" y="17673"/>
                  <a:pt x="5400" y="17673"/>
                </a:cubicBezTo>
                <a:cubicBezTo>
                  <a:pt x="7800" y="17673"/>
                  <a:pt x="7800" y="17673"/>
                  <a:pt x="7800" y="17673"/>
                </a:cubicBezTo>
                <a:cubicBezTo>
                  <a:pt x="8100" y="17673"/>
                  <a:pt x="8400" y="17427"/>
                  <a:pt x="8400" y="17182"/>
                </a:cubicBezTo>
                <a:cubicBezTo>
                  <a:pt x="8400" y="16936"/>
                  <a:pt x="8100" y="16691"/>
                  <a:pt x="7800" y="16691"/>
                </a:cubicBezTo>
                <a:moveTo>
                  <a:pt x="192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1964"/>
                  <a:pt x="21600" y="1964"/>
                  <a:pt x="21600" y="1964"/>
                </a:cubicBezTo>
                <a:cubicBezTo>
                  <a:pt x="21600" y="859"/>
                  <a:pt x="20550" y="0"/>
                  <a:pt x="19200" y="0"/>
                </a:cubicBezTo>
                <a:moveTo>
                  <a:pt x="20400" y="19636"/>
                </a:moveTo>
                <a:cubicBezTo>
                  <a:pt x="20400" y="20127"/>
                  <a:pt x="19800" y="20618"/>
                  <a:pt x="19200" y="20618"/>
                </a:cubicBezTo>
                <a:cubicBezTo>
                  <a:pt x="2400" y="20618"/>
                  <a:pt x="2400" y="20618"/>
                  <a:pt x="2400" y="20618"/>
                </a:cubicBezTo>
                <a:cubicBezTo>
                  <a:pt x="1800" y="20618"/>
                  <a:pt x="1200" y="20127"/>
                  <a:pt x="1200" y="19636"/>
                </a:cubicBezTo>
                <a:cubicBezTo>
                  <a:pt x="1200" y="3805"/>
                  <a:pt x="1200" y="3805"/>
                  <a:pt x="1200" y="3805"/>
                </a:cubicBezTo>
                <a:cubicBezTo>
                  <a:pt x="3000" y="4909"/>
                  <a:pt x="6150" y="5645"/>
                  <a:pt x="9150" y="5768"/>
                </a:cubicBezTo>
                <a:cubicBezTo>
                  <a:pt x="9300" y="6382"/>
                  <a:pt x="10050" y="6873"/>
                  <a:pt x="10800" y="6873"/>
                </a:cubicBezTo>
                <a:cubicBezTo>
                  <a:pt x="11550" y="6873"/>
                  <a:pt x="12300" y="6382"/>
                  <a:pt x="12450" y="5768"/>
                </a:cubicBezTo>
                <a:cubicBezTo>
                  <a:pt x="15450" y="5645"/>
                  <a:pt x="18600" y="4909"/>
                  <a:pt x="20400" y="3805"/>
                </a:cubicBezTo>
                <a:lnTo>
                  <a:pt x="20400" y="19636"/>
                </a:lnTo>
                <a:close/>
                <a:moveTo>
                  <a:pt x="10200" y="5400"/>
                </a:moveTo>
                <a:cubicBezTo>
                  <a:pt x="10200" y="5155"/>
                  <a:pt x="10500" y="4909"/>
                  <a:pt x="10800" y="4909"/>
                </a:cubicBezTo>
                <a:cubicBezTo>
                  <a:pt x="11100" y="4909"/>
                  <a:pt x="11400" y="5155"/>
                  <a:pt x="11400" y="5400"/>
                </a:cubicBezTo>
                <a:cubicBezTo>
                  <a:pt x="11400" y="5645"/>
                  <a:pt x="11100" y="5891"/>
                  <a:pt x="10800" y="5891"/>
                </a:cubicBezTo>
                <a:cubicBezTo>
                  <a:pt x="10500" y="5891"/>
                  <a:pt x="10200" y="5645"/>
                  <a:pt x="10200" y="5400"/>
                </a:cubicBezTo>
                <a:moveTo>
                  <a:pt x="20400" y="2577"/>
                </a:moveTo>
                <a:cubicBezTo>
                  <a:pt x="18900" y="3805"/>
                  <a:pt x="15600" y="4664"/>
                  <a:pt x="12450" y="4786"/>
                </a:cubicBezTo>
                <a:cubicBezTo>
                  <a:pt x="12150" y="4295"/>
                  <a:pt x="11550" y="3927"/>
                  <a:pt x="10800" y="3927"/>
                </a:cubicBezTo>
                <a:cubicBezTo>
                  <a:pt x="10050" y="3927"/>
                  <a:pt x="9450" y="4295"/>
                  <a:pt x="9150" y="4786"/>
                </a:cubicBezTo>
                <a:cubicBezTo>
                  <a:pt x="6000" y="4664"/>
                  <a:pt x="2700" y="3805"/>
                  <a:pt x="1200" y="2577"/>
                </a:cubicBezTo>
                <a:cubicBezTo>
                  <a:pt x="1200" y="1964"/>
                  <a:pt x="1200" y="1964"/>
                  <a:pt x="1200" y="1964"/>
                </a:cubicBezTo>
                <a:cubicBezTo>
                  <a:pt x="1200" y="1473"/>
                  <a:pt x="1800" y="982"/>
                  <a:pt x="2400" y="982"/>
                </a:cubicBezTo>
                <a:cubicBezTo>
                  <a:pt x="19200" y="982"/>
                  <a:pt x="19200" y="982"/>
                  <a:pt x="19200" y="982"/>
                </a:cubicBezTo>
                <a:cubicBezTo>
                  <a:pt x="19800" y="982"/>
                  <a:pt x="20400" y="1473"/>
                  <a:pt x="20400" y="1964"/>
                </a:cubicBezTo>
                <a:lnTo>
                  <a:pt x="20400" y="2577"/>
                </a:lnTo>
                <a:close/>
                <a:moveTo>
                  <a:pt x="9000" y="14727"/>
                </a:moveTo>
                <a:cubicBezTo>
                  <a:pt x="5400" y="14727"/>
                  <a:pt x="5400" y="14727"/>
                  <a:pt x="5400" y="14727"/>
                </a:cubicBezTo>
                <a:cubicBezTo>
                  <a:pt x="5100" y="14727"/>
                  <a:pt x="4800" y="14973"/>
                  <a:pt x="4800" y="15218"/>
                </a:cubicBezTo>
                <a:cubicBezTo>
                  <a:pt x="4800" y="15464"/>
                  <a:pt x="5100" y="15709"/>
                  <a:pt x="5400" y="15709"/>
                </a:cubicBezTo>
                <a:cubicBezTo>
                  <a:pt x="9000" y="15709"/>
                  <a:pt x="9000" y="15709"/>
                  <a:pt x="9000" y="15709"/>
                </a:cubicBezTo>
                <a:cubicBezTo>
                  <a:pt x="9300" y="15709"/>
                  <a:pt x="9600" y="15464"/>
                  <a:pt x="9600" y="15218"/>
                </a:cubicBezTo>
                <a:cubicBezTo>
                  <a:pt x="9600" y="14973"/>
                  <a:pt x="9300" y="14727"/>
                  <a:pt x="9000" y="147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2" name="Shape"/>
          <p:cNvSpPr/>
          <p:nvPr/>
        </p:nvSpPr>
        <p:spPr>
          <a:xfrm>
            <a:off x="7654925" y="7759702"/>
            <a:ext cx="523877" cy="641351"/>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7200" y="0"/>
                  <a:pt x="7200" y="0"/>
                  <a:pt x="7200" y="0"/>
                </a:cubicBezTo>
                <a:cubicBezTo>
                  <a:pt x="5850" y="0"/>
                  <a:pt x="4800" y="859"/>
                  <a:pt x="4800" y="1964"/>
                </a:cubicBezTo>
                <a:cubicBezTo>
                  <a:pt x="4800" y="2455"/>
                  <a:pt x="4800" y="2455"/>
                  <a:pt x="4800" y="2455"/>
                </a:cubicBezTo>
                <a:cubicBezTo>
                  <a:pt x="4800" y="2700"/>
                  <a:pt x="5100" y="2945"/>
                  <a:pt x="5400" y="2945"/>
                </a:cubicBezTo>
                <a:cubicBezTo>
                  <a:pt x="5700" y="2945"/>
                  <a:pt x="6000" y="2700"/>
                  <a:pt x="6000" y="2455"/>
                </a:cubicBezTo>
                <a:cubicBezTo>
                  <a:pt x="6000" y="1964"/>
                  <a:pt x="6000" y="1964"/>
                  <a:pt x="6000" y="1964"/>
                </a:cubicBezTo>
                <a:cubicBezTo>
                  <a:pt x="6000" y="1473"/>
                  <a:pt x="6600" y="982"/>
                  <a:pt x="7200" y="982"/>
                </a:cubicBezTo>
                <a:cubicBezTo>
                  <a:pt x="19200" y="982"/>
                  <a:pt x="19200" y="982"/>
                  <a:pt x="19200" y="982"/>
                </a:cubicBezTo>
                <a:cubicBezTo>
                  <a:pt x="19800" y="982"/>
                  <a:pt x="20400" y="1473"/>
                  <a:pt x="20400" y="1964"/>
                </a:cubicBezTo>
                <a:cubicBezTo>
                  <a:pt x="20400" y="15709"/>
                  <a:pt x="20400" y="15709"/>
                  <a:pt x="20400" y="15709"/>
                </a:cubicBezTo>
                <a:cubicBezTo>
                  <a:pt x="20400" y="16200"/>
                  <a:pt x="19800" y="16691"/>
                  <a:pt x="19200" y="16691"/>
                </a:cubicBezTo>
                <a:cubicBezTo>
                  <a:pt x="18600" y="16691"/>
                  <a:pt x="18600" y="16691"/>
                  <a:pt x="18600" y="16691"/>
                </a:cubicBezTo>
                <a:cubicBezTo>
                  <a:pt x="18300" y="16691"/>
                  <a:pt x="18000" y="16936"/>
                  <a:pt x="18000" y="17182"/>
                </a:cubicBezTo>
                <a:cubicBezTo>
                  <a:pt x="18000" y="17427"/>
                  <a:pt x="18300" y="17673"/>
                  <a:pt x="18600" y="17673"/>
                </a:cubicBezTo>
                <a:cubicBezTo>
                  <a:pt x="19200" y="17673"/>
                  <a:pt x="19200" y="17673"/>
                  <a:pt x="19200" y="17673"/>
                </a:cubicBezTo>
                <a:cubicBezTo>
                  <a:pt x="20550" y="17673"/>
                  <a:pt x="21600" y="16814"/>
                  <a:pt x="21600" y="15709"/>
                </a:cubicBezTo>
                <a:cubicBezTo>
                  <a:pt x="21600" y="1964"/>
                  <a:pt x="21600" y="1964"/>
                  <a:pt x="21600" y="1964"/>
                </a:cubicBezTo>
                <a:cubicBezTo>
                  <a:pt x="21600" y="859"/>
                  <a:pt x="20550" y="0"/>
                  <a:pt x="19200" y="0"/>
                </a:cubicBezTo>
                <a:moveTo>
                  <a:pt x="6600" y="15709"/>
                </a:moveTo>
                <a:cubicBezTo>
                  <a:pt x="4200" y="15709"/>
                  <a:pt x="4200" y="15709"/>
                  <a:pt x="4200" y="15709"/>
                </a:cubicBezTo>
                <a:cubicBezTo>
                  <a:pt x="3900" y="15709"/>
                  <a:pt x="3600" y="15955"/>
                  <a:pt x="3600" y="16200"/>
                </a:cubicBezTo>
                <a:cubicBezTo>
                  <a:pt x="3600" y="16445"/>
                  <a:pt x="3900" y="16691"/>
                  <a:pt x="4200" y="16691"/>
                </a:cubicBezTo>
                <a:cubicBezTo>
                  <a:pt x="6600" y="16691"/>
                  <a:pt x="6600" y="16691"/>
                  <a:pt x="6600" y="16691"/>
                </a:cubicBezTo>
                <a:cubicBezTo>
                  <a:pt x="6900" y="16691"/>
                  <a:pt x="7200" y="16445"/>
                  <a:pt x="7200" y="16200"/>
                </a:cubicBezTo>
                <a:cubicBezTo>
                  <a:pt x="7200" y="15955"/>
                  <a:pt x="6900" y="15709"/>
                  <a:pt x="6600" y="15709"/>
                </a:cubicBezTo>
                <a:moveTo>
                  <a:pt x="5400" y="17673"/>
                </a:moveTo>
                <a:cubicBezTo>
                  <a:pt x="4200" y="17673"/>
                  <a:pt x="4200" y="17673"/>
                  <a:pt x="4200" y="17673"/>
                </a:cubicBezTo>
                <a:cubicBezTo>
                  <a:pt x="3900" y="17673"/>
                  <a:pt x="3600" y="17918"/>
                  <a:pt x="3600" y="18164"/>
                </a:cubicBezTo>
                <a:cubicBezTo>
                  <a:pt x="3600" y="18409"/>
                  <a:pt x="3900" y="18655"/>
                  <a:pt x="4200" y="18655"/>
                </a:cubicBezTo>
                <a:cubicBezTo>
                  <a:pt x="5400" y="18655"/>
                  <a:pt x="5400" y="18655"/>
                  <a:pt x="5400" y="18655"/>
                </a:cubicBezTo>
                <a:cubicBezTo>
                  <a:pt x="5700" y="18655"/>
                  <a:pt x="6000" y="18409"/>
                  <a:pt x="6000" y="18164"/>
                </a:cubicBezTo>
                <a:cubicBezTo>
                  <a:pt x="6000" y="17918"/>
                  <a:pt x="5700" y="17673"/>
                  <a:pt x="5400" y="17673"/>
                </a:cubicBezTo>
                <a:moveTo>
                  <a:pt x="14400" y="3927"/>
                </a:moveTo>
                <a:cubicBezTo>
                  <a:pt x="2400" y="3927"/>
                  <a:pt x="2400" y="3927"/>
                  <a:pt x="2400" y="3927"/>
                </a:cubicBezTo>
                <a:cubicBezTo>
                  <a:pt x="1050" y="3927"/>
                  <a:pt x="0" y="4786"/>
                  <a:pt x="0" y="5891"/>
                </a:cubicBezTo>
                <a:cubicBezTo>
                  <a:pt x="0" y="19636"/>
                  <a:pt x="0" y="19636"/>
                  <a:pt x="0" y="19636"/>
                </a:cubicBezTo>
                <a:cubicBezTo>
                  <a:pt x="0" y="20741"/>
                  <a:pt x="1050" y="21600"/>
                  <a:pt x="2400" y="21600"/>
                </a:cubicBezTo>
                <a:cubicBezTo>
                  <a:pt x="14400" y="21600"/>
                  <a:pt x="14400" y="21600"/>
                  <a:pt x="14400" y="21600"/>
                </a:cubicBezTo>
                <a:cubicBezTo>
                  <a:pt x="15750" y="21600"/>
                  <a:pt x="16800" y="20741"/>
                  <a:pt x="16800" y="19636"/>
                </a:cubicBezTo>
                <a:cubicBezTo>
                  <a:pt x="16800" y="5891"/>
                  <a:pt x="16800" y="5891"/>
                  <a:pt x="16800" y="5891"/>
                </a:cubicBezTo>
                <a:cubicBezTo>
                  <a:pt x="16800" y="4786"/>
                  <a:pt x="15750" y="3927"/>
                  <a:pt x="14400" y="3927"/>
                </a:cubicBezTo>
                <a:moveTo>
                  <a:pt x="15600" y="19636"/>
                </a:moveTo>
                <a:cubicBezTo>
                  <a:pt x="15600" y="20127"/>
                  <a:pt x="15000" y="20618"/>
                  <a:pt x="14400" y="20618"/>
                </a:cubicBezTo>
                <a:cubicBezTo>
                  <a:pt x="2400" y="20618"/>
                  <a:pt x="2400" y="20618"/>
                  <a:pt x="2400" y="20618"/>
                </a:cubicBezTo>
                <a:cubicBezTo>
                  <a:pt x="1800" y="20618"/>
                  <a:pt x="1200" y="20127"/>
                  <a:pt x="1200" y="19636"/>
                </a:cubicBezTo>
                <a:cubicBezTo>
                  <a:pt x="1200" y="7364"/>
                  <a:pt x="1200" y="7364"/>
                  <a:pt x="1200" y="7364"/>
                </a:cubicBezTo>
                <a:cubicBezTo>
                  <a:pt x="2700" y="8223"/>
                  <a:pt x="4350" y="8714"/>
                  <a:pt x="6750" y="8836"/>
                </a:cubicBezTo>
                <a:cubicBezTo>
                  <a:pt x="6900" y="9327"/>
                  <a:pt x="7650" y="9818"/>
                  <a:pt x="8400" y="9818"/>
                </a:cubicBezTo>
                <a:cubicBezTo>
                  <a:pt x="9150" y="9818"/>
                  <a:pt x="9900" y="9327"/>
                  <a:pt x="10050" y="8836"/>
                </a:cubicBezTo>
                <a:cubicBezTo>
                  <a:pt x="12450" y="8714"/>
                  <a:pt x="14100" y="8223"/>
                  <a:pt x="15600" y="7364"/>
                </a:cubicBezTo>
                <a:lnTo>
                  <a:pt x="15600" y="19636"/>
                </a:lnTo>
                <a:close/>
                <a:moveTo>
                  <a:pt x="7800" y="8345"/>
                </a:moveTo>
                <a:cubicBezTo>
                  <a:pt x="7800" y="8100"/>
                  <a:pt x="8100" y="7855"/>
                  <a:pt x="8400" y="7855"/>
                </a:cubicBezTo>
                <a:cubicBezTo>
                  <a:pt x="8700" y="7855"/>
                  <a:pt x="9000" y="8100"/>
                  <a:pt x="9000" y="8345"/>
                </a:cubicBezTo>
                <a:cubicBezTo>
                  <a:pt x="9000" y="8591"/>
                  <a:pt x="8700" y="8836"/>
                  <a:pt x="8400" y="8836"/>
                </a:cubicBezTo>
                <a:cubicBezTo>
                  <a:pt x="8100" y="8836"/>
                  <a:pt x="7800" y="8591"/>
                  <a:pt x="7800" y="8345"/>
                </a:cubicBezTo>
                <a:moveTo>
                  <a:pt x="15600" y="6136"/>
                </a:moveTo>
                <a:cubicBezTo>
                  <a:pt x="14400" y="7118"/>
                  <a:pt x="12750" y="7609"/>
                  <a:pt x="10050" y="7855"/>
                </a:cubicBezTo>
                <a:cubicBezTo>
                  <a:pt x="9750" y="7241"/>
                  <a:pt x="9150" y="6873"/>
                  <a:pt x="8400" y="6873"/>
                </a:cubicBezTo>
                <a:cubicBezTo>
                  <a:pt x="7650" y="6873"/>
                  <a:pt x="7050" y="7241"/>
                  <a:pt x="6750" y="7855"/>
                </a:cubicBezTo>
                <a:cubicBezTo>
                  <a:pt x="4050" y="7609"/>
                  <a:pt x="2400" y="7118"/>
                  <a:pt x="1200" y="6136"/>
                </a:cubicBezTo>
                <a:cubicBezTo>
                  <a:pt x="1200" y="5891"/>
                  <a:pt x="1200" y="5891"/>
                  <a:pt x="1200" y="5891"/>
                </a:cubicBezTo>
                <a:cubicBezTo>
                  <a:pt x="1200" y="5400"/>
                  <a:pt x="1800" y="4909"/>
                  <a:pt x="2400" y="4909"/>
                </a:cubicBezTo>
                <a:cubicBezTo>
                  <a:pt x="14400" y="4909"/>
                  <a:pt x="14400" y="4909"/>
                  <a:pt x="14400" y="4909"/>
                </a:cubicBezTo>
                <a:cubicBezTo>
                  <a:pt x="15000" y="4909"/>
                  <a:pt x="15600" y="5400"/>
                  <a:pt x="15600" y="5891"/>
                </a:cubicBezTo>
                <a:lnTo>
                  <a:pt x="15600" y="61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3" name="Shape"/>
          <p:cNvSpPr/>
          <p:nvPr/>
        </p:nvSpPr>
        <p:spPr>
          <a:xfrm>
            <a:off x="8816975" y="775970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4786" y="14605"/>
                </a:moveTo>
                <a:cubicBezTo>
                  <a:pt x="5277" y="14114"/>
                  <a:pt x="5277" y="14114"/>
                  <a:pt x="5277" y="14114"/>
                </a:cubicBezTo>
                <a:cubicBezTo>
                  <a:pt x="5400" y="13991"/>
                  <a:pt x="5400" y="13868"/>
                  <a:pt x="5400" y="13745"/>
                </a:cubicBezTo>
                <a:cubicBezTo>
                  <a:pt x="5400" y="13500"/>
                  <a:pt x="5155" y="13255"/>
                  <a:pt x="4909" y="13255"/>
                </a:cubicBezTo>
                <a:cubicBezTo>
                  <a:pt x="4786" y="13255"/>
                  <a:pt x="4664" y="13255"/>
                  <a:pt x="4541" y="13377"/>
                </a:cubicBezTo>
                <a:cubicBezTo>
                  <a:pt x="4050" y="13868"/>
                  <a:pt x="4050" y="13868"/>
                  <a:pt x="4050" y="13868"/>
                </a:cubicBezTo>
                <a:cubicBezTo>
                  <a:pt x="3927" y="13991"/>
                  <a:pt x="3927" y="14114"/>
                  <a:pt x="3927" y="14236"/>
                </a:cubicBezTo>
                <a:cubicBezTo>
                  <a:pt x="3927" y="14482"/>
                  <a:pt x="4173" y="14727"/>
                  <a:pt x="4418" y="14727"/>
                </a:cubicBezTo>
                <a:cubicBezTo>
                  <a:pt x="4541" y="14727"/>
                  <a:pt x="4664" y="14727"/>
                  <a:pt x="4786" y="14605"/>
                </a:cubicBezTo>
                <a:moveTo>
                  <a:pt x="7855" y="14236"/>
                </a:moveTo>
                <a:cubicBezTo>
                  <a:pt x="7855" y="13991"/>
                  <a:pt x="7609" y="13745"/>
                  <a:pt x="7364" y="13745"/>
                </a:cubicBezTo>
                <a:cubicBezTo>
                  <a:pt x="7241" y="13745"/>
                  <a:pt x="7118" y="13745"/>
                  <a:pt x="6995" y="13868"/>
                </a:cubicBezTo>
                <a:cubicBezTo>
                  <a:pt x="2086" y="18777"/>
                  <a:pt x="2086" y="18777"/>
                  <a:pt x="2086" y="18777"/>
                </a:cubicBezTo>
                <a:cubicBezTo>
                  <a:pt x="1964" y="18900"/>
                  <a:pt x="1964" y="19023"/>
                  <a:pt x="1964" y="19145"/>
                </a:cubicBezTo>
                <a:cubicBezTo>
                  <a:pt x="1964" y="19391"/>
                  <a:pt x="2209" y="19636"/>
                  <a:pt x="2455" y="19636"/>
                </a:cubicBezTo>
                <a:cubicBezTo>
                  <a:pt x="2577" y="19636"/>
                  <a:pt x="2700" y="19636"/>
                  <a:pt x="2823" y="19514"/>
                </a:cubicBezTo>
                <a:cubicBezTo>
                  <a:pt x="7732" y="14605"/>
                  <a:pt x="7732" y="14605"/>
                  <a:pt x="7732" y="14605"/>
                </a:cubicBezTo>
                <a:cubicBezTo>
                  <a:pt x="7855" y="14482"/>
                  <a:pt x="7855" y="14359"/>
                  <a:pt x="7855" y="14236"/>
                </a:cubicBezTo>
                <a:moveTo>
                  <a:pt x="7855" y="16200"/>
                </a:moveTo>
                <a:cubicBezTo>
                  <a:pt x="7732" y="16200"/>
                  <a:pt x="7609" y="16200"/>
                  <a:pt x="7486" y="16323"/>
                </a:cubicBezTo>
                <a:cubicBezTo>
                  <a:pt x="6014" y="17795"/>
                  <a:pt x="6014" y="17795"/>
                  <a:pt x="6014" y="17795"/>
                </a:cubicBezTo>
                <a:cubicBezTo>
                  <a:pt x="5891" y="17918"/>
                  <a:pt x="5891" y="18041"/>
                  <a:pt x="5891" y="18164"/>
                </a:cubicBezTo>
                <a:cubicBezTo>
                  <a:pt x="5891" y="18409"/>
                  <a:pt x="6136" y="18655"/>
                  <a:pt x="6382" y="18655"/>
                </a:cubicBezTo>
                <a:cubicBezTo>
                  <a:pt x="6505" y="18655"/>
                  <a:pt x="6627" y="18655"/>
                  <a:pt x="6750" y="18532"/>
                </a:cubicBezTo>
                <a:cubicBezTo>
                  <a:pt x="8223" y="17059"/>
                  <a:pt x="8223" y="17059"/>
                  <a:pt x="8223" y="17059"/>
                </a:cubicBezTo>
                <a:cubicBezTo>
                  <a:pt x="8345" y="16936"/>
                  <a:pt x="8345" y="16814"/>
                  <a:pt x="8345" y="16691"/>
                </a:cubicBezTo>
                <a:cubicBezTo>
                  <a:pt x="8345" y="16445"/>
                  <a:pt x="8100" y="16200"/>
                  <a:pt x="7855" y="16200"/>
                </a:cubicBezTo>
                <a:moveTo>
                  <a:pt x="21600" y="491"/>
                </a:moveTo>
                <a:cubicBezTo>
                  <a:pt x="21600" y="245"/>
                  <a:pt x="21355" y="0"/>
                  <a:pt x="21109" y="0"/>
                </a:cubicBezTo>
                <a:cubicBezTo>
                  <a:pt x="20986" y="0"/>
                  <a:pt x="20986" y="0"/>
                  <a:pt x="20864" y="0"/>
                </a:cubicBezTo>
                <a:cubicBezTo>
                  <a:pt x="20864" y="0"/>
                  <a:pt x="20864" y="0"/>
                  <a:pt x="20864" y="0"/>
                </a:cubicBezTo>
                <a:cubicBezTo>
                  <a:pt x="245" y="8836"/>
                  <a:pt x="245" y="8836"/>
                  <a:pt x="245" y="8836"/>
                </a:cubicBezTo>
                <a:cubicBezTo>
                  <a:pt x="245" y="8836"/>
                  <a:pt x="245" y="8836"/>
                  <a:pt x="245" y="8836"/>
                </a:cubicBezTo>
                <a:cubicBezTo>
                  <a:pt x="245" y="8836"/>
                  <a:pt x="245" y="8836"/>
                  <a:pt x="245" y="8836"/>
                </a:cubicBezTo>
                <a:cubicBezTo>
                  <a:pt x="245" y="8836"/>
                  <a:pt x="245" y="8836"/>
                  <a:pt x="245" y="8836"/>
                </a:cubicBezTo>
                <a:cubicBezTo>
                  <a:pt x="123" y="8959"/>
                  <a:pt x="0" y="9082"/>
                  <a:pt x="0" y="9327"/>
                </a:cubicBezTo>
                <a:cubicBezTo>
                  <a:pt x="0" y="9573"/>
                  <a:pt x="123" y="9695"/>
                  <a:pt x="368" y="9818"/>
                </a:cubicBezTo>
                <a:cubicBezTo>
                  <a:pt x="368" y="9818"/>
                  <a:pt x="368" y="9818"/>
                  <a:pt x="368" y="9818"/>
                </a:cubicBezTo>
                <a:cubicBezTo>
                  <a:pt x="8468" y="13132"/>
                  <a:pt x="8468" y="13132"/>
                  <a:pt x="8468" y="13132"/>
                </a:cubicBezTo>
                <a:cubicBezTo>
                  <a:pt x="11782" y="21232"/>
                  <a:pt x="11782" y="21232"/>
                  <a:pt x="11782" y="21232"/>
                </a:cubicBezTo>
                <a:cubicBezTo>
                  <a:pt x="11782" y="21232"/>
                  <a:pt x="11782" y="21232"/>
                  <a:pt x="11782" y="21232"/>
                </a:cubicBezTo>
                <a:cubicBezTo>
                  <a:pt x="11905" y="21477"/>
                  <a:pt x="12027" y="21600"/>
                  <a:pt x="12273" y="21600"/>
                </a:cubicBezTo>
                <a:cubicBezTo>
                  <a:pt x="12518" y="21600"/>
                  <a:pt x="12641" y="21477"/>
                  <a:pt x="12764" y="21355"/>
                </a:cubicBezTo>
                <a:cubicBezTo>
                  <a:pt x="12764" y="21355"/>
                  <a:pt x="12764" y="21355"/>
                  <a:pt x="12764" y="21355"/>
                </a:cubicBezTo>
                <a:cubicBezTo>
                  <a:pt x="12764" y="21355"/>
                  <a:pt x="12764" y="21355"/>
                  <a:pt x="12764" y="21355"/>
                </a:cubicBezTo>
                <a:cubicBezTo>
                  <a:pt x="12764" y="21355"/>
                  <a:pt x="12764" y="21355"/>
                  <a:pt x="12764" y="21355"/>
                </a:cubicBezTo>
                <a:cubicBezTo>
                  <a:pt x="21600" y="736"/>
                  <a:pt x="21600" y="736"/>
                  <a:pt x="21600" y="736"/>
                </a:cubicBezTo>
                <a:cubicBezTo>
                  <a:pt x="21600" y="736"/>
                  <a:pt x="21600" y="736"/>
                  <a:pt x="21600" y="736"/>
                </a:cubicBezTo>
                <a:cubicBezTo>
                  <a:pt x="21600" y="614"/>
                  <a:pt x="21600" y="614"/>
                  <a:pt x="21600" y="491"/>
                </a:cubicBezTo>
                <a:moveTo>
                  <a:pt x="1718" y="9327"/>
                </a:moveTo>
                <a:cubicBezTo>
                  <a:pt x="18900" y="1964"/>
                  <a:pt x="18900" y="1964"/>
                  <a:pt x="18900" y="1964"/>
                </a:cubicBezTo>
                <a:cubicBezTo>
                  <a:pt x="8714" y="12150"/>
                  <a:pt x="8714" y="12150"/>
                  <a:pt x="8714" y="12150"/>
                </a:cubicBezTo>
                <a:lnTo>
                  <a:pt x="1718" y="9327"/>
                </a:lnTo>
                <a:close/>
                <a:moveTo>
                  <a:pt x="12273" y="19882"/>
                </a:moveTo>
                <a:cubicBezTo>
                  <a:pt x="9450" y="12886"/>
                  <a:pt x="9450" y="12886"/>
                  <a:pt x="9450" y="12886"/>
                </a:cubicBezTo>
                <a:cubicBezTo>
                  <a:pt x="19636" y="2700"/>
                  <a:pt x="19636" y="2700"/>
                  <a:pt x="19636" y="2700"/>
                </a:cubicBezTo>
                <a:lnTo>
                  <a:pt x="12273" y="19882"/>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4" name="Shape"/>
          <p:cNvSpPr/>
          <p:nvPr/>
        </p:nvSpPr>
        <p:spPr>
          <a:xfrm>
            <a:off x="10039350" y="7788275"/>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21109" y="18360"/>
                </a:moveTo>
                <a:cubicBezTo>
                  <a:pt x="11782" y="18360"/>
                  <a:pt x="11782" y="18360"/>
                  <a:pt x="11782" y="18360"/>
                </a:cubicBezTo>
                <a:cubicBezTo>
                  <a:pt x="11536" y="17145"/>
                  <a:pt x="10555" y="16200"/>
                  <a:pt x="9327" y="16200"/>
                </a:cubicBezTo>
                <a:cubicBezTo>
                  <a:pt x="8100" y="16200"/>
                  <a:pt x="7118" y="17145"/>
                  <a:pt x="6873" y="18360"/>
                </a:cubicBezTo>
                <a:cubicBezTo>
                  <a:pt x="491" y="18360"/>
                  <a:pt x="491" y="18360"/>
                  <a:pt x="491" y="18360"/>
                </a:cubicBezTo>
                <a:cubicBezTo>
                  <a:pt x="245" y="18360"/>
                  <a:pt x="0" y="18630"/>
                  <a:pt x="0" y="18900"/>
                </a:cubicBezTo>
                <a:cubicBezTo>
                  <a:pt x="0" y="19170"/>
                  <a:pt x="245" y="19440"/>
                  <a:pt x="491" y="19440"/>
                </a:cubicBezTo>
                <a:cubicBezTo>
                  <a:pt x="6873" y="19440"/>
                  <a:pt x="6873" y="19440"/>
                  <a:pt x="6873" y="19440"/>
                </a:cubicBezTo>
                <a:cubicBezTo>
                  <a:pt x="7118" y="20655"/>
                  <a:pt x="8100" y="21600"/>
                  <a:pt x="9327" y="21600"/>
                </a:cubicBezTo>
                <a:cubicBezTo>
                  <a:pt x="10555" y="21600"/>
                  <a:pt x="11536" y="20655"/>
                  <a:pt x="11782" y="19440"/>
                </a:cubicBezTo>
                <a:cubicBezTo>
                  <a:pt x="21109" y="19440"/>
                  <a:pt x="21109" y="19440"/>
                  <a:pt x="21109" y="19440"/>
                </a:cubicBezTo>
                <a:cubicBezTo>
                  <a:pt x="21355" y="19440"/>
                  <a:pt x="21600" y="19170"/>
                  <a:pt x="21600" y="18900"/>
                </a:cubicBezTo>
                <a:cubicBezTo>
                  <a:pt x="21600" y="18630"/>
                  <a:pt x="21355" y="18360"/>
                  <a:pt x="21109" y="18360"/>
                </a:cubicBezTo>
                <a:moveTo>
                  <a:pt x="9327" y="20520"/>
                </a:moveTo>
                <a:cubicBezTo>
                  <a:pt x="8468" y="20520"/>
                  <a:pt x="7855" y="19845"/>
                  <a:pt x="7855" y="18900"/>
                </a:cubicBezTo>
                <a:cubicBezTo>
                  <a:pt x="7855" y="17955"/>
                  <a:pt x="8468" y="17280"/>
                  <a:pt x="9327" y="17280"/>
                </a:cubicBezTo>
                <a:cubicBezTo>
                  <a:pt x="10186" y="17280"/>
                  <a:pt x="10800" y="17955"/>
                  <a:pt x="10800" y="18900"/>
                </a:cubicBezTo>
                <a:cubicBezTo>
                  <a:pt x="10800" y="19845"/>
                  <a:pt x="10186" y="20520"/>
                  <a:pt x="9327" y="20520"/>
                </a:cubicBezTo>
                <a:moveTo>
                  <a:pt x="491" y="3240"/>
                </a:moveTo>
                <a:cubicBezTo>
                  <a:pt x="2945" y="3240"/>
                  <a:pt x="2945" y="3240"/>
                  <a:pt x="2945" y="3240"/>
                </a:cubicBezTo>
                <a:cubicBezTo>
                  <a:pt x="3191" y="4455"/>
                  <a:pt x="4173" y="5400"/>
                  <a:pt x="5400" y="5400"/>
                </a:cubicBezTo>
                <a:cubicBezTo>
                  <a:pt x="6627" y="5400"/>
                  <a:pt x="7609" y="4455"/>
                  <a:pt x="7855" y="3240"/>
                </a:cubicBezTo>
                <a:cubicBezTo>
                  <a:pt x="21109" y="3240"/>
                  <a:pt x="21109" y="3240"/>
                  <a:pt x="21109" y="3240"/>
                </a:cubicBezTo>
                <a:cubicBezTo>
                  <a:pt x="21355" y="3240"/>
                  <a:pt x="21600" y="2970"/>
                  <a:pt x="21600" y="2700"/>
                </a:cubicBezTo>
                <a:cubicBezTo>
                  <a:pt x="21600" y="2430"/>
                  <a:pt x="21355" y="2160"/>
                  <a:pt x="21109" y="2160"/>
                </a:cubicBezTo>
                <a:cubicBezTo>
                  <a:pt x="7855" y="2160"/>
                  <a:pt x="7855" y="2160"/>
                  <a:pt x="7855" y="2160"/>
                </a:cubicBezTo>
                <a:cubicBezTo>
                  <a:pt x="7609" y="945"/>
                  <a:pt x="6627" y="0"/>
                  <a:pt x="5400" y="0"/>
                </a:cubicBezTo>
                <a:cubicBezTo>
                  <a:pt x="4173" y="0"/>
                  <a:pt x="3191" y="945"/>
                  <a:pt x="2945" y="2160"/>
                </a:cubicBezTo>
                <a:cubicBezTo>
                  <a:pt x="491" y="2160"/>
                  <a:pt x="491" y="2160"/>
                  <a:pt x="491" y="2160"/>
                </a:cubicBezTo>
                <a:cubicBezTo>
                  <a:pt x="245" y="2160"/>
                  <a:pt x="0" y="2430"/>
                  <a:pt x="0" y="2700"/>
                </a:cubicBezTo>
                <a:cubicBezTo>
                  <a:pt x="0" y="2970"/>
                  <a:pt x="245" y="3240"/>
                  <a:pt x="491" y="3240"/>
                </a:cubicBezTo>
                <a:moveTo>
                  <a:pt x="5400" y="1080"/>
                </a:moveTo>
                <a:cubicBezTo>
                  <a:pt x="6259" y="1080"/>
                  <a:pt x="6873" y="1755"/>
                  <a:pt x="6873" y="2700"/>
                </a:cubicBezTo>
                <a:cubicBezTo>
                  <a:pt x="6873" y="3645"/>
                  <a:pt x="6259" y="4320"/>
                  <a:pt x="5400" y="4320"/>
                </a:cubicBezTo>
                <a:cubicBezTo>
                  <a:pt x="4541" y="4320"/>
                  <a:pt x="3927" y="3645"/>
                  <a:pt x="3927" y="2700"/>
                </a:cubicBezTo>
                <a:cubicBezTo>
                  <a:pt x="3927" y="1755"/>
                  <a:pt x="4541" y="1080"/>
                  <a:pt x="5400" y="1080"/>
                </a:cubicBezTo>
                <a:moveTo>
                  <a:pt x="21109" y="10260"/>
                </a:moveTo>
                <a:cubicBezTo>
                  <a:pt x="19636" y="10260"/>
                  <a:pt x="19636" y="10260"/>
                  <a:pt x="19636" y="10260"/>
                </a:cubicBezTo>
                <a:cubicBezTo>
                  <a:pt x="19391" y="9045"/>
                  <a:pt x="18409" y="8100"/>
                  <a:pt x="17182" y="8100"/>
                </a:cubicBezTo>
                <a:cubicBezTo>
                  <a:pt x="15955" y="8100"/>
                  <a:pt x="14973" y="9045"/>
                  <a:pt x="14727" y="10260"/>
                </a:cubicBezTo>
                <a:cubicBezTo>
                  <a:pt x="491" y="10260"/>
                  <a:pt x="491" y="10260"/>
                  <a:pt x="491" y="10260"/>
                </a:cubicBezTo>
                <a:cubicBezTo>
                  <a:pt x="245" y="10260"/>
                  <a:pt x="0" y="10530"/>
                  <a:pt x="0" y="10800"/>
                </a:cubicBezTo>
                <a:cubicBezTo>
                  <a:pt x="0" y="11070"/>
                  <a:pt x="245" y="11340"/>
                  <a:pt x="491" y="11340"/>
                </a:cubicBezTo>
                <a:cubicBezTo>
                  <a:pt x="14727" y="11340"/>
                  <a:pt x="14727" y="11340"/>
                  <a:pt x="14727" y="11340"/>
                </a:cubicBezTo>
                <a:cubicBezTo>
                  <a:pt x="14973" y="12555"/>
                  <a:pt x="15955" y="13500"/>
                  <a:pt x="17182" y="13500"/>
                </a:cubicBezTo>
                <a:cubicBezTo>
                  <a:pt x="18409" y="13500"/>
                  <a:pt x="19391" y="12555"/>
                  <a:pt x="19636" y="11340"/>
                </a:cubicBezTo>
                <a:cubicBezTo>
                  <a:pt x="21109" y="11340"/>
                  <a:pt x="21109" y="11340"/>
                  <a:pt x="21109" y="11340"/>
                </a:cubicBezTo>
                <a:cubicBezTo>
                  <a:pt x="21355" y="11340"/>
                  <a:pt x="21600" y="11070"/>
                  <a:pt x="21600" y="10800"/>
                </a:cubicBezTo>
                <a:cubicBezTo>
                  <a:pt x="21600" y="10530"/>
                  <a:pt x="21355" y="10260"/>
                  <a:pt x="21109" y="10260"/>
                </a:cubicBezTo>
                <a:moveTo>
                  <a:pt x="17182" y="12420"/>
                </a:moveTo>
                <a:cubicBezTo>
                  <a:pt x="16323" y="12420"/>
                  <a:pt x="15709" y="11745"/>
                  <a:pt x="15709" y="10800"/>
                </a:cubicBezTo>
                <a:cubicBezTo>
                  <a:pt x="15709" y="9855"/>
                  <a:pt x="16323" y="9180"/>
                  <a:pt x="17182" y="9180"/>
                </a:cubicBezTo>
                <a:cubicBezTo>
                  <a:pt x="18041" y="9180"/>
                  <a:pt x="18655" y="9855"/>
                  <a:pt x="18655" y="10800"/>
                </a:cubicBezTo>
                <a:cubicBezTo>
                  <a:pt x="18655" y="11745"/>
                  <a:pt x="18041" y="12420"/>
                  <a:pt x="17182" y="1242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5" name="Shape"/>
          <p:cNvSpPr/>
          <p:nvPr/>
        </p:nvSpPr>
        <p:spPr>
          <a:xfrm>
            <a:off x="11261725" y="7788275"/>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19145" y="18360"/>
                </a:moveTo>
                <a:cubicBezTo>
                  <a:pt x="18900" y="18360"/>
                  <a:pt x="18655" y="18630"/>
                  <a:pt x="18655" y="18900"/>
                </a:cubicBezTo>
                <a:cubicBezTo>
                  <a:pt x="18655" y="19170"/>
                  <a:pt x="18900" y="19440"/>
                  <a:pt x="19145" y="19440"/>
                </a:cubicBezTo>
                <a:cubicBezTo>
                  <a:pt x="19391" y="19440"/>
                  <a:pt x="19636" y="19170"/>
                  <a:pt x="19636" y="18900"/>
                </a:cubicBezTo>
                <a:cubicBezTo>
                  <a:pt x="19636" y="18630"/>
                  <a:pt x="19391" y="18360"/>
                  <a:pt x="19145" y="18360"/>
                </a:cubicBezTo>
                <a:moveTo>
                  <a:pt x="15218" y="9720"/>
                </a:moveTo>
                <a:cubicBezTo>
                  <a:pt x="16077" y="9720"/>
                  <a:pt x="16691" y="9045"/>
                  <a:pt x="16691" y="8100"/>
                </a:cubicBezTo>
                <a:cubicBezTo>
                  <a:pt x="16691" y="7155"/>
                  <a:pt x="16077" y="6480"/>
                  <a:pt x="15218" y="6480"/>
                </a:cubicBezTo>
                <a:cubicBezTo>
                  <a:pt x="14359" y="6480"/>
                  <a:pt x="13745" y="7155"/>
                  <a:pt x="13745" y="8100"/>
                </a:cubicBezTo>
                <a:cubicBezTo>
                  <a:pt x="13745" y="9045"/>
                  <a:pt x="14359" y="9720"/>
                  <a:pt x="15218" y="9720"/>
                </a:cubicBezTo>
                <a:moveTo>
                  <a:pt x="15218" y="17280"/>
                </a:moveTo>
                <a:cubicBezTo>
                  <a:pt x="17059" y="17280"/>
                  <a:pt x="18655" y="15525"/>
                  <a:pt x="18655" y="13500"/>
                </a:cubicBezTo>
                <a:cubicBezTo>
                  <a:pt x="18655" y="8100"/>
                  <a:pt x="18655" y="8100"/>
                  <a:pt x="18655" y="8100"/>
                </a:cubicBezTo>
                <a:cubicBezTo>
                  <a:pt x="18655" y="6075"/>
                  <a:pt x="17059" y="4320"/>
                  <a:pt x="15218" y="4320"/>
                </a:cubicBezTo>
                <a:cubicBezTo>
                  <a:pt x="13377" y="4320"/>
                  <a:pt x="11782" y="6075"/>
                  <a:pt x="11782" y="8100"/>
                </a:cubicBezTo>
                <a:cubicBezTo>
                  <a:pt x="11782" y="13500"/>
                  <a:pt x="11782" y="13500"/>
                  <a:pt x="11782" y="13500"/>
                </a:cubicBezTo>
                <a:cubicBezTo>
                  <a:pt x="11782" y="15525"/>
                  <a:pt x="13377" y="17280"/>
                  <a:pt x="15218" y="17280"/>
                </a:cubicBezTo>
                <a:moveTo>
                  <a:pt x="12764" y="8100"/>
                </a:moveTo>
                <a:cubicBezTo>
                  <a:pt x="12764" y="6615"/>
                  <a:pt x="13868" y="5400"/>
                  <a:pt x="15218" y="5400"/>
                </a:cubicBezTo>
                <a:cubicBezTo>
                  <a:pt x="16568" y="5400"/>
                  <a:pt x="17673" y="6615"/>
                  <a:pt x="17673" y="8100"/>
                </a:cubicBezTo>
                <a:cubicBezTo>
                  <a:pt x="17673" y="13500"/>
                  <a:pt x="17673" y="13500"/>
                  <a:pt x="17673" y="13500"/>
                </a:cubicBezTo>
                <a:cubicBezTo>
                  <a:pt x="17673" y="14985"/>
                  <a:pt x="16568" y="16200"/>
                  <a:pt x="15218" y="16200"/>
                </a:cubicBezTo>
                <a:cubicBezTo>
                  <a:pt x="13868" y="16200"/>
                  <a:pt x="12764" y="14985"/>
                  <a:pt x="12764" y="13500"/>
                </a:cubicBezTo>
                <a:lnTo>
                  <a:pt x="12764" y="8100"/>
                </a:lnTo>
                <a:close/>
                <a:moveTo>
                  <a:pt x="19145" y="3240"/>
                </a:moveTo>
                <a:cubicBezTo>
                  <a:pt x="19391" y="3240"/>
                  <a:pt x="19636" y="2970"/>
                  <a:pt x="19636" y="2700"/>
                </a:cubicBezTo>
                <a:cubicBezTo>
                  <a:pt x="19636" y="2430"/>
                  <a:pt x="19391" y="2160"/>
                  <a:pt x="19145" y="2160"/>
                </a:cubicBezTo>
                <a:cubicBezTo>
                  <a:pt x="18900" y="2160"/>
                  <a:pt x="18655" y="2430"/>
                  <a:pt x="18655" y="2700"/>
                </a:cubicBezTo>
                <a:cubicBezTo>
                  <a:pt x="18655" y="2970"/>
                  <a:pt x="18900" y="3240"/>
                  <a:pt x="19145" y="3240"/>
                </a:cubicBezTo>
                <a:moveTo>
                  <a:pt x="20618" y="0"/>
                </a:moveTo>
                <a:cubicBezTo>
                  <a:pt x="982" y="0"/>
                  <a:pt x="982" y="0"/>
                  <a:pt x="982" y="0"/>
                </a:cubicBezTo>
                <a:cubicBezTo>
                  <a:pt x="491" y="0"/>
                  <a:pt x="0" y="540"/>
                  <a:pt x="0" y="108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1080"/>
                  <a:pt x="21600" y="1080"/>
                  <a:pt x="21600" y="1080"/>
                </a:cubicBezTo>
                <a:cubicBezTo>
                  <a:pt x="21600" y="540"/>
                  <a:pt x="21109" y="0"/>
                  <a:pt x="20618" y="0"/>
                </a:cubicBezTo>
                <a:moveTo>
                  <a:pt x="20618" y="20520"/>
                </a:moveTo>
                <a:cubicBezTo>
                  <a:pt x="982" y="20520"/>
                  <a:pt x="982" y="20520"/>
                  <a:pt x="982" y="20520"/>
                </a:cubicBezTo>
                <a:cubicBezTo>
                  <a:pt x="982" y="1080"/>
                  <a:pt x="982" y="1080"/>
                  <a:pt x="982" y="1080"/>
                </a:cubicBezTo>
                <a:cubicBezTo>
                  <a:pt x="20618" y="1080"/>
                  <a:pt x="20618" y="1080"/>
                  <a:pt x="20618" y="1080"/>
                </a:cubicBezTo>
                <a:lnTo>
                  <a:pt x="20618" y="20520"/>
                </a:lnTo>
                <a:close/>
                <a:moveTo>
                  <a:pt x="2455" y="19440"/>
                </a:moveTo>
                <a:cubicBezTo>
                  <a:pt x="2700" y="19440"/>
                  <a:pt x="2945" y="19170"/>
                  <a:pt x="2945" y="18900"/>
                </a:cubicBezTo>
                <a:cubicBezTo>
                  <a:pt x="2945" y="18630"/>
                  <a:pt x="2700" y="18360"/>
                  <a:pt x="2455" y="18360"/>
                </a:cubicBezTo>
                <a:cubicBezTo>
                  <a:pt x="2209" y="18360"/>
                  <a:pt x="1964" y="18630"/>
                  <a:pt x="1964" y="18900"/>
                </a:cubicBezTo>
                <a:cubicBezTo>
                  <a:pt x="1964" y="19170"/>
                  <a:pt x="2209" y="19440"/>
                  <a:pt x="2455" y="19440"/>
                </a:cubicBezTo>
                <a:moveTo>
                  <a:pt x="2945" y="13500"/>
                </a:moveTo>
                <a:cubicBezTo>
                  <a:pt x="2945" y="15525"/>
                  <a:pt x="4541" y="17280"/>
                  <a:pt x="6382" y="17280"/>
                </a:cubicBezTo>
                <a:cubicBezTo>
                  <a:pt x="8223" y="17280"/>
                  <a:pt x="9818" y="15525"/>
                  <a:pt x="9818" y="13500"/>
                </a:cubicBezTo>
                <a:cubicBezTo>
                  <a:pt x="9818" y="8100"/>
                  <a:pt x="9818" y="8100"/>
                  <a:pt x="9818" y="8100"/>
                </a:cubicBezTo>
                <a:cubicBezTo>
                  <a:pt x="9818" y="6075"/>
                  <a:pt x="8223" y="4320"/>
                  <a:pt x="6382" y="4320"/>
                </a:cubicBezTo>
                <a:cubicBezTo>
                  <a:pt x="4541" y="4320"/>
                  <a:pt x="2945" y="6075"/>
                  <a:pt x="2945" y="8100"/>
                </a:cubicBezTo>
                <a:lnTo>
                  <a:pt x="2945" y="13500"/>
                </a:lnTo>
                <a:close/>
                <a:moveTo>
                  <a:pt x="3927" y="8100"/>
                </a:moveTo>
                <a:cubicBezTo>
                  <a:pt x="3927" y="6615"/>
                  <a:pt x="5032" y="5400"/>
                  <a:pt x="6382" y="5400"/>
                </a:cubicBezTo>
                <a:cubicBezTo>
                  <a:pt x="7732" y="5400"/>
                  <a:pt x="8836" y="6615"/>
                  <a:pt x="8836" y="8100"/>
                </a:cubicBezTo>
                <a:cubicBezTo>
                  <a:pt x="8836" y="13500"/>
                  <a:pt x="8836" y="13500"/>
                  <a:pt x="8836" y="13500"/>
                </a:cubicBezTo>
                <a:cubicBezTo>
                  <a:pt x="8836" y="14985"/>
                  <a:pt x="7732" y="16200"/>
                  <a:pt x="6382" y="16200"/>
                </a:cubicBezTo>
                <a:cubicBezTo>
                  <a:pt x="5032" y="16200"/>
                  <a:pt x="3927" y="14985"/>
                  <a:pt x="3927" y="13500"/>
                </a:cubicBezTo>
                <a:lnTo>
                  <a:pt x="3927" y="8100"/>
                </a:lnTo>
                <a:close/>
                <a:moveTo>
                  <a:pt x="2455" y="3240"/>
                </a:moveTo>
                <a:cubicBezTo>
                  <a:pt x="2700" y="3240"/>
                  <a:pt x="2945" y="2970"/>
                  <a:pt x="2945" y="2700"/>
                </a:cubicBezTo>
                <a:cubicBezTo>
                  <a:pt x="2945" y="2430"/>
                  <a:pt x="2700" y="2160"/>
                  <a:pt x="2455" y="2160"/>
                </a:cubicBezTo>
                <a:cubicBezTo>
                  <a:pt x="2209" y="2160"/>
                  <a:pt x="1964" y="2430"/>
                  <a:pt x="1964" y="2700"/>
                </a:cubicBezTo>
                <a:cubicBezTo>
                  <a:pt x="1964" y="2970"/>
                  <a:pt x="2209" y="3240"/>
                  <a:pt x="2455" y="3240"/>
                </a:cubicBezTo>
                <a:moveTo>
                  <a:pt x="6382" y="15120"/>
                </a:moveTo>
                <a:cubicBezTo>
                  <a:pt x="7241" y="15120"/>
                  <a:pt x="7855" y="14445"/>
                  <a:pt x="7855" y="13500"/>
                </a:cubicBezTo>
                <a:cubicBezTo>
                  <a:pt x="7855" y="12555"/>
                  <a:pt x="7241" y="11880"/>
                  <a:pt x="6382" y="11880"/>
                </a:cubicBezTo>
                <a:cubicBezTo>
                  <a:pt x="5523" y="11880"/>
                  <a:pt x="4909" y="12555"/>
                  <a:pt x="4909" y="13500"/>
                </a:cubicBezTo>
                <a:cubicBezTo>
                  <a:pt x="4909" y="14445"/>
                  <a:pt x="5523" y="15120"/>
                  <a:pt x="6382" y="1512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6" name="Shape"/>
          <p:cNvSpPr/>
          <p:nvPr/>
        </p:nvSpPr>
        <p:spPr>
          <a:xfrm>
            <a:off x="12484100" y="775970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8164" y="15709"/>
                </a:moveTo>
                <a:cubicBezTo>
                  <a:pt x="11659" y="15709"/>
                  <a:pt x="11659" y="15709"/>
                  <a:pt x="11659" y="15709"/>
                </a:cubicBezTo>
                <a:cubicBezTo>
                  <a:pt x="11536" y="14850"/>
                  <a:pt x="10677" y="14236"/>
                  <a:pt x="9818" y="14236"/>
                </a:cubicBezTo>
                <a:cubicBezTo>
                  <a:pt x="8959" y="14236"/>
                  <a:pt x="8100" y="14850"/>
                  <a:pt x="7977" y="15709"/>
                </a:cubicBezTo>
                <a:cubicBezTo>
                  <a:pt x="3436" y="15709"/>
                  <a:pt x="3436" y="15709"/>
                  <a:pt x="3436" y="15709"/>
                </a:cubicBezTo>
                <a:cubicBezTo>
                  <a:pt x="3191" y="15709"/>
                  <a:pt x="2945" y="15955"/>
                  <a:pt x="2945" y="16200"/>
                </a:cubicBezTo>
                <a:cubicBezTo>
                  <a:pt x="2945" y="16445"/>
                  <a:pt x="3191" y="16691"/>
                  <a:pt x="3436" y="16691"/>
                </a:cubicBezTo>
                <a:cubicBezTo>
                  <a:pt x="7977" y="16691"/>
                  <a:pt x="7977" y="16691"/>
                  <a:pt x="7977" y="16691"/>
                </a:cubicBezTo>
                <a:cubicBezTo>
                  <a:pt x="8100" y="17550"/>
                  <a:pt x="8959" y="18164"/>
                  <a:pt x="9818" y="18164"/>
                </a:cubicBezTo>
                <a:cubicBezTo>
                  <a:pt x="10677" y="18164"/>
                  <a:pt x="11536" y="17550"/>
                  <a:pt x="11659" y="16691"/>
                </a:cubicBezTo>
                <a:cubicBezTo>
                  <a:pt x="18164" y="16691"/>
                  <a:pt x="18164" y="16691"/>
                  <a:pt x="18164" y="16691"/>
                </a:cubicBezTo>
                <a:cubicBezTo>
                  <a:pt x="18409" y="16691"/>
                  <a:pt x="18655" y="16445"/>
                  <a:pt x="18655" y="16200"/>
                </a:cubicBezTo>
                <a:cubicBezTo>
                  <a:pt x="18655" y="15955"/>
                  <a:pt x="18409" y="15709"/>
                  <a:pt x="18164" y="15709"/>
                </a:cubicBezTo>
                <a:moveTo>
                  <a:pt x="9818" y="17182"/>
                </a:moveTo>
                <a:cubicBezTo>
                  <a:pt x="9327" y="17182"/>
                  <a:pt x="8836" y="16691"/>
                  <a:pt x="8836" y="16200"/>
                </a:cubicBezTo>
                <a:cubicBezTo>
                  <a:pt x="8836" y="15709"/>
                  <a:pt x="9327" y="15218"/>
                  <a:pt x="9818" y="15218"/>
                </a:cubicBezTo>
                <a:cubicBezTo>
                  <a:pt x="10309" y="15218"/>
                  <a:pt x="10800" y="15709"/>
                  <a:pt x="10800" y="16200"/>
                </a:cubicBezTo>
                <a:cubicBezTo>
                  <a:pt x="10800" y="16691"/>
                  <a:pt x="10309" y="17182"/>
                  <a:pt x="9818" y="17182"/>
                </a:cubicBezTo>
                <a:moveTo>
                  <a:pt x="18164" y="10309"/>
                </a:moveTo>
                <a:cubicBezTo>
                  <a:pt x="16568" y="10309"/>
                  <a:pt x="16568" y="10309"/>
                  <a:pt x="16568" y="10309"/>
                </a:cubicBezTo>
                <a:cubicBezTo>
                  <a:pt x="16445" y="9450"/>
                  <a:pt x="15586" y="8836"/>
                  <a:pt x="14727" y="8836"/>
                </a:cubicBezTo>
                <a:cubicBezTo>
                  <a:pt x="13868" y="8836"/>
                  <a:pt x="13009" y="9450"/>
                  <a:pt x="12886" y="10309"/>
                </a:cubicBezTo>
                <a:cubicBezTo>
                  <a:pt x="3436" y="10309"/>
                  <a:pt x="3436" y="10309"/>
                  <a:pt x="3436" y="10309"/>
                </a:cubicBezTo>
                <a:cubicBezTo>
                  <a:pt x="3191" y="10309"/>
                  <a:pt x="2945" y="10555"/>
                  <a:pt x="2945" y="10800"/>
                </a:cubicBezTo>
                <a:cubicBezTo>
                  <a:pt x="2945" y="11045"/>
                  <a:pt x="3191" y="11291"/>
                  <a:pt x="3436" y="11291"/>
                </a:cubicBezTo>
                <a:cubicBezTo>
                  <a:pt x="12886" y="11291"/>
                  <a:pt x="12886" y="11291"/>
                  <a:pt x="12886" y="11291"/>
                </a:cubicBezTo>
                <a:cubicBezTo>
                  <a:pt x="13009" y="12150"/>
                  <a:pt x="13868" y="12764"/>
                  <a:pt x="14727" y="12764"/>
                </a:cubicBezTo>
                <a:cubicBezTo>
                  <a:pt x="15586" y="12764"/>
                  <a:pt x="16445" y="12150"/>
                  <a:pt x="16568" y="11291"/>
                </a:cubicBezTo>
                <a:cubicBezTo>
                  <a:pt x="18164" y="11291"/>
                  <a:pt x="18164" y="11291"/>
                  <a:pt x="18164" y="11291"/>
                </a:cubicBezTo>
                <a:cubicBezTo>
                  <a:pt x="18409" y="11291"/>
                  <a:pt x="18655" y="11045"/>
                  <a:pt x="18655" y="10800"/>
                </a:cubicBezTo>
                <a:cubicBezTo>
                  <a:pt x="18655" y="10555"/>
                  <a:pt x="18409" y="10309"/>
                  <a:pt x="18164" y="10309"/>
                </a:cubicBezTo>
                <a:moveTo>
                  <a:pt x="14727" y="11782"/>
                </a:moveTo>
                <a:cubicBezTo>
                  <a:pt x="14236" y="11782"/>
                  <a:pt x="13745" y="11291"/>
                  <a:pt x="13745" y="10800"/>
                </a:cubicBezTo>
                <a:cubicBezTo>
                  <a:pt x="13745" y="10309"/>
                  <a:pt x="14236" y="9818"/>
                  <a:pt x="14727" y="9818"/>
                </a:cubicBezTo>
                <a:cubicBezTo>
                  <a:pt x="15218" y="9818"/>
                  <a:pt x="15709" y="10309"/>
                  <a:pt x="15709" y="10800"/>
                </a:cubicBezTo>
                <a:cubicBezTo>
                  <a:pt x="15709" y="11291"/>
                  <a:pt x="15218" y="11782"/>
                  <a:pt x="14727" y="11782"/>
                </a:cubicBezTo>
                <a:moveTo>
                  <a:pt x="18164" y="4909"/>
                </a:moveTo>
                <a:cubicBezTo>
                  <a:pt x="9695" y="4909"/>
                  <a:pt x="9695" y="4909"/>
                  <a:pt x="9695" y="4909"/>
                </a:cubicBezTo>
                <a:cubicBezTo>
                  <a:pt x="9573" y="4050"/>
                  <a:pt x="8714" y="3436"/>
                  <a:pt x="7855" y="3436"/>
                </a:cubicBezTo>
                <a:cubicBezTo>
                  <a:pt x="6995" y="3436"/>
                  <a:pt x="6136" y="4050"/>
                  <a:pt x="6014" y="4909"/>
                </a:cubicBezTo>
                <a:cubicBezTo>
                  <a:pt x="3436" y="4909"/>
                  <a:pt x="3436" y="4909"/>
                  <a:pt x="3436" y="4909"/>
                </a:cubicBezTo>
                <a:cubicBezTo>
                  <a:pt x="3191" y="4909"/>
                  <a:pt x="2945" y="5155"/>
                  <a:pt x="2945" y="5400"/>
                </a:cubicBezTo>
                <a:cubicBezTo>
                  <a:pt x="2945" y="5645"/>
                  <a:pt x="3191" y="5891"/>
                  <a:pt x="3436" y="5891"/>
                </a:cubicBezTo>
                <a:cubicBezTo>
                  <a:pt x="6014" y="5891"/>
                  <a:pt x="6014" y="5891"/>
                  <a:pt x="6014" y="5891"/>
                </a:cubicBezTo>
                <a:cubicBezTo>
                  <a:pt x="6136" y="6750"/>
                  <a:pt x="6995" y="7364"/>
                  <a:pt x="7855" y="7364"/>
                </a:cubicBezTo>
                <a:cubicBezTo>
                  <a:pt x="8714" y="7364"/>
                  <a:pt x="9573" y="6750"/>
                  <a:pt x="9695" y="5891"/>
                </a:cubicBezTo>
                <a:cubicBezTo>
                  <a:pt x="18164" y="5891"/>
                  <a:pt x="18164" y="5891"/>
                  <a:pt x="18164" y="5891"/>
                </a:cubicBezTo>
                <a:cubicBezTo>
                  <a:pt x="18409" y="5891"/>
                  <a:pt x="18655" y="5645"/>
                  <a:pt x="18655" y="5400"/>
                </a:cubicBezTo>
                <a:cubicBezTo>
                  <a:pt x="18655" y="5155"/>
                  <a:pt x="18409" y="4909"/>
                  <a:pt x="18164" y="4909"/>
                </a:cubicBezTo>
                <a:moveTo>
                  <a:pt x="7855" y="6382"/>
                </a:moveTo>
                <a:cubicBezTo>
                  <a:pt x="7364" y="6382"/>
                  <a:pt x="6873" y="5891"/>
                  <a:pt x="6873" y="5400"/>
                </a:cubicBezTo>
                <a:cubicBezTo>
                  <a:pt x="6873" y="4909"/>
                  <a:pt x="7364" y="4418"/>
                  <a:pt x="7855" y="4418"/>
                </a:cubicBezTo>
                <a:cubicBezTo>
                  <a:pt x="8345" y="4418"/>
                  <a:pt x="8836" y="4909"/>
                  <a:pt x="8836" y="5400"/>
                </a:cubicBezTo>
                <a:cubicBezTo>
                  <a:pt x="8836" y="5891"/>
                  <a:pt x="8345" y="6382"/>
                  <a:pt x="7855" y="6382"/>
                </a:cubicBezTo>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7" name="Shape"/>
          <p:cNvSpPr/>
          <p:nvPr/>
        </p:nvSpPr>
        <p:spPr>
          <a:xfrm>
            <a:off x="13706476" y="775970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0864" y="8591"/>
                </a:moveTo>
                <a:cubicBezTo>
                  <a:pt x="19882" y="8345"/>
                  <a:pt x="19882" y="8345"/>
                  <a:pt x="19882" y="8345"/>
                </a:cubicBezTo>
                <a:cubicBezTo>
                  <a:pt x="19636" y="7609"/>
                  <a:pt x="19268" y="6873"/>
                  <a:pt x="18900" y="6136"/>
                </a:cubicBezTo>
                <a:cubicBezTo>
                  <a:pt x="19514" y="5155"/>
                  <a:pt x="19514" y="5155"/>
                  <a:pt x="19514" y="5155"/>
                </a:cubicBezTo>
                <a:cubicBezTo>
                  <a:pt x="19636" y="4909"/>
                  <a:pt x="19759" y="4418"/>
                  <a:pt x="19514" y="4173"/>
                </a:cubicBezTo>
                <a:cubicBezTo>
                  <a:pt x="17427" y="2086"/>
                  <a:pt x="17427" y="2086"/>
                  <a:pt x="17427" y="2086"/>
                </a:cubicBezTo>
                <a:cubicBezTo>
                  <a:pt x="17305" y="1964"/>
                  <a:pt x="17182" y="1964"/>
                  <a:pt x="16936" y="1964"/>
                </a:cubicBezTo>
                <a:cubicBezTo>
                  <a:pt x="16814" y="1964"/>
                  <a:pt x="16568" y="2086"/>
                  <a:pt x="16445" y="2086"/>
                </a:cubicBezTo>
                <a:cubicBezTo>
                  <a:pt x="15464" y="2700"/>
                  <a:pt x="15464" y="2700"/>
                  <a:pt x="15464" y="2700"/>
                </a:cubicBezTo>
                <a:cubicBezTo>
                  <a:pt x="14727" y="2332"/>
                  <a:pt x="13991" y="1964"/>
                  <a:pt x="13255" y="1718"/>
                </a:cubicBezTo>
                <a:cubicBezTo>
                  <a:pt x="13009" y="736"/>
                  <a:pt x="13009" y="736"/>
                  <a:pt x="13009" y="736"/>
                </a:cubicBezTo>
                <a:cubicBezTo>
                  <a:pt x="12886" y="368"/>
                  <a:pt x="12641" y="0"/>
                  <a:pt x="12273" y="0"/>
                </a:cubicBezTo>
                <a:cubicBezTo>
                  <a:pt x="9327" y="0"/>
                  <a:pt x="9327" y="0"/>
                  <a:pt x="9327" y="0"/>
                </a:cubicBezTo>
                <a:cubicBezTo>
                  <a:pt x="8959" y="0"/>
                  <a:pt x="8714" y="368"/>
                  <a:pt x="8591" y="736"/>
                </a:cubicBezTo>
                <a:cubicBezTo>
                  <a:pt x="8345" y="1718"/>
                  <a:pt x="8345" y="1718"/>
                  <a:pt x="8345" y="1718"/>
                </a:cubicBezTo>
                <a:cubicBezTo>
                  <a:pt x="7609" y="1964"/>
                  <a:pt x="6873" y="2332"/>
                  <a:pt x="6136" y="2700"/>
                </a:cubicBezTo>
                <a:cubicBezTo>
                  <a:pt x="5155" y="2086"/>
                  <a:pt x="5155" y="2086"/>
                  <a:pt x="5155" y="2086"/>
                </a:cubicBezTo>
                <a:cubicBezTo>
                  <a:pt x="5032" y="2086"/>
                  <a:pt x="4786" y="1964"/>
                  <a:pt x="4664" y="1964"/>
                </a:cubicBezTo>
                <a:cubicBezTo>
                  <a:pt x="4418" y="1964"/>
                  <a:pt x="4295" y="1964"/>
                  <a:pt x="4173" y="2086"/>
                </a:cubicBezTo>
                <a:cubicBezTo>
                  <a:pt x="2086" y="4173"/>
                  <a:pt x="2086" y="4173"/>
                  <a:pt x="2086" y="4173"/>
                </a:cubicBezTo>
                <a:cubicBezTo>
                  <a:pt x="1841" y="4418"/>
                  <a:pt x="1964" y="4909"/>
                  <a:pt x="2086" y="5155"/>
                </a:cubicBezTo>
                <a:cubicBezTo>
                  <a:pt x="2700" y="6136"/>
                  <a:pt x="2700" y="6136"/>
                  <a:pt x="2700" y="6136"/>
                </a:cubicBezTo>
                <a:cubicBezTo>
                  <a:pt x="2332" y="6873"/>
                  <a:pt x="1964" y="7609"/>
                  <a:pt x="1718" y="8345"/>
                </a:cubicBezTo>
                <a:cubicBezTo>
                  <a:pt x="736" y="8591"/>
                  <a:pt x="736" y="8591"/>
                  <a:pt x="736" y="8591"/>
                </a:cubicBezTo>
                <a:cubicBezTo>
                  <a:pt x="368" y="8714"/>
                  <a:pt x="0" y="8959"/>
                  <a:pt x="0" y="9327"/>
                </a:cubicBezTo>
                <a:cubicBezTo>
                  <a:pt x="0" y="12273"/>
                  <a:pt x="0" y="12273"/>
                  <a:pt x="0" y="12273"/>
                </a:cubicBezTo>
                <a:cubicBezTo>
                  <a:pt x="0" y="12641"/>
                  <a:pt x="368" y="12886"/>
                  <a:pt x="736" y="13009"/>
                </a:cubicBezTo>
                <a:cubicBezTo>
                  <a:pt x="1718" y="13255"/>
                  <a:pt x="1718" y="13255"/>
                  <a:pt x="1718" y="13255"/>
                </a:cubicBezTo>
                <a:cubicBezTo>
                  <a:pt x="1964" y="13991"/>
                  <a:pt x="2332" y="14727"/>
                  <a:pt x="2700" y="15464"/>
                </a:cubicBezTo>
                <a:cubicBezTo>
                  <a:pt x="2086" y="16445"/>
                  <a:pt x="2086" y="16445"/>
                  <a:pt x="2086" y="16445"/>
                </a:cubicBezTo>
                <a:cubicBezTo>
                  <a:pt x="1964" y="16691"/>
                  <a:pt x="1841" y="17182"/>
                  <a:pt x="2086" y="17427"/>
                </a:cubicBezTo>
                <a:cubicBezTo>
                  <a:pt x="4173" y="19514"/>
                  <a:pt x="4173" y="19514"/>
                  <a:pt x="4173" y="19514"/>
                </a:cubicBezTo>
                <a:cubicBezTo>
                  <a:pt x="4295" y="19636"/>
                  <a:pt x="4418" y="19636"/>
                  <a:pt x="4664" y="19636"/>
                </a:cubicBezTo>
                <a:cubicBezTo>
                  <a:pt x="4786" y="19636"/>
                  <a:pt x="5032" y="19514"/>
                  <a:pt x="5155" y="19514"/>
                </a:cubicBezTo>
                <a:cubicBezTo>
                  <a:pt x="6136" y="18900"/>
                  <a:pt x="6136" y="18900"/>
                  <a:pt x="6136" y="18900"/>
                </a:cubicBezTo>
                <a:cubicBezTo>
                  <a:pt x="6873" y="19268"/>
                  <a:pt x="7609" y="19636"/>
                  <a:pt x="8345" y="19882"/>
                </a:cubicBezTo>
                <a:cubicBezTo>
                  <a:pt x="8591" y="20864"/>
                  <a:pt x="8591" y="20864"/>
                  <a:pt x="8591" y="20864"/>
                </a:cubicBezTo>
                <a:cubicBezTo>
                  <a:pt x="8714" y="21232"/>
                  <a:pt x="8959" y="21600"/>
                  <a:pt x="9327" y="21600"/>
                </a:cubicBezTo>
                <a:cubicBezTo>
                  <a:pt x="12273" y="21600"/>
                  <a:pt x="12273" y="21600"/>
                  <a:pt x="12273" y="21600"/>
                </a:cubicBezTo>
                <a:cubicBezTo>
                  <a:pt x="12641" y="21600"/>
                  <a:pt x="12886" y="21232"/>
                  <a:pt x="13009" y="20864"/>
                </a:cubicBezTo>
                <a:cubicBezTo>
                  <a:pt x="13255" y="19882"/>
                  <a:pt x="13255" y="19882"/>
                  <a:pt x="13255" y="19882"/>
                </a:cubicBezTo>
                <a:cubicBezTo>
                  <a:pt x="13991" y="19636"/>
                  <a:pt x="14727" y="19268"/>
                  <a:pt x="15464" y="18900"/>
                </a:cubicBezTo>
                <a:cubicBezTo>
                  <a:pt x="16445" y="19514"/>
                  <a:pt x="16445" y="19514"/>
                  <a:pt x="16445" y="19514"/>
                </a:cubicBezTo>
                <a:cubicBezTo>
                  <a:pt x="16568" y="19514"/>
                  <a:pt x="16814" y="19636"/>
                  <a:pt x="16936" y="19636"/>
                </a:cubicBezTo>
                <a:cubicBezTo>
                  <a:pt x="17182" y="19636"/>
                  <a:pt x="17305" y="19636"/>
                  <a:pt x="17427" y="19514"/>
                </a:cubicBezTo>
                <a:cubicBezTo>
                  <a:pt x="19514" y="17427"/>
                  <a:pt x="19514" y="17427"/>
                  <a:pt x="19514" y="17427"/>
                </a:cubicBezTo>
                <a:cubicBezTo>
                  <a:pt x="19759" y="17182"/>
                  <a:pt x="19636" y="16691"/>
                  <a:pt x="19514" y="16445"/>
                </a:cubicBezTo>
                <a:cubicBezTo>
                  <a:pt x="18900" y="15464"/>
                  <a:pt x="18900" y="15464"/>
                  <a:pt x="18900" y="15464"/>
                </a:cubicBezTo>
                <a:cubicBezTo>
                  <a:pt x="19268" y="14727"/>
                  <a:pt x="19636" y="13991"/>
                  <a:pt x="19882" y="13255"/>
                </a:cubicBezTo>
                <a:cubicBezTo>
                  <a:pt x="20864" y="13009"/>
                  <a:pt x="20864" y="13009"/>
                  <a:pt x="20864" y="13009"/>
                </a:cubicBezTo>
                <a:cubicBezTo>
                  <a:pt x="21232" y="12886"/>
                  <a:pt x="21600" y="12641"/>
                  <a:pt x="21600" y="12273"/>
                </a:cubicBezTo>
                <a:cubicBezTo>
                  <a:pt x="21600" y="9327"/>
                  <a:pt x="21600" y="9327"/>
                  <a:pt x="21600" y="9327"/>
                </a:cubicBezTo>
                <a:cubicBezTo>
                  <a:pt x="21600" y="8959"/>
                  <a:pt x="21232" y="8714"/>
                  <a:pt x="20864" y="8591"/>
                </a:cubicBezTo>
                <a:moveTo>
                  <a:pt x="20618" y="12027"/>
                </a:moveTo>
                <a:cubicBezTo>
                  <a:pt x="20618" y="12027"/>
                  <a:pt x="20618" y="12027"/>
                  <a:pt x="20618" y="12027"/>
                </a:cubicBezTo>
                <a:cubicBezTo>
                  <a:pt x="19636" y="12273"/>
                  <a:pt x="19636" y="12273"/>
                  <a:pt x="19636" y="12273"/>
                </a:cubicBezTo>
                <a:cubicBezTo>
                  <a:pt x="19268" y="12395"/>
                  <a:pt x="19023" y="12641"/>
                  <a:pt x="18900" y="13009"/>
                </a:cubicBezTo>
                <a:cubicBezTo>
                  <a:pt x="18655" y="13623"/>
                  <a:pt x="18409" y="14359"/>
                  <a:pt x="18041" y="14973"/>
                </a:cubicBezTo>
                <a:cubicBezTo>
                  <a:pt x="17918" y="15341"/>
                  <a:pt x="17918" y="15709"/>
                  <a:pt x="18041" y="15955"/>
                </a:cubicBezTo>
                <a:cubicBezTo>
                  <a:pt x="18655" y="16936"/>
                  <a:pt x="18655" y="16936"/>
                  <a:pt x="18655" y="16936"/>
                </a:cubicBezTo>
                <a:cubicBezTo>
                  <a:pt x="16936" y="18655"/>
                  <a:pt x="16936" y="18655"/>
                  <a:pt x="16936" y="18655"/>
                </a:cubicBezTo>
                <a:cubicBezTo>
                  <a:pt x="16936" y="18655"/>
                  <a:pt x="16936" y="18655"/>
                  <a:pt x="16936" y="18655"/>
                </a:cubicBezTo>
                <a:cubicBezTo>
                  <a:pt x="15955" y="18041"/>
                  <a:pt x="15955" y="18041"/>
                  <a:pt x="15955" y="18041"/>
                </a:cubicBezTo>
                <a:cubicBezTo>
                  <a:pt x="15832" y="17918"/>
                  <a:pt x="15709" y="17918"/>
                  <a:pt x="15464" y="17918"/>
                </a:cubicBezTo>
                <a:cubicBezTo>
                  <a:pt x="15341" y="17918"/>
                  <a:pt x="15095" y="17918"/>
                  <a:pt x="14973" y="18041"/>
                </a:cubicBezTo>
                <a:cubicBezTo>
                  <a:pt x="14359" y="18409"/>
                  <a:pt x="13623" y="18655"/>
                  <a:pt x="13009" y="18900"/>
                </a:cubicBezTo>
                <a:cubicBezTo>
                  <a:pt x="12641" y="19023"/>
                  <a:pt x="12395" y="19268"/>
                  <a:pt x="12273" y="19636"/>
                </a:cubicBezTo>
                <a:cubicBezTo>
                  <a:pt x="12027" y="20618"/>
                  <a:pt x="12027" y="20618"/>
                  <a:pt x="12027" y="20618"/>
                </a:cubicBezTo>
                <a:cubicBezTo>
                  <a:pt x="12027" y="20618"/>
                  <a:pt x="12027" y="20618"/>
                  <a:pt x="12027" y="20618"/>
                </a:cubicBezTo>
                <a:cubicBezTo>
                  <a:pt x="9573" y="20618"/>
                  <a:pt x="9573" y="20618"/>
                  <a:pt x="9573" y="20618"/>
                </a:cubicBezTo>
                <a:cubicBezTo>
                  <a:pt x="9327" y="19636"/>
                  <a:pt x="9327" y="19636"/>
                  <a:pt x="9327" y="19636"/>
                </a:cubicBezTo>
                <a:cubicBezTo>
                  <a:pt x="9205" y="19268"/>
                  <a:pt x="8959" y="19023"/>
                  <a:pt x="8591" y="18900"/>
                </a:cubicBezTo>
                <a:cubicBezTo>
                  <a:pt x="7977" y="18655"/>
                  <a:pt x="7241" y="18409"/>
                  <a:pt x="6627" y="18041"/>
                </a:cubicBezTo>
                <a:cubicBezTo>
                  <a:pt x="6505" y="17918"/>
                  <a:pt x="6259" y="17918"/>
                  <a:pt x="6136" y="17918"/>
                </a:cubicBezTo>
                <a:cubicBezTo>
                  <a:pt x="5891" y="17918"/>
                  <a:pt x="5768" y="17918"/>
                  <a:pt x="5645" y="18041"/>
                </a:cubicBezTo>
                <a:cubicBezTo>
                  <a:pt x="4786" y="18655"/>
                  <a:pt x="4786" y="18655"/>
                  <a:pt x="4786" y="18655"/>
                </a:cubicBezTo>
                <a:cubicBezTo>
                  <a:pt x="4664" y="18655"/>
                  <a:pt x="4664" y="18655"/>
                  <a:pt x="4664" y="18655"/>
                </a:cubicBezTo>
                <a:cubicBezTo>
                  <a:pt x="2945" y="16936"/>
                  <a:pt x="2945" y="16936"/>
                  <a:pt x="2945" y="16936"/>
                </a:cubicBezTo>
                <a:cubicBezTo>
                  <a:pt x="3559" y="15955"/>
                  <a:pt x="3559" y="15955"/>
                  <a:pt x="3559" y="15955"/>
                </a:cubicBezTo>
                <a:cubicBezTo>
                  <a:pt x="3682" y="15709"/>
                  <a:pt x="3682" y="15341"/>
                  <a:pt x="3559" y="14973"/>
                </a:cubicBezTo>
                <a:cubicBezTo>
                  <a:pt x="3191" y="14359"/>
                  <a:pt x="2945" y="13623"/>
                  <a:pt x="2700" y="13009"/>
                </a:cubicBezTo>
                <a:cubicBezTo>
                  <a:pt x="2577" y="12641"/>
                  <a:pt x="2332" y="12395"/>
                  <a:pt x="1964" y="12273"/>
                </a:cubicBezTo>
                <a:cubicBezTo>
                  <a:pt x="982" y="12027"/>
                  <a:pt x="982" y="12027"/>
                  <a:pt x="982" y="12027"/>
                </a:cubicBezTo>
                <a:cubicBezTo>
                  <a:pt x="982" y="12027"/>
                  <a:pt x="982" y="12027"/>
                  <a:pt x="982" y="12027"/>
                </a:cubicBezTo>
                <a:cubicBezTo>
                  <a:pt x="982" y="9573"/>
                  <a:pt x="982" y="9573"/>
                  <a:pt x="982" y="9573"/>
                </a:cubicBezTo>
                <a:cubicBezTo>
                  <a:pt x="1964" y="9327"/>
                  <a:pt x="1964" y="9327"/>
                  <a:pt x="1964" y="9327"/>
                </a:cubicBezTo>
                <a:cubicBezTo>
                  <a:pt x="2332" y="9205"/>
                  <a:pt x="2577" y="8959"/>
                  <a:pt x="2700" y="8591"/>
                </a:cubicBezTo>
                <a:cubicBezTo>
                  <a:pt x="2945" y="7977"/>
                  <a:pt x="3191" y="7241"/>
                  <a:pt x="3559" y="6627"/>
                </a:cubicBezTo>
                <a:cubicBezTo>
                  <a:pt x="3682" y="6259"/>
                  <a:pt x="3682" y="5891"/>
                  <a:pt x="3559" y="5645"/>
                </a:cubicBezTo>
                <a:cubicBezTo>
                  <a:pt x="2945" y="4664"/>
                  <a:pt x="2945" y="4664"/>
                  <a:pt x="2945" y="4664"/>
                </a:cubicBezTo>
                <a:cubicBezTo>
                  <a:pt x="2945" y="4664"/>
                  <a:pt x="2945" y="4664"/>
                  <a:pt x="2945" y="4664"/>
                </a:cubicBezTo>
                <a:cubicBezTo>
                  <a:pt x="4664" y="2945"/>
                  <a:pt x="4664" y="2945"/>
                  <a:pt x="4664" y="2945"/>
                </a:cubicBezTo>
                <a:cubicBezTo>
                  <a:pt x="5645" y="3559"/>
                  <a:pt x="5645" y="3559"/>
                  <a:pt x="5645" y="3559"/>
                </a:cubicBezTo>
                <a:cubicBezTo>
                  <a:pt x="5768" y="3682"/>
                  <a:pt x="5891" y="3682"/>
                  <a:pt x="6136" y="3682"/>
                </a:cubicBezTo>
                <a:cubicBezTo>
                  <a:pt x="6259" y="3682"/>
                  <a:pt x="6505" y="3682"/>
                  <a:pt x="6627" y="3559"/>
                </a:cubicBezTo>
                <a:cubicBezTo>
                  <a:pt x="7241" y="3191"/>
                  <a:pt x="7977" y="2945"/>
                  <a:pt x="8591" y="2700"/>
                </a:cubicBezTo>
                <a:cubicBezTo>
                  <a:pt x="8959" y="2577"/>
                  <a:pt x="9205" y="2332"/>
                  <a:pt x="9327" y="1964"/>
                </a:cubicBezTo>
                <a:cubicBezTo>
                  <a:pt x="9573" y="982"/>
                  <a:pt x="9573" y="982"/>
                  <a:pt x="9573" y="982"/>
                </a:cubicBezTo>
                <a:cubicBezTo>
                  <a:pt x="12027" y="982"/>
                  <a:pt x="12027" y="982"/>
                  <a:pt x="12027" y="982"/>
                </a:cubicBezTo>
                <a:cubicBezTo>
                  <a:pt x="12027" y="982"/>
                  <a:pt x="12027" y="982"/>
                  <a:pt x="12027" y="982"/>
                </a:cubicBezTo>
                <a:cubicBezTo>
                  <a:pt x="12273" y="1964"/>
                  <a:pt x="12273" y="1964"/>
                  <a:pt x="12273" y="1964"/>
                </a:cubicBezTo>
                <a:cubicBezTo>
                  <a:pt x="12395" y="2332"/>
                  <a:pt x="12641" y="2577"/>
                  <a:pt x="13009" y="2700"/>
                </a:cubicBezTo>
                <a:cubicBezTo>
                  <a:pt x="13623" y="2945"/>
                  <a:pt x="14359" y="3191"/>
                  <a:pt x="14973" y="3559"/>
                </a:cubicBezTo>
                <a:cubicBezTo>
                  <a:pt x="15095" y="3682"/>
                  <a:pt x="15341" y="3682"/>
                  <a:pt x="15464" y="3682"/>
                </a:cubicBezTo>
                <a:cubicBezTo>
                  <a:pt x="15709" y="3682"/>
                  <a:pt x="15832" y="3682"/>
                  <a:pt x="15955" y="3559"/>
                </a:cubicBezTo>
                <a:cubicBezTo>
                  <a:pt x="16936" y="2945"/>
                  <a:pt x="16936" y="2945"/>
                  <a:pt x="16936" y="2945"/>
                </a:cubicBezTo>
                <a:cubicBezTo>
                  <a:pt x="18655" y="4664"/>
                  <a:pt x="18655" y="4664"/>
                  <a:pt x="18655" y="4664"/>
                </a:cubicBezTo>
                <a:cubicBezTo>
                  <a:pt x="18655" y="4664"/>
                  <a:pt x="18655" y="4664"/>
                  <a:pt x="18655" y="4786"/>
                </a:cubicBezTo>
                <a:cubicBezTo>
                  <a:pt x="18041" y="5645"/>
                  <a:pt x="18041" y="5645"/>
                  <a:pt x="18041" y="5645"/>
                </a:cubicBezTo>
                <a:cubicBezTo>
                  <a:pt x="17918" y="5891"/>
                  <a:pt x="17918" y="6259"/>
                  <a:pt x="18041" y="6627"/>
                </a:cubicBezTo>
                <a:cubicBezTo>
                  <a:pt x="18409" y="7241"/>
                  <a:pt x="18655" y="7977"/>
                  <a:pt x="18900" y="8591"/>
                </a:cubicBezTo>
                <a:cubicBezTo>
                  <a:pt x="19023" y="8959"/>
                  <a:pt x="19268" y="9205"/>
                  <a:pt x="19636" y="9327"/>
                </a:cubicBezTo>
                <a:cubicBezTo>
                  <a:pt x="20618" y="9573"/>
                  <a:pt x="20618" y="9573"/>
                  <a:pt x="20618" y="9573"/>
                </a:cubicBezTo>
                <a:lnTo>
                  <a:pt x="20618" y="12027"/>
                </a:lnTo>
                <a:close/>
                <a:moveTo>
                  <a:pt x="10800" y="5891"/>
                </a:moveTo>
                <a:cubicBezTo>
                  <a:pt x="8100" y="5891"/>
                  <a:pt x="5891" y="8100"/>
                  <a:pt x="5891" y="10800"/>
                </a:cubicBezTo>
                <a:cubicBezTo>
                  <a:pt x="5891" y="13500"/>
                  <a:pt x="8100" y="15709"/>
                  <a:pt x="10800" y="15709"/>
                </a:cubicBezTo>
                <a:cubicBezTo>
                  <a:pt x="13500" y="15709"/>
                  <a:pt x="15709" y="13500"/>
                  <a:pt x="15709" y="10800"/>
                </a:cubicBezTo>
                <a:cubicBezTo>
                  <a:pt x="15709" y="8100"/>
                  <a:pt x="13500" y="5891"/>
                  <a:pt x="10800" y="5891"/>
                </a:cubicBezTo>
                <a:moveTo>
                  <a:pt x="10800" y="14727"/>
                </a:moveTo>
                <a:cubicBezTo>
                  <a:pt x="8591" y="14727"/>
                  <a:pt x="6873" y="13009"/>
                  <a:pt x="6873" y="10800"/>
                </a:cubicBezTo>
                <a:cubicBezTo>
                  <a:pt x="6873" y="8591"/>
                  <a:pt x="8591" y="6873"/>
                  <a:pt x="10800" y="6873"/>
                </a:cubicBezTo>
                <a:cubicBezTo>
                  <a:pt x="13009" y="6873"/>
                  <a:pt x="14727" y="8591"/>
                  <a:pt x="14727" y="10800"/>
                </a:cubicBezTo>
                <a:cubicBezTo>
                  <a:pt x="14727" y="13009"/>
                  <a:pt x="13009" y="14727"/>
                  <a:pt x="10800" y="147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8" name="Shape"/>
          <p:cNvSpPr/>
          <p:nvPr/>
        </p:nvSpPr>
        <p:spPr>
          <a:xfrm>
            <a:off x="14928850" y="775970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7486" y="4909"/>
                  <a:pt x="4909" y="7486"/>
                  <a:pt x="4909" y="10800"/>
                </a:cubicBezTo>
                <a:cubicBezTo>
                  <a:pt x="4909" y="14114"/>
                  <a:pt x="7486" y="16691"/>
                  <a:pt x="10800" y="16691"/>
                </a:cubicBezTo>
                <a:cubicBezTo>
                  <a:pt x="14114" y="16691"/>
                  <a:pt x="16691" y="14114"/>
                  <a:pt x="16691" y="10800"/>
                </a:cubicBezTo>
                <a:cubicBezTo>
                  <a:pt x="16691" y="7486"/>
                  <a:pt x="14114" y="4909"/>
                  <a:pt x="10800" y="4909"/>
                </a:cubicBezTo>
                <a:moveTo>
                  <a:pt x="10800" y="5891"/>
                </a:moveTo>
                <a:cubicBezTo>
                  <a:pt x="12518" y="5891"/>
                  <a:pt x="13991" y="6750"/>
                  <a:pt x="14850" y="7977"/>
                </a:cubicBezTo>
                <a:cubicBezTo>
                  <a:pt x="12273" y="9450"/>
                  <a:pt x="12273" y="9450"/>
                  <a:pt x="12273" y="9450"/>
                </a:cubicBezTo>
                <a:cubicBezTo>
                  <a:pt x="11905" y="9082"/>
                  <a:pt x="11414" y="8836"/>
                  <a:pt x="10800" y="8836"/>
                </a:cubicBezTo>
                <a:cubicBezTo>
                  <a:pt x="10186" y="8836"/>
                  <a:pt x="9695" y="9082"/>
                  <a:pt x="9327" y="9450"/>
                </a:cubicBezTo>
                <a:cubicBezTo>
                  <a:pt x="6750" y="7977"/>
                  <a:pt x="6750" y="7977"/>
                  <a:pt x="6750" y="7977"/>
                </a:cubicBezTo>
                <a:cubicBezTo>
                  <a:pt x="7609" y="6750"/>
                  <a:pt x="9082" y="5891"/>
                  <a:pt x="10800" y="5891"/>
                </a:cubicBezTo>
                <a:moveTo>
                  <a:pt x="10309" y="15709"/>
                </a:moveTo>
                <a:cubicBezTo>
                  <a:pt x="7855" y="15464"/>
                  <a:pt x="5891" y="13377"/>
                  <a:pt x="5891" y="10800"/>
                </a:cubicBezTo>
                <a:cubicBezTo>
                  <a:pt x="5891" y="10064"/>
                  <a:pt x="6014" y="9450"/>
                  <a:pt x="6259" y="8836"/>
                </a:cubicBezTo>
                <a:cubicBezTo>
                  <a:pt x="8959" y="10309"/>
                  <a:pt x="8959" y="10309"/>
                  <a:pt x="8959" y="10309"/>
                </a:cubicBezTo>
                <a:cubicBezTo>
                  <a:pt x="8836" y="10432"/>
                  <a:pt x="8836" y="10677"/>
                  <a:pt x="8836" y="10800"/>
                </a:cubicBezTo>
                <a:cubicBezTo>
                  <a:pt x="8836" y="11659"/>
                  <a:pt x="9450" y="12518"/>
                  <a:pt x="10309" y="12641"/>
                </a:cubicBezTo>
                <a:lnTo>
                  <a:pt x="10309" y="15709"/>
                </a:lnTo>
                <a:close/>
                <a:moveTo>
                  <a:pt x="9818" y="10800"/>
                </a:moveTo>
                <a:cubicBezTo>
                  <a:pt x="9818" y="10309"/>
                  <a:pt x="10309" y="9818"/>
                  <a:pt x="10800" y="9818"/>
                </a:cubicBezTo>
                <a:cubicBezTo>
                  <a:pt x="11291" y="9818"/>
                  <a:pt x="11782" y="10309"/>
                  <a:pt x="11782" y="10800"/>
                </a:cubicBezTo>
                <a:cubicBezTo>
                  <a:pt x="11782" y="11291"/>
                  <a:pt x="11291" y="11782"/>
                  <a:pt x="10800" y="11782"/>
                </a:cubicBezTo>
                <a:cubicBezTo>
                  <a:pt x="10309" y="11782"/>
                  <a:pt x="9818" y="11291"/>
                  <a:pt x="9818" y="10800"/>
                </a:cubicBezTo>
                <a:moveTo>
                  <a:pt x="15709" y="10800"/>
                </a:moveTo>
                <a:cubicBezTo>
                  <a:pt x="15709" y="13377"/>
                  <a:pt x="13745" y="15464"/>
                  <a:pt x="11291" y="15709"/>
                </a:cubicBezTo>
                <a:cubicBezTo>
                  <a:pt x="11291" y="12641"/>
                  <a:pt x="11291" y="12641"/>
                  <a:pt x="11291" y="12641"/>
                </a:cubicBezTo>
                <a:cubicBezTo>
                  <a:pt x="12150" y="12518"/>
                  <a:pt x="12764" y="11659"/>
                  <a:pt x="12764" y="10800"/>
                </a:cubicBezTo>
                <a:cubicBezTo>
                  <a:pt x="12764" y="10677"/>
                  <a:pt x="12764" y="10432"/>
                  <a:pt x="12641" y="10309"/>
                </a:cubicBezTo>
                <a:cubicBezTo>
                  <a:pt x="15341" y="8836"/>
                  <a:pt x="15341" y="8836"/>
                  <a:pt x="15341" y="8836"/>
                </a:cubicBezTo>
                <a:cubicBezTo>
                  <a:pt x="15586" y="9450"/>
                  <a:pt x="15709" y="10064"/>
                  <a:pt x="15709" y="10800"/>
                </a:cubicBezTo>
                <a:moveTo>
                  <a:pt x="20864" y="8591"/>
                </a:moveTo>
                <a:cubicBezTo>
                  <a:pt x="19882" y="8345"/>
                  <a:pt x="19882" y="8345"/>
                  <a:pt x="19882" y="8345"/>
                </a:cubicBezTo>
                <a:cubicBezTo>
                  <a:pt x="19636" y="7609"/>
                  <a:pt x="19268" y="6873"/>
                  <a:pt x="18900" y="6136"/>
                </a:cubicBezTo>
                <a:cubicBezTo>
                  <a:pt x="19514" y="5155"/>
                  <a:pt x="19514" y="5155"/>
                  <a:pt x="19514" y="5155"/>
                </a:cubicBezTo>
                <a:cubicBezTo>
                  <a:pt x="19636" y="4909"/>
                  <a:pt x="19759" y="4418"/>
                  <a:pt x="19514" y="4173"/>
                </a:cubicBezTo>
                <a:cubicBezTo>
                  <a:pt x="17427" y="2086"/>
                  <a:pt x="17427" y="2086"/>
                  <a:pt x="17427" y="2086"/>
                </a:cubicBezTo>
                <a:cubicBezTo>
                  <a:pt x="17305" y="1964"/>
                  <a:pt x="17182" y="1964"/>
                  <a:pt x="16936" y="1964"/>
                </a:cubicBezTo>
                <a:cubicBezTo>
                  <a:pt x="16814" y="1964"/>
                  <a:pt x="16568" y="2086"/>
                  <a:pt x="16445" y="2086"/>
                </a:cubicBezTo>
                <a:cubicBezTo>
                  <a:pt x="15464" y="2700"/>
                  <a:pt x="15464" y="2700"/>
                  <a:pt x="15464" y="2700"/>
                </a:cubicBezTo>
                <a:cubicBezTo>
                  <a:pt x="14727" y="2332"/>
                  <a:pt x="13991" y="1964"/>
                  <a:pt x="13255" y="1718"/>
                </a:cubicBezTo>
                <a:cubicBezTo>
                  <a:pt x="13009" y="736"/>
                  <a:pt x="13009" y="736"/>
                  <a:pt x="13009" y="736"/>
                </a:cubicBezTo>
                <a:cubicBezTo>
                  <a:pt x="12886" y="368"/>
                  <a:pt x="12641" y="0"/>
                  <a:pt x="12273" y="0"/>
                </a:cubicBezTo>
                <a:cubicBezTo>
                  <a:pt x="9327" y="0"/>
                  <a:pt x="9327" y="0"/>
                  <a:pt x="9327" y="0"/>
                </a:cubicBezTo>
                <a:cubicBezTo>
                  <a:pt x="8959" y="0"/>
                  <a:pt x="8714" y="368"/>
                  <a:pt x="8591" y="736"/>
                </a:cubicBezTo>
                <a:cubicBezTo>
                  <a:pt x="8345" y="1718"/>
                  <a:pt x="8345" y="1718"/>
                  <a:pt x="8345" y="1718"/>
                </a:cubicBezTo>
                <a:cubicBezTo>
                  <a:pt x="7609" y="1964"/>
                  <a:pt x="6873" y="2332"/>
                  <a:pt x="6136" y="2700"/>
                </a:cubicBezTo>
                <a:cubicBezTo>
                  <a:pt x="5155" y="2086"/>
                  <a:pt x="5155" y="2086"/>
                  <a:pt x="5155" y="2086"/>
                </a:cubicBezTo>
                <a:cubicBezTo>
                  <a:pt x="5032" y="2086"/>
                  <a:pt x="4786" y="1964"/>
                  <a:pt x="4664" y="1964"/>
                </a:cubicBezTo>
                <a:cubicBezTo>
                  <a:pt x="4418" y="1964"/>
                  <a:pt x="4295" y="1964"/>
                  <a:pt x="4173" y="2086"/>
                </a:cubicBezTo>
                <a:cubicBezTo>
                  <a:pt x="2086" y="4173"/>
                  <a:pt x="2086" y="4173"/>
                  <a:pt x="2086" y="4173"/>
                </a:cubicBezTo>
                <a:cubicBezTo>
                  <a:pt x="1841" y="4418"/>
                  <a:pt x="1964" y="4909"/>
                  <a:pt x="2086" y="5155"/>
                </a:cubicBezTo>
                <a:cubicBezTo>
                  <a:pt x="2700" y="6136"/>
                  <a:pt x="2700" y="6136"/>
                  <a:pt x="2700" y="6136"/>
                </a:cubicBezTo>
                <a:cubicBezTo>
                  <a:pt x="2332" y="6873"/>
                  <a:pt x="1964" y="7609"/>
                  <a:pt x="1718" y="8345"/>
                </a:cubicBezTo>
                <a:cubicBezTo>
                  <a:pt x="736" y="8591"/>
                  <a:pt x="736" y="8591"/>
                  <a:pt x="736" y="8591"/>
                </a:cubicBezTo>
                <a:cubicBezTo>
                  <a:pt x="368" y="8714"/>
                  <a:pt x="0" y="8959"/>
                  <a:pt x="0" y="9327"/>
                </a:cubicBezTo>
                <a:cubicBezTo>
                  <a:pt x="0" y="12273"/>
                  <a:pt x="0" y="12273"/>
                  <a:pt x="0" y="12273"/>
                </a:cubicBezTo>
                <a:cubicBezTo>
                  <a:pt x="0" y="12641"/>
                  <a:pt x="368" y="12886"/>
                  <a:pt x="736" y="13009"/>
                </a:cubicBezTo>
                <a:cubicBezTo>
                  <a:pt x="1718" y="13255"/>
                  <a:pt x="1718" y="13255"/>
                  <a:pt x="1718" y="13255"/>
                </a:cubicBezTo>
                <a:cubicBezTo>
                  <a:pt x="1964" y="13991"/>
                  <a:pt x="2332" y="14727"/>
                  <a:pt x="2700" y="15464"/>
                </a:cubicBezTo>
                <a:cubicBezTo>
                  <a:pt x="2086" y="16445"/>
                  <a:pt x="2086" y="16445"/>
                  <a:pt x="2086" y="16445"/>
                </a:cubicBezTo>
                <a:cubicBezTo>
                  <a:pt x="1964" y="16691"/>
                  <a:pt x="1841" y="17182"/>
                  <a:pt x="2086" y="17427"/>
                </a:cubicBezTo>
                <a:cubicBezTo>
                  <a:pt x="4173" y="19514"/>
                  <a:pt x="4173" y="19514"/>
                  <a:pt x="4173" y="19514"/>
                </a:cubicBezTo>
                <a:cubicBezTo>
                  <a:pt x="4295" y="19636"/>
                  <a:pt x="4418" y="19636"/>
                  <a:pt x="4664" y="19636"/>
                </a:cubicBezTo>
                <a:cubicBezTo>
                  <a:pt x="4786" y="19636"/>
                  <a:pt x="5032" y="19514"/>
                  <a:pt x="5155" y="19514"/>
                </a:cubicBezTo>
                <a:cubicBezTo>
                  <a:pt x="6136" y="18900"/>
                  <a:pt x="6136" y="18900"/>
                  <a:pt x="6136" y="18900"/>
                </a:cubicBezTo>
                <a:cubicBezTo>
                  <a:pt x="6873" y="19268"/>
                  <a:pt x="7609" y="19636"/>
                  <a:pt x="8345" y="19882"/>
                </a:cubicBezTo>
                <a:cubicBezTo>
                  <a:pt x="8591" y="20864"/>
                  <a:pt x="8591" y="20864"/>
                  <a:pt x="8591" y="20864"/>
                </a:cubicBezTo>
                <a:cubicBezTo>
                  <a:pt x="8714" y="21232"/>
                  <a:pt x="8959" y="21600"/>
                  <a:pt x="9327" y="21600"/>
                </a:cubicBezTo>
                <a:cubicBezTo>
                  <a:pt x="12273" y="21600"/>
                  <a:pt x="12273" y="21600"/>
                  <a:pt x="12273" y="21600"/>
                </a:cubicBezTo>
                <a:cubicBezTo>
                  <a:pt x="12641" y="21600"/>
                  <a:pt x="12886" y="21232"/>
                  <a:pt x="13009" y="20864"/>
                </a:cubicBezTo>
                <a:cubicBezTo>
                  <a:pt x="13255" y="19882"/>
                  <a:pt x="13255" y="19882"/>
                  <a:pt x="13255" y="19882"/>
                </a:cubicBezTo>
                <a:cubicBezTo>
                  <a:pt x="13991" y="19636"/>
                  <a:pt x="14727" y="19268"/>
                  <a:pt x="15464" y="18900"/>
                </a:cubicBezTo>
                <a:cubicBezTo>
                  <a:pt x="16445" y="19514"/>
                  <a:pt x="16445" y="19514"/>
                  <a:pt x="16445" y="19514"/>
                </a:cubicBezTo>
                <a:cubicBezTo>
                  <a:pt x="16568" y="19514"/>
                  <a:pt x="16814" y="19636"/>
                  <a:pt x="16936" y="19636"/>
                </a:cubicBezTo>
                <a:cubicBezTo>
                  <a:pt x="17182" y="19636"/>
                  <a:pt x="17305" y="19636"/>
                  <a:pt x="17427" y="19514"/>
                </a:cubicBezTo>
                <a:cubicBezTo>
                  <a:pt x="19514" y="17427"/>
                  <a:pt x="19514" y="17427"/>
                  <a:pt x="19514" y="17427"/>
                </a:cubicBezTo>
                <a:cubicBezTo>
                  <a:pt x="19759" y="17182"/>
                  <a:pt x="19636" y="16691"/>
                  <a:pt x="19514" y="16445"/>
                </a:cubicBezTo>
                <a:cubicBezTo>
                  <a:pt x="18900" y="15464"/>
                  <a:pt x="18900" y="15464"/>
                  <a:pt x="18900" y="15464"/>
                </a:cubicBezTo>
                <a:cubicBezTo>
                  <a:pt x="19268" y="14727"/>
                  <a:pt x="19636" y="13991"/>
                  <a:pt x="19882" y="13255"/>
                </a:cubicBezTo>
                <a:cubicBezTo>
                  <a:pt x="20864" y="13009"/>
                  <a:pt x="20864" y="13009"/>
                  <a:pt x="20864" y="13009"/>
                </a:cubicBezTo>
                <a:cubicBezTo>
                  <a:pt x="21232" y="12886"/>
                  <a:pt x="21600" y="12641"/>
                  <a:pt x="21600" y="12273"/>
                </a:cubicBezTo>
                <a:cubicBezTo>
                  <a:pt x="21600" y="9327"/>
                  <a:pt x="21600" y="9327"/>
                  <a:pt x="21600" y="9327"/>
                </a:cubicBezTo>
                <a:cubicBezTo>
                  <a:pt x="21600" y="8959"/>
                  <a:pt x="21232" y="8714"/>
                  <a:pt x="20864" y="8591"/>
                </a:cubicBezTo>
                <a:moveTo>
                  <a:pt x="20618" y="12027"/>
                </a:moveTo>
                <a:cubicBezTo>
                  <a:pt x="20618" y="12027"/>
                  <a:pt x="20618" y="12027"/>
                  <a:pt x="20618" y="12027"/>
                </a:cubicBezTo>
                <a:cubicBezTo>
                  <a:pt x="19636" y="12273"/>
                  <a:pt x="19636" y="12273"/>
                  <a:pt x="19636" y="12273"/>
                </a:cubicBezTo>
                <a:cubicBezTo>
                  <a:pt x="19268" y="12395"/>
                  <a:pt x="19023" y="12641"/>
                  <a:pt x="18900" y="13009"/>
                </a:cubicBezTo>
                <a:cubicBezTo>
                  <a:pt x="18655" y="13623"/>
                  <a:pt x="18409" y="14359"/>
                  <a:pt x="18041" y="14973"/>
                </a:cubicBezTo>
                <a:cubicBezTo>
                  <a:pt x="17918" y="15341"/>
                  <a:pt x="17918" y="15709"/>
                  <a:pt x="18041" y="15955"/>
                </a:cubicBezTo>
                <a:cubicBezTo>
                  <a:pt x="18655" y="16936"/>
                  <a:pt x="18655" y="16936"/>
                  <a:pt x="18655" y="16936"/>
                </a:cubicBezTo>
                <a:cubicBezTo>
                  <a:pt x="16936" y="18655"/>
                  <a:pt x="16936" y="18655"/>
                  <a:pt x="16936" y="18655"/>
                </a:cubicBezTo>
                <a:cubicBezTo>
                  <a:pt x="16936" y="18655"/>
                  <a:pt x="16936" y="18655"/>
                  <a:pt x="16936" y="18655"/>
                </a:cubicBezTo>
                <a:cubicBezTo>
                  <a:pt x="15955" y="18041"/>
                  <a:pt x="15955" y="18041"/>
                  <a:pt x="15955" y="18041"/>
                </a:cubicBezTo>
                <a:cubicBezTo>
                  <a:pt x="15832" y="17918"/>
                  <a:pt x="15709" y="17918"/>
                  <a:pt x="15464" y="17918"/>
                </a:cubicBezTo>
                <a:cubicBezTo>
                  <a:pt x="15341" y="17918"/>
                  <a:pt x="15095" y="17918"/>
                  <a:pt x="14973" y="18041"/>
                </a:cubicBezTo>
                <a:cubicBezTo>
                  <a:pt x="14359" y="18409"/>
                  <a:pt x="13623" y="18655"/>
                  <a:pt x="13009" y="18900"/>
                </a:cubicBezTo>
                <a:cubicBezTo>
                  <a:pt x="12641" y="19023"/>
                  <a:pt x="12395" y="19268"/>
                  <a:pt x="12273" y="19636"/>
                </a:cubicBezTo>
                <a:cubicBezTo>
                  <a:pt x="12027" y="20618"/>
                  <a:pt x="12027" y="20618"/>
                  <a:pt x="12027" y="20618"/>
                </a:cubicBezTo>
                <a:cubicBezTo>
                  <a:pt x="12027" y="20618"/>
                  <a:pt x="12027" y="20618"/>
                  <a:pt x="12027" y="20618"/>
                </a:cubicBezTo>
                <a:cubicBezTo>
                  <a:pt x="9573" y="20618"/>
                  <a:pt x="9573" y="20618"/>
                  <a:pt x="9573" y="20618"/>
                </a:cubicBezTo>
                <a:cubicBezTo>
                  <a:pt x="9327" y="19636"/>
                  <a:pt x="9327" y="19636"/>
                  <a:pt x="9327" y="19636"/>
                </a:cubicBezTo>
                <a:cubicBezTo>
                  <a:pt x="9205" y="19268"/>
                  <a:pt x="8959" y="19023"/>
                  <a:pt x="8591" y="18900"/>
                </a:cubicBezTo>
                <a:cubicBezTo>
                  <a:pt x="7977" y="18655"/>
                  <a:pt x="7241" y="18409"/>
                  <a:pt x="6627" y="18041"/>
                </a:cubicBezTo>
                <a:cubicBezTo>
                  <a:pt x="6505" y="17918"/>
                  <a:pt x="6259" y="17918"/>
                  <a:pt x="6136" y="17918"/>
                </a:cubicBezTo>
                <a:cubicBezTo>
                  <a:pt x="5891" y="17918"/>
                  <a:pt x="5768" y="17918"/>
                  <a:pt x="5645" y="18041"/>
                </a:cubicBezTo>
                <a:cubicBezTo>
                  <a:pt x="4786" y="18655"/>
                  <a:pt x="4786" y="18655"/>
                  <a:pt x="4786" y="18655"/>
                </a:cubicBezTo>
                <a:cubicBezTo>
                  <a:pt x="4664" y="18655"/>
                  <a:pt x="4664" y="18655"/>
                  <a:pt x="4664" y="18655"/>
                </a:cubicBezTo>
                <a:cubicBezTo>
                  <a:pt x="2945" y="16936"/>
                  <a:pt x="2945" y="16936"/>
                  <a:pt x="2945" y="16936"/>
                </a:cubicBezTo>
                <a:cubicBezTo>
                  <a:pt x="3559" y="15955"/>
                  <a:pt x="3559" y="15955"/>
                  <a:pt x="3559" y="15955"/>
                </a:cubicBezTo>
                <a:cubicBezTo>
                  <a:pt x="3682" y="15709"/>
                  <a:pt x="3682" y="15341"/>
                  <a:pt x="3559" y="14973"/>
                </a:cubicBezTo>
                <a:cubicBezTo>
                  <a:pt x="3191" y="14359"/>
                  <a:pt x="2945" y="13623"/>
                  <a:pt x="2700" y="13009"/>
                </a:cubicBezTo>
                <a:cubicBezTo>
                  <a:pt x="2577" y="12641"/>
                  <a:pt x="2332" y="12395"/>
                  <a:pt x="1964" y="12273"/>
                </a:cubicBezTo>
                <a:cubicBezTo>
                  <a:pt x="982" y="12027"/>
                  <a:pt x="982" y="12027"/>
                  <a:pt x="982" y="12027"/>
                </a:cubicBezTo>
                <a:cubicBezTo>
                  <a:pt x="982" y="12027"/>
                  <a:pt x="982" y="12027"/>
                  <a:pt x="982" y="12027"/>
                </a:cubicBezTo>
                <a:cubicBezTo>
                  <a:pt x="982" y="9573"/>
                  <a:pt x="982" y="9573"/>
                  <a:pt x="982" y="9573"/>
                </a:cubicBezTo>
                <a:cubicBezTo>
                  <a:pt x="1964" y="9327"/>
                  <a:pt x="1964" y="9327"/>
                  <a:pt x="1964" y="9327"/>
                </a:cubicBezTo>
                <a:cubicBezTo>
                  <a:pt x="2332" y="9205"/>
                  <a:pt x="2577" y="8959"/>
                  <a:pt x="2700" y="8591"/>
                </a:cubicBezTo>
                <a:cubicBezTo>
                  <a:pt x="2945" y="7977"/>
                  <a:pt x="3191" y="7241"/>
                  <a:pt x="3559" y="6627"/>
                </a:cubicBezTo>
                <a:cubicBezTo>
                  <a:pt x="3682" y="6259"/>
                  <a:pt x="3682" y="5891"/>
                  <a:pt x="3559" y="5645"/>
                </a:cubicBezTo>
                <a:cubicBezTo>
                  <a:pt x="2945" y="4664"/>
                  <a:pt x="2945" y="4664"/>
                  <a:pt x="2945" y="4664"/>
                </a:cubicBezTo>
                <a:cubicBezTo>
                  <a:pt x="2945" y="4664"/>
                  <a:pt x="2945" y="4664"/>
                  <a:pt x="2945" y="4664"/>
                </a:cubicBezTo>
                <a:cubicBezTo>
                  <a:pt x="4664" y="2945"/>
                  <a:pt x="4664" y="2945"/>
                  <a:pt x="4664" y="2945"/>
                </a:cubicBezTo>
                <a:cubicBezTo>
                  <a:pt x="5645" y="3559"/>
                  <a:pt x="5645" y="3559"/>
                  <a:pt x="5645" y="3559"/>
                </a:cubicBezTo>
                <a:cubicBezTo>
                  <a:pt x="5768" y="3682"/>
                  <a:pt x="5891" y="3682"/>
                  <a:pt x="6136" y="3682"/>
                </a:cubicBezTo>
                <a:cubicBezTo>
                  <a:pt x="6259" y="3682"/>
                  <a:pt x="6505" y="3682"/>
                  <a:pt x="6627" y="3559"/>
                </a:cubicBezTo>
                <a:cubicBezTo>
                  <a:pt x="7241" y="3191"/>
                  <a:pt x="7977" y="2945"/>
                  <a:pt x="8591" y="2700"/>
                </a:cubicBezTo>
                <a:cubicBezTo>
                  <a:pt x="8959" y="2577"/>
                  <a:pt x="9205" y="2332"/>
                  <a:pt x="9327" y="1964"/>
                </a:cubicBezTo>
                <a:cubicBezTo>
                  <a:pt x="9573" y="982"/>
                  <a:pt x="9573" y="982"/>
                  <a:pt x="9573" y="982"/>
                </a:cubicBezTo>
                <a:cubicBezTo>
                  <a:pt x="12027" y="982"/>
                  <a:pt x="12027" y="982"/>
                  <a:pt x="12027" y="982"/>
                </a:cubicBezTo>
                <a:cubicBezTo>
                  <a:pt x="12027" y="982"/>
                  <a:pt x="12027" y="982"/>
                  <a:pt x="12027" y="982"/>
                </a:cubicBezTo>
                <a:cubicBezTo>
                  <a:pt x="12273" y="1964"/>
                  <a:pt x="12273" y="1964"/>
                  <a:pt x="12273" y="1964"/>
                </a:cubicBezTo>
                <a:cubicBezTo>
                  <a:pt x="12395" y="2332"/>
                  <a:pt x="12641" y="2577"/>
                  <a:pt x="13009" y="2700"/>
                </a:cubicBezTo>
                <a:cubicBezTo>
                  <a:pt x="13623" y="2945"/>
                  <a:pt x="14359" y="3191"/>
                  <a:pt x="14973" y="3559"/>
                </a:cubicBezTo>
                <a:cubicBezTo>
                  <a:pt x="15095" y="3682"/>
                  <a:pt x="15341" y="3682"/>
                  <a:pt x="15464" y="3682"/>
                </a:cubicBezTo>
                <a:cubicBezTo>
                  <a:pt x="15709" y="3682"/>
                  <a:pt x="15832" y="3682"/>
                  <a:pt x="15955" y="3559"/>
                </a:cubicBezTo>
                <a:cubicBezTo>
                  <a:pt x="16936" y="2945"/>
                  <a:pt x="16936" y="2945"/>
                  <a:pt x="16936" y="2945"/>
                </a:cubicBezTo>
                <a:cubicBezTo>
                  <a:pt x="18655" y="4664"/>
                  <a:pt x="18655" y="4664"/>
                  <a:pt x="18655" y="4664"/>
                </a:cubicBezTo>
                <a:cubicBezTo>
                  <a:pt x="18655" y="4664"/>
                  <a:pt x="18655" y="4664"/>
                  <a:pt x="18655" y="4786"/>
                </a:cubicBezTo>
                <a:cubicBezTo>
                  <a:pt x="18041" y="5645"/>
                  <a:pt x="18041" y="5645"/>
                  <a:pt x="18041" y="5645"/>
                </a:cubicBezTo>
                <a:cubicBezTo>
                  <a:pt x="17918" y="5891"/>
                  <a:pt x="17918" y="6259"/>
                  <a:pt x="18041" y="6627"/>
                </a:cubicBezTo>
                <a:cubicBezTo>
                  <a:pt x="18409" y="7241"/>
                  <a:pt x="18655" y="7977"/>
                  <a:pt x="18900" y="8591"/>
                </a:cubicBezTo>
                <a:cubicBezTo>
                  <a:pt x="19023" y="8959"/>
                  <a:pt x="19268" y="9205"/>
                  <a:pt x="19636" y="9327"/>
                </a:cubicBezTo>
                <a:cubicBezTo>
                  <a:pt x="20618" y="9573"/>
                  <a:pt x="20618" y="9573"/>
                  <a:pt x="20618" y="9573"/>
                </a:cubicBezTo>
                <a:lnTo>
                  <a:pt x="20618" y="120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59" name="Shape"/>
          <p:cNvSpPr/>
          <p:nvPr/>
        </p:nvSpPr>
        <p:spPr>
          <a:xfrm>
            <a:off x="16151226" y="775970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982" y="1964"/>
                </a:moveTo>
                <a:cubicBezTo>
                  <a:pt x="982" y="1473"/>
                  <a:pt x="1473" y="982"/>
                  <a:pt x="1964" y="982"/>
                </a:cubicBezTo>
                <a:cubicBezTo>
                  <a:pt x="4418" y="982"/>
                  <a:pt x="4418" y="982"/>
                  <a:pt x="4418" y="982"/>
                </a:cubicBezTo>
                <a:cubicBezTo>
                  <a:pt x="4173" y="2700"/>
                  <a:pt x="2700" y="4173"/>
                  <a:pt x="982" y="4418"/>
                </a:cubicBezTo>
                <a:lnTo>
                  <a:pt x="982" y="1964"/>
                </a:lnTo>
                <a:close/>
                <a:moveTo>
                  <a:pt x="982" y="5400"/>
                </a:moveTo>
                <a:cubicBezTo>
                  <a:pt x="3314" y="5155"/>
                  <a:pt x="5155" y="3314"/>
                  <a:pt x="5400" y="982"/>
                </a:cubicBezTo>
                <a:cubicBezTo>
                  <a:pt x="10309" y="982"/>
                  <a:pt x="10309" y="982"/>
                  <a:pt x="10309" y="982"/>
                </a:cubicBezTo>
                <a:cubicBezTo>
                  <a:pt x="10309" y="1718"/>
                  <a:pt x="10309" y="1718"/>
                  <a:pt x="10309" y="1718"/>
                </a:cubicBezTo>
                <a:cubicBezTo>
                  <a:pt x="10309" y="1718"/>
                  <a:pt x="10309" y="1718"/>
                  <a:pt x="10309" y="1718"/>
                </a:cubicBezTo>
                <a:cubicBezTo>
                  <a:pt x="9327" y="1964"/>
                  <a:pt x="9327" y="1964"/>
                  <a:pt x="9327" y="1964"/>
                </a:cubicBezTo>
                <a:cubicBezTo>
                  <a:pt x="8959" y="2086"/>
                  <a:pt x="8714" y="2332"/>
                  <a:pt x="8591" y="2700"/>
                </a:cubicBezTo>
                <a:cubicBezTo>
                  <a:pt x="8345" y="3314"/>
                  <a:pt x="8100" y="4050"/>
                  <a:pt x="7732" y="4664"/>
                </a:cubicBezTo>
                <a:cubicBezTo>
                  <a:pt x="7609" y="5032"/>
                  <a:pt x="7609" y="5400"/>
                  <a:pt x="7732" y="5645"/>
                </a:cubicBezTo>
                <a:cubicBezTo>
                  <a:pt x="8345" y="6627"/>
                  <a:pt x="8345" y="6627"/>
                  <a:pt x="8345" y="6627"/>
                </a:cubicBezTo>
                <a:cubicBezTo>
                  <a:pt x="6627" y="8345"/>
                  <a:pt x="6627" y="8345"/>
                  <a:pt x="6627" y="8345"/>
                </a:cubicBezTo>
                <a:cubicBezTo>
                  <a:pt x="6627" y="8345"/>
                  <a:pt x="6627" y="8345"/>
                  <a:pt x="6627" y="8345"/>
                </a:cubicBezTo>
                <a:cubicBezTo>
                  <a:pt x="5645" y="7732"/>
                  <a:pt x="5645" y="7732"/>
                  <a:pt x="5645" y="7732"/>
                </a:cubicBezTo>
                <a:cubicBezTo>
                  <a:pt x="5523" y="7609"/>
                  <a:pt x="5400" y="7609"/>
                  <a:pt x="5155" y="7609"/>
                </a:cubicBezTo>
                <a:cubicBezTo>
                  <a:pt x="5032" y="7609"/>
                  <a:pt x="4786" y="7609"/>
                  <a:pt x="4664" y="7732"/>
                </a:cubicBezTo>
                <a:cubicBezTo>
                  <a:pt x="4050" y="8100"/>
                  <a:pt x="3314" y="8345"/>
                  <a:pt x="2700" y="8591"/>
                </a:cubicBezTo>
                <a:cubicBezTo>
                  <a:pt x="2332" y="8714"/>
                  <a:pt x="2086" y="8959"/>
                  <a:pt x="1964" y="9327"/>
                </a:cubicBezTo>
                <a:cubicBezTo>
                  <a:pt x="1718" y="10309"/>
                  <a:pt x="1718" y="10309"/>
                  <a:pt x="1718" y="10309"/>
                </a:cubicBezTo>
                <a:cubicBezTo>
                  <a:pt x="1718" y="10309"/>
                  <a:pt x="1718" y="10309"/>
                  <a:pt x="1718" y="10309"/>
                </a:cubicBezTo>
                <a:cubicBezTo>
                  <a:pt x="982" y="10309"/>
                  <a:pt x="982" y="10309"/>
                  <a:pt x="982" y="10309"/>
                </a:cubicBezTo>
                <a:lnTo>
                  <a:pt x="982" y="5400"/>
                </a:lnTo>
                <a:close/>
                <a:moveTo>
                  <a:pt x="17182" y="20618"/>
                </a:moveTo>
                <a:cubicBezTo>
                  <a:pt x="13745" y="20618"/>
                  <a:pt x="13745" y="20618"/>
                  <a:pt x="13745" y="20618"/>
                </a:cubicBezTo>
                <a:cubicBezTo>
                  <a:pt x="13132" y="19759"/>
                  <a:pt x="12764" y="18777"/>
                  <a:pt x="12764" y="17673"/>
                </a:cubicBezTo>
                <a:cubicBezTo>
                  <a:pt x="12764" y="16936"/>
                  <a:pt x="12886" y="16323"/>
                  <a:pt x="13132" y="15709"/>
                </a:cubicBezTo>
                <a:cubicBezTo>
                  <a:pt x="15832" y="17182"/>
                  <a:pt x="15832" y="17182"/>
                  <a:pt x="15832" y="17182"/>
                </a:cubicBezTo>
                <a:cubicBezTo>
                  <a:pt x="15709" y="17305"/>
                  <a:pt x="15709" y="17550"/>
                  <a:pt x="15709" y="17673"/>
                </a:cubicBezTo>
                <a:cubicBezTo>
                  <a:pt x="15709" y="18532"/>
                  <a:pt x="16323" y="19391"/>
                  <a:pt x="17182" y="19514"/>
                </a:cubicBezTo>
                <a:lnTo>
                  <a:pt x="17182" y="20618"/>
                </a:lnTo>
                <a:close/>
                <a:moveTo>
                  <a:pt x="16691" y="17673"/>
                </a:moveTo>
                <a:cubicBezTo>
                  <a:pt x="16691" y="17182"/>
                  <a:pt x="17182" y="16691"/>
                  <a:pt x="17673" y="16691"/>
                </a:cubicBezTo>
                <a:cubicBezTo>
                  <a:pt x="18164" y="16691"/>
                  <a:pt x="18655" y="17182"/>
                  <a:pt x="18655" y="17673"/>
                </a:cubicBezTo>
                <a:cubicBezTo>
                  <a:pt x="18655" y="18164"/>
                  <a:pt x="18164" y="18655"/>
                  <a:pt x="17673" y="18655"/>
                </a:cubicBezTo>
                <a:cubicBezTo>
                  <a:pt x="17182" y="18655"/>
                  <a:pt x="16691" y="18164"/>
                  <a:pt x="16691" y="17673"/>
                </a:cubicBezTo>
                <a:moveTo>
                  <a:pt x="20618" y="19636"/>
                </a:moveTo>
                <a:cubicBezTo>
                  <a:pt x="20618" y="20127"/>
                  <a:pt x="20127" y="20618"/>
                  <a:pt x="19636" y="20618"/>
                </a:cubicBezTo>
                <a:cubicBezTo>
                  <a:pt x="18164" y="20618"/>
                  <a:pt x="18164" y="20618"/>
                  <a:pt x="18164" y="20618"/>
                </a:cubicBezTo>
                <a:cubicBezTo>
                  <a:pt x="18164" y="19514"/>
                  <a:pt x="18164" y="19514"/>
                  <a:pt x="18164" y="19514"/>
                </a:cubicBezTo>
                <a:cubicBezTo>
                  <a:pt x="19023" y="19391"/>
                  <a:pt x="19636" y="18532"/>
                  <a:pt x="19636" y="17673"/>
                </a:cubicBezTo>
                <a:cubicBezTo>
                  <a:pt x="19636" y="17550"/>
                  <a:pt x="19636" y="17305"/>
                  <a:pt x="19514" y="17182"/>
                </a:cubicBezTo>
                <a:cubicBezTo>
                  <a:pt x="20618" y="16568"/>
                  <a:pt x="20618" y="16568"/>
                  <a:pt x="20618" y="16568"/>
                </a:cubicBezTo>
                <a:lnTo>
                  <a:pt x="20618" y="19636"/>
                </a:lnTo>
                <a:close/>
                <a:moveTo>
                  <a:pt x="20618" y="15464"/>
                </a:moveTo>
                <a:cubicBezTo>
                  <a:pt x="19145" y="16323"/>
                  <a:pt x="19145" y="16323"/>
                  <a:pt x="19145" y="16323"/>
                </a:cubicBezTo>
                <a:cubicBezTo>
                  <a:pt x="18777" y="15955"/>
                  <a:pt x="18286" y="15709"/>
                  <a:pt x="17673" y="15709"/>
                </a:cubicBezTo>
                <a:cubicBezTo>
                  <a:pt x="17059" y="15709"/>
                  <a:pt x="16568" y="15955"/>
                  <a:pt x="16200" y="16323"/>
                </a:cubicBezTo>
                <a:cubicBezTo>
                  <a:pt x="13623" y="14850"/>
                  <a:pt x="13623" y="14850"/>
                  <a:pt x="13623" y="14850"/>
                </a:cubicBezTo>
                <a:cubicBezTo>
                  <a:pt x="14482" y="13623"/>
                  <a:pt x="15955" y="12764"/>
                  <a:pt x="17673" y="12764"/>
                </a:cubicBezTo>
                <a:cubicBezTo>
                  <a:pt x="18777" y="12764"/>
                  <a:pt x="19759" y="13132"/>
                  <a:pt x="20618" y="13745"/>
                </a:cubicBezTo>
                <a:lnTo>
                  <a:pt x="20618" y="15464"/>
                </a:lnTo>
                <a:close/>
                <a:moveTo>
                  <a:pt x="20618" y="12641"/>
                </a:moveTo>
                <a:cubicBezTo>
                  <a:pt x="19759" y="12027"/>
                  <a:pt x="18777" y="11782"/>
                  <a:pt x="17673" y="11782"/>
                </a:cubicBezTo>
                <a:cubicBezTo>
                  <a:pt x="14359" y="11782"/>
                  <a:pt x="11782" y="14359"/>
                  <a:pt x="11782" y="17673"/>
                </a:cubicBezTo>
                <a:cubicBezTo>
                  <a:pt x="11782" y="18777"/>
                  <a:pt x="12027" y="19759"/>
                  <a:pt x="12641" y="20618"/>
                </a:cubicBezTo>
                <a:cubicBezTo>
                  <a:pt x="8345" y="20618"/>
                  <a:pt x="8345" y="20618"/>
                  <a:pt x="8345" y="20618"/>
                </a:cubicBezTo>
                <a:cubicBezTo>
                  <a:pt x="7855" y="19023"/>
                  <a:pt x="7855" y="19023"/>
                  <a:pt x="7855" y="19023"/>
                </a:cubicBezTo>
                <a:cubicBezTo>
                  <a:pt x="8836" y="18532"/>
                  <a:pt x="8836" y="18532"/>
                  <a:pt x="8836" y="18532"/>
                </a:cubicBezTo>
                <a:cubicBezTo>
                  <a:pt x="9082" y="18409"/>
                  <a:pt x="9327" y="18041"/>
                  <a:pt x="9327" y="17673"/>
                </a:cubicBezTo>
                <a:cubicBezTo>
                  <a:pt x="9327" y="16936"/>
                  <a:pt x="9450" y="16200"/>
                  <a:pt x="9573" y="15464"/>
                </a:cubicBezTo>
                <a:cubicBezTo>
                  <a:pt x="9695" y="15218"/>
                  <a:pt x="9573" y="14850"/>
                  <a:pt x="9327" y="14482"/>
                </a:cubicBezTo>
                <a:cubicBezTo>
                  <a:pt x="8591" y="13868"/>
                  <a:pt x="8591" y="13868"/>
                  <a:pt x="8591" y="13868"/>
                </a:cubicBezTo>
                <a:cubicBezTo>
                  <a:pt x="8591" y="13868"/>
                  <a:pt x="8591" y="13868"/>
                  <a:pt x="8591" y="13868"/>
                </a:cubicBezTo>
                <a:cubicBezTo>
                  <a:pt x="9818" y="11659"/>
                  <a:pt x="9818" y="11659"/>
                  <a:pt x="9818" y="11659"/>
                </a:cubicBezTo>
                <a:cubicBezTo>
                  <a:pt x="10800" y="12027"/>
                  <a:pt x="10800" y="12027"/>
                  <a:pt x="10800" y="12027"/>
                </a:cubicBezTo>
                <a:cubicBezTo>
                  <a:pt x="11168" y="12150"/>
                  <a:pt x="11536" y="12027"/>
                  <a:pt x="11782" y="11782"/>
                </a:cubicBezTo>
                <a:cubicBezTo>
                  <a:pt x="12273" y="11291"/>
                  <a:pt x="12886" y="10800"/>
                  <a:pt x="13500" y="10432"/>
                </a:cubicBezTo>
                <a:cubicBezTo>
                  <a:pt x="13745" y="10186"/>
                  <a:pt x="13991" y="9941"/>
                  <a:pt x="13991" y="9573"/>
                </a:cubicBezTo>
                <a:cubicBezTo>
                  <a:pt x="13991" y="8468"/>
                  <a:pt x="13991" y="8468"/>
                  <a:pt x="13991" y="8468"/>
                </a:cubicBezTo>
                <a:cubicBezTo>
                  <a:pt x="13991" y="8468"/>
                  <a:pt x="13991" y="8468"/>
                  <a:pt x="13991" y="8468"/>
                </a:cubicBezTo>
                <a:cubicBezTo>
                  <a:pt x="16323" y="7855"/>
                  <a:pt x="16323" y="7855"/>
                  <a:pt x="16323" y="7855"/>
                </a:cubicBezTo>
                <a:cubicBezTo>
                  <a:pt x="16814" y="8836"/>
                  <a:pt x="16814" y="8836"/>
                  <a:pt x="16814" y="8836"/>
                </a:cubicBezTo>
                <a:cubicBezTo>
                  <a:pt x="16936" y="8959"/>
                  <a:pt x="17059" y="9082"/>
                  <a:pt x="17182" y="9205"/>
                </a:cubicBezTo>
                <a:cubicBezTo>
                  <a:pt x="17305" y="9205"/>
                  <a:pt x="17550" y="9327"/>
                  <a:pt x="17673" y="9327"/>
                </a:cubicBezTo>
                <a:cubicBezTo>
                  <a:pt x="18409" y="9327"/>
                  <a:pt x="19145" y="9450"/>
                  <a:pt x="19882" y="9573"/>
                </a:cubicBezTo>
                <a:cubicBezTo>
                  <a:pt x="20127" y="9695"/>
                  <a:pt x="20373" y="9573"/>
                  <a:pt x="20618" y="9450"/>
                </a:cubicBezTo>
                <a:lnTo>
                  <a:pt x="20618" y="12641"/>
                </a:lnTo>
                <a:close/>
                <a:moveTo>
                  <a:pt x="20618" y="8100"/>
                </a:moveTo>
                <a:cubicBezTo>
                  <a:pt x="20127" y="8591"/>
                  <a:pt x="20127" y="8591"/>
                  <a:pt x="20127" y="8591"/>
                </a:cubicBezTo>
                <a:cubicBezTo>
                  <a:pt x="19268" y="8468"/>
                  <a:pt x="18532" y="8345"/>
                  <a:pt x="17673" y="8345"/>
                </a:cubicBezTo>
                <a:cubicBezTo>
                  <a:pt x="17182" y="7364"/>
                  <a:pt x="17182" y="7364"/>
                  <a:pt x="17182" y="7364"/>
                </a:cubicBezTo>
                <a:cubicBezTo>
                  <a:pt x="17059" y="7241"/>
                  <a:pt x="16936" y="6995"/>
                  <a:pt x="16691" y="6995"/>
                </a:cubicBezTo>
                <a:cubicBezTo>
                  <a:pt x="16568" y="6873"/>
                  <a:pt x="16445" y="6873"/>
                  <a:pt x="16323" y="6873"/>
                </a:cubicBezTo>
                <a:cubicBezTo>
                  <a:pt x="13500" y="7609"/>
                  <a:pt x="13500" y="7609"/>
                  <a:pt x="13500" y="7609"/>
                </a:cubicBezTo>
                <a:cubicBezTo>
                  <a:pt x="13132" y="7732"/>
                  <a:pt x="13009" y="8100"/>
                  <a:pt x="13009" y="8468"/>
                </a:cubicBezTo>
                <a:cubicBezTo>
                  <a:pt x="13009" y="9573"/>
                  <a:pt x="13009" y="9573"/>
                  <a:pt x="13009" y="9573"/>
                </a:cubicBezTo>
                <a:cubicBezTo>
                  <a:pt x="12273" y="9941"/>
                  <a:pt x="11659" y="10432"/>
                  <a:pt x="11045" y="11045"/>
                </a:cubicBezTo>
                <a:cubicBezTo>
                  <a:pt x="10064" y="10800"/>
                  <a:pt x="10064" y="10800"/>
                  <a:pt x="10064" y="10800"/>
                </a:cubicBezTo>
                <a:cubicBezTo>
                  <a:pt x="9695" y="10677"/>
                  <a:pt x="9205" y="10677"/>
                  <a:pt x="9082" y="11045"/>
                </a:cubicBezTo>
                <a:cubicBezTo>
                  <a:pt x="7609" y="13500"/>
                  <a:pt x="7609" y="13500"/>
                  <a:pt x="7609" y="13500"/>
                </a:cubicBezTo>
                <a:cubicBezTo>
                  <a:pt x="7364" y="13868"/>
                  <a:pt x="7609" y="14236"/>
                  <a:pt x="7855" y="14482"/>
                </a:cubicBezTo>
                <a:cubicBezTo>
                  <a:pt x="8591" y="15218"/>
                  <a:pt x="8591" y="15218"/>
                  <a:pt x="8591" y="15218"/>
                </a:cubicBezTo>
                <a:cubicBezTo>
                  <a:pt x="8468" y="16077"/>
                  <a:pt x="8345" y="16814"/>
                  <a:pt x="8345" y="17673"/>
                </a:cubicBezTo>
                <a:cubicBezTo>
                  <a:pt x="7364" y="18164"/>
                  <a:pt x="7364" y="18164"/>
                  <a:pt x="7364" y="18164"/>
                </a:cubicBezTo>
                <a:cubicBezTo>
                  <a:pt x="7118" y="18409"/>
                  <a:pt x="6750" y="18655"/>
                  <a:pt x="6873" y="19023"/>
                </a:cubicBezTo>
                <a:cubicBezTo>
                  <a:pt x="7241" y="20618"/>
                  <a:pt x="7241" y="20618"/>
                  <a:pt x="7241" y="20618"/>
                </a:cubicBezTo>
                <a:cubicBezTo>
                  <a:pt x="1964" y="20618"/>
                  <a:pt x="1964" y="20618"/>
                  <a:pt x="1964" y="20618"/>
                </a:cubicBezTo>
                <a:cubicBezTo>
                  <a:pt x="1473" y="20618"/>
                  <a:pt x="982" y="20127"/>
                  <a:pt x="982" y="19636"/>
                </a:cubicBezTo>
                <a:cubicBezTo>
                  <a:pt x="982" y="11291"/>
                  <a:pt x="982" y="11291"/>
                  <a:pt x="982" y="11291"/>
                </a:cubicBezTo>
                <a:cubicBezTo>
                  <a:pt x="1964" y="11291"/>
                  <a:pt x="1964" y="11291"/>
                  <a:pt x="1964" y="11291"/>
                </a:cubicBezTo>
                <a:cubicBezTo>
                  <a:pt x="2332" y="11291"/>
                  <a:pt x="2577" y="10923"/>
                  <a:pt x="2700" y="10555"/>
                </a:cubicBezTo>
                <a:cubicBezTo>
                  <a:pt x="2945" y="9573"/>
                  <a:pt x="2945" y="9573"/>
                  <a:pt x="2945" y="9573"/>
                </a:cubicBezTo>
                <a:cubicBezTo>
                  <a:pt x="3682" y="9327"/>
                  <a:pt x="4418" y="8959"/>
                  <a:pt x="5155" y="8591"/>
                </a:cubicBezTo>
                <a:cubicBezTo>
                  <a:pt x="6136" y="9205"/>
                  <a:pt x="6136" y="9205"/>
                  <a:pt x="6136" y="9205"/>
                </a:cubicBezTo>
                <a:cubicBezTo>
                  <a:pt x="6259" y="9205"/>
                  <a:pt x="6505" y="9327"/>
                  <a:pt x="6627" y="9327"/>
                </a:cubicBezTo>
                <a:cubicBezTo>
                  <a:pt x="6873" y="9327"/>
                  <a:pt x="6995" y="9327"/>
                  <a:pt x="7118" y="9205"/>
                </a:cubicBezTo>
                <a:cubicBezTo>
                  <a:pt x="9205" y="7118"/>
                  <a:pt x="9205" y="7118"/>
                  <a:pt x="9205" y="7118"/>
                </a:cubicBezTo>
                <a:cubicBezTo>
                  <a:pt x="9450" y="6873"/>
                  <a:pt x="9327" y="6382"/>
                  <a:pt x="9205" y="6136"/>
                </a:cubicBezTo>
                <a:cubicBezTo>
                  <a:pt x="8591" y="5155"/>
                  <a:pt x="8591" y="5155"/>
                  <a:pt x="8591" y="5155"/>
                </a:cubicBezTo>
                <a:cubicBezTo>
                  <a:pt x="8959" y="4418"/>
                  <a:pt x="9327" y="3682"/>
                  <a:pt x="9573" y="2945"/>
                </a:cubicBezTo>
                <a:cubicBezTo>
                  <a:pt x="10555" y="2700"/>
                  <a:pt x="10555" y="2700"/>
                  <a:pt x="10555" y="2700"/>
                </a:cubicBezTo>
                <a:cubicBezTo>
                  <a:pt x="10923" y="2577"/>
                  <a:pt x="11291" y="2332"/>
                  <a:pt x="11291" y="1964"/>
                </a:cubicBezTo>
                <a:cubicBezTo>
                  <a:pt x="11291" y="982"/>
                  <a:pt x="11291" y="982"/>
                  <a:pt x="11291" y="982"/>
                </a:cubicBezTo>
                <a:cubicBezTo>
                  <a:pt x="19636" y="982"/>
                  <a:pt x="19636" y="982"/>
                  <a:pt x="19636" y="982"/>
                </a:cubicBezTo>
                <a:cubicBezTo>
                  <a:pt x="20127" y="982"/>
                  <a:pt x="20618" y="1473"/>
                  <a:pt x="20618" y="1964"/>
                </a:cubicBezTo>
                <a:lnTo>
                  <a:pt x="20618" y="81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0" name="Shape"/>
          <p:cNvSpPr/>
          <p:nvPr/>
        </p:nvSpPr>
        <p:spPr>
          <a:xfrm>
            <a:off x="17373600" y="782002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5709" y="19200"/>
                </a:moveTo>
                <a:cubicBezTo>
                  <a:pt x="15464" y="19200"/>
                  <a:pt x="15218" y="19500"/>
                  <a:pt x="15218" y="19800"/>
                </a:cubicBezTo>
                <a:cubicBezTo>
                  <a:pt x="15218" y="21000"/>
                  <a:pt x="15218" y="21000"/>
                  <a:pt x="15218" y="21000"/>
                </a:cubicBezTo>
                <a:cubicBezTo>
                  <a:pt x="15218" y="21300"/>
                  <a:pt x="15464" y="21600"/>
                  <a:pt x="15709" y="21600"/>
                </a:cubicBezTo>
                <a:cubicBezTo>
                  <a:pt x="15955" y="21600"/>
                  <a:pt x="16200" y="21300"/>
                  <a:pt x="16200" y="21000"/>
                </a:cubicBezTo>
                <a:cubicBezTo>
                  <a:pt x="16200" y="19800"/>
                  <a:pt x="16200" y="19800"/>
                  <a:pt x="16200" y="19800"/>
                </a:cubicBezTo>
                <a:cubicBezTo>
                  <a:pt x="16200" y="19500"/>
                  <a:pt x="15955" y="19200"/>
                  <a:pt x="15709" y="19200"/>
                </a:cubicBezTo>
                <a:moveTo>
                  <a:pt x="3436" y="6000"/>
                </a:moveTo>
                <a:cubicBezTo>
                  <a:pt x="18164" y="6000"/>
                  <a:pt x="18164" y="6000"/>
                  <a:pt x="18164" y="6000"/>
                </a:cubicBezTo>
                <a:cubicBezTo>
                  <a:pt x="18409" y="6000"/>
                  <a:pt x="18655" y="5700"/>
                  <a:pt x="18655" y="5400"/>
                </a:cubicBezTo>
                <a:cubicBezTo>
                  <a:pt x="18655" y="5100"/>
                  <a:pt x="18409" y="4800"/>
                  <a:pt x="18164" y="4800"/>
                </a:cubicBezTo>
                <a:cubicBezTo>
                  <a:pt x="3436" y="4800"/>
                  <a:pt x="3436" y="4800"/>
                  <a:pt x="3436" y="4800"/>
                </a:cubicBezTo>
                <a:cubicBezTo>
                  <a:pt x="3191" y="4800"/>
                  <a:pt x="2945" y="5100"/>
                  <a:pt x="2945" y="5400"/>
                </a:cubicBezTo>
                <a:cubicBezTo>
                  <a:pt x="2945" y="5700"/>
                  <a:pt x="3191" y="6000"/>
                  <a:pt x="3436" y="6000"/>
                </a:cubicBezTo>
                <a:moveTo>
                  <a:pt x="5891" y="19200"/>
                </a:moveTo>
                <a:cubicBezTo>
                  <a:pt x="5645" y="19200"/>
                  <a:pt x="5400" y="19500"/>
                  <a:pt x="5400" y="19800"/>
                </a:cubicBezTo>
                <a:cubicBezTo>
                  <a:pt x="5400" y="21000"/>
                  <a:pt x="5400" y="21000"/>
                  <a:pt x="5400" y="21000"/>
                </a:cubicBezTo>
                <a:cubicBezTo>
                  <a:pt x="5400" y="21300"/>
                  <a:pt x="5645" y="21600"/>
                  <a:pt x="5891" y="21600"/>
                </a:cubicBezTo>
                <a:cubicBezTo>
                  <a:pt x="6136" y="21600"/>
                  <a:pt x="6382" y="21300"/>
                  <a:pt x="6382" y="21000"/>
                </a:cubicBezTo>
                <a:cubicBezTo>
                  <a:pt x="6382" y="19800"/>
                  <a:pt x="6382" y="19800"/>
                  <a:pt x="6382" y="19800"/>
                </a:cubicBezTo>
                <a:cubicBezTo>
                  <a:pt x="6382" y="19500"/>
                  <a:pt x="6136" y="19200"/>
                  <a:pt x="5891" y="19200"/>
                </a:cubicBezTo>
                <a:moveTo>
                  <a:pt x="20618" y="0"/>
                </a:moveTo>
                <a:cubicBezTo>
                  <a:pt x="982" y="0"/>
                  <a:pt x="982" y="0"/>
                  <a:pt x="982" y="0"/>
                </a:cubicBezTo>
                <a:cubicBezTo>
                  <a:pt x="491" y="0"/>
                  <a:pt x="0" y="600"/>
                  <a:pt x="0" y="1200"/>
                </a:cubicBezTo>
                <a:cubicBezTo>
                  <a:pt x="0" y="19200"/>
                  <a:pt x="0" y="19200"/>
                  <a:pt x="0" y="19200"/>
                </a:cubicBezTo>
                <a:cubicBezTo>
                  <a:pt x="0" y="19800"/>
                  <a:pt x="491" y="20400"/>
                  <a:pt x="982" y="20400"/>
                </a:cubicBezTo>
                <a:cubicBezTo>
                  <a:pt x="3927" y="20400"/>
                  <a:pt x="3927" y="20400"/>
                  <a:pt x="3927" y="20400"/>
                </a:cubicBezTo>
                <a:cubicBezTo>
                  <a:pt x="4173" y="20400"/>
                  <a:pt x="4418" y="20100"/>
                  <a:pt x="4418" y="19800"/>
                </a:cubicBezTo>
                <a:cubicBezTo>
                  <a:pt x="4418" y="18750"/>
                  <a:pt x="5032" y="18000"/>
                  <a:pt x="5891" y="18000"/>
                </a:cubicBezTo>
                <a:cubicBezTo>
                  <a:pt x="6750" y="18000"/>
                  <a:pt x="7364" y="18750"/>
                  <a:pt x="7364" y="19800"/>
                </a:cubicBezTo>
                <a:cubicBezTo>
                  <a:pt x="7364" y="20100"/>
                  <a:pt x="7609" y="20400"/>
                  <a:pt x="7855" y="20400"/>
                </a:cubicBezTo>
                <a:cubicBezTo>
                  <a:pt x="13745" y="20400"/>
                  <a:pt x="13745" y="20400"/>
                  <a:pt x="13745" y="20400"/>
                </a:cubicBezTo>
                <a:cubicBezTo>
                  <a:pt x="13991" y="20400"/>
                  <a:pt x="14236" y="20100"/>
                  <a:pt x="14236" y="19800"/>
                </a:cubicBezTo>
                <a:cubicBezTo>
                  <a:pt x="14236" y="18750"/>
                  <a:pt x="14850" y="18000"/>
                  <a:pt x="15709" y="18000"/>
                </a:cubicBezTo>
                <a:cubicBezTo>
                  <a:pt x="16568" y="18000"/>
                  <a:pt x="17182" y="18750"/>
                  <a:pt x="17182" y="19800"/>
                </a:cubicBezTo>
                <a:cubicBezTo>
                  <a:pt x="17182" y="20100"/>
                  <a:pt x="17427" y="20400"/>
                  <a:pt x="17673" y="20400"/>
                </a:cubicBezTo>
                <a:cubicBezTo>
                  <a:pt x="20618" y="20400"/>
                  <a:pt x="20618" y="20400"/>
                  <a:pt x="20618" y="20400"/>
                </a:cubicBezTo>
                <a:cubicBezTo>
                  <a:pt x="21109" y="20400"/>
                  <a:pt x="21600" y="19800"/>
                  <a:pt x="21600" y="19200"/>
                </a:cubicBezTo>
                <a:cubicBezTo>
                  <a:pt x="21600" y="1200"/>
                  <a:pt x="21600" y="1200"/>
                  <a:pt x="21600" y="1200"/>
                </a:cubicBezTo>
                <a:cubicBezTo>
                  <a:pt x="21600" y="600"/>
                  <a:pt x="21109" y="0"/>
                  <a:pt x="20618" y="0"/>
                </a:cubicBezTo>
                <a:moveTo>
                  <a:pt x="20618" y="19200"/>
                </a:moveTo>
                <a:cubicBezTo>
                  <a:pt x="18164" y="19200"/>
                  <a:pt x="18164" y="19200"/>
                  <a:pt x="18164" y="19200"/>
                </a:cubicBezTo>
                <a:cubicBezTo>
                  <a:pt x="17918" y="17850"/>
                  <a:pt x="16936" y="16800"/>
                  <a:pt x="15709" y="16800"/>
                </a:cubicBezTo>
                <a:cubicBezTo>
                  <a:pt x="14482" y="16800"/>
                  <a:pt x="13500" y="17850"/>
                  <a:pt x="13255" y="19200"/>
                </a:cubicBezTo>
                <a:cubicBezTo>
                  <a:pt x="8345" y="19200"/>
                  <a:pt x="8345" y="19200"/>
                  <a:pt x="8345" y="19200"/>
                </a:cubicBezTo>
                <a:cubicBezTo>
                  <a:pt x="8100" y="17850"/>
                  <a:pt x="7118" y="16800"/>
                  <a:pt x="5891" y="16800"/>
                </a:cubicBezTo>
                <a:cubicBezTo>
                  <a:pt x="4664" y="16800"/>
                  <a:pt x="3682" y="17850"/>
                  <a:pt x="3436" y="19200"/>
                </a:cubicBezTo>
                <a:cubicBezTo>
                  <a:pt x="982" y="19200"/>
                  <a:pt x="982" y="19200"/>
                  <a:pt x="982" y="19200"/>
                </a:cubicBezTo>
                <a:cubicBezTo>
                  <a:pt x="982" y="1200"/>
                  <a:pt x="982" y="1200"/>
                  <a:pt x="982" y="1200"/>
                </a:cubicBezTo>
                <a:cubicBezTo>
                  <a:pt x="20618" y="1200"/>
                  <a:pt x="20618" y="1200"/>
                  <a:pt x="20618" y="1200"/>
                </a:cubicBezTo>
                <a:lnTo>
                  <a:pt x="20618" y="19200"/>
                </a:lnTo>
                <a:close/>
                <a:moveTo>
                  <a:pt x="3436" y="13200"/>
                </a:moveTo>
                <a:cubicBezTo>
                  <a:pt x="13255" y="13200"/>
                  <a:pt x="13255" y="13200"/>
                  <a:pt x="13255" y="13200"/>
                </a:cubicBezTo>
                <a:cubicBezTo>
                  <a:pt x="13500" y="13200"/>
                  <a:pt x="13745" y="12900"/>
                  <a:pt x="13745" y="12600"/>
                </a:cubicBezTo>
                <a:cubicBezTo>
                  <a:pt x="13745" y="12300"/>
                  <a:pt x="13500" y="12000"/>
                  <a:pt x="13255" y="12000"/>
                </a:cubicBezTo>
                <a:cubicBezTo>
                  <a:pt x="3436" y="12000"/>
                  <a:pt x="3436" y="12000"/>
                  <a:pt x="3436" y="12000"/>
                </a:cubicBezTo>
                <a:cubicBezTo>
                  <a:pt x="3191" y="12000"/>
                  <a:pt x="2945" y="12300"/>
                  <a:pt x="2945" y="12600"/>
                </a:cubicBezTo>
                <a:cubicBezTo>
                  <a:pt x="2945" y="12900"/>
                  <a:pt x="3191" y="13200"/>
                  <a:pt x="3436" y="13200"/>
                </a:cubicBezTo>
                <a:moveTo>
                  <a:pt x="3436" y="10800"/>
                </a:moveTo>
                <a:cubicBezTo>
                  <a:pt x="18164" y="10800"/>
                  <a:pt x="18164" y="10800"/>
                  <a:pt x="18164" y="10800"/>
                </a:cubicBezTo>
                <a:cubicBezTo>
                  <a:pt x="18409" y="10800"/>
                  <a:pt x="18655" y="10500"/>
                  <a:pt x="18655" y="10200"/>
                </a:cubicBezTo>
                <a:cubicBezTo>
                  <a:pt x="18655" y="9900"/>
                  <a:pt x="18409" y="9600"/>
                  <a:pt x="18164" y="9600"/>
                </a:cubicBezTo>
                <a:cubicBezTo>
                  <a:pt x="3436" y="9600"/>
                  <a:pt x="3436" y="9600"/>
                  <a:pt x="3436" y="9600"/>
                </a:cubicBezTo>
                <a:cubicBezTo>
                  <a:pt x="3191" y="9600"/>
                  <a:pt x="2945" y="9900"/>
                  <a:pt x="2945" y="10200"/>
                </a:cubicBezTo>
                <a:cubicBezTo>
                  <a:pt x="2945" y="10500"/>
                  <a:pt x="3191" y="10800"/>
                  <a:pt x="3436" y="10800"/>
                </a:cubicBezTo>
                <a:moveTo>
                  <a:pt x="3436" y="8400"/>
                </a:moveTo>
                <a:cubicBezTo>
                  <a:pt x="18164" y="8400"/>
                  <a:pt x="18164" y="8400"/>
                  <a:pt x="18164" y="8400"/>
                </a:cubicBezTo>
                <a:cubicBezTo>
                  <a:pt x="18409" y="8400"/>
                  <a:pt x="18655" y="8100"/>
                  <a:pt x="18655" y="7800"/>
                </a:cubicBezTo>
                <a:cubicBezTo>
                  <a:pt x="18655" y="7500"/>
                  <a:pt x="18409" y="7200"/>
                  <a:pt x="18164" y="7200"/>
                </a:cubicBezTo>
                <a:cubicBezTo>
                  <a:pt x="3436" y="7200"/>
                  <a:pt x="3436" y="7200"/>
                  <a:pt x="3436" y="7200"/>
                </a:cubicBezTo>
                <a:cubicBezTo>
                  <a:pt x="3191" y="7200"/>
                  <a:pt x="2945" y="7500"/>
                  <a:pt x="2945" y="7800"/>
                </a:cubicBezTo>
                <a:cubicBezTo>
                  <a:pt x="2945" y="8100"/>
                  <a:pt x="3191" y="8400"/>
                  <a:pt x="3436" y="84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1" name="Shape"/>
          <p:cNvSpPr/>
          <p:nvPr/>
        </p:nvSpPr>
        <p:spPr>
          <a:xfrm>
            <a:off x="6372226" y="9010652"/>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16200" y="19440"/>
                </a:moveTo>
                <a:cubicBezTo>
                  <a:pt x="15955" y="19440"/>
                  <a:pt x="15709" y="19710"/>
                  <a:pt x="15709" y="19980"/>
                </a:cubicBezTo>
                <a:cubicBezTo>
                  <a:pt x="15709" y="21060"/>
                  <a:pt x="15709" y="21060"/>
                  <a:pt x="15709" y="21060"/>
                </a:cubicBezTo>
                <a:cubicBezTo>
                  <a:pt x="15709" y="21330"/>
                  <a:pt x="15955" y="21600"/>
                  <a:pt x="16200" y="21600"/>
                </a:cubicBezTo>
                <a:cubicBezTo>
                  <a:pt x="16445" y="21600"/>
                  <a:pt x="16691" y="21330"/>
                  <a:pt x="16691" y="21060"/>
                </a:cubicBezTo>
                <a:cubicBezTo>
                  <a:pt x="16691" y="19980"/>
                  <a:pt x="16691" y="19980"/>
                  <a:pt x="16691" y="19980"/>
                </a:cubicBezTo>
                <a:cubicBezTo>
                  <a:pt x="16691" y="19710"/>
                  <a:pt x="16445" y="19440"/>
                  <a:pt x="16200" y="19440"/>
                </a:cubicBezTo>
                <a:moveTo>
                  <a:pt x="2455" y="15120"/>
                </a:moveTo>
                <a:cubicBezTo>
                  <a:pt x="982" y="15120"/>
                  <a:pt x="982" y="15120"/>
                  <a:pt x="982" y="15120"/>
                </a:cubicBezTo>
                <a:cubicBezTo>
                  <a:pt x="982" y="1080"/>
                  <a:pt x="982" y="1080"/>
                  <a:pt x="982" y="1080"/>
                </a:cubicBezTo>
                <a:cubicBezTo>
                  <a:pt x="16691" y="1080"/>
                  <a:pt x="16691" y="1080"/>
                  <a:pt x="16691" y="1080"/>
                </a:cubicBezTo>
                <a:cubicBezTo>
                  <a:pt x="16691" y="2700"/>
                  <a:pt x="16691" y="2700"/>
                  <a:pt x="16691" y="2700"/>
                </a:cubicBezTo>
                <a:cubicBezTo>
                  <a:pt x="16691" y="2970"/>
                  <a:pt x="16936" y="3240"/>
                  <a:pt x="17182" y="3240"/>
                </a:cubicBezTo>
                <a:cubicBezTo>
                  <a:pt x="17427" y="3240"/>
                  <a:pt x="17673" y="2970"/>
                  <a:pt x="17673" y="2700"/>
                </a:cubicBezTo>
                <a:cubicBezTo>
                  <a:pt x="17673" y="1080"/>
                  <a:pt x="17673" y="1080"/>
                  <a:pt x="17673" y="1080"/>
                </a:cubicBezTo>
                <a:cubicBezTo>
                  <a:pt x="17673" y="540"/>
                  <a:pt x="17182" y="0"/>
                  <a:pt x="16691" y="0"/>
                </a:cubicBezTo>
                <a:cubicBezTo>
                  <a:pt x="982" y="0"/>
                  <a:pt x="982" y="0"/>
                  <a:pt x="982" y="0"/>
                </a:cubicBezTo>
                <a:cubicBezTo>
                  <a:pt x="491" y="0"/>
                  <a:pt x="0" y="540"/>
                  <a:pt x="0" y="1080"/>
                </a:cubicBezTo>
                <a:cubicBezTo>
                  <a:pt x="0" y="15120"/>
                  <a:pt x="0" y="15120"/>
                  <a:pt x="0" y="15120"/>
                </a:cubicBezTo>
                <a:cubicBezTo>
                  <a:pt x="0" y="15660"/>
                  <a:pt x="491" y="16200"/>
                  <a:pt x="982" y="16200"/>
                </a:cubicBezTo>
                <a:cubicBezTo>
                  <a:pt x="2455" y="16200"/>
                  <a:pt x="2455" y="16200"/>
                  <a:pt x="2455" y="16200"/>
                </a:cubicBezTo>
                <a:cubicBezTo>
                  <a:pt x="2700" y="16200"/>
                  <a:pt x="2945" y="15930"/>
                  <a:pt x="2945" y="15660"/>
                </a:cubicBezTo>
                <a:cubicBezTo>
                  <a:pt x="2945" y="15390"/>
                  <a:pt x="2700" y="15120"/>
                  <a:pt x="2455" y="15120"/>
                </a:cubicBezTo>
                <a:moveTo>
                  <a:pt x="9327" y="19440"/>
                </a:moveTo>
                <a:cubicBezTo>
                  <a:pt x="9082" y="19440"/>
                  <a:pt x="8836" y="19710"/>
                  <a:pt x="8836" y="19980"/>
                </a:cubicBezTo>
                <a:cubicBezTo>
                  <a:pt x="8836" y="21060"/>
                  <a:pt x="8836" y="21060"/>
                  <a:pt x="8836" y="21060"/>
                </a:cubicBezTo>
                <a:cubicBezTo>
                  <a:pt x="8836" y="21330"/>
                  <a:pt x="9082" y="21600"/>
                  <a:pt x="9327" y="21600"/>
                </a:cubicBezTo>
                <a:cubicBezTo>
                  <a:pt x="9573" y="21600"/>
                  <a:pt x="9818" y="21330"/>
                  <a:pt x="9818" y="21060"/>
                </a:cubicBezTo>
                <a:cubicBezTo>
                  <a:pt x="9818" y="19980"/>
                  <a:pt x="9818" y="19980"/>
                  <a:pt x="9818" y="19980"/>
                </a:cubicBezTo>
                <a:cubicBezTo>
                  <a:pt x="9818" y="19710"/>
                  <a:pt x="9573" y="19440"/>
                  <a:pt x="9327" y="19440"/>
                </a:cubicBezTo>
                <a:moveTo>
                  <a:pt x="7364" y="9720"/>
                </a:moveTo>
                <a:cubicBezTo>
                  <a:pt x="18164" y="9720"/>
                  <a:pt x="18164" y="9720"/>
                  <a:pt x="18164" y="9720"/>
                </a:cubicBezTo>
                <a:cubicBezTo>
                  <a:pt x="18409" y="9720"/>
                  <a:pt x="18655" y="9450"/>
                  <a:pt x="18655" y="9180"/>
                </a:cubicBezTo>
                <a:cubicBezTo>
                  <a:pt x="18655" y="8910"/>
                  <a:pt x="18409" y="8640"/>
                  <a:pt x="18164" y="8640"/>
                </a:cubicBezTo>
                <a:cubicBezTo>
                  <a:pt x="7364" y="8640"/>
                  <a:pt x="7364" y="8640"/>
                  <a:pt x="7364" y="8640"/>
                </a:cubicBezTo>
                <a:cubicBezTo>
                  <a:pt x="7118" y="8640"/>
                  <a:pt x="6873" y="8910"/>
                  <a:pt x="6873" y="9180"/>
                </a:cubicBezTo>
                <a:cubicBezTo>
                  <a:pt x="6873" y="9450"/>
                  <a:pt x="7118" y="9720"/>
                  <a:pt x="7364" y="9720"/>
                </a:cubicBezTo>
                <a:moveTo>
                  <a:pt x="20618" y="4320"/>
                </a:moveTo>
                <a:cubicBezTo>
                  <a:pt x="4909" y="4320"/>
                  <a:pt x="4909" y="4320"/>
                  <a:pt x="4909" y="4320"/>
                </a:cubicBezTo>
                <a:cubicBezTo>
                  <a:pt x="4418" y="4320"/>
                  <a:pt x="3927" y="4860"/>
                  <a:pt x="3927" y="5400"/>
                </a:cubicBezTo>
                <a:cubicBezTo>
                  <a:pt x="3927" y="19440"/>
                  <a:pt x="3927" y="19440"/>
                  <a:pt x="3927" y="19440"/>
                </a:cubicBezTo>
                <a:cubicBezTo>
                  <a:pt x="3927" y="19980"/>
                  <a:pt x="4418" y="20520"/>
                  <a:pt x="4909" y="20520"/>
                </a:cubicBezTo>
                <a:cubicBezTo>
                  <a:pt x="7364" y="20520"/>
                  <a:pt x="7364" y="20520"/>
                  <a:pt x="7364" y="20520"/>
                </a:cubicBezTo>
                <a:cubicBezTo>
                  <a:pt x="7609" y="20520"/>
                  <a:pt x="7855" y="20250"/>
                  <a:pt x="7855" y="19980"/>
                </a:cubicBezTo>
                <a:cubicBezTo>
                  <a:pt x="7855" y="19035"/>
                  <a:pt x="8468" y="18360"/>
                  <a:pt x="9327" y="18360"/>
                </a:cubicBezTo>
                <a:cubicBezTo>
                  <a:pt x="10186" y="18360"/>
                  <a:pt x="10800" y="19035"/>
                  <a:pt x="10800" y="19980"/>
                </a:cubicBezTo>
                <a:cubicBezTo>
                  <a:pt x="10800" y="20250"/>
                  <a:pt x="11045" y="20520"/>
                  <a:pt x="11291" y="20520"/>
                </a:cubicBezTo>
                <a:cubicBezTo>
                  <a:pt x="14236" y="20520"/>
                  <a:pt x="14236" y="20520"/>
                  <a:pt x="14236" y="20520"/>
                </a:cubicBezTo>
                <a:cubicBezTo>
                  <a:pt x="14482" y="20520"/>
                  <a:pt x="14727" y="20250"/>
                  <a:pt x="14727" y="19980"/>
                </a:cubicBezTo>
                <a:cubicBezTo>
                  <a:pt x="14727" y="19035"/>
                  <a:pt x="15341" y="18360"/>
                  <a:pt x="16200" y="18360"/>
                </a:cubicBezTo>
                <a:cubicBezTo>
                  <a:pt x="17059" y="18360"/>
                  <a:pt x="17673" y="19035"/>
                  <a:pt x="17673" y="19980"/>
                </a:cubicBezTo>
                <a:cubicBezTo>
                  <a:pt x="17673" y="20250"/>
                  <a:pt x="17918" y="20520"/>
                  <a:pt x="18164" y="20520"/>
                </a:cubicBezTo>
                <a:cubicBezTo>
                  <a:pt x="20618" y="20520"/>
                  <a:pt x="20618" y="20520"/>
                  <a:pt x="20618" y="20520"/>
                </a:cubicBezTo>
                <a:cubicBezTo>
                  <a:pt x="21109" y="20520"/>
                  <a:pt x="21600" y="19980"/>
                  <a:pt x="21600" y="19440"/>
                </a:cubicBezTo>
                <a:cubicBezTo>
                  <a:pt x="21600" y="5400"/>
                  <a:pt x="21600" y="5400"/>
                  <a:pt x="21600" y="5400"/>
                </a:cubicBezTo>
                <a:cubicBezTo>
                  <a:pt x="21600" y="4860"/>
                  <a:pt x="21109" y="4320"/>
                  <a:pt x="20618" y="4320"/>
                </a:cubicBezTo>
                <a:moveTo>
                  <a:pt x="20618" y="19440"/>
                </a:moveTo>
                <a:cubicBezTo>
                  <a:pt x="18655" y="19440"/>
                  <a:pt x="18655" y="19440"/>
                  <a:pt x="18655" y="19440"/>
                </a:cubicBezTo>
                <a:cubicBezTo>
                  <a:pt x="18409" y="18225"/>
                  <a:pt x="17427" y="17280"/>
                  <a:pt x="16200" y="17280"/>
                </a:cubicBezTo>
                <a:cubicBezTo>
                  <a:pt x="14973" y="17280"/>
                  <a:pt x="13991" y="18225"/>
                  <a:pt x="13745" y="19440"/>
                </a:cubicBezTo>
                <a:cubicBezTo>
                  <a:pt x="11782" y="19440"/>
                  <a:pt x="11782" y="19440"/>
                  <a:pt x="11782" y="19440"/>
                </a:cubicBezTo>
                <a:cubicBezTo>
                  <a:pt x="11536" y="18225"/>
                  <a:pt x="10555" y="17280"/>
                  <a:pt x="9327" y="17280"/>
                </a:cubicBezTo>
                <a:cubicBezTo>
                  <a:pt x="8100" y="17280"/>
                  <a:pt x="7118" y="18225"/>
                  <a:pt x="6873" y="19440"/>
                </a:cubicBezTo>
                <a:cubicBezTo>
                  <a:pt x="4909" y="19440"/>
                  <a:pt x="4909" y="19440"/>
                  <a:pt x="4909" y="19440"/>
                </a:cubicBezTo>
                <a:cubicBezTo>
                  <a:pt x="4909" y="5400"/>
                  <a:pt x="4909" y="5400"/>
                  <a:pt x="4909" y="5400"/>
                </a:cubicBezTo>
                <a:cubicBezTo>
                  <a:pt x="20618" y="5400"/>
                  <a:pt x="20618" y="5400"/>
                  <a:pt x="20618" y="5400"/>
                </a:cubicBezTo>
                <a:lnTo>
                  <a:pt x="20618" y="19440"/>
                </a:lnTo>
                <a:close/>
                <a:moveTo>
                  <a:pt x="7364" y="11880"/>
                </a:moveTo>
                <a:cubicBezTo>
                  <a:pt x="18164" y="11880"/>
                  <a:pt x="18164" y="11880"/>
                  <a:pt x="18164" y="11880"/>
                </a:cubicBezTo>
                <a:cubicBezTo>
                  <a:pt x="18409" y="11880"/>
                  <a:pt x="18655" y="11610"/>
                  <a:pt x="18655" y="11340"/>
                </a:cubicBezTo>
                <a:cubicBezTo>
                  <a:pt x="18655" y="11070"/>
                  <a:pt x="18409" y="10800"/>
                  <a:pt x="18164" y="10800"/>
                </a:cubicBezTo>
                <a:cubicBezTo>
                  <a:pt x="7364" y="10800"/>
                  <a:pt x="7364" y="10800"/>
                  <a:pt x="7364" y="10800"/>
                </a:cubicBezTo>
                <a:cubicBezTo>
                  <a:pt x="7118" y="10800"/>
                  <a:pt x="6873" y="11070"/>
                  <a:pt x="6873" y="11340"/>
                </a:cubicBezTo>
                <a:cubicBezTo>
                  <a:pt x="6873" y="11610"/>
                  <a:pt x="7118" y="11880"/>
                  <a:pt x="7364" y="11880"/>
                </a:cubicBezTo>
                <a:moveTo>
                  <a:pt x="7364" y="14040"/>
                </a:moveTo>
                <a:cubicBezTo>
                  <a:pt x="14236" y="14040"/>
                  <a:pt x="14236" y="14040"/>
                  <a:pt x="14236" y="14040"/>
                </a:cubicBezTo>
                <a:cubicBezTo>
                  <a:pt x="14482" y="14040"/>
                  <a:pt x="14727" y="13770"/>
                  <a:pt x="14727" y="13500"/>
                </a:cubicBezTo>
                <a:cubicBezTo>
                  <a:pt x="14727" y="13230"/>
                  <a:pt x="14482" y="12960"/>
                  <a:pt x="14236" y="12960"/>
                </a:cubicBezTo>
                <a:cubicBezTo>
                  <a:pt x="7364" y="12960"/>
                  <a:pt x="7364" y="12960"/>
                  <a:pt x="7364" y="12960"/>
                </a:cubicBezTo>
                <a:cubicBezTo>
                  <a:pt x="7118" y="12960"/>
                  <a:pt x="6873" y="13230"/>
                  <a:pt x="6873" y="13500"/>
                </a:cubicBezTo>
                <a:cubicBezTo>
                  <a:pt x="6873" y="13770"/>
                  <a:pt x="7118" y="14040"/>
                  <a:pt x="7364" y="1404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2" name="Shape"/>
          <p:cNvSpPr/>
          <p:nvPr/>
        </p:nvSpPr>
        <p:spPr>
          <a:xfrm>
            <a:off x="7594600" y="9070975"/>
            <a:ext cx="641351" cy="466727"/>
          </a:xfrm>
          <a:custGeom>
            <a:avLst/>
            <a:gdLst/>
            <a:ahLst/>
            <a:cxnLst>
              <a:cxn ang="0">
                <a:pos x="wd2" y="hd2"/>
              </a:cxn>
              <a:cxn ang="5400000">
                <a:pos x="wd2" y="hd2"/>
              </a:cxn>
              <a:cxn ang="10800000">
                <a:pos x="wd2" y="hd2"/>
              </a:cxn>
              <a:cxn ang="16200000">
                <a:pos x="wd2" y="hd2"/>
              </a:cxn>
            </a:cxnLst>
            <a:rect l="0" t="0" r="r" b="b"/>
            <a:pathLst>
              <a:path w="21600" h="21600" extrusionOk="0">
                <a:moveTo>
                  <a:pt x="12273" y="8100"/>
                </a:moveTo>
                <a:cubicBezTo>
                  <a:pt x="18164" y="8100"/>
                  <a:pt x="18164" y="8100"/>
                  <a:pt x="18164" y="8100"/>
                </a:cubicBezTo>
                <a:cubicBezTo>
                  <a:pt x="18409" y="8100"/>
                  <a:pt x="18655" y="7763"/>
                  <a:pt x="18655" y="7425"/>
                </a:cubicBezTo>
                <a:cubicBezTo>
                  <a:pt x="18655" y="7088"/>
                  <a:pt x="18409" y="6750"/>
                  <a:pt x="18164" y="6750"/>
                </a:cubicBezTo>
                <a:cubicBezTo>
                  <a:pt x="12273" y="6750"/>
                  <a:pt x="12273" y="6750"/>
                  <a:pt x="12273" y="6750"/>
                </a:cubicBezTo>
                <a:cubicBezTo>
                  <a:pt x="12027" y="6750"/>
                  <a:pt x="11782" y="7088"/>
                  <a:pt x="11782" y="7425"/>
                </a:cubicBezTo>
                <a:cubicBezTo>
                  <a:pt x="11782" y="7763"/>
                  <a:pt x="12027" y="8100"/>
                  <a:pt x="12273" y="8100"/>
                </a:cubicBezTo>
                <a:moveTo>
                  <a:pt x="12273" y="13500"/>
                </a:moveTo>
                <a:cubicBezTo>
                  <a:pt x="18164" y="13500"/>
                  <a:pt x="18164" y="13500"/>
                  <a:pt x="18164" y="13500"/>
                </a:cubicBezTo>
                <a:cubicBezTo>
                  <a:pt x="18409" y="13500"/>
                  <a:pt x="18655" y="13163"/>
                  <a:pt x="18655" y="12825"/>
                </a:cubicBezTo>
                <a:cubicBezTo>
                  <a:pt x="18655" y="12488"/>
                  <a:pt x="18409" y="12150"/>
                  <a:pt x="18164" y="12150"/>
                </a:cubicBezTo>
                <a:cubicBezTo>
                  <a:pt x="12273" y="12150"/>
                  <a:pt x="12273" y="12150"/>
                  <a:pt x="12273" y="12150"/>
                </a:cubicBezTo>
                <a:cubicBezTo>
                  <a:pt x="12027" y="12150"/>
                  <a:pt x="11782" y="12488"/>
                  <a:pt x="11782" y="12825"/>
                </a:cubicBezTo>
                <a:cubicBezTo>
                  <a:pt x="11782" y="13163"/>
                  <a:pt x="12027" y="13500"/>
                  <a:pt x="12273" y="13500"/>
                </a:cubicBezTo>
                <a:moveTo>
                  <a:pt x="12273" y="10800"/>
                </a:moveTo>
                <a:cubicBezTo>
                  <a:pt x="16200" y="10800"/>
                  <a:pt x="16200" y="10800"/>
                  <a:pt x="16200" y="10800"/>
                </a:cubicBezTo>
                <a:cubicBezTo>
                  <a:pt x="16445" y="10800"/>
                  <a:pt x="16691" y="10463"/>
                  <a:pt x="16691" y="10125"/>
                </a:cubicBezTo>
                <a:cubicBezTo>
                  <a:pt x="16691" y="9787"/>
                  <a:pt x="16445" y="9450"/>
                  <a:pt x="16200" y="9450"/>
                </a:cubicBezTo>
                <a:cubicBezTo>
                  <a:pt x="12273" y="9450"/>
                  <a:pt x="12273" y="9450"/>
                  <a:pt x="12273" y="9450"/>
                </a:cubicBezTo>
                <a:cubicBezTo>
                  <a:pt x="12027" y="9450"/>
                  <a:pt x="11782" y="9787"/>
                  <a:pt x="11782" y="10125"/>
                </a:cubicBezTo>
                <a:cubicBezTo>
                  <a:pt x="11782" y="10463"/>
                  <a:pt x="12027" y="10800"/>
                  <a:pt x="12273" y="10800"/>
                </a:cubicBezTo>
                <a:moveTo>
                  <a:pt x="12273" y="5400"/>
                </a:moveTo>
                <a:cubicBezTo>
                  <a:pt x="16200" y="5400"/>
                  <a:pt x="16200" y="5400"/>
                  <a:pt x="16200" y="5400"/>
                </a:cubicBezTo>
                <a:cubicBezTo>
                  <a:pt x="16445" y="5400"/>
                  <a:pt x="16691" y="5062"/>
                  <a:pt x="16691" y="4725"/>
                </a:cubicBezTo>
                <a:cubicBezTo>
                  <a:pt x="16691" y="4387"/>
                  <a:pt x="16445" y="4050"/>
                  <a:pt x="16200" y="4050"/>
                </a:cubicBezTo>
                <a:cubicBezTo>
                  <a:pt x="12273" y="4050"/>
                  <a:pt x="12273" y="4050"/>
                  <a:pt x="12273" y="4050"/>
                </a:cubicBezTo>
                <a:cubicBezTo>
                  <a:pt x="12027" y="4050"/>
                  <a:pt x="11782" y="4387"/>
                  <a:pt x="11782" y="4725"/>
                </a:cubicBezTo>
                <a:cubicBezTo>
                  <a:pt x="11782" y="5062"/>
                  <a:pt x="12027" y="5400"/>
                  <a:pt x="12273" y="5400"/>
                </a:cubicBezTo>
                <a:moveTo>
                  <a:pt x="3436" y="13500"/>
                </a:moveTo>
                <a:cubicBezTo>
                  <a:pt x="7364" y="13500"/>
                  <a:pt x="7364" y="13500"/>
                  <a:pt x="7364" y="13500"/>
                </a:cubicBezTo>
                <a:cubicBezTo>
                  <a:pt x="7609" y="13500"/>
                  <a:pt x="7855" y="13163"/>
                  <a:pt x="7855" y="12825"/>
                </a:cubicBezTo>
                <a:cubicBezTo>
                  <a:pt x="7855" y="12488"/>
                  <a:pt x="7609" y="12150"/>
                  <a:pt x="7364" y="12150"/>
                </a:cubicBezTo>
                <a:cubicBezTo>
                  <a:pt x="3436" y="12150"/>
                  <a:pt x="3436" y="12150"/>
                  <a:pt x="3436" y="12150"/>
                </a:cubicBezTo>
                <a:cubicBezTo>
                  <a:pt x="3191" y="12150"/>
                  <a:pt x="2945" y="12488"/>
                  <a:pt x="2945" y="12825"/>
                </a:cubicBezTo>
                <a:cubicBezTo>
                  <a:pt x="2945" y="13163"/>
                  <a:pt x="3191" y="13500"/>
                  <a:pt x="3436" y="13500"/>
                </a:cubicBezTo>
                <a:moveTo>
                  <a:pt x="20618" y="0"/>
                </a:moveTo>
                <a:cubicBezTo>
                  <a:pt x="982" y="0"/>
                  <a:pt x="982" y="0"/>
                  <a:pt x="982" y="0"/>
                </a:cubicBezTo>
                <a:cubicBezTo>
                  <a:pt x="491" y="0"/>
                  <a:pt x="0" y="675"/>
                  <a:pt x="0" y="1350"/>
                </a:cubicBezTo>
                <a:cubicBezTo>
                  <a:pt x="0" y="20250"/>
                  <a:pt x="0" y="20250"/>
                  <a:pt x="0" y="20250"/>
                </a:cubicBezTo>
                <a:cubicBezTo>
                  <a:pt x="0" y="20925"/>
                  <a:pt x="491" y="21600"/>
                  <a:pt x="982" y="21600"/>
                </a:cubicBezTo>
                <a:cubicBezTo>
                  <a:pt x="20618" y="21600"/>
                  <a:pt x="20618" y="21600"/>
                  <a:pt x="20618" y="21600"/>
                </a:cubicBezTo>
                <a:cubicBezTo>
                  <a:pt x="21109" y="21600"/>
                  <a:pt x="21600" y="20925"/>
                  <a:pt x="21600" y="20250"/>
                </a:cubicBezTo>
                <a:cubicBezTo>
                  <a:pt x="21600" y="1350"/>
                  <a:pt x="21600" y="1350"/>
                  <a:pt x="21600" y="1350"/>
                </a:cubicBezTo>
                <a:cubicBezTo>
                  <a:pt x="21600" y="675"/>
                  <a:pt x="21109" y="0"/>
                  <a:pt x="20618" y="0"/>
                </a:cubicBezTo>
                <a:moveTo>
                  <a:pt x="20618" y="20250"/>
                </a:moveTo>
                <a:cubicBezTo>
                  <a:pt x="15709" y="20250"/>
                  <a:pt x="15709" y="20250"/>
                  <a:pt x="15709" y="20250"/>
                </a:cubicBezTo>
                <a:cubicBezTo>
                  <a:pt x="15709" y="17550"/>
                  <a:pt x="15709" y="17550"/>
                  <a:pt x="15709" y="17550"/>
                </a:cubicBezTo>
                <a:cubicBezTo>
                  <a:pt x="16691" y="17550"/>
                  <a:pt x="16691" y="17550"/>
                  <a:pt x="16691" y="17550"/>
                </a:cubicBezTo>
                <a:cubicBezTo>
                  <a:pt x="16936" y="17550"/>
                  <a:pt x="17182" y="17213"/>
                  <a:pt x="17182" y="16875"/>
                </a:cubicBezTo>
                <a:cubicBezTo>
                  <a:pt x="17182" y="16538"/>
                  <a:pt x="16936" y="16200"/>
                  <a:pt x="16691" y="16200"/>
                </a:cubicBezTo>
                <a:cubicBezTo>
                  <a:pt x="13745" y="16200"/>
                  <a:pt x="13745" y="16200"/>
                  <a:pt x="13745" y="16200"/>
                </a:cubicBezTo>
                <a:cubicBezTo>
                  <a:pt x="13500" y="16200"/>
                  <a:pt x="13255" y="16538"/>
                  <a:pt x="13255" y="16875"/>
                </a:cubicBezTo>
                <a:cubicBezTo>
                  <a:pt x="13255" y="17213"/>
                  <a:pt x="13500" y="17550"/>
                  <a:pt x="13745" y="17550"/>
                </a:cubicBezTo>
                <a:cubicBezTo>
                  <a:pt x="14727" y="17550"/>
                  <a:pt x="14727" y="17550"/>
                  <a:pt x="14727" y="17550"/>
                </a:cubicBezTo>
                <a:cubicBezTo>
                  <a:pt x="14727" y="20250"/>
                  <a:pt x="14727" y="20250"/>
                  <a:pt x="14727" y="20250"/>
                </a:cubicBezTo>
                <a:cubicBezTo>
                  <a:pt x="6873" y="20250"/>
                  <a:pt x="6873" y="20250"/>
                  <a:pt x="6873" y="20250"/>
                </a:cubicBezTo>
                <a:cubicBezTo>
                  <a:pt x="6873" y="17550"/>
                  <a:pt x="6873" y="17550"/>
                  <a:pt x="6873" y="17550"/>
                </a:cubicBezTo>
                <a:cubicBezTo>
                  <a:pt x="7855" y="17550"/>
                  <a:pt x="7855" y="17550"/>
                  <a:pt x="7855" y="17550"/>
                </a:cubicBezTo>
                <a:cubicBezTo>
                  <a:pt x="8100" y="17550"/>
                  <a:pt x="8345" y="17213"/>
                  <a:pt x="8345" y="16875"/>
                </a:cubicBezTo>
                <a:cubicBezTo>
                  <a:pt x="8345" y="16538"/>
                  <a:pt x="8100" y="16200"/>
                  <a:pt x="7855" y="16200"/>
                </a:cubicBezTo>
                <a:cubicBezTo>
                  <a:pt x="4909" y="16200"/>
                  <a:pt x="4909" y="16200"/>
                  <a:pt x="4909" y="16200"/>
                </a:cubicBezTo>
                <a:cubicBezTo>
                  <a:pt x="4664" y="16200"/>
                  <a:pt x="4418" y="16538"/>
                  <a:pt x="4418" y="16875"/>
                </a:cubicBezTo>
                <a:cubicBezTo>
                  <a:pt x="4418" y="17213"/>
                  <a:pt x="4664" y="17550"/>
                  <a:pt x="4909" y="17550"/>
                </a:cubicBezTo>
                <a:cubicBezTo>
                  <a:pt x="5891" y="17550"/>
                  <a:pt x="5891" y="17550"/>
                  <a:pt x="5891" y="17550"/>
                </a:cubicBezTo>
                <a:cubicBezTo>
                  <a:pt x="5891" y="20250"/>
                  <a:pt x="5891" y="20250"/>
                  <a:pt x="5891" y="20250"/>
                </a:cubicBezTo>
                <a:cubicBezTo>
                  <a:pt x="982" y="20250"/>
                  <a:pt x="982" y="20250"/>
                  <a:pt x="982" y="20250"/>
                </a:cubicBezTo>
                <a:cubicBezTo>
                  <a:pt x="982" y="1350"/>
                  <a:pt x="982" y="1350"/>
                  <a:pt x="982" y="1350"/>
                </a:cubicBezTo>
                <a:cubicBezTo>
                  <a:pt x="20618" y="1350"/>
                  <a:pt x="20618" y="1350"/>
                  <a:pt x="20618" y="1350"/>
                </a:cubicBezTo>
                <a:lnTo>
                  <a:pt x="20618" y="20250"/>
                </a:lnTo>
                <a:close/>
                <a:moveTo>
                  <a:pt x="3436" y="10800"/>
                </a:moveTo>
                <a:cubicBezTo>
                  <a:pt x="9327" y="10800"/>
                  <a:pt x="9327" y="10800"/>
                  <a:pt x="9327" y="10800"/>
                </a:cubicBezTo>
                <a:cubicBezTo>
                  <a:pt x="9573" y="10800"/>
                  <a:pt x="9818" y="10463"/>
                  <a:pt x="9818" y="10125"/>
                </a:cubicBezTo>
                <a:cubicBezTo>
                  <a:pt x="9818" y="9787"/>
                  <a:pt x="9573" y="9450"/>
                  <a:pt x="9327" y="9450"/>
                </a:cubicBezTo>
                <a:cubicBezTo>
                  <a:pt x="3436" y="9450"/>
                  <a:pt x="3436" y="9450"/>
                  <a:pt x="3436" y="9450"/>
                </a:cubicBezTo>
                <a:cubicBezTo>
                  <a:pt x="3191" y="9450"/>
                  <a:pt x="2945" y="9787"/>
                  <a:pt x="2945" y="10125"/>
                </a:cubicBezTo>
                <a:cubicBezTo>
                  <a:pt x="2945" y="10463"/>
                  <a:pt x="3191" y="10800"/>
                  <a:pt x="3436" y="10800"/>
                </a:cubicBezTo>
                <a:moveTo>
                  <a:pt x="3436" y="8100"/>
                </a:moveTo>
                <a:cubicBezTo>
                  <a:pt x="7364" y="8100"/>
                  <a:pt x="7364" y="8100"/>
                  <a:pt x="7364" y="8100"/>
                </a:cubicBezTo>
                <a:cubicBezTo>
                  <a:pt x="7609" y="8100"/>
                  <a:pt x="7855" y="7763"/>
                  <a:pt x="7855" y="7425"/>
                </a:cubicBezTo>
                <a:cubicBezTo>
                  <a:pt x="7855" y="7088"/>
                  <a:pt x="7609" y="6750"/>
                  <a:pt x="7364" y="6750"/>
                </a:cubicBezTo>
                <a:cubicBezTo>
                  <a:pt x="3436" y="6750"/>
                  <a:pt x="3436" y="6750"/>
                  <a:pt x="3436" y="6750"/>
                </a:cubicBezTo>
                <a:cubicBezTo>
                  <a:pt x="3191" y="6750"/>
                  <a:pt x="2945" y="7088"/>
                  <a:pt x="2945" y="7425"/>
                </a:cubicBezTo>
                <a:cubicBezTo>
                  <a:pt x="2945" y="7763"/>
                  <a:pt x="3191" y="8100"/>
                  <a:pt x="3436" y="8100"/>
                </a:cubicBezTo>
                <a:moveTo>
                  <a:pt x="3436" y="5400"/>
                </a:moveTo>
                <a:cubicBezTo>
                  <a:pt x="9327" y="5400"/>
                  <a:pt x="9327" y="5400"/>
                  <a:pt x="9327" y="5400"/>
                </a:cubicBezTo>
                <a:cubicBezTo>
                  <a:pt x="9573" y="5400"/>
                  <a:pt x="9818" y="5062"/>
                  <a:pt x="9818" y="4725"/>
                </a:cubicBezTo>
                <a:cubicBezTo>
                  <a:pt x="9818" y="4387"/>
                  <a:pt x="9573" y="4050"/>
                  <a:pt x="9327" y="4050"/>
                </a:cubicBezTo>
                <a:cubicBezTo>
                  <a:pt x="3436" y="4050"/>
                  <a:pt x="3436" y="4050"/>
                  <a:pt x="3436" y="4050"/>
                </a:cubicBezTo>
                <a:cubicBezTo>
                  <a:pt x="3191" y="4050"/>
                  <a:pt x="2945" y="4387"/>
                  <a:pt x="2945" y="4725"/>
                </a:cubicBezTo>
                <a:cubicBezTo>
                  <a:pt x="2945" y="5062"/>
                  <a:pt x="3191" y="5400"/>
                  <a:pt x="3436" y="54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3" name="Shape"/>
          <p:cNvSpPr/>
          <p:nvPr/>
        </p:nvSpPr>
        <p:spPr>
          <a:xfrm>
            <a:off x="8816975" y="9042402"/>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4236" y="12000"/>
                </a:moveTo>
                <a:cubicBezTo>
                  <a:pt x="18164" y="12000"/>
                  <a:pt x="18164" y="12000"/>
                  <a:pt x="18164" y="12000"/>
                </a:cubicBezTo>
                <a:cubicBezTo>
                  <a:pt x="18409" y="12000"/>
                  <a:pt x="18655" y="11700"/>
                  <a:pt x="18655" y="11400"/>
                </a:cubicBezTo>
                <a:cubicBezTo>
                  <a:pt x="18655" y="11100"/>
                  <a:pt x="18409" y="10800"/>
                  <a:pt x="18164" y="10800"/>
                </a:cubicBezTo>
                <a:cubicBezTo>
                  <a:pt x="14236" y="10800"/>
                  <a:pt x="14236" y="10800"/>
                  <a:pt x="14236" y="10800"/>
                </a:cubicBezTo>
                <a:cubicBezTo>
                  <a:pt x="13991" y="10800"/>
                  <a:pt x="13745" y="11100"/>
                  <a:pt x="13745" y="11400"/>
                </a:cubicBezTo>
                <a:cubicBezTo>
                  <a:pt x="13745" y="11700"/>
                  <a:pt x="13991" y="12000"/>
                  <a:pt x="14236" y="12000"/>
                </a:cubicBezTo>
                <a:moveTo>
                  <a:pt x="14236" y="9600"/>
                </a:moveTo>
                <a:cubicBezTo>
                  <a:pt x="16200" y="9600"/>
                  <a:pt x="16200" y="9600"/>
                  <a:pt x="16200" y="9600"/>
                </a:cubicBezTo>
                <a:cubicBezTo>
                  <a:pt x="16445" y="9600"/>
                  <a:pt x="16691" y="9300"/>
                  <a:pt x="16691" y="9000"/>
                </a:cubicBezTo>
                <a:cubicBezTo>
                  <a:pt x="16691" y="8700"/>
                  <a:pt x="16445" y="8400"/>
                  <a:pt x="16200" y="8400"/>
                </a:cubicBezTo>
                <a:cubicBezTo>
                  <a:pt x="14236" y="8400"/>
                  <a:pt x="14236" y="8400"/>
                  <a:pt x="14236" y="8400"/>
                </a:cubicBezTo>
                <a:cubicBezTo>
                  <a:pt x="13991" y="8400"/>
                  <a:pt x="13745" y="8700"/>
                  <a:pt x="13745" y="9000"/>
                </a:cubicBezTo>
                <a:cubicBezTo>
                  <a:pt x="13745" y="9300"/>
                  <a:pt x="13991" y="9600"/>
                  <a:pt x="14236" y="9600"/>
                </a:cubicBezTo>
                <a:moveTo>
                  <a:pt x="14236" y="14400"/>
                </a:moveTo>
                <a:cubicBezTo>
                  <a:pt x="16200" y="14400"/>
                  <a:pt x="16200" y="14400"/>
                  <a:pt x="16200" y="14400"/>
                </a:cubicBezTo>
                <a:cubicBezTo>
                  <a:pt x="16445" y="14400"/>
                  <a:pt x="16691" y="14100"/>
                  <a:pt x="16691" y="13800"/>
                </a:cubicBezTo>
                <a:cubicBezTo>
                  <a:pt x="16691" y="13500"/>
                  <a:pt x="16445" y="13200"/>
                  <a:pt x="16200" y="13200"/>
                </a:cubicBezTo>
                <a:cubicBezTo>
                  <a:pt x="14236" y="13200"/>
                  <a:pt x="14236" y="13200"/>
                  <a:pt x="14236" y="13200"/>
                </a:cubicBezTo>
                <a:cubicBezTo>
                  <a:pt x="13991" y="13200"/>
                  <a:pt x="13745" y="13500"/>
                  <a:pt x="13745" y="13800"/>
                </a:cubicBezTo>
                <a:cubicBezTo>
                  <a:pt x="13745" y="14100"/>
                  <a:pt x="13991" y="14400"/>
                  <a:pt x="14236" y="14400"/>
                </a:cubicBezTo>
                <a:moveTo>
                  <a:pt x="2455" y="15600"/>
                </a:moveTo>
                <a:cubicBezTo>
                  <a:pt x="982" y="15600"/>
                  <a:pt x="982" y="15600"/>
                  <a:pt x="982" y="15600"/>
                </a:cubicBezTo>
                <a:cubicBezTo>
                  <a:pt x="982" y="1200"/>
                  <a:pt x="982" y="1200"/>
                  <a:pt x="982" y="1200"/>
                </a:cubicBezTo>
                <a:cubicBezTo>
                  <a:pt x="16691" y="1200"/>
                  <a:pt x="16691" y="1200"/>
                  <a:pt x="16691" y="1200"/>
                </a:cubicBezTo>
                <a:cubicBezTo>
                  <a:pt x="16691" y="3000"/>
                  <a:pt x="16691" y="3000"/>
                  <a:pt x="16691" y="3000"/>
                </a:cubicBezTo>
                <a:cubicBezTo>
                  <a:pt x="16691" y="3300"/>
                  <a:pt x="16936" y="3600"/>
                  <a:pt x="17182" y="3600"/>
                </a:cubicBezTo>
                <a:cubicBezTo>
                  <a:pt x="17427" y="3600"/>
                  <a:pt x="17673" y="3300"/>
                  <a:pt x="17673" y="3000"/>
                </a:cubicBezTo>
                <a:cubicBezTo>
                  <a:pt x="17673" y="1200"/>
                  <a:pt x="17673" y="1200"/>
                  <a:pt x="17673" y="1200"/>
                </a:cubicBezTo>
                <a:cubicBezTo>
                  <a:pt x="17673" y="600"/>
                  <a:pt x="17182" y="0"/>
                  <a:pt x="16691" y="0"/>
                </a:cubicBezTo>
                <a:cubicBezTo>
                  <a:pt x="982" y="0"/>
                  <a:pt x="982" y="0"/>
                  <a:pt x="982" y="0"/>
                </a:cubicBezTo>
                <a:cubicBezTo>
                  <a:pt x="491" y="0"/>
                  <a:pt x="0" y="600"/>
                  <a:pt x="0" y="1200"/>
                </a:cubicBezTo>
                <a:cubicBezTo>
                  <a:pt x="0" y="15600"/>
                  <a:pt x="0" y="15600"/>
                  <a:pt x="0" y="15600"/>
                </a:cubicBezTo>
                <a:cubicBezTo>
                  <a:pt x="0" y="16200"/>
                  <a:pt x="491" y="16800"/>
                  <a:pt x="982" y="16800"/>
                </a:cubicBezTo>
                <a:cubicBezTo>
                  <a:pt x="2455" y="16800"/>
                  <a:pt x="2455" y="16800"/>
                  <a:pt x="2455" y="16800"/>
                </a:cubicBezTo>
                <a:cubicBezTo>
                  <a:pt x="2700" y="16800"/>
                  <a:pt x="2945" y="16500"/>
                  <a:pt x="2945" y="16200"/>
                </a:cubicBezTo>
                <a:cubicBezTo>
                  <a:pt x="2945" y="15900"/>
                  <a:pt x="2700" y="15600"/>
                  <a:pt x="2455" y="15600"/>
                </a:cubicBezTo>
                <a:moveTo>
                  <a:pt x="7364" y="14400"/>
                </a:moveTo>
                <a:cubicBezTo>
                  <a:pt x="11291" y="14400"/>
                  <a:pt x="11291" y="14400"/>
                  <a:pt x="11291" y="14400"/>
                </a:cubicBezTo>
                <a:cubicBezTo>
                  <a:pt x="11536" y="14400"/>
                  <a:pt x="11782" y="14100"/>
                  <a:pt x="11782" y="13800"/>
                </a:cubicBezTo>
                <a:cubicBezTo>
                  <a:pt x="11782" y="13500"/>
                  <a:pt x="11536" y="13200"/>
                  <a:pt x="11291" y="13200"/>
                </a:cubicBezTo>
                <a:cubicBezTo>
                  <a:pt x="7364" y="13200"/>
                  <a:pt x="7364" y="13200"/>
                  <a:pt x="7364" y="13200"/>
                </a:cubicBezTo>
                <a:cubicBezTo>
                  <a:pt x="7118" y="13200"/>
                  <a:pt x="6873" y="13500"/>
                  <a:pt x="6873" y="13800"/>
                </a:cubicBezTo>
                <a:cubicBezTo>
                  <a:pt x="6873" y="14100"/>
                  <a:pt x="7118" y="14400"/>
                  <a:pt x="7364" y="14400"/>
                </a:cubicBezTo>
                <a:moveTo>
                  <a:pt x="20618" y="4800"/>
                </a:moveTo>
                <a:cubicBezTo>
                  <a:pt x="4909" y="4800"/>
                  <a:pt x="4909" y="4800"/>
                  <a:pt x="4909" y="4800"/>
                </a:cubicBezTo>
                <a:cubicBezTo>
                  <a:pt x="4418" y="4800"/>
                  <a:pt x="3927" y="5400"/>
                  <a:pt x="3927" y="6000"/>
                </a:cubicBezTo>
                <a:cubicBezTo>
                  <a:pt x="3927" y="20400"/>
                  <a:pt x="3927" y="20400"/>
                  <a:pt x="3927" y="20400"/>
                </a:cubicBezTo>
                <a:cubicBezTo>
                  <a:pt x="3927" y="21000"/>
                  <a:pt x="4418" y="21600"/>
                  <a:pt x="4909" y="21600"/>
                </a:cubicBezTo>
                <a:cubicBezTo>
                  <a:pt x="20618" y="21600"/>
                  <a:pt x="20618" y="21600"/>
                  <a:pt x="20618" y="21600"/>
                </a:cubicBezTo>
                <a:cubicBezTo>
                  <a:pt x="21109" y="21600"/>
                  <a:pt x="21600" y="21000"/>
                  <a:pt x="21600" y="20400"/>
                </a:cubicBezTo>
                <a:cubicBezTo>
                  <a:pt x="21600" y="6000"/>
                  <a:pt x="21600" y="6000"/>
                  <a:pt x="21600" y="6000"/>
                </a:cubicBezTo>
                <a:cubicBezTo>
                  <a:pt x="21600" y="5400"/>
                  <a:pt x="21109" y="4800"/>
                  <a:pt x="20618" y="4800"/>
                </a:cubicBezTo>
                <a:moveTo>
                  <a:pt x="20618" y="20400"/>
                </a:moveTo>
                <a:cubicBezTo>
                  <a:pt x="16691" y="20400"/>
                  <a:pt x="16691" y="20400"/>
                  <a:pt x="16691" y="20400"/>
                </a:cubicBezTo>
                <a:cubicBezTo>
                  <a:pt x="16691" y="19200"/>
                  <a:pt x="16691" y="19200"/>
                  <a:pt x="16691" y="19200"/>
                </a:cubicBezTo>
                <a:cubicBezTo>
                  <a:pt x="17182" y="19200"/>
                  <a:pt x="17182" y="19200"/>
                  <a:pt x="17182" y="19200"/>
                </a:cubicBezTo>
                <a:cubicBezTo>
                  <a:pt x="17427" y="19200"/>
                  <a:pt x="17673" y="18900"/>
                  <a:pt x="17673" y="18600"/>
                </a:cubicBezTo>
                <a:cubicBezTo>
                  <a:pt x="17673" y="18300"/>
                  <a:pt x="17427" y="18000"/>
                  <a:pt x="17182" y="18000"/>
                </a:cubicBezTo>
                <a:cubicBezTo>
                  <a:pt x="15218" y="18000"/>
                  <a:pt x="15218" y="18000"/>
                  <a:pt x="15218" y="18000"/>
                </a:cubicBezTo>
                <a:cubicBezTo>
                  <a:pt x="14973" y="18000"/>
                  <a:pt x="14727" y="18300"/>
                  <a:pt x="14727" y="18600"/>
                </a:cubicBezTo>
                <a:cubicBezTo>
                  <a:pt x="14727" y="18900"/>
                  <a:pt x="14973" y="19200"/>
                  <a:pt x="15218" y="19200"/>
                </a:cubicBezTo>
                <a:cubicBezTo>
                  <a:pt x="15709" y="19200"/>
                  <a:pt x="15709" y="19200"/>
                  <a:pt x="15709" y="19200"/>
                </a:cubicBezTo>
                <a:cubicBezTo>
                  <a:pt x="15709" y="20400"/>
                  <a:pt x="15709" y="20400"/>
                  <a:pt x="15709" y="20400"/>
                </a:cubicBezTo>
                <a:cubicBezTo>
                  <a:pt x="9818" y="20400"/>
                  <a:pt x="9818" y="20400"/>
                  <a:pt x="9818" y="20400"/>
                </a:cubicBezTo>
                <a:cubicBezTo>
                  <a:pt x="9818" y="19200"/>
                  <a:pt x="9818" y="19200"/>
                  <a:pt x="9818" y="19200"/>
                </a:cubicBezTo>
                <a:cubicBezTo>
                  <a:pt x="10309" y="19200"/>
                  <a:pt x="10309" y="19200"/>
                  <a:pt x="10309" y="19200"/>
                </a:cubicBezTo>
                <a:cubicBezTo>
                  <a:pt x="10555" y="19200"/>
                  <a:pt x="10800" y="18900"/>
                  <a:pt x="10800" y="18600"/>
                </a:cubicBezTo>
                <a:cubicBezTo>
                  <a:pt x="10800" y="18300"/>
                  <a:pt x="10555" y="18000"/>
                  <a:pt x="10309" y="18000"/>
                </a:cubicBezTo>
                <a:cubicBezTo>
                  <a:pt x="8345" y="18000"/>
                  <a:pt x="8345" y="18000"/>
                  <a:pt x="8345" y="18000"/>
                </a:cubicBezTo>
                <a:cubicBezTo>
                  <a:pt x="8100" y="18000"/>
                  <a:pt x="7855" y="18300"/>
                  <a:pt x="7855" y="18600"/>
                </a:cubicBezTo>
                <a:cubicBezTo>
                  <a:pt x="7855" y="18900"/>
                  <a:pt x="8100" y="19200"/>
                  <a:pt x="8345" y="19200"/>
                </a:cubicBezTo>
                <a:cubicBezTo>
                  <a:pt x="8836" y="19200"/>
                  <a:pt x="8836" y="19200"/>
                  <a:pt x="8836" y="19200"/>
                </a:cubicBezTo>
                <a:cubicBezTo>
                  <a:pt x="8836" y="20400"/>
                  <a:pt x="8836" y="20400"/>
                  <a:pt x="8836" y="20400"/>
                </a:cubicBezTo>
                <a:cubicBezTo>
                  <a:pt x="4909" y="20400"/>
                  <a:pt x="4909" y="20400"/>
                  <a:pt x="4909" y="20400"/>
                </a:cubicBezTo>
                <a:cubicBezTo>
                  <a:pt x="4909" y="6000"/>
                  <a:pt x="4909" y="6000"/>
                  <a:pt x="4909" y="6000"/>
                </a:cubicBezTo>
                <a:cubicBezTo>
                  <a:pt x="20618" y="6000"/>
                  <a:pt x="20618" y="6000"/>
                  <a:pt x="20618" y="6000"/>
                </a:cubicBezTo>
                <a:lnTo>
                  <a:pt x="20618" y="20400"/>
                </a:lnTo>
                <a:close/>
                <a:moveTo>
                  <a:pt x="7364" y="12000"/>
                </a:moveTo>
                <a:cubicBezTo>
                  <a:pt x="9327" y="12000"/>
                  <a:pt x="9327" y="12000"/>
                  <a:pt x="9327" y="12000"/>
                </a:cubicBezTo>
                <a:cubicBezTo>
                  <a:pt x="9573" y="12000"/>
                  <a:pt x="9818" y="11700"/>
                  <a:pt x="9818" y="11400"/>
                </a:cubicBezTo>
                <a:cubicBezTo>
                  <a:pt x="9818" y="11100"/>
                  <a:pt x="9573" y="10800"/>
                  <a:pt x="9327" y="10800"/>
                </a:cubicBezTo>
                <a:cubicBezTo>
                  <a:pt x="7364" y="10800"/>
                  <a:pt x="7364" y="10800"/>
                  <a:pt x="7364" y="10800"/>
                </a:cubicBezTo>
                <a:cubicBezTo>
                  <a:pt x="7118" y="10800"/>
                  <a:pt x="6873" y="11100"/>
                  <a:pt x="6873" y="11400"/>
                </a:cubicBezTo>
                <a:cubicBezTo>
                  <a:pt x="6873" y="11700"/>
                  <a:pt x="7118" y="12000"/>
                  <a:pt x="7364" y="12000"/>
                </a:cubicBezTo>
                <a:moveTo>
                  <a:pt x="7364" y="9600"/>
                </a:moveTo>
                <a:cubicBezTo>
                  <a:pt x="11291" y="9600"/>
                  <a:pt x="11291" y="9600"/>
                  <a:pt x="11291" y="9600"/>
                </a:cubicBezTo>
                <a:cubicBezTo>
                  <a:pt x="11536" y="9600"/>
                  <a:pt x="11782" y="9300"/>
                  <a:pt x="11782" y="9000"/>
                </a:cubicBezTo>
                <a:cubicBezTo>
                  <a:pt x="11782" y="8700"/>
                  <a:pt x="11536" y="8400"/>
                  <a:pt x="11291" y="8400"/>
                </a:cubicBezTo>
                <a:cubicBezTo>
                  <a:pt x="7364" y="8400"/>
                  <a:pt x="7364" y="8400"/>
                  <a:pt x="7364" y="8400"/>
                </a:cubicBezTo>
                <a:cubicBezTo>
                  <a:pt x="7118" y="8400"/>
                  <a:pt x="6873" y="8700"/>
                  <a:pt x="6873" y="9000"/>
                </a:cubicBezTo>
                <a:cubicBezTo>
                  <a:pt x="6873" y="9300"/>
                  <a:pt x="7118" y="9600"/>
                  <a:pt x="7364" y="96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4" name="Shape"/>
          <p:cNvSpPr/>
          <p:nvPr/>
        </p:nvSpPr>
        <p:spPr>
          <a:xfrm>
            <a:off x="10039350" y="9042402"/>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0309" y="4800"/>
                </a:moveTo>
                <a:cubicBezTo>
                  <a:pt x="14236" y="4800"/>
                  <a:pt x="14236" y="4800"/>
                  <a:pt x="14236" y="4800"/>
                </a:cubicBezTo>
                <a:cubicBezTo>
                  <a:pt x="14482" y="4800"/>
                  <a:pt x="14727" y="4500"/>
                  <a:pt x="14727" y="4200"/>
                </a:cubicBezTo>
                <a:cubicBezTo>
                  <a:pt x="14727" y="3900"/>
                  <a:pt x="14482" y="3600"/>
                  <a:pt x="14236" y="3600"/>
                </a:cubicBezTo>
                <a:cubicBezTo>
                  <a:pt x="10309" y="3600"/>
                  <a:pt x="10309" y="3600"/>
                  <a:pt x="10309" y="3600"/>
                </a:cubicBezTo>
                <a:cubicBezTo>
                  <a:pt x="10064" y="3600"/>
                  <a:pt x="9818" y="3900"/>
                  <a:pt x="9818" y="4200"/>
                </a:cubicBezTo>
                <a:cubicBezTo>
                  <a:pt x="9818" y="4500"/>
                  <a:pt x="10064" y="4800"/>
                  <a:pt x="10309" y="4800"/>
                </a:cubicBezTo>
                <a:moveTo>
                  <a:pt x="16200" y="4800"/>
                </a:moveTo>
                <a:cubicBezTo>
                  <a:pt x="16445" y="4800"/>
                  <a:pt x="16691" y="4500"/>
                  <a:pt x="16691" y="4200"/>
                </a:cubicBezTo>
                <a:cubicBezTo>
                  <a:pt x="16691" y="3900"/>
                  <a:pt x="16445" y="3600"/>
                  <a:pt x="16200" y="3600"/>
                </a:cubicBezTo>
                <a:cubicBezTo>
                  <a:pt x="15955" y="3600"/>
                  <a:pt x="15709" y="3900"/>
                  <a:pt x="15709" y="4200"/>
                </a:cubicBezTo>
                <a:cubicBezTo>
                  <a:pt x="15709" y="4500"/>
                  <a:pt x="15955" y="4800"/>
                  <a:pt x="16200" y="4800"/>
                </a:cubicBezTo>
                <a:moveTo>
                  <a:pt x="18164" y="4800"/>
                </a:moveTo>
                <a:cubicBezTo>
                  <a:pt x="18409" y="4800"/>
                  <a:pt x="18655" y="4500"/>
                  <a:pt x="18655" y="4200"/>
                </a:cubicBezTo>
                <a:cubicBezTo>
                  <a:pt x="18655" y="3900"/>
                  <a:pt x="18409" y="3600"/>
                  <a:pt x="18164" y="3600"/>
                </a:cubicBezTo>
                <a:cubicBezTo>
                  <a:pt x="17918" y="3600"/>
                  <a:pt x="17673" y="3900"/>
                  <a:pt x="17673" y="4200"/>
                </a:cubicBezTo>
                <a:cubicBezTo>
                  <a:pt x="17673" y="4500"/>
                  <a:pt x="17918" y="4800"/>
                  <a:pt x="18164" y="4800"/>
                </a:cubicBezTo>
                <a:moveTo>
                  <a:pt x="18164" y="9600"/>
                </a:moveTo>
                <a:cubicBezTo>
                  <a:pt x="14236" y="9600"/>
                  <a:pt x="14236" y="9600"/>
                  <a:pt x="14236" y="9600"/>
                </a:cubicBezTo>
                <a:cubicBezTo>
                  <a:pt x="13991" y="9600"/>
                  <a:pt x="13745" y="9900"/>
                  <a:pt x="13745" y="10200"/>
                </a:cubicBezTo>
                <a:cubicBezTo>
                  <a:pt x="13745" y="10500"/>
                  <a:pt x="13991" y="10800"/>
                  <a:pt x="14236" y="10800"/>
                </a:cubicBezTo>
                <a:cubicBezTo>
                  <a:pt x="18164" y="10800"/>
                  <a:pt x="18164" y="10800"/>
                  <a:pt x="18164" y="10800"/>
                </a:cubicBezTo>
                <a:cubicBezTo>
                  <a:pt x="18409" y="10800"/>
                  <a:pt x="18655" y="10500"/>
                  <a:pt x="18655" y="10200"/>
                </a:cubicBezTo>
                <a:cubicBezTo>
                  <a:pt x="18655" y="9900"/>
                  <a:pt x="18409" y="9600"/>
                  <a:pt x="18164" y="9600"/>
                </a:cubicBezTo>
                <a:moveTo>
                  <a:pt x="18164" y="12000"/>
                </a:moveTo>
                <a:cubicBezTo>
                  <a:pt x="14236" y="12000"/>
                  <a:pt x="14236" y="12000"/>
                  <a:pt x="14236" y="12000"/>
                </a:cubicBezTo>
                <a:cubicBezTo>
                  <a:pt x="13991" y="12000"/>
                  <a:pt x="13745" y="12300"/>
                  <a:pt x="13745" y="12600"/>
                </a:cubicBezTo>
                <a:cubicBezTo>
                  <a:pt x="13745" y="12900"/>
                  <a:pt x="13991" y="13200"/>
                  <a:pt x="14236" y="13200"/>
                </a:cubicBezTo>
                <a:cubicBezTo>
                  <a:pt x="18164" y="13200"/>
                  <a:pt x="18164" y="13200"/>
                  <a:pt x="18164" y="13200"/>
                </a:cubicBezTo>
                <a:cubicBezTo>
                  <a:pt x="18409" y="13200"/>
                  <a:pt x="18655" y="12900"/>
                  <a:pt x="18655" y="12600"/>
                </a:cubicBezTo>
                <a:cubicBezTo>
                  <a:pt x="18655" y="12300"/>
                  <a:pt x="18409" y="12000"/>
                  <a:pt x="18164" y="12000"/>
                </a:cubicBezTo>
                <a:moveTo>
                  <a:pt x="18164" y="7200"/>
                </a:moveTo>
                <a:cubicBezTo>
                  <a:pt x="14236" y="7200"/>
                  <a:pt x="14236" y="7200"/>
                  <a:pt x="14236" y="7200"/>
                </a:cubicBezTo>
                <a:cubicBezTo>
                  <a:pt x="13991" y="7200"/>
                  <a:pt x="13745" y="7500"/>
                  <a:pt x="13745" y="7800"/>
                </a:cubicBezTo>
                <a:cubicBezTo>
                  <a:pt x="13745" y="8100"/>
                  <a:pt x="13991" y="8400"/>
                  <a:pt x="14236" y="8400"/>
                </a:cubicBezTo>
                <a:cubicBezTo>
                  <a:pt x="18164" y="8400"/>
                  <a:pt x="18164" y="8400"/>
                  <a:pt x="18164" y="8400"/>
                </a:cubicBezTo>
                <a:cubicBezTo>
                  <a:pt x="18409" y="8400"/>
                  <a:pt x="18655" y="8100"/>
                  <a:pt x="18655" y="7800"/>
                </a:cubicBezTo>
                <a:cubicBezTo>
                  <a:pt x="18655" y="7500"/>
                  <a:pt x="18409" y="7200"/>
                  <a:pt x="18164" y="7200"/>
                </a:cubicBezTo>
                <a:moveTo>
                  <a:pt x="8345" y="4800"/>
                </a:moveTo>
                <a:cubicBezTo>
                  <a:pt x="8591" y="4800"/>
                  <a:pt x="8836" y="4500"/>
                  <a:pt x="8836" y="4200"/>
                </a:cubicBezTo>
                <a:cubicBezTo>
                  <a:pt x="8836" y="3900"/>
                  <a:pt x="8591" y="3600"/>
                  <a:pt x="8345" y="3600"/>
                </a:cubicBezTo>
                <a:cubicBezTo>
                  <a:pt x="8100" y="3600"/>
                  <a:pt x="7855" y="3900"/>
                  <a:pt x="7855" y="4200"/>
                </a:cubicBezTo>
                <a:cubicBezTo>
                  <a:pt x="7855" y="4500"/>
                  <a:pt x="8100" y="4800"/>
                  <a:pt x="8345" y="4800"/>
                </a:cubicBezTo>
                <a:moveTo>
                  <a:pt x="6382" y="15600"/>
                </a:moveTo>
                <a:cubicBezTo>
                  <a:pt x="18164" y="15600"/>
                  <a:pt x="18164" y="15600"/>
                  <a:pt x="18164" y="15600"/>
                </a:cubicBezTo>
                <a:cubicBezTo>
                  <a:pt x="18409" y="15600"/>
                  <a:pt x="18655" y="15300"/>
                  <a:pt x="18655" y="15000"/>
                </a:cubicBezTo>
                <a:cubicBezTo>
                  <a:pt x="18655" y="14700"/>
                  <a:pt x="18409" y="14400"/>
                  <a:pt x="18164" y="14400"/>
                </a:cubicBezTo>
                <a:cubicBezTo>
                  <a:pt x="6382" y="14400"/>
                  <a:pt x="6382" y="14400"/>
                  <a:pt x="6382" y="14400"/>
                </a:cubicBezTo>
                <a:cubicBezTo>
                  <a:pt x="6136" y="14400"/>
                  <a:pt x="5891" y="14700"/>
                  <a:pt x="5891" y="15000"/>
                </a:cubicBezTo>
                <a:cubicBezTo>
                  <a:pt x="5891" y="15300"/>
                  <a:pt x="6136" y="15600"/>
                  <a:pt x="6382" y="15600"/>
                </a:cubicBezTo>
                <a:moveTo>
                  <a:pt x="6382" y="18000"/>
                </a:moveTo>
                <a:cubicBezTo>
                  <a:pt x="18164" y="18000"/>
                  <a:pt x="18164" y="18000"/>
                  <a:pt x="18164" y="18000"/>
                </a:cubicBezTo>
                <a:cubicBezTo>
                  <a:pt x="18409" y="18000"/>
                  <a:pt x="18655" y="17700"/>
                  <a:pt x="18655" y="17400"/>
                </a:cubicBezTo>
                <a:cubicBezTo>
                  <a:pt x="18655" y="17100"/>
                  <a:pt x="18409" y="16800"/>
                  <a:pt x="18164" y="16800"/>
                </a:cubicBezTo>
                <a:cubicBezTo>
                  <a:pt x="6382" y="16800"/>
                  <a:pt x="6382" y="16800"/>
                  <a:pt x="6382" y="16800"/>
                </a:cubicBezTo>
                <a:cubicBezTo>
                  <a:pt x="6136" y="16800"/>
                  <a:pt x="5891" y="17100"/>
                  <a:pt x="5891" y="17400"/>
                </a:cubicBezTo>
                <a:cubicBezTo>
                  <a:pt x="5891" y="17700"/>
                  <a:pt x="6136" y="18000"/>
                  <a:pt x="6382" y="18000"/>
                </a:cubicBezTo>
                <a:moveTo>
                  <a:pt x="20618" y="0"/>
                </a:moveTo>
                <a:cubicBezTo>
                  <a:pt x="3927" y="0"/>
                  <a:pt x="3927" y="0"/>
                  <a:pt x="3927" y="0"/>
                </a:cubicBezTo>
                <a:cubicBezTo>
                  <a:pt x="3436" y="0"/>
                  <a:pt x="2945" y="600"/>
                  <a:pt x="2945" y="1200"/>
                </a:cubicBezTo>
                <a:cubicBezTo>
                  <a:pt x="2945" y="3600"/>
                  <a:pt x="2945" y="3600"/>
                  <a:pt x="2945" y="3600"/>
                </a:cubicBezTo>
                <a:cubicBezTo>
                  <a:pt x="982" y="3600"/>
                  <a:pt x="982" y="3600"/>
                  <a:pt x="982" y="3600"/>
                </a:cubicBezTo>
                <a:cubicBezTo>
                  <a:pt x="491" y="3600"/>
                  <a:pt x="0" y="4200"/>
                  <a:pt x="0" y="4800"/>
                </a:cubicBezTo>
                <a:cubicBezTo>
                  <a:pt x="0" y="18000"/>
                  <a:pt x="0" y="18000"/>
                  <a:pt x="0" y="18000"/>
                </a:cubicBezTo>
                <a:cubicBezTo>
                  <a:pt x="0" y="19950"/>
                  <a:pt x="1350" y="21600"/>
                  <a:pt x="2945" y="21600"/>
                </a:cubicBezTo>
                <a:cubicBezTo>
                  <a:pt x="20618" y="21600"/>
                  <a:pt x="20618" y="21600"/>
                  <a:pt x="20618" y="21600"/>
                </a:cubicBezTo>
                <a:cubicBezTo>
                  <a:pt x="21109" y="21600"/>
                  <a:pt x="21600" y="21000"/>
                  <a:pt x="21600" y="20400"/>
                </a:cubicBezTo>
                <a:cubicBezTo>
                  <a:pt x="21600" y="1200"/>
                  <a:pt x="21600" y="1200"/>
                  <a:pt x="21600" y="1200"/>
                </a:cubicBezTo>
                <a:cubicBezTo>
                  <a:pt x="21600" y="600"/>
                  <a:pt x="21109" y="0"/>
                  <a:pt x="20618" y="0"/>
                </a:cubicBezTo>
                <a:moveTo>
                  <a:pt x="20618" y="20400"/>
                </a:moveTo>
                <a:cubicBezTo>
                  <a:pt x="2945" y="20400"/>
                  <a:pt x="2945" y="20400"/>
                  <a:pt x="2945" y="20400"/>
                </a:cubicBezTo>
                <a:cubicBezTo>
                  <a:pt x="1841" y="20400"/>
                  <a:pt x="982" y="19350"/>
                  <a:pt x="982" y="18000"/>
                </a:cubicBezTo>
                <a:cubicBezTo>
                  <a:pt x="982" y="4800"/>
                  <a:pt x="982" y="4800"/>
                  <a:pt x="982" y="4800"/>
                </a:cubicBezTo>
                <a:cubicBezTo>
                  <a:pt x="2945" y="4800"/>
                  <a:pt x="2945" y="4800"/>
                  <a:pt x="2945" y="4800"/>
                </a:cubicBezTo>
                <a:cubicBezTo>
                  <a:pt x="2945" y="17400"/>
                  <a:pt x="2945" y="17400"/>
                  <a:pt x="2945" y="17400"/>
                </a:cubicBezTo>
                <a:cubicBezTo>
                  <a:pt x="2945" y="17700"/>
                  <a:pt x="3191" y="18000"/>
                  <a:pt x="3436" y="18000"/>
                </a:cubicBezTo>
                <a:cubicBezTo>
                  <a:pt x="3682" y="18000"/>
                  <a:pt x="3927" y="17700"/>
                  <a:pt x="3927" y="17400"/>
                </a:cubicBezTo>
                <a:cubicBezTo>
                  <a:pt x="3927" y="1200"/>
                  <a:pt x="3927" y="1200"/>
                  <a:pt x="3927" y="1200"/>
                </a:cubicBezTo>
                <a:cubicBezTo>
                  <a:pt x="20618" y="1200"/>
                  <a:pt x="20618" y="1200"/>
                  <a:pt x="20618" y="1200"/>
                </a:cubicBezTo>
                <a:lnTo>
                  <a:pt x="20618" y="20400"/>
                </a:lnTo>
                <a:close/>
                <a:moveTo>
                  <a:pt x="6382" y="4800"/>
                </a:moveTo>
                <a:cubicBezTo>
                  <a:pt x="6627" y="4800"/>
                  <a:pt x="6873" y="4500"/>
                  <a:pt x="6873" y="4200"/>
                </a:cubicBezTo>
                <a:cubicBezTo>
                  <a:pt x="6873" y="3900"/>
                  <a:pt x="6627" y="3600"/>
                  <a:pt x="6382" y="3600"/>
                </a:cubicBezTo>
                <a:cubicBezTo>
                  <a:pt x="6136" y="3600"/>
                  <a:pt x="5891" y="3900"/>
                  <a:pt x="5891" y="4200"/>
                </a:cubicBezTo>
                <a:cubicBezTo>
                  <a:pt x="5891" y="4500"/>
                  <a:pt x="6136" y="4800"/>
                  <a:pt x="6382" y="4800"/>
                </a:cubicBezTo>
                <a:moveTo>
                  <a:pt x="6382" y="13200"/>
                </a:moveTo>
                <a:cubicBezTo>
                  <a:pt x="11291" y="13200"/>
                  <a:pt x="11291" y="13200"/>
                  <a:pt x="11291" y="13200"/>
                </a:cubicBezTo>
                <a:cubicBezTo>
                  <a:pt x="11536" y="13200"/>
                  <a:pt x="11782" y="12900"/>
                  <a:pt x="11782" y="12600"/>
                </a:cubicBezTo>
                <a:cubicBezTo>
                  <a:pt x="11782" y="7800"/>
                  <a:pt x="11782" y="7800"/>
                  <a:pt x="11782" y="7800"/>
                </a:cubicBezTo>
                <a:cubicBezTo>
                  <a:pt x="11782" y="7500"/>
                  <a:pt x="11536" y="7200"/>
                  <a:pt x="11291" y="7200"/>
                </a:cubicBezTo>
                <a:cubicBezTo>
                  <a:pt x="6382" y="7200"/>
                  <a:pt x="6382" y="7200"/>
                  <a:pt x="6382" y="7200"/>
                </a:cubicBezTo>
                <a:cubicBezTo>
                  <a:pt x="6136" y="7200"/>
                  <a:pt x="5891" y="7500"/>
                  <a:pt x="5891" y="7800"/>
                </a:cubicBezTo>
                <a:cubicBezTo>
                  <a:pt x="5891" y="12600"/>
                  <a:pt x="5891" y="12600"/>
                  <a:pt x="5891" y="12600"/>
                </a:cubicBezTo>
                <a:cubicBezTo>
                  <a:pt x="5891" y="12900"/>
                  <a:pt x="6136" y="13200"/>
                  <a:pt x="6382" y="13200"/>
                </a:cubicBezTo>
                <a:moveTo>
                  <a:pt x="6873" y="8400"/>
                </a:moveTo>
                <a:cubicBezTo>
                  <a:pt x="10800" y="8400"/>
                  <a:pt x="10800" y="8400"/>
                  <a:pt x="10800" y="8400"/>
                </a:cubicBezTo>
                <a:cubicBezTo>
                  <a:pt x="10800" y="12000"/>
                  <a:pt x="10800" y="12000"/>
                  <a:pt x="10800" y="12000"/>
                </a:cubicBezTo>
                <a:cubicBezTo>
                  <a:pt x="6873" y="12000"/>
                  <a:pt x="6873" y="12000"/>
                  <a:pt x="6873" y="12000"/>
                </a:cubicBezTo>
                <a:lnTo>
                  <a:pt x="6873" y="8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5" name="Shape"/>
          <p:cNvSpPr/>
          <p:nvPr/>
        </p:nvSpPr>
        <p:spPr>
          <a:xfrm>
            <a:off x="11261725" y="898207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8164" y="9818"/>
                </a:moveTo>
                <a:cubicBezTo>
                  <a:pt x="14236" y="9818"/>
                  <a:pt x="14236" y="9818"/>
                  <a:pt x="14236" y="9818"/>
                </a:cubicBezTo>
                <a:cubicBezTo>
                  <a:pt x="13991" y="9818"/>
                  <a:pt x="13745" y="10064"/>
                  <a:pt x="13745" y="10309"/>
                </a:cubicBezTo>
                <a:cubicBezTo>
                  <a:pt x="13745" y="10555"/>
                  <a:pt x="13991" y="10800"/>
                  <a:pt x="14236" y="10800"/>
                </a:cubicBezTo>
                <a:cubicBezTo>
                  <a:pt x="18164" y="10800"/>
                  <a:pt x="18164" y="10800"/>
                  <a:pt x="18164" y="10800"/>
                </a:cubicBezTo>
                <a:cubicBezTo>
                  <a:pt x="18409" y="10800"/>
                  <a:pt x="18655" y="10555"/>
                  <a:pt x="18655" y="10309"/>
                </a:cubicBezTo>
                <a:cubicBezTo>
                  <a:pt x="18655" y="10064"/>
                  <a:pt x="18409" y="9818"/>
                  <a:pt x="18164" y="9818"/>
                </a:cubicBezTo>
                <a:moveTo>
                  <a:pt x="18164" y="7855"/>
                </a:moveTo>
                <a:cubicBezTo>
                  <a:pt x="18409" y="7855"/>
                  <a:pt x="18655" y="7609"/>
                  <a:pt x="18655" y="7364"/>
                </a:cubicBezTo>
                <a:cubicBezTo>
                  <a:pt x="18655" y="7118"/>
                  <a:pt x="18409" y="6873"/>
                  <a:pt x="18164" y="6873"/>
                </a:cubicBezTo>
                <a:cubicBezTo>
                  <a:pt x="17918" y="6873"/>
                  <a:pt x="17673" y="7118"/>
                  <a:pt x="17673" y="7364"/>
                </a:cubicBezTo>
                <a:cubicBezTo>
                  <a:pt x="17673" y="7609"/>
                  <a:pt x="17918" y="7855"/>
                  <a:pt x="18164" y="7855"/>
                </a:cubicBezTo>
                <a:moveTo>
                  <a:pt x="16200" y="7855"/>
                </a:moveTo>
                <a:cubicBezTo>
                  <a:pt x="16445" y="7855"/>
                  <a:pt x="16691" y="7609"/>
                  <a:pt x="16691" y="7364"/>
                </a:cubicBezTo>
                <a:cubicBezTo>
                  <a:pt x="16691" y="7118"/>
                  <a:pt x="16445" y="6873"/>
                  <a:pt x="16200" y="6873"/>
                </a:cubicBezTo>
                <a:cubicBezTo>
                  <a:pt x="15955" y="6873"/>
                  <a:pt x="15709" y="7118"/>
                  <a:pt x="15709" y="7364"/>
                </a:cubicBezTo>
                <a:cubicBezTo>
                  <a:pt x="15709" y="7609"/>
                  <a:pt x="15955" y="7855"/>
                  <a:pt x="16200" y="7855"/>
                </a:cubicBezTo>
                <a:moveTo>
                  <a:pt x="18164" y="13745"/>
                </a:moveTo>
                <a:cubicBezTo>
                  <a:pt x="14236" y="13745"/>
                  <a:pt x="14236" y="13745"/>
                  <a:pt x="14236" y="13745"/>
                </a:cubicBezTo>
                <a:cubicBezTo>
                  <a:pt x="13991" y="13745"/>
                  <a:pt x="13745" y="13991"/>
                  <a:pt x="13745" y="14236"/>
                </a:cubicBezTo>
                <a:cubicBezTo>
                  <a:pt x="13745" y="14482"/>
                  <a:pt x="13991" y="14727"/>
                  <a:pt x="14236" y="14727"/>
                </a:cubicBezTo>
                <a:cubicBezTo>
                  <a:pt x="18164" y="14727"/>
                  <a:pt x="18164" y="14727"/>
                  <a:pt x="18164" y="14727"/>
                </a:cubicBezTo>
                <a:cubicBezTo>
                  <a:pt x="18409" y="14727"/>
                  <a:pt x="18655" y="14482"/>
                  <a:pt x="18655" y="14236"/>
                </a:cubicBezTo>
                <a:cubicBezTo>
                  <a:pt x="18655" y="13991"/>
                  <a:pt x="18409" y="13745"/>
                  <a:pt x="18164" y="13745"/>
                </a:cubicBezTo>
                <a:moveTo>
                  <a:pt x="6382" y="982"/>
                </a:moveTo>
                <a:cubicBezTo>
                  <a:pt x="19145" y="982"/>
                  <a:pt x="19145" y="982"/>
                  <a:pt x="19145" y="982"/>
                </a:cubicBezTo>
                <a:cubicBezTo>
                  <a:pt x="19391" y="982"/>
                  <a:pt x="19636" y="736"/>
                  <a:pt x="19636" y="491"/>
                </a:cubicBezTo>
                <a:cubicBezTo>
                  <a:pt x="19636" y="245"/>
                  <a:pt x="19391" y="0"/>
                  <a:pt x="19145" y="0"/>
                </a:cubicBezTo>
                <a:cubicBezTo>
                  <a:pt x="6382" y="0"/>
                  <a:pt x="6382" y="0"/>
                  <a:pt x="6382" y="0"/>
                </a:cubicBezTo>
                <a:cubicBezTo>
                  <a:pt x="6136" y="0"/>
                  <a:pt x="5891" y="245"/>
                  <a:pt x="5891" y="491"/>
                </a:cubicBezTo>
                <a:cubicBezTo>
                  <a:pt x="5891" y="736"/>
                  <a:pt x="6136" y="982"/>
                  <a:pt x="6382" y="982"/>
                </a:cubicBezTo>
                <a:moveTo>
                  <a:pt x="18164" y="11782"/>
                </a:moveTo>
                <a:cubicBezTo>
                  <a:pt x="14236" y="11782"/>
                  <a:pt x="14236" y="11782"/>
                  <a:pt x="14236" y="11782"/>
                </a:cubicBezTo>
                <a:cubicBezTo>
                  <a:pt x="13991" y="11782"/>
                  <a:pt x="13745" y="12027"/>
                  <a:pt x="13745" y="12273"/>
                </a:cubicBezTo>
                <a:cubicBezTo>
                  <a:pt x="13745" y="12518"/>
                  <a:pt x="13991" y="12764"/>
                  <a:pt x="14236" y="12764"/>
                </a:cubicBezTo>
                <a:cubicBezTo>
                  <a:pt x="18164" y="12764"/>
                  <a:pt x="18164" y="12764"/>
                  <a:pt x="18164" y="12764"/>
                </a:cubicBezTo>
                <a:cubicBezTo>
                  <a:pt x="18409" y="12764"/>
                  <a:pt x="18655" y="12518"/>
                  <a:pt x="18655" y="12273"/>
                </a:cubicBezTo>
                <a:cubicBezTo>
                  <a:pt x="18655" y="12027"/>
                  <a:pt x="18409" y="11782"/>
                  <a:pt x="18164" y="11782"/>
                </a:cubicBezTo>
                <a:moveTo>
                  <a:pt x="4909" y="2945"/>
                </a:moveTo>
                <a:cubicBezTo>
                  <a:pt x="20127" y="2945"/>
                  <a:pt x="20127" y="2945"/>
                  <a:pt x="20127" y="2945"/>
                </a:cubicBezTo>
                <a:cubicBezTo>
                  <a:pt x="20373" y="2945"/>
                  <a:pt x="20618" y="2700"/>
                  <a:pt x="20618" y="2455"/>
                </a:cubicBezTo>
                <a:cubicBezTo>
                  <a:pt x="20618" y="2209"/>
                  <a:pt x="20373" y="1964"/>
                  <a:pt x="20127" y="1964"/>
                </a:cubicBezTo>
                <a:cubicBezTo>
                  <a:pt x="4909" y="1964"/>
                  <a:pt x="4909" y="1964"/>
                  <a:pt x="4909" y="1964"/>
                </a:cubicBezTo>
                <a:cubicBezTo>
                  <a:pt x="4664" y="1964"/>
                  <a:pt x="4418" y="2209"/>
                  <a:pt x="4418" y="2455"/>
                </a:cubicBezTo>
                <a:cubicBezTo>
                  <a:pt x="4418" y="2700"/>
                  <a:pt x="4664" y="2945"/>
                  <a:pt x="4909" y="2945"/>
                </a:cubicBezTo>
                <a:moveTo>
                  <a:pt x="6382" y="18655"/>
                </a:moveTo>
                <a:cubicBezTo>
                  <a:pt x="18164" y="18655"/>
                  <a:pt x="18164" y="18655"/>
                  <a:pt x="18164" y="18655"/>
                </a:cubicBezTo>
                <a:cubicBezTo>
                  <a:pt x="18409" y="18655"/>
                  <a:pt x="18655" y="18409"/>
                  <a:pt x="18655" y="18164"/>
                </a:cubicBezTo>
                <a:cubicBezTo>
                  <a:pt x="18655" y="17918"/>
                  <a:pt x="18409" y="17673"/>
                  <a:pt x="18164" y="17673"/>
                </a:cubicBezTo>
                <a:cubicBezTo>
                  <a:pt x="6382" y="17673"/>
                  <a:pt x="6382" y="17673"/>
                  <a:pt x="6382" y="17673"/>
                </a:cubicBezTo>
                <a:cubicBezTo>
                  <a:pt x="6136" y="17673"/>
                  <a:pt x="5891" y="17918"/>
                  <a:pt x="5891" y="18164"/>
                </a:cubicBezTo>
                <a:cubicBezTo>
                  <a:pt x="5891" y="18409"/>
                  <a:pt x="6136" y="18655"/>
                  <a:pt x="6382" y="18655"/>
                </a:cubicBezTo>
                <a:moveTo>
                  <a:pt x="10309" y="7855"/>
                </a:moveTo>
                <a:cubicBezTo>
                  <a:pt x="14236" y="7855"/>
                  <a:pt x="14236" y="7855"/>
                  <a:pt x="14236" y="7855"/>
                </a:cubicBezTo>
                <a:cubicBezTo>
                  <a:pt x="14482" y="7855"/>
                  <a:pt x="14727" y="7609"/>
                  <a:pt x="14727" y="7364"/>
                </a:cubicBezTo>
                <a:cubicBezTo>
                  <a:pt x="14727" y="7118"/>
                  <a:pt x="14482" y="6873"/>
                  <a:pt x="14236" y="6873"/>
                </a:cubicBezTo>
                <a:cubicBezTo>
                  <a:pt x="10309" y="6873"/>
                  <a:pt x="10309" y="6873"/>
                  <a:pt x="10309" y="6873"/>
                </a:cubicBezTo>
                <a:cubicBezTo>
                  <a:pt x="10064" y="6873"/>
                  <a:pt x="9818" y="7118"/>
                  <a:pt x="9818" y="7364"/>
                </a:cubicBezTo>
                <a:cubicBezTo>
                  <a:pt x="9818" y="7609"/>
                  <a:pt x="10064" y="7855"/>
                  <a:pt x="10309" y="7855"/>
                </a:cubicBezTo>
                <a:moveTo>
                  <a:pt x="6382" y="16691"/>
                </a:moveTo>
                <a:cubicBezTo>
                  <a:pt x="18164" y="16691"/>
                  <a:pt x="18164" y="16691"/>
                  <a:pt x="18164" y="16691"/>
                </a:cubicBezTo>
                <a:cubicBezTo>
                  <a:pt x="18409" y="16691"/>
                  <a:pt x="18655" y="16445"/>
                  <a:pt x="18655" y="16200"/>
                </a:cubicBezTo>
                <a:cubicBezTo>
                  <a:pt x="18655" y="15955"/>
                  <a:pt x="18409" y="15709"/>
                  <a:pt x="18164" y="15709"/>
                </a:cubicBezTo>
                <a:cubicBezTo>
                  <a:pt x="6382" y="15709"/>
                  <a:pt x="6382" y="15709"/>
                  <a:pt x="6382" y="15709"/>
                </a:cubicBezTo>
                <a:cubicBezTo>
                  <a:pt x="6136" y="15709"/>
                  <a:pt x="5891" y="15955"/>
                  <a:pt x="5891" y="16200"/>
                </a:cubicBezTo>
                <a:cubicBezTo>
                  <a:pt x="5891" y="16445"/>
                  <a:pt x="6136" y="16691"/>
                  <a:pt x="6382" y="16691"/>
                </a:cubicBezTo>
                <a:moveTo>
                  <a:pt x="20618" y="3927"/>
                </a:moveTo>
                <a:cubicBezTo>
                  <a:pt x="3927" y="3927"/>
                  <a:pt x="3927" y="3927"/>
                  <a:pt x="3927" y="3927"/>
                </a:cubicBezTo>
                <a:cubicBezTo>
                  <a:pt x="3436" y="3927"/>
                  <a:pt x="2945" y="4418"/>
                  <a:pt x="2945" y="4909"/>
                </a:cubicBezTo>
                <a:cubicBezTo>
                  <a:pt x="2945" y="6873"/>
                  <a:pt x="2945" y="6873"/>
                  <a:pt x="2945" y="6873"/>
                </a:cubicBezTo>
                <a:cubicBezTo>
                  <a:pt x="982" y="6873"/>
                  <a:pt x="982" y="6873"/>
                  <a:pt x="982" y="6873"/>
                </a:cubicBezTo>
                <a:cubicBezTo>
                  <a:pt x="491" y="6873"/>
                  <a:pt x="0" y="7364"/>
                  <a:pt x="0" y="7855"/>
                </a:cubicBezTo>
                <a:cubicBezTo>
                  <a:pt x="0" y="18655"/>
                  <a:pt x="0" y="18655"/>
                  <a:pt x="0" y="18655"/>
                </a:cubicBezTo>
                <a:cubicBezTo>
                  <a:pt x="0" y="20250"/>
                  <a:pt x="1350" y="21600"/>
                  <a:pt x="2945" y="21600"/>
                </a:cubicBezTo>
                <a:cubicBezTo>
                  <a:pt x="20618" y="21600"/>
                  <a:pt x="20618" y="21600"/>
                  <a:pt x="20618" y="21600"/>
                </a:cubicBezTo>
                <a:cubicBezTo>
                  <a:pt x="21109" y="21600"/>
                  <a:pt x="21600" y="21109"/>
                  <a:pt x="21600" y="20618"/>
                </a:cubicBezTo>
                <a:cubicBezTo>
                  <a:pt x="21600" y="4909"/>
                  <a:pt x="21600" y="4909"/>
                  <a:pt x="21600" y="4909"/>
                </a:cubicBezTo>
                <a:cubicBezTo>
                  <a:pt x="21600" y="4418"/>
                  <a:pt x="21109" y="3927"/>
                  <a:pt x="20618" y="3927"/>
                </a:cubicBezTo>
                <a:moveTo>
                  <a:pt x="20618" y="20618"/>
                </a:moveTo>
                <a:cubicBezTo>
                  <a:pt x="2945" y="20618"/>
                  <a:pt x="2945" y="20618"/>
                  <a:pt x="2945" y="20618"/>
                </a:cubicBezTo>
                <a:cubicBezTo>
                  <a:pt x="1841" y="20618"/>
                  <a:pt x="982" y="19759"/>
                  <a:pt x="982" y="18655"/>
                </a:cubicBezTo>
                <a:cubicBezTo>
                  <a:pt x="982" y="7855"/>
                  <a:pt x="982" y="7855"/>
                  <a:pt x="982" y="7855"/>
                </a:cubicBezTo>
                <a:cubicBezTo>
                  <a:pt x="2945" y="7855"/>
                  <a:pt x="2945" y="7855"/>
                  <a:pt x="2945" y="7855"/>
                </a:cubicBezTo>
                <a:cubicBezTo>
                  <a:pt x="2945" y="18164"/>
                  <a:pt x="2945" y="18164"/>
                  <a:pt x="2945" y="18164"/>
                </a:cubicBezTo>
                <a:cubicBezTo>
                  <a:pt x="2945" y="18409"/>
                  <a:pt x="3191" y="18655"/>
                  <a:pt x="3436" y="18655"/>
                </a:cubicBezTo>
                <a:cubicBezTo>
                  <a:pt x="3682" y="18655"/>
                  <a:pt x="3927" y="18409"/>
                  <a:pt x="3927" y="18164"/>
                </a:cubicBezTo>
                <a:cubicBezTo>
                  <a:pt x="3927" y="4909"/>
                  <a:pt x="3927" y="4909"/>
                  <a:pt x="3927" y="4909"/>
                </a:cubicBezTo>
                <a:cubicBezTo>
                  <a:pt x="20618" y="4909"/>
                  <a:pt x="20618" y="4909"/>
                  <a:pt x="20618" y="4909"/>
                </a:cubicBezTo>
                <a:lnTo>
                  <a:pt x="20618" y="20618"/>
                </a:lnTo>
                <a:close/>
                <a:moveTo>
                  <a:pt x="8345" y="7855"/>
                </a:moveTo>
                <a:cubicBezTo>
                  <a:pt x="8591" y="7855"/>
                  <a:pt x="8836" y="7609"/>
                  <a:pt x="8836" y="7364"/>
                </a:cubicBezTo>
                <a:cubicBezTo>
                  <a:pt x="8836" y="7118"/>
                  <a:pt x="8591" y="6873"/>
                  <a:pt x="8345" y="6873"/>
                </a:cubicBezTo>
                <a:cubicBezTo>
                  <a:pt x="8100" y="6873"/>
                  <a:pt x="7855" y="7118"/>
                  <a:pt x="7855" y="7364"/>
                </a:cubicBezTo>
                <a:cubicBezTo>
                  <a:pt x="7855" y="7609"/>
                  <a:pt x="8100" y="7855"/>
                  <a:pt x="8345" y="7855"/>
                </a:cubicBezTo>
                <a:moveTo>
                  <a:pt x="6382" y="14727"/>
                </a:moveTo>
                <a:cubicBezTo>
                  <a:pt x="11291" y="14727"/>
                  <a:pt x="11291" y="14727"/>
                  <a:pt x="11291" y="14727"/>
                </a:cubicBezTo>
                <a:cubicBezTo>
                  <a:pt x="11536" y="14727"/>
                  <a:pt x="11782" y="14482"/>
                  <a:pt x="11782" y="14236"/>
                </a:cubicBezTo>
                <a:cubicBezTo>
                  <a:pt x="11782" y="10309"/>
                  <a:pt x="11782" y="10309"/>
                  <a:pt x="11782" y="10309"/>
                </a:cubicBezTo>
                <a:cubicBezTo>
                  <a:pt x="11782" y="10064"/>
                  <a:pt x="11536" y="9818"/>
                  <a:pt x="11291" y="9818"/>
                </a:cubicBezTo>
                <a:cubicBezTo>
                  <a:pt x="6382" y="9818"/>
                  <a:pt x="6382" y="9818"/>
                  <a:pt x="6382" y="9818"/>
                </a:cubicBezTo>
                <a:cubicBezTo>
                  <a:pt x="6136" y="9818"/>
                  <a:pt x="5891" y="10064"/>
                  <a:pt x="5891" y="10309"/>
                </a:cubicBezTo>
                <a:cubicBezTo>
                  <a:pt x="5891" y="14236"/>
                  <a:pt x="5891" y="14236"/>
                  <a:pt x="5891" y="14236"/>
                </a:cubicBezTo>
                <a:cubicBezTo>
                  <a:pt x="5891" y="14482"/>
                  <a:pt x="6136" y="14727"/>
                  <a:pt x="6382" y="14727"/>
                </a:cubicBezTo>
                <a:moveTo>
                  <a:pt x="6873" y="10800"/>
                </a:moveTo>
                <a:cubicBezTo>
                  <a:pt x="10800" y="10800"/>
                  <a:pt x="10800" y="10800"/>
                  <a:pt x="10800" y="10800"/>
                </a:cubicBezTo>
                <a:cubicBezTo>
                  <a:pt x="10800" y="13745"/>
                  <a:pt x="10800" y="13745"/>
                  <a:pt x="10800" y="13745"/>
                </a:cubicBezTo>
                <a:cubicBezTo>
                  <a:pt x="6873" y="13745"/>
                  <a:pt x="6873" y="13745"/>
                  <a:pt x="6873" y="13745"/>
                </a:cubicBezTo>
                <a:lnTo>
                  <a:pt x="6873" y="10800"/>
                </a:lnTo>
                <a:close/>
                <a:moveTo>
                  <a:pt x="6382" y="7855"/>
                </a:moveTo>
                <a:cubicBezTo>
                  <a:pt x="6627" y="7855"/>
                  <a:pt x="6873" y="7609"/>
                  <a:pt x="6873" y="7364"/>
                </a:cubicBezTo>
                <a:cubicBezTo>
                  <a:pt x="6873" y="7118"/>
                  <a:pt x="6627" y="6873"/>
                  <a:pt x="6382" y="6873"/>
                </a:cubicBezTo>
                <a:cubicBezTo>
                  <a:pt x="6136" y="6873"/>
                  <a:pt x="5891" y="7118"/>
                  <a:pt x="5891" y="7364"/>
                </a:cubicBezTo>
                <a:cubicBezTo>
                  <a:pt x="5891" y="7609"/>
                  <a:pt x="6136" y="7855"/>
                  <a:pt x="6382" y="785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6" name="Shape"/>
          <p:cNvSpPr/>
          <p:nvPr/>
        </p:nvSpPr>
        <p:spPr>
          <a:xfrm>
            <a:off x="12484100" y="898207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6200" y="10309"/>
                </a:moveTo>
                <a:cubicBezTo>
                  <a:pt x="11291" y="10309"/>
                  <a:pt x="11291" y="10309"/>
                  <a:pt x="11291" y="10309"/>
                </a:cubicBezTo>
                <a:cubicBezTo>
                  <a:pt x="11291" y="5400"/>
                  <a:pt x="11291" y="5400"/>
                  <a:pt x="11291" y="5400"/>
                </a:cubicBezTo>
                <a:cubicBezTo>
                  <a:pt x="11291" y="5155"/>
                  <a:pt x="11045" y="4909"/>
                  <a:pt x="10800" y="4909"/>
                </a:cubicBezTo>
                <a:cubicBezTo>
                  <a:pt x="10555" y="4909"/>
                  <a:pt x="10309" y="5155"/>
                  <a:pt x="10309" y="5400"/>
                </a:cubicBezTo>
                <a:cubicBezTo>
                  <a:pt x="10309" y="10309"/>
                  <a:pt x="10309" y="10309"/>
                  <a:pt x="10309" y="10309"/>
                </a:cubicBezTo>
                <a:cubicBezTo>
                  <a:pt x="5400" y="10309"/>
                  <a:pt x="5400" y="10309"/>
                  <a:pt x="5400" y="10309"/>
                </a:cubicBezTo>
                <a:cubicBezTo>
                  <a:pt x="5155" y="10309"/>
                  <a:pt x="4909" y="10555"/>
                  <a:pt x="4909" y="10800"/>
                </a:cubicBezTo>
                <a:cubicBezTo>
                  <a:pt x="4909" y="11045"/>
                  <a:pt x="5155" y="11291"/>
                  <a:pt x="5400" y="11291"/>
                </a:cubicBezTo>
                <a:cubicBezTo>
                  <a:pt x="10309" y="11291"/>
                  <a:pt x="10309" y="11291"/>
                  <a:pt x="10309" y="11291"/>
                </a:cubicBezTo>
                <a:cubicBezTo>
                  <a:pt x="10309" y="16200"/>
                  <a:pt x="10309" y="16200"/>
                  <a:pt x="10309" y="16200"/>
                </a:cubicBezTo>
                <a:cubicBezTo>
                  <a:pt x="10309" y="16445"/>
                  <a:pt x="10555" y="16691"/>
                  <a:pt x="10800" y="16691"/>
                </a:cubicBezTo>
                <a:cubicBezTo>
                  <a:pt x="11045" y="16691"/>
                  <a:pt x="11291" y="16445"/>
                  <a:pt x="11291" y="16200"/>
                </a:cubicBezTo>
                <a:cubicBezTo>
                  <a:pt x="11291" y="11291"/>
                  <a:pt x="11291" y="11291"/>
                  <a:pt x="11291" y="11291"/>
                </a:cubicBezTo>
                <a:cubicBezTo>
                  <a:pt x="16200" y="11291"/>
                  <a:pt x="16200" y="11291"/>
                  <a:pt x="16200" y="11291"/>
                </a:cubicBezTo>
                <a:cubicBezTo>
                  <a:pt x="16445" y="11291"/>
                  <a:pt x="16691" y="11045"/>
                  <a:pt x="16691" y="10800"/>
                </a:cubicBezTo>
                <a:cubicBezTo>
                  <a:pt x="16691" y="10555"/>
                  <a:pt x="16445" y="10309"/>
                  <a:pt x="16200" y="10309"/>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7" name="Shape"/>
          <p:cNvSpPr/>
          <p:nvPr/>
        </p:nvSpPr>
        <p:spPr>
          <a:xfrm>
            <a:off x="13706476" y="898207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6200" y="10309"/>
                </a:moveTo>
                <a:cubicBezTo>
                  <a:pt x="5400" y="10309"/>
                  <a:pt x="5400" y="10309"/>
                  <a:pt x="5400" y="10309"/>
                </a:cubicBezTo>
                <a:cubicBezTo>
                  <a:pt x="5155" y="10309"/>
                  <a:pt x="4909" y="10555"/>
                  <a:pt x="4909" y="10800"/>
                </a:cubicBezTo>
                <a:cubicBezTo>
                  <a:pt x="4909" y="11045"/>
                  <a:pt x="5155" y="11291"/>
                  <a:pt x="5400" y="11291"/>
                </a:cubicBezTo>
                <a:cubicBezTo>
                  <a:pt x="16200" y="11291"/>
                  <a:pt x="16200" y="11291"/>
                  <a:pt x="16200" y="11291"/>
                </a:cubicBezTo>
                <a:cubicBezTo>
                  <a:pt x="16445" y="11291"/>
                  <a:pt x="16691" y="11045"/>
                  <a:pt x="16691" y="10800"/>
                </a:cubicBezTo>
                <a:cubicBezTo>
                  <a:pt x="16691" y="10555"/>
                  <a:pt x="16445" y="10309"/>
                  <a:pt x="16200" y="10309"/>
                </a:cubicBezTo>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8" name="Shape"/>
          <p:cNvSpPr/>
          <p:nvPr/>
        </p:nvSpPr>
        <p:spPr>
          <a:xfrm>
            <a:off x="14928850" y="9042402"/>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5400" y="8400"/>
                </a:moveTo>
                <a:cubicBezTo>
                  <a:pt x="6382" y="8400"/>
                  <a:pt x="6382" y="8400"/>
                  <a:pt x="6382" y="8400"/>
                </a:cubicBezTo>
                <a:cubicBezTo>
                  <a:pt x="6627" y="8400"/>
                  <a:pt x="6873" y="8100"/>
                  <a:pt x="6873" y="7800"/>
                </a:cubicBezTo>
                <a:cubicBezTo>
                  <a:pt x="6873" y="7500"/>
                  <a:pt x="6627" y="7200"/>
                  <a:pt x="6382" y="7200"/>
                </a:cubicBezTo>
                <a:cubicBezTo>
                  <a:pt x="5400" y="7200"/>
                  <a:pt x="5400" y="7200"/>
                  <a:pt x="5400" y="7200"/>
                </a:cubicBezTo>
                <a:cubicBezTo>
                  <a:pt x="5155" y="7200"/>
                  <a:pt x="4909" y="7500"/>
                  <a:pt x="4909" y="7800"/>
                </a:cubicBezTo>
                <a:cubicBezTo>
                  <a:pt x="4909" y="8100"/>
                  <a:pt x="5155" y="8400"/>
                  <a:pt x="5400" y="8400"/>
                </a:cubicBezTo>
                <a:moveTo>
                  <a:pt x="20618" y="2400"/>
                </a:moveTo>
                <a:cubicBezTo>
                  <a:pt x="14727" y="2400"/>
                  <a:pt x="14727" y="2400"/>
                  <a:pt x="14727" y="2400"/>
                </a:cubicBezTo>
                <a:cubicBezTo>
                  <a:pt x="14727" y="1050"/>
                  <a:pt x="13868" y="0"/>
                  <a:pt x="12764" y="0"/>
                </a:cubicBezTo>
                <a:cubicBezTo>
                  <a:pt x="8836" y="0"/>
                  <a:pt x="8836" y="0"/>
                  <a:pt x="8836" y="0"/>
                </a:cubicBezTo>
                <a:cubicBezTo>
                  <a:pt x="7732" y="0"/>
                  <a:pt x="6873" y="1050"/>
                  <a:pt x="6873" y="2400"/>
                </a:cubicBezTo>
                <a:cubicBezTo>
                  <a:pt x="982" y="2400"/>
                  <a:pt x="982" y="2400"/>
                  <a:pt x="982" y="2400"/>
                </a:cubicBezTo>
                <a:cubicBezTo>
                  <a:pt x="491" y="2400"/>
                  <a:pt x="0" y="3000"/>
                  <a:pt x="0" y="3600"/>
                </a:cubicBezTo>
                <a:cubicBezTo>
                  <a:pt x="0" y="20400"/>
                  <a:pt x="0" y="20400"/>
                  <a:pt x="0" y="20400"/>
                </a:cubicBezTo>
                <a:cubicBezTo>
                  <a:pt x="0" y="21000"/>
                  <a:pt x="491" y="21600"/>
                  <a:pt x="982" y="21600"/>
                </a:cubicBezTo>
                <a:cubicBezTo>
                  <a:pt x="20618" y="21600"/>
                  <a:pt x="20618" y="21600"/>
                  <a:pt x="20618" y="21600"/>
                </a:cubicBezTo>
                <a:cubicBezTo>
                  <a:pt x="21109" y="21600"/>
                  <a:pt x="21600" y="21000"/>
                  <a:pt x="21600" y="20400"/>
                </a:cubicBezTo>
                <a:cubicBezTo>
                  <a:pt x="21600" y="3600"/>
                  <a:pt x="21600" y="3600"/>
                  <a:pt x="21600" y="3600"/>
                </a:cubicBezTo>
                <a:cubicBezTo>
                  <a:pt x="21600" y="3000"/>
                  <a:pt x="21109" y="2400"/>
                  <a:pt x="20618" y="2400"/>
                </a:cubicBezTo>
                <a:moveTo>
                  <a:pt x="8836" y="1200"/>
                </a:moveTo>
                <a:cubicBezTo>
                  <a:pt x="12764" y="1200"/>
                  <a:pt x="12764" y="1200"/>
                  <a:pt x="12764" y="1200"/>
                </a:cubicBezTo>
                <a:cubicBezTo>
                  <a:pt x="13255" y="1200"/>
                  <a:pt x="13745" y="1800"/>
                  <a:pt x="13745" y="2400"/>
                </a:cubicBezTo>
                <a:cubicBezTo>
                  <a:pt x="7855" y="2400"/>
                  <a:pt x="7855" y="2400"/>
                  <a:pt x="7855" y="2400"/>
                </a:cubicBezTo>
                <a:cubicBezTo>
                  <a:pt x="7855" y="1800"/>
                  <a:pt x="8345" y="1200"/>
                  <a:pt x="8836" y="1200"/>
                </a:cubicBezTo>
                <a:moveTo>
                  <a:pt x="2945" y="16800"/>
                </a:moveTo>
                <a:cubicBezTo>
                  <a:pt x="2700" y="16800"/>
                  <a:pt x="2455" y="17100"/>
                  <a:pt x="2455" y="17400"/>
                </a:cubicBezTo>
                <a:cubicBezTo>
                  <a:pt x="2455" y="17700"/>
                  <a:pt x="2700" y="18000"/>
                  <a:pt x="2945" y="18000"/>
                </a:cubicBezTo>
                <a:cubicBezTo>
                  <a:pt x="2945" y="20400"/>
                  <a:pt x="2945" y="20400"/>
                  <a:pt x="2945" y="20400"/>
                </a:cubicBezTo>
                <a:cubicBezTo>
                  <a:pt x="982" y="20400"/>
                  <a:pt x="982" y="20400"/>
                  <a:pt x="982" y="20400"/>
                </a:cubicBezTo>
                <a:cubicBezTo>
                  <a:pt x="982" y="3600"/>
                  <a:pt x="982" y="3600"/>
                  <a:pt x="982" y="3600"/>
                </a:cubicBezTo>
                <a:cubicBezTo>
                  <a:pt x="2945" y="3600"/>
                  <a:pt x="2945" y="3600"/>
                  <a:pt x="2945" y="3600"/>
                </a:cubicBezTo>
                <a:lnTo>
                  <a:pt x="2945" y="16800"/>
                </a:lnTo>
                <a:close/>
                <a:moveTo>
                  <a:pt x="17673" y="16800"/>
                </a:moveTo>
                <a:cubicBezTo>
                  <a:pt x="17427" y="16800"/>
                  <a:pt x="17182" y="17100"/>
                  <a:pt x="17182" y="17400"/>
                </a:cubicBezTo>
                <a:cubicBezTo>
                  <a:pt x="17182" y="17700"/>
                  <a:pt x="17427" y="18000"/>
                  <a:pt x="17673" y="18000"/>
                </a:cubicBezTo>
                <a:cubicBezTo>
                  <a:pt x="17673" y="20400"/>
                  <a:pt x="17673" y="20400"/>
                  <a:pt x="17673" y="20400"/>
                </a:cubicBezTo>
                <a:cubicBezTo>
                  <a:pt x="3927" y="20400"/>
                  <a:pt x="3927" y="20400"/>
                  <a:pt x="3927" y="20400"/>
                </a:cubicBezTo>
                <a:cubicBezTo>
                  <a:pt x="3927" y="18000"/>
                  <a:pt x="3927" y="18000"/>
                  <a:pt x="3927" y="18000"/>
                </a:cubicBezTo>
                <a:cubicBezTo>
                  <a:pt x="4173" y="18000"/>
                  <a:pt x="4418" y="17700"/>
                  <a:pt x="4418" y="17400"/>
                </a:cubicBezTo>
                <a:cubicBezTo>
                  <a:pt x="4418" y="17100"/>
                  <a:pt x="4173" y="16800"/>
                  <a:pt x="3927" y="16800"/>
                </a:cubicBezTo>
                <a:cubicBezTo>
                  <a:pt x="3927" y="3600"/>
                  <a:pt x="3927" y="3600"/>
                  <a:pt x="3927" y="3600"/>
                </a:cubicBezTo>
                <a:cubicBezTo>
                  <a:pt x="17673" y="3600"/>
                  <a:pt x="17673" y="3600"/>
                  <a:pt x="17673" y="3600"/>
                </a:cubicBezTo>
                <a:lnTo>
                  <a:pt x="17673" y="16800"/>
                </a:lnTo>
                <a:close/>
                <a:moveTo>
                  <a:pt x="20618" y="20400"/>
                </a:moveTo>
                <a:cubicBezTo>
                  <a:pt x="18655" y="20400"/>
                  <a:pt x="18655" y="20400"/>
                  <a:pt x="18655" y="20400"/>
                </a:cubicBezTo>
                <a:cubicBezTo>
                  <a:pt x="18655" y="18000"/>
                  <a:pt x="18655" y="18000"/>
                  <a:pt x="18655" y="18000"/>
                </a:cubicBezTo>
                <a:cubicBezTo>
                  <a:pt x="18900" y="18000"/>
                  <a:pt x="19145" y="17700"/>
                  <a:pt x="19145" y="17400"/>
                </a:cubicBezTo>
                <a:cubicBezTo>
                  <a:pt x="19145" y="17100"/>
                  <a:pt x="18900" y="16800"/>
                  <a:pt x="18655" y="16800"/>
                </a:cubicBezTo>
                <a:cubicBezTo>
                  <a:pt x="18655" y="3600"/>
                  <a:pt x="18655" y="3600"/>
                  <a:pt x="18655" y="3600"/>
                </a:cubicBezTo>
                <a:cubicBezTo>
                  <a:pt x="20618" y="3600"/>
                  <a:pt x="20618" y="3600"/>
                  <a:pt x="20618" y="3600"/>
                </a:cubicBezTo>
                <a:lnTo>
                  <a:pt x="20618" y="20400"/>
                </a:lnTo>
                <a:close/>
                <a:moveTo>
                  <a:pt x="5400" y="6000"/>
                </a:moveTo>
                <a:cubicBezTo>
                  <a:pt x="8345" y="6000"/>
                  <a:pt x="8345" y="6000"/>
                  <a:pt x="8345" y="6000"/>
                </a:cubicBezTo>
                <a:cubicBezTo>
                  <a:pt x="8591" y="6000"/>
                  <a:pt x="8836" y="5700"/>
                  <a:pt x="8836" y="5400"/>
                </a:cubicBezTo>
                <a:cubicBezTo>
                  <a:pt x="8836" y="5100"/>
                  <a:pt x="8591" y="4800"/>
                  <a:pt x="8345" y="4800"/>
                </a:cubicBezTo>
                <a:cubicBezTo>
                  <a:pt x="5400" y="4800"/>
                  <a:pt x="5400" y="4800"/>
                  <a:pt x="5400" y="4800"/>
                </a:cubicBezTo>
                <a:cubicBezTo>
                  <a:pt x="5155" y="4800"/>
                  <a:pt x="4909" y="5100"/>
                  <a:pt x="4909" y="5400"/>
                </a:cubicBezTo>
                <a:cubicBezTo>
                  <a:pt x="4909" y="5700"/>
                  <a:pt x="5155" y="6000"/>
                  <a:pt x="5400" y="60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69" name="Shape"/>
          <p:cNvSpPr/>
          <p:nvPr/>
        </p:nvSpPr>
        <p:spPr>
          <a:xfrm>
            <a:off x="16151226" y="9010652"/>
            <a:ext cx="641351" cy="584201"/>
          </a:xfrm>
          <a:custGeom>
            <a:avLst/>
            <a:gdLst/>
            <a:ahLst/>
            <a:cxnLst>
              <a:cxn ang="0">
                <a:pos x="wd2" y="hd2"/>
              </a:cxn>
              <a:cxn ang="5400000">
                <a:pos x="wd2" y="hd2"/>
              </a:cxn>
              <a:cxn ang="10800000">
                <a:pos x="wd2" y="hd2"/>
              </a:cxn>
              <a:cxn ang="16200000">
                <a:pos x="wd2" y="hd2"/>
              </a:cxn>
            </a:cxnLst>
            <a:rect l="0" t="0" r="r" b="b"/>
            <a:pathLst>
              <a:path w="21600" h="21600" extrusionOk="0">
                <a:moveTo>
                  <a:pt x="5400" y="9720"/>
                </a:moveTo>
                <a:cubicBezTo>
                  <a:pt x="8345" y="9720"/>
                  <a:pt x="8345" y="9720"/>
                  <a:pt x="8345" y="9720"/>
                </a:cubicBezTo>
                <a:cubicBezTo>
                  <a:pt x="8591" y="9720"/>
                  <a:pt x="8836" y="9450"/>
                  <a:pt x="8836" y="9180"/>
                </a:cubicBezTo>
                <a:cubicBezTo>
                  <a:pt x="8836" y="8910"/>
                  <a:pt x="8591" y="8640"/>
                  <a:pt x="8345" y="8640"/>
                </a:cubicBezTo>
                <a:cubicBezTo>
                  <a:pt x="5400" y="8640"/>
                  <a:pt x="5400" y="8640"/>
                  <a:pt x="5400" y="8640"/>
                </a:cubicBezTo>
                <a:cubicBezTo>
                  <a:pt x="5155" y="8640"/>
                  <a:pt x="4909" y="8910"/>
                  <a:pt x="4909" y="9180"/>
                </a:cubicBezTo>
                <a:cubicBezTo>
                  <a:pt x="4909" y="9450"/>
                  <a:pt x="5155" y="9720"/>
                  <a:pt x="5400" y="9720"/>
                </a:cubicBezTo>
                <a:moveTo>
                  <a:pt x="5400" y="11880"/>
                </a:moveTo>
                <a:cubicBezTo>
                  <a:pt x="6382" y="11880"/>
                  <a:pt x="6382" y="11880"/>
                  <a:pt x="6382" y="11880"/>
                </a:cubicBezTo>
                <a:cubicBezTo>
                  <a:pt x="6627" y="11880"/>
                  <a:pt x="6873" y="11610"/>
                  <a:pt x="6873" y="11340"/>
                </a:cubicBezTo>
                <a:cubicBezTo>
                  <a:pt x="6873" y="11070"/>
                  <a:pt x="6627" y="10800"/>
                  <a:pt x="6382" y="10800"/>
                </a:cubicBezTo>
                <a:cubicBezTo>
                  <a:pt x="5400" y="10800"/>
                  <a:pt x="5400" y="10800"/>
                  <a:pt x="5400" y="10800"/>
                </a:cubicBezTo>
                <a:cubicBezTo>
                  <a:pt x="5155" y="10800"/>
                  <a:pt x="4909" y="11070"/>
                  <a:pt x="4909" y="11340"/>
                </a:cubicBezTo>
                <a:cubicBezTo>
                  <a:pt x="4909" y="11610"/>
                  <a:pt x="5155" y="11880"/>
                  <a:pt x="5400" y="11880"/>
                </a:cubicBezTo>
                <a:moveTo>
                  <a:pt x="20618" y="2160"/>
                </a:moveTo>
                <a:cubicBezTo>
                  <a:pt x="15709" y="2160"/>
                  <a:pt x="15709" y="2160"/>
                  <a:pt x="15709" y="2160"/>
                </a:cubicBezTo>
                <a:cubicBezTo>
                  <a:pt x="15709" y="945"/>
                  <a:pt x="14850" y="0"/>
                  <a:pt x="13745" y="0"/>
                </a:cubicBezTo>
                <a:cubicBezTo>
                  <a:pt x="11782" y="0"/>
                  <a:pt x="11782" y="0"/>
                  <a:pt x="11782" y="0"/>
                </a:cubicBezTo>
                <a:cubicBezTo>
                  <a:pt x="10677" y="0"/>
                  <a:pt x="9818" y="945"/>
                  <a:pt x="9818" y="2160"/>
                </a:cubicBezTo>
                <a:cubicBezTo>
                  <a:pt x="4909" y="2160"/>
                  <a:pt x="4909" y="2160"/>
                  <a:pt x="4909" y="2160"/>
                </a:cubicBezTo>
                <a:cubicBezTo>
                  <a:pt x="4418" y="2160"/>
                  <a:pt x="3927" y="2700"/>
                  <a:pt x="3927" y="3240"/>
                </a:cubicBezTo>
                <a:cubicBezTo>
                  <a:pt x="3927" y="4860"/>
                  <a:pt x="3927" y="4860"/>
                  <a:pt x="3927" y="4860"/>
                </a:cubicBezTo>
                <a:cubicBezTo>
                  <a:pt x="3927" y="5130"/>
                  <a:pt x="4173" y="5400"/>
                  <a:pt x="4418" y="5400"/>
                </a:cubicBezTo>
                <a:cubicBezTo>
                  <a:pt x="4664" y="5400"/>
                  <a:pt x="4909" y="5130"/>
                  <a:pt x="4909" y="4860"/>
                </a:cubicBezTo>
                <a:cubicBezTo>
                  <a:pt x="4909" y="3240"/>
                  <a:pt x="4909" y="3240"/>
                  <a:pt x="4909" y="3240"/>
                </a:cubicBezTo>
                <a:cubicBezTo>
                  <a:pt x="20618" y="3240"/>
                  <a:pt x="20618" y="3240"/>
                  <a:pt x="20618" y="3240"/>
                </a:cubicBezTo>
                <a:cubicBezTo>
                  <a:pt x="20618" y="16200"/>
                  <a:pt x="20618" y="16200"/>
                  <a:pt x="20618" y="16200"/>
                </a:cubicBezTo>
                <a:cubicBezTo>
                  <a:pt x="19145" y="16200"/>
                  <a:pt x="19145" y="16200"/>
                  <a:pt x="19145" y="16200"/>
                </a:cubicBezTo>
                <a:cubicBezTo>
                  <a:pt x="18900" y="16200"/>
                  <a:pt x="18655" y="16470"/>
                  <a:pt x="18655" y="16740"/>
                </a:cubicBezTo>
                <a:cubicBezTo>
                  <a:pt x="18655" y="17010"/>
                  <a:pt x="18900" y="17280"/>
                  <a:pt x="19145" y="17280"/>
                </a:cubicBezTo>
                <a:cubicBezTo>
                  <a:pt x="20618" y="17280"/>
                  <a:pt x="20618" y="17280"/>
                  <a:pt x="20618" y="17280"/>
                </a:cubicBezTo>
                <a:cubicBezTo>
                  <a:pt x="21109" y="17280"/>
                  <a:pt x="21600" y="16740"/>
                  <a:pt x="21600" y="16200"/>
                </a:cubicBezTo>
                <a:cubicBezTo>
                  <a:pt x="21600" y="3240"/>
                  <a:pt x="21600" y="3240"/>
                  <a:pt x="21600" y="3240"/>
                </a:cubicBezTo>
                <a:cubicBezTo>
                  <a:pt x="21600" y="2700"/>
                  <a:pt x="21109" y="2160"/>
                  <a:pt x="20618" y="2160"/>
                </a:cubicBezTo>
                <a:moveTo>
                  <a:pt x="10800" y="2160"/>
                </a:moveTo>
                <a:cubicBezTo>
                  <a:pt x="10800" y="1620"/>
                  <a:pt x="11291" y="1080"/>
                  <a:pt x="11782" y="1080"/>
                </a:cubicBezTo>
                <a:cubicBezTo>
                  <a:pt x="13745" y="1080"/>
                  <a:pt x="13745" y="1080"/>
                  <a:pt x="13745" y="1080"/>
                </a:cubicBezTo>
                <a:cubicBezTo>
                  <a:pt x="14236" y="1080"/>
                  <a:pt x="14727" y="1620"/>
                  <a:pt x="14727" y="2160"/>
                </a:cubicBezTo>
                <a:lnTo>
                  <a:pt x="10800" y="2160"/>
                </a:lnTo>
                <a:close/>
                <a:moveTo>
                  <a:pt x="16691" y="6480"/>
                </a:moveTo>
                <a:cubicBezTo>
                  <a:pt x="11782" y="6480"/>
                  <a:pt x="11782" y="6480"/>
                  <a:pt x="11782" y="6480"/>
                </a:cubicBezTo>
                <a:cubicBezTo>
                  <a:pt x="11782" y="5265"/>
                  <a:pt x="10923" y="4320"/>
                  <a:pt x="9818" y="4320"/>
                </a:cubicBezTo>
                <a:cubicBezTo>
                  <a:pt x="7855" y="4320"/>
                  <a:pt x="7855" y="4320"/>
                  <a:pt x="7855" y="4320"/>
                </a:cubicBezTo>
                <a:cubicBezTo>
                  <a:pt x="6750" y="4320"/>
                  <a:pt x="5891" y="5265"/>
                  <a:pt x="5891" y="6480"/>
                </a:cubicBezTo>
                <a:cubicBezTo>
                  <a:pt x="982" y="6480"/>
                  <a:pt x="982" y="6480"/>
                  <a:pt x="982" y="6480"/>
                </a:cubicBezTo>
                <a:cubicBezTo>
                  <a:pt x="491" y="6480"/>
                  <a:pt x="0" y="7020"/>
                  <a:pt x="0" y="7560"/>
                </a:cubicBezTo>
                <a:cubicBezTo>
                  <a:pt x="0" y="20520"/>
                  <a:pt x="0" y="20520"/>
                  <a:pt x="0" y="20520"/>
                </a:cubicBezTo>
                <a:cubicBezTo>
                  <a:pt x="0" y="21060"/>
                  <a:pt x="491" y="21600"/>
                  <a:pt x="982" y="21600"/>
                </a:cubicBezTo>
                <a:cubicBezTo>
                  <a:pt x="16691" y="21600"/>
                  <a:pt x="16691" y="21600"/>
                  <a:pt x="16691" y="21600"/>
                </a:cubicBezTo>
                <a:cubicBezTo>
                  <a:pt x="17182" y="21600"/>
                  <a:pt x="17673" y="21060"/>
                  <a:pt x="17673" y="20520"/>
                </a:cubicBezTo>
                <a:cubicBezTo>
                  <a:pt x="17673" y="7560"/>
                  <a:pt x="17673" y="7560"/>
                  <a:pt x="17673" y="7560"/>
                </a:cubicBezTo>
                <a:cubicBezTo>
                  <a:pt x="17673" y="7020"/>
                  <a:pt x="17182" y="6480"/>
                  <a:pt x="16691" y="6480"/>
                </a:cubicBezTo>
                <a:moveTo>
                  <a:pt x="7855" y="5400"/>
                </a:moveTo>
                <a:cubicBezTo>
                  <a:pt x="9818" y="5400"/>
                  <a:pt x="9818" y="5400"/>
                  <a:pt x="9818" y="5400"/>
                </a:cubicBezTo>
                <a:cubicBezTo>
                  <a:pt x="10309" y="5400"/>
                  <a:pt x="10800" y="5940"/>
                  <a:pt x="10800" y="6480"/>
                </a:cubicBezTo>
                <a:cubicBezTo>
                  <a:pt x="6873" y="6480"/>
                  <a:pt x="6873" y="6480"/>
                  <a:pt x="6873" y="6480"/>
                </a:cubicBezTo>
                <a:cubicBezTo>
                  <a:pt x="6873" y="5940"/>
                  <a:pt x="7364" y="5400"/>
                  <a:pt x="7855" y="5400"/>
                </a:cubicBezTo>
                <a:moveTo>
                  <a:pt x="2945" y="17280"/>
                </a:moveTo>
                <a:cubicBezTo>
                  <a:pt x="2700" y="17280"/>
                  <a:pt x="2455" y="17550"/>
                  <a:pt x="2455" y="17820"/>
                </a:cubicBezTo>
                <a:cubicBezTo>
                  <a:pt x="2455" y="18090"/>
                  <a:pt x="2700" y="18360"/>
                  <a:pt x="2945" y="18360"/>
                </a:cubicBezTo>
                <a:cubicBezTo>
                  <a:pt x="2945" y="20520"/>
                  <a:pt x="2945" y="20520"/>
                  <a:pt x="2945" y="20520"/>
                </a:cubicBezTo>
                <a:cubicBezTo>
                  <a:pt x="982" y="20520"/>
                  <a:pt x="982" y="20520"/>
                  <a:pt x="982" y="20520"/>
                </a:cubicBezTo>
                <a:cubicBezTo>
                  <a:pt x="982" y="7560"/>
                  <a:pt x="982" y="7560"/>
                  <a:pt x="982" y="7560"/>
                </a:cubicBezTo>
                <a:cubicBezTo>
                  <a:pt x="2945" y="7560"/>
                  <a:pt x="2945" y="7560"/>
                  <a:pt x="2945" y="7560"/>
                </a:cubicBezTo>
                <a:lnTo>
                  <a:pt x="2945" y="17280"/>
                </a:lnTo>
                <a:close/>
                <a:moveTo>
                  <a:pt x="13745" y="17280"/>
                </a:moveTo>
                <a:cubicBezTo>
                  <a:pt x="13500" y="17280"/>
                  <a:pt x="13255" y="17550"/>
                  <a:pt x="13255" y="17820"/>
                </a:cubicBezTo>
                <a:cubicBezTo>
                  <a:pt x="13255" y="18090"/>
                  <a:pt x="13500" y="18360"/>
                  <a:pt x="13745" y="18360"/>
                </a:cubicBezTo>
                <a:cubicBezTo>
                  <a:pt x="13745" y="20520"/>
                  <a:pt x="13745" y="20520"/>
                  <a:pt x="13745" y="20520"/>
                </a:cubicBezTo>
                <a:cubicBezTo>
                  <a:pt x="3927" y="20520"/>
                  <a:pt x="3927" y="20520"/>
                  <a:pt x="3927" y="20520"/>
                </a:cubicBezTo>
                <a:cubicBezTo>
                  <a:pt x="3927" y="18360"/>
                  <a:pt x="3927" y="18360"/>
                  <a:pt x="3927" y="18360"/>
                </a:cubicBezTo>
                <a:cubicBezTo>
                  <a:pt x="4173" y="18360"/>
                  <a:pt x="4418" y="18090"/>
                  <a:pt x="4418" y="17820"/>
                </a:cubicBezTo>
                <a:cubicBezTo>
                  <a:pt x="4418" y="17550"/>
                  <a:pt x="4173" y="17280"/>
                  <a:pt x="3927" y="17280"/>
                </a:cubicBezTo>
                <a:cubicBezTo>
                  <a:pt x="3927" y="7560"/>
                  <a:pt x="3927" y="7560"/>
                  <a:pt x="3927" y="7560"/>
                </a:cubicBezTo>
                <a:cubicBezTo>
                  <a:pt x="13745" y="7560"/>
                  <a:pt x="13745" y="7560"/>
                  <a:pt x="13745" y="7560"/>
                </a:cubicBezTo>
                <a:lnTo>
                  <a:pt x="13745" y="17280"/>
                </a:lnTo>
                <a:close/>
                <a:moveTo>
                  <a:pt x="16691" y="20520"/>
                </a:moveTo>
                <a:cubicBezTo>
                  <a:pt x="14727" y="20520"/>
                  <a:pt x="14727" y="20520"/>
                  <a:pt x="14727" y="20520"/>
                </a:cubicBezTo>
                <a:cubicBezTo>
                  <a:pt x="14727" y="18360"/>
                  <a:pt x="14727" y="18360"/>
                  <a:pt x="14727" y="18360"/>
                </a:cubicBezTo>
                <a:cubicBezTo>
                  <a:pt x="14973" y="18360"/>
                  <a:pt x="15218" y="18090"/>
                  <a:pt x="15218" y="17820"/>
                </a:cubicBezTo>
                <a:cubicBezTo>
                  <a:pt x="15218" y="17550"/>
                  <a:pt x="14973" y="17280"/>
                  <a:pt x="14727" y="17280"/>
                </a:cubicBezTo>
                <a:cubicBezTo>
                  <a:pt x="14727" y="7560"/>
                  <a:pt x="14727" y="7560"/>
                  <a:pt x="14727" y="7560"/>
                </a:cubicBezTo>
                <a:cubicBezTo>
                  <a:pt x="16691" y="7560"/>
                  <a:pt x="16691" y="7560"/>
                  <a:pt x="16691" y="7560"/>
                </a:cubicBezTo>
                <a:lnTo>
                  <a:pt x="16691" y="2052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0" name="Shape"/>
          <p:cNvSpPr/>
          <p:nvPr/>
        </p:nvSpPr>
        <p:spPr>
          <a:xfrm>
            <a:off x="17373600" y="9042402"/>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20618" y="2400"/>
                </a:moveTo>
                <a:cubicBezTo>
                  <a:pt x="14727" y="2400"/>
                  <a:pt x="14727" y="2400"/>
                  <a:pt x="14727" y="2400"/>
                </a:cubicBezTo>
                <a:cubicBezTo>
                  <a:pt x="14727" y="1050"/>
                  <a:pt x="13868" y="0"/>
                  <a:pt x="12764" y="0"/>
                </a:cubicBezTo>
                <a:cubicBezTo>
                  <a:pt x="8836" y="0"/>
                  <a:pt x="8836" y="0"/>
                  <a:pt x="8836" y="0"/>
                </a:cubicBezTo>
                <a:cubicBezTo>
                  <a:pt x="7732" y="0"/>
                  <a:pt x="6873" y="1050"/>
                  <a:pt x="6873" y="2400"/>
                </a:cubicBezTo>
                <a:cubicBezTo>
                  <a:pt x="982" y="2400"/>
                  <a:pt x="982" y="2400"/>
                  <a:pt x="982" y="2400"/>
                </a:cubicBezTo>
                <a:cubicBezTo>
                  <a:pt x="491" y="2400"/>
                  <a:pt x="0" y="3000"/>
                  <a:pt x="0" y="3600"/>
                </a:cubicBezTo>
                <a:cubicBezTo>
                  <a:pt x="0" y="9600"/>
                  <a:pt x="0" y="9600"/>
                  <a:pt x="0" y="9600"/>
                </a:cubicBezTo>
                <a:cubicBezTo>
                  <a:pt x="0" y="10200"/>
                  <a:pt x="491" y="10800"/>
                  <a:pt x="982" y="10800"/>
                </a:cubicBezTo>
                <a:cubicBezTo>
                  <a:pt x="982" y="20400"/>
                  <a:pt x="982" y="20400"/>
                  <a:pt x="982" y="20400"/>
                </a:cubicBezTo>
                <a:cubicBezTo>
                  <a:pt x="982" y="21000"/>
                  <a:pt x="1473" y="21600"/>
                  <a:pt x="1964" y="21600"/>
                </a:cubicBezTo>
                <a:cubicBezTo>
                  <a:pt x="19636" y="21600"/>
                  <a:pt x="19636" y="21600"/>
                  <a:pt x="19636" y="21600"/>
                </a:cubicBezTo>
                <a:cubicBezTo>
                  <a:pt x="20127" y="21600"/>
                  <a:pt x="20618" y="21000"/>
                  <a:pt x="20618" y="20400"/>
                </a:cubicBezTo>
                <a:cubicBezTo>
                  <a:pt x="20618" y="10800"/>
                  <a:pt x="20618" y="10800"/>
                  <a:pt x="20618" y="10800"/>
                </a:cubicBezTo>
                <a:cubicBezTo>
                  <a:pt x="21109" y="10800"/>
                  <a:pt x="21600" y="10200"/>
                  <a:pt x="21600" y="9600"/>
                </a:cubicBezTo>
                <a:cubicBezTo>
                  <a:pt x="21600" y="3600"/>
                  <a:pt x="21600" y="3600"/>
                  <a:pt x="21600" y="3600"/>
                </a:cubicBezTo>
                <a:cubicBezTo>
                  <a:pt x="21600" y="3000"/>
                  <a:pt x="21109" y="2400"/>
                  <a:pt x="20618" y="2400"/>
                </a:cubicBezTo>
                <a:moveTo>
                  <a:pt x="8836" y="1200"/>
                </a:moveTo>
                <a:cubicBezTo>
                  <a:pt x="12764" y="1200"/>
                  <a:pt x="12764" y="1200"/>
                  <a:pt x="12764" y="1200"/>
                </a:cubicBezTo>
                <a:cubicBezTo>
                  <a:pt x="13255" y="1200"/>
                  <a:pt x="13745" y="1800"/>
                  <a:pt x="13745" y="2400"/>
                </a:cubicBezTo>
                <a:cubicBezTo>
                  <a:pt x="7855" y="2400"/>
                  <a:pt x="7855" y="2400"/>
                  <a:pt x="7855" y="2400"/>
                </a:cubicBezTo>
                <a:cubicBezTo>
                  <a:pt x="7855" y="1800"/>
                  <a:pt x="8345" y="1200"/>
                  <a:pt x="8836" y="1200"/>
                </a:cubicBezTo>
                <a:moveTo>
                  <a:pt x="19636" y="20400"/>
                </a:moveTo>
                <a:cubicBezTo>
                  <a:pt x="1964" y="20400"/>
                  <a:pt x="1964" y="20400"/>
                  <a:pt x="1964" y="20400"/>
                </a:cubicBezTo>
                <a:cubicBezTo>
                  <a:pt x="1964" y="10800"/>
                  <a:pt x="1964" y="10800"/>
                  <a:pt x="1964" y="10800"/>
                </a:cubicBezTo>
                <a:cubicBezTo>
                  <a:pt x="3927" y="10800"/>
                  <a:pt x="3927" y="10800"/>
                  <a:pt x="3927" y="10800"/>
                </a:cubicBezTo>
                <a:cubicBezTo>
                  <a:pt x="3927" y="12000"/>
                  <a:pt x="3927" y="12000"/>
                  <a:pt x="3927" y="12000"/>
                </a:cubicBezTo>
                <a:cubicBezTo>
                  <a:pt x="3927" y="12600"/>
                  <a:pt x="4418" y="13200"/>
                  <a:pt x="4909" y="13200"/>
                </a:cubicBezTo>
                <a:cubicBezTo>
                  <a:pt x="6873" y="13200"/>
                  <a:pt x="6873" y="13200"/>
                  <a:pt x="6873" y="13200"/>
                </a:cubicBezTo>
                <a:cubicBezTo>
                  <a:pt x="7364" y="13200"/>
                  <a:pt x="7855" y="12600"/>
                  <a:pt x="7855" y="12000"/>
                </a:cubicBezTo>
                <a:cubicBezTo>
                  <a:pt x="7855" y="10800"/>
                  <a:pt x="7855" y="10800"/>
                  <a:pt x="7855" y="10800"/>
                </a:cubicBezTo>
                <a:cubicBezTo>
                  <a:pt x="13745" y="10800"/>
                  <a:pt x="13745" y="10800"/>
                  <a:pt x="13745" y="10800"/>
                </a:cubicBezTo>
                <a:cubicBezTo>
                  <a:pt x="13745" y="12000"/>
                  <a:pt x="13745" y="12000"/>
                  <a:pt x="13745" y="12000"/>
                </a:cubicBezTo>
                <a:cubicBezTo>
                  <a:pt x="13745" y="12600"/>
                  <a:pt x="14236" y="13200"/>
                  <a:pt x="14727" y="13200"/>
                </a:cubicBezTo>
                <a:cubicBezTo>
                  <a:pt x="16691" y="13200"/>
                  <a:pt x="16691" y="13200"/>
                  <a:pt x="16691" y="13200"/>
                </a:cubicBezTo>
                <a:cubicBezTo>
                  <a:pt x="17182" y="13200"/>
                  <a:pt x="17673" y="12600"/>
                  <a:pt x="17673" y="12000"/>
                </a:cubicBezTo>
                <a:cubicBezTo>
                  <a:pt x="17673" y="10800"/>
                  <a:pt x="17673" y="10800"/>
                  <a:pt x="17673" y="10800"/>
                </a:cubicBezTo>
                <a:cubicBezTo>
                  <a:pt x="19636" y="10800"/>
                  <a:pt x="19636" y="10800"/>
                  <a:pt x="19636" y="10800"/>
                </a:cubicBezTo>
                <a:lnTo>
                  <a:pt x="19636" y="20400"/>
                </a:lnTo>
                <a:close/>
                <a:moveTo>
                  <a:pt x="4909" y="8400"/>
                </a:moveTo>
                <a:cubicBezTo>
                  <a:pt x="6873" y="8400"/>
                  <a:pt x="6873" y="8400"/>
                  <a:pt x="6873" y="8400"/>
                </a:cubicBezTo>
                <a:cubicBezTo>
                  <a:pt x="6873" y="12000"/>
                  <a:pt x="6873" y="12000"/>
                  <a:pt x="6873" y="12000"/>
                </a:cubicBezTo>
                <a:cubicBezTo>
                  <a:pt x="4909" y="12000"/>
                  <a:pt x="4909" y="12000"/>
                  <a:pt x="4909" y="12000"/>
                </a:cubicBezTo>
                <a:lnTo>
                  <a:pt x="4909" y="8400"/>
                </a:lnTo>
                <a:close/>
                <a:moveTo>
                  <a:pt x="14727" y="8400"/>
                </a:moveTo>
                <a:cubicBezTo>
                  <a:pt x="16691" y="8400"/>
                  <a:pt x="16691" y="8400"/>
                  <a:pt x="16691" y="8400"/>
                </a:cubicBezTo>
                <a:cubicBezTo>
                  <a:pt x="16691" y="12000"/>
                  <a:pt x="16691" y="12000"/>
                  <a:pt x="16691" y="12000"/>
                </a:cubicBezTo>
                <a:cubicBezTo>
                  <a:pt x="14727" y="12000"/>
                  <a:pt x="14727" y="12000"/>
                  <a:pt x="14727" y="12000"/>
                </a:cubicBezTo>
                <a:lnTo>
                  <a:pt x="14727" y="8400"/>
                </a:lnTo>
                <a:close/>
                <a:moveTo>
                  <a:pt x="20618" y="9600"/>
                </a:moveTo>
                <a:cubicBezTo>
                  <a:pt x="17673" y="9600"/>
                  <a:pt x="17673" y="9600"/>
                  <a:pt x="17673" y="9600"/>
                </a:cubicBezTo>
                <a:cubicBezTo>
                  <a:pt x="17673" y="8400"/>
                  <a:pt x="17673" y="8400"/>
                  <a:pt x="17673" y="8400"/>
                </a:cubicBezTo>
                <a:cubicBezTo>
                  <a:pt x="17673" y="7800"/>
                  <a:pt x="17182" y="7200"/>
                  <a:pt x="16691" y="7200"/>
                </a:cubicBezTo>
                <a:cubicBezTo>
                  <a:pt x="14727" y="7200"/>
                  <a:pt x="14727" y="7200"/>
                  <a:pt x="14727" y="7200"/>
                </a:cubicBezTo>
                <a:cubicBezTo>
                  <a:pt x="14236" y="7200"/>
                  <a:pt x="13745" y="7800"/>
                  <a:pt x="13745" y="8400"/>
                </a:cubicBezTo>
                <a:cubicBezTo>
                  <a:pt x="13745" y="9600"/>
                  <a:pt x="13745" y="9600"/>
                  <a:pt x="13745" y="9600"/>
                </a:cubicBezTo>
                <a:cubicBezTo>
                  <a:pt x="7855" y="9600"/>
                  <a:pt x="7855" y="9600"/>
                  <a:pt x="7855" y="9600"/>
                </a:cubicBezTo>
                <a:cubicBezTo>
                  <a:pt x="7855" y="8400"/>
                  <a:pt x="7855" y="8400"/>
                  <a:pt x="7855" y="8400"/>
                </a:cubicBezTo>
                <a:cubicBezTo>
                  <a:pt x="7855" y="7800"/>
                  <a:pt x="7364" y="7200"/>
                  <a:pt x="6873" y="7200"/>
                </a:cubicBezTo>
                <a:cubicBezTo>
                  <a:pt x="4909" y="7200"/>
                  <a:pt x="4909" y="7200"/>
                  <a:pt x="4909" y="7200"/>
                </a:cubicBezTo>
                <a:cubicBezTo>
                  <a:pt x="4418" y="7200"/>
                  <a:pt x="3927" y="7800"/>
                  <a:pt x="3927" y="8400"/>
                </a:cubicBezTo>
                <a:cubicBezTo>
                  <a:pt x="3927" y="9600"/>
                  <a:pt x="3927" y="9600"/>
                  <a:pt x="3927" y="9600"/>
                </a:cubicBezTo>
                <a:cubicBezTo>
                  <a:pt x="982" y="9600"/>
                  <a:pt x="982" y="9600"/>
                  <a:pt x="982" y="9600"/>
                </a:cubicBezTo>
                <a:cubicBezTo>
                  <a:pt x="982" y="3600"/>
                  <a:pt x="982" y="3600"/>
                  <a:pt x="982" y="3600"/>
                </a:cubicBezTo>
                <a:cubicBezTo>
                  <a:pt x="20618" y="3600"/>
                  <a:pt x="20618" y="3600"/>
                  <a:pt x="20618" y="3600"/>
                </a:cubicBezTo>
                <a:lnTo>
                  <a:pt x="20618" y="96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1" name="Shape"/>
          <p:cNvSpPr/>
          <p:nvPr/>
        </p:nvSpPr>
        <p:spPr>
          <a:xfrm>
            <a:off x="6372243" y="10204470"/>
            <a:ext cx="641334" cy="641333"/>
          </a:xfrm>
          <a:custGeom>
            <a:avLst/>
            <a:gdLst/>
            <a:ahLst/>
            <a:cxnLst>
              <a:cxn ang="0">
                <a:pos x="wd2" y="hd2"/>
              </a:cxn>
              <a:cxn ang="5400000">
                <a:pos x="wd2" y="hd2"/>
              </a:cxn>
              <a:cxn ang="10800000">
                <a:pos x="wd2" y="hd2"/>
              </a:cxn>
              <a:cxn ang="16200000">
                <a:pos x="wd2" y="hd2"/>
              </a:cxn>
            </a:cxnLst>
            <a:rect l="0" t="0" r="r" b="b"/>
            <a:pathLst>
              <a:path w="21388" h="21388" extrusionOk="0">
                <a:moveTo>
                  <a:pt x="6826" y="4885"/>
                </a:moveTo>
                <a:cubicBezTo>
                  <a:pt x="5734" y="4885"/>
                  <a:pt x="4885" y="5734"/>
                  <a:pt x="4885" y="6826"/>
                </a:cubicBezTo>
                <a:cubicBezTo>
                  <a:pt x="4885" y="7918"/>
                  <a:pt x="5734" y="8768"/>
                  <a:pt x="6826" y="8768"/>
                </a:cubicBezTo>
                <a:cubicBezTo>
                  <a:pt x="7918" y="8768"/>
                  <a:pt x="8768" y="7918"/>
                  <a:pt x="8768" y="6826"/>
                </a:cubicBezTo>
                <a:cubicBezTo>
                  <a:pt x="8768" y="5734"/>
                  <a:pt x="7918" y="4885"/>
                  <a:pt x="6826" y="4885"/>
                </a:cubicBezTo>
                <a:moveTo>
                  <a:pt x="6826" y="7797"/>
                </a:moveTo>
                <a:cubicBezTo>
                  <a:pt x="6341" y="7797"/>
                  <a:pt x="5855" y="7312"/>
                  <a:pt x="5855" y="6826"/>
                </a:cubicBezTo>
                <a:cubicBezTo>
                  <a:pt x="5855" y="6341"/>
                  <a:pt x="6341" y="5855"/>
                  <a:pt x="6826" y="5855"/>
                </a:cubicBezTo>
                <a:cubicBezTo>
                  <a:pt x="7312" y="5855"/>
                  <a:pt x="7797" y="6341"/>
                  <a:pt x="7797" y="6826"/>
                </a:cubicBezTo>
                <a:cubicBezTo>
                  <a:pt x="7797" y="7312"/>
                  <a:pt x="7312" y="7797"/>
                  <a:pt x="6826" y="7797"/>
                </a:cubicBezTo>
                <a:moveTo>
                  <a:pt x="21267" y="16655"/>
                </a:moveTo>
                <a:cubicBezTo>
                  <a:pt x="14592" y="9981"/>
                  <a:pt x="14592" y="9981"/>
                  <a:pt x="14592" y="9981"/>
                </a:cubicBezTo>
                <a:cubicBezTo>
                  <a:pt x="14957" y="9496"/>
                  <a:pt x="14957" y="9496"/>
                  <a:pt x="14957" y="9496"/>
                </a:cubicBezTo>
                <a:cubicBezTo>
                  <a:pt x="15806" y="8768"/>
                  <a:pt x="15806" y="7554"/>
                  <a:pt x="14957" y="6705"/>
                </a:cubicBezTo>
                <a:cubicBezTo>
                  <a:pt x="8768" y="637"/>
                  <a:pt x="8768" y="637"/>
                  <a:pt x="8768" y="637"/>
                </a:cubicBezTo>
                <a:cubicBezTo>
                  <a:pt x="8040" y="-212"/>
                  <a:pt x="6826" y="-212"/>
                  <a:pt x="6098" y="637"/>
                </a:cubicBezTo>
                <a:cubicBezTo>
                  <a:pt x="637" y="6098"/>
                  <a:pt x="637" y="6098"/>
                  <a:pt x="637" y="6098"/>
                </a:cubicBezTo>
                <a:cubicBezTo>
                  <a:pt x="-212" y="6826"/>
                  <a:pt x="-212" y="8040"/>
                  <a:pt x="637" y="8768"/>
                </a:cubicBezTo>
                <a:cubicBezTo>
                  <a:pt x="6705" y="14957"/>
                  <a:pt x="6705" y="14957"/>
                  <a:pt x="6705" y="14957"/>
                </a:cubicBezTo>
                <a:cubicBezTo>
                  <a:pt x="7554" y="15806"/>
                  <a:pt x="8768" y="15806"/>
                  <a:pt x="9496" y="14957"/>
                </a:cubicBezTo>
                <a:cubicBezTo>
                  <a:pt x="9981" y="14471"/>
                  <a:pt x="9981" y="14471"/>
                  <a:pt x="9981" y="14471"/>
                </a:cubicBezTo>
                <a:cubicBezTo>
                  <a:pt x="12772" y="17384"/>
                  <a:pt x="12772" y="17384"/>
                  <a:pt x="12772" y="17384"/>
                </a:cubicBezTo>
                <a:cubicBezTo>
                  <a:pt x="12894" y="17505"/>
                  <a:pt x="13015" y="17505"/>
                  <a:pt x="13136" y="17505"/>
                </a:cubicBezTo>
                <a:cubicBezTo>
                  <a:pt x="14592" y="17505"/>
                  <a:pt x="14592" y="17505"/>
                  <a:pt x="14592" y="17505"/>
                </a:cubicBezTo>
                <a:cubicBezTo>
                  <a:pt x="14592" y="18961"/>
                  <a:pt x="14592" y="18961"/>
                  <a:pt x="14592" y="18961"/>
                </a:cubicBezTo>
                <a:cubicBezTo>
                  <a:pt x="14592" y="19204"/>
                  <a:pt x="14835" y="19446"/>
                  <a:pt x="15078" y="19446"/>
                </a:cubicBezTo>
                <a:cubicBezTo>
                  <a:pt x="16534" y="19446"/>
                  <a:pt x="16534" y="19446"/>
                  <a:pt x="16534" y="19446"/>
                </a:cubicBezTo>
                <a:cubicBezTo>
                  <a:pt x="16534" y="20903"/>
                  <a:pt x="16534" y="20903"/>
                  <a:pt x="16534" y="20903"/>
                </a:cubicBezTo>
                <a:cubicBezTo>
                  <a:pt x="16534" y="21145"/>
                  <a:pt x="16777" y="21388"/>
                  <a:pt x="17019" y="21388"/>
                </a:cubicBezTo>
                <a:cubicBezTo>
                  <a:pt x="20903" y="21388"/>
                  <a:pt x="20903" y="21388"/>
                  <a:pt x="20903" y="21388"/>
                </a:cubicBezTo>
                <a:cubicBezTo>
                  <a:pt x="21145" y="21388"/>
                  <a:pt x="21388" y="21145"/>
                  <a:pt x="21388" y="20903"/>
                </a:cubicBezTo>
                <a:cubicBezTo>
                  <a:pt x="21388" y="17019"/>
                  <a:pt x="21388" y="17019"/>
                  <a:pt x="21388" y="17019"/>
                </a:cubicBezTo>
                <a:cubicBezTo>
                  <a:pt x="21388" y="16898"/>
                  <a:pt x="21388" y="16777"/>
                  <a:pt x="21267" y="16655"/>
                </a:cubicBezTo>
                <a:moveTo>
                  <a:pt x="20417" y="20417"/>
                </a:moveTo>
                <a:cubicBezTo>
                  <a:pt x="17505" y="20417"/>
                  <a:pt x="17505" y="20417"/>
                  <a:pt x="17505" y="20417"/>
                </a:cubicBezTo>
                <a:cubicBezTo>
                  <a:pt x="17505" y="18961"/>
                  <a:pt x="17505" y="18961"/>
                  <a:pt x="17505" y="18961"/>
                </a:cubicBezTo>
                <a:cubicBezTo>
                  <a:pt x="17505" y="18718"/>
                  <a:pt x="17262" y="18476"/>
                  <a:pt x="17019" y="18476"/>
                </a:cubicBezTo>
                <a:cubicBezTo>
                  <a:pt x="15563" y="18476"/>
                  <a:pt x="15563" y="18476"/>
                  <a:pt x="15563" y="18476"/>
                </a:cubicBezTo>
                <a:cubicBezTo>
                  <a:pt x="15563" y="17019"/>
                  <a:pt x="15563" y="17019"/>
                  <a:pt x="15563" y="17019"/>
                </a:cubicBezTo>
                <a:cubicBezTo>
                  <a:pt x="15563" y="16777"/>
                  <a:pt x="15321" y="16534"/>
                  <a:pt x="15078" y="16534"/>
                </a:cubicBezTo>
                <a:cubicBezTo>
                  <a:pt x="13379" y="16534"/>
                  <a:pt x="13379" y="16534"/>
                  <a:pt x="13379" y="16534"/>
                </a:cubicBezTo>
                <a:cubicBezTo>
                  <a:pt x="10345" y="13500"/>
                  <a:pt x="10345" y="13500"/>
                  <a:pt x="10345" y="13500"/>
                </a:cubicBezTo>
                <a:cubicBezTo>
                  <a:pt x="10224" y="13379"/>
                  <a:pt x="10103" y="13379"/>
                  <a:pt x="9981" y="13379"/>
                </a:cubicBezTo>
                <a:cubicBezTo>
                  <a:pt x="9860" y="13379"/>
                  <a:pt x="9739" y="13379"/>
                  <a:pt x="9617" y="13500"/>
                </a:cubicBezTo>
                <a:cubicBezTo>
                  <a:pt x="8768" y="14350"/>
                  <a:pt x="8768" y="14350"/>
                  <a:pt x="8768" y="14350"/>
                </a:cubicBezTo>
                <a:cubicBezTo>
                  <a:pt x="8404" y="14714"/>
                  <a:pt x="7797" y="14714"/>
                  <a:pt x="7433" y="14350"/>
                </a:cubicBezTo>
                <a:cubicBezTo>
                  <a:pt x="1244" y="8161"/>
                  <a:pt x="1244" y="8161"/>
                  <a:pt x="1244" y="8161"/>
                </a:cubicBezTo>
                <a:cubicBezTo>
                  <a:pt x="880" y="7797"/>
                  <a:pt x="880" y="7190"/>
                  <a:pt x="1244" y="6705"/>
                </a:cubicBezTo>
                <a:cubicBezTo>
                  <a:pt x="6705" y="1244"/>
                  <a:pt x="6705" y="1244"/>
                  <a:pt x="6705" y="1244"/>
                </a:cubicBezTo>
                <a:cubicBezTo>
                  <a:pt x="7190" y="880"/>
                  <a:pt x="7797" y="880"/>
                  <a:pt x="8161" y="1244"/>
                </a:cubicBezTo>
                <a:cubicBezTo>
                  <a:pt x="14350" y="7433"/>
                  <a:pt x="14350" y="7433"/>
                  <a:pt x="14350" y="7433"/>
                </a:cubicBezTo>
                <a:cubicBezTo>
                  <a:pt x="14714" y="7797"/>
                  <a:pt x="14714" y="8404"/>
                  <a:pt x="14350" y="8768"/>
                </a:cubicBezTo>
                <a:cubicBezTo>
                  <a:pt x="13500" y="9617"/>
                  <a:pt x="13500" y="9617"/>
                  <a:pt x="13500" y="9617"/>
                </a:cubicBezTo>
                <a:cubicBezTo>
                  <a:pt x="13379" y="9739"/>
                  <a:pt x="13379" y="9860"/>
                  <a:pt x="13379" y="9981"/>
                </a:cubicBezTo>
                <a:cubicBezTo>
                  <a:pt x="13379" y="10103"/>
                  <a:pt x="13379" y="10224"/>
                  <a:pt x="13500" y="10345"/>
                </a:cubicBezTo>
                <a:cubicBezTo>
                  <a:pt x="20417" y="17262"/>
                  <a:pt x="20417" y="17262"/>
                  <a:pt x="20417" y="17262"/>
                </a:cubicBezTo>
                <a:lnTo>
                  <a:pt x="20417" y="2041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2" name="Shape"/>
          <p:cNvSpPr/>
          <p:nvPr/>
        </p:nvSpPr>
        <p:spPr>
          <a:xfrm>
            <a:off x="7594600" y="1020445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477" y="17795"/>
                </a:moveTo>
                <a:cubicBezTo>
                  <a:pt x="16200" y="12518"/>
                  <a:pt x="16200" y="12518"/>
                  <a:pt x="16200" y="12518"/>
                </a:cubicBezTo>
                <a:cubicBezTo>
                  <a:pt x="16814" y="11659"/>
                  <a:pt x="16814" y="10555"/>
                  <a:pt x="16077" y="9695"/>
                </a:cubicBezTo>
                <a:cubicBezTo>
                  <a:pt x="12764" y="6382"/>
                  <a:pt x="12764" y="6382"/>
                  <a:pt x="12764" y="6382"/>
                </a:cubicBezTo>
                <a:cubicBezTo>
                  <a:pt x="12764" y="6382"/>
                  <a:pt x="12764" y="6382"/>
                  <a:pt x="12764" y="6382"/>
                </a:cubicBezTo>
                <a:cubicBezTo>
                  <a:pt x="12764" y="2823"/>
                  <a:pt x="9941" y="0"/>
                  <a:pt x="6382" y="0"/>
                </a:cubicBezTo>
                <a:cubicBezTo>
                  <a:pt x="2823" y="0"/>
                  <a:pt x="0" y="2823"/>
                  <a:pt x="0" y="6382"/>
                </a:cubicBezTo>
                <a:cubicBezTo>
                  <a:pt x="0" y="9941"/>
                  <a:pt x="2823" y="12764"/>
                  <a:pt x="6382" y="12764"/>
                </a:cubicBezTo>
                <a:cubicBezTo>
                  <a:pt x="6382" y="12764"/>
                  <a:pt x="6382" y="12764"/>
                  <a:pt x="6382" y="12764"/>
                </a:cubicBezTo>
                <a:cubicBezTo>
                  <a:pt x="9695" y="16077"/>
                  <a:pt x="9695" y="16077"/>
                  <a:pt x="9695" y="16077"/>
                </a:cubicBezTo>
                <a:cubicBezTo>
                  <a:pt x="10555" y="16814"/>
                  <a:pt x="11782" y="16814"/>
                  <a:pt x="12518" y="16077"/>
                </a:cubicBezTo>
                <a:cubicBezTo>
                  <a:pt x="13868" y="17550"/>
                  <a:pt x="13868" y="17550"/>
                  <a:pt x="13868" y="17550"/>
                </a:cubicBezTo>
                <a:cubicBezTo>
                  <a:pt x="13991" y="17673"/>
                  <a:pt x="14114" y="17673"/>
                  <a:pt x="14236" y="17673"/>
                </a:cubicBezTo>
                <a:cubicBezTo>
                  <a:pt x="15709" y="17673"/>
                  <a:pt x="15709" y="17673"/>
                  <a:pt x="15709" y="17673"/>
                </a:cubicBezTo>
                <a:cubicBezTo>
                  <a:pt x="15709" y="19145"/>
                  <a:pt x="15709" y="19145"/>
                  <a:pt x="15709" y="19145"/>
                </a:cubicBezTo>
                <a:cubicBezTo>
                  <a:pt x="15709" y="19391"/>
                  <a:pt x="15955" y="19636"/>
                  <a:pt x="16200" y="19636"/>
                </a:cubicBezTo>
                <a:cubicBezTo>
                  <a:pt x="17673" y="19636"/>
                  <a:pt x="17673" y="19636"/>
                  <a:pt x="17673" y="19636"/>
                </a:cubicBezTo>
                <a:cubicBezTo>
                  <a:pt x="17673" y="21109"/>
                  <a:pt x="17673" y="21109"/>
                  <a:pt x="17673" y="21109"/>
                </a:cubicBezTo>
                <a:cubicBezTo>
                  <a:pt x="17673" y="21355"/>
                  <a:pt x="17918" y="21600"/>
                  <a:pt x="18164" y="21600"/>
                </a:cubicBezTo>
                <a:cubicBezTo>
                  <a:pt x="21109" y="21600"/>
                  <a:pt x="21109" y="21600"/>
                  <a:pt x="21109" y="21600"/>
                </a:cubicBezTo>
                <a:cubicBezTo>
                  <a:pt x="21355" y="21600"/>
                  <a:pt x="21600" y="21355"/>
                  <a:pt x="21600" y="21109"/>
                </a:cubicBezTo>
                <a:cubicBezTo>
                  <a:pt x="21600" y="18164"/>
                  <a:pt x="21600" y="18164"/>
                  <a:pt x="21600" y="18164"/>
                </a:cubicBezTo>
                <a:cubicBezTo>
                  <a:pt x="21600" y="18041"/>
                  <a:pt x="21600" y="17918"/>
                  <a:pt x="21477" y="17795"/>
                </a:cubicBezTo>
                <a:moveTo>
                  <a:pt x="5400" y="11659"/>
                </a:moveTo>
                <a:cubicBezTo>
                  <a:pt x="2823" y="11168"/>
                  <a:pt x="982" y="8959"/>
                  <a:pt x="982" y="6382"/>
                </a:cubicBezTo>
                <a:cubicBezTo>
                  <a:pt x="982" y="3436"/>
                  <a:pt x="3436" y="982"/>
                  <a:pt x="6382" y="982"/>
                </a:cubicBezTo>
                <a:cubicBezTo>
                  <a:pt x="8959" y="982"/>
                  <a:pt x="11168" y="2823"/>
                  <a:pt x="11659" y="5400"/>
                </a:cubicBezTo>
                <a:cubicBezTo>
                  <a:pt x="10923" y="4664"/>
                  <a:pt x="9818" y="4786"/>
                  <a:pt x="9082" y="5523"/>
                </a:cubicBezTo>
                <a:cubicBezTo>
                  <a:pt x="5523" y="9082"/>
                  <a:pt x="5523" y="9082"/>
                  <a:pt x="5523" y="9082"/>
                </a:cubicBezTo>
                <a:cubicBezTo>
                  <a:pt x="4786" y="9818"/>
                  <a:pt x="4664" y="10923"/>
                  <a:pt x="5400" y="11659"/>
                </a:cubicBezTo>
                <a:moveTo>
                  <a:pt x="20618" y="20618"/>
                </a:moveTo>
                <a:cubicBezTo>
                  <a:pt x="18655" y="20618"/>
                  <a:pt x="18655" y="20618"/>
                  <a:pt x="18655" y="20618"/>
                </a:cubicBezTo>
                <a:cubicBezTo>
                  <a:pt x="18655" y="19145"/>
                  <a:pt x="18655" y="19145"/>
                  <a:pt x="18655" y="19145"/>
                </a:cubicBezTo>
                <a:cubicBezTo>
                  <a:pt x="18655" y="18900"/>
                  <a:pt x="18409" y="18655"/>
                  <a:pt x="18164" y="18655"/>
                </a:cubicBezTo>
                <a:cubicBezTo>
                  <a:pt x="16691" y="18655"/>
                  <a:pt x="16691" y="18655"/>
                  <a:pt x="16691" y="18655"/>
                </a:cubicBezTo>
                <a:cubicBezTo>
                  <a:pt x="16691" y="17182"/>
                  <a:pt x="16691" y="17182"/>
                  <a:pt x="16691" y="17182"/>
                </a:cubicBezTo>
                <a:cubicBezTo>
                  <a:pt x="16691" y="16936"/>
                  <a:pt x="16445" y="16691"/>
                  <a:pt x="16200" y="16691"/>
                </a:cubicBezTo>
                <a:cubicBezTo>
                  <a:pt x="14482" y="16691"/>
                  <a:pt x="14482" y="16691"/>
                  <a:pt x="14482" y="16691"/>
                </a:cubicBezTo>
                <a:cubicBezTo>
                  <a:pt x="12886" y="15095"/>
                  <a:pt x="12886" y="15095"/>
                  <a:pt x="12886" y="15095"/>
                </a:cubicBezTo>
                <a:cubicBezTo>
                  <a:pt x="12764" y="14973"/>
                  <a:pt x="12641" y="14973"/>
                  <a:pt x="12518" y="14973"/>
                </a:cubicBezTo>
                <a:cubicBezTo>
                  <a:pt x="12395" y="14973"/>
                  <a:pt x="12273" y="14973"/>
                  <a:pt x="12150" y="15095"/>
                </a:cubicBezTo>
                <a:cubicBezTo>
                  <a:pt x="11782" y="15464"/>
                  <a:pt x="11782" y="15464"/>
                  <a:pt x="11782" y="15464"/>
                </a:cubicBezTo>
                <a:cubicBezTo>
                  <a:pt x="11414" y="15832"/>
                  <a:pt x="10800" y="15832"/>
                  <a:pt x="10432" y="15464"/>
                </a:cubicBezTo>
                <a:cubicBezTo>
                  <a:pt x="6136" y="11168"/>
                  <a:pt x="6136" y="11168"/>
                  <a:pt x="6136" y="11168"/>
                </a:cubicBezTo>
                <a:cubicBezTo>
                  <a:pt x="5768" y="10800"/>
                  <a:pt x="5768" y="10186"/>
                  <a:pt x="6136" y="9695"/>
                </a:cubicBezTo>
                <a:cubicBezTo>
                  <a:pt x="9695" y="6136"/>
                  <a:pt x="9695" y="6136"/>
                  <a:pt x="9695" y="6136"/>
                </a:cubicBezTo>
                <a:cubicBezTo>
                  <a:pt x="10186" y="5768"/>
                  <a:pt x="10800" y="5768"/>
                  <a:pt x="11168" y="6136"/>
                </a:cubicBezTo>
                <a:cubicBezTo>
                  <a:pt x="11782" y="6750"/>
                  <a:pt x="11782" y="6750"/>
                  <a:pt x="11782" y="6750"/>
                </a:cubicBezTo>
                <a:cubicBezTo>
                  <a:pt x="11659" y="7609"/>
                  <a:pt x="11414" y="8345"/>
                  <a:pt x="11045" y="9082"/>
                </a:cubicBezTo>
                <a:cubicBezTo>
                  <a:pt x="10800" y="8959"/>
                  <a:pt x="10555" y="8836"/>
                  <a:pt x="10309" y="8836"/>
                </a:cubicBezTo>
                <a:cubicBezTo>
                  <a:pt x="9450" y="8836"/>
                  <a:pt x="8836" y="9450"/>
                  <a:pt x="8836" y="10309"/>
                </a:cubicBezTo>
                <a:cubicBezTo>
                  <a:pt x="8836" y="11168"/>
                  <a:pt x="9450" y="11782"/>
                  <a:pt x="10309" y="11782"/>
                </a:cubicBezTo>
                <a:cubicBezTo>
                  <a:pt x="11168" y="11782"/>
                  <a:pt x="11782" y="11168"/>
                  <a:pt x="11782" y="10309"/>
                </a:cubicBezTo>
                <a:cubicBezTo>
                  <a:pt x="11782" y="10186"/>
                  <a:pt x="11782" y="10064"/>
                  <a:pt x="11659" y="9818"/>
                </a:cubicBezTo>
                <a:cubicBezTo>
                  <a:pt x="12150" y="9205"/>
                  <a:pt x="12518" y="8468"/>
                  <a:pt x="12641" y="7609"/>
                </a:cubicBezTo>
                <a:cubicBezTo>
                  <a:pt x="15464" y="10432"/>
                  <a:pt x="15464" y="10432"/>
                  <a:pt x="15464" y="10432"/>
                </a:cubicBezTo>
                <a:cubicBezTo>
                  <a:pt x="15832" y="10800"/>
                  <a:pt x="15832" y="11414"/>
                  <a:pt x="15464" y="11782"/>
                </a:cubicBezTo>
                <a:cubicBezTo>
                  <a:pt x="15095" y="12150"/>
                  <a:pt x="15095" y="12150"/>
                  <a:pt x="15095" y="12150"/>
                </a:cubicBezTo>
                <a:cubicBezTo>
                  <a:pt x="14973" y="12273"/>
                  <a:pt x="14973" y="12395"/>
                  <a:pt x="14973" y="12518"/>
                </a:cubicBezTo>
                <a:cubicBezTo>
                  <a:pt x="14973" y="12641"/>
                  <a:pt x="14973" y="12764"/>
                  <a:pt x="15095" y="12886"/>
                </a:cubicBezTo>
                <a:cubicBezTo>
                  <a:pt x="20618" y="18409"/>
                  <a:pt x="20618" y="18409"/>
                  <a:pt x="20618" y="18409"/>
                </a:cubicBezTo>
                <a:lnTo>
                  <a:pt x="20618" y="20618"/>
                </a:lnTo>
                <a:close/>
                <a:moveTo>
                  <a:pt x="10800" y="10309"/>
                </a:moveTo>
                <a:cubicBezTo>
                  <a:pt x="10800" y="10555"/>
                  <a:pt x="10555" y="10800"/>
                  <a:pt x="10309" y="10800"/>
                </a:cubicBezTo>
                <a:cubicBezTo>
                  <a:pt x="10064" y="10800"/>
                  <a:pt x="9818" y="10555"/>
                  <a:pt x="9818" y="10309"/>
                </a:cubicBezTo>
                <a:cubicBezTo>
                  <a:pt x="9818" y="10064"/>
                  <a:pt x="10064" y="9818"/>
                  <a:pt x="10309" y="9818"/>
                </a:cubicBezTo>
                <a:cubicBezTo>
                  <a:pt x="10555" y="9818"/>
                  <a:pt x="10800" y="10064"/>
                  <a:pt x="10800" y="103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3" name="Shape"/>
          <p:cNvSpPr/>
          <p:nvPr/>
        </p:nvSpPr>
        <p:spPr>
          <a:xfrm>
            <a:off x="8816975" y="1026477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9636" y="8400"/>
                </a:moveTo>
                <a:cubicBezTo>
                  <a:pt x="1964" y="8400"/>
                  <a:pt x="1964" y="8400"/>
                  <a:pt x="1964" y="8400"/>
                </a:cubicBezTo>
                <a:cubicBezTo>
                  <a:pt x="859" y="8400"/>
                  <a:pt x="0" y="9450"/>
                  <a:pt x="0" y="10800"/>
                </a:cubicBezTo>
                <a:cubicBezTo>
                  <a:pt x="0" y="12150"/>
                  <a:pt x="859" y="13200"/>
                  <a:pt x="1964" y="13200"/>
                </a:cubicBezTo>
                <a:cubicBezTo>
                  <a:pt x="19636" y="13200"/>
                  <a:pt x="19636" y="13200"/>
                  <a:pt x="19636" y="13200"/>
                </a:cubicBezTo>
                <a:cubicBezTo>
                  <a:pt x="20741" y="13200"/>
                  <a:pt x="21600" y="12150"/>
                  <a:pt x="21600" y="10800"/>
                </a:cubicBezTo>
                <a:cubicBezTo>
                  <a:pt x="21600" y="9450"/>
                  <a:pt x="20741" y="8400"/>
                  <a:pt x="19636" y="8400"/>
                </a:cubicBezTo>
                <a:moveTo>
                  <a:pt x="19636" y="12000"/>
                </a:moveTo>
                <a:cubicBezTo>
                  <a:pt x="1964" y="12000"/>
                  <a:pt x="1964" y="12000"/>
                  <a:pt x="1964" y="12000"/>
                </a:cubicBezTo>
                <a:cubicBezTo>
                  <a:pt x="1473" y="12000"/>
                  <a:pt x="982" y="11400"/>
                  <a:pt x="982" y="10800"/>
                </a:cubicBezTo>
                <a:cubicBezTo>
                  <a:pt x="982" y="10200"/>
                  <a:pt x="1473" y="9600"/>
                  <a:pt x="1964" y="9600"/>
                </a:cubicBezTo>
                <a:cubicBezTo>
                  <a:pt x="19636" y="9600"/>
                  <a:pt x="19636" y="9600"/>
                  <a:pt x="19636" y="9600"/>
                </a:cubicBezTo>
                <a:cubicBezTo>
                  <a:pt x="20127" y="9600"/>
                  <a:pt x="20618" y="10200"/>
                  <a:pt x="20618" y="10800"/>
                </a:cubicBezTo>
                <a:cubicBezTo>
                  <a:pt x="20618" y="11400"/>
                  <a:pt x="20127" y="12000"/>
                  <a:pt x="19636" y="12000"/>
                </a:cubicBezTo>
                <a:moveTo>
                  <a:pt x="1964" y="4800"/>
                </a:moveTo>
                <a:cubicBezTo>
                  <a:pt x="19636" y="4800"/>
                  <a:pt x="19636" y="4800"/>
                  <a:pt x="19636" y="4800"/>
                </a:cubicBezTo>
                <a:cubicBezTo>
                  <a:pt x="20741" y="4800"/>
                  <a:pt x="21600" y="3750"/>
                  <a:pt x="21600" y="2400"/>
                </a:cubicBezTo>
                <a:cubicBezTo>
                  <a:pt x="21600" y="1050"/>
                  <a:pt x="20741" y="0"/>
                  <a:pt x="19636" y="0"/>
                </a:cubicBezTo>
                <a:cubicBezTo>
                  <a:pt x="1964" y="0"/>
                  <a:pt x="1964" y="0"/>
                  <a:pt x="1964" y="0"/>
                </a:cubicBezTo>
                <a:cubicBezTo>
                  <a:pt x="859" y="0"/>
                  <a:pt x="0" y="1050"/>
                  <a:pt x="0" y="2400"/>
                </a:cubicBezTo>
                <a:cubicBezTo>
                  <a:pt x="0" y="3750"/>
                  <a:pt x="859" y="4800"/>
                  <a:pt x="1964" y="4800"/>
                </a:cubicBezTo>
                <a:moveTo>
                  <a:pt x="1964" y="1200"/>
                </a:moveTo>
                <a:cubicBezTo>
                  <a:pt x="19636" y="1200"/>
                  <a:pt x="19636" y="1200"/>
                  <a:pt x="19636" y="1200"/>
                </a:cubicBezTo>
                <a:cubicBezTo>
                  <a:pt x="20127" y="1200"/>
                  <a:pt x="20618" y="1800"/>
                  <a:pt x="20618" y="2400"/>
                </a:cubicBezTo>
                <a:cubicBezTo>
                  <a:pt x="20618" y="3000"/>
                  <a:pt x="20127" y="3600"/>
                  <a:pt x="19636" y="3600"/>
                </a:cubicBezTo>
                <a:cubicBezTo>
                  <a:pt x="1964" y="3600"/>
                  <a:pt x="1964" y="3600"/>
                  <a:pt x="1964" y="3600"/>
                </a:cubicBezTo>
                <a:cubicBezTo>
                  <a:pt x="1473" y="3600"/>
                  <a:pt x="982" y="3000"/>
                  <a:pt x="982" y="2400"/>
                </a:cubicBezTo>
                <a:cubicBezTo>
                  <a:pt x="982" y="1800"/>
                  <a:pt x="1473" y="1200"/>
                  <a:pt x="1964" y="1200"/>
                </a:cubicBezTo>
                <a:moveTo>
                  <a:pt x="19636" y="16800"/>
                </a:moveTo>
                <a:cubicBezTo>
                  <a:pt x="1964" y="16800"/>
                  <a:pt x="1964" y="16800"/>
                  <a:pt x="1964" y="16800"/>
                </a:cubicBezTo>
                <a:cubicBezTo>
                  <a:pt x="859" y="16800"/>
                  <a:pt x="0" y="17850"/>
                  <a:pt x="0" y="19200"/>
                </a:cubicBezTo>
                <a:cubicBezTo>
                  <a:pt x="0" y="20550"/>
                  <a:pt x="859" y="21600"/>
                  <a:pt x="1964" y="21600"/>
                </a:cubicBezTo>
                <a:cubicBezTo>
                  <a:pt x="19636" y="21600"/>
                  <a:pt x="19636" y="21600"/>
                  <a:pt x="19636" y="21600"/>
                </a:cubicBezTo>
                <a:cubicBezTo>
                  <a:pt x="20741" y="21600"/>
                  <a:pt x="21600" y="20550"/>
                  <a:pt x="21600" y="19200"/>
                </a:cubicBezTo>
                <a:cubicBezTo>
                  <a:pt x="21600" y="17850"/>
                  <a:pt x="20741" y="16800"/>
                  <a:pt x="19636" y="16800"/>
                </a:cubicBezTo>
                <a:moveTo>
                  <a:pt x="19636" y="20400"/>
                </a:moveTo>
                <a:cubicBezTo>
                  <a:pt x="1964" y="20400"/>
                  <a:pt x="1964" y="20400"/>
                  <a:pt x="1964" y="20400"/>
                </a:cubicBezTo>
                <a:cubicBezTo>
                  <a:pt x="1473" y="20400"/>
                  <a:pt x="982" y="19800"/>
                  <a:pt x="982" y="19200"/>
                </a:cubicBezTo>
                <a:cubicBezTo>
                  <a:pt x="982" y="18600"/>
                  <a:pt x="1473" y="18000"/>
                  <a:pt x="1964" y="18000"/>
                </a:cubicBezTo>
                <a:cubicBezTo>
                  <a:pt x="19636" y="18000"/>
                  <a:pt x="19636" y="18000"/>
                  <a:pt x="19636" y="18000"/>
                </a:cubicBezTo>
                <a:cubicBezTo>
                  <a:pt x="20127" y="18000"/>
                  <a:pt x="20618" y="18600"/>
                  <a:pt x="20618" y="19200"/>
                </a:cubicBezTo>
                <a:cubicBezTo>
                  <a:pt x="20618" y="19800"/>
                  <a:pt x="20127" y="20400"/>
                  <a:pt x="19636" y="204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4" name="Shape"/>
          <p:cNvSpPr/>
          <p:nvPr/>
        </p:nvSpPr>
        <p:spPr>
          <a:xfrm>
            <a:off x="10039350" y="1026477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964" y="16800"/>
                </a:moveTo>
                <a:cubicBezTo>
                  <a:pt x="859" y="16800"/>
                  <a:pt x="0" y="17850"/>
                  <a:pt x="0" y="19200"/>
                </a:cubicBezTo>
                <a:cubicBezTo>
                  <a:pt x="0" y="20550"/>
                  <a:pt x="859" y="21600"/>
                  <a:pt x="1964" y="21600"/>
                </a:cubicBezTo>
                <a:cubicBezTo>
                  <a:pt x="3068" y="21600"/>
                  <a:pt x="3927" y="20550"/>
                  <a:pt x="3927" y="19200"/>
                </a:cubicBezTo>
                <a:cubicBezTo>
                  <a:pt x="3927" y="17850"/>
                  <a:pt x="3068" y="16800"/>
                  <a:pt x="1964" y="16800"/>
                </a:cubicBezTo>
                <a:moveTo>
                  <a:pt x="1964" y="20400"/>
                </a:moveTo>
                <a:cubicBezTo>
                  <a:pt x="1473" y="20400"/>
                  <a:pt x="982" y="19800"/>
                  <a:pt x="982" y="19200"/>
                </a:cubicBezTo>
                <a:cubicBezTo>
                  <a:pt x="982" y="18600"/>
                  <a:pt x="1473" y="18000"/>
                  <a:pt x="1964" y="18000"/>
                </a:cubicBezTo>
                <a:cubicBezTo>
                  <a:pt x="2455" y="18000"/>
                  <a:pt x="2945" y="18600"/>
                  <a:pt x="2945" y="19200"/>
                </a:cubicBezTo>
                <a:cubicBezTo>
                  <a:pt x="2945" y="19800"/>
                  <a:pt x="2455" y="20400"/>
                  <a:pt x="1964" y="20400"/>
                </a:cubicBezTo>
                <a:moveTo>
                  <a:pt x="7855" y="4800"/>
                </a:moveTo>
                <a:cubicBezTo>
                  <a:pt x="19636" y="4800"/>
                  <a:pt x="19636" y="4800"/>
                  <a:pt x="19636" y="4800"/>
                </a:cubicBezTo>
                <a:cubicBezTo>
                  <a:pt x="20741" y="4800"/>
                  <a:pt x="21600" y="3750"/>
                  <a:pt x="21600" y="2400"/>
                </a:cubicBezTo>
                <a:cubicBezTo>
                  <a:pt x="21600" y="1050"/>
                  <a:pt x="20741" y="0"/>
                  <a:pt x="19636" y="0"/>
                </a:cubicBezTo>
                <a:cubicBezTo>
                  <a:pt x="7855" y="0"/>
                  <a:pt x="7855" y="0"/>
                  <a:pt x="7855" y="0"/>
                </a:cubicBezTo>
                <a:cubicBezTo>
                  <a:pt x="6750" y="0"/>
                  <a:pt x="5891" y="1050"/>
                  <a:pt x="5891" y="2400"/>
                </a:cubicBezTo>
                <a:cubicBezTo>
                  <a:pt x="5891" y="3750"/>
                  <a:pt x="6750" y="4800"/>
                  <a:pt x="7855" y="4800"/>
                </a:cubicBezTo>
                <a:moveTo>
                  <a:pt x="7855" y="1200"/>
                </a:moveTo>
                <a:cubicBezTo>
                  <a:pt x="19636" y="1200"/>
                  <a:pt x="19636" y="1200"/>
                  <a:pt x="19636" y="1200"/>
                </a:cubicBezTo>
                <a:cubicBezTo>
                  <a:pt x="20127" y="1200"/>
                  <a:pt x="20618" y="1800"/>
                  <a:pt x="20618" y="2400"/>
                </a:cubicBezTo>
                <a:cubicBezTo>
                  <a:pt x="20618" y="3000"/>
                  <a:pt x="20127" y="3600"/>
                  <a:pt x="19636" y="3600"/>
                </a:cubicBezTo>
                <a:cubicBezTo>
                  <a:pt x="7855" y="3600"/>
                  <a:pt x="7855" y="3600"/>
                  <a:pt x="7855" y="3600"/>
                </a:cubicBezTo>
                <a:cubicBezTo>
                  <a:pt x="7364" y="3600"/>
                  <a:pt x="6873" y="3000"/>
                  <a:pt x="6873" y="2400"/>
                </a:cubicBezTo>
                <a:cubicBezTo>
                  <a:pt x="6873" y="1800"/>
                  <a:pt x="7364" y="1200"/>
                  <a:pt x="7855" y="1200"/>
                </a:cubicBezTo>
                <a:moveTo>
                  <a:pt x="19636" y="16800"/>
                </a:moveTo>
                <a:cubicBezTo>
                  <a:pt x="7855" y="16800"/>
                  <a:pt x="7855" y="16800"/>
                  <a:pt x="7855" y="16800"/>
                </a:cubicBezTo>
                <a:cubicBezTo>
                  <a:pt x="6750" y="16800"/>
                  <a:pt x="5891" y="17850"/>
                  <a:pt x="5891" y="19200"/>
                </a:cubicBezTo>
                <a:cubicBezTo>
                  <a:pt x="5891" y="20550"/>
                  <a:pt x="6750" y="21600"/>
                  <a:pt x="7855" y="21600"/>
                </a:cubicBezTo>
                <a:cubicBezTo>
                  <a:pt x="19636" y="21600"/>
                  <a:pt x="19636" y="21600"/>
                  <a:pt x="19636" y="21600"/>
                </a:cubicBezTo>
                <a:cubicBezTo>
                  <a:pt x="20741" y="21600"/>
                  <a:pt x="21600" y="20550"/>
                  <a:pt x="21600" y="19200"/>
                </a:cubicBezTo>
                <a:cubicBezTo>
                  <a:pt x="21600" y="17850"/>
                  <a:pt x="20741" y="16800"/>
                  <a:pt x="19636" y="16800"/>
                </a:cubicBezTo>
                <a:moveTo>
                  <a:pt x="19636" y="20400"/>
                </a:moveTo>
                <a:cubicBezTo>
                  <a:pt x="7855" y="20400"/>
                  <a:pt x="7855" y="20400"/>
                  <a:pt x="7855" y="20400"/>
                </a:cubicBezTo>
                <a:cubicBezTo>
                  <a:pt x="7364" y="20400"/>
                  <a:pt x="6873" y="19800"/>
                  <a:pt x="6873" y="19200"/>
                </a:cubicBezTo>
                <a:cubicBezTo>
                  <a:pt x="6873" y="18600"/>
                  <a:pt x="7364" y="18000"/>
                  <a:pt x="7855" y="18000"/>
                </a:cubicBezTo>
                <a:cubicBezTo>
                  <a:pt x="19636" y="18000"/>
                  <a:pt x="19636" y="18000"/>
                  <a:pt x="19636" y="18000"/>
                </a:cubicBezTo>
                <a:cubicBezTo>
                  <a:pt x="20127" y="18000"/>
                  <a:pt x="20618" y="18600"/>
                  <a:pt x="20618" y="19200"/>
                </a:cubicBezTo>
                <a:cubicBezTo>
                  <a:pt x="20618" y="19800"/>
                  <a:pt x="20127" y="20400"/>
                  <a:pt x="19636" y="20400"/>
                </a:cubicBezTo>
                <a:moveTo>
                  <a:pt x="19636" y="8400"/>
                </a:moveTo>
                <a:cubicBezTo>
                  <a:pt x="7855" y="8400"/>
                  <a:pt x="7855" y="8400"/>
                  <a:pt x="7855" y="8400"/>
                </a:cubicBezTo>
                <a:cubicBezTo>
                  <a:pt x="6750" y="8400"/>
                  <a:pt x="5891" y="9450"/>
                  <a:pt x="5891" y="10800"/>
                </a:cubicBezTo>
                <a:cubicBezTo>
                  <a:pt x="5891" y="12150"/>
                  <a:pt x="6750" y="13200"/>
                  <a:pt x="7855" y="13200"/>
                </a:cubicBezTo>
                <a:cubicBezTo>
                  <a:pt x="19636" y="13200"/>
                  <a:pt x="19636" y="13200"/>
                  <a:pt x="19636" y="13200"/>
                </a:cubicBezTo>
                <a:cubicBezTo>
                  <a:pt x="20741" y="13200"/>
                  <a:pt x="21600" y="12150"/>
                  <a:pt x="21600" y="10800"/>
                </a:cubicBezTo>
                <a:cubicBezTo>
                  <a:pt x="21600" y="9450"/>
                  <a:pt x="20741" y="8400"/>
                  <a:pt x="19636" y="8400"/>
                </a:cubicBezTo>
                <a:moveTo>
                  <a:pt x="19636" y="12000"/>
                </a:moveTo>
                <a:cubicBezTo>
                  <a:pt x="7855" y="12000"/>
                  <a:pt x="7855" y="12000"/>
                  <a:pt x="7855" y="12000"/>
                </a:cubicBezTo>
                <a:cubicBezTo>
                  <a:pt x="7364" y="12000"/>
                  <a:pt x="6873" y="11400"/>
                  <a:pt x="6873" y="10800"/>
                </a:cubicBezTo>
                <a:cubicBezTo>
                  <a:pt x="6873" y="10200"/>
                  <a:pt x="7364" y="9600"/>
                  <a:pt x="7855" y="9600"/>
                </a:cubicBezTo>
                <a:cubicBezTo>
                  <a:pt x="19636" y="9600"/>
                  <a:pt x="19636" y="9600"/>
                  <a:pt x="19636" y="9600"/>
                </a:cubicBezTo>
                <a:cubicBezTo>
                  <a:pt x="20127" y="9600"/>
                  <a:pt x="20618" y="10200"/>
                  <a:pt x="20618" y="10800"/>
                </a:cubicBezTo>
                <a:cubicBezTo>
                  <a:pt x="20618" y="11400"/>
                  <a:pt x="20127" y="12000"/>
                  <a:pt x="19636" y="12000"/>
                </a:cubicBezTo>
                <a:moveTo>
                  <a:pt x="1964" y="8400"/>
                </a:moveTo>
                <a:cubicBezTo>
                  <a:pt x="859" y="8400"/>
                  <a:pt x="0" y="9450"/>
                  <a:pt x="0" y="10800"/>
                </a:cubicBezTo>
                <a:cubicBezTo>
                  <a:pt x="0" y="12150"/>
                  <a:pt x="859" y="13200"/>
                  <a:pt x="1964" y="13200"/>
                </a:cubicBezTo>
                <a:cubicBezTo>
                  <a:pt x="3068" y="13200"/>
                  <a:pt x="3927" y="12150"/>
                  <a:pt x="3927" y="10800"/>
                </a:cubicBezTo>
                <a:cubicBezTo>
                  <a:pt x="3927" y="9450"/>
                  <a:pt x="3068" y="8400"/>
                  <a:pt x="1964" y="8400"/>
                </a:cubicBezTo>
                <a:moveTo>
                  <a:pt x="1964" y="12000"/>
                </a:moveTo>
                <a:cubicBezTo>
                  <a:pt x="1473" y="12000"/>
                  <a:pt x="982" y="11400"/>
                  <a:pt x="982" y="10800"/>
                </a:cubicBezTo>
                <a:cubicBezTo>
                  <a:pt x="982" y="10200"/>
                  <a:pt x="1473" y="9600"/>
                  <a:pt x="1964" y="9600"/>
                </a:cubicBezTo>
                <a:cubicBezTo>
                  <a:pt x="2455" y="9600"/>
                  <a:pt x="2945" y="10200"/>
                  <a:pt x="2945" y="10800"/>
                </a:cubicBezTo>
                <a:cubicBezTo>
                  <a:pt x="2945" y="11400"/>
                  <a:pt x="2455" y="12000"/>
                  <a:pt x="1964" y="12000"/>
                </a:cubicBezTo>
                <a:moveTo>
                  <a:pt x="1964" y="0"/>
                </a:moveTo>
                <a:cubicBezTo>
                  <a:pt x="859" y="0"/>
                  <a:pt x="0" y="1050"/>
                  <a:pt x="0" y="2400"/>
                </a:cubicBezTo>
                <a:cubicBezTo>
                  <a:pt x="0" y="3750"/>
                  <a:pt x="859" y="4800"/>
                  <a:pt x="1964" y="4800"/>
                </a:cubicBezTo>
                <a:cubicBezTo>
                  <a:pt x="3068" y="4800"/>
                  <a:pt x="3927" y="3750"/>
                  <a:pt x="3927" y="2400"/>
                </a:cubicBezTo>
                <a:cubicBezTo>
                  <a:pt x="3927" y="1050"/>
                  <a:pt x="3068" y="0"/>
                  <a:pt x="1964" y="0"/>
                </a:cubicBezTo>
                <a:moveTo>
                  <a:pt x="1964" y="3600"/>
                </a:moveTo>
                <a:cubicBezTo>
                  <a:pt x="1473" y="3600"/>
                  <a:pt x="982" y="3000"/>
                  <a:pt x="982" y="2400"/>
                </a:cubicBezTo>
                <a:cubicBezTo>
                  <a:pt x="982" y="1800"/>
                  <a:pt x="1473" y="1200"/>
                  <a:pt x="1964" y="1200"/>
                </a:cubicBezTo>
                <a:cubicBezTo>
                  <a:pt x="2455" y="1200"/>
                  <a:pt x="2945" y="1800"/>
                  <a:pt x="2945" y="2400"/>
                </a:cubicBezTo>
                <a:cubicBezTo>
                  <a:pt x="2945" y="3000"/>
                  <a:pt x="2455" y="3600"/>
                  <a:pt x="1964" y="36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5" name="Shape"/>
          <p:cNvSpPr/>
          <p:nvPr/>
        </p:nvSpPr>
        <p:spPr>
          <a:xfrm>
            <a:off x="11261725" y="1026477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473" y="12000"/>
                </a:moveTo>
                <a:cubicBezTo>
                  <a:pt x="614" y="12000"/>
                  <a:pt x="0" y="12750"/>
                  <a:pt x="0" y="13800"/>
                </a:cubicBezTo>
                <a:cubicBezTo>
                  <a:pt x="0" y="14850"/>
                  <a:pt x="614" y="15600"/>
                  <a:pt x="1473" y="15600"/>
                </a:cubicBezTo>
                <a:cubicBezTo>
                  <a:pt x="2332" y="15600"/>
                  <a:pt x="2945" y="14850"/>
                  <a:pt x="2945" y="13800"/>
                </a:cubicBezTo>
                <a:cubicBezTo>
                  <a:pt x="2945" y="12750"/>
                  <a:pt x="2332" y="12000"/>
                  <a:pt x="1473" y="12000"/>
                </a:cubicBezTo>
                <a:moveTo>
                  <a:pt x="1473" y="6000"/>
                </a:moveTo>
                <a:cubicBezTo>
                  <a:pt x="614" y="6000"/>
                  <a:pt x="0" y="6750"/>
                  <a:pt x="0" y="7800"/>
                </a:cubicBezTo>
                <a:cubicBezTo>
                  <a:pt x="0" y="8850"/>
                  <a:pt x="614" y="9600"/>
                  <a:pt x="1473" y="9600"/>
                </a:cubicBezTo>
                <a:cubicBezTo>
                  <a:pt x="2332" y="9600"/>
                  <a:pt x="2945" y="8850"/>
                  <a:pt x="2945" y="7800"/>
                </a:cubicBezTo>
                <a:cubicBezTo>
                  <a:pt x="2945" y="6750"/>
                  <a:pt x="2332" y="6000"/>
                  <a:pt x="1473" y="6000"/>
                </a:cubicBezTo>
                <a:moveTo>
                  <a:pt x="1473" y="18000"/>
                </a:moveTo>
                <a:cubicBezTo>
                  <a:pt x="614" y="18000"/>
                  <a:pt x="0" y="18750"/>
                  <a:pt x="0" y="19800"/>
                </a:cubicBezTo>
                <a:cubicBezTo>
                  <a:pt x="0" y="20850"/>
                  <a:pt x="614" y="21600"/>
                  <a:pt x="1473" y="21600"/>
                </a:cubicBezTo>
                <a:cubicBezTo>
                  <a:pt x="2332" y="21600"/>
                  <a:pt x="2945" y="20850"/>
                  <a:pt x="2945" y="19800"/>
                </a:cubicBezTo>
                <a:cubicBezTo>
                  <a:pt x="2945" y="18750"/>
                  <a:pt x="2332" y="18000"/>
                  <a:pt x="1473" y="18000"/>
                </a:cubicBezTo>
                <a:moveTo>
                  <a:pt x="5400" y="2400"/>
                </a:moveTo>
                <a:cubicBezTo>
                  <a:pt x="21109" y="2400"/>
                  <a:pt x="21109" y="2400"/>
                  <a:pt x="21109" y="2400"/>
                </a:cubicBezTo>
                <a:cubicBezTo>
                  <a:pt x="21355" y="2400"/>
                  <a:pt x="21600" y="2100"/>
                  <a:pt x="21600" y="1800"/>
                </a:cubicBezTo>
                <a:cubicBezTo>
                  <a:pt x="21600" y="1500"/>
                  <a:pt x="21355" y="1200"/>
                  <a:pt x="21109" y="1200"/>
                </a:cubicBezTo>
                <a:cubicBezTo>
                  <a:pt x="5400" y="1200"/>
                  <a:pt x="5400" y="1200"/>
                  <a:pt x="5400" y="1200"/>
                </a:cubicBezTo>
                <a:cubicBezTo>
                  <a:pt x="5155" y="1200"/>
                  <a:pt x="4909" y="1500"/>
                  <a:pt x="4909" y="1800"/>
                </a:cubicBezTo>
                <a:cubicBezTo>
                  <a:pt x="4909" y="2100"/>
                  <a:pt x="5155" y="2400"/>
                  <a:pt x="5400" y="2400"/>
                </a:cubicBezTo>
                <a:moveTo>
                  <a:pt x="21109" y="19200"/>
                </a:moveTo>
                <a:cubicBezTo>
                  <a:pt x="5400" y="19200"/>
                  <a:pt x="5400" y="19200"/>
                  <a:pt x="5400" y="19200"/>
                </a:cubicBezTo>
                <a:cubicBezTo>
                  <a:pt x="5155" y="19200"/>
                  <a:pt x="4909" y="19500"/>
                  <a:pt x="4909" y="19800"/>
                </a:cubicBezTo>
                <a:cubicBezTo>
                  <a:pt x="4909" y="20100"/>
                  <a:pt x="5155" y="20400"/>
                  <a:pt x="5400" y="20400"/>
                </a:cubicBezTo>
                <a:cubicBezTo>
                  <a:pt x="21109" y="20400"/>
                  <a:pt x="21109" y="20400"/>
                  <a:pt x="21109" y="20400"/>
                </a:cubicBezTo>
                <a:cubicBezTo>
                  <a:pt x="21355" y="20400"/>
                  <a:pt x="21600" y="20100"/>
                  <a:pt x="21600" y="19800"/>
                </a:cubicBezTo>
                <a:cubicBezTo>
                  <a:pt x="21600" y="19500"/>
                  <a:pt x="21355" y="19200"/>
                  <a:pt x="21109" y="19200"/>
                </a:cubicBezTo>
                <a:moveTo>
                  <a:pt x="1473" y="0"/>
                </a:moveTo>
                <a:cubicBezTo>
                  <a:pt x="614" y="0"/>
                  <a:pt x="0" y="750"/>
                  <a:pt x="0" y="1800"/>
                </a:cubicBezTo>
                <a:cubicBezTo>
                  <a:pt x="0" y="2850"/>
                  <a:pt x="614" y="3600"/>
                  <a:pt x="1473" y="3600"/>
                </a:cubicBezTo>
                <a:cubicBezTo>
                  <a:pt x="2332" y="3600"/>
                  <a:pt x="2945" y="2850"/>
                  <a:pt x="2945" y="1800"/>
                </a:cubicBezTo>
                <a:cubicBezTo>
                  <a:pt x="2945" y="750"/>
                  <a:pt x="2332" y="0"/>
                  <a:pt x="1473" y="0"/>
                </a:cubicBezTo>
                <a:moveTo>
                  <a:pt x="21109" y="7200"/>
                </a:moveTo>
                <a:cubicBezTo>
                  <a:pt x="5400" y="7200"/>
                  <a:pt x="5400" y="7200"/>
                  <a:pt x="5400" y="7200"/>
                </a:cubicBezTo>
                <a:cubicBezTo>
                  <a:pt x="5155" y="7200"/>
                  <a:pt x="4909" y="7500"/>
                  <a:pt x="4909" y="7800"/>
                </a:cubicBezTo>
                <a:cubicBezTo>
                  <a:pt x="4909" y="8100"/>
                  <a:pt x="5155" y="8400"/>
                  <a:pt x="5400" y="8400"/>
                </a:cubicBezTo>
                <a:cubicBezTo>
                  <a:pt x="21109" y="8400"/>
                  <a:pt x="21109" y="8400"/>
                  <a:pt x="21109" y="8400"/>
                </a:cubicBezTo>
                <a:cubicBezTo>
                  <a:pt x="21355" y="8400"/>
                  <a:pt x="21600" y="8100"/>
                  <a:pt x="21600" y="7800"/>
                </a:cubicBezTo>
                <a:cubicBezTo>
                  <a:pt x="21600" y="7500"/>
                  <a:pt x="21355" y="7200"/>
                  <a:pt x="21109" y="7200"/>
                </a:cubicBezTo>
                <a:moveTo>
                  <a:pt x="21109" y="13200"/>
                </a:moveTo>
                <a:cubicBezTo>
                  <a:pt x="5400" y="13200"/>
                  <a:pt x="5400" y="13200"/>
                  <a:pt x="5400" y="13200"/>
                </a:cubicBezTo>
                <a:cubicBezTo>
                  <a:pt x="5155" y="13200"/>
                  <a:pt x="4909" y="13500"/>
                  <a:pt x="4909" y="13800"/>
                </a:cubicBezTo>
                <a:cubicBezTo>
                  <a:pt x="4909" y="14100"/>
                  <a:pt x="5155" y="14400"/>
                  <a:pt x="5400" y="14400"/>
                </a:cubicBezTo>
                <a:cubicBezTo>
                  <a:pt x="21109" y="14400"/>
                  <a:pt x="21109" y="14400"/>
                  <a:pt x="21109" y="14400"/>
                </a:cubicBezTo>
                <a:cubicBezTo>
                  <a:pt x="21355" y="14400"/>
                  <a:pt x="21600" y="14100"/>
                  <a:pt x="21600" y="13800"/>
                </a:cubicBezTo>
                <a:cubicBezTo>
                  <a:pt x="21600" y="13500"/>
                  <a:pt x="21355" y="13200"/>
                  <a:pt x="21109" y="132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6" name="Shape"/>
          <p:cNvSpPr/>
          <p:nvPr/>
        </p:nvSpPr>
        <p:spPr>
          <a:xfrm>
            <a:off x="12484100" y="1026477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9636" y="2400"/>
                </a:moveTo>
                <a:cubicBezTo>
                  <a:pt x="10800" y="2400"/>
                  <a:pt x="10800" y="2400"/>
                  <a:pt x="10800" y="2400"/>
                </a:cubicBezTo>
                <a:cubicBezTo>
                  <a:pt x="8836" y="2400"/>
                  <a:pt x="8836" y="0"/>
                  <a:pt x="6873" y="0"/>
                </a:cubicBezTo>
                <a:cubicBezTo>
                  <a:pt x="1964" y="0"/>
                  <a:pt x="1964" y="0"/>
                  <a:pt x="1964" y="0"/>
                </a:cubicBezTo>
                <a:cubicBezTo>
                  <a:pt x="859" y="0"/>
                  <a:pt x="0" y="1050"/>
                  <a:pt x="0" y="2400"/>
                </a:cubicBezTo>
                <a:cubicBezTo>
                  <a:pt x="0" y="19200"/>
                  <a:pt x="0" y="19200"/>
                  <a:pt x="0" y="19200"/>
                </a:cubicBezTo>
                <a:cubicBezTo>
                  <a:pt x="0" y="20550"/>
                  <a:pt x="859" y="21600"/>
                  <a:pt x="1964" y="21600"/>
                </a:cubicBezTo>
                <a:cubicBezTo>
                  <a:pt x="19636" y="21600"/>
                  <a:pt x="19636" y="21600"/>
                  <a:pt x="19636" y="21600"/>
                </a:cubicBezTo>
                <a:cubicBezTo>
                  <a:pt x="20741" y="21600"/>
                  <a:pt x="21600" y="20550"/>
                  <a:pt x="21600" y="19200"/>
                </a:cubicBezTo>
                <a:cubicBezTo>
                  <a:pt x="21600" y="4800"/>
                  <a:pt x="21600" y="4800"/>
                  <a:pt x="21600" y="4800"/>
                </a:cubicBezTo>
                <a:cubicBezTo>
                  <a:pt x="21600" y="3450"/>
                  <a:pt x="20741" y="2400"/>
                  <a:pt x="19636" y="2400"/>
                </a:cubicBezTo>
                <a:moveTo>
                  <a:pt x="20618" y="19200"/>
                </a:moveTo>
                <a:cubicBezTo>
                  <a:pt x="20618" y="19800"/>
                  <a:pt x="20127" y="20400"/>
                  <a:pt x="19636" y="20400"/>
                </a:cubicBezTo>
                <a:cubicBezTo>
                  <a:pt x="1964" y="20400"/>
                  <a:pt x="1964" y="20400"/>
                  <a:pt x="1964" y="20400"/>
                </a:cubicBezTo>
                <a:cubicBezTo>
                  <a:pt x="1473" y="20400"/>
                  <a:pt x="982" y="19800"/>
                  <a:pt x="982" y="19200"/>
                </a:cubicBezTo>
                <a:cubicBezTo>
                  <a:pt x="982" y="7200"/>
                  <a:pt x="982" y="7200"/>
                  <a:pt x="982" y="7200"/>
                </a:cubicBezTo>
                <a:cubicBezTo>
                  <a:pt x="20618" y="7200"/>
                  <a:pt x="20618" y="7200"/>
                  <a:pt x="20618" y="7200"/>
                </a:cubicBezTo>
                <a:lnTo>
                  <a:pt x="20618" y="19200"/>
                </a:lnTo>
                <a:close/>
                <a:moveTo>
                  <a:pt x="20618" y="6000"/>
                </a:moveTo>
                <a:cubicBezTo>
                  <a:pt x="982" y="6000"/>
                  <a:pt x="982" y="6000"/>
                  <a:pt x="982" y="6000"/>
                </a:cubicBezTo>
                <a:cubicBezTo>
                  <a:pt x="982" y="2400"/>
                  <a:pt x="982" y="2400"/>
                  <a:pt x="982" y="2400"/>
                </a:cubicBezTo>
                <a:cubicBezTo>
                  <a:pt x="982" y="1800"/>
                  <a:pt x="1473" y="1200"/>
                  <a:pt x="1964" y="1200"/>
                </a:cubicBezTo>
                <a:cubicBezTo>
                  <a:pt x="6873" y="1200"/>
                  <a:pt x="6873" y="1200"/>
                  <a:pt x="6873" y="1200"/>
                </a:cubicBezTo>
                <a:cubicBezTo>
                  <a:pt x="8345" y="1200"/>
                  <a:pt x="8345" y="3600"/>
                  <a:pt x="10800" y="3600"/>
                </a:cubicBezTo>
                <a:cubicBezTo>
                  <a:pt x="19636" y="3600"/>
                  <a:pt x="19636" y="3600"/>
                  <a:pt x="19636" y="3600"/>
                </a:cubicBezTo>
                <a:cubicBezTo>
                  <a:pt x="20127" y="3600"/>
                  <a:pt x="20618" y="4200"/>
                  <a:pt x="20618" y="4800"/>
                </a:cubicBezTo>
                <a:lnTo>
                  <a:pt x="20618" y="6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7" name="Shape"/>
          <p:cNvSpPr/>
          <p:nvPr/>
        </p:nvSpPr>
        <p:spPr>
          <a:xfrm>
            <a:off x="13706476" y="10236202"/>
            <a:ext cx="641351" cy="581027"/>
          </a:xfrm>
          <a:custGeom>
            <a:avLst/>
            <a:gdLst/>
            <a:ahLst/>
            <a:cxnLst>
              <a:cxn ang="0">
                <a:pos x="wd2" y="hd2"/>
              </a:cxn>
              <a:cxn ang="5400000">
                <a:pos x="wd2" y="hd2"/>
              </a:cxn>
              <a:cxn ang="10800000">
                <a:pos x="wd2" y="hd2"/>
              </a:cxn>
              <a:cxn ang="16200000">
                <a:pos x="wd2" y="hd2"/>
              </a:cxn>
            </a:cxnLst>
            <a:rect l="0" t="0" r="r" b="b"/>
            <a:pathLst>
              <a:path w="21600" h="21600" extrusionOk="0">
                <a:moveTo>
                  <a:pt x="15709" y="6480"/>
                </a:moveTo>
                <a:cubicBezTo>
                  <a:pt x="9818" y="6480"/>
                  <a:pt x="9818" y="6480"/>
                  <a:pt x="9818" y="6480"/>
                </a:cubicBezTo>
                <a:cubicBezTo>
                  <a:pt x="7855" y="6480"/>
                  <a:pt x="7855" y="4320"/>
                  <a:pt x="5891" y="4320"/>
                </a:cubicBezTo>
                <a:cubicBezTo>
                  <a:pt x="1964" y="4320"/>
                  <a:pt x="1964" y="4320"/>
                  <a:pt x="1964" y="4320"/>
                </a:cubicBezTo>
                <a:cubicBezTo>
                  <a:pt x="859" y="4320"/>
                  <a:pt x="0" y="5265"/>
                  <a:pt x="0" y="6480"/>
                </a:cubicBezTo>
                <a:cubicBezTo>
                  <a:pt x="0" y="19440"/>
                  <a:pt x="0" y="19440"/>
                  <a:pt x="0" y="19440"/>
                </a:cubicBezTo>
                <a:cubicBezTo>
                  <a:pt x="0" y="20655"/>
                  <a:pt x="859" y="21600"/>
                  <a:pt x="1964" y="21600"/>
                </a:cubicBezTo>
                <a:cubicBezTo>
                  <a:pt x="15709" y="21600"/>
                  <a:pt x="15709" y="21600"/>
                  <a:pt x="15709" y="21600"/>
                </a:cubicBezTo>
                <a:cubicBezTo>
                  <a:pt x="16814" y="21600"/>
                  <a:pt x="17673" y="20655"/>
                  <a:pt x="17673" y="19440"/>
                </a:cubicBezTo>
                <a:cubicBezTo>
                  <a:pt x="17673" y="8640"/>
                  <a:pt x="17673" y="8640"/>
                  <a:pt x="17673" y="8640"/>
                </a:cubicBezTo>
                <a:cubicBezTo>
                  <a:pt x="17673" y="7425"/>
                  <a:pt x="16814" y="6480"/>
                  <a:pt x="15709" y="6480"/>
                </a:cubicBezTo>
                <a:moveTo>
                  <a:pt x="16691" y="19440"/>
                </a:moveTo>
                <a:cubicBezTo>
                  <a:pt x="16691" y="19980"/>
                  <a:pt x="16200" y="20520"/>
                  <a:pt x="15709" y="20520"/>
                </a:cubicBezTo>
                <a:cubicBezTo>
                  <a:pt x="1964" y="20520"/>
                  <a:pt x="1964" y="20520"/>
                  <a:pt x="1964" y="20520"/>
                </a:cubicBezTo>
                <a:cubicBezTo>
                  <a:pt x="1473" y="20520"/>
                  <a:pt x="982" y="19980"/>
                  <a:pt x="982" y="19440"/>
                </a:cubicBezTo>
                <a:cubicBezTo>
                  <a:pt x="982" y="10800"/>
                  <a:pt x="982" y="10800"/>
                  <a:pt x="982" y="10800"/>
                </a:cubicBezTo>
                <a:cubicBezTo>
                  <a:pt x="16691" y="10800"/>
                  <a:pt x="16691" y="10800"/>
                  <a:pt x="16691" y="10800"/>
                </a:cubicBezTo>
                <a:lnTo>
                  <a:pt x="16691" y="19440"/>
                </a:lnTo>
                <a:close/>
                <a:moveTo>
                  <a:pt x="16691" y="9720"/>
                </a:moveTo>
                <a:cubicBezTo>
                  <a:pt x="982" y="9720"/>
                  <a:pt x="982" y="9720"/>
                  <a:pt x="982" y="9720"/>
                </a:cubicBezTo>
                <a:cubicBezTo>
                  <a:pt x="982" y="6480"/>
                  <a:pt x="982" y="6480"/>
                  <a:pt x="982" y="6480"/>
                </a:cubicBezTo>
                <a:cubicBezTo>
                  <a:pt x="982" y="5940"/>
                  <a:pt x="1473" y="5400"/>
                  <a:pt x="1964" y="5400"/>
                </a:cubicBezTo>
                <a:cubicBezTo>
                  <a:pt x="5891" y="5400"/>
                  <a:pt x="5891" y="5400"/>
                  <a:pt x="5891" y="5400"/>
                </a:cubicBezTo>
                <a:cubicBezTo>
                  <a:pt x="7364" y="5400"/>
                  <a:pt x="7364" y="7560"/>
                  <a:pt x="9818" y="7560"/>
                </a:cubicBezTo>
                <a:cubicBezTo>
                  <a:pt x="15709" y="7560"/>
                  <a:pt x="15709" y="7560"/>
                  <a:pt x="15709" y="7560"/>
                </a:cubicBezTo>
                <a:cubicBezTo>
                  <a:pt x="16200" y="7560"/>
                  <a:pt x="16691" y="8100"/>
                  <a:pt x="16691" y="8640"/>
                </a:cubicBezTo>
                <a:lnTo>
                  <a:pt x="16691" y="9720"/>
                </a:lnTo>
                <a:close/>
                <a:moveTo>
                  <a:pt x="19636" y="2160"/>
                </a:moveTo>
                <a:cubicBezTo>
                  <a:pt x="13745" y="2160"/>
                  <a:pt x="13745" y="2160"/>
                  <a:pt x="13745" y="2160"/>
                </a:cubicBezTo>
                <a:cubicBezTo>
                  <a:pt x="11782" y="2160"/>
                  <a:pt x="11782" y="0"/>
                  <a:pt x="9818" y="0"/>
                </a:cubicBezTo>
                <a:cubicBezTo>
                  <a:pt x="5891" y="0"/>
                  <a:pt x="5891" y="0"/>
                  <a:pt x="5891" y="0"/>
                </a:cubicBezTo>
                <a:cubicBezTo>
                  <a:pt x="4786" y="0"/>
                  <a:pt x="3927" y="945"/>
                  <a:pt x="3927" y="2160"/>
                </a:cubicBezTo>
                <a:cubicBezTo>
                  <a:pt x="3927" y="2700"/>
                  <a:pt x="3927" y="2700"/>
                  <a:pt x="3927" y="2700"/>
                </a:cubicBezTo>
                <a:cubicBezTo>
                  <a:pt x="3927" y="2970"/>
                  <a:pt x="4173" y="3240"/>
                  <a:pt x="4418" y="3240"/>
                </a:cubicBezTo>
                <a:cubicBezTo>
                  <a:pt x="4664" y="3240"/>
                  <a:pt x="4909" y="2970"/>
                  <a:pt x="4909" y="2700"/>
                </a:cubicBezTo>
                <a:cubicBezTo>
                  <a:pt x="4909" y="2160"/>
                  <a:pt x="4909" y="2160"/>
                  <a:pt x="4909" y="2160"/>
                </a:cubicBezTo>
                <a:cubicBezTo>
                  <a:pt x="4909" y="1620"/>
                  <a:pt x="5400" y="1080"/>
                  <a:pt x="5891" y="1080"/>
                </a:cubicBezTo>
                <a:cubicBezTo>
                  <a:pt x="9818" y="1080"/>
                  <a:pt x="9818" y="1080"/>
                  <a:pt x="9818" y="1080"/>
                </a:cubicBezTo>
                <a:cubicBezTo>
                  <a:pt x="11291" y="1080"/>
                  <a:pt x="11291" y="3240"/>
                  <a:pt x="13745" y="3240"/>
                </a:cubicBezTo>
                <a:cubicBezTo>
                  <a:pt x="19636" y="3240"/>
                  <a:pt x="19636" y="3240"/>
                  <a:pt x="19636" y="3240"/>
                </a:cubicBezTo>
                <a:cubicBezTo>
                  <a:pt x="20127" y="3240"/>
                  <a:pt x="20618" y="3780"/>
                  <a:pt x="20618" y="4320"/>
                </a:cubicBezTo>
                <a:cubicBezTo>
                  <a:pt x="20618" y="15120"/>
                  <a:pt x="20618" y="15120"/>
                  <a:pt x="20618" y="15120"/>
                </a:cubicBezTo>
                <a:cubicBezTo>
                  <a:pt x="20618" y="15660"/>
                  <a:pt x="20127" y="16200"/>
                  <a:pt x="19636" y="16200"/>
                </a:cubicBezTo>
                <a:cubicBezTo>
                  <a:pt x="19145" y="16200"/>
                  <a:pt x="19145" y="16200"/>
                  <a:pt x="19145" y="16200"/>
                </a:cubicBezTo>
                <a:cubicBezTo>
                  <a:pt x="18900" y="16200"/>
                  <a:pt x="18655" y="16470"/>
                  <a:pt x="18655" y="16740"/>
                </a:cubicBezTo>
                <a:cubicBezTo>
                  <a:pt x="18655" y="17010"/>
                  <a:pt x="18900" y="17280"/>
                  <a:pt x="19145" y="17280"/>
                </a:cubicBezTo>
                <a:cubicBezTo>
                  <a:pt x="19636" y="17280"/>
                  <a:pt x="19636" y="17280"/>
                  <a:pt x="19636" y="17280"/>
                </a:cubicBezTo>
                <a:cubicBezTo>
                  <a:pt x="20741" y="17280"/>
                  <a:pt x="21600" y="16335"/>
                  <a:pt x="21600" y="15120"/>
                </a:cubicBezTo>
                <a:cubicBezTo>
                  <a:pt x="21600" y="4320"/>
                  <a:pt x="21600" y="4320"/>
                  <a:pt x="21600" y="4320"/>
                </a:cubicBezTo>
                <a:cubicBezTo>
                  <a:pt x="21600" y="3105"/>
                  <a:pt x="20741" y="2160"/>
                  <a:pt x="19636" y="216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8" name="Shape"/>
          <p:cNvSpPr/>
          <p:nvPr/>
        </p:nvSpPr>
        <p:spPr>
          <a:xfrm>
            <a:off x="14928850" y="1026477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6200" y="15600"/>
                </a:moveTo>
                <a:cubicBezTo>
                  <a:pt x="17059" y="15600"/>
                  <a:pt x="17673" y="14850"/>
                  <a:pt x="17673" y="13800"/>
                </a:cubicBezTo>
                <a:cubicBezTo>
                  <a:pt x="17673" y="12750"/>
                  <a:pt x="17059" y="12000"/>
                  <a:pt x="16200" y="12000"/>
                </a:cubicBezTo>
                <a:cubicBezTo>
                  <a:pt x="15341" y="12000"/>
                  <a:pt x="14727" y="12750"/>
                  <a:pt x="14727" y="13800"/>
                </a:cubicBezTo>
                <a:cubicBezTo>
                  <a:pt x="14727" y="14850"/>
                  <a:pt x="15341" y="15600"/>
                  <a:pt x="16200" y="15600"/>
                </a:cubicBezTo>
                <a:moveTo>
                  <a:pt x="16200" y="13200"/>
                </a:moveTo>
                <a:cubicBezTo>
                  <a:pt x="16445" y="13200"/>
                  <a:pt x="16691" y="13500"/>
                  <a:pt x="16691" y="13800"/>
                </a:cubicBezTo>
                <a:cubicBezTo>
                  <a:pt x="16691" y="14100"/>
                  <a:pt x="16445" y="14400"/>
                  <a:pt x="16200" y="14400"/>
                </a:cubicBezTo>
                <a:cubicBezTo>
                  <a:pt x="15955" y="14400"/>
                  <a:pt x="15709" y="14100"/>
                  <a:pt x="15709" y="13800"/>
                </a:cubicBezTo>
                <a:cubicBezTo>
                  <a:pt x="15709" y="13500"/>
                  <a:pt x="15955" y="13200"/>
                  <a:pt x="16200" y="13200"/>
                </a:cubicBezTo>
                <a:moveTo>
                  <a:pt x="19636" y="2400"/>
                </a:moveTo>
                <a:cubicBezTo>
                  <a:pt x="10800" y="2400"/>
                  <a:pt x="10800" y="2400"/>
                  <a:pt x="10800" y="2400"/>
                </a:cubicBezTo>
                <a:cubicBezTo>
                  <a:pt x="8836" y="2400"/>
                  <a:pt x="8836" y="0"/>
                  <a:pt x="6873" y="0"/>
                </a:cubicBezTo>
                <a:cubicBezTo>
                  <a:pt x="1964" y="0"/>
                  <a:pt x="1964" y="0"/>
                  <a:pt x="1964" y="0"/>
                </a:cubicBezTo>
                <a:cubicBezTo>
                  <a:pt x="859" y="0"/>
                  <a:pt x="0" y="1050"/>
                  <a:pt x="0" y="2400"/>
                </a:cubicBezTo>
                <a:cubicBezTo>
                  <a:pt x="0" y="19200"/>
                  <a:pt x="0" y="19200"/>
                  <a:pt x="0" y="19200"/>
                </a:cubicBezTo>
                <a:cubicBezTo>
                  <a:pt x="0" y="20550"/>
                  <a:pt x="859" y="21600"/>
                  <a:pt x="1964" y="21600"/>
                </a:cubicBezTo>
                <a:cubicBezTo>
                  <a:pt x="19636" y="21600"/>
                  <a:pt x="19636" y="21600"/>
                  <a:pt x="19636" y="21600"/>
                </a:cubicBezTo>
                <a:cubicBezTo>
                  <a:pt x="20741" y="21600"/>
                  <a:pt x="21600" y="20550"/>
                  <a:pt x="21600" y="19200"/>
                </a:cubicBezTo>
                <a:cubicBezTo>
                  <a:pt x="21600" y="4800"/>
                  <a:pt x="21600" y="4800"/>
                  <a:pt x="21600" y="4800"/>
                </a:cubicBezTo>
                <a:cubicBezTo>
                  <a:pt x="21600" y="3450"/>
                  <a:pt x="20741" y="2400"/>
                  <a:pt x="19636" y="2400"/>
                </a:cubicBezTo>
                <a:moveTo>
                  <a:pt x="20618" y="19200"/>
                </a:moveTo>
                <a:cubicBezTo>
                  <a:pt x="20618" y="19800"/>
                  <a:pt x="20127" y="20400"/>
                  <a:pt x="19636" y="20400"/>
                </a:cubicBezTo>
                <a:cubicBezTo>
                  <a:pt x="1964" y="20400"/>
                  <a:pt x="1964" y="20400"/>
                  <a:pt x="1964" y="20400"/>
                </a:cubicBezTo>
                <a:cubicBezTo>
                  <a:pt x="1473" y="20400"/>
                  <a:pt x="982" y="19800"/>
                  <a:pt x="982" y="19200"/>
                </a:cubicBezTo>
                <a:cubicBezTo>
                  <a:pt x="982" y="7200"/>
                  <a:pt x="982" y="7200"/>
                  <a:pt x="982" y="7200"/>
                </a:cubicBezTo>
                <a:cubicBezTo>
                  <a:pt x="20618" y="7200"/>
                  <a:pt x="20618" y="7200"/>
                  <a:pt x="20618" y="7200"/>
                </a:cubicBezTo>
                <a:lnTo>
                  <a:pt x="20618" y="19200"/>
                </a:lnTo>
                <a:close/>
                <a:moveTo>
                  <a:pt x="20618" y="6000"/>
                </a:moveTo>
                <a:cubicBezTo>
                  <a:pt x="982" y="6000"/>
                  <a:pt x="982" y="6000"/>
                  <a:pt x="982" y="6000"/>
                </a:cubicBezTo>
                <a:cubicBezTo>
                  <a:pt x="982" y="2400"/>
                  <a:pt x="982" y="2400"/>
                  <a:pt x="982" y="2400"/>
                </a:cubicBezTo>
                <a:cubicBezTo>
                  <a:pt x="982" y="1800"/>
                  <a:pt x="1473" y="1200"/>
                  <a:pt x="1964" y="1200"/>
                </a:cubicBezTo>
                <a:cubicBezTo>
                  <a:pt x="6873" y="1200"/>
                  <a:pt x="6873" y="1200"/>
                  <a:pt x="6873" y="1200"/>
                </a:cubicBezTo>
                <a:cubicBezTo>
                  <a:pt x="8345" y="1200"/>
                  <a:pt x="8345" y="3600"/>
                  <a:pt x="10800" y="3600"/>
                </a:cubicBezTo>
                <a:cubicBezTo>
                  <a:pt x="19636" y="3600"/>
                  <a:pt x="19636" y="3600"/>
                  <a:pt x="19636" y="3600"/>
                </a:cubicBezTo>
                <a:cubicBezTo>
                  <a:pt x="20127" y="3600"/>
                  <a:pt x="20618" y="4200"/>
                  <a:pt x="20618" y="4800"/>
                </a:cubicBezTo>
                <a:lnTo>
                  <a:pt x="20618" y="6000"/>
                </a:lnTo>
                <a:close/>
                <a:moveTo>
                  <a:pt x="5400" y="15600"/>
                </a:moveTo>
                <a:cubicBezTo>
                  <a:pt x="6259" y="15600"/>
                  <a:pt x="6873" y="14850"/>
                  <a:pt x="6873" y="13800"/>
                </a:cubicBezTo>
                <a:cubicBezTo>
                  <a:pt x="6873" y="12750"/>
                  <a:pt x="6259" y="12000"/>
                  <a:pt x="5400" y="12000"/>
                </a:cubicBezTo>
                <a:cubicBezTo>
                  <a:pt x="4541" y="12000"/>
                  <a:pt x="3927" y="12750"/>
                  <a:pt x="3927" y="13800"/>
                </a:cubicBezTo>
                <a:cubicBezTo>
                  <a:pt x="3927" y="14850"/>
                  <a:pt x="4541" y="15600"/>
                  <a:pt x="5400" y="15600"/>
                </a:cubicBezTo>
                <a:moveTo>
                  <a:pt x="5400" y="13200"/>
                </a:moveTo>
                <a:cubicBezTo>
                  <a:pt x="5645" y="13200"/>
                  <a:pt x="5891" y="13500"/>
                  <a:pt x="5891" y="13800"/>
                </a:cubicBezTo>
                <a:cubicBezTo>
                  <a:pt x="5891" y="14100"/>
                  <a:pt x="5645" y="14400"/>
                  <a:pt x="5400" y="14400"/>
                </a:cubicBezTo>
                <a:cubicBezTo>
                  <a:pt x="5155" y="14400"/>
                  <a:pt x="4909" y="14100"/>
                  <a:pt x="4909" y="13800"/>
                </a:cubicBezTo>
                <a:cubicBezTo>
                  <a:pt x="4909" y="13500"/>
                  <a:pt x="5155" y="13200"/>
                  <a:pt x="5400" y="13200"/>
                </a:cubicBezTo>
                <a:moveTo>
                  <a:pt x="10800" y="15600"/>
                </a:moveTo>
                <a:cubicBezTo>
                  <a:pt x="11659" y="15600"/>
                  <a:pt x="12273" y="14850"/>
                  <a:pt x="12273" y="13800"/>
                </a:cubicBezTo>
                <a:cubicBezTo>
                  <a:pt x="12273" y="12750"/>
                  <a:pt x="11659" y="12000"/>
                  <a:pt x="10800" y="12000"/>
                </a:cubicBezTo>
                <a:cubicBezTo>
                  <a:pt x="9941" y="12000"/>
                  <a:pt x="9327" y="12750"/>
                  <a:pt x="9327" y="13800"/>
                </a:cubicBezTo>
                <a:cubicBezTo>
                  <a:pt x="9327" y="14850"/>
                  <a:pt x="9941" y="15600"/>
                  <a:pt x="10800" y="15600"/>
                </a:cubicBezTo>
                <a:moveTo>
                  <a:pt x="10800" y="13200"/>
                </a:moveTo>
                <a:cubicBezTo>
                  <a:pt x="11045" y="13200"/>
                  <a:pt x="11291" y="13500"/>
                  <a:pt x="11291" y="13800"/>
                </a:cubicBezTo>
                <a:cubicBezTo>
                  <a:pt x="11291" y="14100"/>
                  <a:pt x="11045" y="14400"/>
                  <a:pt x="10800" y="14400"/>
                </a:cubicBezTo>
                <a:cubicBezTo>
                  <a:pt x="10555" y="14400"/>
                  <a:pt x="10309" y="14100"/>
                  <a:pt x="10309" y="13800"/>
                </a:cubicBezTo>
                <a:cubicBezTo>
                  <a:pt x="10309" y="13500"/>
                  <a:pt x="10555" y="13200"/>
                  <a:pt x="10800" y="132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79" name="Shape"/>
          <p:cNvSpPr/>
          <p:nvPr/>
        </p:nvSpPr>
        <p:spPr>
          <a:xfrm>
            <a:off x="16151226" y="1020445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6936" y="16323"/>
                </a:moveTo>
                <a:cubicBezTo>
                  <a:pt x="18041" y="15095"/>
                  <a:pt x="18655" y="13500"/>
                  <a:pt x="18655" y="11782"/>
                </a:cubicBezTo>
                <a:cubicBezTo>
                  <a:pt x="18655" y="7977"/>
                  <a:pt x="15586" y="4909"/>
                  <a:pt x="11782" y="4909"/>
                </a:cubicBezTo>
                <a:cubicBezTo>
                  <a:pt x="7977" y="4909"/>
                  <a:pt x="4909" y="7977"/>
                  <a:pt x="4909" y="11782"/>
                </a:cubicBezTo>
                <a:cubicBezTo>
                  <a:pt x="4909" y="15586"/>
                  <a:pt x="7977" y="18655"/>
                  <a:pt x="11782" y="18655"/>
                </a:cubicBezTo>
                <a:cubicBezTo>
                  <a:pt x="13500" y="18655"/>
                  <a:pt x="15095" y="18041"/>
                  <a:pt x="16323" y="16936"/>
                </a:cubicBezTo>
                <a:cubicBezTo>
                  <a:pt x="16936" y="17673"/>
                  <a:pt x="16936" y="17673"/>
                  <a:pt x="16936" y="17673"/>
                </a:cubicBezTo>
                <a:cubicBezTo>
                  <a:pt x="16936" y="17673"/>
                  <a:pt x="16936" y="17673"/>
                  <a:pt x="16936" y="17673"/>
                </a:cubicBezTo>
                <a:cubicBezTo>
                  <a:pt x="16936" y="17673"/>
                  <a:pt x="16936" y="17673"/>
                  <a:pt x="16936" y="17673"/>
                </a:cubicBezTo>
                <a:cubicBezTo>
                  <a:pt x="20741" y="21477"/>
                  <a:pt x="20741" y="21477"/>
                  <a:pt x="20741" y="21477"/>
                </a:cubicBezTo>
                <a:cubicBezTo>
                  <a:pt x="20864" y="21600"/>
                  <a:pt x="20986" y="21600"/>
                  <a:pt x="21109" y="21600"/>
                </a:cubicBezTo>
                <a:cubicBezTo>
                  <a:pt x="21355" y="21600"/>
                  <a:pt x="21600" y="21355"/>
                  <a:pt x="21600" y="21109"/>
                </a:cubicBezTo>
                <a:cubicBezTo>
                  <a:pt x="21600" y="20986"/>
                  <a:pt x="21600" y="20864"/>
                  <a:pt x="21477" y="20741"/>
                </a:cubicBezTo>
                <a:lnTo>
                  <a:pt x="16936" y="16323"/>
                </a:lnTo>
                <a:close/>
                <a:moveTo>
                  <a:pt x="11782" y="17673"/>
                </a:moveTo>
                <a:cubicBezTo>
                  <a:pt x="8468" y="17673"/>
                  <a:pt x="5891" y="15095"/>
                  <a:pt x="5891" y="11782"/>
                </a:cubicBezTo>
                <a:cubicBezTo>
                  <a:pt x="5891" y="8468"/>
                  <a:pt x="8468" y="5891"/>
                  <a:pt x="11782" y="5891"/>
                </a:cubicBezTo>
                <a:cubicBezTo>
                  <a:pt x="15095" y="5891"/>
                  <a:pt x="17673" y="8468"/>
                  <a:pt x="17673" y="11782"/>
                </a:cubicBezTo>
                <a:cubicBezTo>
                  <a:pt x="17673" y="15095"/>
                  <a:pt x="15095" y="17673"/>
                  <a:pt x="11782" y="17673"/>
                </a:cubicBezTo>
                <a:moveTo>
                  <a:pt x="19636" y="1964"/>
                </a:moveTo>
                <a:cubicBezTo>
                  <a:pt x="10800" y="1964"/>
                  <a:pt x="10800" y="1964"/>
                  <a:pt x="10800" y="1964"/>
                </a:cubicBezTo>
                <a:cubicBezTo>
                  <a:pt x="8836" y="1964"/>
                  <a:pt x="8836" y="0"/>
                  <a:pt x="6873" y="0"/>
                </a:cubicBezTo>
                <a:cubicBezTo>
                  <a:pt x="1964" y="0"/>
                  <a:pt x="1964" y="0"/>
                  <a:pt x="1964" y="0"/>
                </a:cubicBezTo>
                <a:cubicBezTo>
                  <a:pt x="859" y="0"/>
                  <a:pt x="0" y="859"/>
                  <a:pt x="0" y="1964"/>
                </a:cubicBezTo>
                <a:cubicBezTo>
                  <a:pt x="0" y="15709"/>
                  <a:pt x="0" y="15709"/>
                  <a:pt x="0" y="15709"/>
                </a:cubicBezTo>
                <a:cubicBezTo>
                  <a:pt x="0" y="16814"/>
                  <a:pt x="859" y="17673"/>
                  <a:pt x="1964" y="17673"/>
                </a:cubicBezTo>
                <a:cubicBezTo>
                  <a:pt x="6627" y="17673"/>
                  <a:pt x="6627" y="17673"/>
                  <a:pt x="6627" y="17673"/>
                </a:cubicBezTo>
                <a:cubicBezTo>
                  <a:pt x="6259" y="17427"/>
                  <a:pt x="5891" y="17059"/>
                  <a:pt x="5645" y="16691"/>
                </a:cubicBezTo>
                <a:cubicBezTo>
                  <a:pt x="1964" y="16691"/>
                  <a:pt x="1964" y="16691"/>
                  <a:pt x="1964" y="16691"/>
                </a:cubicBezTo>
                <a:cubicBezTo>
                  <a:pt x="1473" y="16691"/>
                  <a:pt x="982" y="16200"/>
                  <a:pt x="982" y="15709"/>
                </a:cubicBezTo>
                <a:cubicBezTo>
                  <a:pt x="982" y="5891"/>
                  <a:pt x="982" y="5891"/>
                  <a:pt x="982" y="5891"/>
                </a:cubicBezTo>
                <a:cubicBezTo>
                  <a:pt x="6627" y="5891"/>
                  <a:pt x="6627" y="5891"/>
                  <a:pt x="6627" y="5891"/>
                </a:cubicBezTo>
                <a:cubicBezTo>
                  <a:pt x="6995" y="5523"/>
                  <a:pt x="7486" y="5155"/>
                  <a:pt x="7977" y="4909"/>
                </a:cubicBezTo>
                <a:cubicBezTo>
                  <a:pt x="982" y="4909"/>
                  <a:pt x="982" y="4909"/>
                  <a:pt x="982" y="4909"/>
                </a:cubicBezTo>
                <a:cubicBezTo>
                  <a:pt x="982" y="1964"/>
                  <a:pt x="982" y="1964"/>
                  <a:pt x="982" y="1964"/>
                </a:cubicBezTo>
                <a:cubicBezTo>
                  <a:pt x="982" y="1473"/>
                  <a:pt x="1473" y="982"/>
                  <a:pt x="1964" y="982"/>
                </a:cubicBezTo>
                <a:cubicBezTo>
                  <a:pt x="6873" y="982"/>
                  <a:pt x="6873" y="982"/>
                  <a:pt x="6873" y="982"/>
                </a:cubicBezTo>
                <a:cubicBezTo>
                  <a:pt x="8345" y="982"/>
                  <a:pt x="8345" y="2945"/>
                  <a:pt x="10800" y="2945"/>
                </a:cubicBezTo>
                <a:cubicBezTo>
                  <a:pt x="19636" y="2945"/>
                  <a:pt x="19636" y="2945"/>
                  <a:pt x="19636" y="2945"/>
                </a:cubicBezTo>
                <a:cubicBezTo>
                  <a:pt x="20127" y="2945"/>
                  <a:pt x="20618" y="3436"/>
                  <a:pt x="20618" y="3927"/>
                </a:cubicBezTo>
                <a:cubicBezTo>
                  <a:pt x="20618" y="4909"/>
                  <a:pt x="20618" y="4909"/>
                  <a:pt x="20618" y="4909"/>
                </a:cubicBezTo>
                <a:cubicBezTo>
                  <a:pt x="15586" y="4909"/>
                  <a:pt x="15586" y="4909"/>
                  <a:pt x="15586" y="4909"/>
                </a:cubicBezTo>
                <a:cubicBezTo>
                  <a:pt x="16077" y="5155"/>
                  <a:pt x="16568" y="5523"/>
                  <a:pt x="16936" y="5891"/>
                </a:cubicBezTo>
                <a:cubicBezTo>
                  <a:pt x="20618" y="5891"/>
                  <a:pt x="20618" y="5891"/>
                  <a:pt x="20618" y="5891"/>
                </a:cubicBezTo>
                <a:cubicBezTo>
                  <a:pt x="20618" y="15709"/>
                  <a:pt x="20618" y="15709"/>
                  <a:pt x="20618" y="15709"/>
                </a:cubicBezTo>
                <a:cubicBezTo>
                  <a:pt x="20618" y="16200"/>
                  <a:pt x="20127" y="16691"/>
                  <a:pt x="19636" y="16691"/>
                </a:cubicBezTo>
                <a:cubicBezTo>
                  <a:pt x="18777" y="16691"/>
                  <a:pt x="18777" y="16691"/>
                  <a:pt x="18777" y="16691"/>
                </a:cubicBezTo>
                <a:cubicBezTo>
                  <a:pt x="19759" y="17673"/>
                  <a:pt x="19759" y="17673"/>
                  <a:pt x="19759" y="17673"/>
                </a:cubicBezTo>
                <a:cubicBezTo>
                  <a:pt x="20741" y="17550"/>
                  <a:pt x="21600" y="16814"/>
                  <a:pt x="21600" y="15709"/>
                </a:cubicBezTo>
                <a:cubicBezTo>
                  <a:pt x="21600" y="3927"/>
                  <a:pt x="21600" y="3927"/>
                  <a:pt x="21600" y="3927"/>
                </a:cubicBezTo>
                <a:cubicBezTo>
                  <a:pt x="21600" y="2823"/>
                  <a:pt x="20741" y="1964"/>
                  <a:pt x="19636" y="1964"/>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0" name="Shape"/>
          <p:cNvSpPr/>
          <p:nvPr/>
        </p:nvSpPr>
        <p:spPr>
          <a:xfrm>
            <a:off x="17373600" y="10204452"/>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8345" y="20618"/>
                  <a:pt x="6136" y="19759"/>
                  <a:pt x="4418" y="18286"/>
                </a:cubicBezTo>
                <a:cubicBezTo>
                  <a:pt x="5768" y="17059"/>
                  <a:pt x="6382" y="16814"/>
                  <a:pt x="7855" y="16077"/>
                </a:cubicBezTo>
                <a:cubicBezTo>
                  <a:pt x="9573" y="15341"/>
                  <a:pt x="10064" y="13991"/>
                  <a:pt x="9450" y="12518"/>
                </a:cubicBezTo>
                <a:cubicBezTo>
                  <a:pt x="9327" y="12150"/>
                  <a:pt x="9082" y="11905"/>
                  <a:pt x="8959" y="11659"/>
                </a:cubicBezTo>
                <a:cubicBezTo>
                  <a:pt x="8468" y="10677"/>
                  <a:pt x="7855" y="9695"/>
                  <a:pt x="7855" y="7241"/>
                </a:cubicBezTo>
                <a:cubicBezTo>
                  <a:pt x="7855" y="4295"/>
                  <a:pt x="9205" y="4295"/>
                  <a:pt x="10309" y="4295"/>
                </a:cubicBezTo>
                <a:cubicBezTo>
                  <a:pt x="11045" y="4295"/>
                  <a:pt x="11414" y="4173"/>
                  <a:pt x="11782" y="4050"/>
                </a:cubicBezTo>
                <a:cubicBezTo>
                  <a:pt x="11905" y="3927"/>
                  <a:pt x="12027" y="3927"/>
                  <a:pt x="12273" y="3927"/>
                </a:cubicBezTo>
                <a:cubicBezTo>
                  <a:pt x="13255" y="3927"/>
                  <a:pt x="14236" y="4786"/>
                  <a:pt x="14236" y="7364"/>
                </a:cubicBezTo>
                <a:cubicBezTo>
                  <a:pt x="14236" y="9941"/>
                  <a:pt x="13868" y="10555"/>
                  <a:pt x="13255" y="11536"/>
                </a:cubicBezTo>
                <a:cubicBezTo>
                  <a:pt x="13132" y="11782"/>
                  <a:pt x="12886" y="12150"/>
                  <a:pt x="12764" y="12518"/>
                </a:cubicBezTo>
                <a:cubicBezTo>
                  <a:pt x="12395" y="13132"/>
                  <a:pt x="12395" y="13745"/>
                  <a:pt x="12518" y="14359"/>
                </a:cubicBezTo>
                <a:cubicBezTo>
                  <a:pt x="12886" y="15095"/>
                  <a:pt x="13500" y="15709"/>
                  <a:pt x="14727" y="16323"/>
                </a:cubicBezTo>
                <a:cubicBezTo>
                  <a:pt x="15709" y="16814"/>
                  <a:pt x="16691" y="17673"/>
                  <a:pt x="17305" y="18164"/>
                </a:cubicBezTo>
                <a:cubicBezTo>
                  <a:pt x="15586" y="19636"/>
                  <a:pt x="13255" y="20618"/>
                  <a:pt x="10800" y="20618"/>
                </a:cubicBezTo>
                <a:moveTo>
                  <a:pt x="17918" y="17550"/>
                </a:moveTo>
                <a:cubicBezTo>
                  <a:pt x="17427" y="16936"/>
                  <a:pt x="16200" y="15955"/>
                  <a:pt x="15095" y="15464"/>
                </a:cubicBezTo>
                <a:cubicBezTo>
                  <a:pt x="14236" y="14973"/>
                  <a:pt x="13623" y="14482"/>
                  <a:pt x="13500" y="14114"/>
                </a:cubicBezTo>
                <a:cubicBezTo>
                  <a:pt x="13377" y="13745"/>
                  <a:pt x="13377" y="13377"/>
                  <a:pt x="13623" y="12886"/>
                </a:cubicBezTo>
                <a:cubicBezTo>
                  <a:pt x="13868" y="12518"/>
                  <a:pt x="13991" y="12273"/>
                  <a:pt x="14114" y="12027"/>
                </a:cubicBezTo>
                <a:cubicBezTo>
                  <a:pt x="14727" y="10923"/>
                  <a:pt x="15218" y="10186"/>
                  <a:pt x="15218" y="7364"/>
                </a:cubicBezTo>
                <a:cubicBezTo>
                  <a:pt x="15218" y="3191"/>
                  <a:pt x="12764" y="2945"/>
                  <a:pt x="12273" y="2945"/>
                </a:cubicBezTo>
                <a:cubicBezTo>
                  <a:pt x="11905" y="2945"/>
                  <a:pt x="11659" y="3068"/>
                  <a:pt x="11414" y="3068"/>
                </a:cubicBezTo>
                <a:cubicBezTo>
                  <a:pt x="11168" y="3191"/>
                  <a:pt x="10923" y="3314"/>
                  <a:pt x="10309" y="3314"/>
                </a:cubicBezTo>
                <a:cubicBezTo>
                  <a:pt x="9205" y="3314"/>
                  <a:pt x="6873" y="3436"/>
                  <a:pt x="6873" y="7241"/>
                </a:cubicBezTo>
                <a:cubicBezTo>
                  <a:pt x="6873" y="9941"/>
                  <a:pt x="7609" y="11168"/>
                  <a:pt x="8100" y="12150"/>
                </a:cubicBezTo>
                <a:cubicBezTo>
                  <a:pt x="8223" y="12395"/>
                  <a:pt x="8345" y="12641"/>
                  <a:pt x="8468" y="12886"/>
                </a:cubicBezTo>
                <a:cubicBezTo>
                  <a:pt x="8959" y="13991"/>
                  <a:pt x="8591" y="14727"/>
                  <a:pt x="7486" y="15218"/>
                </a:cubicBezTo>
                <a:cubicBezTo>
                  <a:pt x="5891" y="15955"/>
                  <a:pt x="5155" y="16200"/>
                  <a:pt x="3682" y="17550"/>
                </a:cubicBezTo>
                <a:cubicBezTo>
                  <a:pt x="1964" y="15832"/>
                  <a:pt x="982" y="13377"/>
                  <a:pt x="982" y="10800"/>
                </a:cubicBezTo>
                <a:cubicBezTo>
                  <a:pt x="982" y="5400"/>
                  <a:pt x="5400" y="982"/>
                  <a:pt x="10800" y="982"/>
                </a:cubicBezTo>
                <a:cubicBezTo>
                  <a:pt x="16200" y="982"/>
                  <a:pt x="20618" y="5400"/>
                  <a:pt x="20618" y="10800"/>
                </a:cubicBezTo>
                <a:cubicBezTo>
                  <a:pt x="20618" y="13377"/>
                  <a:pt x="19636" y="15709"/>
                  <a:pt x="17918" y="1755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1" name="Shape"/>
          <p:cNvSpPr/>
          <p:nvPr/>
        </p:nvSpPr>
        <p:spPr>
          <a:xfrm>
            <a:off x="6372226" y="11426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8468" y="20618"/>
                  <a:pt x="6382" y="19759"/>
                  <a:pt x="4664" y="18532"/>
                </a:cubicBezTo>
                <a:cubicBezTo>
                  <a:pt x="5400" y="17550"/>
                  <a:pt x="6750" y="16691"/>
                  <a:pt x="7855" y="16323"/>
                </a:cubicBezTo>
                <a:cubicBezTo>
                  <a:pt x="8591" y="16077"/>
                  <a:pt x="8959" y="15709"/>
                  <a:pt x="9082" y="15218"/>
                </a:cubicBezTo>
                <a:cubicBezTo>
                  <a:pt x="9205" y="14605"/>
                  <a:pt x="8836" y="14236"/>
                  <a:pt x="8714" y="14236"/>
                </a:cubicBezTo>
                <a:cubicBezTo>
                  <a:pt x="8591" y="14114"/>
                  <a:pt x="8468" y="13991"/>
                  <a:pt x="8223" y="14114"/>
                </a:cubicBezTo>
                <a:cubicBezTo>
                  <a:pt x="8223" y="14114"/>
                  <a:pt x="7364" y="14359"/>
                  <a:pt x="6136" y="13745"/>
                </a:cubicBezTo>
                <a:cubicBezTo>
                  <a:pt x="6505" y="13009"/>
                  <a:pt x="6873" y="11659"/>
                  <a:pt x="6873" y="8836"/>
                </a:cubicBezTo>
                <a:cubicBezTo>
                  <a:pt x="6873" y="4295"/>
                  <a:pt x="8836" y="3927"/>
                  <a:pt x="11045" y="3927"/>
                </a:cubicBezTo>
                <a:cubicBezTo>
                  <a:pt x="12641" y="3927"/>
                  <a:pt x="14727" y="4418"/>
                  <a:pt x="14727" y="9082"/>
                </a:cubicBezTo>
                <a:cubicBezTo>
                  <a:pt x="14727" y="11659"/>
                  <a:pt x="15095" y="13009"/>
                  <a:pt x="15464" y="13623"/>
                </a:cubicBezTo>
                <a:cubicBezTo>
                  <a:pt x="14973" y="13868"/>
                  <a:pt x="14114" y="14114"/>
                  <a:pt x="13132" y="13991"/>
                </a:cubicBezTo>
                <a:cubicBezTo>
                  <a:pt x="12886" y="13991"/>
                  <a:pt x="12641" y="14114"/>
                  <a:pt x="12641" y="14236"/>
                </a:cubicBezTo>
                <a:cubicBezTo>
                  <a:pt x="12395" y="14727"/>
                  <a:pt x="12395" y="15709"/>
                  <a:pt x="13623" y="16200"/>
                </a:cubicBezTo>
                <a:cubicBezTo>
                  <a:pt x="14727" y="16691"/>
                  <a:pt x="15832" y="17305"/>
                  <a:pt x="16814" y="18532"/>
                </a:cubicBezTo>
                <a:cubicBezTo>
                  <a:pt x="15218" y="19882"/>
                  <a:pt x="13132" y="20618"/>
                  <a:pt x="10800" y="20618"/>
                </a:cubicBezTo>
                <a:moveTo>
                  <a:pt x="17550" y="17918"/>
                </a:moveTo>
                <a:cubicBezTo>
                  <a:pt x="16568" y="16568"/>
                  <a:pt x="15218" y="15832"/>
                  <a:pt x="14114" y="15341"/>
                </a:cubicBezTo>
                <a:cubicBezTo>
                  <a:pt x="13868" y="15218"/>
                  <a:pt x="13745" y="15095"/>
                  <a:pt x="13623" y="14973"/>
                </a:cubicBezTo>
                <a:cubicBezTo>
                  <a:pt x="15218" y="14973"/>
                  <a:pt x="16568" y="14236"/>
                  <a:pt x="16568" y="14236"/>
                </a:cubicBezTo>
                <a:cubicBezTo>
                  <a:pt x="16691" y="14114"/>
                  <a:pt x="16814" y="13868"/>
                  <a:pt x="16814" y="13745"/>
                </a:cubicBezTo>
                <a:cubicBezTo>
                  <a:pt x="16814" y="13500"/>
                  <a:pt x="16691" y="13377"/>
                  <a:pt x="16568" y="13377"/>
                </a:cubicBezTo>
                <a:cubicBezTo>
                  <a:pt x="16445" y="13255"/>
                  <a:pt x="15709" y="12641"/>
                  <a:pt x="15709" y="9082"/>
                </a:cubicBezTo>
                <a:cubicBezTo>
                  <a:pt x="15709" y="5032"/>
                  <a:pt x="14114" y="2945"/>
                  <a:pt x="11045" y="2945"/>
                </a:cubicBezTo>
                <a:cubicBezTo>
                  <a:pt x="8468" y="2945"/>
                  <a:pt x="5891" y="3682"/>
                  <a:pt x="5891" y="8836"/>
                </a:cubicBezTo>
                <a:cubicBezTo>
                  <a:pt x="5891" y="12518"/>
                  <a:pt x="5277" y="13255"/>
                  <a:pt x="5155" y="13377"/>
                </a:cubicBezTo>
                <a:cubicBezTo>
                  <a:pt x="4909" y="13377"/>
                  <a:pt x="4786" y="13500"/>
                  <a:pt x="4786" y="13745"/>
                </a:cubicBezTo>
                <a:cubicBezTo>
                  <a:pt x="4786" y="13991"/>
                  <a:pt x="4786" y="14114"/>
                  <a:pt x="5032" y="14236"/>
                </a:cubicBezTo>
                <a:cubicBezTo>
                  <a:pt x="6382" y="15095"/>
                  <a:pt x="7486" y="15095"/>
                  <a:pt x="8100" y="15095"/>
                </a:cubicBezTo>
                <a:cubicBezTo>
                  <a:pt x="7977" y="15095"/>
                  <a:pt x="7855" y="15218"/>
                  <a:pt x="7609" y="15341"/>
                </a:cubicBezTo>
                <a:cubicBezTo>
                  <a:pt x="6259" y="15832"/>
                  <a:pt x="4786" y="16814"/>
                  <a:pt x="3927" y="17795"/>
                </a:cubicBezTo>
                <a:cubicBezTo>
                  <a:pt x="2086" y="16077"/>
                  <a:pt x="982" y="13500"/>
                  <a:pt x="982" y="10800"/>
                </a:cubicBezTo>
                <a:cubicBezTo>
                  <a:pt x="982" y="5400"/>
                  <a:pt x="5400" y="982"/>
                  <a:pt x="10800" y="982"/>
                </a:cubicBezTo>
                <a:cubicBezTo>
                  <a:pt x="16200" y="982"/>
                  <a:pt x="20618" y="5400"/>
                  <a:pt x="20618" y="10800"/>
                </a:cubicBezTo>
                <a:cubicBezTo>
                  <a:pt x="20618" y="13623"/>
                  <a:pt x="19514" y="16077"/>
                  <a:pt x="17550" y="179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2" name="Shape"/>
          <p:cNvSpPr/>
          <p:nvPr/>
        </p:nvSpPr>
        <p:spPr>
          <a:xfrm>
            <a:off x="7594600" y="11458575"/>
            <a:ext cx="641351" cy="581027"/>
          </a:xfrm>
          <a:custGeom>
            <a:avLst/>
            <a:gdLst/>
            <a:ahLst/>
            <a:cxnLst>
              <a:cxn ang="0">
                <a:pos x="wd2" y="hd2"/>
              </a:cxn>
              <a:cxn ang="5400000">
                <a:pos x="wd2" y="hd2"/>
              </a:cxn>
              <a:cxn ang="10800000">
                <a:pos x="wd2" y="hd2"/>
              </a:cxn>
              <a:cxn ang="16200000">
                <a:pos x="wd2" y="hd2"/>
              </a:cxn>
            </a:cxnLst>
            <a:rect l="0" t="0" r="r" b="b"/>
            <a:pathLst>
              <a:path w="21600" h="21600" extrusionOk="0">
                <a:moveTo>
                  <a:pt x="18041" y="15795"/>
                </a:moveTo>
                <a:cubicBezTo>
                  <a:pt x="18041" y="15795"/>
                  <a:pt x="16200" y="15255"/>
                  <a:pt x="16200" y="13230"/>
                </a:cubicBezTo>
                <a:cubicBezTo>
                  <a:pt x="16200" y="11475"/>
                  <a:pt x="17059" y="10935"/>
                  <a:pt x="17427" y="10395"/>
                </a:cubicBezTo>
                <a:cubicBezTo>
                  <a:pt x="17427" y="10395"/>
                  <a:pt x="17918" y="9855"/>
                  <a:pt x="17550" y="8100"/>
                </a:cubicBezTo>
                <a:cubicBezTo>
                  <a:pt x="18286" y="7155"/>
                  <a:pt x="18409" y="5400"/>
                  <a:pt x="17673" y="3645"/>
                </a:cubicBezTo>
                <a:cubicBezTo>
                  <a:pt x="17182" y="2430"/>
                  <a:pt x="16691" y="1755"/>
                  <a:pt x="16077" y="1485"/>
                </a:cubicBezTo>
                <a:cubicBezTo>
                  <a:pt x="15586" y="1215"/>
                  <a:pt x="15095" y="1080"/>
                  <a:pt x="14605" y="1080"/>
                </a:cubicBezTo>
                <a:cubicBezTo>
                  <a:pt x="13868" y="1080"/>
                  <a:pt x="13132" y="1350"/>
                  <a:pt x="12764" y="1485"/>
                </a:cubicBezTo>
                <a:cubicBezTo>
                  <a:pt x="12886" y="1755"/>
                  <a:pt x="13009" y="2025"/>
                  <a:pt x="13132" y="2430"/>
                </a:cubicBezTo>
                <a:cubicBezTo>
                  <a:pt x="13132" y="2430"/>
                  <a:pt x="13132" y="2430"/>
                  <a:pt x="13132" y="2430"/>
                </a:cubicBezTo>
                <a:cubicBezTo>
                  <a:pt x="13377" y="2295"/>
                  <a:pt x="13991" y="2160"/>
                  <a:pt x="14605" y="2160"/>
                </a:cubicBezTo>
                <a:cubicBezTo>
                  <a:pt x="14973" y="2160"/>
                  <a:pt x="15341" y="2295"/>
                  <a:pt x="15586" y="2430"/>
                </a:cubicBezTo>
                <a:cubicBezTo>
                  <a:pt x="15832" y="2565"/>
                  <a:pt x="16323" y="2970"/>
                  <a:pt x="16814" y="4050"/>
                </a:cubicBezTo>
                <a:cubicBezTo>
                  <a:pt x="17427" y="5535"/>
                  <a:pt x="17182" y="6885"/>
                  <a:pt x="16814" y="7425"/>
                </a:cubicBezTo>
                <a:cubicBezTo>
                  <a:pt x="16568" y="7695"/>
                  <a:pt x="16568" y="8100"/>
                  <a:pt x="16568" y="8370"/>
                </a:cubicBezTo>
                <a:cubicBezTo>
                  <a:pt x="16814" y="9315"/>
                  <a:pt x="16691" y="9585"/>
                  <a:pt x="16691" y="9720"/>
                </a:cubicBezTo>
                <a:cubicBezTo>
                  <a:pt x="16691" y="9720"/>
                  <a:pt x="16568" y="9720"/>
                  <a:pt x="16568" y="9855"/>
                </a:cubicBezTo>
                <a:cubicBezTo>
                  <a:pt x="16568" y="9855"/>
                  <a:pt x="16445" y="9990"/>
                  <a:pt x="16445" y="9990"/>
                </a:cubicBezTo>
                <a:cubicBezTo>
                  <a:pt x="16077" y="10530"/>
                  <a:pt x="15218" y="11475"/>
                  <a:pt x="15218" y="13230"/>
                </a:cubicBezTo>
                <a:cubicBezTo>
                  <a:pt x="15218" y="15525"/>
                  <a:pt x="16814" y="16605"/>
                  <a:pt x="17795" y="16875"/>
                </a:cubicBezTo>
                <a:cubicBezTo>
                  <a:pt x="19023" y="17280"/>
                  <a:pt x="20373" y="17955"/>
                  <a:pt x="20618" y="19440"/>
                </a:cubicBezTo>
                <a:cubicBezTo>
                  <a:pt x="17427" y="19440"/>
                  <a:pt x="17427" y="19440"/>
                  <a:pt x="17427" y="19440"/>
                </a:cubicBezTo>
                <a:cubicBezTo>
                  <a:pt x="17550" y="19710"/>
                  <a:pt x="17673" y="20115"/>
                  <a:pt x="17673" y="20520"/>
                </a:cubicBezTo>
                <a:cubicBezTo>
                  <a:pt x="21109" y="20520"/>
                  <a:pt x="21109" y="20520"/>
                  <a:pt x="21109" y="20520"/>
                </a:cubicBezTo>
                <a:cubicBezTo>
                  <a:pt x="21600" y="20520"/>
                  <a:pt x="21600" y="19980"/>
                  <a:pt x="21600" y="19980"/>
                </a:cubicBezTo>
                <a:cubicBezTo>
                  <a:pt x="21600" y="17145"/>
                  <a:pt x="19145" y="16200"/>
                  <a:pt x="18041" y="15795"/>
                </a:cubicBezTo>
                <a:moveTo>
                  <a:pt x="12764" y="16335"/>
                </a:moveTo>
                <a:cubicBezTo>
                  <a:pt x="12764" y="16335"/>
                  <a:pt x="10800" y="15795"/>
                  <a:pt x="10800" y="13635"/>
                </a:cubicBezTo>
                <a:cubicBezTo>
                  <a:pt x="10800" y="11610"/>
                  <a:pt x="11659" y="10935"/>
                  <a:pt x="11905" y="10395"/>
                </a:cubicBezTo>
                <a:cubicBezTo>
                  <a:pt x="11905" y="10395"/>
                  <a:pt x="12518" y="9855"/>
                  <a:pt x="12150" y="7830"/>
                </a:cubicBezTo>
                <a:cubicBezTo>
                  <a:pt x="12886" y="6750"/>
                  <a:pt x="13009" y="4860"/>
                  <a:pt x="12273" y="2835"/>
                </a:cubicBezTo>
                <a:cubicBezTo>
                  <a:pt x="11659" y="1485"/>
                  <a:pt x="11291" y="810"/>
                  <a:pt x="10555" y="405"/>
                </a:cubicBezTo>
                <a:cubicBezTo>
                  <a:pt x="10064" y="135"/>
                  <a:pt x="9573" y="0"/>
                  <a:pt x="9082" y="0"/>
                </a:cubicBezTo>
                <a:cubicBezTo>
                  <a:pt x="7977" y="0"/>
                  <a:pt x="7118" y="405"/>
                  <a:pt x="6750" y="675"/>
                </a:cubicBezTo>
                <a:cubicBezTo>
                  <a:pt x="5523" y="1215"/>
                  <a:pt x="4786" y="1620"/>
                  <a:pt x="4173" y="3510"/>
                </a:cubicBezTo>
                <a:cubicBezTo>
                  <a:pt x="3559" y="5130"/>
                  <a:pt x="4295" y="6885"/>
                  <a:pt x="4541" y="7695"/>
                </a:cubicBezTo>
                <a:cubicBezTo>
                  <a:pt x="4173" y="9720"/>
                  <a:pt x="4786" y="10395"/>
                  <a:pt x="4786" y="10395"/>
                </a:cubicBezTo>
                <a:cubicBezTo>
                  <a:pt x="5032" y="10935"/>
                  <a:pt x="5891" y="11610"/>
                  <a:pt x="5891" y="13635"/>
                </a:cubicBezTo>
                <a:cubicBezTo>
                  <a:pt x="5891" y="15795"/>
                  <a:pt x="3927" y="16335"/>
                  <a:pt x="3927" y="16335"/>
                </a:cubicBezTo>
                <a:cubicBezTo>
                  <a:pt x="2700" y="16875"/>
                  <a:pt x="0" y="17820"/>
                  <a:pt x="0" y="21060"/>
                </a:cubicBezTo>
                <a:cubicBezTo>
                  <a:pt x="0" y="21060"/>
                  <a:pt x="0" y="21600"/>
                  <a:pt x="491" y="21600"/>
                </a:cubicBezTo>
                <a:cubicBezTo>
                  <a:pt x="16200" y="21600"/>
                  <a:pt x="16200" y="21600"/>
                  <a:pt x="16200" y="21600"/>
                </a:cubicBezTo>
                <a:cubicBezTo>
                  <a:pt x="16691" y="21600"/>
                  <a:pt x="16691" y="21060"/>
                  <a:pt x="16691" y="21060"/>
                </a:cubicBezTo>
                <a:cubicBezTo>
                  <a:pt x="16691" y="17820"/>
                  <a:pt x="13991" y="16875"/>
                  <a:pt x="12764" y="16335"/>
                </a:cubicBezTo>
                <a:moveTo>
                  <a:pt x="982" y="20520"/>
                </a:moveTo>
                <a:cubicBezTo>
                  <a:pt x="1227" y="18630"/>
                  <a:pt x="2700" y="17955"/>
                  <a:pt x="4173" y="17415"/>
                </a:cubicBezTo>
                <a:cubicBezTo>
                  <a:pt x="5155" y="17145"/>
                  <a:pt x="6873" y="15930"/>
                  <a:pt x="6873" y="13635"/>
                </a:cubicBezTo>
                <a:cubicBezTo>
                  <a:pt x="6873" y="11475"/>
                  <a:pt x="6136" y="10530"/>
                  <a:pt x="5645" y="9990"/>
                </a:cubicBezTo>
                <a:cubicBezTo>
                  <a:pt x="5645" y="9855"/>
                  <a:pt x="5645" y="9855"/>
                  <a:pt x="5523" y="9720"/>
                </a:cubicBezTo>
                <a:cubicBezTo>
                  <a:pt x="5523" y="9720"/>
                  <a:pt x="5523" y="9720"/>
                  <a:pt x="5523" y="9720"/>
                </a:cubicBezTo>
                <a:cubicBezTo>
                  <a:pt x="5523" y="9720"/>
                  <a:pt x="5277" y="9180"/>
                  <a:pt x="5523" y="7965"/>
                </a:cubicBezTo>
                <a:cubicBezTo>
                  <a:pt x="5645" y="7830"/>
                  <a:pt x="5523" y="7560"/>
                  <a:pt x="5523" y="7290"/>
                </a:cubicBezTo>
                <a:cubicBezTo>
                  <a:pt x="5277" y="6750"/>
                  <a:pt x="4664" y="5130"/>
                  <a:pt x="5032" y="4050"/>
                </a:cubicBezTo>
                <a:cubicBezTo>
                  <a:pt x="5645" y="2430"/>
                  <a:pt x="6136" y="2160"/>
                  <a:pt x="7118" y="1620"/>
                </a:cubicBezTo>
                <a:cubicBezTo>
                  <a:pt x="7118" y="1620"/>
                  <a:pt x="7118" y="1620"/>
                  <a:pt x="7241" y="1620"/>
                </a:cubicBezTo>
                <a:cubicBezTo>
                  <a:pt x="7486" y="1350"/>
                  <a:pt x="8223" y="1080"/>
                  <a:pt x="9082" y="1080"/>
                </a:cubicBezTo>
                <a:cubicBezTo>
                  <a:pt x="9450" y="1080"/>
                  <a:pt x="9818" y="1215"/>
                  <a:pt x="10186" y="1350"/>
                </a:cubicBezTo>
                <a:cubicBezTo>
                  <a:pt x="10432" y="1620"/>
                  <a:pt x="10800" y="2025"/>
                  <a:pt x="11291" y="3240"/>
                </a:cubicBezTo>
                <a:cubicBezTo>
                  <a:pt x="12027" y="4995"/>
                  <a:pt x="11782" y="6480"/>
                  <a:pt x="11291" y="7155"/>
                </a:cubicBezTo>
                <a:cubicBezTo>
                  <a:pt x="11168" y="7425"/>
                  <a:pt x="11168" y="7830"/>
                  <a:pt x="11168" y="8100"/>
                </a:cubicBezTo>
                <a:cubicBezTo>
                  <a:pt x="11414" y="9180"/>
                  <a:pt x="11291" y="9585"/>
                  <a:pt x="11168" y="9720"/>
                </a:cubicBezTo>
                <a:cubicBezTo>
                  <a:pt x="11168" y="9720"/>
                  <a:pt x="11168" y="9720"/>
                  <a:pt x="11168" y="9720"/>
                </a:cubicBezTo>
                <a:cubicBezTo>
                  <a:pt x="11045" y="9855"/>
                  <a:pt x="11045" y="9855"/>
                  <a:pt x="11045" y="9990"/>
                </a:cubicBezTo>
                <a:cubicBezTo>
                  <a:pt x="10555" y="10530"/>
                  <a:pt x="9818" y="11475"/>
                  <a:pt x="9818" y="13635"/>
                </a:cubicBezTo>
                <a:cubicBezTo>
                  <a:pt x="9818" y="15930"/>
                  <a:pt x="11536" y="17145"/>
                  <a:pt x="12518" y="17415"/>
                </a:cubicBezTo>
                <a:cubicBezTo>
                  <a:pt x="13868" y="17955"/>
                  <a:pt x="15464" y="18630"/>
                  <a:pt x="15709" y="20520"/>
                </a:cubicBezTo>
                <a:lnTo>
                  <a:pt x="982" y="2052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3" name="Shape"/>
          <p:cNvSpPr/>
          <p:nvPr/>
        </p:nvSpPr>
        <p:spPr>
          <a:xfrm>
            <a:off x="8816975" y="11487152"/>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2332" y="16200"/>
                </a:moveTo>
                <a:cubicBezTo>
                  <a:pt x="3068" y="15900"/>
                  <a:pt x="4173" y="15000"/>
                  <a:pt x="4173" y="12900"/>
                </a:cubicBezTo>
                <a:cubicBezTo>
                  <a:pt x="4173" y="11100"/>
                  <a:pt x="3682" y="10350"/>
                  <a:pt x="3436" y="9900"/>
                </a:cubicBezTo>
                <a:cubicBezTo>
                  <a:pt x="3436" y="9750"/>
                  <a:pt x="3436" y="9750"/>
                  <a:pt x="3436" y="9750"/>
                </a:cubicBezTo>
                <a:cubicBezTo>
                  <a:pt x="3314" y="9750"/>
                  <a:pt x="3314" y="9750"/>
                  <a:pt x="3314" y="9750"/>
                </a:cubicBezTo>
                <a:cubicBezTo>
                  <a:pt x="3314" y="9750"/>
                  <a:pt x="3314" y="9450"/>
                  <a:pt x="3436" y="8700"/>
                </a:cubicBezTo>
                <a:cubicBezTo>
                  <a:pt x="3436" y="8400"/>
                  <a:pt x="3436" y="8100"/>
                  <a:pt x="3314" y="7950"/>
                </a:cubicBezTo>
                <a:cubicBezTo>
                  <a:pt x="3191" y="7350"/>
                  <a:pt x="2823" y="6450"/>
                  <a:pt x="3068" y="5700"/>
                </a:cubicBezTo>
                <a:cubicBezTo>
                  <a:pt x="3436" y="4350"/>
                  <a:pt x="3682" y="4200"/>
                  <a:pt x="4173" y="4050"/>
                </a:cubicBezTo>
                <a:cubicBezTo>
                  <a:pt x="4173" y="4050"/>
                  <a:pt x="4173" y="3900"/>
                  <a:pt x="4295" y="3900"/>
                </a:cubicBezTo>
                <a:cubicBezTo>
                  <a:pt x="4418" y="3750"/>
                  <a:pt x="4909" y="3600"/>
                  <a:pt x="5400" y="3600"/>
                </a:cubicBezTo>
                <a:cubicBezTo>
                  <a:pt x="5645" y="3600"/>
                  <a:pt x="5891" y="3600"/>
                  <a:pt x="6014" y="3750"/>
                </a:cubicBezTo>
                <a:cubicBezTo>
                  <a:pt x="6014" y="3600"/>
                  <a:pt x="6136" y="3300"/>
                  <a:pt x="6136" y="3150"/>
                </a:cubicBezTo>
                <a:cubicBezTo>
                  <a:pt x="6259" y="3000"/>
                  <a:pt x="6259" y="2850"/>
                  <a:pt x="6382" y="2700"/>
                </a:cubicBezTo>
                <a:cubicBezTo>
                  <a:pt x="6014" y="2400"/>
                  <a:pt x="5768" y="2400"/>
                  <a:pt x="5400" y="2400"/>
                </a:cubicBezTo>
                <a:cubicBezTo>
                  <a:pt x="4664" y="2400"/>
                  <a:pt x="4050" y="2700"/>
                  <a:pt x="3682" y="2850"/>
                </a:cubicBezTo>
                <a:cubicBezTo>
                  <a:pt x="2945" y="3300"/>
                  <a:pt x="2577" y="3750"/>
                  <a:pt x="2086" y="5250"/>
                </a:cubicBezTo>
                <a:cubicBezTo>
                  <a:pt x="1718" y="6450"/>
                  <a:pt x="2209" y="7800"/>
                  <a:pt x="2455" y="8400"/>
                </a:cubicBezTo>
                <a:cubicBezTo>
                  <a:pt x="2209" y="9900"/>
                  <a:pt x="2577" y="10500"/>
                  <a:pt x="2577" y="10500"/>
                </a:cubicBezTo>
                <a:cubicBezTo>
                  <a:pt x="2823" y="10950"/>
                  <a:pt x="3191" y="11400"/>
                  <a:pt x="3191" y="12900"/>
                </a:cubicBezTo>
                <a:cubicBezTo>
                  <a:pt x="3191" y="14700"/>
                  <a:pt x="2086" y="15000"/>
                  <a:pt x="2086" y="15000"/>
                </a:cubicBezTo>
                <a:cubicBezTo>
                  <a:pt x="1227" y="15450"/>
                  <a:pt x="0" y="16200"/>
                  <a:pt x="0" y="18600"/>
                </a:cubicBezTo>
                <a:cubicBezTo>
                  <a:pt x="0" y="18600"/>
                  <a:pt x="0" y="19200"/>
                  <a:pt x="491" y="19200"/>
                </a:cubicBezTo>
                <a:cubicBezTo>
                  <a:pt x="2700" y="19200"/>
                  <a:pt x="2700" y="19200"/>
                  <a:pt x="2700" y="19200"/>
                </a:cubicBezTo>
                <a:cubicBezTo>
                  <a:pt x="2823" y="18750"/>
                  <a:pt x="2945" y="18300"/>
                  <a:pt x="3191" y="18000"/>
                </a:cubicBezTo>
                <a:cubicBezTo>
                  <a:pt x="982" y="18000"/>
                  <a:pt x="982" y="18000"/>
                  <a:pt x="982" y="18000"/>
                </a:cubicBezTo>
                <a:cubicBezTo>
                  <a:pt x="1105" y="16800"/>
                  <a:pt x="1718" y="16500"/>
                  <a:pt x="2332" y="16200"/>
                </a:cubicBezTo>
                <a:moveTo>
                  <a:pt x="19514" y="15000"/>
                </a:moveTo>
                <a:cubicBezTo>
                  <a:pt x="19514" y="15000"/>
                  <a:pt x="18409" y="14700"/>
                  <a:pt x="18409" y="12900"/>
                </a:cubicBezTo>
                <a:cubicBezTo>
                  <a:pt x="18409" y="11400"/>
                  <a:pt x="18777" y="10950"/>
                  <a:pt x="19023" y="10500"/>
                </a:cubicBezTo>
                <a:cubicBezTo>
                  <a:pt x="19023" y="10500"/>
                  <a:pt x="19391" y="9900"/>
                  <a:pt x="19145" y="8400"/>
                </a:cubicBezTo>
                <a:cubicBezTo>
                  <a:pt x="19391" y="7800"/>
                  <a:pt x="19882" y="6450"/>
                  <a:pt x="19514" y="5250"/>
                </a:cubicBezTo>
                <a:cubicBezTo>
                  <a:pt x="19023" y="3750"/>
                  <a:pt x="18655" y="3300"/>
                  <a:pt x="17918" y="2850"/>
                </a:cubicBezTo>
                <a:cubicBezTo>
                  <a:pt x="17550" y="2700"/>
                  <a:pt x="16936" y="2400"/>
                  <a:pt x="16200" y="2400"/>
                </a:cubicBezTo>
                <a:cubicBezTo>
                  <a:pt x="15832" y="2400"/>
                  <a:pt x="15586" y="2400"/>
                  <a:pt x="15218" y="2700"/>
                </a:cubicBezTo>
                <a:cubicBezTo>
                  <a:pt x="15341" y="3000"/>
                  <a:pt x="15464" y="3450"/>
                  <a:pt x="15464" y="3750"/>
                </a:cubicBezTo>
                <a:cubicBezTo>
                  <a:pt x="15586" y="3750"/>
                  <a:pt x="15586" y="3750"/>
                  <a:pt x="15586" y="3750"/>
                </a:cubicBezTo>
                <a:cubicBezTo>
                  <a:pt x="15709" y="3600"/>
                  <a:pt x="15955" y="3600"/>
                  <a:pt x="16200" y="3600"/>
                </a:cubicBezTo>
                <a:cubicBezTo>
                  <a:pt x="16691" y="3600"/>
                  <a:pt x="17182" y="3750"/>
                  <a:pt x="17305" y="3900"/>
                </a:cubicBezTo>
                <a:cubicBezTo>
                  <a:pt x="17427" y="3900"/>
                  <a:pt x="17427" y="4050"/>
                  <a:pt x="17427" y="4050"/>
                </a:cubicBezTo>
                <a:cubicBezTo>
                  <a:pt x="17918" y="4200"/>
                  <a:pt x="18164" y="4350"/>
                  <a:pt x="18532" y="5700"/>
                </a:cubicBezTo>
                <a:cubicBezTo>
                  <a:pt x="18777" y="6450"/>
                  <a:pt x="18409" y="7350"/>
                  <a:pt x="18286" y="7950"/>
                </a:cubicBezTo>
                <a:cubicBezTo>
                  <a:pt x="18164" y="8100"/>
                  <a:pt x="18164" y="8400"/>
                  <a:pt x="18164" y="8700"/>
                </a:cubicBezTo>
                <a:cubicBezTo>
                  <a:pt x="18286" y="9450"/>
                  <a:pt x="18286" y="9750"/>
                  <a:pt x="18286" y="9750"/>
                </a:cubicBezTo>
                <a:cubicBezTo>
                  <a:pt x="18286" y="9750"/>
                  <a:pt x="18286" y="9750"/>
                  <a:pt x="18164" y="9750"/>
                </a:cubicBezTo>
                <a:cubicBezTo>
                  <a:pt x="18164" y="9900"/>
                  <a:pt x="18164" y="9900"/>
                  <a:pt x="18164" y="9900"/>
                </a:cubicBezTo>
                <a:cubicBezTo>
                  <a:pt x="17918" y="10350"/>
                  <a:pt x="17427" y="11100"/>
                  <a:pt x="17427" y="12900"/>
                </a:cubicBezTo>
                <a:cubicBezTo>
                  <a:pt x="17427" y="15000"/>
                  <a:pt x="18532" y="15900"/>
                  <a:pt x="19268" y="16200"/>
                </a:cubicBezTo>
                <a:cubicBezTo>
                  <a:pt x="19882" y="16500"/>
                  <a:pt x="20495" y="16800"/>
                  <a:pt x="20618" y="18000"/>
                </a:cubicBezTo>
                <a:cubicBezTo>
                  <a:pt x="18409" y="18000"/>
                  <a:pt x="18409" y="18000"/>
                  <a:pt x="18409" y="18000"/>
                </a:cubicBezTo>
                <a:cubicBezTo>
                  <a:pt x="18655" y="18300"/>
                  <a:pt x="18777" y="18750"/>
                  <a:pt x="18900" y="19200"/>
                </a:cubicBezTo>
                <a:cubicBezTo>
                  <a:pt x="21109" y="19200"/>
                  <a:pt x="21109" y="19200"/>
                  <a:pt x="21109" y="19200"/>
                </a:cubicBezTo>
                <a:cubicBezTo>
                  <a:pt x="21600" y="19200"/>
                  <a:pt x="21600" y="18600"/>
                  <a:pt x="21600" y="18600"/>
                </a:cubicBezTo>
                <a:cubicBezTo>
                  <a:pt x="21600" y="16200"/>
                  <a:pt x="20373" y="15450"/>
                  <a:pt x="19514" y="15000"/>
                </a:cubicBezTo>
                <a:moveTo>
                  <a:pt x="14727" y="16350"/>
                </a:moveTo>
                <a:cubicBezTo>
                  <a:pt x="14727" y="16350"/>
                  <a:pt x="13009" y="15750"/>
                  <a:pt x="13009" y="13500"/>
                </a:cubicBezTo>
                <a:cubicBezTo>
                  <a:pt x="13009" y="11550"/>
                  <a:pt x="13623" y="10950"/>
                  <a:pt x="13991" y="10350"/>
                </a:cubicBezTo>
                <a:cubicBezTo>
                  <a:pt x="13991" y="10350"/>
                  <a:pt x="14482" y="9750"/>
                  <a:pt x="14114" y="7800"/>
                </a:cubicBezTo>
                <a:cubicBezTo>
                  <a:pt x="14727" y="6750"/>
                  <a:pt x="14973" y="4950"/>
                  <a:pt x="14236" y="2850"/>
                </a:cubicBezTo>
                <a:cubicBezTo>
                  <a:pt x="13745" y="1500"/>
                  <a:pt x="13377" y="750"/>
                  <a:pt x="12764" y="450"/>
                </a:cubicBezTo>
                <a:cubicBezTo>
                  <a:pt x="12395" y="150"/>
                  <a:pt x="11905" y="0"/>
                  <a:pt x="11414" y="0"/>
                </a:cubicBezTo>
                <a:cubicBezTo>
                  <a:pt x="10555" y="0"/>
                  <a:pt x="9695" y="450"/>
                  <a:pt x="9327" y="600"/>
                </a:cubicBezTo>
                <a:cubicBezTo>
                  <a:pt x="8345" y="1200"/>
                  <a:pt x="7732" y="1650"/>
                  <a:pt x="7118" y="3600"/>
                </a:cubicBezTo>
                <a:cubicBezTo>
                  <a:pt x="6505" y="5100"/>
                  <a:pt x="7118" y="6900"/>
                  <a:pt x="7486" y="7800"/>
                </a:cubicBezTo>
                <a:cubicBezTo>
                  <a:pt x="7118" y="9750"/>
                  <a:pt x="7609" y="10350"/>
                  <a:pt x="7609" y="10350"/>
                </a:cubicBezTo>
                <a:cubicBezTo>
                  <a:pt x="7977" y="10950"/>
                  <a:pt x="8591" y="11550"/>
                  <a:pt x="8591" y="13500"/>
                </a:cubicBezTo>
                <a:cubicBezTo>
                  <a:pt x="8591" y="15750"/>
                  <a:pt x="6873" y="16350"/>
                  <a:pt x="6873" y="16350"/>
                </a:cubicBezTo>
                <a:cubicBezTo>
                  <a:pt x="5768" y="16800"/>
                  <a:pt x="3436" y="17700"/>
                  <a:pt x="3436" y="21000"/>
                </a:cubicBezTo>
                <a:cubicBezTo>
                  <a:pt x="3436" y="21000"/>
                  <a:pt x="3436" y="21600"/>
                  <a:pt x="3927" y="21600"/>
                </a:cubicBezTo>
                <a:cubicBezTo>
                  <a:pt x="17673" y="21600"/>
                  <a:pt x="17673" y="21600"/>
                  <a:pt x="17673" y="21600"/>
                </a:cubicBezTo>
                <a:cubicBezTo>
                  <a:pt x="18164" y="21600"/>
                  <a:pt x="18164" y="21000"/>
                  <a:pt x="18164" y="21000"/>
                </a:cubicBezTo>
                <a:cubicBezTo>
                  <a:pt x="18164" y="17700"/>
                  <a:pt x="15832" y="16800"/>
                  <a:pt x="14727" y="16350"/>
                </a:cubicBezTo>
                <a:moveTo>
                  <a:pt x="4418" y="20400"/>
                </a:moveTo>
                <a:cubicBezTo>
                  <a:pt x="4664" y="18750"/>
                  <a:pt x="5891" y="18000"/>
                  <a:pt x="7118" y="17550"/>
                </a:cubicBezTo>
                <a:cubicBezTo>
                  <a:pt x="7118" y="17550"/>
                  <a:pt x="7118" y="17550"/>
                  <a:pt x="7118" y="17550"/>
                </a:cubicBezTo>
                <a:cubicBezTo>
                  <a:pt x="8100" y="17250"/>
                  <a:pt x="9573" y="16050"/>
                  <a:pt x="9573" y="13500"/>
                </a:cubicBezTo>
                <a:cubicBezTo>
                  <a:pt x="9573" y="11400"/>
                  <a:pt x="8959" y="10500"/>
                  <a:pt x="8591" y="9900"/>
                </a:cubicBezTo>
                <a:cubicBezTo>
                  <a:pt x="8468" y="9750"/>
                  <a:pt x="8345" y="9600"/>
                  <a:pt x="8468" y="9750"/>
                </a:cubicBezTo>
                <a:cubicBezTo>
                  <a:pt x="8345" y="9600"/>
                  <a:pt x="8223" y="9150"/>
                  <a:pt x="8468" y="8100"/>
                </a:cubicBezTo>
                <a:cubicBezTo>
                  <a:pt x="8591" y="7500"/>
                  <a:pt x="8345" y="7200"/>
                  <a:pt x="8345" y="7200"/>
                </a:cubicBezTo>
                <a:cubicBezTo>
                  <a:pt x="8100" y="6450"/>
                  <a:pt x="7609" y="5100"/>
                  <a:pt x="7977" y="4050"/>
                </a:cubicBezTo>
                <a:cubicBezTo>
                  <a:pt x="8468" y="2550"/>
                  <a:pt x="8959" y="2250"/>
                  <a:pt x="9695" y="1800"/>
                </a:cubicBezTo>
                <a:cubicBezTo>
                  <a:pt x="9818" y="1650"/>
                  <a:pt x="9818" y="1650"/>
                  <a:pt x="9818" y="1650"/>
                </a:cubicBezTo>
                <a:cubicBezTo>
                  <a:pt x="10064" y="1500"/>
                  <a:pt x="10677" y="1200"/>
                  <a:pt x="11414" y="1200"/>
                </a:cubicBezTo>
                <a:cubicBezTo>
                  <a:pt x="11782" y="1200"/>
                  <a:pt x="12027" y="1350"/>
                  <a:pt x="12273" y="1500"/>
                </a:cubicBezTo>
                <a:cubicBezTo>
                  <a:pt x="12641" y="1650"/>
                  <a:pt x="12886" y="2100"/>
                  <a:pt x="13255" y="3300"/>
                </a:cubicBezTo>
                <a:cubicBezTo>
                  <a:pt x="14114" y="5400"/>
                  <a:pt x="13623" y="6750"/>
                  <a:pt x="13377" y="7050"/>
                </a:cubicBezTo>
                <a:cubicBezTo>
                  <a:pt x="13132" y="7350"/>
                  <a:pt x="13132" y="7800"/>
                  <a:pt x="13132" y="8100"/>
                </a:cubicBezTo>
                <a:cubicBezTo>
                  <a:pt x="13377" y="9150"/>
                  <a:pt x="13255" y="9600"/>
                  <a:pt x="13255" y="9600"/>
                </a:cubicBezTo>
                <a:cubicBezTo>
                  <a:pt x="13255" y="9600"/>
                  <a:pt x="13132" y="9750"/>
                  <a:pt x="13009" y="9900"/>
                </a:cubicBezTo>
                <a:cubicBezTo>
                  <a:pt x="12641" y="10500"/>
                  <a:pt x="12027" y="11400"/>
                  <a:pt x="12027" y="13500"/>
                </a:cubicBezTo>
                <a:cubicBezTo>
                  <a:pt x="12027" y="16050"/>
                  <a:pt x="13500" y="17250"/>
                  <a:pt x="14482" y="17550"/>
                </a:cubicBezTo>
                <a:cubicBezTo>
                  <a:pt x="14482" y="17550"/>
                  <a:pt x="14482" y="17550"/>
                  <a:pt x="14482" y="17550"/>
                </a:cubicBezTo>
                <a:cubicBezTo>
                  <a:pt x="15709" y="18000"/>
                  <a:pt x="16936" y="18750"/>
                  <a:pt x="17182" y="20400"/>
                </a:cubicBezTo>
                <a:lnTo>
                  <a:pt x="4418" y="20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4" name="Shape"/>
          <p:cNvSpPr/>
          <p:nvPr/>
        </p:nvSpPr>
        <p:spPr>
          <a:xfrm>
            <a:off x="10039350" y="11426825"/>
            <a:ext cx="640241" cy="641351"/>
          </a:xfrm>
          <a:custGeom>
            <a:avLst/>
            <a:gdLst/>
            <a:ahLst/>
            <a:cxnLst>
              <a:cxn ang="0">
                <a:pos x="wd2" y="hd2"/>
              </a:cxn>
              <a:cxn ang="5400000">
                <a:pos x="wd2" y="hd2"/>
              </a:cxn>
              <a:cxn ang="10800000">
                <a:pos x="wd2" y="hd2"/>
              </a:cxn>
              <a:cxn ang="16200000">
                <a:pos x="wd2" y="hd2"/>
              </a:cxn>
            </a:cxnLst>
            <a:rect l="0" t="0" r="r" b="b"/>
            <a:pathLst>
              <a:path w="21247" h="21600" extrusionOk="0">
                <a:moveTo>
                  <a:pt x="20514" y="4295"/>
                </a:moveTo>
                <a:cubicBezTo>
                  <a:pt x="20031" y="4664"/>
                  <a:pt x="20031" y="4664"/>
                  <a:pt x="20031" y="4664"/>
                </a:cubicBezTo>
                <a:cubicBezTo>
                  <a:pt x="20031" y="4664"/>
                  <a:pt x="20031" y="4664"/>
                  <a:pt x="20031" y="4664"/>
                </a:cubicBezTo>
                <a:cubicBezTo>
                  <a:pt x="17618" y="7118"/>
                  <a:pt x="17618" y="7118"/>
                  <a:pt x="17618" y="7118"/>
                </a:cubicBezTo>
                <a:cubicBezTo>
                  <a:pt x="17618" y="7118"/>
                  <a:pt x="17618" y="7118"/>
                  <a:pt x="17618" y="7118"/>
                </a:cubicBezTo>
                <a:cubicBezTo>
                  <a:pt x="17135" y="7609"/>
                  <a:pt x="16532" y="7855"/>
                  <a:pt x="15928" y="7855"/>
                </a:cubicBezTo>
                <a:cubicBezTo>
                  <a:pt x="14601" y="7855"/>
                  <a:pt x="13515" y="6750"/>
                  <a:pt x="13515" y="5400"/>
                </a:cubicBezTo>
                <a:cubicBezTo>
                  <a:pt x="13515" y="4664"/>
                  <a:pt x="13756" y="4173"/>
                  <a:pt x="14239" y="3682"/>
                </a:cubicBezTo>
                <a:cubicBezTo>
                  <a:pt x="13515" y="2945"/>
                  <a:pt x="13515" y="2945"/>
                  <a:pt x="13515" y="2945"/>
                </a:cubicBezTo>
                <a:cubicBezTo>
                  <a:pt x="12912" y="3559"/>
                  <a:pt x="12550" y="4418"/>
                  <a:pt x="12550" y="5400"/>
                </a:cubicBezTo>
                <a:cubicBezTo>
                  <a:pt x="12550" y="7241"/>
                  <a:pt x="14118" y="8836"/>
                  <a:pt x="15928" y="8836"/>
                </a:cubicBezTo>
                <a:cubicBezTo>
                  <a:pt x="16894" y="8836"/>
                  <a:pt x="17739" y="8468"/>
                  <a:pt x="18342" y="7855"/>
                </a:cubicBezTo>
                <a:cubicBezTo>
                  <a:pt x="18342" y="7855"/>
                  <a:pt x="18342" y="7855"/>
                  <a:pt x="18342" y="7855"/>
                </a:cubicBezTo>
                <a:cubicBezTo>
                  <a:pt x="20152" y="6014"/>
                  <a:pt x="20152" y="6014"/>
                  <a:pt x="20152" y="6014"/>
                </a:cubicBezTo>
                <a:cubicBezTo>
                  <a:pt x="20514" y="7364"/>
                  <a:pt x="20273" y="8714"/>
                  <a:pt x="19549" y="9450"/>
                </a:cubicBezTo>
                <a:cubicBezTo>
                  <a:pt x="16894" y="12150"/>
                  <a:pt x="16894" y="12150"/>
                  <a:pt x="16894" y="12150"/>
                </a:cubicBezTo>
                <a:cubicBezTo>
                  <a:pt x="16532" y="12518"/>
                  <a:pt x="16049" y="12764"/>
                  <a:pt x="15566" y="12764"/>
                </a:cubicBezTo>
                <a:cubicBezTo>
                  <a:pt x="15566" y="12764"/>
                  <a:pt x="13877" y="12641"/>
                  <a:pt x="12308" y="11659"/>
                </a:cubicBezTo>
                <a:cubicBezTo>
                  <a:pt x="12308" y="11659"/>
                  <a:pt x="12308" y="11659"/>
                  <a:pt x="12308" y="11659"/>
                </a:cubicBezTo>
                <a:cubicBezTo>
                  <a:pt x="12188" y="11536"/>
                  <a:pt x="12188" y="11536"/>
                  <a:pt x="12067" y="11536"/>
                </a:cubicBezTo>
                <a:cubicBezTo>
                  <a:pt x="11826" y="11536"/>
                  <a:pt x="11705" y="11659"/>
                  <a:pt x="11705" y="11782"/>
                </a:cubicBezTo>
                <a:cubicBezTo>
                  <a:pt x="11584" y="11782"/>
                  <a:pt x="11584" y="11782"/>
                  <a:pt x="11584" y="11782"/>
                </a:cubicBezTo>
                <a:cubicBezTo>
                  <a:pt x="4223" y="20005"/>
                  <a:pt x="4223" y="20005"/>
                  <a:pt x="4223" y="20005"/>
                </a:cubicBezTo>
                <a:cubicBezTo>
                  <a:pt x="3861" y="20373"/>
                  <a:pt x="3379" y="20618"/>
                  <a:pt x="2896" y="20618"/>
                </a:cubicBezTo>
                <a:cubicBezTo>
                  <a:pt x="1810" y="20618"/>
                  <a:pt x="965" y="19759"/>
                  <a:pt x="965" y="18655"/>
                </a:cubicBezTo>
                <a:cubicBezTo>
                  <a:pt x="965" y="18164"/>
                  <a:pt x="1207" y="17673"/>
                  <a:pt x="1569" y="17305"/>
                </a:cubicBezTo>
                <a:cubicBezTo>
                  <a:pt x="9654" y="9818"/>
                  <a:pt x="9654" y="9818"/>
                  <a:pt x="9654" y="9818"/>
                </a:cubicBezTo>
                <a:cubicBezTo>
                  <a:pt x="9654" y="9818"/>
                  <a:pt x="9654" y="9818"/>
                  <a:pt x="9654" y="9818"/>
                </a:cubicBezTo>
                <a:cubicBezTo>
                  <a:pt x="9774" y="9695"/>
                  <a:pt x="9895" y="9573"/>
                  <a:pt x="9895" y="9327"/>
                </a:cubicBezTo>
                <a:cubicBezTo>
                  <a:pt x="9895" y="9327"/>
                  <a:pt x="9774" y="9205"/>
                  <a:pt x="9774" y="9082"/>
                </a:cubicBezTo>
                <a:cubicBezTo>
                  <a:pt x="9774" y="9082"/>
                  <a:pt x="9774" y="9082"/>
                  <a:pt x="9774" y="9082"/>
                </a:cubicBezTo>
                <a:cubicBezTo>
                  <a:pt x="8326" y="7241"/>
                  <a:pt x="8326" y="5768"/>
                  <a:pt x="9533" y="4541"/>
                </a:cubicBezTo>
                <a:cubicBezTo>
                  <a:pt x="12067" y="1841"/>
                  <a:pt x="12067" y="1841"/>
                  <a:pt x="12067" y="1841"/>
                </a:cubicBezTo>
                <a:cubicBezTo>
                  <a:pt x="12791" y="1105"/>
                  <a:pt x="13636" y="982"/>
                  <a:pt x="14239" y="982"/>
                </a:cubicBezTo>
                <a:cubicBezTo>
                  <a:pt x="14239" y="982"/>
                  <a:pt x="14239" y="982"/>
                  <a:pt x="14239" y="982"/>
                </a:cubicBezTo>
                <a:cubicBezTo>
                  <a:pt x="14601" y="982"/>
                  <a:pt x="14963" y="982"/>
                  <a:pt x="15325" y="1105"/>
                </a:cubicBezTo>
                <a:cubicBezTo>
                  <a:pt x="13515" y="2945"/>
                  <a:pt x="13515" y="2945"/>
                  <a:pt x="13515" y="2945"/>
                </a:cubicBezTo>
                <a:cubicBezTo>
                  <a:pt x="14239" y="3682"/>
                  <a:pt x="14239" y="3682"/>
                  <a:pt x="14239" y="3682"/>
                </a:cubicBezTo>
                <a:cubicBezTo>
                  <a:pt x="16653" y="1227"/>
                  <a:pt x="16653" y="1227"/>
                  <a:pt x="16653" y="1227"/>
                </a:cubicBezTo>
                <a:cubicBezTo>
                  <a:pt x="16653" y="1227"/>
                  <a:pt x="16653" y="1227"/>
                  <a:pt x="16653" y="1227"/>
                </a:cubicBezTo>
                <a:cubicBezTo>
                  <a:pt x="17015" y="736"/>
                  <a:pt x="17015" y="736"/>
                  <a:pt x="17015" y="736"/>
                </a:cubicBezTo>
                <a:cubicBezTo>
                  <a:pt x="16049" y="245"/>
                  <a:pt x="15084" y="0"/>
                  <a:pt x="14239" y="0"/>
                </a:cubicBezTo>
                <a:cubicBezTo>
                  <a:pt x="14239" y="0"/>
                  <a:pt x="14239" y="0"/>
                  <a:pt x="14239" y="0"/>
                </a:cubicBezTo>
                <a:cubicBezTo>
                  <a:pt x="13153" y="0"/>
                  <a:pt x="12188" y="368"/>
                  <a:pt x="11464" y="1105"/>
                </a:cubicBezTo>
                <a:cubicBezTo>
                  <a:pt x="8809" y="3805"/>
                  <a:pt x="8809" y="3805"/>
                  <a:pt x="8809" y="3805"/>
                </a:cubicBezTo>
                <a:cubicBezTo>
                  <a:pt x="7120" y="5645"/>
                  <a:pt x="7602" y="7609"/>
                  <a:pt x="8809" y="9327"/>
                </a:cubicBezTo>
                <a:cubicBezTo>
                  <a:pt x="845" y="16568"/>
                  <a:pt x="845" y="16568"/>
                  <a:pt x="845" y="16568"/>
                </a:cubicBezTo>
                <a:cubicBezTo>
                  <a:pt x="362" y="17059"/>
                  <a:pt x="0" y="17795"/>
                  <a:pt x="0" y="18655"/>
                </a:cubicBezTo>
                <a:cubicBezTo>
                  <a:pt x="0" y="20250"/>
                  <a:pt x="1327" y="21600"/>
                  <a:pt x="2896" y="21600"/>
                </a:cubicBezTo>
                <a:cubicBezTo>
                  <a:pt x="3741" y="21600"/>
                  <a:pt x="4465" y="21232"/>
                  <a:pt x="4947" y="20741"/>
                </a:cubicBezTo>
                <a:cubicBezTo>
                  <a:pt x="12188" y="12641"/>
                  <a:pt x="12188" y="12641"/>
                  <a:pt x="12188" y="12641"/>
                </a:cubicBezTo>
                <a:cubicBezTo>
                  <a:pt x="13756" y="13623"/>
                  <a:pt x="15325" y="13745"/>
                  <a:pt x="15566" y="13745"/>
                </a:cubicBezTo>
                <a:cubicBezTo>
                  <a:pt x="16291" y="13745"/>
                  <a:pt x="17015" y="13500"/>
                  <a:pt x="17618" y="12886"/>
                </a:cubicBezTo>
                <a:cubicBezTo>
                  <a:pt x="20152" y="10186"/>
                  <a:pt x="20152" y="10186"/>
                  <a:pt x="20152" y="10186"/>
                </a:cubicBezTo>
                <a:cubicBezTo>
                  <a:pt x="21479" y="8836"/>
                  <a:pt x="21600" y="6382"/>
                  <a:pt x="20514" y="4295"/>
                </a:cubicBezTo>
                <a:moveTo>
                  <a:pt x="2534" y="18286"/>
                </a:moveTo>
                <a:cubicBezTo>
                  <a:pt x="2413" y="18409"/>
                  <a:pt x="2413" y="18532"/>
                  <a:pt x="2413" y="18655"/>
                </a:cubicBezTo>
                <a:cubicBezTo>
                  <a:pt x="2413" y="18900"/>
                  <a:pt x="2655" y="19145"/>
                  <a:pt x="2896" y="19145"/>
                </a:cubicBezTo>
                <a:cubicBezTo>
                  <a:pt x="3137" y="19145"/>
                  <a:pt x="3379" y="18900"/>
                  <a:pt x="3379" y="18655"/>
                </a:cubicBezTo>
                <a:cubicBezTo>
                  <a:pt x="3379" y="18409"/>
                  <a:pt x="3137" y="18164"/>
                  <a:pt x="2896" y="18164"/>
                </a:cubicBezTo>
                <a:cubicBezTo>
                  <a:pt x="2775" y="18164"/>
                  <a:pt x="2655" y="18164"/>
                  <a:pt x="2534" y="1828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5" name="Shape"/>
          <p:cNvSpPr/>
          <p:nvPr/>
        </p:nvSpPr>
        <p:spPr>
          <a:xfrm>
            <a:off x="11261725" y="11426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36" y="368"/>
                </a:moveTo>
                <a:cubicBezTo>
                  <a:pt x="19636" y="245"/>
                  <a:pt x="19514" y="123"/>
                  <a:pt x="19391" y="0"/>
                </a:cubicBezTo>
                <a:cubicBezTo>
                  <a:pt x="19268" y="0"/>
                  <a:pt x="19023" y="0"/>
                  <a:pt x="18900" y="0"/>
                </a:cubicBezTo>
                <a:cubicBezTo>
                  <a:pt x="18900" y="123"/>
                  <a:pt x="15095" y="1964"/>
                  <a:pt x="10800" y="1964"/>
                </a:cubicBezTo>
                <a:cubicBezTo>
                  <a:pt x="6505" y="1964"/>
                  <a:pt x="2700" y="123"/>
                  <a:pt x="2700" y="0"/>
                </a:cubicBezTo>
                <a:cubicBezTo>
                  <a:pt x="2577" y="0"/>
                  <a:pt x="2332" y="0"/>
                  <a:pt x="2209" y="0"/>
                </a:cubicBezTo>
                <a:cubicBezTo>
                  <a:pt x="2086" y="123"/>
                  <a:pt x="1964" y="245"/>
                  <a:pt x="1964" y="368"/>
                </a:cubicBezTo>
                <a:cubicBezTo>
                  <a:pt x="1964" y="368"/>
                  <a:pt x="0" y="6382"/>
                  <a:pt x="0" y="12273"/>
                </a:cubicBezTo>
                <a:cubicBezTo>
                  <a:pt x="0" y="18532"/>
                  <a:pt x="10309" y="21477"/>
                  <a:pt x="10677" y="21600"/>
                </a:cubicBezTo>
                <a:cubicBezTo>
                  <a:pt x="10677" y="21600"/>
                  <a:pt x="10800" y="21600"/>
                  <a:pt x="10800" y="21600"/>
                </a:cubicBezTo>
                <a:cubicBezTo>
                  <a:pt x="10800" y="21600"/>
                  <a:pt x="10923" y="21600"/>
                  <a:pt x="10923" y="21600"/>
                </a:cubicBezTo>
                <a:cubicBezTo>
                  <a:pt x="11291" y="21477"/>
                  <a:pt x="21600" y="18532"/>
                  <a:pt x="21600" y="12273"/>
                </a:cubicBezTo>
                <a:cubicBezTo>
                  <a:pt x="21600" y="6382"/>
                  <a:pt x="19636" y="368"/>
                  <a:pt x="19636" y="368"/>
                </a:cubicBezTo>
                <a:moveTo>
                  <a:pt x="10800" y="20618"/>
                </a:moveTo>
                <a:cubicBezTo>
                  <a:pt x="9818" y="20373"/>
                  <a:pt x="982" y="17427"/>
                  <a:pt x="982" y="12273"/>
                </a:cubicBezTo>
                <a:cubicBezTo>
                  <a:pt x="982" y="7486"/>
                  <a:pt x="2332" y="2945"/>
                  <a:pt x="2823" y="1227"/>
                </a:cubicBezTo>
                <a:cubicBezTo>
                  <a:pt x="4050" y="1718"/>
                  <a:pt x="7241" y="2945"/>
                  <a:pt x="10800" y="2945"/>
                </a:cubicBezTo>
                <a:cubicBezTo>
                  <a:pt x="14359" y="2945"/>
                  <a:pt x="17550" y="1718"/>
                  <a:pt x="18777" y="1227"/>
                </a:cubicBezTo>
                <a:cubicBezTo>
                  <a:pt x="19268" y="2945"/>
                  <a:pt x="20618" y="7486"/>
                  <a:pt x="20618" y="12273"/>
                </a:cubicBezTo>
                <a:cubicBezTo>
                  <a:pt x="20618" y="17427"/>
                  <a:pt x="11782" y="20373"/>
                  <a:pt x="10800" y="20618"/>
                </a:cubicBezTo>
                <a:moveTo>
                  <a:pt x="12518" y="8836"/>
                </a:moveTo>
                <a:cubicBezTo>
                  <a:pt x="10800" y="4418"/>
                  <a:pt x="10800" y="4418"/>
                  <a:pt x="10800" y="4418"/>
                </a:cubicBezTo>
                <a:cubicBezTo>
                  <a:pt x="9082" y="8836"/>
                  <a:pt x="9082" y="8836"/>
                  <a:pt x="9082" y="8836"/>
                </a:cubicBezTo>
                <a:cubicBezTo>
                  <a:pt x="4664" y="8836"/>
                  <a:pt x="4664" y="8836"/>
                  <a:pt x="4664" y="8836"/>
                </a:cubicBezTo>
                <a:cubicBezTo>
                  <a:pt x="8223" y="11659"/>
                  <a:pt x="8223" y="11659"/>
                  <a:pt x="8223" y="11659"/>
                </a:cubicBezTo>
                <a:cubicBezTo>
                  <a:pt x="6627" y="16691"/>
                  <a:pt x="6627" y="16691"/>
                  <a:pt x="6627" y="16691"/>
                </a:cubicBezTo>
                <a:cubicBezTo>
                  <a:pt x="10800" y="13623"/>
                  <a:pt x="10800" y="13623"/>
                  <a:pt x="10800" y="13623"/>
                </a:cubicBezTo>
                <a:cubicBezTo>
                  <a:pt x="14973" y="16691"/>
                  <a:pt x="14973" y="16691"/>
                  <a:pt x="14973" y="16691"/>
                </a:cubicBezTo>
                <a:cubicBezTo>
                  <a:pt x="13255" y="11659"/>
                  <a:pt x="13255" y="11659"/>
                  <a:pt x="13255" y="11659"/>
                </a:cubicBezTo>
                <a:cubicBezTo>
                  <a:pt x="16936" y="8836"/>
                  <a:pt x="16936" y="8836"/>
                  <a:pt x="16936" y="8836"/>
                </a:cubicBezTo>
                <a:lnTo>
                  <a:pt x="12518" y="8836"/>
                </a:lnTo>
                <a:close/>
                <a:moveTo>
                  <a:pt x="12395" y="11905"/>
                </a:moveTo>
                <a:cubicBezTo>
                  <a:pt x="13009" y="13991"/>
                  <a:pt x="13009" y="13991"/>
                  <a:pt x="13009" y="13991"/>
                </a:cubicBezTo>
                <a:cubicBezTo>
                  <a:pt x="11414" y="12764"/>
                  <a:pt x="11414" y="12764"/>
                  <a:pt x="11414" y="12764"/>
                </a:cubicBezTo>
                <a:cubicBezTo>
                  <a:pt x="10800" y="12395"/>
                  <a:pt x="10800" y="12395"/>
                  <a:pt x="10800" y="12395"/>
                </a:cubicBezTo>
                <a:cubicBezTo>
                  <a:pt x="10186" y="12764"/>
                  <a:pt x="10186" y="12764"/>
                  <a:pt x="10186" y="12764"/>
                </a:cubicBezTo>
                <a:cubicBezTo>
                  <a:pt x="8468" y="13991"/>
                  <a:pt x="8468" y="13991"/>
                  <a:pt x="8468" y="13991"/>
                </a:cubicBezTo>
                <a:cubicBezTo>
                  <a:pt x="9205" y="11905"/>
                  <a:pt x="9205" y="11905"/>
                  <a:pt x="9205" y="11905"/>
                </a:cubicBezTo>
                <a:cubicBezTo>
                  <a:pt x="9450" y="11291"/>
                  <a:pt x="9450" y="11291"/>
                  <a:pt x="9450" y="11291"/>
                </a:cubicBezTo>
                <a:cubicBezTo>
                  <a:pt x="8836" y="10923"/>
                  <a:pt x="8836" y="10923"/>
                  <a:pt x="8836" y="10923"/>
                </a:cubicBezTo>
                <a:cubicBezTo>
                  <a:pt x="7486" y="9818"/>
                  <a:pt x="7486" y="9818"/>
                  <a:pt x="7486" y="9818"/>
                </a:cubicBezTo>
                <a:cubicBezTo>
                  <a:pt x="9818" y="9818"/>
                  <a:pt x="9818" y="9818"/>
                  <a:pt x="9818" y="9818"/>
                </a:cubicBezTo>
                <a:cubicBezTo>
                  <a:pt x="10064" y="9205"/>
                  <a:pt x="10064" y="9205"/>
                  <a:pt x="10064" y="9205"/>
                </a:cubicBezTo>
                <a:cubicBezTo>
                  <a:pt x="10800" y="7118"/>
                  <a:pt x="10800" y="7118"/>
                  <a:pt x="10800" y="7118"/>
                </a:cubicBezTo>
                <a:cubicBezTo>
                  <a:pt x="11536" y="9205"/>
                  <a:pt x="11536" y="9205"/>
                  <a:pt x="11536" y="9205"/>
                </a:cubicBezTo>
                <a:cubicBezTo>
                  <a:pt x="11782" y="9818"/>
                  <a:pt x="11782" y="9818"/>
                  <a:pt x="11782" y="9818"/>
                </a:cubicBezTo>
                <a:cubicBezTo>
                  <a:pt x="14114" y="9818"/>
                  <a:pt x="14114" y="9818"/>
                  <a:pt x="14114" y="9818"/>
                </a:cubicBezTo>
                <a:cubicBezTo>
                  <a:pt x="12641" y="10923"/>
                  <a:pt x="12641" y="10923"/>
                  <a:pt x="12641" y="10923"/>
                </a:cubicBezTo>
                <a:cubicBezTo>
                  <a:pt x="12150" y="11291"/>
                  <a:pt x="12150" y="11291"/>
                  <a:pt x="12150" y="11291"/>
                </a:cubicBezTo>
                <a:lnTo>
                  <a:pt x="12395" y="1190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6" name="Shape"/>
          <p:cNvSpPr/>
          <p:nvPr/>
        </p:nvSpPr>
        <p:spPr>
          <a:xfrm>
            <a:off x="12484100" y="11456505"/>
            <a:ext cx="641351" cy="583098"/>
          </a:xfrm>
          <a:custGeom>
            <a:avLst/>
            <a:gdLst/>
            <a:ahLst/>
            <a:cxnLst>
              <a:cxn ang="0">
                <a:pos x="wd2" y="hd2"/>
              </a:cxn>
              <a:cxn ang="5400000">
                <a:pos x="wd2" y="hd2"/>
              </a:cxn>
              <a:cxn ang="10800000">
                <a:pos x="wd2" y="hd2"/>
              </a:cxn>
              <a:cxn ang="16200000">
                <a:pos x="wd2" y="hd2"/>
              </a:cxn>
            </a:cxnLst>
            <a:rect l="0" t="0" r="r" b="b"/>
            <a:pathLst>
              <a:path w="21600" h="21101" extrusionOk="0">
                <a:moveTo>
                  <a:pt x="20618" y="4242"/>
                </a:moveTo>
                <a:cubicBezTo>
                  <a:pt x="16814" y="4242"/>
                  <a:pt x="16814" y="4242"/>
                  <a:pt x="16814" y="4242"/>
                </a:cubicBezTo>
                <a:cubicBezTo>
                  <a:pt x="17305" y="3321"/>
                  <a:pt x="17305" y="2267"/>
                  <a:pt x="16814" y="1477"/>
                </a:cubicBezTo>
                <a:cubicBezTo>
                  <a:pt x="15955" y="28"/>
                  <a:pt x="13991" y="-499"/>
                  <a:pt x="12395" y="555"/>
                </a:cubicBezTo>
                <a:cubicBezTo>
                  <a:pt x="11782" y="950"/>
                  <a:pt x="11291" y="1477"/>
                  <a:pt x="10923" y="2135"/>
                </a:cubicBezTo>
                <a:cubicBezTo>
                  <a:pt x="10923" y="2135"/>
                  <a:pt x="10923" y="2135"/>
                  <a:pt x="10923" y="2135"/>
                </a:cubicBezTo>
                <a:cubicBezTo>
                  <a:pt x="10923" y="2135"/>
                  <a:pt x="10923" y="2135"/>
                  <a:pt x="10923" y="2135"/>
                </a:cubicBezTo>
                <a:cubicBezTo>
                  <a:pt x="10800" y="2135"/>
                  <a:pt x="10800" y="2135"/>
                  <a:pt x="10800" y="2135"/>
                </a:cubicBezTo>
                <a:cubicBezTo>
                  <a:pt x="10800" y="2135"/>
                  <a:pt x="10800" y="2135"/>
                  <a:pt x="10677" y="2135"/>
                </a:cubicBezTo>
                <a:cubicBezTo>
                  <a:pt x="10677" y="2135"/>
                  <a:pt x="10677" y="2135"/>
                  <a:pt x="10677" y="2135"/>
                </a:cubicBezTo>
                <a:cubicBezTo>
                  <a:pt x="10677" y="2135"/>
                  <a:pt x="10677" y="2135"/>
                  <a:pt x="10677" y="2135"/>
                </a:cubicBezTo>
                <a:cubicBezTo>
                  <a:pt x="10309" y="1477"/>
                  <a:pt x="9818" y="950"/>
                  <a:pt x="9205" y="555"/>
                </a:cubicBezTo>
                <a:cubicBezTo>
                  <a:pt x="7609" y="-499"/>
                  <a:pt x="5523" y="28"/>
                  <a:pt x="4786" y="1477"/>
                </a:cubicBezTo>
                <a:cubicBezTo>
                  <a:pt x="4295" y="2267"/>
                  <a:pt x="4295" y="3321"/>
                  <a:pt x="4664" y="4242"/>
                </a:cubicBezTo>
                <a:cubicBezTo>
                  <a:pt x="982" y="4242"/>
                  <a:pt x="982" y="4242"/>
                  <a:pt x="982" y="4242"/>
                </a:cubicBezTo>
                <a:cubicBezTo>
                  <a:pt x="491" y="4242"/>
                  <a:pt x="0" y="4769"/>
                  <a:pt x="0" y="5296"/>
                </a:cubicBezTo>
                <a:cubicBezTo>
                  <a:pt x="0" y="7403"/>
                  <a:pt x="0" y="7403"/>
                  <a:pt x="0" y="7403"/>
                </a:cubicBezTo>
                <a:cubicBezTo>
                  <a:pt x="0" y="7930"/>
                  <a:pt x="491" y="8457"/>
                  <a:pt x="982" y="8457"/>
                </a:cubicBezTo>
                <a:cubicBezTo>
                  <a:pt x="982" y="20047"/>
                  <a:pt x="982" y="20047"/>
                  <a:pt x="982" y="20047"/>
                </a:cubicBezTo>
                <a:cubicBezTo>
                  <a:pt x="982" y="20574"/>
                  <a:pt x="1473" y="21101"/>
                  <a:pt x="1964" y="21101"/>
                </a:cubicBezTo>
                <a:cubicBezTo>
                  <a:pt x="19636" y="21101"/>
                  <a:pt x="19636" y="21101"/>
                  <a:pt x="19636" y="21101"/>
                </a:cubicBezTo>
                <a:cubicBezTo>
                  <a:pt x="20127" y="21101"/>
                  <a:pt x="20618" y="20574"/>
                  <a:pt x="20618" y="20047"/>
                </a:cubicBezTo>
                <a:cubicBezTo>
                  <a:pt x="20618" y="8457"/>
                  <a:pt x="20618" y="8457"/>
                  <a:pt x="20618" y="8457"/>
                </a:cubicBezTo>
                <a:cubicBezTo>
                  <a:pt x="21109" y="8457"/>
                  <a:pt x="21600" y="7930"/>
                  <a:pt x="21600" y="7403"/>
                </a:cubicBezTo>
                <a:cubicBezTo>
                  <a:pt x="21600" y="5296"/>
                  <a:pt x="21600" y="5296"/>
                  <a:pt x="21600" y="5296"/>
                </a:cubicBezTo>
                <a:cubicBezTo>
                  <a:pt x="21600" y="4769"/>
                  <a:pt x="21109" y="4242"/>
                  <a:pt x="20618" y="4242"/>
                </a:cubicBezTo>
                <a:moveTo>
                  <a:pt x="5645" y="2003"/>
                </a:moveTo>
                <a:cubicBezTo>
                  <a:pt x="6136" y="950"/>
                  <a:pt x="7486" y="818"/>
                  <a:pt x="8714" y="1477"/>
                </a:cubicBezTo>
                <a:cubicBezTo>
                  <a:pt x="9450" y="2003"/>
                  <a:pt x="9941" y="2662"/>
                  <a:pt x="10064" y="3452"/>
                </a:cubicBezTo>
                <a:cubicBezTo>
                  <a:pt x="9941" y="3716"/>
                  <a:pt x="9818" y="3979"/>
                  <a:pt x="9695" y="4242"/>
                </a:cubicBezTo>
                <a:cubicBezTo>
                  <a:pt x="5891" y="4242"/>
                  <a:pt x="5891" y="4242"/>
                  <a:pt x="5891" y="4242"/>
                </a:cubicBezTo>
                <a:cubicBezTo>
                  <a:pt x="5400" y="3584"/>
                  <a:pt x="5277" y="2662"/>
                  <a:pt x="5645" y="2003"/>
                </a:cubicBezTo>
                <a:moveTo>
                  <a:pt x="982" y="7403"/>
                </a:moveTo>
                <a:cubicBezTo>
                  <a:pt x="982" y="5296"/>
                  <a:pt x="982" y="5296"/>
                  <a:pt x="982" y="5296"/>
                </a:cubicBezTo>
                <a:cubicBezTo>
                  <a:pt x="9327" y="5296"/>
                  <a:pt x="9327" y="5296"/>
                  <a:pt x="9327" y="5296"/>
                </a:cubicBezTo>
                <a:cubicBezTo>
                  <a:pt x="8836" y="6086"/>
                  <a:pt x="8468" y="6745"/>
                  <a:pt x="7977" y="7403"/>
                </a:cubicBezTo>
                <a:lnTo>
                  <a:pt x="982" y="7403"/>
                </a:lnTo>
                <a:close/>
                <a:moveTo>
                  <a:pt x="10309" y="20047"/>
                </a:moveTo>
                <a:cubicBezTo>
                  <a:pt x="1964" y="20047"/>
                  <a:pt x="1964" y="20047"/>
                  <a:pt x="1964" y="20047"/>
                </a:cubicBezTo>
                <a:cubicBezTo>
                  <a:pt x="1964" y="14779"/>
                  <a:pt x="1964" y="14779"/>
                  <a:pt x="1964" y="14779"/>
                </a:cubicBezTo>
                <a:cubicBezTo>
                  <a:pt x="10309" y="14779"/>
                  <a:pt x="10309" y="14779"/>
                  <a:pt x="10309" y="14779"/>
                </a:cubicBezTo>
                <a:lnTo>
                  <a:pt x="10309" y="20047"/>
                </a:lnTo>
                <a:close/>
                <a:moveTo>
                  <a:pt x="10309" y="13725"/>
                </a:moveTo>
                <a:cubicBezTo>
                  <a:pt x="1964" y="13725"/>
                  <a:pt x="1964" y="13725"/>
                  <a:pt x="1964" y="13725"/>
                </a:cubicBezTo>
                <a:cubicBezTo>
                  <a:pt x="1964" y="8457"/>
                  <a:pt x="1964" y="8457"/>
                  <a:pt x="1964" y="8457"/>
                </a:cubicBezTo>
                <a:cubicBezTo>
                  <a:pt x="7241" y="8457"/>
                  <a:pt x="7241" y="8457"/>
                  <a:pt x="7241" y="8457"/>
                </a:cubicBezTo>
                <a:cubicBezTo>
                  <a:pt x="6505" y="9247"/>
                  <a:pt x="6136" y="9642"/>
                  <a:pt x="6014" y="9642"/>
                </a:cubicBezTo>
                <a:cubicBezTo>
                  <a:pt x="5891" y="9906"/>
                  <a:pt x="5891" y="10169"/>
                  <a:pt x="6014" y="10433"/>
                </a:cubicBezTo>
                <a:cubicBezTo>
                  <a:pt x="6136" y="10564"/>
                  <a:pt x="6136" y="10564"/>
                  <a:pt x="6259" y="10564"/>
                </a:cubicBezTo>
                <a:cubicBezTo>
                  <a:pt x="6382" y="10696"/>
                  <a:pt x="6627" y="10564"/>
                  <a:pt x="6750" y="10433"/>
                </a:cubicBezTo>
                <a:cubicBezTo>
                  <a:pt x="6750" y="10433"/>
                  <a:pt x="7609" y="9642"/>
                  <a:pt x="8468" y="8457"/>
                </a:cubicBezTo>
                <a:cubicBezTo>
                  <a:pt x="10309" y="8457"/>
                  <a:pt x="10309" y="8457"/>
                  <a:pt x="10309" y="8457"/>
                </a:cubicBezTo>
                <a:lnTo>
                  <a:pt x="10309" y="13725"/>
                </a:lnTo>
                <a:close/>
                <a:moveTo>
                  <a:pt x="10309" y="7403"/>
                </a:moveTo>
                <a:cubicBezTo>
                  <a:pt x="9205" y="7403"/>
                  <a:pt x="9205" y="7403"/>
                  <a:pt x="9205" y="7403"/>
                </a:cubicBezTo>
                <a:cubicBezTo>
                  <a:pt x="9573" y="6877"/>
                  <a:pt x="9941" y="6218"/>
                  <a:pt x="10309" y="5428"/>
                </a:cubicBezTo>
                <a:lnTo>
                  <a:pt x="10309" y="7403"/>
                </a:lnTo>
                <a:close/>
                <a:moveTo>
                  <a:pt x="12886" y="1477"/>
                </a:moveTo>
                <a:cubicBezTo>
                  <a:pt x="13991" y="818"/>
                  <a:pt x="15464" y="950"/>
                  <a:pt x="15955" y="2003"/>
                </a:cubicBezTo>
                <a:cubicBezTo>
                  <a:pt x="16323" y="2662"/>
                  <a:pt x="16200" y="3584"/>
                  <a:pt x="15709" y="4242"/>
                </a:cubicBezTo>
                <a:cubicBezTo>
                  <a:pt x="11905" y="4242"/>
                  <a:pt x="11905" y="4242"/>
                  <a:pt x="11905" y="4242"/>
                </a:cubicBezTo>
                <a:cubicBezTo>
                  <a:pt x="11782" y="3979"/>
                  <a:pt x="11659" y="3716"/>
                  <a:pt x="11536" y="3452"/>
                </a:cubicBezTo>
                <a:cubicBezTo>
                  <a:pt x="11659" y="2662"/>
                  <a:pt x="12150" y="2003"/>
                  <a:pt x="12886" y="1477"/>
                </a:cubicBezTo>
                <a:moveTo>
                  <a:pt x="11291" y="5428"/>
                </a:moveTo>
                <a:cubicBezTo>
                  <a:pt x="11659" y="6218"/>
                  <a:pt x="12027" y="6877"/>
                  <a:pt x="12395" y="7403"/>
                </a:cubicBezTo>
                <a:cubicBezTo>
                  <a:pt x="11291" y="7403"/>
                  <a:pt x="11291" y="7403"/>
                  <a:pt x="11291" y="7403"/>
                </a:cubicBezTo>
                <a:lnTo>
                  <a:pt x="11291" y="5428"/>
                </a:lnTo>
                <a:close/>
                <a:moveTo>
                  <a:pt x="19636" y="20047"/>
                </a:moveTo>
                <a:cubicBezTo>
                  <a:pt x="11291" y="20047"/>
                  <a:pt x="11291" y="20047"/>
                  <a:pt x="11291" y="20047"/>
                </a:cubicBezTo>
                <a:cubicBezTo>
                  <a:pt x="11291" y="14779"/>
                  <a:pt x="11291" y="14779"/>
                  <a:pt x="11291" y="14779"/>
                </a:cubicBezTo>
                <a:cubicBezTo>
                  <a:pt x="19636" y="14779"/>
                  <a:pt x="19636" y="14779"/>
                  <a:pt x="19636" y="14779"/>
                </a:cubicBezTo>
                <a:lnTo>
                  <a:pt x="19636" y="20047"/>
                </a:lnTo>
                <a:close/>
                <a:moveTo>
                  <a:pt x="19636" y="13725"/>
                </a:moveTo>
                <a:cubicBezTo>
                  <a:pt x="11291" y="13725"/>
                  <a:pt x="11291" y="13725"/>
                  <a:pt x="11291" y="13725"/>
                </a:cubicBezTo>
                <a:cubicBezTo>
                  <a:pt x="11291" y="8457"/>
                  <a:pt x="11291" y="8457"/>
                  <a:pt x="11291" y="8457"/>
                </a:cubicBezTo>
                <a:cubicBezTo>
                  <a:pt x="13132" y="8457"/>
                  <a:pt x="13132" y="8457"/>
                  <a:pt x="13132" y="8457"/>
                </a:cubicBezTo>
                <a:cubicBezTo>
                  <a:pt x="13991" y="9642"/>
                  <a:pt x="14850" y="10433"/>
                  <a:pt x="14850" y="10433"/>
                </a:cubicBezTo>
                <a:cubicBezTo>
                  <a:pt x="14973" y="10564"/>
                  <a:pt x="15218" y="10696"/>
                  <a:pt x="15341" y="10564"/>
                </a:cubicBezTo>
                <a:cubicBezTo>
                  <a:pt x="15464" y="10564"/>
                  <a:pt x="15464" y="10564"/>
                  <a:pt x="15586" y="10433"/>
                </a:cubicBezTo>
                <a:cubicBezTo>
                  <a:pt x="15709" y="10169"/>
                  <a:pt x="15709" y="9906"/>
                  <a:pt x="15464" y="9642"/>
                </a:cubicBezTo>
                <a:cubicBezTo>
                  <a:pt x="15464" y="9642"/>
                  <a:pt x="14973" y="9247"/>
                  <a:pt x="14359" y="8457"/>
                </a:cubicBezTo>
                <a:cubicBezTo>
                  <a:pt x="19636" y="8457"/>
                  <a:pt x="19636" y="8457"/>
                  <a:pt x="19636" y="8457"/>
                </a:cubicBezTo>
                <a:lnTo>
                  <a:pt x="19636" y="13725"/>
                </a:lnTo>
                <a:close/>
                <a:moveTo>
                  <a:pt x="20618" y="7403"/>
                </a:moveTo>
                <a:cubicBezTo>
                  <a:pt x="13623" y="7403"/>
                  <a:pt x="13623" y="7403"/>
                  <a:pt x="13623" y="7403"/>
                </a:cubicBezTo>
                <a:cubicBezTo>
                  <a:pt x="13132" y="6745"/>
                  <a:pt x="12764" y="6086"/>
                  <a:pt x="12273" y="5296"/>
                </a:cubicBezTo>
                <a:cubicBezTo>
                  <a:pt x="20618" y="5296"/>
                  <a:pt x="20618" y="5296"/>
                  <a:pt x="20618" y="5296"/>
                </a:cubicBezTo>
                <a:lnTo>
                  <a:pt x="20618" y="740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7" name="Shape"/>
          <p:cNvSpPr/>
          <p:nvPr/>
        </p:nvSpPr>
        <p:spPr>
          <a:xfrm>
            <a:off x="13706476" y="11544302"/>
            <a:ext cx="64135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0" y="8486"/>
                </a:moveTo>
                <a:cubicBezTo>
                  <a:pt x="9941" y="8486"/>
                  <a:pt x="9327" y="9450"/>
                  <a:pt x="9327" y="10800"/>
                </a:cubicBezTo>
                <a:cubicBezTo>
                  <a:pt x="9327" y="12150"/>
                  <a:pt x="9941" y="13114"/>
                  <a:pt x="10800" y="13114"/>
                </a:cubicBezTo>
                <a:cubicBezTo>
                  <a:pt x="11659" y="13114"/>
                  <a:pt x="12273" y="12150"/>
                  <a:pt x="12273" y="10800"/>
                </a:cubicBezTo>
                <a:cubicBezTo>
                  <a:pt x="12273" y="9450"/>
                  <a:pt x="11659" y="8486"/>
                  <a:pt x="10800" y="8486"/>
                </a:cubicBezTo>
                <a:moveTo>
                  <a:pt x="10800" y="3086"/>
                </a:moveTo>
                <a:cubicBezTo>
                  <a:pt x="8100" y="3086"/>
                  <a:pt x="5891" y="6557"/>
                  <a:pt x="5891" y="10800"/>
                </a:cubicBezTo>
                <a:cubicBezTo>
                  <a:pt x="5891" y="15043"/>
                  <a:pt x="8100" y="18514"/>
                  <a:pt x="10800" y="18514"/>
                </a:cubicBezTo>
                <a:cubicBezTo>
                  <a:pt x="13500" y="18514"/>
                  <a:pt x="15709" y="15043"/>
                  <a:pt x="15709" y="10800"/>
                </a:cubicBezTo>
                <a:cubicBezTo>
                  <a:pt x="15709" y="6557"/>
                  <a:pt x="13500" y="3086"/>
                  <a:pt x="10800" y="3086"/>
                </a:cubicBezTo>
                <a:moveTo>
                  <a:pt x="10800" y="16971"/>
                </a:moveTo>
                <a:cubicBezTo>
                  <a:pt x="8591" y="16971"/>
                  <a:pt x="6873" y="14271"/>
                  <a:pt x="6873" y="10800"/>
                </a:cubicBezTo>
                <a:cubicBezTo>
                  <a:pt x="6873" y="7329"/>
                  <a:pt x="8591" y="4629"/>
                  <a:pt x="10800" y="4629"/>
                </a:cubicBezTo>
                <a:cubicBezTo>
                  <a:pt x="13009" y="4629"/>
                  <a:pt x="14727" y="7329"/>
                  <a:pt x="14727" y="10800"/>
                </a:cubicBezTo>
                <a:cubicBezTo>
                  <a:pt x="14727" y="14271"/>
                  <a:pt x="13009" y="16971"/>
                  <a:pt x="10800" y="16971"/>
                </a:cubicBezTo>
                <a:moveTo>
                  <a:pt x="10800" y="0"/>
                </a:moveTo>
                <a:cubicBezTo>
                  <a:pt x="4786" y="0"/>
                  <a:pt x="0" y="7714"/>
                  <a:pt x="0" y="10800"/>
                </a:cubicBezTo>
                <a:cubicBezTo>
                  <a:pt x="0" y="13886"/>
                  <a:pt x="4786" y="21600"/>
                  <a:pt x="10800" y="21600"/>
                </a:cubicBezTo>
                <a:cubicBezTo>
                  <a:pt x="16814" y="21600"/>
                  <a:pt x="21600" y="13886"/>
                  <a:pt x="21600" y="10800"/>
                </a:cubicBezTo>
                <a:cubicBezTo>
                  <a:pt x="21600" y="7714"/>
                  <a:pt x="16814" y="0"/>
                  <a:pt x="10800" y="0"/>
                </a:cubicBezTo>
                <a:moveTo>
                  <a:pt x="10800" y="20057"/>
                </a:moveTo>
                <a:cubicBezTo>
                  <a:pt x="5400" y="20057"/>
                  <a:pt x="982" y="13500"/>
                  <a:pt x="982" y="10800"/>
                </a:cubicBezTo>
                <a:cubicBezTo>
                  <a:pt x="982" y="8100"/>
                  <a:pt x="5400" y="1543"/>
                  <a:pt x="10800" y="1543"/>
                </a:cubicBezTo>
                <a:cubicBezTo>
                  <a:pt x="16200" y="1543"/>
                  <a:pt x="20618" y="8100"/>
                  <a:pt x="20618" y="10800"/>
                </a:cubicBezTo>
                <a:cubicBezTo>
                  <a:pt x="20618" y="13500"/>
                  <a:pt x="16200" y="20057"/>
                  <a:pt x="10800" y="2005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8" name="Shape"/>
          <p:cNvSpPr/>
          <p:nvPr/>
        </p:nvSpPr>
        <p:spPr>
          <a:xfrm>
            <a:off x="14928850" y="11426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cubicBezTo>
                  <a:pt x="17673" y="1964"/>
                  <a:pt x="17673" y="1964"/>
                  <a:pt x="17673" y="1964"/>
                </a:cubicBezTo>
                <a:cubicBezTo>
                  <a:pt x="17673" y="491"/>
                  <a:pt x="17673" y="491"/>
                  <a:pt x="17673" y="491"/>
                </a:cubicBezTo>
                <a:cubicBezTo>
                  <a:pt x="17673" y="245"/>
                  <a:pt x="17427" y="0"/>
                  <a:pt x="17182" y="0"/>
                </a:cubicBezTo>
                <a:cubicBezTo>
                  <a:pt x="16936" y="0"/>
                  <a:pt x="16691" y="245"/>
                  <a:pt x="16691" y="491"/>
                </a:cubicBezTo>
                <a:cubicBezTo>
                  <a:pt x="16691" y="1964"/>
                  <a:pt x="16691" y="1964"/>
                  <a:pt x="16691" y="1964"/>
                </a:cubicBezTo>
                <a:cubicBezTo>
                  <a:pt x="4909" y="1964"/>
                  <a:pt x="4909" y="1964"/>
                  <a:pt x="4909" y="1964"/>
                </a:cubicBezTo>
                <a:cubicBezTo>
                  <a:pt x="4909" y="491"/>
                  <a:pt x="4909" y="491"/>
                  <a:pt x="4909" y="491"/>
                </a:cubicBezTo>
                <a:cubicBezTo>
                  <a:pt x="4909" y="245"/>
                  <a:pt x="4664" y="0"/>
                  <a:pt x="4418" y="0"/>
                </a:cubicBezTo>
                <a:cubicBezTo>
                  <a:pt x="4173" y="0"/>
                  <a:pt x="3927" y="245"/>
                  <a:pt x="3927" y="491"/>
                </a:cubicBezTo>
                <a:cubicBezTo>
                  <a:pt x="3927" y="1964"/>
                  <a:pt x="3927" y="1964"/>
                  <a:pt x="3927" y="1964"/>
                </a:cubicBezTo>
                <a:cubicBezTo>
                  <a:pt x="1964" y="1964"/>
                  <a:pt x="1964" y="1964"/>
                  <a:pt x="1964" y="1964"/>
                </a:cubicBezTo>
                <a:cubicBezTo>
                  <a:pt x="859" y="1964"/>
                  <a:pt x="0" y="2823"/>
                  <a:pt x="0" y="3927"/>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3927"/>
                  <a:pt x="21600" y="3927"/>
                  <a:pt x="21600" y="3927"/>
                </a:cubicBezTo>
                <a:cubicBezTo>
                  <a:pt x="21600" y="2823"/>
                  <a:pt x="20741" y="1964"/>
                  <a:pt x="19636" y="1964"/>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7855"/>
                  <a:pt x="982" y="7855"/>
                  <a:pt x="982" y="7855"/>
                </a:cubicBezTo>
                <a:cubicBezTo>
                  <a:pt x="20618" y="7855"/>
                  <a:pt x="20618" y="7855"/>
                  <a:pt x="20618" y="7855"/>
                </a:cubicBezTo>
                <a:lnTo>
                  <a:pt x="20618" y="19636"/>
                </a:lnTo>
                <a:close/>
                <a:moveTo>
                  <a:pt x="20618" y="6873"/>
                </a:moveTo>
                <a:cubicBezTo>
                  <a:pt x="982" y="6873"/>
                  <a:pt x="982" y="6873"/>
                  <a:pt x="982" y="6873"/>
                </a:cubicBezTo>
                <a:cubicBezTo>
                  <a:pt x="982" y="3927"/>
                  <a:pt x="982" y="3927"/>
                  <a:pt x="982" y="3927"/>
                </a:cubicBezTo>
                <a:cubicBezTo>
                  <a:pt x="982" y="3436"/>
                  <a:pt x="1473" y="2945"/>
                  <a:pt x="1964" y="2945"/>
                </a:cubicBezTo>
                <a:cubicBezTo>
                  <a:pt x="3927" y="2945"/>
                  <a:pt x="3927" y="2945"/>
                  <a:pt x="3927" y="2945"/>
                </a:cubicBezTo>
                <a:cubicBezTo>
                  <a:pt x="3927" y="4418"/>
                  <a:pt x="3927" y="4418"/>
                  <a:pt x="3927" y="4418"/>
                </a:cubicBezTo>
                <a:cubicBezTo>
                  <a:pt x="3927" y="4664"/>
                  <a:pt x="4173" y="4909"/>
                  <a:pt x="4418" y="4909"/>
                </a:cubicBezTo>
                <a:cubicBezTo>
                  <a:pt x="4664" y="4909"/>
                  <a:pt x="4909" y="4664"/>
                  <a:pt x="4909" y="4418"/>
                </a:cubicBezTo>
                <a:cubicBezTo>
                  <a:pt x="4909" y="2945"/>
                  <a:pt x="4909" y="2945"/>
                  <a:pt x="4909" y="2945"/>
                </a:cubicBezTo>
                <a:cubicBezTo>
                  <a:pt x="16691" y="2945"/>
                  <a:pt x="16691" y="2945"/>
                  <a:pt x="16691" y="2945"/>
                </a:cubicBezTo>
                <a:cubicBezTo>
                  <a:pt x="16691" y="4418"/>
                  <a:pt x="16691" y="4418"/>
                  <a:pt x="16691" y="4418"/>
                </a:cubicBezTo>
                <a:cubicBezTo>
                  <a:pt x="16691" y="4664"/>
                  <a:pt x="16936" y="4909"/>
                  <a:pt x="17182" y="4909"/>
                </a:cubicBezTo>
                <a:cubicBezTo>
                  <a:pt x="17427" y="4909"/>
                  <a:pt x="17673" y="4664"/>
                  <a:pt x="17673" y="4418"/>
                </a:cubicBezTo>
                <a:cubicBezTo>
                  <a:pt x="17673" y="2945"/>
                  <a:pt x="17673" y="2945"/>
                  <a:pt x="17673" y="2945"/>
                </a:cubicBezTo>
                <a:cubicBezTo>
                  <a:pt x="19636" y="2945"/>
                  <a:pt x="19636" y="2945"/>
                  <a:pt x="19636" y="2945"/>
                </a:cubicBezTo>
                <a:cubicBezTo>
                  <a:pt x="20127" y="2945"/>
                  <a:pt x="20618" y="3436"/>
                  <a:pt x="20618" y="3927"/>
                </a:cubicBezTo>
                <a:lnTo>
                  <a:pt x="20618" y="6873"/>
                </a:lnTo>
                <a:close/>
                <a:moveTo>
                  <a:pt x="14236" y="18164"/>
                </a:moveTo>
                <a:cubicBezTo>
                  <a:pt x="15218" y="18164"/>
                  <a:pt x="15218" y="18164"/>
                  <a:pt x="15218" y="18164"/>
                </a:cubicBezTo>
                <a:cubicBezTo>
                  <a:pt x="15218" y="10309"/>
                  <a:pt x="15218" y="10309"/>
                  <a:pt x="15218" y="10309"/>
                </a:cubicBezTo>
                <a:cubicBezTo>
                  <a:pt x="14482" y="10309"/>
                  <a:pt x="14482" y="10309"/>
                  <a:pt x="14482" y="10309"/>
                </a:cubicBezTo>
                <a:cubicBezTo>
                  <a:pt x="14482" y="10555"/>
                  <a:pt x="14359" y="10800"/>
                  <a:pt x="14236" y="11045"/>
                </a:cubicBezTo>
                <a:cubicBezTo>
                  <a:pt x="14114" y="11168"/>
                  <a:pt x="13868" y="11291"/>
                  <a:pt x="13745" y="11414"/>
                </a:cubicBezTo>
                <a:cubicBezTo>
                  <a:pt x="13500" y="11536"/>
                  <a:pt x="13255" y="11659"/>
                  <a:pt x="13009" y="11659"/>
                </a:cubicBezTo>
                <a:cubicBezTo>
                  <a:pt x="12764" y="11782"/>
                  <a:pt x="12518" y="11782"/>
                  <a:pt x="12273" y="11782"/>
                </a:cubicBezTo>
                <a:cubicBezTo>
                  <a:pt x="12273" y="12518"/>
                  <a:pt x="12273" y="12518"/>
                  <a:pt x="12273" y="12518"/>
                </a:cubicBezTo>
                <a:cubicBezTo>
                  <a:pt x="14236" y="12518"/>
                  <a:pt x="14236" y="12518"/>
                  <a:pt x="14236" y="12518"/>
                </a:cubicBezTo>
                <a:lnTo>
                  <a:pt x="14236" y="18164"/>
                </a:lnTo>
                <a:close/>
                <a:moveTo>
                  <a:pt x="9573" y="17059"/>
                </a:moveTo>
                <a:cubicBezTo>
                  <a:pt x="9450" y="17182"/>
                  <a:pt x="9205" y="17305"/>
                  <a:pt x="9082" y="17305"/>
                </a:cubicBezTo>
                <a:cubicBezTo>
                  <a:pt x="8836" y="17427"/>
                  <a:pt x="8591" y="17427"/>
                  <a:pt x="8468" y="17427"/>
                </a:cubicBezTo>
                <a:cubicBezTo>
                  <a:pt x="7855" y="17427"/>
                  <a:pt x="7486" y="17305"/>
                  <a:pt x="7241" y="16936"/>
                </a:cubicBezTo>
                <a:cubicBezTo>
                  <a:pt x="6995" y="16691"/>
                  <a:pt x="6750" y="16200"/>
                  <a:pt x="6750" y="15709"/>
                </a:cubicBezTo>
                <a:cubicBezTo>
                  <a:pt x="5891" y="15709"/>
                  <a:pt x="5891" y="15709"/>
                  <a:pt x="5891" y="15709"/>
                </a:cubicBezTo>
                <a:cubicBezTo>
                  <a:pt x="5891" y="16077"/>
                  <a:pt x="5891" y="16445"/>
                  <a:pt x="6014" y="16814"/>
                </a:cubicBezTo>
                <a:cubicBezTo>
                  <a:pt x="6136" y="17182"/>
                  <a:pt x="6382" y="17427"/>
                  <a:pt x="6505" y="17550"/>
                </a:cubicBezTo>
                <a:cubicBezTo>
                  <a:pt x="6750" y="17795"/>
                  <a:pt x="6995" y="18041"/>
                  <a:pt x="7364" y="18164"/>
                </a:cubicBezTo>
                <a:cubicBezTo>
                  <a:pt x="7732" y="18164"/>
                  <a:pt x="7977" y="18286"/>
                  <a:pt x="8468" y="18286"/>
                </a:cubicBezTo>
                <a:cubicBezTo>
                  <a:pt x="8714" y="18286"/>
                  <a:pt x="9082" y="18164"/>
                  <a:pt x="9450" y="18164"/>
                </a:cubicBezTo>
                <a:cubicBezTo>
                  <a:pt x="9695" y="18041"/>
                  <a:pt x="10064" y="17918"/>
                  <a:pt x="10309" y="17673"/>
                </a:cubicBezTo>
                <a:cubicBezTo>
                  <a:pt x="10555" y="17427"/>
                  <a:pt x="10677" y="17182"/>
                  <a:pt x="10800" y="16936"/>
                </a:cubicBezTo>
                <a:cubicBezTo>
                  <a:pt x="10923" y="16568"/>
                  <a:pt x="11045" y="16323"/>
                  <a:pt x="11045" y="15832"/>
                </a:cubicBezTo>
                <a:cubicBezTo>
                  <a:pt x="11045" y="15464"/>
                  <a:pt x="10923" y="14973"/>
                  <a:pt x="10677" y="14605"/>
                </a:cubicBezTo>
                <a:cubicBezTo>
                  <a:pt x="10432" y="14359"/>
                  <a:pt x="10186" y="14114"/>
                  <a:pt x="9695" y="13991"/>
                </a:cubicBezTo>
                <a:cubicBezTo>
                  <a:pt x="9695" y="13991"/>
                  <a:pt x="9695" y="13991"/>
                  <a:pt x="9695" y="13991"/>
                </a:cubicBezTo>
                <a:cubicBezTo>
                  <a:pt x="9941" y="13745"/>
                  <a:pt x="10186" y="13623"/>
                  <a:pt x="10432" y="13377"/>
                </a:cubicBezTo>
                <a:cubicBezTo>
                  <a:pt x="10677" y="13009"/>
                  <a:pt x="10677" y="12764"/>
                  <a:pt x="10677" y="12395"/>
                </a:cubicBezTo>
                <a:cubicBezTo>
                  <a:pt x="10677" y="12027"/>
                  <a:pt x="10677" y="11659"/>
                  <a:pt x="10555" y="11414"/>
                </a:cubicBezTo>
                <a:cubicBezTo>
                  <a:pt x="10432" y="11168"/>
                  <a:pt x="10309" y="10923"/>
                  <a:pt x="10064" y="10800"/>
                </a:cubicBezTo>
                <a:cubicBezTo>
                  <a:pt x="9818" y="10555"/>
                  <a:pt x="9573" y="10432"/>
                  <a:pt x="9327" y="10432"/>
                </a:cubicBezTo>
                <a:cubicBezTo>
                  <a:pt x="9082" y="10309"/>
                  <a:pt x="8714" y="10309"/>
                  <a:pt x="8345" y="10309"/>
                </a:cubicBezTo>
                <a:cubicBezTo>
                  <a:pt x="7977" y="10309"/>
                  <a:pt x="7732" y="10309"/>
                  <a:pt x="7364" y="10432"/>
                </a:cubicBezTo>
                <a:cubicBezTo>
                  <a:pt x="7118" y="10555"/>
                  <a:pt x="6873" y="10800"/>
                  <a:pt x="6627" y="10923"/>
                </a:cubicBezTo>
                <a:cubicBezTo>
                  <a:pt x="6505" y="11168"/>
                  <a:pt x="6259" y="11414"/>
                  <a:pt x="6259" y="11782"/>
                </a:cubicBezTo>
                <a:cubicBezTo>
                  <a:pt x="6136" y="12027"/>
                  <a:pt x="6014" y="12395"/>
                  <a:pt x="6014" y="12764"/>
                </a:cubicBezTo>
                <a:cubicBezTo>
                  <a:pt x="6995" y="12764"/>
                  <a:pt x="6995" y="12764"/>
                  <a:pt x="6995" y="12764"/>
                </a:cubicBezTo>
                <a:cubicBezTo>
                  <a:pt x="6995" y="12641"/>
                  <a:pt x="6995" y="12395"/>
                  <a:pt x="6995" y="12150"/>
                </a:cubicBezTo>
                <a:cubicBezTo>
                  <a:pt x="7118" y="11905"/>
                  <a:pt x="7118" y="11782"/>
                  <a:pt x="7241" y="11659"/>
                </a:cubicBezTo>
                <a:cubicBezTo>
                  <a:pt x="7364" y="11414"/>
                  <a:pt x="7609" y="11291"/>
                  <a:pt x="7732" y="11291"/>
                </a:cubicBezTo>
                <a:cubicBezTo>
                  <a:pt x="7977" y="11168"/>
                  <a:pt x="8100" y="11045"/>
                  <a:pt x="8345" y="11045"/>
                </a:cubicBezTo>
                <a:cubicBezTo>
                  <a:pt x="8836" y="11045"/>
                  <a:pt x="9082" y="11168"/>
                  <a:pt x="9327" y="11414"/>
                </a:cubicBezTo>
                <a:cubicBezTo>
                  <a:pt x="9573" y="11659"/>
                  <a:pt x="9695" y="11905"/>
                  <a:pt x="9695" y="12395"/>
                </a:cubicBezTo>
                <a:cubicBezTo>
                  <a:pt x="9695" y="12518"/>
                  <a:pt x="9695" y="12764"/>
                  <a:pt x="9573" y="12886"/>
                </a:cubicBezTo>
                <a:cubicBezTo>
                  <a:pt x="9573" y="13132"/>
                  <a:pt x="9450" y="13255"/>
                  <a:pt x="9327" y="13377"/>
                </a:cubicBezTo>
                <a:cubicBezTo>
                  <a:pt x="9205" y="13377"/>
                  <a:pt x="9082" y="13500"/>
                  <a:pt x="8836" y="13623"/>
                </a:cubicBezTo>
                <a:cubicBezTo>
                  <a:pt x="8714" y="13623"/>
                  <a:pt x="8468" y="13623"/>
                  <a:pt x="8345" y="13623"/>
                </a:cubicBezTo>
                <a:cubicBezTo>
                  <a:pt x="7977" y="13623"/>
                  <a:pt x="7977" y="13623"/>
                  <a:pt x="7977" y="13623"/>
                </a:cubicBezTo>
                <a:cubicBezTo>
                  <a:pt x="7977" y="13623"/>
                  <a:pt x="7977" y="13623"/>
                  <a:pt x="7855" y="13623"/>
                </a:cubicBezTo>
                <a:cubicBezTo>
                  <a:pt x="7855" y="14482"/>
                  <a:pt x="7855" y="14482"/>
                  <a:pt x="7855" y="14482"/>
                </a:cubicBezTo>
                <a:cubicBezTo>
                  <a:pt x="8100" y="14482"/>
                  <a:pt x="8223" y="14359"/>
                  <a:pt x="8468" y="14359"/>
                </a:cubicBezTo>
                <a:cubicBezTo>
                  <a:pt x="8714" y="14359"/>
                  <a:pt x="8836" y="14482"/>
                  <a:pt x="9082" y="14482"/>
                </a:cubicBezTo>
                <a:cubicBezTo>
                  <a:pt x="9327" y="14605"/>
                  <a:pt x="9450" y="14727"/>
                  <a:pt x="9573" y="14850"/>
                </a:cubicBezTo>
                <a:cubicBezTo>
                  <a:pt x="9695" y="14973"/>
                  <a:pt x="9818" y="15095"/>
                  <a:pt x="9941" y="15218"/>
                </a:cubicBezTo>
                <a:cubicBezTo>
                  <a:pt x="10064" y="15464"/>
                  <a:pt x="10064" y="15709"/>
                  <a:pt x="10064" y="15955"/>
                </a:cubicBezTo>
                <a:cubicBezTo>
                  <a:pt x="10064" y="16200"/>
                  <a:pt x="10064" y="16323"/>
                  <a:pt x="9941" y="16568"/>
                </a:cubicBezTo>
                <a:cubicBezTo>
                  <a:pt x="9818" y="16814"/>
                  <a:pt x="9695" y="16936"/>
                  <a:pt x="9573" y="1705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89" name="Shape"/>
          <p:cNvSpPr/>
          <p:nvPr/>
        </p:nvSpPr>
        <p:spPr>
          <a:xfrm>
            <a:off x="16151226" y="11426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13255" y="13255"/>
                </a:moveTo>
                <a:cubicBezTo>
                  <a:pt x="11291" y="13255"/>
                  <a:pt x="11291" y="13255"/>
                  <a:pt x="11291" y="13255"/>
                </a:cubicBezTo>
                <a:cubicBezTo>
                  <a:pt x="11291" y="15218"/>
                  <a:pt x="11291" y="15218"/>
                  <a:pt x="11291" y="15218"/>
                </a:cubicBezTo>
                <a:cubicBezTo>
                  <a:pt x="13255" y="15218"/>
                  <a:pt x="13255" y="15218"/>
                  <a:pt x="13255" y="15218"/>
                </a:cubicBezTo>
                <a:lnTo>
                  <a:pt x="13255" y="13255"/>
                </a:lnTo>
                <a:close/>
                <a:moveTo>
                  <a:pt x="13255" y="9818"/>
                </a:moveTo>
                <a:cubicBezTo>
                  <a:pt x="11291" y="9818"/>
                  <a:pt x="11291" y="9818"/>
                  <a:pt x="11291" y="9818"/>
                </a:cubicBezTo>
                <a:cubicBezTo>
                  <a:pt x="11291" y="11782"/>
                  <a:pt x="11291" y="11782"/>
                  <a:pt x="11291" y="11782"/>
                </a:cubicBezTo>
                <a:cubicBezTo>
                  <a:pt x="13255" y="11782"/>
                  <a:pt x="13255" y="11782"/>
                  <a:pt x="13255" y="11782"/>
                </a:cubicBezTo>
                <a:lnTo>
                  <a:pt x="13255" y="9818"/>
                </a:lnTo>
                <a:close/>
                <a:moveTo>
                  <a:pt x="13255" y="16691"/>
                </a:moveTo>
                <a:cubicBezTo>
                  <a:pt x="11291" y="16691"/>
                  <a:pt x="11291" y="16691"/>
                  <a:pt x="11291" y="16691"/>
                </a:cubicBezTo>
                <a:cubicBezTo>
                  <a:pt x="11291" y="18655"/>
                  <a:pt x="11291" y="18655"/>
                  <a:pt x="11291" y="18655"/>
                </a:cubicBezTo>
                <a:cubicBezTo>
                  <a:pt x="13255" y="18655"/>
                  <a:pt x="13255" y="18655"/>
                  <a:pt x="13255" y="18655"/>
                </a:cubicBezTo>
                <a:lnTo>
                  <a:pt x="13255" y="16691"/>
                </a:lnTo>
                <a:close/>
                <a:moveTo>
                  <a:pt x="16200" y="9818"/>
                </a:moveTo>
                <a:cubicBezTo>
                  <a:pt x="14236" y="9818"/>
                  <a:pt x="14236" y="9818"/>
                  <a:pt x="14236" y="9818"/>
                </a:cubicBezTo>
                <a:cubicBezTo>
                  <a:pt x="14236" y="11782"/>
                  <a:pt x="14236" y="11782"/>
                  <a:pt x="14236" y="11782"/>
                </a:cubicBezTo>
                <a:cubicBezTo>
                  <a:pt x="16200" y="11782"/>
                  <a:pt x="16200" y="11782"/>
                  <a:pt x="16200" y="11782"/>
                </a:cubicBezTo>
                <a:lnTo>
                  <a:pt x="16200" y="9818"/>
                </a:lnTo>
                <a:close/>
                <a:moveTo>
                  <a:pt x="19145" y="9818"/>
                </a:moveTo>
                <a:cubicBezTo>
                  <a:pt x="17182" y="9818"/>
                  <a:pt x="17182" y="9818"/>
                  <a:pt x="17182" y="9818"/>
                </a:cubicBezTo>
                <a:cubicBezTo>
                  <a:pt x="17182" y="11782"/>
                  <a:pt x="17182" y="11782"/>
                  <a:pt x="17182" y="11782"/>
                </a:cubicBezTo>
                <a:cubicBezTo>
                  <a:pt x="19145" y="11782"/>
                  <a:pt x="19145" y="11782"/>
                  <a:pt x="19145" y="11782"/>
                </a:cubicBezTo>
                <a:lnTo>
                  <a:pt x="19145" y="9818"/>
                </a:lnTo>
                <a:close/>
                <a:moveTo>
                  <a:pt x="16200" y="13255"/>
                </a:moveTo>
                <a:cubicBezTo>
                  <a:pt x="14236" y="13255"/>
                  <a:pt x="14236" y="13255"/>
                  <a:pt x="14236" y="13255"/>
                </a:cubicBezTo>
                <a:cubicBezTo>
                  <a:pt x="14236" y="15218"/>
                  <a:pt x="14236" y="15218"/>
                  <a:pt x="14236" y="15218"/>
                </a:cubicBezTo>
                <a:cubicBezTo>
                  <a:pt x="16200" y="15218"/>
                  <a:pt x="16200" y="15218"/>
                  <a:pt x="16200" y="15218"/>
                </a:cubicBezTo>
                <a:lnTo>
                  <a:pt x="16200" y="13255"/>
                </a:lnTo>
                <a:close/>
                <a:moveTo>
                  <a:pt x="19145" y="13255"/>
                </a:moveTo>
                <a:cubicBezTo>
                  <a:pt x="17182" y="13255"/>
                  <a:pt x="17182" y="13255"/>
                  <a:pt x="17182" y="13255"/>
                </a:cubicBezTo>
                <a:cubicBezTo>
                  <a:pt x="17182" y="15218"/>
                  <a:pt x="17182" y="15218"/>
                  <a:pt x="17182" y="15218"/>
                </a:cubicBezTo>
                <a:cubicBezTo>
                  <a:pt x="19145" y="15218"/>
                  <a:pt x="19145" y="15218"/>
                  <a:pt x="19145" y="15218"/>
                </a:cubicBezTo>
                <a:lnTo>
                  <a:pt x="19145" y="13255"/>
                </a:lnTo>
                <a:close/>
                <a:moveTo>
                  <a:pt x="10309" y="13255"/>
                </a:moveTo>
                <a:cubicBezTo>
                  <a:pt x="8345" y="13255"/>
                  <a:pt x="8345" y="13255"/>
                  <a:pt x="8345" y="13255"/>
                </a:cubicBezTo>
                <a:cubicBezTo>
                  <a:pt x="8345" y="15218"/>
                  <a:pt x="8345" y="15218"/>
                  <a:pt x="8345" y="15218"/>
                </a:cubicBezTo>
                <a:cubicBezTo>
                  <a:pt x="10309" y="15218"/>
                  <a:pt x="10309" y="15218"/>
                  <a:pt x="10309" y="15218"/>
                </a:cubicBezTo>
                <a:lnTo>
                  <a:pt x="10309" y="13255"/>
                </a:lnTo>
                <a:close/>
                <a:moveTo>
                  <a:pt x="10309" y="9818"/>
                </a:moveTo>
                <a:cubicBezTo>
                  <a:pt x="8345" y="9818"/>
                  <a:pt x="8345" y="9818"/>
                  <a:pt x="8345" y="9818"/>
                </a:cubicBezTo>
                <a:cubicBezTo>
                  <a:pt x="8345" y="11782"/>
                  <a:pt x="8345" y="11782"/>
                  <a:pt x="8345" y="11782"/>
                </a:cubicBezTo>
                <a:cubicBezTo>
                  <a:pt x="10309" y="11782"/>
                  <a:pt x="10309" y="11782"/>
                  <a:pt x="10309" y="11782"/>
                </a:cubicBezTo>
                <a:lnTo>
                  <a:pt x="10309" y="9818"/>
                </a:lnTo>
                <a:close/>
                <a:moveTo>
                  <a:pt x="10309" y="16691"/>
                </a:moveTo>
                <a:cubicBezTo>
                  <a:pt x="8345" y="16691"/>
                  <a:pt x="8345" y="16691"/>
                  <a:pt x="8345" y="16691"/>
                </a:cubicBezTo>
                <a:cubicBezTo>
                  <a:pt x="8345" y="18655"/>
                  <a:pt x="8345" y="18655"/>
                  <a:pt x="8345" y="18655"/>
                </a:cubicBezTo>
                <a:cubicBezTo>
                  <a:pt x="10309" y="18655"/>
                  <a:pt x="10309" y="18655"/>
                  <a:pt x="10309" y="18655"/>
                </a:cubicBezTo>
                <a:lnTo>
                  <a:pt x="10309" y="16691"/>
                </a:lnTo>
                <a:close/>
                <a:moveTo>
                  <a:pt x="4418" y="13255"/>
                </a:moveTo>
                <a:cubicBezTo>
                  <a:pt x="2455" y="13255"/>
                  <a:pt x="2455" y="13255"/>
                  <a:pt x="2455" y="13255"/>
                </a:cubicBezTo>
                <a:cubicBezTo>
                  <a:pt x="2455" y="15218"/>
                  <a:pt x="2455" y="15218"/>
                  <a:pt x="2455" y="15218"/>
                </a:cubicBezTo>
                <a:cubicBezTo>
                  <a:pt x="4418" y="15218"/>
                  <a:pt x="4418" y="15218"/>
                  <a:pt x="4418" y="15218"/>
                </a:cubicBezTo>
                <a:lnTo>
                  <a:pt x="4418" y="13255"/>
                </a:lnTo>
                <a:close/>
                <a:moveTo>
                  <a:pt x="4418" y="9818"/>
                </a:moveTo>
                <a:cubicBezTo>
                  <a:pt x="2455" y="9818"/>
                  <a:pt x="2455" y="9818"/>
                  <a:pt x="2455" y="9818"/>
                </a:cubicBezTo>
                <a:cubicBezTo>
                  <a:pt x="2455" y="11782"/>
                  <a:pt x="2455" y="11782"/>
                  <a:pt x="2455" y="11782"/>
                </a:cubicBezTo>
                <a:cubicBezTo>
                  <a:pt x="4418" y="11782"/>
                  <a:pt x="4418" y="11782"/>
                  <a:pt x="4418" y="11782"/>
                </a:cubicBezTo>
                <a:lnTo>
                  <a:pt x="4418" y="9818"/>
                </a:lnTo>
                <a:close/>
                <a:moveTo>
                  <a:pt x="19636" y="1964"/>
                </a:moveTo>
                <a:cubicBezTo>
                  <a:pt x="17673" y="1964"/>
                  <a:pt x="17673" y="1964"/>
                  <a:pt x="17673" y="1964"/>
                </a:cubicBezTo>
                <a:cubicBezTo>
                  <a:pt x="17673" y="491"/>
                  <a:pt x="17673" y="491"/>
                  <a:pt x="17673" y="491"/>
                </a:cubicBezTo>
                <a:cubicBezTo>
                  <a:pt x="17673" y="245"/>
                  <a:pt x="17427" y="0"/>
                  <a:pt x="17182" y="0"/>
                </a:cubicBezTo>
                <a:cubicBezTo>
                  <a:pt x="16936" y="0"/>
                  <a:pt x="16691" y="245"/>
                  <a:pt x="16691" y="491"/>
                </a:cubicBezTo>
                <a:cubicBezTo>
                  <a:pt x="16691" y="1964"/>
                  <a:pt x="16691" y="1964"/>
                  <a:pt x="16691" y="1964"/>
                </a:cubicBezTo>
                <a:cubicBezTo>
                  <a:pt x="4909" y="1964"/>
                  <a:pt x="4909" y="1964"/>
                  <a:pt x="4909" y="1964"/>
                </a:cubicBezTo>
                <a:cubicBezTo>
                  <a:pt x="4909" y="491"/>
                  <a:pt x="4909" y="491"/>
                  <a:pt x="4909" y="491"/>
                </a:cubicBezTo>
                <a:cubicBezTo>
                  <a:pt x="4909" y="245"/>
                  <a:pt x="4664" y="0"/>
                  <a:pt x="4418" y="0"/>
                </a:cubicBezTo>
                <a:cubicBezTo>
                  <a:pt x="4173" y="0"/>
                  <a:pt x="3927" y="245"/>
                  <a:pt x="3927" y="491"/>
                </a:cubicBezTo>
                <a:cubicBezTo>
                  <a:pt x="3927" y="1964"/>
                  <a:pt x="3927" y="1964"/>
                  <a:pt x="3927" y="1964"/>
                </a:cubicBezTo>
                <a:cubicBezTo>
                  <a:pt x="1964" y="1964"/>
                  <a:pt x="1964" y="1964"/>
                  <a:pt x="1964" y="1964"/>
                </a:cubicBezTo>
                <a:cubicBezTo>
                  <a:pt x="859" y="1964"/>
                  <a:pt x="0" y="2823"/>
                  <a:pt x="0" y="3927"/>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3927"/>
                  <a:pt x="21600" y="3927"/>
                  <a:pt x="21600" y="3927"/>
                </a:cubicBezTo>
                <a:cubicBezTo>
                  <a:pt x="21600" y="2823"/>
                  <a:pt x="20741" y="1964"/>
                  <a:pt x="19636" y="1964"/>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7855"/>
                  <a:pt x="982" y="7855"/>
                  <a:pt x="982" y="7855"/>
                </a:cubicBezTo>
                <a:cubicBezTo>
                  <a:pt x="20618" y="7855"/>
                  <a:pt x="20618" y="7855"/>
                  <a:pt x="20618" y="7855"/>
                </a:cubicBezTo>
                <a:lnTo>
                  <a:pt x="20618" y="19636"/>
                </a:lnTo>
                <a:close/>
                <a:moveTo>
                  <a:pt x="20618" y="6873"/>
                </a:moveTo>
                <a:cubicBezTo>
                  <a:pt x="982" y="6873"/>
                  <a:pt x="982" y="6873"/>
                  <a:pt x="982" y="6873"/>
                </a:cubicBezTo>
                <a:cubicBezTo>
                  <a:pt x="982" y="3927"/>
                  <a:pt x="982" y="3927"/>
                  <a:pt x="982" y="3927"/>
                </a:cubicBezTo>
                <a:cubicBezTo>
                  <a:pt x="982" y="3436"/>
                  <a:pt x="1473" y="2945"/>
                  <a:pt x="1964" y="2945"/>
                </a:cubicBezTo>
                <a:cubicBezTo>
                  <a:pt x="3927" y="2945"/>
                  <a:pt x="3927" y="2945"/>
                  <a:pt x="3927" y="2945"/>
                </a:cubicBezTo>
                <a:cubicBezTo>
                  <a:pt x="3927" y="4418"/>
                  <a:pt x="3927" y="4418"/>
                  <a:pt x="3927" y="4418"/>
                </a:cubicBezTo>
                <a:cubicBezTo>
                  <a:pt x="3927" y="4664"/>
                  <a:pt x="4173" y="4909"/>
                  <a:pt x="4418" y="4909"/>
                </a:cubicBezTo>
                <a:cubicBezTo>
                  <a:pt x="4664" y="4909"/>
                  <a:pt x="4909" y="4664"/>
                  <a:pt x="4909" y="4418"/>
                </a:cubicBezTo>
                <a:cubicBezTo>
                  <a:pt x="4909" y="2945"/>
                  <a:pt x="4909" y="2945"/>
                  <a:pt x="4909" y="2945"/>
                </a:cubicBezTo>
                <a:cubicBezTo>
                  <a:pt x="16691" y="2945"/>
                  <a:pt x="16691" y="2945"/>
                  <a:pt x="16691" y="2945"/>
                </a:cubicBezTo>
                <a:cubicBezTo>
                  <a:pt x="16691" y="4418"/>
                  <a:pt x="16691" y="4418"/>
                  <a:pt x="16691" y="4418"/>
                </a:cubicBezTo>
                <a:cubicBezTo>
                  <a:pt x="16691" y="4664"/>
                  <a:pt x="16936" y="4909"/>
                  <a:pt x="17182" y="4909"/>
                </a:cubicBezTo>
                <a:cubicBezTo>
                  <a:pt x="17427" y="4909"/>
                  <a:pt x="17673" y="4664"/>
                  <a:pt x="17673" y="4418"/>
                </a:cubicBezTo>
                <a:cubicBezTo>
                  <a:pt x="17673" y="2945"/>
                  <a:pt x="17673" y="2945"/>
                  <a:pt x="17673" y="2945"/>
                </a:cubicBezTo>
                <a:cubicBezTo>
                  <a:pt x="19636" y="2945"/>
                  <a:pt x="19636" y="2945"/>
                  <a:pt x="19636" y="2945"/>
                </a:cubicBezTo>
                <a:cubicBezTo>
                  <a:pt x="20127" y="2945"/>
                  <a:pt x="20618" y="3436"/>
                  <a:pt x="20618" y="3927"/>
                </a:cubicBezTo>
                <a:lnTo>
                  <a:pt x="20618" y="6873"/>
                </a:lnTo>
                <a:close/>
                <a:moveTo>
                  <a:pt x="4418" y="16691"/>
                </a:moveTo>
                <a:cubicBezTo>
                  <a:pt x="2455" y="16691"/>
                  <a:pt x="2455" y="16691"/>
                  <a:pt x="2455" y="16691"/>
                </a:cubicBezTo>
                <a:cubicBezTo>
                  <a:pt x="2455" y="18655"/>
                  <a:pt x="2455" y="18655"/>
                  <a:pt x="2455" y="18655"/>
                </a:cubicBezTo>
                <a:cubicBezTo>
                  <a:pt x="4418" y="18655"/>
                  <a:pt x="4418" y="18655"/>
                  <a:pt x="4418" y="18655"/>
                </a:cubicBezTo>
                <a:lnTo>
                  <a:pt x="4418" y="16691"/>
                </a:lnTo>
                <a:close/>
                <a:moveTo>
                  <a:pt x="7364" y="9818"/>
                </a:moveTo>
                <a:cubicBezTo>
                  <a:pt x="5400" y="9818"/>
                  <a:pt x="5400" y="9818"/>
                  <a:pt x="5400" y="9818"/>
                </a:cubicBezTo>
                <a:cubicBezTo>
                  <a:pt x="5400" y="11782"/>
                  <a:pt x="5400" y="11782"/>
                  <a:pt x="5400" y="11782"/>
                </a:cubicBezTo>
                <a:cubicBezTo>
                  <a:pt x="7364" y="11782"/>
                  <a:pt x="7364" y="11782"/>
                  <a:pt x="7364" y="11782"/>
                </a:cubicBezTo>
                <a:lnTo>
                  <a:pt x="7364" y="9818"/>
                </a:lnTo>
                <a:close/>
                <a:moveTo>
                  <a:pt x="7364" y="16691"/>
                </a:moveTo>
                <a:cubicBezTo>
                  <a:pt x="5400" y="16691"/>
                  <a:pt x="5400" y="16691"/>
                  <a:pt x="5400" y="16691"/>
                </a:cubicBezTo>
                <a:cubicBezTo>
                  <a:pt x="5400" y="18655"/>
                  <a:pt x="5400" y="18655"/>
                  <a:pt x="5400" y="18655"/>
                </a:cubicBezTo>
                <a:cubicBezTo>
                  <a:pt x="7364" y="18655"/>
                  <a:pt x="7364" y="18655"/>
                  <a:pt x="7364" y="18655"/>
                </a:cubicBezTo>
                <a:lnTo>
                  <a:pt x="7364" y="16691"/>
                </a:lnTo>
                <a:close/>
                <a:moveTo>
                  <a:pt x="7364" y="13255"/>
                </a:moveTo>
                <a:cubicBezTo>
                  <a:pt x="5400" y="13255"/>
                  <a:pt x="5400" y="13255"/>
                  <a:pt x="5400" y="13255"/>
                </a:cubicBezTo>
                <a:cubicBezTo>
                  <a:pt x="5400" y="15218"/>
                  <a:pt x="5400" y="15218"/>
                  <a:pt x="5400" y="15218"/>
                </a:cubicBezTo>
                <a:cubicBezTo>
                  <a:pt x="7364" y="15218"/>
                  <a:pt x="7364" y="15218"/>
                  <a:pt x="7364" y="15218"/>
                </a:cubicBezTo>
                <a:lnTo>
                  <a:pt x="7364" y="1325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0" name="Shape"/>
          <p:cNvSpPr/>
          <p:nvPr/>
        </p:nvSpPr>
        <p:spPr>
          <a:xfrm>
            <a:off x="17373600" y="11426825"/>
            <a:ext cx="641351" cy="641351"/>
          </a:xfrm>
          <a:custGeom>
            <a:avLst/>
            <a:gdLst/>
            <a:ahLst/>
            <a:cxnLst>
              <a:cxn ang="0">
                <a:pos x="wd2" y="hd2"/>
              </a:cxn>
              <a:cxn ang="5400000">
                <a:pos x="wd2" y="hd2"/>
              </a:cxn>
              <a:cxn ang="10800000">
                <a:pos x="wd2" y="hd2"/>
              </a:cxn>
              <a:cxn ang="16200000">
                <a:pos x="wd2" y="hd2"/>
              </a:cxn>
            </a:cxnLst>
            <a:rect l="0" t="0" r="r" b="b"/>
            <a:pathLst>
              <a:path w="21600" h="21600" extrusionOk="0">
                <a:moveTo>
                  <a:pt x="21109" y="8836"/>
                </a:moveTo>
                <a:cubicBezTo>
                  <a:pt x="21355" y="8836"/>
                  <a:pt x="21600" y="8591"/>
                  <a:pt x="21600" y="8345"/>
                </a:cubicBezTo>
                <a:cubicBezTo>
                  <a:pt x="21600" y="6382"/>
                  <a:pt x="21600" y="6382"/>
                  <a:pt x="21600" y="6382"/>
                </a:cubicBezTo>
                <a:cubicBezTo>
                  <a:pt x="21600" y="6259"/>
                  <a:pt x="21477" y="6014"/>
                  <a:pt x="21355" y="6014"/>
                </a:cubicBezTo>
                <a:cubicBezTo>
                  <a:pt x="21355" y="6014"/>
                  <a:pt x="21355" y="6014"/>
                  <a:pt x="21355" y="6014"/>
                </a:cubicBezTo>
                <a:cubicBezTo>
                  <a:pt x="11045" y="123"/>
                  <a:pt x="11045" y="123"/>
                  <a:pt x="11045" y="123"/>
                </a:cubicBezTo>
                <a:cubicBezTo>
                  <a:pt x="11045" y="123"/>
                  <a:pt x="11045" y="123"/>
                  <a:pt x="11045" y="123"/>
                </a:cubicBezTo>
                <a:cubicBezTo>
                  <a:pt x="10923" y="0"/>
                  <a:pt x="10923" y="0"/>
                  <a:pt x="10800" y="0"/>
                </a:cubicBezTo>
                <a:cubicBezTo>
                  <a:pt x="10677" y="0"/>
                  <a:pt x="10677" y="0"/>
                  <a:pt x="10555" y="123"/>
                </a:cubicBezTo>
                <a:cubicBezTo>
                  <a:pt x="10555" y="123"/>
                  <a:pt x="10555" y="123"/>
                  <a:pt x="10555" y="123"/>
                </a:cubicBezTo>
                <a:cubicBezTo>
                  <a:pt x="245" y="6014"/>
                  <a:pt x="245" y="6014"/>
                  <a:pt x="245" y="6014"/>
                </a:cubicBezTo>
                <a:cubicBezTo>
                  <a:pt x="245" y="6014"/>
                  <a:pt x="245" y="6014"/>
                  <a:pt x="245" y="6014"/>
                </a:cubicBezTo>
                <a:cubicBezTo>
                  <a:pt x="123" y="6014"/>
                  <a:pt x="0" y="6259"/>
                  <a:pt x="0" y="6382"/>
                </a:cubicBezTo>
                <a:cubicBezTo>
                  <a:pt x="0" y="8345"/>
                  <a:pt x="0" y="8345"/>
                  <a:pt x="0" y="8345"/>
                </a:cubicBezTo>
                <a:cubicBezTo>
                  <a:pt x="0" y="8591"/>
                  <a:pt x="245" y="8836"/>
                  <a:pt x="491" y="8836"/>
                </a:cubicBezTo>
                <a:cubicBezTo>
                  <a:pt x="1964" y="8836"/>
                  <a:pt x="1964" y="8836"/>
                  <a:pt x="1964" y="8836"/>
                </a:cubicBezTo>
                <a:cubicBezTo>
                  <a:pt x="1964" y="17673"/>
                  <a:pt x="1964" y="17673"/>
                  <a:pt x="1964" y="17673"/>
                </a:cubicBezTo>
                <a:cubicBezTo>
                  <a:pt x="1473" y="17673"/>
                  <a:pt x="1473" y="17673"/>
                  <a:pt x="1473" y="17673"/>
                </a:cubicBezTo>
                <a:cubicBezTo>
                  <a:pt x="1227" y="17673"/>
                  <a:pt x="1105" y="17795"/>
                  <a:pt x="982" y="18041"/>
                </a:cubicBezTo>
                <a:cubicBezTo>
                  <a:pt x="982" y="18041"/>
                  <a:pt x="982" y="18041"/>
                  <a:pt x="982" y="18041"/>
                </a:cubicBezTo>
                <a:cubicBezTo>
                  <a:pt x="0" y="20986"/>
                  <a:pt x="0" y="20986"/>
                  <a:pt x="0" y="20986"/>
                </a:cubicBezTo>
                <a:cubicBezTo>
                  <a:pt x="0" y="20986"/>
                  <a:pt x="0" y="20986"/>
                  <a:pt x="0" y="20986"/>
                </a:cubicBezTo>
                <a:cubicBezTo>
                  <a:pt x="0" y="20986"/>
                  <a:pt x="0" y="21109"/>
                  <a:pt x="0" y="21109"/>
                </a:cubicBezTo>
                <a:cubicBezTo>
                  <a:pt x="0" y="21355"/>
                  <a:pt x="245" y="21600"/>
                  <a:pt x="491" y="21600"/>
                </a:cubicBezTo>
                <a:cubicBezTo>
                  <a:pt x="21109" y="21600"/>
                  <a:pt x="21109" y="21600"/>
                  <a:pt x="21109" y="21600"/>
                </a:cubicBezTo>
                <a:cubicBezTo>
                  <a:pt x="21355" y="21600"/>
                  <a:pt x="21600" y="21355"/>
                  <a:pt x="21600" y="21109"/>
                </a:cubicBezTo>
                <a:cubicBezTo>
                  <a:pt x="21600" y="21109"/>
                  <a:pt x="21600" y="20986"/>
                  <a:pt x="21600" y="20986"/>
                </a:cubicBezTo>
                <a:cubicBezTo>
                  <a:pt x="21600" y="20986"/>
                  <a:pt x="21600" y="20986"/>
                  <a:pt x="21600" y="20986"/>
                </a:cubicBezTo>
                <a:cubicBezTo>
                  <a:pt x="20618" y="18041"/>
                  <a:pt x="20618" y="18041"/>
                  <a:pt x="20618" y="18041"/>
                </a:cubicBezTo>
                <a:cubicBezTo>
                  <a:pt x="20618" y="18041"/>
                  <a:pt x="20618" y="18041"/>
                  <a:pt x="20618" y="18041"/>
                </a:cubicBezTo>
                <a:cubicBezTo>
                  <a:pt x="20495" y="17795"/>
                  <a:pt x="20373" y="17673"/>
                  <a:pt x="20127" y="17673"/>
                </a:cubicBezTo>
                <a:cubicBezTo>
                  <a:pt x="19636" y="17673"/>
                  <a:pt x="19636" y="17673"/>
                  <a:pt x="19636" y="17673"/>
                </a:cubicBezTo>
                <a:cubicBezTo>
                  <a:pt x="19636" y="8836"/>
                  <a:pt x="19636" y="8836"/>
                  <a:pt x="19636" y="8836"/>
                </a:cubicBezTo>
                <a:lnTo>
                  <a:pt x="21109" y="8836"/>
                </a:lnTo>
                <a:close/>
                <a:moveTo>
                  <a:pt x="10800" y="1105"/>
                </a:moveTo>
                <a:cubicBezTo>
                  <a:pt x="19268" y="5891"/>
                  <a:pt x="19268" y="5891"/>
                  <a:pt x="19268" y="5891"/>
                </a:cubicBezTo>
                <a:cubicBezTo>
                  <a:pt x="2332" y="5891"/>
                  <a:pt x="2332" y="5891"/>
                  <a:pt x="2332" y="5891"/>
                </a:cubicBezTo>
                <a:lnTo>
                  <a:pt x="10800" y="1105"/>
                </a:lnTo>
                <a:close/>
                <a:moveTo>
                  <a:pt x="19759" y="18655"/>
                </a:moveTo>
                <a:cubicBezTo>
                  <a:pt x="20373" y="20618"/>
                  <a:pt x="20373" y="20618"/>
                  <a:pt x="20373" y="20618"/>
                </a:cubicBezTo>
                <a:cubicBezTo>
                  <a:pt x="1227" y="20618"/>
                  <a:pt x="1227" y="20618"/>
                  <a:pt x="1227" y="20618"/>
                </a:cubicBezTo>
                <a:cubicBezTo>
                  <a:pt x="1841" y="18655"/>
                  <a:pt x="1841" y="18655"/>
                  <a:pt x="1841" y="18655"/>
                </a:cubicBezTo>
                <a:lnTo>
                  <a:pt x="19759" y="18655"/>
                </a:lnTo>
                <a:close/>
                <a:moveTo>
                  <a:pt x="2945" y="8836"/>
                </a:moveTo>
                <a:cubicBezTo>
                  <a:pt x="4909" y="8836"/>
                  <a:pt x="4909" y="8836"/>
                  <a:pt x="4909" y="8836"/>
                </a:cubicBezTo>
                <a:cubicBezTo>
                  <a:pt x="4909" y="17673"/>
                  <a:pt x="4909" y="17673"/>
                  <a:pt x="4909" y="17673"/>
                </a:cubicBezTo>
                <a:cubicBezTo>
                  <a:pt x="2945" y="17673"/>
                  <a:pt x="2945" y="17673"/>
                  <a:pt x="2945" y="17673"/>
                </a:cubicBezTo>
                <a:lnTo>
                  <a:pt x="2945" y="8836"/>
                </a:lnTo>
                <a:close/>
                <a:moveTo>
                  <a:pt x="5891" y="8836"/>
                </a:moveTo>
                <a:cubicBezTo>
                  <a:pt x="7855" y="8836"/>
                  <a:pt x="7855" y="8836"/>
                  <a:pt x="7855" y="8836"/>
                </a:cubicBezTo>
                <a:cubicBezTo>
                  <a:pt x="7855" y="17673"/>
                  <a:pt x="7855" y="17673"/>
                  <a:pt x="7855" y="17673"/>
                </a:cubicBezTo>
                <a:cubicBezTo>
                  <a:pt x="5891" y="17673"/>
                  <a:pt x="5891" y="17673"/>
                  <a:pt x="5891" y="17673"/>
                </a:cubicBezTo>
                <a:lnTo>
                  <a:pt x="5891" y="8836"/>
                </a:lnTo>
                <a:close/>
                <a:moveTo>
                  <a:pt x="8836" y="8836"/>
                </a:moveTo>
                <a:cubicBezTo>
                  <a:pt x="12764" y="8836"/>
                  <a:pt x="12764" y="8836"/>
                  <a:pt x="12764" y="8836"/>
                </a:cubicBezTo>
                <a:cubicBezTo>
                  <a:pt x="12764" y="17673"/>
                  <a:pt x="12764" y="17673"/>
                  <a:pt x="12764" y="17673"/>
                </a:cubicBezTo>
                <a:cubicBezTo>
                  <a:pt x="8836" y="17673"/>
                  <a:pt x="8836" y="17673"/>
                  <a:pt x="8836" y="17673"/>
                </a:cubicBezTo>
                <a:lnTo>
                  <a:pt x="8836" y="8836"/>
                </a:lnTo>
                <a:close/>
                <a:moveTo>
                  <a:pt x="13745" y="8836"/>
                </a:moveTo>
                <a:cubicBezTo>
                  <a:pt x="15709" y="8836"/>
                  <a:pt x="15709" y="8836"/>
                  <a:pt x="15709" y="8836"/>
                </a:cubicBezTo>
                <a:cubicBezTo>
                  <a:pt x="15709" y="17673"/>
                  <a:pt x="15709" y="17673"/>
                  <a:pt x="15709" y="17673"/>
                </a:cubicBezTo>
                <a:cubicBezTo>
                  <a:pt x="13745" y="17673"/>
                  <a:pt x="13745" y="17673"/>
                  <a:pt x="13745" y="17673"/>
                </a:cubicBezTo>
                <a:lnTo>
                  <a:pt x="13745" y="8836"/>
                </a:lnTo>
                <a:close/>
                <a:moveTo>
                  <a:pt x="16691" y="8836"/>
                </a:moveTo>
                <a:cubicBezTo>
                  <a:pt x="18655" y="8836"/>
                  <a:pt x="18655" y="8836"/>
                  <a:pt x="18655" y="8836"/>
                </a:cubicBezTo>
                <a:cubicBezTo>
                  <a:pt x="18655" y="17673"/>
                  <a:pt x="18655" y="17673"/>
                  <a:pt x="18655" y="17673"/>
                </a:cubicBezTo>
                <a:cubicBezTo>
                  <a:pt x="16691" y="17673"/>
                  <a:pt x="16691" y="17673"/>
                  <a:pt x="16691" y="17673"/>
                </a:cubicBezTo>
                <a:lnTo>
                  <a:pt x="16691" y="8836"/>
                </a:lnTo>
                <a:close/>
                <a:moveTo>
                  <a:pt x="982" y="6873"/>
                </a:moveTo>
                <a:cubicBezTo>
                  <a:pt x="20618" y="6873"/>
                  <a:pt x="20618" y="6873"/>
                  <a:pt x="20618" y="6873"/>
                </a:cubicBezTo>
                <a:cubicBezTo>
                  <a:pt x="20618" y="7855"/>
                  <a:pt x="20618" y="7855"/>
                  <a:pt x="20618" y="7855"/>
                </a:cubicBezTo>
                <a:cubicBezTo>
                  <a:pt x="982" y="7855"/>
                  <a:pt x="982" y="7855"/>
                  <a:pt x="982" y="7855"/>
                </a:cubicBezTo>
                <a:lnTo>
                  <a:pt x="982" y="687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1" name="Shape"/>
          <p:cNvSpPr/>
          <p:nvPr/>
        </p:nvSpPr>
        <p:spPr>
          <a:xfrm>
            <a:off x="6372226" y="1270952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10800" y="6000"/>
                </a:moveTo>
                <a:cubicBezTo>
                  <a:pt x="10309" y="6000"/>
                  <a:pt x="9818" y="6600"/>
                  <a:pt x="9818" y="7200"/>
                </a:cubicBezTo>
                <a:cubicBezTo>
                  <a:pt x="10309" y="13800"/>
                  <a:pt x="10309" y="13800"/>
                  <a:pt x="10309" y="13800"/>
                </a:cubicBezTo>
                <a:cubicBezTo>
                  <a:pt x="10309" y="14100"/>
                  <a:pt x="10555" y="14400"/>
                  <a:pt x="10800" y="14400"/>
                </a:cubicBezTo>
                <a:cubicBezTo>
                  <a:pt x="11045" y="14400"/>
                  <a:pt x="11291" y="14100"/>
                  <a:pt x="11291" y="13800"/>
                </a:cubicBezTo>
                <a:cubicBezTo>
                  <a:pt x="11782" y="7200"/>
                  <a:pt x="11782" y="7200"/>
                  <a:pt x="11782" y="7200"/>
                </a:cubicBezTo>
                <a:cubicBezTo>
                  <a:pt x="11782" y="6600"/>
                  <a:pt x="11291" y="6000"/>
                  <a:pt x="10800" y="6000"/>
                </a:cubicBezTo>
                <a:moveTo>
                  <a:pt x="10800" y="15600"/>
                </a:moveTo>
                <a:cubicBezTo>
                  <a:pt x="10309" y="15600"/>
                  <a:pt x="9818" y="16200"/>
                  <a:pt x="9818" y="16800"/>
                </a:cubicBezTo>
                <a:cubicBezTo>
                  <a:pt x="9818" y="17400"/>
                  <a:pt x="10309" y="18000"/>
                  <a:pt x="10800" y="18000"/>
                </a:cubicBezTo>
                <a:cubicBezTo>
                  <a:pt x="11291" y="18000"/>
                  <a:pt x="11782" y="17400"/>
                  <a:pt x="11782" y="16800"/>
                </a:cubicBezTo>
                <a:cubicBezTo>
                  <a:pt x="11782" y="16200"/>
                  <a:pt x="11291" y="15600"/>
                  <a:pt x="10800" y="15600"/>
                </a:cubicBezTo>
                <a:moveTo>
                  <a:pt x="21355" y="18000"/>
                </a:moveTo>
                <a:cubicBezTo>
                  <a:pt x="12518" y="1200"/>
                  <a:pt x="12518" y="1200"/>
                  <a:pt x="12518" y="1200"/>
                </a:cubicBezTo>
                <a:cubicBezTo>
                  <a:pt x="12518" y="1200"/>
                  <a:pt x="12027" y="0"/>
                  <a:pt x="10800" y="0"/>
                </a:cubicBezTo>
                <a:cubicBezTo>
                  <a:pt x="9573" y="0"/>
                  <a:pt x="9082" y="1200"/>
                  <a:pt x="9082" y="1200"/>
                </a:cubicBezTo>
                <a:cubicBezTo>
                  <a:pt x="245" y="18000"/>
                  <a:pt x="245" y="18000"/>
                  <a:pt x="245" y="18000"/>
                </a:cubicBezTo>
                <a:cubicBezTo>
                  <a:pt x="245" y="18000"/>
                  <a:pt x="0" y="18450"/>
                  <a:pt x="0" y="19200"/>
                </a:cubicBezTo>
                <a:cubicBezTo>
                  <a:pt x="0" y="20550"/>
                  <a:pt x="859" y="21600"/>
                  <a:pt x="1964" y="21600"/>
                </a:cubicBezTo>
                <a:cubicBezTo>
                  <a:pt x="19636" y="21600"/>
                  <a:pt x="19636" y="21600"/>
                  <a:pt x="19636" y="21600"/>
                </a:cubicBezTo>
                <a:cubicBezTo>
                  <a:pt x="20741" y="21600"/>
                  <a:pt x="21600" y="20550"/>
                  <a:pt x="21600" y="19200"/>
                </a:cubicBezTo>
                <a:cubicBezTo>
                  <a:pt x="21600" y="18300"/>
                  <a:pt x="21355" y="18000"/>
                  <a:pt x="21355" y="18000"/>
                </a:cubicBezTo>
                <a:moveTo>
                  <a:pt x="19636" y="20400"/>
                </a:moveTo>
                <a:cubicBezTo>
                  <a:pt x="1964" y="20400"/>
                  <a:pt x="1964" y="20400"/>
                  <a:pt x="1964" y="20400"/>
                </a:cubicBezTo>
                <a:cubicBezTo>
                  <a:pt x="1473" y="20400"/>
                  <a:pt x="982" y="19800"/>
                  <a:pt x="982" y="19200"/>
                </a:cubicBezTo>
                <a:cubicBezTo>
                  <a:pt x="982" y="18900"/>
                  <a:pt x="982" y="18750"/>
                  <a:pt x="1105" y="18750"/>
                </a:cubicBezTo>
                <a:cubicBezTo>
                  <a:pt x="1105" y="18750"/>
                  <a:pt x="1105" y="18750"/>
                  <a:pt x="1105" y="18600"/>
                </a:cubicBezTo>
                <a:cubicBezTo>
                  <a:pt x="9941" y="1800"/>
                  <a:pt x="9941" y="1800"/>
                  <a:pt x="9941" y="1800"/>
                </a:cubicBezTo>
                <a:cubicBezTo>
                  <a:pt x="9941" y="1800"/>
                  <a:pt x="9941" y="1800"/>
                  <a:pt x="9941" y="1800"/>
                </a:cubicBezTo>
                <a:cubicBezTo>
                  <a:pt x="9941" y="1800"/>
                  <a:pt x="10186" y="1200"/>
                  <a:pt x="10800" y="1200"/>
                </a:cubicBezTo>
                <a:cubicBezTo>
                  <a:pt x="11414" y="1200"/>
                  <a:pt x="11536" y="1650"/>
                  <a:pt x="11659" y="1650"/>
                </a:cubicBezTo>
                <a:cubicBezTo>
                  <a:pt x="11659" y="1800"/>
                  <a:pt x="11659" y="1800"/>
                  <a:pt x="11659" y="1800"/>
                </a:cubicBezTo>
                <a:cubicBezTo>
                  <a:pt x="20495" y="18600"/>
                  <a:pt x="20495" y="18600"/>
                  <a:pt x="20495" y="18600"/>
                </a:cubicBezTo>
                <a:cubicBezTo>
                  <a:pt x="20495" y="18750"/>
                  <a:pt x="20495" y="18750"/>
                  <a:pt x="20618" y="18750"/>
                </a:cubicBezTo>
                <a:cubicBezTo>
                  <a:pt x="20618" y="18750"/>
                  <a:pt x="20618" y="18900"/>
                  <a:pt x="20618" y="19200"/>
                </a:cubicBezTo>
                <a:cubicBezTo>
                  <a:pt x="20618" y="19800"/>
                  <a:pt x="20127" y="20400"/>
                  <a:pt x="19636" y="204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2" name="Shape"/>
          <p:cNvSpPr/>
          <p:nvPr/>
        </p:nvSpPr>
        <p:spPr>
          <a:xfrm>
            <a:off x="7654925" y="12652375"/>
            <a:ext cx="523877" cy="638177"/>
          </a:xfrm>
          <a:custGeom>
            <a:avLst/>
            <a:gdLst/>
            <a:ahLst/>
            <a:cxnLst>
              <a:cxn ang="0">
                <a:pos x="wd2" y="hd2"/>
              </a:cxn>
              <a:cxn ang="5400000">
                <a:pos x="wd2" y="hd2"/>
              </a:cxn>
              <a:cxn ang="10800000">
                <a:pos x="wd2" y="hd2"/>
              </a:cxn>
              <a:cxn ang="16200000">
                <a:pos x="wd2" y="hd2"/>
              </a:cxn>
            </a:cxnLst>
            <a:rect l="0" t="0" r="r" b="b"/>
            <a:pathLst>
              <a:path w="21600" h="21600" extrusionOk="0">
                <a:moveTo>
                  <a:pt x="10800" y="18655"/>
                </a:moveTo>
                <a:cubicBezTo>
                  <a:pt x="11100" y="18655"/>
                  <a:pt x="11400" y="18409"/>
                  <a:pt x="11400" y="18164"/>
                </a:cubicBezTo>
                <a:cubicBezTo>
                  <a:pt x="11400" y="6382"/>
                  <a:pt x="11400" y="6382"/>
                  <a:pt x="11400" y="6382"/>
                </a:cubicBezTo>
                <a:cubicBezTo>
                  <a:pt x="11400" y="6136"/>
                  <a:pt x="11100" y="5891"/>
                  <a:pt x="10800" y="5891"/>
                </a:cubicBezTo>
                <a:cubicBezTo>
                  <a:pt x="10500" y="5891"/>
                  <a:pt x="10200" y="6136"/>
                  <a:pt x="10200" y="6382"/>
                </a:cubicBezTo>
                <a:cubicBezTo>
                  <a:pt x="10200" y="18164"/>
                  <a:pt x="10200" y="18164"/>
                  <a:pt x="10200" y="18164"/>
                </a:cubicBezTo>
                <a:cubicBezTo>
                  <a:pt x="10200" y="18409"/>
                  <a:pt x="10500" y="18655"/>
                  <a:pt x="10800" y="18655"/>
                </a:cubicBezTo>
                <a:moveTo>
                  <a:pt x="14400" y="18655"/>
                </a:moveTo>
                <a:cubicBezTo>
                  <a:pt x="14700" y="18655"/>
                  <a:pt x="15000" y="18409"/>
                  <a:pt x="15000" y="18164"/>
                </a:cubicBezTo>
                <a:cubicBezTo>
                  <a:pt x="15900" y="6382"/>
                  <a:pt x="15900" y="6382"/>
                  <a:pt x="15900" y="6382"/>
                </a:cubicBezTo>
                <a:cubicBezTo>
                  <a:pt x="15900" y="6136"/>
                  <a:pt x="15600" y="5891"/>
                  <a:pt x="15300" y="5891"/>
                </a:cubicBezTo>
                <a:cubicBezTo>
                  <a:pt x="15000" y="5891"/>
                  <a:pt x="14700" y="6136"/>
                  <a:pt x="14700" y="6382"/>
                </a:cubicBezTo>
                <a:cubicBezTo>
                  <a:pt x="13800" y="18164"/>
                  <a:pt x="13800" y="18164"/>
                  <a:pt x="13800" y="18164"/>
                </a:cubicBezTo>
                <a:cubicBezTo>
                  <a:pt x="13800" y="18409"/>
                  <a:pt x="14100" y="18655"/>
                  <a:pt x="14400" y="18655"/>
                </a:cubicBezTo>
                <a:moveTo>
                  <a:pt x="21000" y="2945"/>
                </a:moveTo>
                <a:cubicBezTo>
                  <a:pt x="15000" y="2945"/>
                  <a:pt x="15000" y="2945"/>
                  <a:pt x="15000" y="2945"/>
                </a:cubicBezTo>
                <a:cubicBezTo>
                  <a:pt x="15000" y="982"/>
                  <a:pt x="15000" y="982"/>
                  <a:pt x="15000" y="982"/>
                </a:cubicBezTo>
                <a:cubicBezTo>
                  <a:pt x="15000" y="491"/>
                  <a:pt x="14400" y="0"/>
                  <a:pt x="13800" y="0"/>
                </a:cubicBezTo>
                <a:cubicBezTo>
                  <a:pt x="7800" y="0"/>
                  <a:pt x="7800" y="0"/>
                  <a:pt x="7800" y="0"/>
                </a:cubicBezTo>
                <a:cubicBezTo>
                  <a:pt x="7200" y="0"/>
                  <a:pt x="6600" y="491"/>
                  <a:pt x="6600" y="982"/>
                </a:cubicBezTo>
                <a:cubicBezTo>
                  <a:pt x="6600" y="2945"/>
                  <a:pt x="6600" y="2945"/>
                  <a:pt x="6600" y="2945"/>
                </a:cubicBezTo>
                <a:cubicBezTo>
                  <a:pt x="600" y="2945"/>
                  <a:pt x="600" y="2945"/>
                  <a:pt x="600" y="2945"/>
                </a:cubicBezTo>
                <a:cubicBezTo>
                  <a:pt x="300" y="2945"/>
                  <a:pt x="0" y="3191"/>
                  <a:pt x="0" y="3436"/>
                </a:cubicBezTo>
                <a:cubicBezTo>
                  <a:pt x="0" y="3682"/>
                  <a:pt x="300" y="3927"/>
                  <a:pt x="600" y="3927"/>
                </a:cubicBezTo>
                <a:cubicBezTo>
                  <a:pt x="1800" y="3927"/>
                  <a:pt x="1800" y="3927"/>
                  <a:pt x="1800" y="3927"/>
                </a:cubicBezTo>
                <a:cubicBezTo>
                  <a:pt x="3000" y="19636"/>
                  <a:pt x="3000" y="19636"/>
                  <a:pt x="3000" y="19636"/>
                </a:cubicBezTo>
                <a:cubicBezTo>
                  <a:pt x="3150" y="20741"/>
                  <a:pt x="4050" y="21600"/>
                  <a:pt x="5400" y="21600"/>
                </a:cubicBezTo>
                <a:cubicBezTo>
                  <a:pt x="16200" y="21600"/>
                  <a:pt x="16200" y="21600"/>
                  <a:pt x="16200" y="21600"/>
                </a:cubicBezTo>
                <a:cubicBezTo>
                  <a:pt x="17550" y="21600"/>
                  <a:pt x="18300" y="20741"/>
                  <a:pt x="18600" y="19636"/>
                </a:cubicBezTo>
                <a:cubicBezTo>
                  <a:pt x="19800" y="3927"/>
                  <a:pt x="19800" y="3927"/>
                  <a:pt x="19800" y="3927"/>
                </a:cubicBezTo>
                <a:cubicBezTo>
                  <a:pt x="21000" y="3927"/>
                  <a:pt x="21000" y="3927"/>
                  <a:pt x="21000" y="3927"/>
                </a:cubicBezTo>
                <a:cubicBezTo>
                  <a:pt x="21300" y="3927"/>
                  <a:pt x="21600" y="3682"/>
                  <a:pt x="21600" y="3436"/>
                </a:cubicBezTo>
                <a:cubicBezTo>
                  <a:pt x="21600" y="3191"/>
                  <a:pt x="21300" y="2945"/>
                  <a:pt x="21000" y="2945"/>
                </a:cubicBezTo>
                <a:moveTo>
                  <a:pt x="7800" y="982"/>
                </a:moveTo>
                <a:cubicBezTo>
                  <a:pt x="13800" y="982"/>
                  <a:pt x="13800" y="982"/>
                  <a:pt x="13800" y="982"/>
                </a:cubicBezTo>
                <a:cubicBezTo>
                  <a:pt x="13800" y="2945"/>
                  <a:pt x="13800" y="2945"/>
                  <a:pt x="13800" y="2945"/>
                </a:cubicBezTo>
                <a:cubicBezTo>
                  <a:pt x="7800" y="2945"/>
                  <a:pt x="7800" y="2945"/>
                  <a:pt x="7800" y="2945"/>
                </a:cubicBezTo>
                <a:lnTo>
                  <a:pt x="7800" y="982"/>
                </a:lnTo>
                <a:close/>
                <a:moveTo>
                  <a:pt x="17400" y="19636"/>
                </a:moveTo>
                <a:cubicBezTo>
                  <a:pt x="17250" y="20127"/>
                  <a:pt x="16800" y="20618"/>
                  <a:pt x="16200" y="20618"/>
                </a:cubicBezTo>
                <a:cubicBezTo>
                  <a:pt x="5400" y="20618"/>
                  <a:pt x="5400" y="20618"/>
                  <a:pt x="5400" y="20618"/>
                </a:cubicBezTo>
                <a:cubicBezTo>
                  <a:pt x="4800" y="20618"/>
                  <a:pt x="4350" y="20127"/>
                  <a:pt x="4200" y="19636"/>
                </a:cubicBezTo>
                <a:cubicBezTo>
                  <a:pt x="3000" y="3927"/>
                  <a:pt x="3000" y="3927"/>
                  <a:pt x="3000" y="3927"/>
                </a:cubicBezTo>
                <a:cubicBezTo>
                  <a:pt x="18600" y="3927"/>
                  <a:pt x="18600" y="3927"/>
                  <a:pt x="18600" y="3927"/>
                </a:cubicBezTo>
                <a:lnTo>
                  <a:pt x="17400" y="19636"/>
                </a:lnTo>
                <a:close/>
                <a:moveTo>
                  <a:pt x="7200" y="18655"/>
                </a:moveTo>
                <a:cubicBezTo>
                  <a:pt x="7500" y="18655"/>
                  <a:pt x="7800" y="18409"/>
                  <a:pt x="7800" y="18164"/>
                </a:cubicBezTo>
                <a:cubicBezTo>
                  <a:pt x="6900" y="6382"/>
                  <a:pt x="6900" y="6382"/>
                  <a:pt x="6900" y="6382"/>
                </a:cubicBezTo>
                <a:cubicBezTo>
                  <a:pt x="6900" y="6136"/>
                  <a:pt x="6600" y="5891"/>
                  <a:pt x="6300" y="5891"/>
                </a:cubicBezTo>
                <a:cubicBezTo>
                  <a:pt x="6000" y="5891"/>
                  <a:pt x="5700" y="6136"/>
                  <a:pt x="5700" y="6382"/>
                </a:cubicBezTo>
                <a:cubicBezTo>
                  <a:pt x="6600" y="18164"/>
                  <a:pt x="6600" y="18164"/>
                  <a:pt x="6600" y="18164"/>
                </a:cubicBezTo>
                <a:cubicBezTo>
                  <a:pt x="6600" y="18409"/>
                  <a:pt x="6900" y="18655"/>
                  <a:pt x="7200" y="1865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3" name="Shape"/>
          <p:cNvSpPr/>
          <p:nvPr/>
        </p:nvSpPr>
        <p:spPr>
          <a:xfrm>
            <a:off x="8918575" y="12652375"/>
            <a:ext cx="438151" cy="638177"/>
          </a:xfrm>
          <a:custGeom>
            <a:avLst/>
            <a:gdLst/>
            <a:ahLst/>
            <a:cxnLst>
              <a:cxn ang="0">
                <a:pos x="wd2" y="hd2"/>
              </a:cxn>
              <a:cxn ang="5400000">
                <a:pos x="wd2" y="hd2"/>
              </a:cxn>
              <a:cxn ang="10800000">
                <a:pos x="wd2" y="hd2"/>
              </a:cxn>
              <a:cxn ang="16200000">
                <a:pos x="wd2" y="hd2"/>
              </a:cxn>
            </a:cxnLst>
            <a:rect l="0" t="0" r="r" b="b"/>
            <a:pathLst>
              <a:path w="21600" h="21600" extrusionOk="0">
                <a:moveTo>
                  <a:pt x="15120" y="18655"/>
                </a:moveTo>
                <a:cubicBezTo>
                  <a:pt x="15480" y="18655"/>
                  <a:pt x="15840" y="18409"/>
                  <a:pt x="15840" y="18164"/>
                </a:cubicBezTo>
                <a:cubicBezTo>
                  <a:pt x="16920" y="6382"/>
                  <a:pt x="16920" y="6382"/>
                  <a:pt x="16920" y="6382"/>
                </a:cubicBezTo>
                <a:cubicBezTo>
                  <a:pt x="16920" y="6136"/>
                  <a:pt x="16560" y="5891"/>
                  <a:pt x="16200" y="5891"/>
                </a:cubicBezTo>
                <a:cubicBezTo>
                  <a:pt x="15840" y="5891"/>
                  <a:pt x="15480" y="6136"/>
                  <a:pt x="15480" y="6382"/>
                </a:cubicBezTo>
                <a:cubicBezTo>
                  <a:pt x="14400" y="18164"/>
                  <a:pt x="14400" y="18164"/>
                  <a:pt x="14400" y="18164"/>
                </a:cubicBezTo>
                <a:cubicBezTo>
                  <a:pt x="14400" y="18409"/>
                  <a:pt x="14760" y="18655"/>
                  <a:pt x="15120" y="18655"/>
                </a:cubicBezTo>
                <a:moveTo>
                  <a:pt x="10800" y="18655"/>
                </a:moveTo>
                <a:cubicBezTo>
                  <a:pt x="11160" y="18655"/>
                  <a:pt x="11520" y="18409"/>
                  <a:pt x="11520" y="18164"/>
                </a:cubicBezTo>
                <a:cubicBezTo>
                  <a:pt x="11520" y="6382"/>
                  <a:pt x="11520" y="6382"/>
                  <a:pt x="11520" y="6382"/>
                </a:cubicBezTo>
                <a:cubicBezTo>
                  <a:pt x="11520" y="6136"/>
                  <a:pt x="11160" y="5891"/>
                  <a:pt x="10800" y="5891"/>
                </a:cubicBezTo>
                <a:cubicBezTo>
                  <a:pt x="10440" y="5891"/>
                  <a:pt x="10080" y="6136"/>
                  <a:pt x="10080" y="6382"/>
                </a:cubicBezTo>
                <a:cubicBezTo>
                  <a:pt x="10080" y="18164"/>
                  <a:pt x="10080" y="18164"/>
                  <a:pt x="10080" y="18164"/>
                </a:cubicBezTo>
                <a:cubicBezTo>
                  <a:pt x="10080" y="18409"/>
                  <a:pt x="10440" y="18655"/>
                  <a:pt x="10800" y="18655"/>
                </a:cubicBezTo>
                <a:moveTo>
                  <a:pt x="6480" y="18655"/>
                </a:moveTo>
                <a:cubicBezTo>
                  <a:pt x="6840" y="18655"/>
                  <a:pt x="7200" y="18409"/>
                  <a:pt x="7200" y="18164"/>
                </a:cubicBezTo>
                <a:cubicBezTo>
                  <a:pt x="6120" y="6382"/>
                  <a:pt x="6120" y="6382"/>
                  <a:pt x="6120" y="6382"/>
                </a:cubicBezTo>
                <a:cubicBezTo>
                  <a:pt x="6120" y="6136"/>
                  <a:pt x="5760" y="5891"/>
                  <a:pt x="5400" y="5891"/>
                </a:cubicBezTo>
                <a:cubicBezTo>
                  <a:pt x="5040" y="5891"/>
                  <a:pt x="4680" y="6136"/>
                  <a:pt x="4680" y="6382"/>
                </a:cubicBezTo>
                <a:cubicBezTo>
                  <a:pt x="5760" y="18164"/>
                  <a:pt x="5760" y="18164"/>
                  <a:pt x="5760" y="18164"/>
                </a:cubicBezTo>
                <a:cubicBezTo>
                  <a:pt x="5760" y="18409"/>
                  <a:pt x="6120" y="18655"/>
                  <a:pt x="6480" y="18655"/>
                </a:cubicBezTo>
                <a:moveTo>
                  <a:pt x="20880" y="2945"/>
                </a:moveTo>
                <a:cubicBezTo>
                  <a:pt x="19620" y="2945"/>
                  <a:pt x="19620" y="2945"/>
                  <a:pt x="19620" y="2945"/>
                </a:cubicBezTo>
                <a:cubicBezTo>
                  <a:pt x="19260" y="2700"/>
                  <a:pt x="18720" y="2455"/>
                  <a:pt x="18360" y="1964"/>
                </a:cubicBezTo>
                <a:cubicBezTo>
                  <a:pt x="17820" y="1227"/>
                  <a:pt x="16740" y="491"/>
                  <a:pt x="14760" y="491"/>
                </a:cubicBezTo>
                <a:cubicBezTo>
                  <a:pt x="12960" y="491"/>
                  <a:pt x="11880" y="736"/>
                  <a:pt x="11160" y="1227"/>
                </a:cubicBezTo>
                <a:cubicBezTo>
                  <a:pt x="11160" y="1350"/>
                  <a:pt x="10800" y="1473"/>
                  <a:pt x="10620" y="1473"/>
                </a:cubicBezTo>
                <a:cubicBezTo>
                  <a:pt x="10260" y="1473"/>
                  <a:pt x="9900" y="1350"/>
                  <a:pt x="9540" y="1105"/>
                </a:cubicBezTo>
                <a:cubicBezTo>
                  <a:pt x="9360" y="368"/>
                  <a:pt x="8100" y="0"/>
                  <a:pt x="6840" y="0"/>
                </a:cubicBezTo>
                <a:cubicBezTo>
                  <a:pt x="5580" y="0"/>
                  <a:pt x="4320" y="614"/>
                  <a:pt x="4140" y="1350"/>
                </a:cubicBezTo>
                <a:cubicBezTo>
                  <a:pt x="2700" y="1595"/>
                  <a:pt x="1620" y="2209"/>
                  <a:pt x="1260" y="2945"/>
                </a:cubicBezTo>
                <a:cubicBezTo>
                  <a:pt x="720" y="2945"/>
                  <a:pt x="720" y="2945"/>
                  <a:pt x="720" y="2945"/>
                </a:cubicBezTo>
                <a:cubicBezTo>
                  <a:pt x="360" y="2945"/>
                  <a:pt x="0" y="3191"/>
                  <a:pt x="0" y="3436"/>
                </a:cubicBezTo>
                <a:cubicBezTo>
                  <a:pt x="0" y="3436"/>
                  <a:pt x="0" y="3436"/>
                  <a:pt x="0" y="3436"/>
                </a:cubicBezTo>
                <a:cubicBezTo>
                  <a:pt x="1440" y="19636"/>
                  <a:pt x="1440" y="19636"/>
                  <a:pt x="1440" y="19636"/>
                </a:cubicBezTo>
                <a:cubicBezTo>
                  <a:pt x="1620" y="20741"/>
                  <a:pt x="2700" y="21600"/>
                  <a:pt x="4320" y="21600"/>
                </a:cubicBezTo>
                <a:cubicBezTo>
                  <a:pt x="17280" y="21600"/>
                  <a:pt x="17280" y="21600"/>
                  <a:pt x="17280" y="21600"/>
                </a:cubicBezTo>
                <a:cubicBezTo>
                  <a:pt x="18900" y="21600"/>
                  <a:pt x="19980" y="20741"/>
                  <a:pt x="20160" y="19636"/>
                </a:cubicBezTo>
                <a:cubicBezTo>
                  <a:pt x="21600" y="3436"/>
                  <a:pt x="21600" y="3436"/>
                  <a:pt x="21600" y="3436"/>
                </a:cubicBezTo>
                <a:cubicBezTo>
                  <a:pt x="21600" y="3436"/>
                  <a:pt x="21600" y="3436"/>
                  <a:pt x="21600" y="3436"/>
                </a:cubicBezTo>
                <a:cubicBezTo>
                  <a:pt x="21600" y="3191"/>
                  <a:pt x="21240" y="2945"/>
                  <a:pt x="20880" y="2945"/>
                </a:cubicBezTo>
                <a:moveTo>
                  <a:pt x="4500" y="2209"/>
                </a:moveTo>
                <a:cubicBezTo>
                  <a:pt x="5040" y="2086"/>
                  <a:pt x="5400" y="1841"/>
                  <a:pt x="5400" y="1595"/>
                </a:cubicBezTo>
                <a:cubicBezTo>
                  <a:pt x="5580" y="1227"/>
                  <a:pt x="6120" y="982"/>
                  <a:pt x="6840" y="982"/>
                </a:cubicBezTo>
                <a:cubicBezTo>
                  <a:pt x="7560" y="982"/>
                  <a:pt x="8100" y="1105"/>
                  <a:pt x="8280" y="1350"/>
                </a:cubicBezTo>
                <a:cubicBezTo>
                  <a:pt x="8280" y="1473"/>
                  <a:pt x="8280" y="1595"/>
                  <a:pt x="8460" y="1718"/>
                </a:cubicBezTo>
                <a:cubicBezTo>
                  <a:pt x="9000" y="2209"/>
                  <a:pt x="9720" y="2455"/>
                  <a:pt x="10620" y="2455"/>
                </a:cubicBezTo>
                <a:cubicBezTo>
                  <a:pt x="11160" y="2455"/>
                  <a:pt x="11880" y="2209"/>
                  <a:pt x="12240" y="1964"/>
                </a:cubicBezTo>
                <a:cubicBezTo>
                  <a:pt x="12780" y="1595"/>
                  <a:pt x="13500" y="1473"/>
                  <a:pt x="14760" y="1473"/>
                </a:cubicBezTo>
                <a:cubicBezTo>
                  <a:pt x="16020" y="1473"/>
                  <a:pt x="16740" y="1964"/>
                  <a:pt x="16920" y="2209"/>
                </a:cubicBezTo>
                <a:cubicBezTo>
                  <a:pt x="17100" y="2455"/>
                  <a:pt x="17460" y="2700"/>
                  <a:pt x="17640" y="2945"/>
                </a:cubicBezTo>
                <a:cubicBezTo>
                  <a:pt x="2880" y="2945"/>
                  <a:pt x="2880" y="2945"/>
                  <a:pt x="2880" y="2945"/>
                </a:cubicBezTo>
                <a:cubicBezTo>
                  <a:pt x="3240" y="2700"/>
                  <a:pt x="3780" y="2455"/>
                  <a:pt x="4500" y="2209"/>
                </a:cubicBezTo>
                <a:moveTo>
                  <a:pt x="18720" y="19636"/>
                </a:moveTo>
                <a:cubicBezTo>
                  <a:pt x="18540" y="20127"/>
                  <a:pt x="18000" y="20618"/>
                  <a:pt x="17280" y="20618"/>
                </a:cubicBezTo>
                <a:cubicBezTo>
                  <a:pt x="4320" y="20618"/>
                  <a:pt x="4320" y="20618"/>
                  <a:pt x="4320" y="20618"/>
                </a:cubicBezTo>
                <a:cubicBezTo>
                  <a:pt x="3600" y="20618"/>
                  <a:pt x="3060" y="20127"/>
                  <a:pt x="2880" y="19636"/>
                </a:cubicBezTo>
                <a:cubicBezTo>
                  <a:pt x="1440" y="3927"/>
                  <a:pt x="1440" y="3927"/>
                  <a:pt x="1440" y="3927"/>
                </a:cubicBezTo>
                <a:cubicBezTo>
                  <a:pt x="20160" y="3927"/>
                  <a:pt x="20160" y="3927"/>
                  <a:pt x="20160" y="3927"/>
                </a:cubicBezTo>
                <a:lnTo>
                  <a:pt x="18720"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4" name="Shape"/>
          <p:cNvSpPr/>
          <p:nvPr/>
        </p:nvSpPr>
        <p:spPr>
          <a:xfrm>
            <a:off x="10039350" y="12652375"/>
            <a:ext cx="641351" cy="638177"/>
          </a:xfrm>
          <a:custGeom>
            <a:avLst/>
            <a:gdLst/>
            <a:ahLst/>
            <a:cxnLst>
              <a:cxn ang="0">
                <a:pos x="wd2" y="hd2"/>
              </a:cxn>
              <a:cxn ang="5400000">
                <a:pos x="wd2" y="hd2"/>
              </a:cxn>
              <a:cxn ang="10800000">
                <a:pos x="wd2" y="hd2"/>
              </a:cxn>
              <a:cxn ang="16200000">
                <a:pos x="wd2" y="hd2"/>
              </a:cxn>
            </a:cxnLst>
            <a:rect l="0" t="0" r="r" b="b"/>
            <a:pathLst>
              <a:path w="21600" h="21600" extrusionOk="0">
                <a:moveTo>
                  <a:pt x="21600" y="17182"/>
                </a:moveTo>
                <a:cubicBezTo>
                  <a:pt x="21600" y="17182"/>
                  <a:pt x="21600" y="17182"/>
                  <a:pt x="21600" y="17182"/>
                </a:cubicBezTo>
                <a:cubicBezTo>
                  <a:pt x="21600" y="16814"/>
                  <a:pt x="21477" y="16445"/>
                  <a:pt x="21109" y="16077"/>
                </a:cubicBezTo>
                <a:cubicBezTo>
                  <a:pt x="21109" y="16077"/>
                  <a:pt x="20986" y="15955"/>
                  <a:pt x="20864" y="15955"/>
                </a:cubicBezTo>
                <a:cubicBezTo>
                  <a:pt x="16691" y="12641"/>
                  <a:pt x="16691" y="12641"/>
                  <a:pt x="16691" y="12641"/>
                </a:cubicBezTo>
                <a:cubicBezTo>
                  <a:pt x="16445" y="12395"/>
                  <a:pt x="16077" y="12273"/>
                  <a:pt x="15709" y="12273"/>
                </a:cubicBezTo>
                <a:cubicBezTo>
                  <a:pt x="15341" y="12273"/>
                  <a:pt x="15095" y="12395"/>
                  <a:pt x="14850" y="12518"/>
                </a:cubicBezTo>
                <a:cubicBezTo>
                  <a:pt x="13623" y="13745"/>
                  <a:pt x="13623" y="13745"/>
                  <a:pt x="13623" y="13745"/>
                </a:cubicBezTo>
                <a:cubicBezTo>
                  <a:pt x="13623" y="13745"/>
                  <a:pt x="13623" y="13745"/>
                  <a:pt x="13623" y="13745"/>
                </a:cubicBezTo>
                <a:cubicBezTo>
                  <a:pt x="13500" y="13991"/>
                  <a:pt x="13255" y="14114"/>
                  <a:pt x="12886" y="14114"/>
                </a:cubicBezTo>
                <a:cubicBezTo>
                  <a:pt x="12641" y="14114"/>
                  <a:pt x="12273" y="13868"/>
                  <a:pt x="12150" y="13623"/>
                </a:cubicBezTo>
                <a:cubicBezTo>
                  <a:pt x="12150" y="13623"/>
                  <a:pt x="12150" y="13623"/>
                  <a:pt x="12150" y="13623"/>
                </a:cubicBezTo>
                <a:cubicBezTo>
                  <a:pt x="10555" y="12518"/>
                  <a:pt x="9082" y="11168"/>
                  <a:pt x="7855" y="9450"/>
                </a:cubicBezTo>
                <a:cubicBezTo>
                  <a:pt x="7977" y="9450"/>
                  <a:pt x="7977" y="9450"/>
                  <a:pt x="7977" y="9450"/>
                </a:cubicBezTo>
                <a:cubicBezTo>
                  <a:pt x="7732" y="9327"/>
                  <a:pt x="7486" y="8959"/>
                  <a:pt x="7486" y="8714"/>
                </a:cubicBezTo>
                <a:cubicBezTo>
                  <a:pt x="7486" y="8345"/>
                  <a:pt x="7609" y="8100"/>
                  <a:pt x="7855" y="7977"/>
                </a:cubicBezTo>
                <a:cubicBezTo>
                  <a:pt x="7855" y="7977"/>
                  <a:pt x="7855" y="7977"/>
                  <a:pt x="7855" y="7977"/>
                </a:cubicBezTo>
                <a:cubicBezTo>
                  <a:pt x="8959" y="6750"/>
                  <a:pt x="8959" y="6750"/>
                  <a:pt x="8959" y="6750"/>
                </a:cubicBezTo>
                <a:cubicBezTo>
                  <a:pt x="9205" y="6505"/>
                  <a:pt x="9327" y="6259"/>
                  <a:pt x="9327" y="5891"/>
                </a:cubicBezTo>
                <a:cubicBezTo>
                  <a:pt x="9327" y="5523"/>
                  <a:pt x="9205" y="5155"/>
                  <a:pt x="8836" y="4909"/>
                </a:cubicBezTo>
                <a:cubicBezTo>
                  <a:pt x="5645" y="736"/>
                  <a:pt x="5645" y="736"/>
                  <a:pt x="5645" y="736"/>
                </a:cubicBezTo>
                <a:cubicBezTo>
                  <a:pt x="5645" y="614"/>
                  <a:pt x="5523" y="491"/>
                  <a:pt x="5400" y="491"/>
                </a:cubicBezTo>
                <a:cubicBezTo>
                  <a:pt x="5155" y="123"/>
                  <a:pt x="4786" y="0"/>
                  <a:pt x="4418" y="0"/>
                </a:cubicBezTo>
                <a:cubicBezTo>
                  <a:pt x="2455" y="0"/>
                  <a:pt x="0" y="2332"/>
                  <a:pt x="0" y="5155"/>
                </a:cubicBezTo>
                <a:cubicBezTo>
                  <a:pt x="0" y="5891"/>
                  <a:pt x="123" y="6627"/>
                  <a:pt x="491" y="7364"/>
                </a:cubicBezTo>
                <a:cubicBezTo>
                  <a:pt x="491" y="7364"/>
                  <a:pt x="491" y="7364"/>
                  <a:pt x="491" y="7364"/>
                </a:cubicBezTo>
                <a:cubicBezTo>
                  <a:pt x="3436" y="13255"/>
                  <a:pt x="8345" y="18164"/>
                  <a:pt x="14236" y="21109"/>
                </a:cubicBezTo>
                <a:cubicBezTo>
                  <a:pt x="14236" y="21109"/>
                  <a:pt x="14236" y="21109"/>
                  <a:pt x="14236" y="21109"/>
                </a:cubicBezTo>
                <a:cubicBezTo>
                  <a:pt x="14850" y="21477"/>
                  <a:pt x="15709" y="21600"/>
                  <a:pt x="16445" y="21600"/>
                </a:cubicBezTo>
                <a:cubicBezTo>
                  <a:pt x="19268" y="21600"/>
                  <a:pt x="21600" y="19145"/>
                  <a:pt x="21600" y="17182"/>
                </a:cubicBezTo>
                <a:cubicBezTo>
                  <a:pt x="21600" y="17182"/>
                  <a:pt x="21600" y="17182"/>
                  <a:pt x="21600" y="17182"/>
                </a:cubicBezTo>
                <a:moveTo>
                  <a:pt x="16445" y="20618"/>
                </a:moveTo>
                <a:cubicBezTo>
                  <a:pt x="15832" y="20618"/>
                  <a:pt x="15218" y="20495"/>
                  <a:pt x="14605" y="20250"/>
                </a:cubicBezTo>
                <a:cubicBezTo>
                  <a:pt x="14605" y="20250"/>
                  <a:pt x="14605" y="20127"/>
                  <a:pt x="14482" y="20127"/>
                </a:cubicBezTo>
                <a:cubicBezTo>
                  <a:pt x="8959" y="17305"/>
                  <a:pt x="4295" y="12641"/>
                  <a:pt x="1473" y="7118"/>
                </a:cubicBezTo>
                <a:cubicBezTo>
                  <a:pt x="1473" y="6995"/>
                  <a:pt x="1350" y="6995"/>
                  <a:pt x="1350" y="6995"/>
                </a:cubicBezTo>
                <a:cubicBezTo>
                  <a:pt x="1105" y="6382"/>
                  <a:pt x="982" y="5768"/>
                  <a:pt x="982" y="5155"/>
                </a:cubicBezTo>
                <a:cubicBezTo>
                  <a:pt x="982" y="2823"/>
                  <a:pt x="3068" y="982"/>
                  <a:pt x="4418" y="982"/>
                </a:cubicBezTo>
                <a:cubicBezTo>
                  <a:pt x="4541" y="982"/>
                  <a:pt x="4664" y="1105"/>
                  <a:pt x="4786" y="1105"/>
                </a:cubicBezTo>
                <a:cubicBezTo>
                  <a:pt x="4786" y="1105"/>
                  <a:pt x="4786" y="1105"/>
                  <a:pt x="4786" y="1227"/>
                </a:cubicBezTo>
                <a:cubicBezTo>
                  <a:pt x="4786" y="1227"/>
                  <a:pt x="4909" y="1227"/>
                  <a:pt x="4909" y="1350"/>
                </a:cubicBezTo>
                <a:cubicBezTo>
                  <a:pt x="8100" y="5400"/>
                  <a:pt x="8100" y="5400"/>
                  <a:pt x="8100" y="5400"/>
                </a:cubicBezTo>
                <a:cubicBezTo>
                  <a:pt x="8100" y="5523"/>
                  <a:pt x="8223" y="5523"/>
                  <a:pt x="8223" y="5523"/>
                </a:cubicBezTo>
                <a:cubicBezTo>
                  <a:pt x="8223" y="5645"/>
                  <a:pt x="8345" y="5768"/>
                  <a:pt x="8345" y="5891"/>
                </a:cubicBezTo>
                <a:cubicBezTo>
                  <a:pt x="8345" y="6014"/>
                  <a:pt x="8345" y="6014"/>
                  <a:pt x="8223" y="6136"/>
                </a:cubicBezTo>
                <a:cubicBezTo>
                  <a:pt x="7118" y="7241"/>
                  <a:pt x="7118" y="7241"/>
                  <a:pt x="7118" y="7241"/>
                </a:cubicBezTo>
                <a:cubicBezTo>
                  <a:pt x="7118" y="7241"/>
                  <a:pt x="7118" y="7241"/>
                  <a:pt x="7118" y="7241"/>
                </a:cubicBezTo>
                <a:cubicBezTo>
                  <a:pt x="6750" y="7609"/>
                  <a:pt x="6505" y="8100"/>
                  <a:pt x="6505" y="8714"/>
                </a:cubicBezTo>
                <a:cubicBezTo>
                  <a:pt x="6505" y="9205"/>
                  <a:pt x="6750" y="9695"/>
                  <a:pt x="7118" y="10064"/>
                </a:cubicBezTo>
                <a:cubicBezTo>
                  <a:pt x="7118" y="10064"/>
                  <a:pt x="7118" y="10064"/>
                  <a:pt x="7118" y="10064"/>
                </a:cubicBezTo>
                <a:cubicBezTo>
                  <a:pt x="8345" y="11782"/>
                  <a:pt x="9818" y="13255"/>
                  <a:pt x="11536" y="14482"/>
                </a:cubicBezTo>
                <a:cubicBezTo>
                  <a:pt x="11536" y="14482"/>
                  <a:pt x="11536" y="14482"/>
                  <a:pt x="11536" y="14482"/>
                </a:cubicBezTo>
                <a:cubicBezTo>
                  <a:pt x="11905" y="14850"/>
                  <a:pt x="12395" y="15095"/>
                  <a:pt x="12886" y="15095"/>
                </a:cubicBezTo>
                <a:cubicBezTo>
                  <a:pt x="13377" y="15095"/>
                  <a:pt x="13868" y="14850"/>
                  <a:pt x="14236" y="14482"/>
                </a:cubicBezTo>
                <a:cubicBezTo>
                  <a:pt x="14359" y="14482"/>
                  <a:pt x="14359" y="14482"/>
                  <a:pt x="14359" y="14482"/>
                </a:cubicBezTo>
                <a:cubicBezTo>
                  <a:pt x="15464" y="13377"/>
                  <a:pt x="15464" y="13377"/>
                  <a:pt x="15464" y="13377"/>
                </a:cubicBezTo>
                <a:cubicBezTo>
                  <a:pt x="15586" y="13255"/>
                  <a:pt x="15586" y="13255"/>
                  <a:pt x="15709" y="13255"/>
                </a:cubicBezTo>
                <a:cubicBezTo>
                  <a:pt x="15832" y="13255"/>
                  <a:pt x="15955" y="13377"/>
                  <a:pt x="16077" y="13377"/>
                </a:cubicBezTo>
                <a:cubicBezTo>
                  <a:pt x="16077" y="13377"/>
                  <a:pt x="16077" y="13500"/>
                  <a:pt x="16077" y="13500"/>
                </a:cubicBezTo>
                <a:cubicBezTo>
                  <a:pt x="20250" y="16691"/>
                  <a:pt x="20250" y="16691"/>
                  <a:pt x="20250" y="16691"/>
                </a:cubicBezTo>
                <a:cubicBezTo>
                  <a:pt x="20373" y="16691"/>
                  <a:pt x="20373" y="16691"/>
                  <a:pt x="20373" y="16814"/>
                </a:cubicBezTo>
                <a:cubicBezTo>
                  <a:pt x="20373" y="16814"/>
                  <a:pt x="20495" y="16814"/>
                  <a:pt x="20495" y="16814"/>
                </a:cubicBezTo>
                <a:cubicBezTo>
                  <a:pt x="20495" y="16936"/>
                  <a:pt x="20618" y="16936"/>
                  <a:pt x="20618" y="17182"/>
                </a:cubicBezTo>
                <a:cubicBezTo>
                  <a:pt x="20618" y="17182"/>
                  <a:pt x="20618" y="17182"/>
                  <a:pt x="20618" y="17305"/>
                </a:cubicBezTo>
                <a:cubicBezTo>
                  <a:pt x="20495" y="18655"/>
                  <a:pt x="18777" y="20618"/>
                  <a:pt x="16445"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5" name="Shape"/>
          <p:cNvSpPr/>
          <p:nvPr/>
        </p:nvSpPr>
        <p:spPr>
          <a:xfrm>
            <a:off x="11261725" y="12652375"/>
            <a:ext cx="641351" cy="638177"/>
          </a:xfrm>
          <a:custGeom>
            <a:avLst/>
            <a:gdLst/>
            <a:ahLst/>
            <a:cxnLst>
              <a:cxn ang="0">
                <a:pos x="wd2" y="hd2"/>
              </a:cxn>
              <a:cxn ang="5400000">
                <a:pos x="wd2" y="hd2"/>
              </a:cxn>
              <a:cxn ang="10800000">
                <a:pos x="wd2" y="hd2"/>
              </a:cxn>
              <a:cxn ang="16200000">
                <a:pos x="wd2" y="hd2"/>
              </a:cxn>
            </a:cxnLst>
            <a:rect l="0" t="0" r="r" b="b"/>
            <a:pathLst>
              <a:path w="21600" h="21600" extrusionOk="0">
                <a:moveTo>
                  <a:pt x="11782" y="982"/>
                </a:moveTo>
                <a:cubicBezTo>
                  <a:pt x="16691" y="982"/>
                  <a:pt x="20618" y="4909"/>
                  <a:pt x="20618" y="9818"/>
                </a:cubicBezTo>
                <a:cubicBezTo>
                  <a:pt x="20618" y="10064"/>
                  <a:pt x="20864" y="10309"/>
                  <a:pt x="21109" y="10309"/>
                </a:cubicBezTo>
                <a:cubicBezTo>
                  <a:pt x="21355" y="10309"/>
                  <a:pt x="21600" y="10064"/>
                  <a:pt x="21600" y="9818"/>
                </a:cubicBezTo>
                <a:cubicBezTo>
                  <a:pt x="21600" y="4418"/>
                  <a:pt x="17182" y="0"/>
                  <a:pt x="11782" y="0"/>
                </a:cubicBezTo>
                <a:cubicBezTo>
                  <a:pt x="11536" y="0"/>
                  <a:pt x="11291" y="245"/>
                  <a:pt x="11291" y="491"/>
                </a:cubicBezTo>
                <a:cubicBezTo>
                  <a:pt x="11291" y="736"/>
                  <a:pt x="11536" y="982"/>
                  <a:pt x="11782" y="982"/>
                </a:cubicBezTo>
                <a:moveTo>
                  <a:pt x="11782" y="5891"/>
                </a:moveTo>
                <a:cubicBezTo>
                  <a:pt x="13991" y="5891"/>
                  <a:pt x="15709" y="7609"/>
                  <a:pt x="15709" y="9818"/>
                </a:cubicBezTo>
                <a:cubicBezTo>
                  <a:pt x="15709" y="10064"/>
                  <a:pt x="15955" y="10309"/>
                  <a:pt x="16200" y="10309"/>
                </a:cubicBezTo>
                <a:cubicBezTo>
                  <a:pt x="16445" y="10309"/>
                  <a:pt x="16691" y="10064"/>
                  <a:pt x="16691" y="9818"/>
                </a:cubicBezTo>
                <a:cubicBezTo>
                  <a:pt x="16691" y="7118"/>
                  <a:pt x="14482" y="4909"/>
                  <a:pt x="11782" y="4909"/>
                </a:cubicBezTo>
                <a:cubicBezTo>
                  <a:pt x="11536" y="4909"/>
                  <a:pt x="11291" y="5155"/>
                  <a:pt x="11291" y="5400"/>
                </a:cubicBezTo>
                <a:cubicBezTo>
                  <a:pt x="11291" y="5645"/>
                  <a:pt x="11536" y="5891"/>
                  <a:pt x="11782" y="5891"/>
                </a:cubicBezTo>
                <a:moveTo>
                  <a:pt x="11782" y="10800"/>
                </a:moveTo>
                <a:cubicBezTo>
                  <a:pt x="12273" y="10800"/>
                  <a:pt x="12764" y="10309"/>
                  <a:pt x="12764" y="9818"/>
                </a:cubicBezTo>
                <a:cubicBezTo>
                  <a:pt x="12764" y="9327"/>
                  <a:pt x="12273" y="8836"/>
                  <a:pt x="11782" y="8836"/>
                </a:cubicBezTo>
                <a:cubicBezTo>
                  <a:pt x="11291" y="8836"/>
                  <a:pt x="10800" y="9327"/>
                  <a:pt x="10800" y="9818"/>
                </a:cubicBezTo>
                <a:cubicBezTo>
                  <a:pt x="10800" y="10309"/>
                  <a:pt x="11291" y="10800"/>
                  <a:pt x="11782" y="10800"/>
                </a:cubicBezTo>
                <a:moveTo>
                  <a:pt x="21600" y="17182"/>
                </a:moveTo>
                <a:cubicBezTo>
                  <a:pt x="21600" y="16814"/>
                  <a:pt x="21477" y="16445"/>
                  <a:pt x="21109" y="16077"/>
                </a:cubicBezTo>
                <a:cubicBezTo>
                  <a:pt x="21109" y="16077"/>
                  <a:pt x="20986" y="15955"/>
                  <a:pt x="20864" y="15955"/>
                </a:cubicBezTo>
                <a:cubicBezTo>
                  <a:pt x="16691" y="12641"/>
                  <a:pt x="16691" y="12641"/>
                  <a:pt x="16691" y="12641"/>
                </a:cubicBezTo>
                <a:cubicBezTo>
                  <a:pt x="16445" y="12395"/>
                  <a:pt x="16077" y="12273"/>
                  <a:pt x="15709" y="12273"/>
                </a:cubicBezTo>
                <a:cubicBezTo>
                  <a:pt x="15341" y="12273"/>
                  <a:pt x="15095" y="12395"/>
                  <a:pt x="14850" y="12518"/>
                </a:cubicBezTo>
                <a:cubicBezTo>
                  <a:pt x="13623" y="13745"/>
                  <a:pt x="13623" y="13745"/>
                  <a:pt x="13623" y="13745"/>
                </a:cubicBezTo>
                <a:cubicBezTo>
                  <a:pt x="13623" y="13745"/>
                  <a:pt x="13623" y="13745"/>
                  <a:pt x="13623" y="13745"/>
                </a:cubicBezTo>
                <a:cubicBezTo>
                  <a:pt x="13500" y="13991"/>
                  <a:pt x="13255" y="14114"/>
                  <a:pt x="12886" y="14114"/>
                </a:cubicBezTo>
                <a:cubicBezTo>
                  <a:pt x="12641" y="14114"/>
                  <a:pt x="12273" y="13868"/>
                  <a:pt x="12150" y="13623"/>
                </a:cubicBezTo>
                <a:cubicBezTo>
                  <a:pt x="12150" y="13623"/>
                  <a:pt x="12150" y="13623"/>
                  <a:pt x="12150" y="13623"/>
                </a:cubicBezTo>
                <a:cubicBezTo>
                  <a:pt x="10555" y="12518"/>
                  <a:pt x="9082" y="11168"/>
                  <a:pt x="7855" y="9450"/>
                </a:cubicBezTo>
                <a:cubicBezTo>
                  <a:pt x="7977" y="9450"/>
                  <a:pt x="7977" y="9450"/>
                  <a:pt x="7977" y="9450"/>
                </a:cubicBezTo>
                <a:cubicBezTo>
                  <a:pt x="7732" y="9327"/>
                  <a:pt x="7486" y="8959"/>
                  <a:pt x="7486" y="8714"/>
                </a:cubicBezTo>
                <a:cubicBezTo>
                  <a:pt x="7486" y="8345"/>
                  <a:pt x="7609" y="8100"/>
                  <a:pt x="7855" y="7977"/>
                </a:cubicBezTo>
                <a:cubicBezTo>
                  <a:pt x="7855" y="7977"/>
                  <a:pt x="7855" y="7977"/>
                  <a:pt x="7855" y="7977"/>
                </a:cubicBezTo>
                <a:cubicBezTo>
                  <a:pt x="8959" y="6750"/>
                  <a:pt x="8959" y="6750"/>
                  <a:pt x="8959" y="6750"/>
                </a:cubicBezTo>
                <a:cubicBezTo>
                  <a:pt x="9205" y="6505"/>
                  <a:pt x="9327" y="6259"/>
                  <a:pt x="9327" y="5891"/>
                </a:cubicBezTo>
                <a:cubicBezTo>
                  <a:pt x="9327" y="5523"/>
                  <a:pt x="9205" y="5155"/>
                  <a:pt x="8836" y="4909"/>
                </a:cubicBezTo>
                <a:cubicBezTo>
                  <a:pt x="5645" y="736"/>
                  <a:pt x="5645" y="736"/>
                  <a:pt x="5645" y="736"/>
                </a:cubicBezTo>
                <a:cubicBezTo>
                  <a:pt x="5645" y="614"/>
                  <a:pt x="5523" y="491"/>
                  <a:pt x="5400" y="491"/>
                </a:cubicBezTo>
                <a:cubicBezTo>
                  <a:pt x="5155" y="123"/>
                  <a:pt x="4786" y="0"/>
                  <a:pt x="4418" y="0"/>
                </a:cubicBezTo>
                <a:cubicBezTo>
                  <a:pt x="2455" y="0"/>
                  <a:pt x="0" y="2332"/>
                  <a:pt x="0" y="5155"/>
                </a:cubicBezTo>
                <a:cubicBezTo>
                  <a:pt x="0" y="5891"/>
                  <a:pt x="123" y="6627"/>
                  <a:pt x="491" y="7364"/>
                </a:cubicBezTo>
                <a:cubicBezTo>
                  <a:pt x="491" y="7364"/>
                  <a:pt x="491" y="7364"/>
                  <a:pt x="491" y="7364"/>
                </a:cubicBezTo>
                <a:cubicBezTo>
                  <a:pt x="3436" y="13255"/>
                  <a:pt x="8345" y="18164"/>
                  <a:pt x="14236" y="21109"/>
                </a:cubicBezTo>
                <a:cubicBezTo>
                  <a:pt x="14236" y="21109"/>
                  <a:pt x="14236" y="21109"/>
                  <a:pt x="14236" y="21109"/>
                </a:cubicBezTo>
                <a:cubicBezTo>
                  <a:pt x="14850" y="21477"/>
                  <a:pt x="15709" y="21600"/>
                  <a:pt x="16445" y="21600"/>
                </a:cubicBezTo>
                <a:cubicBezTo>
                  <a:pt x="19268" y="21600"/>
                  <a:pt x="21600" y="19145"/>
                  <a:pt x="21600" y="17182"/>
                </a:cubicBezTo>
                <a:cubicBezTo>
                  <a:pt x="21600" y="17182"/>
                  <a:pt x="21600" y="17182"/>
                  <a:pt x="21600" y="17182"/>
                </a:cubicBezTo>
                <a:close/>
                <a:moveTo>
                  <a:pt x="16445" y="20618"/>
                </a:moveTo>
                <a:cubicBezTo>
                  <a:pt x="15832" y="20618"/>
                  <a:pt x="15218" y="20495"/>
                  <a:pt x="14605" y="20250"/>
                </a:cubicBezTo>
                <a:cubicBezTo>
                  <a:pt x="14605" y="20250"/>
                  <a:pt x="14605" y="20127"/>
                  <a:pt x="14482" y="20127"/>
                </a:cubicBezTo>
                <a:cubicBezTo>
                  <a:pt x="8959" y="17305"/>
                  <a:pt x="4295" y="12641"/>
                  <a:pt x="1473" y="7118"/>
                </a:cubicBezTo>
                <a:cubicBezTo>
                  <a:pt x="1473" y="6995"/>
                  <a:pt x="1350" y="6995"/>
                  <a:pt x="1350" y="6995"/>
                </a:cubicBezTo>
                <a:cubicBezTo>
                  <a:pt x="1105" y="6382"/>
                  <a:pt x="982" y="5768"/>
                  <a:pt x="982" y="5155"/>
                </a:cubicBezTo>
                <a:cubicBezTo>
                  <a:pt x="982" y="2823"/>
                  <a:pt x="3068" y="982"/>
                  <a:pt x="4418" y="982"/>
                </a:cubicBezTo>
                <a:cubicBezTo>
                  <a:pt x="4541" y="982"/>
                  <a:pt x="4664" y="1105"/>
                  <a:pt x="4786" y="1105"/>
                </a:cubicBezTo>
                <a:cubicBezTo>
                  <a:pt x="4786" y="1105"/>
                  <a:pt x="4786" y="1105"/>
                  <a:pt x="4786" y="1227"/>
                </a:cubicBezTo>
                <a:cubicBezTo>
                  <a:pt x="4786" y="1227"/>
                  <a:pt x="4909" y="1227"/>
                  <a:pt x="4909" y="1350"/>
                </a:cubicBezTo>
                <a:cubicBezTo>
                  <a:pt x="8100" y="5400"/>
                  <a:pt x="8100" y="5400"/>
                  <a:pt x="8100" y="5400"/>
                </a:cubicBezTo>
                <a:cubicBezTo>
                  <a:pt x="8100" y="5523"/>
                  <a:pt x="8223" y="5523"/>
                  <a:pt x="8223" y="5523"/>
                </a:cubicBezTo>
                <a:cubicBezTo>
                  <a:pt x="8223" y="5645"/>
                  <a:pt x="8345" y="5768"/>
                  <a:pt x="8345" y="5891"/>
                </a:cubicBezTo>
                <a:cubicBezTo>
                  <a:pt x="8345" y="6014"/>
                  <a:pt x="8345" y="6014"/>
                  <a:pt x="8223" y="6136"/>
                </a:cubicBezTo>
                <a:cubicBezTo>
                  <a:pt x="7118" y="7241"/>
                  <a:pt x="7118" y="7241"/>
                  <a:pt x="7118" y="7241"/>
                </a:cubicBezTo>
                <a:cubicBezTo>
                  <a:pt x="7118" y="7241"/>
                  <a:pt x="7118" y="7241"/>
                  <a:pt x="7118" y="7241"/>
                </a:cubicBezTo>
                <a:cubicBezTo>
                  <a:pt x="6750" y="7609"/>
                  <a:pt x="6505" y="8100"/>
                  <a:pt x="6505" y="8714"/>
                </a:cubicBezTo>
                <a:cubicBezTo>
                  <a:pt x="6505" y="9205"/>
                  <a:pt x="6750" y="9695"/>
                  <a:pt x="7118" y="10064"/>
                </a:cubicBezTo>
                <a:cubicBezTo>
                  <a:pt x="7118" y="10064"/>
                  <a:pt x="7118" y="10064"/>
                  <a:pt x="7118" y="10064"/>
                </a:cubicBezTo>
                <a:cubicBezTo>
                  <a:pt x="8345" y="11782"/>
                  <a:pt x="9818" y="13255"/>
                  <a:pt x="11536" y="14482"/>
                </a:cubicBezTo>
                <a:cubicBezTo>
                  <a:pt x="11536" y="14482"/>
                  <a:pt x="11536" y="14482"/>
                  <a:pt x="11536" y="14482"/>
                </a:cubicBezTo>
                <a:cubicBezTo>
                  <a:pt x="11905" y="14850"/>
                  <a:pt x="12395" y="15095"/>
                  <a:pt x="12886" y="15095"/>
                </a:cubicBezTo>
                <a:cubicBezTo>
                  <a:pt x="13377" y="15095"/>
                  <a:pt x="13868" y="14850"/>
                  <a:pt x="14236" y="14482"/>
                </a:cubicBezTo>
                <a:cubicBezTo>
                  <a:pt x="14359" y="14482"/>
                  <a:pt x="14359" y="14482"/>
                  <a:pt x="14359" y="14482"/>
                </a:cubicBezTo>
                <a:cubicBezTo>
                  <a:pt x="15464" y="13377"/>
                  <a:pt x="15464" y="13377"/>
                  <a:pt x="15464" y="13377"/>
                </a:cubicBezTo>
                <a:cubicBezTo>
                  <a:pt x="15586" y="13255"/>
                  <a:pt x="15586" y="13255"/>
                  <a:pt x="15709" y="13255"/>
                </a:cubicBezTo>
                <a:cubicBezTo>
                  <a:pt x="15832" y="13255"/>
                  <a:pt x="15955" y="13377"/>
                  <a:pt x="16077" y="13377"/>
                </a:cubicBezTo>
                <a:cubicBezTo>
                  <a:pt x="16077" y="13377"/>
                  <a:pt x="16077" y="13500"/>
                  <a:pt x="16077" y="13500"/>
                </a:cubicBezTo>
                <a:cubicBezTo>
                  <a:pt x="20250" y="16691"/>
                  <a:pt x="20250" y="16691"/>
                  <a:pt x="20250" y="16691"/>
                </a:cubicBezTo>
                <a:cubicBezTo>
                  <a:pt x="20373" y="16691"/>
                  <a:pt x="20373" y="16691"/>
                  <a:pt x="20373" y="16814"/>
                </a:cubicBezTo>
                <a:cubicBezTo>
                  <a:pt x="20373" y="16814"/>
                  <a:pt x="20495" y="16814"/>
                  <a:pt x="20495" y="16814"/>
                </a:cubicBezTo>
                <a:cubicBezTo>
                  <a:pt x="20495" y="16936"/>
                  <a:pt x="20618" y="16936"/>
                  <a:pt x="20618" y="17182"/>
                </a:cubicBezTo>
                <a:cubicBezTo>
                  <a:pt x="20618" y="17182"/>
                  <a:pt x="20618" y="17182"/>
                  <a:pt x="20618" y="17305"/>
                </a:cubicBezTo>
                <a:cubicBezTo>
                  <a:pt x="20495" y="18655"/>
                  <a:pt x="18777" y="20618"/>
                  <a:pt x="16445"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6" name="Shape"/>
          <p:cNvSpPr/>
          <p:nvPr/>
        </p:nvSpPr>
        <p:spPr>
          <a:xfrm>
            <a:off x="12630150" y="12652375"/>
            <a:ext cx="349250" cy="638177"/>
          </a:xfrm>
          <a:custGeom>
            <a:avLst/>
            <a:gdLst/>
            <a:ahLst/>
            <a:cxnLst>
              <a:cxn ang="0">
                <a:pos x="wd2" y="hd2"/>
              </a:cxn>
              <a:cxn ang="5400000">
                <a:pos x="wd2" y="hd2"/>
              </a:cxn>
              <a:cxn ang="10800000">
                <a:pos x="wd2" y="hd2"/>
              </a:cxn>
              <a:cxn ang="16200000">
                <a:pos x="wd2" y="hd2"/>
              </a:cxn>
            </a:cxnLst>
            <a:rect l="0" t="0" r="r" b="b"/>
            <a:pathLst>
              <a:path w="21600" h="21600" extrusionOk="0">
                <a:moveTo>
                  <a:pt x="21600" y="8345"/>
                </a:moveTo>
                <a:cubicBezTo>
                  <a:pt x="21600" y="8100"/>
                  <a:pt x="21150" y="7855"/>
                  <a:pt x="20700" y="7855"/>
                </a:cubicBezTo>
                <a:cubicBezTo>
                  <a:pt x="13500" y="7855"/>
                  <a:pt x="13500" y="7855"/>
                  <a:pt x="13500" y="7855"/>
                </a:cubicBezTo>
                <a:cubicBezTo>
                  <a:pt x="18000" y="614"/>
                  <a:pt x="18000" y="614"/>
                  <a:pt x="18000" y="614"/>
                </a:cubicBezTo>
                <a:cubicBezTo>
                  <a:pt x="18000" y="614"/>
                  <a:pt x="18000" y="614"/>
                  <a:pt x="18000" y="614"/>
                </a:cubicBezTo>
                <a:cubicBezTo>
                  <a:pt x="18000" y="614"/>
                  <a:pt x="18000" y="491"/>
                  <a:pt x="18000" y="491"/>
                </a:cubicBezTo>
                <a:cubicBezTo>
                  <a:pt x="18000" y="245"/>
                  <a:pt x="17550" y="0"/>
                  <a:pt x="17100" y="0"/>
                </a:cubicBezTo>
                <a:cubicBezTo>
                  <a:pt x="8100" y="0"/>
                  <a:pt x="8100" y="0"/>
                  <a:pt x="8100" y="0"/>
                </a:cubicBezTo>
                <a:cubicBezTo>
                  <a:pt x="7650" y="0"/>
                  <a:pt x="7425" y="123"/>
                  <a:pt x="7200" y="368"/>
                </a:cubicBezTo>
                <a:cubicBezTo>
                  <a:pt x="7200" y="368"/>
                  <a:pt x="7200" y="368"/>
                  <a:pt x="7200" y="368"/>
                </a:cubicBezTo>
                <a:cubicBezTo>
                  <a:pt x="0" y="12150"/>
                  <a:pt x="0" y="12150"/>
                  <a:pt x="0" y="12150"/>
                </a:cubicBezTo>
                <a:cubicBezTo>
                  <a:pt x="0" y="12150"/>
                  <a:pt x="0" y="12150"/>
                  <a:pt x="0" y="12150"/>
                </a:cubicBezTo>
                <a:cubicBezTo>
                  <a:pt x="0" y="12150"/>
                  <a:pt x="0" y="12273"/>
                  <a:pt x="0" y="12273"/>
                </a:cubicBezTo>
                <a:cubicBezTo>
                  <a:pt x="0" y="12518"/>
                  <a:pt x="450" y="12764"/>
                  <a:pt x="900" y="12764"/>
                </a:cubicBezTo>
                <a:cubicBezTo>
                  <a:pt x="9000" y="12764"/>
                  <a:pt x="9000" y="12764"/>
                  <a:pt x="9000" y="12764"/>
                </a:cubicBezTo>
                <a:cubicBezTo>
                  <a:pt x="7200" y="21109"/>
                  <a:pt x="7200" y="21109"/>
                  <a:pt x="7200" y="21109"/>
                </a:cubicBezTo>
                <a:cubicBezTo>
                  <a:pt x="7200" y="21109"/>
                  <a:pt x="7200" y="21109"/>
                  <a:pt x="7200" y="21109"/>
                </a:cubicBezTo>
                <a:cubicBezTo>
                  <a:pt x="7200" y="21109"/>
                  <a:pt x="7200" y="21109"/>
                  <a:pt x="7200" y="21109"/>
                </a:cubicBezTo>
                <a:cubicBezTo>
                  <a:pt x="7200" y="21355"/>
                  <a:pt x="7650" y="21600"/>
                  <a:pt x="8100" y="21600"/>
                </a:cubicBezTo>
                <a:cubicBezTo>
                  <a:pt x="8550" y="21600"/>
                  <a:pt x="8775" y="21477"/>
                  <a:pt x="9000" y="21355"/>
                </a:cubicBezTo>
                <a:cubicBezTo>
                  <a:pt x="9000" y="21355"/>
                  <a:pt x="9000" y="21355"/>
                  <a:pt x="9000" y="21355"/>
                </a:cubicBezTo>
                <a:cubicBezTo>
                  <a:pt x="21600" y="8591"/>
                  <a:pt x="21600" y="8591"/>
                  <a:pt x="21600" y="8591"/>
                </a:cubicBezTo>
                <a:cubicBezTo>
                  <a:pt x="21600" y="8591"/>
                  <a:pt x="21600" y="8591"/>
                  <a:pt x="21600" y="8591"/>
                </a:cubicBezTo>
                <a:cubicBezTo>
                  <a:pt x="21600" y="8468"/>
                  <a:pt x="21600" y="8468"/>
                  <a:pt x="21600" y="8345"/>
                </a:cubicBezTo>
                <a:moveTo>
                  <a:pt x="9450" y="18655"/>
                </a:moveTo>
                <a:cubicBezTo>
                  <a:pt x="10800" y="12273"/>
                  <a:pt x="10800" y="12273"/>
                  <a:pt x="10800" y="12273"/>
                </a:cubicBezTo>
                <a:cubicBezTo>
                  <a:pt x="10800" y="12273"/>
                  <a:pt x="10800" y="12273"/>
                  <a:pt x="10800" y="12273"/>
                </a:cubicBezTo>
                <a:cubicBezTo>
                  <a:pt x="10800" y="12273"/>
                  <a:pt x="10800" y="12273"/>
                  <a:pt x="10800" y="12273"/>
                </a:cubicBezTo>
                <a:cubicBezTo>
                  <a:pt x="10800" y="12027"/>
                  <a:pt x="10350" y="11782"/>
                  <a:pt x="9900" y="11782"/>
                </a:cubicBezTo>
                <a:cubicBezTo>
                  <a:pt x="2250" y="11782"/>
                  <a:pt x="2250" y="11782"/>
                  <a:pt x="2250" y="11782"/>
                </a:cubicBezTo>
                <a:cubicBezTo>
                  <a:pt x="8775" y="982"/>
                  <a:pt x="8775" y="982"/>
                  <a:pt x="8775" y="982"/>
                </a:cubicBezTo>
                <a:cubicBezTo>
                  <a:pt x="15750" y="982"/>
                  <a:pt x="15750" y="982"/>
                  <a:pt x="15750" y="982"/>
                </a:cubicBezTo>
                <a:cubicBezTo>
                  <a:pt x="11475" y="8223"/>
                  <a:pt x="11475" y="8223"/>
                  <a:pt x="11475" y="8223"/>
                </a:cubicBezTo>
                <a:cubicBezTo>
                  <a:pt x="11475" y="8223"/>
                  <a:pt x="11475" y="8223"/>
                  <a:pt x="11475" y="8223"/>
                </a:cubicBezTo>
                <a:cubicBezTo>
                  <a:pt x="11475" y="8223"/>
                  <a:pt x="11475" y="8345"/>
                  <a:pt x="11475" y="8345"/>
                </a:cubicBezTo>
                <a:cubicBezTo>
                  <a:pt x="11475" y="8591"/>
                  <a:pt x="11700" y="8836"/>
                  <a:pt x="12375" y="8836"/>
                </a:cubicBezTo>
                <a:cubicBezTo>
                  <a:pt x="19125" y="8836"/>
                  <a:pt x="19125" y="8836"/>
                  <a:pt x="19125" y="8836"/>
                </a:cubicBezTo>
                <a:lnTo>
                  <a:pt x="9450" y="1865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7" name="Shape"/>
          <p:cNvSpPr/>
          <p:nvPr/>
        </p:nvSpPr>
        <p:spPr>
          <a:xfrm>
            <a:off x="13706476" y="12709525"/>
            <a:ext cx="641351" cy="523877"/>
          </a:xfrm>
          <a:custGeom>
            <a:avLst/>
            <a:gdLst/>
            <a:ahLst/>
            <a:cxnLst>
              <a:cxn ang="0">
                <a:pos x="wd2" y="hd2"/>
              </a:cxn>
              <a:cxn ang="5400000">
                <a:pos x="wd2" y="hd2"/>
              </a:cxn>
              <a:cxn ang="10800000">
                <a:pos x="wd2" y="hd2"/>
              </a:cxn>
              <a:cxn ang="16200000">
                <a:pos x="wd2" y="hd2"/>
              </a:cxn>
            </a:cxnLst>
            <a:rect l="0" t="0" r="r" b="b"/>
            <a:pathLst>
              <a:path w="21600" h="21600" extrusionOk="0">
                <a:moveTo>
                  <a:pt x="7364" y="13200"/>
                </a:moveTo>
                <a:cubicBezTo>
                  <a:pt x="4418" y="13200"/>
                  <a:pt x="4418" y="13200"/>
                  <a:pt x="4418" y="13200"/>
                </a:cubicBezTo>
                <a:cubicBezTo>
                  <a:pt x="4173" y="13200"/>
                  <a:pt x="3927" y="13500"/>
                  <a:pt x="3927" y="13800"/>
                </a:cubicBezTo>
                <a:cubicBezTo>
                  <a:pt x="3927" y="17400"/>
                  <a:pt x="3927" y="17400"/>
                  <a:pt x="3927" y="17400"/>
                </a:cubicBezTo>
                <a:cubicBezTo>
                  <a:pt x="3927" y="17700"/>
                  <a:pt x="4173" y="18000"/>
                  <a:pt x="4418" y="18000"/>
                </a:cubicBezTo>
                <a:cubicBezTo>
                  <a:pt x="7364" y="18000"/>
                  <a:pt x="7364" y="18000"/>
                  <a:pt x="7364" y="18000"/>
                </a:cubicBezTo>
                <a:cubicBezTo>
                  <a:pt x="7609" y="18000"/>
                  <a:pt x="7855" y="17700"/>
                  <a:pt x="7855" y="17400"/>
                </a:cubicBezTo>
                <a:cubicBezTo>
                  <a:pt x="7855" y="13800"/>
                  <a:pt x="7855" y="13800"/>
                  <a:pt x="7855" y="13800"/>
                </a:cubicBezTo>
                <a:cubicBezTo>
                  <a:pt x="7855" y="13500"/>
                  <a:pt x="7609" y="13200"/>
                  <a:pt x="7364" y="13200"/>
                </a:cubicBezTo>
                <a:moveTo>
                  <a:pt x="6873" y="16800"/>
                </a:moveTo>
                <a:cubicBezTo>
                  <a:pt x="4909" y="16800"/>
                  <a:pt x="4909" y="16800"/>
                  <a:pt x="4909" y="16800"/>
                </a:cubicBezTo>
                <a:cubicBezTo>
                  <a:pt x="4909" y="14400"/>
                  <a:pt x="4909" y="14400"/>
                  <a:pt x="4909" y="14400"/>
                </a:cubicBezTo>
                <a:cubicBezTo>
                  <a:pt x="6873" y="14400"/>
                  <a:pt x="6873" y="14400"/>
                  <a:pt x="6873" y="14400"/>
                </a:cubicBezTo>
                <a:lnTo>
                  <a:pt x="6873" y="16800"/>
                </a:lnTo>
                <a:close/>
                <a:moveTo>
                  <a:pt x="17182" y="13200"/>
                </a:moveTo>
                <a:cubicBezTo>
                  <a:pt x="14236" y="13200"/>
                  <a:pt x="14236" y="13200"/>
                  <a:pt x="14236" y="13200"/>
                </a:cubicBezTo>
                <a:cubicBezTo>
                  <a:pt x="13991" y="13200"/>
                  <a:pt x="13745" y="13500"/>
                  <a:pt x="13745" y="13800"/>
                </a:cubicBezTo>
                <a:cubicBezTo>
                  <a:pt x="13745" y="17400"/>
                  <a:pt x="13745" y="17400"/>
                  <a:pt x="13745" y="17400"/>
                </a:cubicBezTo>
                <a:cubicBezTo>
                  <a:pt x="13745" y="17700"/>
                  <a:pt x="13991" y="18000"/>
                  <a:pt x="14236" y="18000"/>
                </a:cubicBezTo>
                <a:cubicBezTo>
                  <a:pt x="17182" y="18000"/>
                  <a:pt x="17182" y="18000"/>
                  <a:pt x="17182" y="18000"/>
                </a:cubicBezTo>
                <a:cubicBezTo>
                  <a:pt x="17427" y="18000"/>
                  <a:pt x="17673" y="17700"/>
                  <a:pt x="17673" y="17400"/>
                </a:cubicBezTo>
                <a:cubicBezTo>
                  <a:pt x="17673" y="13800"/>
                  <a:pt x="17673" y="13800"/>
                  <a:pt x="17673" y="13800"/>
                </a:cubicBezTo>
                <a:cubicBezTo>
                  <a:pt x="17673" y="13500"/>
                  <a:pt x="17427" y="13200"/>
                  <a:pt x="17182" y="13200"/>
                </a:cubicBezTo>
                <a:moveTo>
                  <a:pt x="16691" y="16800"/>
                </a:moveTo>
                <a:cubicBezTo>
                  <a:pt x="14727" y="16800"/>
                  <a:pt x="14727" y="16800"/>
                  <a:pt x="14727" y="16800"/>
                </a:cubicBezTo>
                <a:cubicBezTo>
                  <a:pt x="14727" y="14400"/>
                  <a:pt x="14727" y="14400"/>
                  <a:pt x="14727" y="14400"/>
                </a:cubicBezTo>
                <a:cubicBezTo>
                  <a:pt x="16691" y="14400"/>
                  <a:pt x="16691" y="14400"/>
                  <a:pt x="16691" y="14400"/>
                </a:cubicBezTo>
                <a:lnTo>
                  <a:pt x="16691" y="16800"/>
                </a:lnTo>
                <a:close/>
                <a:moveTo>
                  <a:pt x="21109" y="20400"/>
                </a:moveTo>
                <a:cubicBezTo>
                  <a:pt x="20618" y="20400"/>
                  <a:pt x="20618" y="20400"/>
                  <a:pt x="20618" y="20400"/>
                </a:cubicBezTo>
                <a:cubicBezTo>
                  <a:pt x="20618" y="4800"/>
                  <a:pt x="20618" y="4800"/>
                  <a:pt x="20618" y="4800"/>
                </a:cubicBezTo>
                <a:cubicBezTo>
                  <a:pt x="21109" y="4800"/>
                  <a:pt x="21109" y="4800"/>
                  <a:pt x="21109" y="4800"/>
                </a:cubicBezTo>
                <a:cubicBezTo>
                  <a:pt x="21355" y="4800"/>
                  <a:pt x="21600" y="4500"/>
                  <a:pt x="21600" y="4200"/>
                </a:cubicBezTo>
                <a:cubicBezTo>
                  <a:pt x="21600" y="3900"/>
                  <a:pt x="21355" y="3600"/>
                  <a:pt x="21109" y="3600"/>
                </a:cubicBezTo>
                <a:cubicBezTo>
                  <a:pt x="20618" y="3600"/>
                  <a:pt x="20618" y="3600"/>
                  <a:pt x="20618" y="3600"/>
                </a:cubicBezTo>
                <a:cubicBezTo>
                  <a:pt x="20618" y="1200"/>
                  <a:pt x="20618" y="1200"/>
                  <a:pt x="20618" y="1200"/>
                </a:cubicBezTo>
                <a:cubicBezTo>
                  <a:pt x="20618" y="600"/>
                  <a:pt x="20127" y="0"/>
                  <a:pt x="19636" y="0"/>
                </a:cubicBezTo>
                <a:cubicBezTo>
                  <a:pt x="1964" y="0"/>
                  <a:pt x="1964" y="0"/>
                  <a:pt x="1964" y="0"/>
                </a:cubicBezTo>
                <a:cubicBezTo>
                  <a:pt x="1473" y="0"/>
                  <a:pt x="982" y="600"/>
                  <a:pt x="982" y="1200"/>
                </a:cubicBezTo>
                <a:cubicBezTo>
                  <a:pt x="982" y="3600"/>
                  <a:pt x="982" y="3600"/>
                  <a:pt x="982" y="3600"/>
                </a:cubicBezTo>
                <a:cubicBezTo>
                  <a:pt x="491" y="3600"/>
                  <a:pt x="491" y="3600"/>
                  <a:pt x="491" y="3600"/>
                </a:cubicBezTo>
                <a:cubicBezTo>
                  <a:pt x="245" y="3600"/>
                  <a:pt x="0" y="3900"/>
                  <a:pt x="0" y="4200"/>
                </a:cubicBezTo>
                <a:cubicBezTo>
                  <a:pt x="0" y="4500"/>
                  <a:pt x="245" y="4800"/>
                  <a:pt x="491" y="4800"/>
                </a:cubicBezTo>
                <a:cubicBezTo>
                  <a:pt x="982" y="4800"/>
                  <a:pt x="982" y="4800"/>
                  <a:pt x="982" y="4800"/>
                </a:cubicBezTo>
                <a:cubicBezTo>
                  <a:pt x="982" y="20400"/>
                  <a:pt x="982" y="20400"/>
                  <a:pt x="982" y="20400"/>
                </a:cubicBezTo>
                <a:cubicBezTo>
                  <a:pt x="491" y="20400"/>
                  <a:pt x="491" y="20400"/>
                  <a:pt x="491" y="20400"/>
                </a:cubicBezTo>
                <a:cubicBezTo>
                  <a:pt x="245" y="20400"/>
                  <a:pt x="0" y="20700"/>
                  <a:pt x="0" y="21000"/>
                </a:cubicBezTo>
                <a:cubicBezTo>
                  <a:pt x="0" y="21300"/>
                  <a:pt x="245" y="21600"/>
                  <a:pt x="491" y="21600"/>
                </a:cubicBezTo>
                <a:cubicBezTo>
                  <a:pt x="21109" y="21600"/>
                  <a:pt x="21109" y="21600"/>
                  <a:pt x="21109" y="21600"/>
                </a:cubicBezTo>
                <a:cubicBezTo>
                  <a:pt x="21355" y="21600"/>
                  <a:pt x="21600" y="21300"/>
                  <a:pt x="21600" y="21000"/>
                </a:cubicBezTo>
                <a:cubicBezTo>
                  <a:pt x="21600" y="20700"/>
                  <a:pt x="21355" y="20400"/>
                  <a:pt x="21109" y="20400"/>
                </a:cubicBezTo>
                <a:moveTo>
                  <a:pt x="11782" y="20400"/>
                </a:moveTo>
                <a:cubicBezTo>
                  <a:pt x="9818" y="20400"/>
                  <a:pt x="9818" y="20400"/>
                  <a:pt x="9818" y="20400"/>
                </a:cubicBezTo>
                <a:cubicBezTo>
                  <a:pt x="9818" y="14400"/>
                  <a:pt x="9818" y="14400"/>
                  <a:pt x="9818" y="14400"/>
                </a:cubicBezTo>
                <a:cubicBezTo>
                  <a:pt x="11782" y="14400"/>
                  <a:pt x="11782" y="14400"/>
                  <a:pt x="11782" y="14400"/>
                </a:cubicBezTo>
                <a:lnTo>
                  <a:pt x="11782" y="20400"/>
                </a:lnTo>
                <a:close/>
                <a:moveTo>
                  <a:pt x="19636" y="20400"/>
                </a:moveTo>
                <a:cubicBezTo>
                  <a:pt x="12764" y="20400"/>
                  <a:pt x="12764" y="20400"/>
                  <a:pt x="12764" y="20400"/>
                </a:cubicBezTo>
                <a:cubicBezTo>
                  <a:pt x="12764" y="13800"/>
                  <a:pt x="12764" y="13800"/>
                  <a:pt x="12764" y="13800"/>
                </a:cubicBezTo>
                <a:cubicBezTo>
                  <a:pt x="12764" y="13500"/>
                  <a:pt x="12518" y="13200"/>
                  <a:pt x="12273" y="13200"/>
                </a:cubicBezTo>
                <a:cubicBezTo>
                  <a:pt x="9327" y="13200"/>
                  <a:pt x="9327" y="13200"/>
                  <a:pt x="9327" y="13200"/>
                </a:cubicBezTo>
                <a:cubicBezTo>
                  <a:pt x="9082" y="13200"/>
                  <a:pt x="8836" y="13500"/>
                  <a:pt x="8836" y="13800"/>
                </a:cubicBezTo>
                <a:cubicBezTo>
                  <a:pt x="8836" y="20400"/>
                  <a:pt x="8836" y="20400"/>
                  <a:pt x="8836" y="20400"/>
                </a:cubicBezTo>
                <a:cubicBezTo>
                  <a:pt x="1964" y="20400"/>
                  <a:pt x="1964" y="20400"/>
                  <a:pt x="1964" y="20400"/>
                </a:cubicBezTo>
                <a:cubicBezTo>
                  <a:pt x="1964" y="7500"/>
                  <a:pt x="1964" y="7500"/>
                  <a:pt x="1964" y="7500"/>
                </a:cubicBezTo>
                <a:cubicBezTo>
                  <a:pt x="2332" y="8100"/>
                  <a:pt x="2823" y="8400"/>
                  <a:pt x="3436" y="8400"/>
                </a:cubicBezTo>
                <a:cubicBezTo>
                  <a:pt x="4050" y="8400"/>
                  <a:pt x="4541" y="8100"/>
                  <a:pt x="4909" y="7500"/>
                </a:cubicBezTo>
                <a:cubicBezTo>
                  <a:pt x="5277" y="8100"/>
                  <a:pt x="5768" y="8400"/>
                  <a:pt x="6382" y="8400"/>
                </a:cubicBezTo>
                <a:cubicBezTo>
                  <a:pt x="6995" y="8400"/>
                  <a:pt x="7486" y="8100"/>
                  <a:pt x="7855" y="7500"/>
                </a:cubicBezTo>
                <a:cubicBezTo>
                  <a:pt x="8223" y="8100"/>
                  <a:pt x="8714" y="8400"/>
                  <a:pt x="9327" y="8400"/>
                </a:cubicBezTo>
                <a:cubicBezTo>
                  <a:pt x="9941" y="8400"/>
                  <a:pt x="10432" y="8100"/>
                  <a:pt x="10800" y="7500"/>
                </a:cubicBezTo>
                <a:cubicBezTo>
                  <a:pt x="11168" y="8100"/>
                  <a:pt x="11659" y="8400"/>
                  <a:pt x="12273" y="8400"/>
                </a:cubicBezTo>
                <a:cubicBezTo>
                  <a:pt x="12886" y="8400"/>
                  <a:pt x="13377" y="8100"/>
                  <a:pt x="13745" y="7500"/>
                </a:cubicBezTo>
                <a:cubicBezTo>
                  <a:pt x="14114" y="8100"/>
                  <a:pt x="14605" y="8400"/>
                  <a:pt x="15218" y="8400"/>
                </a:cubicBezTo>
                <a:cubicBezTo>
                  <a:pt x="15832" y="8400"/>
                  <a:pt x="16323" y="8100"/>
                  <a:pt x="16691" y="7500"/>
                </a:cubicBezTo>
                <a:cubicBezTo>
                  <a:pt x="17059" y="8100"/>
                  <a:pt x="17550" y="8400"/>
                  <a:pt x="18164" y="8400"/>
                </a:cubicBezTo>
                <a:cubicBezTo>
                  <a:pt x="18777" y="8400"/>
                  <a:pt x="19268" y="8100"/>
                  <a:pt x="19636" y="7500"/>
                </a:cubicBezTo>
                <a:lnTo>
                  <a:pt x="19636" y="20400"/>
                </a:lnTo>
                <a:close/>
                <a:moveTo>
                  <a:pt x="2455" y="6000"/>
                </a:moveTo>
                <a:cubicBezTo>
                  <a:pt x="2455" y="4800"/>
                  <a:pt x="2455" y="4800"/>
                  <a:pt x="2455" y="4800"/>
                </a:cubicBezTo>
                <a:cubicBezTo>
                  <a:pt x="4418" y="4800"/>
                  <a:pt x="4418" y="4800"/>
                  <a:pt x="4418" y="4800"/>
                </a:cubicBezTo>
                <a:cubicBezTo>
                  <a:pt x="4418" y="6000"/>
                  <a:pt x="4418" y="6000"/>
                  <a:pt x="4418" y="6000"/>
                </a:cubicBezTo>
                <a:cubicBezTo>
                  <a:pt x="4418" y="6600"/>
                  <a:pt x="3927" y="7200"/>
                  <a:pt x="3436" y="7200"/>
                </a:cubicBezTo>
                <a:cubicBezTo>
                  <a:pt x="2945" y="7200"/>
                  <a:pt x="2455" y="6600"/>
                  <a:pt x="2455" y="6000"/>
                </a:cubicBezTo>
                <a:moveTo>
                  <a:pt x="5400" y="6000"/>
                </a:moveTo>
                <a:cubicBezTo>
                  <a:pt x="5400" y="4800"/>
                  <a:pt x="5400" y="4800"/>
                  <a:pt x="5400" y="4800"/>
                </a:cubicBezTo>
                <a:cubicBezTo>
                  <a:pt x="7364" y="4800"/>
                  <a:pt x="7364" y="4800"/>
                  <a:pt x="7364" y="4800"/>
                </a:cubicBezTo>
                <a:cubicBezTo>
                  <a:pt x="7364" y="6000"/>
                  <a:pt x="7364" y="6000"/>
                  <a:pt x="7364" y="6000"/>
                </a:cubicBezTo>
                <a:cubicBezTo>
                  <a:pt x="7364" y="6600"/>
                  <a:pt x="6873" y="7200"/>
                  <a:pt x="6382" y="7200"/>
                </a:cubicBezTo>
                <a:cubicBezTo>
                  <a:pt x="5891" y="7200"/>
                  <a:pt x="5400" y="6600"/>
                  <a:pt x="5400" y="6000"/>
                </a:cubicBezTo>
                <a:moveTo>
                  <a:pt x="8345" y="6000"/>
                </a:moveTo>
                <a:cubicBezTo>
                  <a:pt x="8345" y="4800"/>
                  <a:pt x="8345" y="4800"/>
                  <a:pt x="8345" y="4800"/>
                </a:cubicBezTo>
                <a:cubicBezTo>
                  <a:pt x="10309" y="4800"/>
                  <a:pt x="10309" y="4800"/>
                  <a:pt x="10309" y="4800"/>
                </a:cubicBezTo>
                <a:cubicBezTo>
                  <a:pt x="10309" y="6000"/>
                  <a:pt x="10309" y="6000"/>
                  <a:pt x="10309" y="6000"/>
                </a:cubicBezTo>
                <a:cubicBezTo>
                  <a:pt x="10309" y="6600"/>
                  <a:pt x="9818" y="7200"/>
                  <a:pt x="9327" y="7200"/>
                </a:cubicBezTo>
                <a:cubicBezTo>
                  <a:pt x="8836" y="7200"/>
                  <a:pt x="8345" y="6600"/>
                  <a:pt x="8345" y="6000"/>
                </a:cubicBezTo>
                <a:moveTo>
                  <a:pt x="11291" y="6000"/>
                </a:moveTo>
                <a:cubicBezTo>
                  <a:pt x="11291" y="4800"/>
                  <a:pt x="11291" y="4800"/>
                  <a:pt x="11291" y="4800"/>
                </a:cubicBezTo>
                <a:cubicBezTo>
                  <a:pt x="13255" y="4800"/>
                  <a:pt x="13255" y="4800"/>
                  <a:pt x="13255" y="4800"/>
                </a:cubicBezTo>
                <a:cubicBezTo>
                  <a:pt x="13255" y="6000"/>
                  <a:pt x="13255" y="6000"/>
                  <a:pt x="13255" y="6000"/>
                </a:cubicBezTo>
                <a:cubicBezTo>
                  <a:pt x="13255" y="6600"/>
                  <a:pt x="12764" y="7200"/>
                  <a:pt x="12273" y="7200"/>
                </a:cubicBezTo>
                <a:cubicBezTo>
                  <a:pt x="11782" y="7200"/>
                  <a:pt x="11291" y="6600"/>
                  <a:pt x="11291" y="6000"/>
                </a:cubicBezTo>
                <a:moveTo>
                  <a:pt x="14236" y="6000"/>
                </a:moveTo>
                <a:cubicBezTo>
                  <a:pt x="14236" y="4800"/>
                  <a:pt x="14236" y="4800"/>
                  <a:pt x="14236" y="4800"/>
                </a:cubicBezTo>
                <a:cubicBezTo>
                  <a:pt x="16200" y="4800"/>
                  <a:pt x="16200" y="4800"/>
                  <a:pt x="16200" y="4800"/>
                </a:cubicBezTo>
                <a:cubicBezTo>
                  <a:pt x="16200" y="6000"/>
                  <a:pt x="16200" y="6000"/>
                  <a:pt x="16200" y="6000"/>
                </a:cubicBezTo>
                <a:cubicBezTo>
                  <a:pt x="16200" y="6600"/>
                  <a:pt x="15709" y="7200"/>
                  <a:pt x="15218" y="7200"/>
                </a:cubicBezTo>
                <a:cubicBezTo>
                  <a:pt x="14727" y="7200"/>
                  <a:pt x="14236" y="6600"/>
                  <a:pt x="14236" y="6000"/>
                </a:cubicBezTo>
                <a:moveTo>
                  <a:pt x="17182" y="6000"/>
                </a:moveTo>
                <a:cubicBezTo>
                  <a:pt x="17182" y="4800"/>
                  <a:pt x="17182" y="4800"/>
                  <a:pt x="17182" y="4800"/>
                </a:cubicBezTo>
                <a:cubicBezTo>
                  <a:pt x="19145" y="4800"/>
                  <a:pt x="19145" y="4800"/>
                  <a:pt x="19145" y="4800"/>
                </a:cubicBezTo>
                <a:cubicBezTo>
                  <a:pt x="19145" y="6000"/>
                  <a:pt x="19145" y="6000"/>
                  <a:pt x="19145" y="6000"/>
                </a:cubicBezTo>
                <a:cubicBezTo>
                  <a:pt x="19145" y="6600"/>
                  <a:pt x="18655" y="7200"/>
                  <a:pt x="18164" y="7200"/>
                </a:cubicBezTo>
                <a:cubicBezTo>
                  <a:pt x="17673" y="7200"/>
                  <a:pt x="17182" y="6600"/>
                  <a:pt x="17182" y="6000"/>
                </a:cubicBezTo>
                <a:moveTo>
                  <a:pt x="19636" y="3600"/>
                </a:moveTo>
                <a:cubicBezTo>
                  <a:pt x="1964" y="3600"/>
                  <a:pt x="1964" y="3600"/>
                  <a:pt x="1964" y="3600"/>
                </a:cubicBezTo>
                <a:cubicBezTo>
                  <a:pt x="1964" y="1200"/>
                  <a:pt x="1964" y="1200"/>
                  <a:pt x="1964" y="1200"/>
                </a:cubicBezTo>
                <a:cubicBezTo>
                  <a:pt x="19636" y="1200"/>
                  <a:pt x="19636" y="1200"/>
                  <a:pt x="19636" y="1200"/>
                </a:cubicBezTo>
                <a:lnTo>
                  <a:pt x="19636" y="36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8" name="Shape"/>
          <p:cNvSpPr/>
          <p:nvPr/>
        </p:nvSpPr>
        <p:spPr>
          <a:xfrm>
            <a:off x="14989176" y="12652375"/>
            <a:ext cx="523877" cy="638177"/>
          </a:xfrm>
          <a:custGeom>
            <a:avLst/>
            <a:gdLst/>
            <a:ahLst/>
            <a:cxnLst>
              <a:cxn ang="0">
                <a:pos x="wd2" y="hd2"/>
              </a:cxn>
              <a:cxn ang="5400000">
                <a:pos x="wd2" y="hd2"/>
              </a:cxn>
              <a:cxn ang="10800000">
                <a:pos x="wd2" y="hd2"/>
              </a:cxn>
              <a:cxn ang="16200000">
                <a:pos x="wd2" y="hd2"/>
              </a:cxn>
            </a:cxnLst>
            <a:rect l="0" t="0" r="r" b="b"/>
            <a:pathLst>
              <a:path w="21600" h="21600" extrusionOk="0">
                <a:moveTo>
                  <a:pt x="21600" y="15218"/>
                </a:moveTo>
                <a:cubicBezTo>
                  <a:pt x="21600" y="11782"/>
                  <a:pt x="16800" y="11782"/>
                  <a:pt x="16800" y="6873"/>
                </a:cubicBezTo>
                <a:cubicBezTo>
                  <a:pt x="16800" y="4786"/>
                  <a:pt x="15300" y="3068"/>
                  <a:pt x="13200" y="2332"/>
                </a:cubicBezTo>
                <a:cubicBezTo>
                  <a:pt x="13200" y="2209"/>
                  <a:pt x="13200" y="2086"/>
                  <a:pt x="13200" y="1964"/>
                </a:cubicBezTo>
                <a:cubicBezTo>
                  <a:pt x="13200" y="859"/>
                  <a:pt x="12150" y="0"/>
                  <a:pt x="10800" y="0"/>
                </a:cubicBezTo>
                <a:cubicBezTo>
                  <a:pt x="9450" y="0"/>
                  <a:pt x="8400" y="859"/>
                  <a:pt x="8400" y="1964"/>
                </a:cubicBezTo>
                <a:cubicBezTo>
                  <a:pt x="8400" y="2086"/>
                  <a:pt x="8400" y="2209"/>
                  <a:pt x="8400" y="2332"/>
                </a:cubicBezTo>
                <a:cubicBezTo>
                  <a:pt x="6300" y="3068"/>
                  <a:pt x="4800" y="4786"/>
                  <a:pt x="4800" y="6873"/>
                </a:cubicBezTo>
                <a:cubicBezTo>
                  <a:pt x="4800" y="11782"/>
                  <a:pt x="0" y="11782"/>
                  <a:pt x="0" y="15218"/>
                </a:cubicBezTo>
                <a:cubicBezTo>
                  <a:pt x="0" y="16691"/>
                  <a:pt x="3000" y="18041"/>
                  <a:pt x="7200" y="18409"/>
                </a:cubicBezTo>
                <a:cubicBezTo>
                  <a:pt x="7200" y="18532"/>
                  <a:pt x="7200" y="18532"/>
                  <a:pt x="7200" y="18655"/>
                </a:cubicBezTo>
                <a:cubicBezTo>
                  <a:pt x="7200" y="20250"/>
                  <a:pt x="8850" y="21600"/>
                  <a:pt x="10800" y="21600"/>
                </a:cubicBezTo>
                <a:cubicBezTo>
                  <a:pt x="12750" y="21600"/>
                  <a:pt x="14400" y="20250"/>
                  <a:pt x="14400" y="18655"/>
                </a:cubicBezTo>
                <a:cubicBezTo>
                  <a:pt x="14400" y="18532"/>
                  <a:pt x="14400" y="18532"/>
                  <a:pt x="14400" y="18409"/>
                </a:cubicBezTo>
                <a:cubicBezTo>
                  <a:pt x="18600" y="18041"/>
                  <a:pt x="21600" y="16691"/>
                  <a:pt x="21600" y="15218"/>
                </a:cubicBezTo>
                <a:moveTo>
                  <a:pt x="10800" y="982"/>
                </a:moveTo>
                <a:cubicBezTo>
                  <a:pt x="11400" y="982"/>
                  <a:pt x="12000" y="1473"/>
                  <a:pt x="12000" y="1964"/>
                </a:cubicBezTo>
                <a:cubicBezTo>
                  <a:pt x="12000" y="2455"/>
                  <a:pt x="11400" y="2945"/>
                  <a:pt x="10800" y="2945"/>
                </a:cubicBezTo>
                <a:cubicBezTo>
                  <a:pt x="10200" y="2945"/>
                  <a:pt x="9600" y="2455"/>
                  <a:pt x="9600" y="1964"/>
                </a:cubicBezTo>
                <a:cubicBezTo>
                  <a:pt x="9600" y="1473"/>
                  <a:pt x="10200" y="982"/>
                  <a:pt x="10800" y="982"/>
                </a:cubicBezTo>
                <a:moveTo>
                  <a:pt x="3000" y="12518"/>
                </a:moveTo>
                <a:cubicBezTo>
                  <a:pt x="4350" y="11414"/>
                  <a:pt x="6000" y="9941"/>
                  <a:pt x="6000" y="6873"/>
                </a:cubicBezTo>
                <a:cubicBezTo>
                  <a:pt x="6000" y="5277"/>
                  <a:pt x="7200" y="3805"/>
                  <a:pt x="9000" y="3191"/>
                </a:cubicBezTo>
                <a:cubicBezTo>
                  <a:pt x="9450" y="3682"/>
                  <a:pt x="10050" y="3927"/>
                  <a:pt x="10800" y="3927"/>
                </a:cubicBezTo>
                <a:cubicBezTo>
                  <a:pt x="11550" y="3927"/>
                  <a:pt x="12150" y="3682"/>
                  <a:pt x="12600" y="3191"/>
                </a:cubicBezTo>
                <a:cubicBezTo>
                  <a:pt x="14400" y="3805"/>
                  <a:pt x="15600" y="5277"/>
                  <a:pt x="15600" y="6873"/>
                </a:cubicBezTo>
                <a:cubicBezTo>
                  <a:pt x="15600" y="9941"/>
                  <a:pt x="17250" y="11414"/>
                  <a:pt x="18600" y="12518"/>
                </a:cubicBezTo>
                <a:cubicBezTo>
                  <a:pt x="18900" y="12764"/>
                  <a:pt x="19200" y="13009"/>
                  <a:pt x="19350" y="13132"/>
                </a:cubicBezTo>
                <a:cubicBezTo>
                  <a:pt x="18150" y="14114"/>
                  <a:pt x="14850" y="14727"/>
                  <a:pt x="10800" y="14727"/>
                </a:cubicBezTo>
                <a:cubicBezTo>
                  <a:pt x="6750" y="14727"/>
                  <a:pt x="3450" y="14114"/>
                  <a:pt x="2250" y="13132"/>
                </a:cubicBezTo>
                <a:cubicBezTo>
                  <a:pt x="2400" y="13009"/>
                  <a:pt x="2700" y="12764"/>
                  <a:pt x="3000" y="12518"/>
                </a:cubicBezTo>
                <a:moveTo>
                  <a:pt x="10800" y="20618"/>
                </a:moveTo>
                <a:cubicBezTo>
                  <a:pt x="9450" y="20618"/>
                  <a:pt x="8400" y="19759"/>
                  <a:pt x="8400" y="18655"/>
                </a:cubicBezTo>
                <a:cubicBezTo>
                  <a:pt x="8400" y="18655"/>
                  <a:pt x="8400" y="18655"/>
                  <a:pt x="8400" y="18532"/>
                </a:cubicBezTo>
                <a:cubicBezTo>
                  <a:pt x="9150" y="18655"/>
                  <a:pt x="10050" y="18655"/>
                  <a:pt x="10800" y="18655"/>
                </a:cubicBezTo>
                <a:cubicBezTo>
                  <a:pt x="11550" y="18655"/>
                  <a:pt x="12450" y="18655"/>
                  <a:pt x="13200" y="18532"/>
                </a:cubicBezTo>
                <a:cubicBezTo>
                  <a:pt x="13200" y="18655"/>
                  <a:pt x="13200" y="18655"/>
                  <a:pt x="13200" y="18655"/>
                </a:cubicBezTo>
                <a:cubicBezTo>
                  <a:pt x="13200" y="19759"/>
                  <a:pt x="12150" y="20618"/>
                  <a:pt x="10800" y="20618"/>
                </a:cubicBezTo>
                <a:moveTo>
                  <a:pt x="10800" y="17673"/>
                </a:moveTo>
                <a:cubicBezTo>
                  <a:pt x="4650" y="17673"/>
                  <a:pt x="1200" y="16077"/>
                  <a:pt x="1200" y="15218"/>
                </a:cubicBezTo>
                <a:cubicBezTo>
                  <a:pt x="1200" y="14727"/>
                  <a:pt x="1350" y="14236"/>
                  <a:pt x="1650" y="13868"/>
                </a:cubicBezTo>
                <a:cubicBezTo>
                  <a:pt x="3300" y="14973"/>
                  <a:pt x="6750" y="15709"/>
                  <a:pt x="10800" y="15709"/>
                </a:cubicBezTo>
                <a:cubicBezTo>
                  <a:pt x="14850" y="15709"/>
                  <a:pt x="18300" y="14973"/>
                  <a:pt x="19950" y="13868"/>
                </a:cubicBezTo>
                <a:cubicBezTo>
                  <a:pt x="20250" y="14236"/>
                  <a:pt x="20400" y="14727"/>
                  <a:pt x="20400" y="15218"/>
                </a:cubicBezTo>
                <a:cubicBezTo>
                  <a:pt x="20400" y="16077"/>
                  <a:pt x="16950" y="17673"/>
                  <a:pt x="10800" y="176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699" name="Shape"/>
          <p:cNvSpPr/>
          <p:nvPr/>
        </p:nvSpPr>
        <p:spPr>
          <a:xfrm>
            <a:off x="16151226" y="12652375"/>
            <a:ext cx="641351" cy="638177"/>
          </a:xfrm>
          <a:custGeom>
            <a:avLst/>
            <a:gdLst/>
            <a:ahLst/>
            <a:cxnLst>
              <a:cxn ang="0">
                <a:pos x="wd2" y="hd2"/>
              </a:cxn>
              <a:cxn ang="5400000">
                <a:pos x="wd2" y="hd2"/>
              </a:cxn>
              <a:cxn ang="10800000">
                <a:pos x="wd2" y="hd2"/>
              </a:cxn>
              <a:cxn ang="16200000">
                <a:pos x="wd2" y="hd2"/>
              </a:cxn>
            </a:cxnLst>
            <a:rect l="0" t="0" r="r" b="b"/>
            <a:pathLst>
              <a:path w="21600" h="21600" extrusionOk="0">
                <a:moveTo>
                  <a:pt x="21600" y="6382"/>
                </a:moveTo>
                <a:cubicBezTo>
                  <a:pt x="21600" y="6259"/>
                  <a:pt x="21600" y="6136"/>
                  <a:pt x="21477" y="6136"/>
                </a:cubicBezTo>
                <a:cubicBezTo>
                  <a:pt x="21477" y="6136"/>
                  <a:pt x="21477" y="6136"/>
                  <a:pt x="21477" y="6136"/>
                </a:cubicBezTo>
                <a:cubicBezTo>
                  <a:pt x="21477" y="6014"/>
                  <a:pt x="21477" y="6014"/>
                  <a:pt x="21477" y="6014"/>
                </a:cubicBezTo>
                <a:cubicBezTo>
                  <a:pt x="21477" y="6014"/>
                  <a:pt x="21477" y="6014"/>
                  <a:pt x="21477" y="6014"/>
                </a:cubicBezTo>
                <a:cubicBezTo>
                  <a:pt x="15586" y="245"/>
                  <a:pt x="15586" y="245"/>
                  <a:pt x="15586" y="245"/>
                </a:cubicBezTo>
                <a:cubicBezTo>
                  <a:pt x="15586" y="245"/>
                  <a:pt x="15586" y="245"/>
                  <a:pt x="15586" y="245"/>
                </a:cubicBezTo>
                <a:cubicBezTo>
                  <a:pt x="15464" y="123"/>
                  <a:pt x="15341" y="0"/>
                  <a:pt x="15218" y="0"/>
                </a:cubicBezTo>
                <a:cubicBezTo>
                  <a:pt x="6382" y="0"/>
                  <a:pt x="6382" y="0"/>
                  <a:pt x="6382" y="0"/>
                </a:cubicBezTo>
                <a:cubicBezTo>
                  <a:pt x="6259" y="0"/>
                  <a:pt x="6136" y="123"/>
                  <a:pt x="6014" y="245"/>
                </a:cubicBezTo>
                <a:cubicBezTo>
                  <a:pt x="6014" y="245"/>
                  <a:pt x="6014" y="245"/>
                  <a:pt x="6014" y="245"/>
                </a:cubicBezTo>
                <a:cubicBezTo>
                  <a:pt x="123" y="6014"/>
                  <a:pt x="123" y="6014"/>
                  <a:pt x="123" y="6014"/>
                </a:cubicBezTo>
                <a:cubicBezTo>
                  <a:pt x="123" y="6014"/>
                  <a:pt x="123" y="6014"/>
                  <a:pt x="123" y="6014"/>
                </a:cubicBezTo>
                <a:cubicBezTo>
                  <a:pt x="123" y="6136"/>
                  <a:pt x="123" y="6136"/>
                  <a:pt x="123" y="6136"/>
                </a:cubicBezTo>
                <a:cubicBezTo>
                  <a:pt x="123" y="6136"/>
                  <a:pt x="123" y="6136"/>
                  <a:pt x="123" y="6136"/>
                </a:cubicBezTo>
                <a:cubicBezTo>
                  <a:pt x="0" y="6136"/>
                  <a:pt x="0" y="6259"/>
                  <a:pt x="0" y="6382"/>
                </a:cubicBezTo>
                <a:cubicBezTo>
                  <a:pt x="0" y="6505"/>
                  <a:pt x="0" y="6627"/>
                  <a:pt x="123" y="6627"/>
                </a:cubicBezTo>
                <a:cubicBezTo>
                  <a:pt x="123" y="6750"/>
                  <a:pt x="123" y="6750"/>
                  <a:pt x="123" y="6750"/>
                </a:cubicBezTo>
                <a:cubicBezTo>
                  <a:pt x="10432" y="21477"/>
                  <a:pt x="10432" y="21477"/>
                  <a:pt x="10432" y="21477"/>
                </a:cubicBezTo>
                <a:cubicBezTo>
                  <a:pt x="10432" y="21355"/>
                  <a:pt x="10432" y="21355"/>
                  <a:pt x="10432" y="21355"/>
                </a:cubicBezTo>
                <a:cubicBezTo>
                  <a:pt x="10555" y="21477"/>
                  <a:pt x="10677" y="21600"/>
                  <a:pt x="10800" y="21600"/>
                </a:cubicBezTo>
                <a:cubicBezTo>
                  <a:pt x="10923" y="21600"/>
                  <a:pt x="11045" y="21477"/>
                  <a:pt x="11168" y="21355"/>
                </a:cubicBezTo>
                <a:cubicBezTo>
                  <a:pt x="11168" y="21477"/>
                  <a:pt x="11168" y="21477"/>
                  <a:pt x="11168" y="21477"/>
                </a:cubicBezTo>
                <a:cubicBezTo>
                  <a:pt x="21477" y="6750"/>
                  <a:pt x="21477" y="6750"/>
                  <a:pt x="21477" y="6750"/>
                </a:cubicBezTo>
                <a:cubicBezTo>
                  <a:pt x="21477" y="6627"/>
                  <a:pt x="21477" y="6627"/>
                  <a:pt x="21477" y="6627"/>
                </a:cubicBezTo>
                <a:cubicBezTo>
                  <a:pt x="21600" y="6627"/>
                  <a:pt x="21600" y="6505"/>
                  <a:pt x="21600" y="6382"/>
                </a:cubicBezTo>
                <a:moveTo>
                  <a:pt x="14973" y="982"/>
                </a:moveTo>
                <a:cubicBezTo>
                  <a:pt x="19882" y="5891"/>
                  <a:pt x="19882" y="5891"/>
                  <a:pt x="19882" y="5891"/>
                </a:cubicBezTo>
                <a:cubicBezTo>
                  <a:pt x="15464" y="5891"/>
                  <a:pt x="15464" y="5891"/>
                  <a:pt x="15464" y="5891"/>
                </a:cubicBezTo>
                <a:cubicBezTo>
                  <a:pt x="13009" y="982"/>
                  <a:pt x="13009" y="982"/>
                  <a:pt x="13009" y="982"/>
                </a:cubicBezTo>
                <a:lnTo>
                  <a:pt x="14973" y="982"/>
                </a:lnTo>
                <a:close/>
                <a:moveTo>
                  <a:pt x="12027" y="982"/>
                </a:moveTo>
                <a:cubicBezTo>
                  <a:pt x="14482" y="5891"/>
                  <a:pt x="14482" y="5891"/>
                  <a:pt x="14482" y="5891"/>
                </a:cubicBezTo>
                <a:cubicBezTo>
                  <a:pt x="7118" y="5891"/>
                  <a:pt x="7118" y="5891"/>
                  <a:pt x="7118" y="5891"/>
                </a:cubicBezTo>
                <a:cubicBezTo>
                  <a:pt x="9573" y="982"/>
                  <a:pt x="9573" y="982"/>
                  <a:pt x="9573" y="982"/>
                </a:cubicBezTo>
                <a:lnTo>
                  <a:pt x="12027" y="982"/>
                </a:lnTo>
                <a:close/>
                <a:moveTo>
                  <a:pt x="6627" y="982"/>
                </a:moveTo>
                <a:cubicBezTo>
                  <a:pt x="8591" y="982"/>
                  <a:pt x="8591" y="982"/>
                  <a:pt x="8591" y="982"/>
                </a:cubicBezTo>
                <a:cubicBezTo>
                  <a:pt x="6136" y="5891"/>
                  <a:pt x="6136" y="5891"/>
                  <a:pt x="6136" y="5891"/>
                </a:cubicBezTo>
                <a:cubicBezTo>
                  <a:pt x="1718" y="5891"/>
                  <a:pt x="1718" y="5891"/>
                  <a:pt x="1718" y="5891"/>
                </a:cubicBezTo>
                <a:lnTo>
                  <a:pt x="6627" y="982"/>
                </a:lnTo>
                <a:close/>
                <a:moveTo>
                  <a:pt x="1473" y="6873"/>
                </a:moveTo>
                <a:cubicBezTo>
                  <a:pt x="6014" y="6873"/>
                  <a:pt x="6014" y="6873"/>
                  <a:pt x="6014" y="6873"/>
                </a:cubicBezTo>
                <a:cubicBezTo>
                  <a:pt x="9450" y="18286"/>
                  <a:pt x="9450" y="18286"/>
                  <a:pt x="9450" y="18286"/>
                </a:cubicBezTo>
                <a:lnTo>
                  <a:pt x="1473" y="6873"/>
                </a:lnTo>
                <a:close/>
                <a:moveTo>
                  <a:pt x="10800" y="19391"/>
                </a:moveTo>
                <a:cubicBezTo>
                  <a:pt x="6995" y="6873"/>
                  <a:pt x="6995" y="6873"/>
                  <a:pt x="6995" y="6873"/>
                </a:cubicBezTo>
                <a:cubicBezTo>
                  <a:pt x="14605" y="6873"/>
                  <a:pt x="14605" y="6873"/>
                  <a:pt x="14605" y="6873"/>
                </a:cubicBezTo>
                <a:lnTo>
                  <a:pt x="10800" y="19391"/>
                </a:lnTo>
                <a:close/>
                <a:moveTo>
                  <a:pt x="12150" y="18286"/>
                </a:moveTo>
                <a:cubicBezTo>
                  <a:pt x="15586" y="6873"/>
                  <a:pt x="15586" y="6873"/>
                  <a:pt x="15586" y="6873"/>
                </a:cubicBezTo>
                <a:cubicBezTo>
                  <a:pt x="20127" y="6873"/>
                  <a:pt x="20127" y="6873"/>
                  <a:pt x="20127" y="6873"/>
                </a:cubicBezTo>
                <a:lnTo>
                  <a:pt x="12150" y="1828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700" name="Shape"/>
          <p:cNvSpPr/>
          <p:nvPr/>
        </p:nvSpPr>
        <p:spPr>
          <a:xfrm>
            <a:off x="17373600" y="12652375"/>
            <a:ext cx="641351" cy="638177"/>
          </a:xfrm>
          <a:custGeom>
            <a:avLst/>
            <a:gdLst/>
            <a:ahLst/>
            <a:cxnLst>
              <a:cxn ang="0">
                <a:pos x="wd2" y="hd2"/>
              </a:cxn>
              <a:cxn ang="5400000">
                <a:pos x="wd2" y="hd2"/>
              </a:cxn>
              <a:cxn ang="10800000">
                <a:pos x="wd2" y="hd2"/>
              </a:cxn>
              <a:cxn ang="16200000">
                <a:pos x="wd2" y="hd2"/>
              </a:cxn>
            </a:cxnLst>
            <a:rect l="0" t="0" r="r" b="b"/>
            <a:pathLst>
              <a:path w="21600" h="21600" extrusionOk="0">
                <a:moveTo>
                  <a:pt x="21600" y="6382"/>
                </a:moveTo>
                <a:cubicBezTo>
                  <a:pt x="21600" y="2823"/>
                  <a:pt x="18777" y="0"/>
                  <a:pt x="15218" y="0"/>
                </a:cubicBezTo>
                <a:cubicBezTo>
                  <a:pt x="13500" y="0"/>
                  <a:pt x="11905" y="736"/>
                  <a:pt x="10800" y="1841"/>
                </a:cubicBezTo>
                <a:cubicBezTo>
                  <a:pt x="9695" y="736"/>
                  <a:pt x="8100" y="0"/>
                  <a:pt x="6382" y="0"/>
                </a:cubicBezTo>
                <a:cubicBezTo>
                  <a:pt x="2823" y="0"/>
                  <a:pt x="0" y="2823"/>
                  <a:pt x="0" y="6382"/>
                </a:cubicBezTo>
                <a:cubicBezTo>
                  <a:pt x="0" y="6750"/>
                  <a:pt x="123" y="7241"/>
                  <a:pt x="0" y="7118"/>
                </a:cubicBezTo>
                <a:cubicBezTo>
                  <a:pt x="736" y="13377"/>
                  <a:pt x="9818" y="21600"/>
                  <a:pt x="10800" y="21600"/>
                </a:cubicBezTo>
                <a:cubicBezTo>
                  <a:pt x="11782" y="21600"/>
                  <a:pt x="20864" y="13377"/>
                  <a:pt x="21600" y="7118"/>
                </a:cubicBezTo>
                <a:cubicBezTo>
                  <a:pt x="21477" y="7241"/>
                  <a:pt x="21600" y="6750"/>
                  <a:pt x="21600" y="6382"/>
                </a:cubicBezTo>
                <a:moveTo>
                  <a:pt x="20618" y="6995"/>
                </a:moveTo>
                <a:cubicBezTo>
                  <a:pt x="20005" y="12273"/>
                  <a:pt x="12641" y="19391"/>
                  <a:pt x="10800" y="20495"/>
                </a:cubicBezTo>
                <a:cubicBezTo>
                  <a:pt x="8959" y="19391"/>
                  <a:pt x="1595" y="12273"/>
                  <a:pt x="982" y="6995"/>
                </a:cubicBezTo>
                <a:cubicBezTo>
                  <a:pt x="982" y="6995"/>
                  <a:pt x="982" y="6750"/>
                  <a:pt x="982" y="6382"/>
                </a:cubicBezTo>
                <a:cubicBezTo>
                  <a:pt x="982" y="3436"/>
                  <a:pt x="3436" y="982"/>
                  <a:pt x="6382" y="982"/>
                </a:cubicBezTo>
                <a:cubicBezTo>
                  <a:pt x="7732" y="982"/>
                  <a:pt x="9082" y="1473"/>
                  <a:pt x="10064" y="2455"/>
                </a:cubicBezTo>
                <a:cubicBezTo>
                  <a:pt x="10800" y="3191"/>
                  <a:pt x="10800" y="3191"/>
                  <a:pt x="10800" y="3191"/>
                </a:cubicBezTo>
                <a:cubicBezTo>
                  <a:pt x="11536" y="2455"/>
                  <a:pt x="11536" y="2455"/>
                  <a:pt x="11536" y="2455"/>
                </a:cubicBezTo>
                <a:cubicBezTo>
                  <a:pt x="12518" y="1473"/>
                  <a:pt x="13868" y="982"/>
                  <a:pt x="15218" y="982"/>
                </a:cubicBezTo>
                <a:cubicBezTo>
                  <a:pt x="18164" y="982"/>
                  <a:pt x="20618" y="3436"/>
                  <a:pt x="20618" y="6382"/>
                </a:cubicBezTo>
                <a:cubicBezTo>
                  <a:pt x="20618" y="6750"/>
                  <a:pt x="20618" y="6995"/>
                  <a:pt x="20618" y="699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701" name="Shape"/>
          <p:cNvSpPr/>
          <p:nvPr/>
        </p:nvSpPr>
        <p:spPr>
          <a:xfrm>
            <a:off x="12544424" y="425451"/>
            <a:ext cx="574677" cy="701676"/>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1964"/>
                  <a:pt x="21600" y="1964"/>
                  <a:pt x="21600" y="1964"/>
                </a:cubicBezTo>
                <a:cubicBezTo>
                  <a:pt x="21600" y="859"/>
                  <a:pt x="20550" y="0"/>
                  <a:pt x="19200" y="0"/>
                </a:cubicBezTo>
                <a:moveTo>
                  <a:pt x="14400" y="982"/>
                </a:moveTo>
                <a:cubicBezTo>
                  <a:pt x="16800" y="982"/>
                  <a:pt x="16800" y="982"/>
                  <a:pt x="16800" y="982"/>
                </a:cubicBezTo>
                <a:cubicBezTo>
                  <a:pt x="16800" y="4418"/>
                  <a:pt x="16800" y="4418"/>
                  <a:pt x="16800" y="4418"/>
                </a:cubicBezTo>
                <a:cubicBezTo>
                  <a:pt x="15600" y="3436"/>
                  <a:pt x="15600" y="3436"/>
                  <a:pt x="15600" y="3436"/>
                </a:cubicBezTo>
                <a:cubicBezTo>
                  <a:pt x="14400" y="4418"/>
                  <a:pt x="14400" y="4418"/>
                  <a:pt x="14400" y="4418"/>
                </a:cubicBezTo>
                <a:lnTo>
                  <a:pt x="14400" y="982"/>
                </a:lnTo>
                <a:close/>
                <a:moveTo>
                  <a:pt x="4800" y="20618"/>
                </a:moveTo>
                <a:cubicBezTo>
                  <a:pt x="2400" y="20618"/>
                  <a:pt x="2400" y="20618"/>
                  <a:pt x="2400" y="20618"/>
                </a:cubicBezTo>
                <a:cubicBezTo>
                  <a:pt x="1800" y="20618"/>
                  <a:pt x="1200" y="20127"/>
                  <a:pt x="1200" y="19636"/>
                </a:cubicBezTo>
                <a:cubicBezTo>
                  <a:pt x="1200" y="1964"/>
                  <a:pt x="1200" y="1964"/>
                  <a:pt x="1200" y="1964"/>
                </a:cubicBezTo>
                <a:cubicBezTo>
                  <a:pt x="1200" y="1473"/>
                  <a:pt x="1800" y="982"/>
                  <a:pt x="2400" y="982"/>
                </a:cubicBezTo>
                <a:cubicBezTo>
                  <a:pt x="4800" y="982"/>
                  <a:pt x="4800" y="982"/>
                  <a:pt x="4800" y="982"/>
                </a:cubicBezTo>
                <a:lnTo>
                  <a:pt x="4800" y="20618"/>
                </a:lnTo>
                <a:close/>
                <a:moveTo>
                  <a:pt x="20400" y="19636"/>
                </a:moveTo>
                <a:cubicBezTo>
                  <a:pt x="20400" y="20127"/>
                  <a:pt x="19800" y="20618"/>
                  <a:pt x="19200" y="20618"/>
                </a:cubicBezTo>
                <a:cubicBezTo>
                  <a:pt x="6000" y="20618"/>
                  <a:pt x="6000" y="20618"/>
                  <a:pt x="6000" y="20618"/>
                </a:cubicBezTo>
                <a:cubicBezTo>
                  <a:pt x="6000" y="982"/>
                  <a:pt x="6000" y="982"/>
                  <a:pt x="6000" y="982"/>
                </a:cubicBezTo>
                <a:cubicBezTo>
                  <a:pt x="13200" y="982"/>
                  <a:pt x="13200" y="982"/>
                  <a:pt x="13200" y="982"/>
                </a:cubicBezTo>
                <a:cubicBezTo>
                  <a:pt x="13200" y="6873"/>
                  <a:pt x="13200" y="6873"/>
                  <a:pt x="13200" y="6873"/>
                </a:cubicBezTo>
                <a:cubicBezTo>
                  <a:pt x="15600" y="4909"/>
                  <a:pt x="15600" y="4909"/>
                  <a:pt x="15600" y="4909"/>
                </a:cubicBezTo>
                <a:cubicBezTo>
                  <a:pt x="18000" y="6873"/>
                  <a:pt x="18000" y="6873"/>
                  <a:pt x="18000" y="6873"/>
                </a:cubicBezTo>
                <a:cubicBezTo>
                  <a:pt x="18000" y="982"/>
                  <a:pt x="18000" y="982"/>
                  <a:pt x="18000" y="982"/>
                </a:cubicBezTo>
                <a:cubicBezTo>
                  <a:pt x="19200" y="982"/>
                  <a:pt x="19200" y="982"/>
                  <a:pt x="19200" y="982"/>
                </a:cubicBezTo>
                <a:cubicBezTo>
                  <a:pt x="19800" y="982"/>
                  <a:pt x="20400" y="1473"/>
                  <a:pt x="20400" y="1964"/>
                </a:cubicBezTo>
                <a:lnTo>
                  <a:pt x="20400"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Freeform 5"/>
          <p:cNvSpPr/>
          <p:nvPr/>
        </p:nvSpPr>
        <p:spPr>
          <a:xfrm>
            <a:off x="19365287" y="9621542"/>
            <a:ext cx="1034122" cy="1256337"/>
          </a:xfrm>
          <a:custGeom>
            <a:avLst/>
            <a:gdLst/>
            <a:ahLst/>
            <a:cxnLst>
              <a:cxn ang="0">
                <a:pos x="wd2" y="hd2"/>
              </a:cxn>
              <a:cxn ang="5400000">
                <a:pos x="wd2" y="hd2"/>
              </a:cxn>
              <a:cxn ang="10800000">
                <a:pos x="wd2" y="hd2"/>
              </a:cxn>
              <a:cxn ang="16200000">
                <a:pos x="wd2" y="hd2"/>
              </a:cxn>
            </a:cxnLst>
            <a:rect l="0" t="0" r="r" b="b"/>
            <a:pathLst>
              <a:path w="21019" h="21504" extrusionOk="0">
                <a:moveTo>
                  <a:pt x="20074" y="15394"/>
                </a:moveTo>
                <a:lnTo>
                  <a:pt x="15619" y="10768"/>
                </a:lnTo>
                <a:cubicBezTo>
                  <a:pt x="15619" y="10768"/>
                  <a:pt x="20088" y="6130"/>
                  <a:pt x="20088" y="6130"/>
                </a:cubicBezTo>
                <a:cubicBezTo>
                  <a:pt x="20816" y="5330"/>
                  <a:pt x="21133" y="4333"/>
                  <a:pt x="20981" y="3313"/>
                </a:cubicBezTo>
                <a:cubicBezTo>
                  <a:pt x="20830" y="2304"/>
                  <a:pt x="20225" y="1400"/>
                  <a:pt x="19276" y="785"/>
                </a:cubicBezTo>
                <a:cubicBezTo>
                  <a:pt x="18328" y="171"/>
                  <a:pt x="17145" y="-96"/>
                  <a:pt x="15963" y="32"/>
                </a:cubicBezTo>
                <a:cubicBezTo>
                  <a:pt x="14780" y="159"/>
                  <a:pt x="13722" y="681"/>
                  <a:pt x="12993" y="1469"/>
                </a:cubicBezTo>
                <a:lnTo>
                  <a:pt x="8964" y="5724"/>
                </a:lnTo>
                <a:lnTo>
                  <a:pt x="8964" y="3776"/>
                </a:lnTo>
                <a:cubicBezTo>
                  <a:pt x="8964" y="1701"/>
                  <a:pt x="6957" y="8"/>
                  <a:pt x="4482" y="8"/>
                </a:cubicBezTo>
                <a:cubicBezTo>
                  <a:pt x="2021" y="8"/>
                  <a:pt x="0" y="1701"/>
                  <a:pt x="0" y="3776"/>
                </a:cubicBezTo>
                <a:lnTo>
                  <a:pt x="0" y="17724"/>
                </a:lnTo>
                <a:cubicBezTo>
                  <a:pt x="0" y="19811"/>
                  <a:pt x="2021" y="21504"/>
                  <a:pt x="4482" y="21504"/>
                </a:cubicBezTo>
                <a:cubicBezTo>
                  <a:pt x="6957" y="21504"/>
                  <a:pt x="8964" y="19811"/>
                  <a:pt x="8964" y="17724"/>
                </a:cubicBezTo>
                <a:lnTo>
                  <a:pt x="8964" y="15811"/>
                </a:lnTo>
                <a:lnTo>
                  <a:pt x="12993" y="20020"/>
                </a:lnTo>
                <a:cubicBezTo>
                  <a:pt x="13873" y="20982"/>
                  <a:pt x="15207" y="21492"/>
                  <a:pt x="16540" y="21492"/>
                </a:cubicBezTo>
                <a:cubicBezTo>
                  <a:pt x="17503" y="21492"/>
                  <a:pt x="18451" y="21237"/>
                  <a:pt x="19276" y="20704"/>
                </a:cubicBezTo>
                <a:cubicBezTo>
                  <a:pt x="21229" y="19440"/>
                  <a:pt x="21600" y="17063"/>
                  <a:pt x="20088" y="15405"/>
                </a:cubicBezTo>
                <a:cubicBezTo>
                  <a:pt x="20088" y="15405"/>
                  <a:pt x="20074" y="15394"/>
                  <a:pt x="20074" y="15394"/>
                </a:cubicBezTo>
                <a:close/>
                <a:moveTo>
                  <a:pt x="18355" y="19707"/>
                </a:moveTo>
                <a:cubicBezTo>
                  <a:pt x="17049" y="20553"/>
                  <a:pt x="15179" y="20356"/>
                  <a:pt x="14175" y="19255"/>
                </a:cubicBezTo>
                <a:cubicBezTo>
                  <a:pt x="14162" y="19243"/>
                  <a:pt x="14162" y="19243"/>
                  <a:pt x="14162" y="19243"/>
                </a:cubicBezTo>
                <a:lnTo>
                  <a:pt x="8799" y="13620"/>
                </a:lnTo>
                <a:cubicBezTo>
                  <a:pt x="8607" y="13423"/>
                  <a:pt x="8277" y="13342"/>
                  <a:pt x="7975" y="13423"/>
                </a:cubicBezTo>
                <a:cubicBezTo>
                  <a:pt x="7672" y="13516"/>
                  <a:pt x="7480" y="13747"/>
                  <a:pt x="7480" y="14026"/>
                </a:cubicBezTo>
                <a:lnTo>
                  <a:pt x="7480" y="17724"/>
                </a:lnTo>
                <a:cubicBezTo>
                  <a:pt x="7480" y="19116"/>
                  <a:pt x="6132" y="20240"/>
                  <a:pt x="4482" y="20240"/>
                </a:cubicBezTo>
                <a:cubicBezTo>
                  <a:pt x="2846" y="20240"/>
                  <a:pt x="1499" y="19116"/>
                  <a:pt x="1499" y="17724"/>
                </a:cubicBezTo>
                <a:lnTo>
                  <a:pt x="1499" y="3776"/>
                </a:lnTo>
                <a:cubicBezTo>
                  <a:pt x="1499" y="2397"/>
                  <a:pt x="2846" y="1261"/>
                  <a:pt x="4482" y="1261"/>
                </a:cubicBezTo>
                <a:cubicBezTo>
                  <a:pt x="6132" y="1261"/>
                  <a:pt x="7480" y="2397"/>
                  <a:pt x="7480" y="3776"/>
                </a:cubicBezTo>
                <a:lnTo>
                  <a:pt x="7480" y="7521"/>
                </a:lnTo>
                <a:cubicBezTo>
                  <a:pt x="7480" y="7788"/>
                  <a:pt x="7672" y="8032"/>
                  <a:pt x="7975" y="8124"/>
                </a:cubicBezTo>
                <a:cubicBezTo>
                  <a:pt x="8277" y="8205"/>
                  <a:pt x="8607" y="8124"/>
                  <a:pt x="8799" y="7916"/>
                </a:cubicBezTo>
                <a:lnTo>
                  <a:pt x="14162" y="2258"/>
                </a:lnTo>
                <a:cubicBezTo>
                  <a:pt x="14162" y="2246"/>
                  <a:pt x="14162" y="2246"/>
                  <a:pt x="14175" y="2246"/>
                </a:cubicBezTo>
                <a:cubicBezTo>
                  <a:pt x="14657" y="1713"/>
                  <a:pt x="15358" y="1365"/>
                  <a:pt x="16155" y="1284"/>
                </a:cubicBezTo>
                <a:cubicBezTo>
                  <a:pt x="16939" y="1203"/>
                  <a:pt x="17723" y="1376"/>
                  <a:pt x="18355" y="1782"/>
                </a:cubicBezTo>
                <a:cubicBezTo>
                  <a:pt x="19648" y="2629"/>
                  <a:pt x="19909" y="4263"/>
                  <a:pt x="18905" y="5353"/>
                </a:cubicBezTo>
                <a:lnTo>
                  <a:pt x="14079" y="10374"/>
                </a:lnTo>
                <a:cubicBezTo>
                  <a:pt x="13859" y="10605"/>
                  <a:pt x="13859" y="10930"/>
                  <a:pt x="14079" y="11162"/>
                </a:cubicBezTo>
                <a:lnTo>
                  <a:pt x="18905" y="16182"/>
                </a:lnTo>
                <a:cubicBezTo>
                  <a:pt x="19909" y="17284"/>
                  <a:pt x="19661" y="18861"/>
                  <a:pt x="18355" y="19707"/>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4" name="Freeform 6"/>
          <p:cNvSpPr/>
          <p:nvPr/>
        </p:nvSpPr>
        <p:spPr>
          <a:xfrm>
            <a:off x="17858517" y="9622836"/>
            <a:ext cx="969378" cy="1255043"/>
          </a:xfrm>
          <a:custGeom>
            <a:avLst/>
            <a:gdLst/>
            <a:ahLst/>
            <a:cxnLst>
              <a:cxn ang="0">
                <a:pos x="wd2" y="hd2"/>
              </a:cxn>
              <a:cxn ang="5400000">
                <a:pos x="wd2" y="hd2"/>
              </a:cxn>
              <a:cxn ang="10800000">
                <a:pos x="wd2" y="hd2"/>
              </a:cxn>
              <a:cxn ang="16200000">
                <a:pos x="wd2" y="hd2"/>
              </a:cxn>
            </a:cxnLst>
            <a:rect l="0" t="0" r="r" b="b"/>
            <a:pathLst>
              <a:path w="21472" h="21430" extrusionOk="0">
                <a:moveTo>
                  <a:pt x="11616" y="15443"/>
                </a:moveTo>
                <a:cubicBezTo>
                  <a:pt x="11616" y="14796"/>
                  <a:pt x="11017" y="14230"/>
                  <a:pt x="10133" y="14057"/>
                </a:cubicBezTo>
                <a:cubicBezTo>
                  <a:pt x="9354" y="13906"/>
                  <a:pt x="8650" y="14068"/>
                  <a:pt x="8155" y="14519"/>
                </a:cubicBezTo>
                <a:cubicBezTo>
                  <a:pt x="5145" y="17269"/>
                  <a:pt x="4710" y="17662"/>
                  <a:pt x="4246" y="18136"/>
                </a:cubicBezTo>
                <a:cubicBezTo>
                  <a:pt x="3871" y="18541"/>
                  <a:pt x="3871" y="18911"/>
                  <a:pt x="3931" y="19153"/>
                </a:cubicBezTo>
                <a:cubicBezTo>
                  <a:pt x="4066" y="19604"/>
                  <a:pt x="4516" y="19985"/>
                  <a:pt x="5339" y="20344"/>
                </a:cubicBezTo>
                <a:cubicBezTo>
                  <a:pt x="6133" y="20679"/>
                  <a:pt x="6987" y="20956"/>
                  <a:pt x="7886" y="21164"/>
                </a:cubicBezTo>
                <a:cubicBezTo>
                  <a:pt x="8500" y="21314"/>
                  <a:pt x="9144" y="21430"/>
                  <a:pt x="9713" y="21430"/>
                </a:cubicBezTo>
                <a:cubicBezTo>
                  <a:pt x="10163" y="21430"/>
                  <a:pt x="10582" y="21349"/>
                  <a:pt x="10927" y="21153"/>
                </a:cubicBezTo>
                <a:cubicBezTo>
                  <a:pt x="11211" y="20991"/>
                  <a:pt x="11571" y="20656"/>
                  <a:pt x="11571" y="20055"/>
                </a:cubicBezTo>
                <a:cubicBezTo>
                  <a:pt x="11571" y="18853"/>
                  <a:pt x="11616" y="19327"/>
                  <a:pt x="11616" y="15443"/>
                </a:cubicBezTo>
                <a:close/>
                <a:moveTo>
                  <a:pt x="9938" y="20159"/>
                </a:moveTo>
                <a:cubicBezTo>
                  <a:pt x="9833" y="20182"/>
                  <a:pt x="9474" y="20228"/>
                  <a:pt x="8350" y="19962"/>
                </a:cubicBezTo>
                <a:cubicBezTo>
                  <a:pt x="7571" y="19789"/>
                  <a:pt x="6822" y="19546"/>
                  <a:pt x="6133" y="19246"/>
                </a:cubicBezTo>
                <a:cubicBezTo>
                  <a:pt x="5729" y="19072"/>
                  <a:pt x="5579" y="18945"/>
                  <a:pt x="5534" y="18899"/>
                </a:cubicBezTo>
                <a:cubicBezTo>
                  <a:pt x="5549" y="18899"/>
                  <a:pt x="5549" y="18887"/>
                  <a:pt x="5564" y="18876"/>
                </a:cubicBezTo>
                <a:cubicBezTo>
                  <a:pt x="5984" y="18437"/>
                  <a:pt x="6418" y="18055"/>
                  <a:pt x="9399" y="15328"/>
                </a:cubicBezTo>
                <a:cubicBezTo>
                  <a:pt x="9459" y="15270"/>
                  <a:pt x="9504" y="15235"/>
                  <a:pt x="9728" y="15270"/>
                </a:cubicBezTo>
                <a:cubicBezTo>
                  <a:pt x="9893" y="15305"/>
                  <a:pt x="9983" y="15374"/>
                  <a:pt x="9983" y="15443"/>
                </a:cubicBezTo>
                <a:cubicBezTo>
                  <a:pt x="9983" y="18009"/>
                  <a:pt x="9968" y="20066"/>
                  <a:pt x="9938" y="20159"/>
                </a:cubicBezTo>
                <a:close/>
                <a:moveTo>
                  <a:pt x="21352" y="15363"/>
                </a:moveTo>
                <a:cubicBezTo>
                  <a:pt x="21053" y="14808"/>
                  <a:pt x="20289" y="14611"/>
                  <a:pt x="19824" y="14496"/>
                </a:cubicBezTo>
                <a:cubicBezTo>
                  <a:pt x="18102" y="14057"/>
                  <a:pt x="16394" y="13606"/>
                  <a:pt x="14671" y="13167"/>
                </a:cubicBezTo>
                <a:cubicBezTo>
                  <a:pt x="13803" y="12947"/>
                  <a:pt x="12934" y="13178"/>
                  <a:pt x="12425" y="13779"/>
                </a:cubicBezTo>
                <a:cubicBezTo>
                  <a:pt x="11975" y="14299"/>
                  <a:pt x="11960" y="14877"/>
                  <a:pt x="12365" y="15397"/>
                </a:cubicBezTo>
                <a:cubicBezTo>
                  <a:pt x="13683" y="17073"/>
                  <a:pt x="14597" y="18194"/>
                  <a:pt x="14911" y="18587"/>
                </a:cubicBezTo>
                <a:cubicBezTo>
                  <a:pt x="15435" y="19234"/>
                  <a:pt x="15870" y="19800"/>
                  <a:pt x="16709" y="19904"/>
                </a:cubicBezTo>
                <a:cubicBezTo>
                  <a:pt x="16798" y="19916"/>
                  <a:pt x="16873" y="19928"/>
                  <a:pt x="16963" y="19928"/>
                </a:cubicBezTo>
                <a:cubicBezTo>
                  <a:pt x="17577" y="19928"/>
                  <a:pt x="18102" y="19639"/>
                  <a:pt x="18446" y="19419"/>
                </a:cubicBezTo>
                <a:cubicBezTo>
                  <a:pt x="19420" y="18795"/>
                  <a:pt x="20603" y="17628"/>
                  <a:pt x="21142" y="16761"/>
                </a:cubicBezTo>
                <a:cubicBezTo>
                  <a:pt x="21367" y="16426"/>
                  <a:pt x="21472" y="16114"/>
                  <a:pt x="21472" y="15836"/>
                </a:cubicBezTo>
                <a:cubicBezTo>
                  <a:pt x="21472" y="15663"/>
                  <a:pt x="21427" y="15513"/>
                  <a:pt x="21352" y="15363"/>
                </a:cubicBezTo>
                <a:close/>
                <a:moveTo>
                  <a:pt x="19689" y="16218"/>
                </a:moveTo>
                <a:cubicBezTo>
                  <a:pt x="19240" y="16934"/>
                  <a:pt x="18207" y="17928"/>
                  <a:pt x="17413" y="18448"/>
                </a:cubicBezTo>
                <a:cubicBezTo>
                  <a:pt x="17158" y="18610"/>
                  <a:pt x="17023" y="18656"/>
                  <a:pt x="16978" y="18668"/>
                </a:cubicBezTo>
                <a:cubicBezTo>
                  <a:pt x="16724" y="18541"/>
                  <a:pt x="14761" y="16033"/>
                  <a:pt x="13743" y="14739"/>
                </a:cubicBezTo>
                <a:cubicBezTo>
                  <a:pt x="13698" y="14669"/>
                  <a:pt x="13668" y="14611"/>
                  <a:pt x="13788" y="14473"/>
                </a:cubicBezTo>
                <a:cubicBezTo>
                  <a:pt x="13908" y="14334"/>
                  <a:pt x="14012" y="14322"/>
                  <a:pt x="14147" y="14357"/>
                </a:cubicBezTo>
                <a:cubicBezTo>
                  <a:pt x="19435" y="15709"/>
                  <a:pt x="19689" y="15767"/>
                  <a:pt x="19839" y="15860"/>
                </a:cubicBezTo>
                <a:cubicBezTo>
                  <a:pt x="19839" y="15894"/>
                  <a:pt x="19809" y="16010"/>
                  <a:pt x="19689" y="16218"/>
                </a:cubicBezTo>
                <a:close/>
                <a:moveTo>
                  <a:pt x="21098" y="9411"/>
                </a:moveTo>
                <a:cubicBezTo>
                  <a:pt x="20603" y="8463"/>
                  <a:pt x="19495" y="7192"/>
                  <a:pt x="18551" y="6521"/>
                </a:cubicBezTo>
                <a:cubicBezTo>
                  <a:pt x="18072" y="6175"/>
                  <a:pt x="17503" y="6001"/>
                  <a:pt x="16948" y="6025"/>
                </a:cubicBezTo>
                <a:cubicBezTo>
                  <a:pt x="16514" y="6036"/>
                  <a:pt x="16124" y="6186"/>
                  <a:pt x="15825" y="6452"/>
                </a:cubicBezTo>
                <a:cubicBezTo>
                  <a:pt x="15765" y="6498"/>
                  <a:pt x="11945" y="10335"/>
                  <a:pt x="11840" y="10844"/>
                </a:cubicBezTo>
                <a:cubicBezTo>
                  <a:pt x="11736" y="11341"/>
                  <a:pt x="11975" y="11861"/>
                  <a:pt x="12455" y="12219"/>
                </a:cubicBezTo>
                <a:cubicBezTo>
                  <a:pt x="12844" y="12508"/>
                  <a:pt x="13338" y="12658"/>
                  <a:pt x="13848" y="12658"/>
                </a:cubicBezTo>
                <a:cubicBezTo>
                  <a:pt x="13997" y="12658"/>
                  <a:pt x="14147" y="12647"/>
                  <a:pt x="14282" y="12624"/>
                </a:cubicBezTo>
                <a:cubicBezTo>
                  <a:pt x="14492" y="12589"/>
                  <a:pt x="19989" y="11503"/>
                  <a:pt x="20049" y="11491"/>
                </a:cubicBezTo>
                <a:cubicBezTo>
                  <a:pt x="20663" y="11375"/>
                  <a:pt x="20978" y="11075"/>
                  <a:pt x="21112" y="10855"/>
                </a:cubicBezTo>
                <a:cubicBezTo>
                  <a:pt x="21382" y="10462"/>
                  <a:pt x="21367" y="9965"/>
                  <a:pt x="21098" y="9411"/>
                </a:cubicBezTo>
                <a:close/>
                <a:moveTo>
                  <a:pt x="19674" y="10266"/>
                </a:moveTo>
                <a:cubicBezTo>
                  <a:pt x="19615" y="10289"/>
                  <a:pt x="14147" y="11352"/>
                  <a:pt x="13952" y="11387"/>
                </a:cubicBezTo>
                <a:cubicBezTo>
                  <a:pt x="13803" y="11410"/>
                  <a:pt x="13683" y="11387"/>
                  <a:pt x="13578" y="11318"/>
                </a:cubicBezTo>
                <a:cubicBezTo>
                  <a:pt x="13503" y="11260"/>
                  <a:pt x="13458" y="11179"/>
                  <a:pt x="13443" y="11098"/>
                </a:cubicBezTo>
                <a:cubicBezTo>
                  <a:pt x="13893" y="10509"/>
                  <a:pt x="16739" y="7585"/>
                  <a:pt x="17053" y="7273"/>
                </a:cubicBezTo>
                <a:cubicBezTo>
                  <a:pt x="17113" y="7273"/>
                  <a:pt x="17278" y="7307"/>
                  <a:pt x="17443" y="7434"/>
                </a:cubicBezTo>
                <a:cubicBezTo>
                  <a:pt x="18207" y="7989"/>
                  <a:pt x="19180" y="9099"/>
                  <a:pt x="19570" y="9873"/>
                </a:cubicBezTo>
                <a:cubicBezTo>
                  <a:pt x="19689" y="10093"/>
                  <a:pt x="19689" y="10231"/>
                  <a:pt x="19674" y="10266"/>
                </a:cubicBezTo>
                <a:close/>
                <a:moveTo>
                  <a:pt x="9444" y="12531"/>
                </a:moveTo>
                <a:cubicBezTo>
                  <a:pt x="9384" y="11907"/>
                  <a:pt x="8964" y="11445"/>
                  <a:pt x="8260" y="11214"/>
                </a:cubicBezTo>
                <a:cubicBezTo>
                  <a:pt x="5190" y="10243"/>
                  <a:pt x="3767" y="9781"/>
                  <a:pt x="2643" y="9469"/>
                </a:cubicBezTo>
                <a:cubicBezTo>
                  <a:pt x="2194" y="9341"/>
                  <a:pt x="1729" y="9365"/>
                  <a:pt x="1325" y="9538"/>
                </a:cubicBezTo>
                <a:cubicBezTo>
                  <a:pt x="980" y="9677"/>
                  <a:pt x="516" y="9989"/>
                  <a:pt x="291" y="10694"/>
                </a:cubicBezTo>
                <a:cubicBezTo>
                  <a:pt x="-38" y="11687"/>
                  <a:pt x="-128" y="13386"/>
                  <a:pt x="232" y="14461"/>
                </a:cubicBezTo>
                <a:cubicBezTo>
                  <a:pt x="426" y="15097"/>
                  <a:pt x="1115" y="15513"/>
                  <a:pt x="1894" y="15513"/>
                </a:cubicBezTo>
                <a:cubicBezTo>
                  <a:pt x="2014" y="15513"/>
                  <a:pt x="2149" y="15501"/>
                  <a:pt x="2269" y="15478"/>
                </a:cubicBezTo>
                <a:cubicBezTo>
                  <a:pt x="2703" y="15409"/>
                  <a:pt x="7257" y="14276"/>
                  <a:pt x="8170" y="14057"/>
                </a:cubicBezTo>
                <a:cubicBezTo>
                  <a:pt x="8994" y="13860"/>
                  <a:pt x="9489" y="13248"/>
                  <a:pt x="9444" y="12531"/>
                </a:cubicBezTo>
                <a:close/>
                <a:moveTo>
                  <a:pt x="7676" y="12866"/>
                </a:moveTo>
                <a:cubicBezTo>
                  <a:pt x="5624" y="13375"/>
                  <a:pt x="2239" y="14195"/>
                  <a:pt x="1909" y="14253"/>
                </a:cubicBezTo>
                <a:cubicBezTo>
                  <a:pt x="1909" y="14253"/>
                  <a:pt x="1834" y="14265"/>
                  <a:pt x="1804" y="14149"/>
                </a:cubicBezTo>
                <a:cubicBezTo>
                  <a:pt x="1550" y="13363"/>
                  <a:pt x="1580" y="11884"/>
                  <a:pt x="1864" y="10994"/>
                </a:cubicBezTo>
                <a:cubicBezTo>
                  <a:pt x="1909" y="10878"/>
                  <a:pt x="1954" y="10798"/>
                  <a:pt x="1984" y="10740"/>
                </a:cubicBezTo>
                <a:cubicBezTo>
                  <a:pt x="2029" y="10694"/>
                  <a:pt x="2059" y="10659"/>
                  <a:pt x="2074" y="10647"/>
                </a:cubicBezTo>
                <a:cubicBezTo>
                  <a:pt x="2089" y="10647"/>
                  <a:pt x="2089" y="10647"/>
                  <a:pt x="2104" y="10647"/>
                </a:cubicBezTo>
                <a:cubicBezTo>
                  <a:pt x="3257" y="10971"/>
                  <a:pt x="4875" y="11491"/>
                  <a:pt x="7631" y="12381"/>
                </a:cubicBezTo>
                <a:cubicBezTo>
                  <a:pt x="7721" y="12404"/>
                  <a:pt x="7796" y="12427"/>
                  <a:pt x="7811" y="12612"/>
                </a:cubicBezTo>
                <a:cubicBezTo>
                  <a:pt x="7826" y="12739"/>
                  <a:pt x="7781" y="12843"/>
                  <a:pt x="7676" y="12866"/>
                </a:cubicBezTo>
                <a:close/>
                <a:moveTo>
                  <a:pt x="11076" y="1517"/>
                </a:moveTo>
                <a:cubicBezTo>
                  <a:pt x="11046" y="1124"/>
                  <a:pt x="10957" y="223"/>
                  <a:pt x="9564" y="26"/>
                </a:cubicBezTo>
                <a:cubicBezTo>
                  <a:pt x="8111" y="-170"/>
                  <a:pt x="4516" y="766"/>
                  <a:pt x="3257" y="1309"/>
                </a:cubicBezTo>
                <a:cubicBezTo>
                  <a:pt x="2688" y="1564"/>
                  <a:pt x="2269" y="1956"/>
                  <a:pt x="2134" y="2373"/>
                </a:cubicBezTo>
                <a:cubicBezTo>
                  <a:pt x="2044" y="2685"/>
                  <a:pt x="2119" y="2997"/>
                  <a:pt x="2344" y="3262"/>
                </a:cubicBezTo>
                <a:cubicBezTo>
                  <a:pt x="2928" y="3933"/>
                  <a:pt x="7631" y="9850"/>
                  <a:pt x="8395" y="10462"/>
                </a:cubicBezTo>
                <a:cubicBezTo>
                  <a:pt x="8874" y="10855"/>
                  <a:pt x="9564" y="11029"/>
                  <a:pt x="10223" y="10913"/>
                </a:cubicBezTo>
                <a:cubicBezTo>
                  <a:pt x="10867" y="10786"/>
                  <a:pt x="11361" y="10405"/>
                  <a:pt x="11556" y="9885"/>
                </a:cubicBezTo>
                <a:cubicBezTo>
                  <a:pt x="11855" y="9076"/>
                  <a:pt x="11271" y="3782"/>
                  <a:pt x="11076" y="1517"/>
                </a:cubicBezTo>
                <a:close/>
                <a:moveTo>
                  <a:pt x="9983" y="9538"/>
                </a:moveTo>
                <a:cubicBezTo>
                  <a:pt x="9968" y="9596"/>
                  <a:pt x="9923" y="9677"/>
                  <a:pt x="9833" y="9688"/>
                </a:cubicBezTo>
                <a:cubicBezTo>
                  <a:pt x="9758" y="9700"/>
                  <a:pt x="9653" y="9665"/>
                  <a:pt x="9564" y="9596"/>
                </a:cubicBezTo>
                <a:cubicBezTo>
                  <a:pt x="8994" y="9122"/>
                  <a:pt x="4396" y="3390"/>
                  <a:pt x="3752" y="2627"/>
                </a:cubicBezTo>
                <a:cubicBezTo>
                  <a:pt x="3797" y="2569"/>
                  <a:pt x="3886" y="2477"/>
                  <a:pt x="4051" y="2407"/>
                </a:cubicBezTo>
                <a:cubicBezTo>
                  <a:pt x="5354" y="1841"/>
                  <a:pt x="8485" y="1147"/>
                  <a:pt x="9279" y="1263"/>
                </a:cubicBezTo>
                <a:cubicBezTo>
                  <a:pt x="9354" y="1275"/>
                  <a:pt x="9384" y="1286"/>
                  <a:pt x="9399" y="1286"/>
                </a:cubicBezTo>
                <a:cubicBezTo>
                  <a:pt x="9429" y="1344"/>
                  <a:pt x="9444" y="1506"/>
                  <a:pt x="9459" y="1598"/>
                </a:cubicBezTo>
                <a:cubicBezTo>
                  <a:pt x="9534" y="2396"/>
                  <a:pt x="10178" y="8821"/>
                  <a:pt x="9983" y="9538"/>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5" name="Freeform 7"/>
          <p:cNvSpPr/>
          <p:nvPr/>
        </p:nvSpPr>
        <p:spPr>
          <a:xfrm>
            <a:off x="16066730" y="9621949"/>
            <a:ext cx="1256349" cy="1255930"/>
          </a:xfrm>
          <a:custGeom>
            <a:avLst/>
            <a:gdLst/>
            <a:ahLst/>
            <a:cxnLst>
              <a:cxn ang="0">
                <a:pos x="wd2" y="hd2"/>
              </a:cxn>
              <a:cxn ang="5400000">
                <a:pos x="wd2" y="hd2"/>
              </a:cxn>
              <a:cxn ang="10800000">
                <a:pos x="wd2" y="hd2"/>
              </a:cxn>
              <a:cxn ang="16200000">
                <a:pos x="wd2" y="hd2"/>
              </a:cxn>
            </a:cxnLst>
            <a:rect l="0" t="0" r="r" b="b"/>
            <a:pathLst>
              <a:path w="21452" h="21600" extrusionOk="0">
                <a:moveTo>
                  <a:pt x="18846" y="2645"/>
                </a:moveTo>
                <a:cubicBezTo>
                  <a:pt x="16958" y="909"/>
                  <a:pt x="14202" y="0"/>
                  <a:pt x="10878" y="0"/>
                </a:cubicBezTo>
                <a:cubicBezTo>
                  <a:pt x="7959" y="0"/>
                  <a:pt x="5434" y="664"/>
                  <a:pt x="3570" y="1934"/>
                </a:cubicBezTo>
                <a:cubicBezTo>
                  <a:pt x="1346" y="3449"/>
                  <a:pt x="211" y="5709"/>
                  <a:pt x="26" y="8365"/>
                </a:cubicBezTo>
                <a:cubicBezTo>
                  <a:pt x="-125" y="10509"/>
                  <a:pt x="385" y="12245"/>
                  <a:pt x="1659" y="13794"/>
                </a:cubicBezTo>
                <a:cubicBezTo>
                  <a:pt x="1879" y="14062"/>
                  <a:pt x="2272" y="14109"/>
                  <a:pt x="2539" y="13887"/>
                </a:cubicBezTo>
                <a:lnTo>
                  <a:pt x="4994" y="11930"/>
                </a:lnTo>
                <a:cubicBezTo>
                  <a:pt x="5249" y="11732"/>
                  <a:pt x="5307" y="11371"/>
                  <a:pt x="5133" y="11103"/>
                </a:cubicBezTo>
                <a:cubicBezTo>
                  <a:pt x="4542" y="10159"/>
                  <a:pt x="4276" y="9309"/>
                  <a:pt x="4322" y="8528"/>
                </a:cubicBezTo>
                <a:cubicBezTo>
                  <a:pt x="4380" y="7561"/>
                  <a:pt x="5040" y="6559"/>
                  <a:pt x="6129" y="5790"/>
                </a:cubicBezTo>
                <a:cubicBezTo>
                  <a:pt x="7392" y="4917"/>
                  <a:pt x="9083" y="4427"/>
                  <a:pt x="10901" y="4427"/>
                </a:cubicBezTo>
                <a:cubicBezTo>
                  <a:pt x="13229" y="4427"/>
                  <a:pt x="14700" y="5266"/>
                  <a:pt x="15510" y="5965"/>
                </a:cubicBezTo>
                <a:cubicBezTo>
                  <a:pt x="16506" y="6804"/>
                  <a:pt x="17097" y="7911"/>
                  <a:pt x="17143" y="8983"/>
                </a:cubicBezTo>
                <a:cubicBezTo>
                  <a:pt x="17201" y="10532"/>
                  <a:pt x="16124" y="11534"/>
                  <a:pt x="14260" y="11685"/>
                </a:cubicBezTo>
                <a:cubicBezTo>
                  <a:pt x="13449" y="11744"/>
                  <a:pt x="12673" y="11557"/>
                  <a:pt x="12279" y="11208"/>
                </a:cubicBezTo>
                <a:cubicBezTo>
                  <a:pt x="12117" y="11068"/>
                  <a:pt x="12047" y="10917"/>
                  <a:pt x="12036" y="10730"/>
                </a:cubicBezTo>
                <a:lnTo>
                  <a:pt x="12036" y="6955"/>
                </a:lnTo>
                <a:cubicBezTo>
                  <a:pt x="12036" y="6792"/>
                  <a:pt x="11966" y="6629"/>
                  <a:pt x="11851" y="6513"/>
                </a:cubicBezTo>
                <a:cubicBezTo>
                  <a:pt x="11735" y="6384"/>
                  <a:pt x="11573" y="6326"/>
                  <a:pt x="11410" y="6326"/>
                </a:cubicBezTo>
                <a:lnTo>
                  <a:pt x="8260" y="6326"/>
                </a:lnTo>
                <a:cubicBezTo>
                  <a:pt x="7913" y="6326"/>
                  <a:pt x="7635" y="6617"/>
                  <a:pt x="7635" y="6967"/>
                </a:cubicBezTo>
                <a:lnTo>
                  <a:pt x="7646" y="15134"/>
                </a:lnTo>
                <a:cubicBezTo>
                  <a:pt x="7635" y="15915"/>
                  <a:pt x="7484" y="16474"/>
                  <a:pt x="7218" y="16730"/>
                </a:cubicBezTo>
                <a:cubicBezTo>
                  <a:pt x="6975" y="16975"/>
                  <a:pt x="6627" y="16986"/>
                  <a:pt x="6210" y="16975"/>
                </a:cubicBezTo>
                <a:cubicBezTo>
                  <a:pt x="6152" y="16975"/>
                  <a:pt x="6094" y="16975"/>
                  <a:pt x="6048" y="16975"/>
                </a:cubicBezTo>
                <a:cubicBezTo>
                  <a:pt x="5724" y="16975"/>
                  <a:pt x="5365" y="16812"/>
                  <a:pt x="4948" y="16614"/>
                </a:cubicBezTo>
                <a:lnTo>
                  <a:pt x="4844" y="16567"/>
                </a:lnTo>
                <a:cubicBezTo>
                  <a:pt x="4658" y="16485"/>
                  <a:pt x="4438" y="16497"/>
                  <a:pt x="4264" y="16602"/>
                </a:cubicBezTo>
                <a:cubicBezTo>
                  <a:pt x="4091" y="16707"/>
                  <a:pt x="3975" y="16882"/>
                  <a:pt x="3963" y="17091"/>
                </a:cubicBezTo>
                <a:cubicBezTo>
                  <a:pt x="3905" y="17720"/>
                  <a:pt x="3859" y="18827"/>
                  <a:pt x="3859" y="19293"/>
                </a:cubicBezTo>
                <a:cubicBezTo>
                  <a:pt x="3859" y="19748"/>
                  <a:pt x="3871" y="20703"/>
                  <a:pt x="4763" y="21099"/>
                </a:cubicBezTo>
                <a:cubicBezTo>
                  <a:pt x="5538" y="21449"/>
                  <a:pt x="6917" y="21600"/>
                  <a:pt x="7646" y="21600"/>
                </a:cubicBezTo>
                <a:cubicBezTo>
                  <a:pt x="9001" y="21600"/>
                  <a:pt x="10067" y="21134"/>
                  <a:pt x="10808" y="20225"/>
                </a:cubicBezTo>
                <a:cubicBezTo>
                  <a:pt x="11607" y="19247"/>
                  <a:pt x="12001" y="17814"/>
                  <a:pt x="12036" y="15845"/>
                </a:cubicBezTo>
                <a:lnTo>
                  <a:pt x="12036" y="15740"/>
                </a:lnTo>
                <a:cubicBezTo>
                  <a:pt x="12708" y="15868"/>
                  <a:pt x="13541" y="16008"/>
                  <a:pt x="14433" y="15984"/>
                </a:cubicBezTo>
                <a:cubicBezTo>
                  <a:pt x="16553" y="15938"/>
                  <a:pt x="18360" y="15087"/>
                  <a:pt x="19633" y="13596"/>
                </a:cubicBezTo>
                <a:cubicBezTo>
                  <a:pt x="20826" y="12221"/>
                  <a:pt x="21475" y="10404"/>
                  <a:pt x="21452" y="8482"/>
                </a:cubicBezTo>
                <a:cubicBezTo>
                  <a:pt x="21429" y="6245"/>
                  <a:pt x="20502" y="4171"/>
                  <a:pt x="18846" y="2645"/>
                </a:cubicBezTo>
                <a:close/>
                <a:moveTo>
                  <a:pt x="14399" y="14726"/>
                </a:moveTo>
                <a:cubicBezTo>
                  <a:pt x="13484" y="14738"/>
                  <a:pt x="12615" y="14563"/>
                  <a:pt x="11908" y="14423"/>
                </a:cubicBezTo>
                <a:cubicBezTo>
                  <a:pt x="11781" y="14400"/>
                  <a:pt x="11654" y="14377"/>
                  <a:pt x="11538" y="14353"/>
                </a:cubicBezTo>
                <a:cubicBezTo>
                  <a:pt x="11353" y="14318"/>
                  <a:pt x="11167" y="14365"/>
                  <a:pt x="11017" y="14482"/>
                </a:cubicBezTo>
                <a:cubicBezTo>
                  <a:pt x="10878" y="14598"/>
                  <a:pt x="10797" y="14773"/>
                  <a:pt x="10785" y="14959"/>
                </a:cubicBezTo>
                <a:lnTo>
                  <a:pt x="10773" y="15821"/>
                </a:lnTo>
                <a:cubicBezTo>
                  <a:pt x="10716" y="19864"/>
                  <a:pt x="8967" y="20330"/>
                  <a:pt x="7646" y="20330"/>
                </a:cubicBezTo>
                <a:cubicBezTo>
                  <a:pt x="7021" y="20330"/>
                  <a:pt x="5816" y="20179"/>
                  <a:pt x="5272" y="19946"/>
                </a:cubicBezTo>
                <a:cubicBezTo>
                  <a:pt x="5203" y="19911"/>
                  <a:pt x="5122" y="19876"/>
                  <a:pt x="5110" y="19282"/>
                </a:cubicBezTo>
                <a:cubicBezTo>
                  <a:pt x="5110" y="19025"/>
                  <a:pt x="5133" y="18548"/>
                  <a:pt x="5156" y="18070"/>
                </a:cubicBezTo>
                <a:cubicBezTo>
                  <a:pt x="5434" y="18175"/>
                  <a:pt x="5735" y="18233"/>
                  <a:pt x="6048" y="18245"/>
                </a:cubicBezTo>
                <a:cubicBezTo>
                  <a:pt x="6094" y="18245"/>
                  <a:pt x="6141" y="18245"/>
                  <a:pt x="6187" y="18245"/>
                </a:cubicBezTo>
                <a:cubicBezTo>
                  <a:pt x="6627" y="18245"/>
                  <a:pt x="7449" y="18268"/>
                  <a:pt x="8086" y="17650"/>
                </a:cubicBezTo>
                <a:cubicBezTo>
                  <a:pt x="8619" y="17126"/>
                  <a:pt x="8886" y="16311"/>
                  <a:pt x="8897" y="15146"/>
                </a:cubicBezTo>
                <a:lnTo>
                  <a:pt x="8886" y="7596"/>
                </a:lnTo>
                <a:lnTo>
                  <a:pt x="10773" y="7584"/>
                </a:lnTo>
                <a:lnTo>
                  <a:pt x="10773" y="10765"/>
                </a:lnTo>
                <a:cubicBezTo>
                  <a:pt x="10797" y="11301"/>
                  <a:pt x="11017" y="11779"/>
                  <a:pt x="11434" y="12151"/>
                </a:cubicBezTo>
                <a:cubicBezTo>
                  <a:pt x="12094" y="12746"/>
                  <a:pt x="13182" y="13037"/>
                  <a:pt x="14352" y="12944"/>
                </a:cubicBezTo>
                <a:cubicBezTo>
                  <a:pt x="15649" y="12839"/>
                  <a:pt x="16715" y="12384"/>
                  <a:pt x="17433" y="11627"/>
                </a:cubicBezTo>
                <a:cubicBezTo>
                  <a:pt x="18093" y="10928"/>
                  <a:pt x="18441" y="9961"/>
                  <a:pt x="18394" y="8936"/>
                </a:cubicBezTo>
                <a:cubicBezTo>
                  <a:pt x="18336" y="7503"/>
                  <a:pt x="17584" y="6070"/>
                  <a:pt x="16333" y="4998"/>
                </a:cubicBezTo>
                <a:cubicBezTo>
                  <a:pt x="15348" y="4159"/>
                  <a:pt x="13611" y="3157"/>
                  <a:pt x="10901" y="3157"/>
                </a:cubicBezTo>
                <a:cubicBezTo>
                  <a:pt x="8828" y="3157"/>
                  <a:pt x="6870" y="3728"/>
                  <a:pt x="5411" y="4753"/>
                </a:cubicBezTo>
                <a:cubicBezTo>
                  <a:pt x="3998" y="5755"/>
                  <a:pt x="3141" y="7095"/>
                  <a:pt x="3060" y="8458"/>
                </a:cubicBezTo>
                <a:cubicBezTo>
                  <a:pt x="3014" y="9367"/>
                  <a:pt x="3245" y="10299"/>
                  <a:pt x="3790" y="11278"/>
                </a:cubicBezTo>
                <a:lnTo>
                  <a:pt x="2261" y="12489"/>
                </a:lnTo>
                <a:cubicBezTo>
                  <a:pt x="1473" y="11336"/>
                  <a:pt x="1161" y="10031"/>
                  <a:pt x="1276" y="8458"/>
                </a:cubicBezTo>
                <a:cubicBezTo>
                  <a:pt x="1751" y="1957"/>
                  <a:pt x="8156" y="1258"/>
                  <a:pt x="10878" y="1258"/>
                </a:cubicBezTo>
                <a:cubicBezTo>
                  <a:pt x="17259" y="1258"/>
                  <a:pt x="20155" y="4893"/>
                  <a:pt x="20189" y="8493"/>
                </a:cubicBezTo>
                <a:cubicBezTo>
                  <a:pt x="20224" y="11522"/>
                  <a:pt x="18244" y="14633"/>
                  <a:pt x="14399" y="14726"/>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6" name="Freeform 8"/>
          <p:cNvSpPr/>
          <p:nvPr/>
        </p:nvSpPr>
        <p:spPr>
          <a:xfrm>
            <a:off x="14737066" y="9621949"/>
            <a:ext cx="794015" cy="1255930"/>
          </a:xfrm>
          <a:custGeom>
            <a:avLst/>
            <a:gdLst/>
            <a:ahLst/>
            <a:cxnLst>
              <a:cxn ang="0">
                <a:pos x="wd2" y="hd2"/>
              </a:cxn>
              <a:cxn ang="5400000">
                <a:pos x="wd2" y="hd2"/>
              </a:cxn>
              <a:cxn ang="10800000">
                <a:pos x="wd2" y="hd2"/>
              </a:cxn>
              <a:cxn ang="16200000">
                <a:pos x="wd2" y="hd2"/>
              </a:cxn>
            </a:cxnLst>
            <a:rect l="0" t="0" r="r" b="b"/>
            <a:pathLst>
              <a:path w="21600" h="21600" extrusionOk="0">
                <a:moveTo>
                  <a:pt x="13479" y="21600"/>
                </a:moveTo>
                <a:cubicBezTo>
                  <a:pt x="11730" y="21600"/>
                  <a:pt x="9999" y="21390"/>
                  <a:pt x="8323" y="20971"/>
                </a:cubicBezTo>
                <a:cubicBezTo>
                  <a:pt x="6776" y="20586"/>
                  <a:pt x="5653" y="20016"/>
                  <a:pt x="4953" y="19235"/>
                </a:cubicBezTo>
                <a:cubicBezTo>
                  <a:pt x="4291" y="18513"/>
                  <a:pt x="3977" y="17616"/>
                  <a:pt x="3996" y="16497"/>
                </a:cubicBezTo>
                <a:lnTo>
                  <a:pt x="3996" y="9483"/>
                </a:lnTo>
                <a:lnTo>
                  <a:pt x="994" y="9483"/>
                </a:lnTo>
                <a:cubicBezTo>
                  <a:pt x="442" y="9483"/>
                  <a:pt x="0" y="9204"/>
                  <a:pt x="0" y="8854"/>
                </a:cubicBezTo>
                <a:lnTo>
                  <a:pt x="0" y="6023"/>
                </a:lnTo>
                <a:cubicBezTo>
                  <a:pt x="0" y="5744"/>
                  <a:pt x="276" y="5511"/>
                  <a:pt x="681" y="5417"/>
                </a:cubicBezTo>
                <a:cubicBezTo>
                  <a:pt x="4143" y="4683"/>
                  <a:pt x="6040" y="3087"/>
                  <a:pt x="6463" y="559"/>
                </a:cubicBezTo>
                <a:cubicBezTo>
                  <a:pt x="6519" y="233"/>
                  <a:pt x="6961" y="0"/>
                  <a:pt x="7458" y="0"/>
                </a:cubicBezTo>
                <a:lnTo>
                  <a:pt x="12006" y="0"/>
                </a:lnTo>
                <a:cubicBezTo>
                  <a:pt x="12559" y="0"/>
                  <a:pt x="13001" y="280"/>
                  <a:pt x="13001" y="629"/>
                </a:cubicBezTo>
                <a:lnTo>
                  <a:pt x="13001" y="5056"/>
                </a:lnTo>
                <a:lnTo>
                  <a:pt x="19464" y="5056"/>
                </a:lnTo>
                <a:cubicBezTo>
                  <a:pt x="20016" y="5056"/>
                  <a:pt x="20477" y="5336"/>
                  <a:pt x="20477" y="5685"/>
                </a:cubicBezTo>
                <a:lnTo>
                  <a:pt x="20477" y="8854"/>
                </a:lnTo>
                <a:cubicBezTo>
                  <a:pt x="20477" y="9204"/>
                  <a:pt x="20016" y="9483"/>
                  <a:pt x="19464" y="9483"/>
                </a:cubicBezTo>
                <a:lnTo>
                  <a:pt x="13001" y="9483"/>
                </a:lnTo>
                <a:cubicBezTo>
                  <a:pt x="13001" y="11849"/>
                  <a:pt x="13001" y="14202"/>
                  <a:pt x="13001" y="15647"/>
                </a:cubicBezTo>
                <a:cubicBezTo>
                  <a:pt x="13056" y="16485"/>
                  <a:pt x="13645" y="16707"/>
                  <a:pt x="13829" y="16777"/>
                </a:cubicBezTo>
                <a:cubicBezTo>
                  <a:pt x="15247" y="17313"/>
                  <a:pt x="18396" y="16718"/>
                  <a:pt x="20182" y="16183"/>
                </a:cubicBezTo>
                <a:cubicBezTo>
                  <a:pt x="20477" y="16089"/>
                  <a:pt x="20845" y="16101"/>
                  <a:pt x="21140" y="16217"/>
                </a:cubicBezTo>
                <a:cubicBezTo>
                  <a:pt x="21434" y="16334"/>
                  <a:pt x="21600" y="16532"/>
                  <a:pt x="21600" y="16753"/>
                </a:cubicBezTo>
                <a:lnTo>
                  <a:pt x="21600" y="19841"/>
                </a:lnTo>
                <a:cubicBezTo>
                  <a:pt x="21600" y="20074"/>
                  <a:pt x="21379" y="20295"/>
                  <a:pt x="21029" y="20412"/>
                </a:cubicBezTo>
                <a:cubicBezTo>
                  <a:pt x="18893" y="21052"/>
                  <a:pt x="16794" y="21437"/>
                  <a:pt x="14805" y="21565"/>
                </a:cubicBezTo>
                <a:cubicBezTo>
                  <a:pt x="14363" y="21588"/>
                  <a:pt x="13921" y="21600"/>
                  <a:pt x="13479" y="21600"/>
                </a:cubicBezTo>
                <a:close/>
                <a:moveTo>
                  <a:pt x="1989" y="8225"/>
                </a:moveTo>
                <a:lnTo>
                  <a:pt x="4990" y="8225"/>
                </a:lnTo>
                <a:cubicBezTo>
                  <a:pt x="5543" y="8225"/>
                  <a:pt x="6003" y="8505"/>
                  <a:pt x="6003" y="8854"/>
                </a:cubicBezTo>
                <a:lnTo>
                  <a:pt x="6003" y="16497"/>
                </a:lnTo>
                <a:cubicBezTo>
                  <a:pt x="6003" y="16509"/>
                  <a:pt x="6003" y="16509"/>
                  <a:pt x="6003" y="16509"/>
                </a:cubicBezTo>
                <a:cubicBezTo>
                  <a:pt x="5966" y="18268"/>
                  <a:pt x="6869" y="19247"/>
                  <a:pt x="9060" y="19794"/>
                </a:cubicBezTo>
                <a:cubicBezTo>
                  <a:pt x="12356" y="20621"/>
                  <a:pt x="15799" y="20493"/>
                  <a:pt x="19611" y="19433"/>
                </a:cubicBezTo>
                <a:lnTo>
                  <a:pt x="19611" y="17697"/>
                </a:lnTo>
                <a:cubicBezTo>
                  <a:pt x="19151" y="17802"/>
                  <a:pt x="18617" y="17907"/>
                  <a:pt x="18046" y="18000"/>
                </a:cubicBezTo>
                <a:cubicBezTo>
                  <a:pt x="15799" y="18384"/>
                  <a:pt x="14032" y="18338"/>
                  <a:pt x="12798" y="17860"/>
                </a:cubicBezTo>
                <a:cubicBezTo>
                  <a:pt x="12025" y="17569"/>
                  <a:pt x="11085" y="16951"/>
                  <a:pt x="10993" y="15682"/>
                </a:cubicBezTo>
                <a:lnTo>
                  <a:pt x="10993" y="15658"/>
                </a:lnTo>
                <a:cubicBezTo>
                  <a:pt x="10993" y="14167"/>
                  <a:pt x="10993" y="11697"/>
                  <a:pt x="10993" y="9239"/>
                </a:cubicBezTo>
                <a:lnTo>
                  <a:pt x="10993" y="8854"/>
                </a:lnTo>
                <a:cubicBezTo>
                  <a:pt x="10993" y="8505"/>
                  <a:pt x="11454" y="8225"/>
                  <a:pt x="12006" y="8225"/>
                </a:cubicBezTo>
                <a:lnTo>
                  <a:pt x="18470" y="8225"/>
                </a:lnTo>
                <a:lnTo>
                  <a:pt x="18470" y="6315"/>
                </a:lnTo>
                <a:lnTo>
                  <a:pt x="12006" y="6315"/>
                </a:lnTo>
                <a:cubicBezTo>
                  <a:pt x="11730" y="6315"/>
                  <a:pt x="11472" y="6256"/>
                  <a:pt x="11288" y="6140"/>
                </a:cubicBezTo>
                <a:cubicBezTo>
                  <a:pt x="11104" y="6012"/>
                  <a:pt x="10993" y="5860"/>
                  <a:pt x="10993" y="5685"/>
                </a:cubicBezTo>
                <a:lnTo>
                  <a:pt x="10993" y="1258"/>
                </a:lnTo>
                <a:lnTo>
                  <a:pt x="8342" y="1258"/>
                </a:lnTo>
                <a:cubicBezTo>
                  <a:pt x="7660" y="3810"/>
                  <a:pt x="5543" y="5557"/>
                  <a:pt x="1989" y="6454"/>
                </a:cubicBezTo>
                <a:lnTo>
                  <a:pt x="1989" y="8225"/>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7" name="Freeform 9"/>
          <p:cNvSpPr/>
          <p:nvPr/>
        </p:nvSpPr>
        <p:spPr>
          <a:xfrm>
            <a:off x="12943744" y="9621949"/>
            <a:ext cx="1255930" cy="12559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58" y="0"/>
                  <a:pt x="0" y="4847"/>
                  <a:pt x="0" y="10800"/>
                </a:cubicBezTo>
                <a:cubicBezTo>
                  <a:pt x="0" y="16742"/>
                  <a:pt x="4858" y="21600"/>
                  <a:pt x="10800" y="21600"/>
                </a:cubicBezTo>
                <a:cubicBezTo>
                  <a:pt x="16753" y="21600"/>
                  <a:pt x="21600" y="16742"/>
                  <a:pt x="21600" y="10800"/>
                </a:cubicBezTo>
                <a:cubicBezTo>
                  <a:pt x="21600" y="4847"/>
                  <a:pt x="16753" y="0"/>
                  <a:pt x="10800" y="0"/>
                </a:cubicBezTo>
                <a:close/>
                <a:moveTo>
                  <a:pt x="10800" y="1258"/>
                </a:moveTo>
                <a:cubicBezTo>
                  <a:pt x="12396" y="1258"/>
                  <a:pt x="13911" y="1654"/>
                  <a:pt x="15227" y="2353"/>
                </a:cubicBezTo>
                <a:lnTo>
                  <a:pt x="15227" y="8004"/>
                </a:lnTo>
                <a:lnTo>
                  <a:pt x="8715" y="1491"/>
                </a:lnTo>
                <a:cubicBezTo>
                  <a:pt x="9390" y="1340"/>
                  <a:pt x="10089" y="1258"/>
                  <a:pt x="10800" y="1258"/>
                </a:cubicBezTo>
                <a:close/>
                <a:moveTo>
                  <a:pt x="15227" y="9798"/>
                </a:moveTo>
                <a:lnTo>
                  <a:pt x="15227" y="13957"/>
                </a:lnTo>
                <a:lnTo>
                  <a:pt x="6373" y="13957"/>
                </a:lnTo>
                <a:lnTo>
                  <a:pt x="6373" y="9798"/>
                </a:lnTo>
                <a:lnTo>
                  <a:pt x="10800" y="5359"/>
                </a:lnTo>
                <a:lnTo>
                  <a:pt x="15227" y="9798"/>
                </a:lnTo>
                <a:close/>
                <a:moveTo>
                  <a:pt x="1270" y="10800"/>
                </a:moveTo>
                <a:cubicBezTo>
                  <a:pt x="1270" y="6757"/>
                  <a:pt x="3798" y="3297"/>
                  <a:pt x="7351" y="1911"/>
                </a:cubicBezTo>
                <a:lnTo>
                  <a:pt x="9903" y="4462"/>
                </a:lnTo>
                <a:lnTo>
                  <a:pt x="1491" y="12874"/>
                </a:lnTo>
                <a:cubicBezTo>
                  <a:pt x="1351" y="12210"/>
                  <a:pt x="1270" y="11511"/>
                  <a:pt x="1270" y="10800"/>
                </a:cubicBezTo>
                <a:close/>
                <a:moveTo>
                  <a:pt x="5103" y="18443"/>
                </a:moveTo>
                <a:cubicBezTo>
                  <a:pt x="3682" y="17383"/>
                  <a:pt x="2563" y="15926"/>
                  <a:pt x="1911" y="14249"/>
                </a:cubicBezTo>
                <a:lnTo>
                  <a:pt x="5103" y="11056"/>
                </a:lnTo>
                <a:lnTo>
                  <a:pt x="5103" y="18443"/>
                </a:lnTo>
                <a:close/>
                <a:moveTo>
                  <a:pt x="10800" y="20330"/>
                </a:moveTo>
                <a:cubicBezTo>
                  <a:pt x="9204" y="20330"/>
                  <a:pt x="7701" y="19934"/>
                  <a:pt x="6373" y="19235"/>
                </a:cubicBezTo>
                <a:lnTo>
                  <a:pt x="6373" y="15227"/>
                </a:lnTo>
                <a:lnTo>
                  <a:pt x="19247" y="15227"/>
                </a:lnTo>
                <a:cubicBezTo>
                  <a:pt x="17650" y="18256"/>
                  <a:pt x="14458" y="20330"/>
                  <a:pt x="10800" y="20330"/>
                </a:cubicBezTo>
                <a:close/>
                <a:moveTo>
                  <a:pt x="16497" y="13957"/>
                </a:moveTo>
                <a:lnTo>
                  <a:pt x="16497" y="3157"/>
                </a:lnTo>
                <a:cubicBezTo>
                  <a:pt x="18827" y="4893"/>
                  <a:pt x="20342" y="7666"/>
                  <a:pt x="20342" y="10800"/>
                </a:cubicBezTo>
                <a:cubicBezTo>
                  <a:pt x="20342" y="11907"/>
                  <a:pt x="20144" y="12967"/>
                  <a:pt x="19794" y="13957"/>
                </a:cubicBezTo>
                <a:lnTo>
                  <a:pt x="16497" y="13957"/>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8" name="Freeform 10"/>
          <p:cNvSpPr/>
          <p:nvPr/>
        </p:nvSpPr>
        <p:spPr>
          <a:xfrm>
            <a:off x="11151660" y="9621949"/>
            <a:ext cx="1256685" cy="1255930"/>
          </a:xfrm>
          <a:custGeom>
            <a:avLst/>
            <a:gdLst/>
            <a:ahLst/>
            <a:cxnLst>
              <a:cxn ang="0">
                <a:pos x="wd2" y="hd2"/>
              </a:cxn>
              <a:cxn ang="5400000">
                <a:pos x="wd2" y="hd2"/>
              </a:cxn>
              <a:cxn ang="10800000">
                <a:pos x="wd2" y="hd2"/>
              </a:cxn>
              <a:cxn ang="16200000">
                <a:pos x="wd2" y="hd2"/>
              </a:cxn>
            </a:cxnLst>
            <a:rect l="0" t="0" r="r" b="b"/>
            <a:pathLst>
              <a:path w="21007" h="21600" extrusionOk="0">
                <a:moveTo>
                  <a:pt x="13577" y="5103"/>
                </a:moveTo>
                <a:cubicBezTo>
                  <a:pt x="12229" y="5103"/>
                  <a:pt x="11118" y="6233"/>
                  <a:pt x="11118" y="7631"/>
                </a:cubicBezTo>
                <a:cubicBezTo>
                  <a:pt x="11118" y="9029"/>
                  <a:pt x="12229" y="10159"/>
                  <a:pt x="13577" y="10159"/>
                </a:cubicBezTo>
                <a:cubicBezTo>
                  <a:pt x="14937" y="10159"/>
                  <a:pt x="16048" y="9029"/>
                  <a:pt x="16048" y="7631"/>
                </a:cubicBezTo>
                <a:cubicBezTo>
                  <a:pt x="16048" y="6233"/>
                  <a:pt x="14937" y="5103"/>
                  <a:pt x="13577" y="5103"/>
                </a:cubicBezTo>
                <a:close/>
                <a:moveTo>
                  <a:pt x="13577" y="8889"/>
                </a:moveTo>
                <a:cubicBezTo>
                  <a:pt x="12898" y="8889"/>
                  <a:pt x="12354" y="8330"/>
                  <a:pt x="12354" y="7631"/>
                </a:cubicBezTo>
                <a:cubicBezTo>
                  <a:pt x="12354" y="6932"/>
                  <a:pt x="12898" y="6361"/>
                  <a:pt x="13577" y="6361"/>
                </a:cubicBezTo>
                <a:cubicBezTo>
                  <a:pt x="14257" y="6361"/>
                  <a:pt x="14813" y="6932"/>
                  <a:pt x="14813" y="7631"/>
                </a:cubicBezTo>
                <a:cubicBezTo>
                  <a:pt x="14813" y="8330"/>
                  <a:pt x="14257" y="8889"/>
                  <a:pt x="13577" y="8889"/>
                </a:cubicBezTo>
                <a:close/>
                <a:moveTo>
                  <a:pt x="7424" y="5103"/>
                </a:moveTo>
                <a:cubicBezTo>
                  <a:pt x="6064" y="5103"/>
                  <a:pt x="4965" y="6233"/>
                  <a:pt x="4965" y="7631"/>
                </a:cubicBezTo>
                <a:cubicBezTo>
                  <a:pt x="4965" y="9029"/>
                  <a:pt x="6064" y="10159"/>
                  <a:pt x="7424" y="10159"/>
                </a:cubicBezTo>
                <a:cubicBezTo>
                  <a:pt x="8784" y="10159"/>
                  <a:pt x="9883" y="9029"/>
                  <a:pt x="9883" y="7631"/>
                </a:cubicBezTo>
                <a:cubicBezTo>
                  <a:pt x="9883" y="6233"/>
                  <a:pt x="8784" y="5103"/>
                  <a:pt x="7424" y="5103"/>
                </a:cubicBezTo>
                <a:close/>
                <a:moveTo>
                  <a:pt x="7424" y="8889"/>
                </a:moveTo>
                <a:cubicBezTo>
                  <a:pt x="6744" y="8889"/>
                  <a:pt x="6200" y="8330"/>
                  <a:pt x="6200" y="7631"/>
                </a:cubicBezTo>
                <a:cubicBezTo>
                  <a:pt x="6200" y="6932"/>
                  <a:pt x="6744" y="6361"/>
                  <a:pt x="7424" y="6361"/>
                </a:cubicBezTo>
                <a:cubicBezTo>
                  <a:pt x="8104" y="6361"/>
                  <a:pt x="8659" y="6932"/>
                  <a:pt x="8659" y="7631"/>
                </a:cubicBezTo>
                <a:cubicBezTo>
                  <a:pt x="8659" y="8330"/>
                  <a:pt x="8104" y="8889"/>
                  <a:pt x="7424" y="8889"/>
                </a:cubicBezTo>
                <a:close/>
                <a:moveTo>
                  <a:pt x="20649" y="10206"/>
                </a:moveTo>
                <a:cubicBezTo>
                  <a:pt x="20400" y="9938"/>
                  <a:pt x="20060" y="9810"/>
                  <a:pt x="19731" y="9810"/>
                </a:cubicBezTo>
                <a:lnTo>
                  <a:pt x="19731" y="1887"/>
                </a:lnTo>
                <a:cubicBezTo>
                  <a:pt x="19731" y="850"/>
                  <a:pt x="18904" y="0"/>
                  <a:pt x="17884" y="0"/>
                </a:cubicBezTo>
                <a:lnTo>
                  <a:pt x="3117" y="0"/>
                </a:lnTo>
                <a:cubicBezTo>
                  <a:pt x="2098" y="0"/>
                  <a:pt x="1270" y="850"/>
                  <a:pt x="1270" y="1887"/>
                </a:cubicBezTo>
                <a:lnTo>
                  <a:pt x="1270" y="9821"/>
                </a:lnTo>
                <a:cubicBezTo>
                  <a:pt x="942" y="9821"/>
                  <a:pt x="613" y="9950"/>
                  <a:pt x="364" y="10206"/>
                </a:cubicBezTo>
                <a:cubicBezTo>
                  <a:pt x="-475" y="11103"/>
                  <a:pt x="398" y="12023"/>
                  <a:pt x="409" y="12035"/>
                </a:cubicBezTo>
                <a:cubicBezTo>
                  <a:pt x="1191" y="13002"/>
                  <a:pt x="2086" y="14109"/>
                  <a:pt x="3707" y="14819"/>
                </a:cubicBezTo>
                <a:cubicBezTo>
                  <a:pt x="3548" y="16019"/>
                  <a:pt x="3559" y="17103"/>
                  <a:pt x="3729" y="18035"/>
                </a:cubicBezTo>
                <a:cubicBezTo>
                  <a:pt x="3911" y="19025"/>
                  <a:pt x="4273" y="19841"/>
                  <a:pt x="4795" y="20447"/>
                </a:cubicBezTo>
                <a:cubicBezTo>
                  <a:pt x="5418" y="21169"/>
                  <a:pt x="6517" y="21600"/>
                  <a:pt x="7549" y="21600"/>
                </a:cubicBezTo>
                <a:cubicBezTo>
                  <a:pt x="7934" y="21600"/>
                  <a:pt x="8319" y="21530"/>
                  <a:pt x="8659" y="21402"/>
                </a:cubicBezTo>
                <a:cubicBezTo>
                  <a:pt x="9441" y="21099"/>
                  <a:pt x="9883" y="20458"/>
                  <a:pt x="9883" y="19654"/>
                </a:cubicBezTo>
                <a:lnTo>
                  <a:pt x="9883" y="15973"/>
                </a:lnTo>
                <a:cubicBezTo>
                  <a:pt x="10280" y="16031"/>
                  <a:pt x="10756" y="16113"/>
                  <a:pt x="11118" y="16183"/>
                </a:cubicBezTo>
                <a:lnTo>
                  <a:pt x="11118" y="19654"/>
                </a:lnTo>
                <a:cubicBezTo>
                  <a:pt x="11118" y="20307"/>
                  <a:pt x="11526" y="20913"/>
                  <a:pt x="12218" y="21262"/>
                </a:cubicBezTo>
                <a:cubicBezTo>
                  <a:pt x="12603" y="21472"/>
                  <a:pt x="13090" y="21588"/>
                  <a:pt x="13623" y="21588"/>
                </a:cubicBezTo>
                <a:cubicBezTo>
                  <a:pt x="14303" y="21588"/>
                  <a:pt x="15028" y="21390"/>
                  <a:pt x="15674" y="20901"/>
                </a:cubicBezTo>
                <a:cubicBezTo>
                  <a:pt x="16388" y="20365"/>
                  <a:pt x="16898" y="19538"/>
                  <a:pt x="17170" y="18513"/>
                </a:cubicBezTo>
                <a:cubicBezTo>
                  <a:pt x="17453" y="17487"/>
                  <a:pt x="17487" y="16241"/>
                  <a:pt x="17295" y="14819"/>
                </a:cubicBezTo>
                <a:cubicBezTo>
                  <a:pt x="18915" y="14109"/>
                  <a:pt x="19822" y="13002"/>
                  <a:pt x="20615" y="12023"/>
                </a:cubicBezTo>
                <a:lnTo>
                  <a:pt x="20717" y="11895"/>
                </a:lnTo>
                <a:cubicBezTo>
                  <a:pt x="21125" y="11394"/>
                  <a:pt x="21102" y="10683"/>
                  <a:pt x="20649" y="10206"/>
                </a:cubicBezTo>
                <a:close/>
                <a:moveTo>
                  <a:pt x="2505" y="1887"/>
                </a:moveTo>
                <a:cubicBezTo>
                  <a:pt x="2505" y="1538"/>
                  <a:pt x="2777" y="1258"/>
                  <a:pt x="3117" y="1258"/>
                </a:cubicBezTo>
                <a:lnTo>
                  <a:pt x="17884" y="1258"/>
                </a:lnTo>
                <a:cubicBezTo>
                  <a:pt x="18224" y="1258"/>
                  <a:pt x="18507" y="1538"/>
                  <a:pt x="18507" y="1887"/>
                </a:cubicBezTo>
                <a:lnTo>
                  <a:pt x="18507" y="10346"/>
                </a:lnTo>
                <a:cubicBezTo>
                  <a:pt x="17057" y="11126"/>
                  <a:pt x="16071" y="11348"/>
                  <a:pt x="15028" y="11429"/>
                </a:cubicBezTo>
                <a:lnTo>
                  <a:pt x="12966" y="11429"/>
                </a:lnTo>
                <a:cubicBezTo>
                  <a:pt x="12263" y="11429"/>
                  <a:pt x="11662" y="11825"/>
                  <a:pt x="11345" y="12419"/>
                </a:cubicBezTo>
                <a:cubicBezTo>
                  <a:pt x="11084" y="12291"/>
                  <a:pt x="10518" y="11988"/>
                  <a:pt x="9996" y="11720"/>
                </a:cubicBezTo>
                <a:cubicBezTo>
                  <a:pt x="9622" y="11522"/>
                  <a:pt x="9192" y="11429"/>
                  <a:pt x="8772" y="11429"/>
                </a:cubicBezTo>
                <a:lnTo>
                  <a:pt x="5985" y="11429"/>
                </a:lnTo>
                <a:cubicBezTo>
                  <a:pt x="4931" y="11348"/>
                  <a:pt x="3956" y="11126"/>
                  <a:pt x="2505" y="10346"/>
                </a:cubicBezTo>
                <a:lnTo>
                  <a:pt x="2505" y="1887"/>
                </a:lnTo>
                <a:close/>
                <a:moveTo>
                  <a:pt x="11844" y="15017"/>
                </a:moveTo>
                <a:lnTo>
                  <a:pt x="9373" y="14598"/>
                </a:lnTo>
                <a:cubicBezTo>
                  <a:pt x="9192" y="14563"/>
                  <a:pt x="9010" y="14621"/>
                  <a:pt x="8874" y="14738"/>
                </a:cubicBezTo>
                <a:cubicBezTo>
                  <a:pt x="8738" y="14854"/>
                  <a:pt x="8659" y="15041"/>
                  <a:pt x="8659" y="15227"/>
                </a:cubicBezTo>
                <a:lnTo>
                  <a:pt x="8659" y="19654"/>
                </a:lnTo>
                <a:cubicBezTo>
                  <a:pt x="8659" y="19841"/>
                  <a:pt x="8602" y="20074"/>
                  <a:pt x="8228" y="20214"/>
                </a:cubicBezTo>
                <a:cubicBezTo>
                  <a:pt x="7481" y="20505"/>
                  <a:pt x="6234" y="20202"/>
                  <a:pt x="5724" y="19608"/>
                </a:cubicBezTo>
                <a:cubicBezTo>
                  <a:pt x="5225" y="19037"/>
                  <a:pt x="4477" y="17616"/>
                  <a:pt x="4999" y="14528"/>
                </a:cubicBezTo>
                <a:cubicBezTo>
                  <a:pt x="5044" y="14225"/>
                  <a:pt x="4885" y="13922"/>
                  <a:pt x="4602" y="13829"/>
                </a:cubicBezTo>
                <a:cubicBezTo>
                  <a:pt x="2981" y="13235"/>
                  <a:pt x="2200" y="12256"/>
                  <a:pt x="1361" y="11219"/>
                </a:cubicBezTo>
                <a:lnTo>
                  <a:pt x="1259" y="11091"/>
                </a:lnTo>
                <a:cubicBezTo>
                  <a:pt x="1259" y="11091"/>
                  <a:pt x="1259" y="11091"/>
                  <a:pt x="1259" y="11091"/>
                </a:cubicBezTo>
                <a:cubicBezTo>
                  <a:pt x="1270" y="11091"/>
                  <a:pt x="1270" y="11091"/>
                  <a:pt x="1270" y="11091"/>
                </a:cubicBezTo>
                <a:cubicBezTo>
                  <a:pt x="1304" y="11115"/>
                  <a:pt x="1327" y="11138"/>
                  <a:pt x="1350" y="11150"/>
                </a:cubicBezTo>
                <a:cubicBezTo>
                  <a:pt x="3321" y="12291"/>
                  <a:pt x="4602" y="12583"/>
                  <a:pt x="5917" y="12687"/>
                </a:cubicBezTo>
                <a:cubicBezTo>
                  <a:pt x="5928" y="12687"/>
                  <a:pt x="5939" y="12687"/>
                  <a:pt x="5962" y="12687"/>
                </a:cubicBezTo>
                <a:lnTo>
                  <a:pt x="8772" y="12687"/>
                </a:lnTo>
                <a:cubicBezTo>
                  <a:pt x="9010" y="12687"/>
                  <a:pt x="9237" y="12746"/>
                  <a:pt x="9441" y="12850"/>
                </a:cubicBezTo>
                <a:cubicBezTo>
                  <a:pt x="10563" y="13433"/>
                  <a:pt x="11130" y="13736"/>
                  <a:pt x="11492" y="13899"/>
                </a:cubicBezTo>
                <a:cubicBezTo>
                  <a:pt x="11492" y="13899"/>
                  <a:pt x="11492" y="13899"/>
                  <a:pt x="11492" y="13899"/>
                </a:cubicBezTo>
                <a:cubicBezTo>
                  <a:pt x="11572" y="13934"/>
                  <a:pt x="11640" y="13957"/>
                  <a:pt x="11708" y="13981"/>
                </a:cubicBezTo>
                <a:cubicBezTo>
                  <a:pt x="12127" y="14132"/>
                  <a:pt x="12376" y="14050"/>
                  <a:pt x="12614" y="13946"/>
                </a:cubicBezTo>
                <a:cubicBezTo>
                  <a:pt x="13147" y="13724"/>
                  <a:pt x="13373" y="13270"/>
                  <a:pt x="13521" y="12967"/>
                </a:cubicBezTo>
                <a:cubicBezTo>
                  <a:pt x="13543" y="12920"/>
                  <a:pt x="13566" y="12862"/>
                  <a:pt x="13600" y="12816"/>
                </a:cubicBezTo>
                <a:cubicBezTo>
                  <a:pt x="13623" y="12885"/>
                  <a:pt x="13645" y="13095"/>
                  <a:pt x="13555" y="13468"/>
                </a:cubicBezTo>
                <a:cubicBezTo>
                  <a:pt x="13464" y="13852"/>
                  <a:pt x="13294" y="14202"/>
                  <a:pt x="13203" y="14318"/>
                </a:cubicBezTo>
                <a:cubicBezTo>
                  <a:pt x="13203" y="14318"/>
                  <a:pt x="13203" y="14330"/>
                  <a:pt x="13203" y="14330"/>
                </a:cubicBezTo>
                <a:cubicBezTo>
                  <a:pt x="13022" y="14575"/>
                  <a:pt x="12535" y="15134"/>
                  <a:pt x="11844" y="15017"/>
                </a:cubicBezTo>
                <a:close/>
                <a:moveTo>
                  <a:pt x="19640" y="11219"/>
                </a:moveTo>
                <a:cubicBezTo>
                  <a:pt x="18813" y="12256"/>
                  <a:pt x="18020" y="13235"/>
                  <a:pt x="16411" y="13817"/>
                </a:cubicBezTo>
                <a:cubicBezTo>
                  <a:pt x="16127" y="13922"/>
                  <a:pt x="15957" y="14225"/>
                  <a:pt x="16014" y="14528"/>
                </a:cubicBezTo>
                <a:cubicBezTo>
                  <a:pt x="16445" y="17126"/>
                  <a:pt x="16071" y="19025"/>
                  <a:pt x="14949" y="19876"/>
                </a:cubicBezTo>
                <a:cubicBezTo>
                  <a:pt x="14201" y="20447"/>
                  <a:pt x="13294" y="20412"/>
                  <a:pt x="12762" y="20132"/>
                </a:cubicBezTo>
                <a:cubicBezTo>
                  <a:pt x="12501" y="20004"/>
                  <a:pt x="12354" y="19817"/>
                  <a:pt x="12354" y="19654"/>
                </a:cubicBezTo>
                <a:lnTo>
                  <a:pt x="12354" y="16276"/>
                </a:lnTo>
                <a:cubicBezTo>
                  <a:pt x="13339" y="16136"/>
                  <a:pt x="13985" y="15367"/>
                  <a:pt x="14189" y="15087"/>
                </a:cubicBezTo>
                <a:cubicBezTo>
                  <a:pt x="14495" y="14668"/>
                  <a:pt x="14960" y="13573"/>
                  <a:pt x="14824" y="12687"/>
                </a:cubicBezTo>
                <a:lnTo>
                  <a:pt x="15051" y="12687"/>
                </a:lnTo>
                <a:cubicBezTo>
                  <a:pt x="15062" y="12687"/>
                  <a:pt x="15085" y="12687"/>
                  <a:pt x="15096" y="12687"/>
                </a:cubicBezTo>
                <a:cubicBezTo>
                  <a:pt x="16411" y="12583"/>
                  <a:pt x="17691" y="12280"/>
                  <a:pt x="19674" y="11138"/>
                </a:cubicBezTo>
                <a:cubicBezTo>
                  <a:pt x="19697" y="11126"/>
                  <a:pt x="19720" y="11103"/>
                  <a:pt x="19742" y="11091"/>
                </a:cubicBezTo>
                <a:cubicBezTo>
                  <a:pt x="19742" y="11091"/>
                  <a:pt x="19754" y="11091"/>
                  <a:pt x="19754" y="11091"/>
                </a:cubicBezTo>
                <a:lnTo>
                  <a:pt x="19640" y="11219"/>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09" name="Freeform 11"/>
          <p:cNvSpPr/>
          <p:nvPr/>
        </p:nvSpPr>
        <p:spPr>
          <a:xfrm>
            <a:off x="9360120" y="9621025"/>
            <a:ext cx="1255931" cy="1256853"/>
          </a:xfrm>
          <a:custGeom>
            <a:avLst/>
            <a:gdLst/>
            <a:ahLst/>
            <a:cxnLst>
              <a:cxn ang="0">
                <a:pos x="wd2" y="hd2"/>
              </a:cxn>
              <a:cxn ang="5400000">
                <a:pos x="wd2" y="hd2"/>
              </a:cxn>
              <a:cxn ang="10800000">
                <a:pos x="wd2" y="hd2"/>
              </a:cxn>
              <a:cxn ang="16200000">
                <a:pos x="wd2" y="hd2"/>
              </a:cxn>
            </a:cxnLst>
            <a:rect l="0" t="0" r="r" b="b"/>
            <a:pathLst>
              <a:path w="21600" h="21512" extrusionOk="0">
                <a:moveTo>
                  <a:pt x="15868" y="8821"/>
                </a:moveTo>
                <a:lnTo>
                  <a:pt x="5744" y="8821"/>
                </a:lnTo>
                <a:cubicBezTo>
                  <a:pt x="5394" y="8821"/>
                  <a:pt x="5103" y="9100"/>
                  <a:pt x="5103" y="9448"/>
                </a:cubicBezTo>
                <a:lnTo>
                  <a:pt x="5103" y="17011"/>
                </a:lnTo>
                <a:cubicBezTo>
                  <a:pt x="5103" y="17359"/>
                  <a:pt x="5394" y="17649"/>
                  <a:pt x="5744" y="17649"/>
                </a:cubicBezTo>
                <a:lnTo>
                  <a:pt x="6373" y="17649"/>
                </a:lnTo>
                <a:lnTo>
                  <a:pt x="6373" y="19621"/>
                </a:lnTo>
                <a:cubicBezTo>
                  <a:pt x="6373" y="20665"/>
                  <a:pt x="7223" y="21512"/>
                  <a:pt x="8272" y="21512"/>
                </a:cubicBezTo>
                <a:cubicBezTo>
                  <a:pt x="9320" y="21512"/>
                  <a:pt x="10171" y="20665"/>
                  <a:pt x="10171" y="19621"/>
                </a:cubicBezTo>
                <a:lnTo>
                  <a:pt x="10171" y="17649"/>
                </a:lnTo>
                <a:lnTo>
                  <a:pt x="11441" y="17649"/>
                </a:lnTo>
                <a:lnTo>
                  <a:pt x="11441" y="19621"/>
                </a:lnTo>
                <a:cubicBezTo>
                  <a:pt x="11441" y="20665"/>
                  <a:pt x="12291" y="21512"/>
                  <a:pt x="13340" y="21512"/>
                </a:cubicBezTo>
                <a:cubicBezTo>
                  <a:pt x="14377" y="21512"/>
                  <a:pt x="15239" y="20665"/>
                  <a:pt x="15239" y="19621"/>
                </a:cubicBezTo>
                <a:lnTo>
                  <a:pt x="15239" y="17649"/>
                </a:lnTo>
                <a:lnTo>
                  <a:pt x="15868" y="17649"/>
                </a:lnTo>
                <a:cubicBezTo>
                  <a:pt x="16217" y="17649"/>
                  <a:pt x="16497" y="17359"/>
                  <a:pt x="16497" y="17011"/>
                </a:cubicBezTo>
                <a:lnTo>
                  <a:pt x="16497" y="9448"/>
                </a:lnTo>
                <a:cubicBezTo>
                  <a:pt x="16497" y="9100"/>
                  <a:pt x="16217" y="8821"/>
                  <a:pt x="15868" y="8821"/>
                </a:cubicBezTo>
                <a:close/>
                <a:moveTo>
                  <a:pt x="15239" y="16385"/>
                </a:moveTo>
                <a:lnTo>
                  <a:pt x="14598" y="16385"/>
                </a:lnTo>
                <a:cubicBezTo>
                  <a:pt x="14249" y="16385"/>
                  <a:pt x="13969" y="16663"/>
                  <a:pt x="13969" y="17011"/>
                </a:cubicBezTo>
                <a:lnTo>
                  <a:pt x="13969" y="19621"/>
                </a:lnTo>
                <a:cubicBezTo>
                  <a:pt x="13969" y="19969"/>
                  <a:pt x="13689" y="20248"/>
                  <a:pt x="13340" y="20248"/>
                </a:cubicBezTo>
                <a:cubicBezTo>
                  <a:pt x="12990" y="20248"/>
                  <a:pt x="12699" y="19969"/>
                  <a:pt x="12699" y="19621"/>
                </a:cubicBezTo>
                <a:lnTo>
                  <a:pt x="12699" y="17011"/>
                </a:lnTo>
                <a:cubicBezTo>
                  <a:pt x="12699" y="16663"/>
                  <a:pt x="12419" y="16385"/>
                  <a:pt x="12070" y="16385"/>
                </a:cubicBezTo>
                <a:lnTo>
                  <a:pt x="9542" y="16385"/>
                </a:lnTo>
                <a:cubicBezTo>
                  <a:pt x="9192" y="16385"/>
                  <a:pt x="8901" y="16663"/>
                  <a:pt x="8901" y="17011"/>
                </a:cubicBezTo>
                <a:lnTo>
                  <a:pt x="8901" y="19621"/>
                </a:lnTo>
                <a:cubicBezTo>
                  <a:pt x="8901" y="19969"/>
                  <a:pt x="8621" y="20248"/>
                  <a:pt x="8272" y="20248"/>
                </a:cubicBezTo>
                <a:cubicBezTo>
                  <a:pt x="7922" y="20248"/>
                  <a:pt x="7643" y="19969"/>
                  <a:pt x="7643" y="19621"/>
                </a:cubicBezTo>
                <a:lnTo>
                  <a:pt x="7643" y="17011"/>
                </a:lnTo>
                <a:cubicBezTo>
                  <a:pt x="7643" y="16663"/>
                  <a:pt x="7351" y="16385"/>
                  <a:pt x="7002" y="16385"/>
                </a:cubicBezTo>
                <a:lnTo>
                  <a:pt x="6373" y="16385"/>
                </a:lnTo>
                <a:lnTo>
                  <a:pt x="6373" y="10086"/>
                </a:lnTo>
                <a:lnTo>
                  <a:pt x="15239" y="10086"/>
                </a:lnTo>
                <a:lnTo>
                  <a:pt x="15239" y="16385"/>
                </a:lnTo>
                <a:close/>
                <a:moveTo>
                  <a:pt x="12909" y="4413"/>
                </a:moveTo>
                <a:cubicBezTo>
                  <a:pt x="12909" y="4761"/>
                  <a:pt x="12629" y="5039"/>
                  <a:pt x="12280" y="5039"/>
                </a:cubicBezTo>
                <a:cubicBezTo>
                  <a:pt x="11930" y="5039"/>
                  <a:pt x="11650" y="4761"/>
                  <a:pt x="11650" y="4413"/>
                </a:cubicBezTo>
                <a:cubicBezTo>
                  <a:pt x="11650" y="4065"/>
                  <a:pt x="11930" y="3775"/>
                  <a:pt x="12280" y="3775"/>
                </a:cubicBezTo>
                <a:cubicBezTo>
                  <a:pt x="12629" y="3775"/>
                  <a:pt x="12909" y="4065"/>
                  <a:pt x="12909" y="4413"/>
                </a:cubicBezTo>
                <a:close/>
                <a:moveTo>
                  <a:pt x="9961" y="4413"/>
                </a:moveTo>
                <a:cubicBezTo>
                  <a:pt x="9961" y="4761"/>
                  <a:pt x="9682" y="5039"/>
                  <a:pt x="9332" y="5039"/>
                </a:cubicBezTo>
                <a:cubicBezTo>
                  <a:pt x="8983" y="5039"/>
                  <a:pt x="8691" y="4761"/>
                  <a:pt x="8691" y="4413"/>
                </a:cubicBezTo>
                <a:cubicBezTo>
                  <a:pt x="8691" y="4065"/>
                  <a:pt x="8983" y="3775"/>
                  <a:pt x="9332" y="3775"/>
                </a:cubicBezTo>
                <a:cubicBezTo>
                  <a:pt x="9682" y="3775"/>
                  <a:pt x="9961" y="4065"/>
                  <a:pt x="9961" y="4413"/>
                </a:cubicBezTo>
                <a:close/>
                <a:moveTo>
                  <a:pt x="13410" y="1884"/>
                </a:moveTo>
                <a:lnTo>
                  <a:pt x="13899" y="910"/>
                </a:lnTo>
                <a:cubicBezTo>
                  <a:pt x="14062" y="596"/>
                  <a:pt x="13934" y="225"/>
                  <a:pt x="13619" y="63"/>
                </a:cubicBezTo>
                <a:cubicBezTo>
                  <a:pt x="13305" y="-88"/>
                  <a:pt x="12920" y="40"/>
                  <a:pt x="12769" y="353"/>
                </a:cubicBezTo>
                <a:lnTo>
                  <a:pt x="12221" y="1443"/>
                </a:lnTo>
                <a:cubicBezTo>
                  <a:pt x="11767" y="1327"/>
                  <a:pt x="11289" y="1258"/>
                  <a:pt x="10800" y="1258"/>
                </a:cubicBezTo>
                <a:cubicBezTo>
                  <a:pt x="10311" y="1258"/>
                  <a:pt x="9845" y="1327"/>
                  <a:pt x="9390" y="1443"/>
                </a:cubicBezTo>
                <a:lnTo>
                  <a:pt x="8843" y="353"/>
                </a:lnTo>
                <a:cubicBezTo>
                  <a:pt x="8680" y="40"/>
                  <a:pt x="8307" y="-88"/>
                  <a:pt x="7992" y="63"/>
                </a:cubicBezTo>
                <a:cubicBezTo>
                  <a:pt x="7678" y="225"/>
                  <a:pt x="7550" y="596"/>
                  <a:pt x="7701" y="910"/>
                </a:cubicBezTo>
                <a:lnTo>
                  <a:pt x="8202" y="1884"/>
                </a:lnTo>
                <a:cubicBezTo>
                  <a:pt x="6361" y="2835"/>
                  <a:pt x="5103" y="4738"/>
                  <a:pt x="5103" y="6930"/>
                </a:cubicBezTo>
                <a:cubicBezTo>
                  <a:pt x="5103" y="7278"/>
                  <a:pt x="5394" y="7557"/>
                  <a:pt x="5744" y="7557"/>
                </a:cubicBezTo>
                <a:lnTo>
                  <a:pt x="15868" y="7557"/>
                </a:lnTo>
                <a:cubicBezTo>
                  <a:pt x="16217" y="7557"/>
                  <a:pt x="16497" y="7278"/>
                  <a:pt x="16497" y="6930"/>
                </a:cubicBezTo>
                <a:cubicBezTo>
                  <a:pt x="16497" y="4738"/>
                  <a:pt x="15239" y="2835"/>
                  <a:pt x="13410" y="1884"/>
                </a:cubicBezTo>
                <a:close/>
                <a:moveTo>
                  <a:pt x="6419" y="6304"/>
                </a:moveTo>
                <a:cubicBezTo>
                  <a:pt x="6722" y="4169"/>
                  <a:pt x="8575" y="2522"/>
                  <a:pt x="10800" y="2522"/>
                </a:cubicBezTo>
                <a:cubicBezTo>
                  <a:pt x="13037" y="2522"/>
                  <a:pt x="14878" y="4169"/>
                  <a:pt x="15192" y="6304"/>
                </a:cubicBezTo>
                <a:lnTo>
                  <a:pt x="6419" y="6304"/>
                </a:lnTo>
                <a:close/>
                <a:moveTo>
                  <a:pt x="3250" y="9366"/>
                </a:moveTo>
                <a:cubicBezTo>
                  <a:pt x="2889" y="9018"/>
                  <a:pt x="2400" y="8821"/>
                  <a:pt x="1899" y="8821"/>
                </a:cubicBezTo>
                <a:cubicBezTo>
                  <a:pt x="850" y="8821"/>
                  <a:pt x="0" y="9668"/>
                  <a:pt x="0" y="10712"/>
                </a:cubicBezTo>
                <a:lnTo>
                  <a:pt x="0" y="15758"/>
                </a:lnTo>
                <a:cubicBezTo>
                  <a:pt x="0" y="16802"/>
                  <a:pt x="850" y="17649"/>
                  <a:pt x="1899" y="17649"/>
                </a:cubicBezTo>
                <a:cubicBezTo>
                  <a:pt x="2400" y="17649"/>
                  <a:pt x="2889" y="17452"/>
                  <a:pt x="3250" y="17104"/>
                </a:cubicBezTo>
                <a:cubicBezTo>
                  <a:pt x="3635" y="16744"/>
                  <a:pt x="3845" y="16257"/>
                  <a:pt x="3845" y="15758"/>
                </a:cubicBezTo>
                <a:lnTo>
                  <a:pt x="3845" y="10712"/>
                </a:lnTo>
                <a:cubicBezTo>
                  <a:pt x="3845" y="10202"/>
                  <a:pt x="3635" y="9726"/>
                  <a:pt x="3250" y="9366"/>
                </a:cubicBezTo>
                <a:close/>
                <a:moveTo>
                  <a:pt x="2575" y="15758"/>
                </a:moveTo>
                <a:cubicBezTo>
                  <a:pt x="2575" y="16095"/>
                  <a:pt x="2260" y="16385"/>
                  <a:pt x="1899" y="16385"/>
                </a:cubicBezTo>
                <a:cubicBezTo>
                  <a:pt x="1550" y="16385"/>
                  <a:pt x="1270" y="16106"/>
                  <a:pt x="1270" y="15758"/>
                </a:cubicBezTo>
                <a:lnTo>
                  <a:pt x="1270" y="10712"/>
                </a:lnTo>
                <a:cubicBezTo>
                  <a:pt x="1270" y="10364"/>
                  <a:pt x="1550" y="10086"/>
                  <a:pt x="1899" y="10086"/>
                </a:cubicBezTo>
                <a:cubicBezTo>
                  <a:pt x="2260" y="10086"/>
                  <a:pt x="2575" y="10376"/>
                  <a:pt x="2575" y="10712"/>
                </a:cubicBezTo>
                <a:lnTo>
                  <a:pt x="2575" y="15758"/>
                </a:lnTo>
                <a:close/>
                <a:moveTo>
                  <a:pt x="21017" y="9366"/>
                </a:moveTo>
                <a:cubicBezTo>
                  <a:pt x="20645" y="9018"/>
                  <a:pt x="20167" y="8821"/>
                  <a:pt x="19666" y="8821"/>
                </a:cubicBezTo>
                <a:cubicBezTo>
                  <a:pt x="18617" y="8821"/>
                  <a:pt x="17767" y="9668"/>
                  <a:pt x="17767" y="10712"/>
                </a:cubicBezTo>
                <a:lnTo>
                  <a:pt x="17767" y="15758"/>
                </a:lnTo>
                <a:cubicBezTo>
                  <a:pt x="17767" y="16802"/>
                  <a:pt x="18617" y="17649"/>
                  <a:pt x="19666" y="17649"/>
                </a:cubicBezTo>
                <a:cubicBezTo>
                  <a:pt x="20167" y="17649"/>
                  <a:pt x="20645" y="17452"/>
                  <a:pt x="21017" y="17104"/>
                </a:cubicBezTo>
                <a:cubicBezTo>
                  <a:pt x="21402" y="16744"/>
                  <a:pt x="21600" y="16257"/>
                  <a:pt x="21600" y="15758"/>
                </a:cubicBezTo>
                <a:lnTo>
                  <a:pt x="21600" y="10712"/>
                </a:lnTo>
                <a:cubicBezTo>
                  <a:pt x="21600" y="10202"/>
                  <a:pt x="21402" y="9726"/>
                  <a:pt x="21017" y="9366"/>
                </a:cubicBezTo>
                <a:close/>
                <a:moveTo>
                  <a:pt x="20342" y="15758"/>
                </a:moveTo>
                <a:cubicBezTo>
                  <a:pt x="20342" y="16095"/>
                  <a:pt x="20027" y="16385"/>
                  <a:pt x="19666" y="16385"/>
                </a:cubicBezTo>
                <a:cubicBezTo>
                  <a:pt x="19317" y="16385"/>
                  <a:pt x="19037" y="16106"/>
                  <a:pt x="19037" y="15758"/>
                </a:cubicBezTo>
                <a:lnTo>
                  <a:pt x="19037" y="10712"/>
                </a:lnTo>
                <a:cubicBezTo>
                  <a:pt x="19037" y="10364"/>
                  <a:pt x="19317" y="10086"/>
                  <a:pt x="19666" y="10086"/>
                </a:cubicBezTo>
                <a:cubicBezTo>
                  <a:pt x="20027" y="10086"/>
                  <a:pt x="20342" y="10376"/>
                  <a:pt x="20342" y="10712"/>
                </a:cubicBezTo>
                <a:lnTo>
                  <a:pt x="20342" y="15758"/>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0" name="Freeform 12"/>
          <p:cNvSpPr/>
          <p:nvPr/>
        </p:nvSpPr>
        <p:spPr>
          <a:xfrm>
            <a:off x="7568153" y="9806111"/>
            <a:ext cx="1256241" cy="887605"/>
          </a:xfrm>
          <a:custGeom>
            <a:avLst/>
            <a:gdLst/>
            <a:ahLst/>
            <a:cxnLst>
              <a:cxn ang="0">
                <a:pos x="wd2" y="hd2"/>
              </a:cxn>
              <a:cxn ang="5400000">
                <a:pos x="wd2" y="hd2"/>
              </a:cxn>
              <a:cxn ang="10800000">
                <a:pos x="wd2" y="hd2"/>
              </a:cxn>
              <a:cxn ang="16200000">
                <a:pos x="wd2" y="hd2"/>
              </a:cxn>
            </a:cxnLst>
            <a:rect l="0" t="0" r="r" b="b"/>
            <a:pathLst>
              <a:path w="21554" h="21600" extrusionOk="0">
                <a:moveTo>
                  <a:pt x="6356" y="13552"/>
                </a:moveTo>
                <a:cubicBezTo>
                  <a:pt x="6356" y="14064"/>
                  <a:pt x="6065" y="14477"/>
                  <a:pt x="5705" y="14477"/>
                </a:cubicBezTo>
                <a:cubicBezTo>
                  <a:pt x="5345" y="14477"/>
                  <a:pt x="5055" y="14064"/>
                  <a:pt x="5055" y="13552"/>
                </a:cubicBezTo>
                <a:cubicBezTo>
                  <a:pt x="5055" y="13039"/>
                  <a:pt x="5345" y="12626"/>
                  <a:pt x="5705" y="12626"/>
                </a:cubicBezTo>
                <a:cubicBezTo>
                  <a:pt x="6065" y="12626"/>
                  <a:pt x="6356" y="13039"/>
                  <a:pt x="6356" y="13552"/>
                </a:cubicBezTo>
                <a:close/>
                <a:moveTo>
                  <a:pt x="20880" y="8329"/>
                </a:moveTo>
                <a:lnTo>
                  <a:pt x="21484" y="6693"/>
                </a:lnTo>
                <a:cubicBezTo>
                  <a:pt x="21577" y="6412"/>
                  <a:pt x="21577" y="6082"/>
                  <a:pt x="21461" y="5817"/>
                </a:cubicBezTo>
                <a:cubicBezTo>
                  <a:pt x="21345" y="5553"/>
                  <a:pt x="21135" y="5388"/>
                  <a:pt x="20915" y="5388"/>
                </a:cubicBezTo>
                <a:lnTo>
                  <a:pt x="19590" y="5388"/>
                </a:lnTo>
                <a:cubicBezTo>
                  <a:pt x="17580" y="2000"/>
                  <a:pt x="14315" y="0"/>
                  <a:pt x="10783" y="0"/>
                </a:cubicBezTo>
                <a:cubicBezTo>
                  <a:pt x="7239" y="0"/>
                  <a:pt x="3974" y="2000"/>
                  <a:pt x="1964" y="5388"/>
                </a:cubicBezTo>
                <a:lnTo>
                  <a:pt x="639" y="5388"/>
                </a:lnTo>
                <a:cubicBezTo>
                  <a:pt x="419" y="5388"/>
                  <a:pt x="209" y="5553"/>
                  <a:pt x="93" y="5817"/>
                </a:cubicBezTo>
                <a:cubicBezTo>
                  <a:pt x="-23" y="6082"/>
                  <a:pt x="-23" y="6412"/>
                  <a:pt x="82" y="6693"/>
                </a:cubicBezTo>
                <a:lnTo>
                  <a:pt x="674" y="8329"/>
                </a:lnTo>
                <a:cubicBezTo>
                  <a:pt x="256" y="9833"/>
                  <a:pt x="0" y="12031"/>
                  <a:pt x="0" y="13469"/>
                </a:cubicBezTo>
                <a:cubicBezTo>
                  <a:pt x="0" y="17931"/>
                  <a:pt x="2580" y="21600"/>
                  <a:pt x="5705" y="21600"/>
                </a:cubicBezTo>
                <a:cubicBezTo>
                  <a:pt x="7169" y="21600"/>
                  <a:pt x="8552" y="20807"/>
                  <a:pt x="9621" y="19369"/>
                </a:cubicBezTo>
                <a:lnTo>
                  <a:pt x="10213" y="21055"/>
                </a:lnTo>
                <a:cubicBezTo>
                  <a:pt x="10318" y="21352"/>
                  <a:pt x="10539" y="21550"/>
                  <a:pt x="10783" y="21550"/>
                </a:cubicBezTo>
                <a:cubicBezTo>
                  <a:pt x="11015" y="21550"/>
                  <a:pt x="11236" y="21352"/>
                  <a:pt x="11341" y="21055"/>
                </a:cubicBezTo>
                <a:lnTo>
                  <a:pt x="11933" y="19369"/>
                </a:lnTo>
                <a:cubicBezTo>
                  <a:pt x="13002" y="20807"/>
                  <a:pt x="14385" y="21600"/>
                  <a:pt x="15849" y="21600"/>
                </a:cubicBezTo>
                <a:cubicBezTo>
                  <a:pt x="18974" y="21600"/>
                  <a:pt x="21554" y="17931"/>
                  <a:pt x="21554" y="13469"/>
                </a:cubicBezTo>
                <a:cubicBezTo>
                  <a:pt x="21554" y="12031"/>
                  <a:pt x="21298" y="9833"/>
                  <a:pt x="20880" y="8329"/>
                </a:cubicBezTo>
                <a:close/>
                <a:moveTo>
                  <a:pt x="19881" y="7189"/>
                </a:moveTo>
                <a:lnTo>
                  <a:pt x="19741" y="7569"/>
                </a:lnTo>
                <a:cubicBezTo>
                  <a:pt x="19637" y="7437"/>
                  <a:pt x="19532" y="7305"/>
                  <a:pt x="19427" y="7189"/>
                </a:cubicBezTo>
                <a:lnTo>
                  <a:pt x="19881" y="7189"/>
                </a:lnTo>
                <a:close/>
                <a:moveTo>
                  <a:pt x="2127" y="7189"/>
                </a:moveTo>
                <a:cubicBezTo>
                  <a:pt x="2022" y="7305"/>
                  <a:pt x="1917" y="7437"/>
                  <a:pt x="1813" y="7569"/>
                </a:cubicBezTo>
                <a:lnTo>
                  <a:pt x="1673" y="7189"/>
                </a:lnTo>
                <a:lnTo>
                  <a:pt x="2127" y="7189"/>
                </a:lnTo>
                <a:close/>
                <a:moveTo>
                  <a:pt x="5705" y="19815"/>
                </a:moveTo>
                <a:cubicBezTo>
                  <a:pt x="3265" y="19815"/>
                  <a:pt x="1267" y="16973"/>
                  <a:pt x="1267" y="13469"/>
                </a:cubicBezTo>
                <a:cubicBezTo>
                  <a:pt x="1267" y="10015"/>
                  <a:pt x="3254" y="7189"/>
                  <a:pt x="5705" y="7189"/>
                </a:cubicBezTo>
                <a:cubicBezTo>
                  <a:pt x="8157" y="7189"/>
                  <a:pt x="10144" y="9998"/>
                  <a:pt x="10144" y="13469"/>
                </a:cubicBezTo>
                <a:cubicBezTo>
                  <a:pt x="10144" y="16973"/>
                  <a:pt x="8145" y="19815"/>
                  <a:pt x="5705" y="19815"/>
                </a:cubicBezTo>
                <a:close/>
                <a:moveTo>
                  <a:pt x="10783" y="18642"/>
                </a:moveTo>
                <a:lnTo>
                  <a:pt x="10504" y="17849"/>
                </a:lnTo>
                <a:cubicBezTo>
                  <a:pt x="10597" y="17634"/>
                  <a:pt x="10690" y="17402"/>
                  <a:pt x="10783" y="17171"/>
                </a:cubicBezTo>
                <a:cubicBezTo>
                  <a:pt x="10864" y="17402"/>
                  <a:pt x="10957" y="17634"/>
                  <a:pt x="11050" y="17849"/>
                </a:cubicBezTo>
                <a:lnTo>
                  <a:pt x="10783" y="18642"/>
                </a:lnTo>
                <a:close/>
                <a:moveTo>
                  <a:pt x="10783" y="9767"/>
                </a:moveTo>
                <a:cubicBezTo>
                  <a:pt x="9830" y="7172"/>
                  <a:pt x="7913" y="5388"/>
                  <a:pt x="5705" y="5388"/>
                </a:cubicBezTo>
                <a:lnTo>
                  <a:pt x="3730" y="5388"/>
                </a:lnTo>
                <a:cubicBezTo>
                  <a:pt x="5508" y="3107"/>
                  <a:pt x="8052" y="1801"/>
                  <a:pt x="10783" y="1801"/>
                </a:cubicBezTo>
                <a:cubicBezTo>
                  <a:pt x="13513" y="1801"/>
                  <a:pt x="16046" y="3107"/>
                  <a:pt x="17836" y="5388"/>
                </a:cubicBezTo>
                <a:lnTo>
                  <a:pt x="15849" y="5388"/>
                </a:lnTo>
                <a:cubicBezTo>
                  <a:pt x="13641" y="5388"/>
                  <a:pt x="11724" y="7172"/>
                  <a:pt x="10783" y="9767"/>
                </a:cubicBezTo>
                <a:close/>
                <a:moveTo>
                  <a:pt x="15849" y="19815"/>
                </a:moveTo>
                <a:cubicBezTo>
                  <a:pt x="13409" y="19815"/>
                  <a:pt x="11410" y="16973"/>
                  <a:pt x="11410" y="13469"/>
                </a:cubicBezTo>
                <a:cubicBezTo>
                  <a:pt x="11410" y="9998"/>
                  <a:pt x="13397" y="7189"/>
                  <a:pt x="15849" y="7189"/>
                </a:cubicBezTo>
                <a:cubicBezTo>
                  <a:pt x="18300" y="7189"/>
                  <a:pt x="20287" y="10015"/>
                  <a:pt x="20287" y="13469"/>
                </a:cubicBezTo>
                <a:cubicBezTo>
                  <a:pt x="20287" y="16973"/>
                  <a:pt x="18300" y="19815"/>
                  <a:pt x="15849" y="19815"/>
                </a:cubicBezTo>
                <a:close/>
                <a:moveTo>
                  <a:pt x="15849" y="12577"/>
                </a:moveTo>
                <a:cubicBezTo>
                  <a:pt x="15500" y="12577"/>
                  <a:pt x="15198" y="12973"/>
                  <a:pt x="15198" y="13469"/>
                </a:cubicBezTo>
                <a:cubicBezTo>
                  <a:pt x="15198" y="13965"/>
                  <a:pt x="15500" y="14428"/>
                  <a:pt x="15849" y="14428"/>
                </a:cubicBezTo>
                <a:cubicBezTo>
                  <a:pt x="16197" y="14428"/>
                  <a:pt x="16499" y="13965"/>
                  <a:pt x="16499" y="13469"/>
                </a:cubicBezTo>
                <a:cubicBezTo>
                  <a:pt x="16499" y="12973"/>
                  <a:pt x="16197" y="12577"/>
                  <a:pt x="15849" y="12577"/>
                </a:cubicBezTo>
                <a:close/>
                <a:moveTo>
                  <a:pt x="15849" y="8974"/>
                </a:moveTo>
                <a:cubicBezTo>
                  <a:pt x="14094" y="8974"/>
                  <a:pt x="12677" y="10990"/>
                  <a:pt x="12677" y="13469"/>
                </a:cubicBezTo>
                <a:cubicBezTo>
                  <a:pt x="12677" y="15948"/>
                  <a:pt x="14106" y="18014"/>
                  <a:pt x="15849" y="18014"/>
                </a:cubicBezTo>
                <a:cubicBezTo>
                  <a:pt x="17592" y="18014"/>
                  <a:pt x="19021" y="15948"/>
                  <a:pt x="19021" y="13469"/>
                </a:cubicBezTo>
                <a:cubicBezTo>
                  <a:pt x="19021" y="10990"/>
                  <a:pt x="17603" y="8974"/>
                  <a:pt x="15849" y="8974"/>
                </a:cubicBezTo>
                <a:close/>
                <a:moveTo>
                  <a:pt x="15849" y="16212"/>
                </a:moveTo>
                <a:cubicBezTo>
                  <a:pt x="14815" y="16212"/>
                  <a:pt x="13932" y="14956"/>
                  <a:pt x="13932" y="13469"/>
                </a:cubicBezTo>
                <a:cubicBezTo>
                  <a:pt x="13932" y="11982"/>
                  <a:pt x="14791" y="10775"/>
                  <a:pt x="15849" y="10775"/>
                </a:cubicBezTo>
                <a:cubicBezTo>
                  <a:pt x="16906" y="10775"/>
                  <a:pt x="17766" y="11982"/>
                  <a:pt x="17766" y="13469"/>
                </a:cubicBezTo>
                <a:cubicBezTo>
                  <a:pt x="17766" y="14956"/>
                  <a:pt x="16883" y="16212"/>
                  <a:pt x="15849" y="16212"/>
                </a:cubicBezTo>
                <a:close/>
                <a:moveTo>
                  <a:pt x="5705" y="8974"/>
                </a:moveTo>
                <a:cubicBezTo>
                  <a:pt x="3951" y="8974"/>
                  <a:pt x="2533" y="10990"/>
                  <a:pt x="2533" y="13469"/>
                </a:cubicBezTo>
                <a:cubicBezTo>
                  <a:pt x="2533" y="15948"/>
                  <a:pt x="3962" y="18014"/>
                  <a:pt x="5705" y="18014"/>
                </a:cubicBezTo>
                <a:cubicBezTo>
                  <a:pt x="7448" y="18014"/>
                  <a:pt x="8889" y="15948"/>
                  <a:pt x="8889" y="13469"/>
                </a:cubicBezTo>
                <a:cubicBezTo>
                  <a:pt x="8889" y="10990"/>
                  <a:pt x="7460" y="8974"/>
                  <a:pt x="5705" y="8974"/>
                </a:cubicBezTo>
                <a:close/>
                <a:moveTo>
                  <a:pt x="5705" y="16212"/>
                </a:moveTo>
                <a:cubicBezTo>
                  <a:pt x="4671" y="16212"/>
                  <a:pt x="3788" y="14956"/>
                  <a:pt x="3788" y="13469"/>
                </a:cubicBezTo>
                <a:cubicBezTo>
                  <a:pt x="3788" y="11982"/>
                  <a:pt x="4648" y="10775"/>
                  <a:pt x="5705" y="10775"/>
                </a:cubicBezTo>
                <a:cubicBezTo>
                  <a:pt x="6763" y="10775"/>
                  <a:pt x="7622" y="11982"/>
                  <a:pt x="7622" y="13469"/>
                </a:cubicBezTo>
                <a:cubicBezTo>
                  <a:pt x="7622" y="14956"/>
                  <a:pt x="6739" y="16212"/>
                  <a:pt x="5705" y="16212"/>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1" name="Freeform 13"/>
          <p:cNvSpPr/>
          <p:nvPr/>
        </p:nvSpPr>
        <p:spPr>
          <a:xfrm>
            <a:off x="5776495" y="9715539"/>
            <a:ext cx="1255931" cy="10687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04" y="0"/>
                  <a:pt x="5732" y="2674"/>
                  <a:pt x="5732" y="5966"/>
                </a:cubicBezTo>
                <a:lnTo>
                  <a:pt x="5732" y="15648"/>
                </a:lnTo>
                <a:cubicBezTo>
                  <a:pt x="5732" y="16059"/>
                  <a:pt x="5452" y="16389"/>
                  <a:pt x="5103" y="16389"/>
                </a:cubicBezTo>
                <a:cubicBezTo>
                  <a:pt x="4753" y="16389"/>
                  <a:pt x="4474" y="16059"/>
                  <a:pt x="4474" y="15648"/>
                </a:cubicBezTo>
                <a:lnTo>
                  <a:pt x="4474" y="12288"/>
                </a:lnTo>
                <a:cubicBezTo>
                  <a:pt x="4474" y="11877"/>
                  <a:pt x="4183" y="11547"/>
                  <a:pt x="3833" y="11547"/>
                </a:cubicBezTo>
                <a:lnTo>
                  <a:pt x="629" y="11547"/>
                </a:lnTo>
                <a:cubicBezTo>
                  <a:pt x="280" y="11547"/>
                  <a:pt x="0" y="11877"/>
                  <a:pt x="0" y="12288"/>
                </a:cubicBezTo>
                <a:lnTo>
                  <a:pt x="0" y="15648"/>
                </a:lnTo>
                <a:cubicBezTo>
                  <a:pt x="0" y="17239"/>
                  <a:pt x="536" y="18734"/>
                  <a:pt x="1503" y="19858"/>
                </a:cubicBezTo>
                <a:cubicBezTo>
                  <a:pt x="2470" y="20983"/>
                  <a:pt x="3751" y="21600"/>
                  <a:pt x="5103" y="21600"/>
                </a:cubicBezTo>
                <a:cubicBezTo>
                  <a:pt x="7899" y="21600"/>
                  <a:pt x="10171" y="18926"/>
                  <a:pt x="10171" y="15648"/>
                </a:cubicBezTo>
                <a:lnTo>
                  <a:pt x="10171" y="5966"/>
                </a:lnTo>
                <a:cubicBezTo>
                  <a:pt x="10171" y="5554"/>
                  <a:pt x="10450" y="5211"/>
                  <a:pt x="10800" y="5211"/>
                </a:cubicBezTo>
                <a:cubicBezTo>
                  <a:pt x="11150" y="5211"/>
                  <a:pt x="11429" y="5554"/>
                  <a:pt x="11429" y="5966"/>
                </a:cubicBezTo>
                <a:lnTo>
                  <a:pt x="11429" y="8393"/>
                </a:lnTo>
                <a:cubicBezTo>
                  <a:pt x="11429" y="8667"/>
                  <a:pt x="11569" y="8928"/>
                  <a:pt x="11779" y="9051"/>
                </a:cubicBezTo>
                <a:lnTo>
                  <a:pt x="13142" y="9861"/>
                </a:lnTo>
                <a:cubicBezTo>
                  <a:pt x="13293" y="9943"/>
                  <a:pt x="13468" y="9957"/>
                  <a:pt x="13631" y="9902"/>
                </a:cubicBezTo>
                <a:lnTo>
                  <a:pt x="15425" y="9189"/>
                </a:lnTo>
                <a:cubicBezTo>
                  <a:pt x="15693" y="9093"/>
                  <a:pt x="15856" y="8805"/>
                  <a:pt x="15856" y="8489"/>
                </a:cubicBezTo>
                <a:lnTo>
                  <a:pt x="15856" y="5966"/>
                </a:lnTo>
                <a:cubicBezTo>
                  <a:pt x="15856" y="2674"/>
                  <a:pt x="13596" y="0"/>
                  <a:pt x="10800" y="0"/>
                </a:cubicBezTo>
                <a:close/>
                <a:moveTo>
                  <a:pt x="14598" y="7954"/>
                </a:moveTo>
                <a:lnTo>
                  <a:pt x="13480" y="8393"/>
                </a:lnTo>
                <a:lnTo>
                  <a:pt x="12699" y="7927"/>
                </a:lnTo>
                <a:lnTo>
                  <a:pt x="12699" y="5966"/>
                </a:lnTo>
                <a:cubicBezTo>
                  <a:pt x="12699" y="4731"/>
                  <a:pt x="11849" y="3730"/>
                  <a:pt x="10800" y="3730"/>
                </a:cubicBezTo>
                <a:cubicBezTo>
                  <a:pt x="9751" y="3730"/>
                  <a:pt x="8901" y="4731"/>
                  <a:pt x="8901" y="5966"/>
                </a:cubicBezTo>
                <a:lnTo>
                  <a:pt x="8901" y="15648"/>
                </a:lnTo>
                <a:cubicBezTo>
                  <a:pt x="8901" y="18117"/>
                  <a:pt x="7200" y="20119"/>
                  <a:pt x="5103" y="20119"/>
                </a:cubicBezTo>
                <a:cubicBezTo>
                  <a:pt x="2983" y="20119"/>
                  <a:pt x="1258" y="18117"/>
                  <a:pt x="1258" y="15648"/>
                </a:cubicBezTo>
                <a:lnTo>
                  <a:pt x="1258" y="13042"/>
                </a:lnTo>
                <a:lnTo>
                  <a:pt x="3204" y="13042"/>
                </a:lnTo>
                <a:lnTo>
                  <a:pt x="3204" y="15648"/>
                </a:lnTo>
                <a:cubicBezTo>
                  <a:pt x="3204" y="16882"/>
                  <a:pt x="4054" y="17883"/>
                  <a:pt x="5103" y="17883"/>
                </a:cubicBezTo>
                <a:cubicBezTo>
                  <a:pt x="6151" y="17883"/>
                  <a:pt x="7002" y="16882"/>
                  <a:pt x="7002" y="15648"/>
                </a:cubicBezTo>
                <a:lnTo>
                  <a:pt x="7002" y="5966"/>
                </a:lnTo>
                <a:cubicBezTo>
                  <a:pt x="7002" y="3497"/>
                  <a:pt x="8703" y="1495"/>
                  <a:pt x="10800" y="1495"/>
                </a:cubicBezTo>
                <a:cubicBezTo>
                  <a:pt x="12897" y="1495"/>
                  <a:pt x="14598" y="3497"/>
                  <a:pt x="14598" y="5966"/>
                </a:cubicBezTo>
                <a:lnTo>
                  <a:pt x="14598" y="7954"/>
                </a:lnTo>
                <a:close/>
                <a:moveTo>
                  <a:pt x="20971" y="11547"/>
                </a:moveTo>
                <a:lnTo>
                  <a:pt x="17755" y="11547"/>
                </a:lnTo>
                <a:cubicBezTo>
                  <a:pt x="17406" y="11547"/>
                  <a:pt x="17126" y="11877"/>
                  <a:pt x="17126" y="12288"/>
                </a:cubicBezTo>
                <a:lnTo>
                  <a:pt x="17126" y="15648"/>
                </a:lnTo>
                <a:cubicBezTo>
                  <a:pt x="17126" y="16059"/>
                  <a:pt x="16847" y="16389"/>
                  <a:pt x="16497" y="16389"/>
                </a:cubicBezTo>
                <a:cubicBezTo>
                  <a:pt x="16148" y="16389"/>
                  <a:pt x="15856" y="16059"/>
                  <a:pt x="15856" y="15648"/>
                </a:cubicBezTo>
                <a:lnTo>
                  <a:pt x="15856" y="11630"/>
                </a:lnTo>
                <a:cubicBezTo>
                  <a:pt x="15856" y="11383"/>
                  <a:pt x="15763" y="11163"/>
                  <a:pt x="15600" y="11026"/>
                </a:cubicBezTo>
                <a:cubicBezTo>
                  <a:pt x="15437" y="10889"/>
                  <a:pt x="15227" y="10848"/>
                  <a:pt x="15029" y="10917"/>
                </a:cubicBezTo>
                <a:lnTo>
                  <a:pt x="13282" y="11602"/>
                </a:lnTo>
                <a:lnTo>
                  <a:pt x="12350" y="11054"/>
                </a:lnTo>
                <a:cubicBezTo>
                  <a:pt x="12151" y="10944"/>
                  <a:pt x="11918" y="10958"/>
                  <a:pt x="11732" y="11095"/>
                </a:cubicBezTo>
                <a:cubicBezTo>
                  <a:pt x="11546" y="11232"/>
                  <a:pt x="11429" y="11465"/>
                  <a:pt x="11429" y="11726"/>
                </a:cubicBezTo>
                <a:lnTo>
                  <a:pt x="11429" y="15648"/>
                </a:lnTo>
                <a:cubicBezTo>
                  <a:pt x="11429" y="18926"/>
                  <a:pt x="13701" y="21600"/>
                  <a:pt x="16497" y="21600"/>
                </a:cubicBezTo>
                <a:cubicBezTo>
                  <a:pt x="17849" y="21600"/>
                  <a:pt x="19118" y="20983"/>
                  <a:pt x="20097" y="19858"/>
                </a:cubicBezTo>
                <a:cubicBezTo>
                  <a:pt x="21064" y="18734"/>
                  <a:pt x="21600" y="17239"/>
                  <a:pt x="21600" y="15648"/>
                </a:cubicBezTo>
                <a:lnTo>
                  <a:pt x="21600" y="12288"/>
                </a:lnTo>
                <a:cubicBezTo>
                  <a:pt x="21600" y="11877"/>
                  <a:pt x="21320" y="11547"/>
                  <a:pt x="20971" y="11547"/>
                </a:cubicBezTo>
                <a:close/>
                <a:moveTo>
                  <a:pt x="20330" y="15648"/>
                </a:moveTo>
                <a:cubicBezTo>
                  <a:pt x="20330" y="18117"/>
                  <a:pt x="18617" y="20119"/>
                  <a:pt x="16497" y="20119"/>
                </a:cubicBezTo>
                <a:cubicBezTo>
                  <a:pt x="14400" y="20119"/>
                  <a:pt x="12699" y="18117"/>
                  <a:pt x="12699" y="15648"/>
                </a:cubicBezTo>
                <a:lnTo>
                  <a:pt x="12699" y="12933"/>
                </a:lnTo>
                <a:cubicBezTo>
                  <a:pt x="12850" y="13001"/>
                  <a:pt x="13083" y="13248"/>
                  <a:pt x="13433" y="13125"/>
                </a:cubicBezTo>
                <a:lnTo>
                  <a:pt x="14598" y="12658"/>
                </a:lnTo>
                <a:lnTo>
                  <a:pt x="14598" y="15648"/>
                </a:lnTo>
                <a:cubicBezTo>
                  <a:pt x="14598" y="16882"/>
                  <a:pt x="15449" y="17883"/>
                  <a:pt x="16497" y="17883"/>
                </a:cubicBezTo>
                <a:cubicBezTo>
                  <a:pt x="17546" y="17883"/>
                  <a:pt x="18396" y="16882"/>
                  <a:pt x="18396" y="15648"/>
                </a:cubicBezTo>
                <a:lnTo>
                  <a:pt x="18396" y="13042"/>
                </a:lnTo>
                <a:lnTo>
                  <a:pt x="20330" y="13042"/>
                </a:lnTo>
                <a:lnTo>
                  <a:pt x="20330" y="15648"/>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2" name="Freeform 14"/>
          <p:cNvSpPr/>
          <p:nvPr/>
        </p:nvSpPr>
        <p:spPr>
          <a:xfrm>
            <a:off x="3983173" y="9621949"/>
            <a:ext cx="1255931" cy="1255930"/>
          </a:xfrm>
          <a:custGeom>
            <a:avLst/>
            <a:gdLst/>
            <a:ahLst/>
            <a:cxnLst>
              <a:cxn ang="0">
                <a:pos x="wd2" y="hd2"/>
              </a:cxn>
              <a:cxn ang="5400000">
                <a:pos x="wd2" y="hd2"/>
              </a:cxn>
              <a:cxn ang="10800000">
                <a:pos x="wd2" y="hd2"/>
              </a:cxn>
              <a:cxn ang="16200000">
                <a:pos x="wd2" y="hd2"/>
              </a:cxn>
            </a:cxnLst>
            <a:rect l="0" t="0" r="r" b="b"/>
            <a:pathLst>
              <a:path w="21600" h="21600" extrusionOk="0">
                <a:moveTo>
                  <a:pt x="17173" y="12734"/>
                </a:moveTo>
                <a:cubicBezTo>
                  <a:pt x="16183" y="12734"/>
                  <a:pt x="15227" y="13072"/>
                  <a:pt x="14447" y="13678"/>
                </a:cubicBezTo>
                <a:lnTo>
                  <a:pt x="8854" y="10893"/>
                </a:lnTo>
                <a:cubicBezTo>
                  <a:pt x="8854" y="10858"/>
                  <a:pt x="8866" y="10823"/>
                  <a:pt x="8866" y="10800"/>
                </a:cubicBezTo>
                <a:cubicBezTo>
                  <a:pt x="8866" y="10765"/>
                  <a:pt x="8854" y="10730"/>
                  <a:pt x="8854" y="10707"/>
                </a:cubicBezTo>
                <a:lnTo>
                  <a:pt x="14447" y="7911"/>
                </a:lnTo>
                <a:cubicBezTo>
                  <a:pt x="15227" y="8528"/>
                  <a:pt x="16183" y="8854"/>
                  <a:pt x="17173" y="8854"/>
                </a:cubicBezTo>
                <a:cubicBezTo>
                  <a:pt x="19619" y="8854"/>
                  <a:pt x="21600" y="6862"/>
                  <a:pt x="21600" y="4427"/>
                </a:cubicBezTo>
                <a:cubicBezTo>
                  <a:pt x="21600" y="1981"/>
                  <a:pt x="19619" y="0"/>
                  <a:pt x="17173" y="0"/>
                </a:cubicBezTo>
                <a:cubicBezTo>
                  <a:pt x="14726" y="0"/>
                  <a:pt x="12746" y="1981"/>
                  <a:pt x="12746" y="4427"/>
                </a:cubicBezTo>
                <a:cubicBezTo>
                  <a:pt x="12746" y="4450"/>
                  <a:pt x="12746" y="4485"/>
                  <a:pt x="12746" y="4520"/>
                </a:cubicBezTo>
                <a:lnTo>
                  <a:pt x="7153" y="7305"/>
                </a:lnTo>
                <a:cubicBezTo>
                  <a:pt x="6373" y="6699"/>
                  <a:pt x="5429" y="6361"/>
                  <a:pt x="4427" y="6361"/>
                </a:cubicBezTo>
                <a:cubicBezTo>
                  <a:pt x="1992" y="6361"/>
                  <a:pt x="0" y="8353"/>
                  <a:pt x="0" y="10800"/>
                </a:cubicBezTo>
                <a:cubicBezTo>
                  <a:pt x="0" y="13235"/>
                  <a:pt x="1992" y="15227"/>
                  <a:pt x="4427" y="15227"/>
                </a:cubicBezTo>
                <a:cubicBezTo>
                  <a:pt x="5429" y="15227"/>
                  <a:pt x="6373" y="14889"/>
                  <a:pt x="7153" y="14283"/>
                </a:cubicBezTo>
                <a:lnTo>
                  <a:pt x="12746" y="17080"/>
                </a:lnTo>
                <a:cubicBezTo>
                  <a:pt x="12746" y="17103"/>
                  <a:pt x="12746" y="17138"/>
                  <a:pt x="12746" y="17173"/>
                </a:cubicBezTo>
                <a:cubicBezTo>
                  <a:pt x="12746" y="19608"/>
                  <a:pt x="14726" y="21600"/>
                  <a:pt x="17173" y="21600"/>
                </a:cubicBezTo>
                <a:cubicBezTo>
                  <a:pt x="19619" y="21600"/>
                  <a:pt x="21600" y="19608"/>
                  <a:pt x="21600" y="17173"/>
                </a:cubicBezTo>
                <a:cubicBezTo>
                  <a:pt x="21600" y="14726"/>
                  <a:pt x="19619" y="12734"/>
                  <a:pt x="17173" y="12734"/>
                </a:cubicBezTo>
                <a:close/>
                <a:moveTo>
                  <a:pt x="17173" y="20330"/>
                </a:moveTo>
                <a:cubicBezTo>
                  <a:pt x="15425" y="20330"/>
                  <a:pt x="14004" y="18909"/>
                  <a:pt x="14004" y="17173"/>
                </a:cubicBezTo>
                <a:cubicBezTo>
                  <a:pt x="14004" y="17056"/>
                  <a:pt x="14027" y="16928"/>
                  <a:pt x="14050" y="16788"/>
                </a:cubicBezTo>
                <a:cubicBezTo>
                  <a:pt x="14085" y="16520"/>
                  <a:pt x="13946" y="16264"/>
                  <a:pt x="13701" y="16136"/>
                </a:cubicBezTo>
                <a:lnTo>
                  <a:pt x="7340" y="12955"/>
                </a:lnTo>
                <a:cubicBezTo>
                  <a:pt x="7258" y="12920"/>
                  <a:pt x="7153" y="12897"/>
                  <a:pt x="7060" y="12897"/>
                </a:cubicBezTo>
                <a:cubicBezTo>
                  <a:pt x="6897" y="12897"/>
                  <a:pt x="6746" y="12955"/>
                  <a:pt x="6617" y="13072"/>
                </a:cubicBezTo>
                <a:cubicBezTo>
                  <a:pt x="6023" y="13643"/>
                  <a:pt x="5243" y="13957"/>
                  <a:pt x="4427" y="13957"/>
                </a:cubicBezTo>
                <a:cubicBezTo>
                  <a:pt x="2680" y="13957"/>
                  <a:pt x="1270" y="12536"/>
                  <a:pt x="1270" y="10800"/>
                </a:cubicBezTo>
                <a:cubicBezTo>
                  <a:pt x="1270" y="9052"/>
                  <a:pt x="2680" y="7631"/>
                  <a:pt x="4427" y="7631"/>
                </a:cubicBezTo>
                <a:cubicBezTo>
                  <a:pt x="5243" y="7631"/>
                  <a:pt x="6023" y="7946"/>
                  <a:pt x="6617" y="8517"/>
                </a:cubicBezTo>
                <a:cubicBezTo>
                  <a:pt x="6816" y="8703"/>
                  <a:pt x="7107" y="8750"/>
                  <a:pt x="7340" y="8633"/>
                </a:cubicBezTo>
                <a:lnTo>
                  <a:pt x="13701" y="5452"/>
                </a:lnTo>
                <a:cubicBezTo>
                  <a:pt x="13946" y="5336"/>
                  <a:pt x="14085" y="5080"/>
                  <a:pt x="14050" y="4812"/>
                </a:cubicBezTo>
                <a:cubicBezTo>
                  <a:pt x="14027" y="4660"/>
                  <a:pt x="14004" y="4532"/>
                  <a:pt x="14004" y="4427"/>
                </a:cubicBezTo>
                <a:cubicBezTo>
                  <a:pt x="14004" y="2680"/>
                  <a:pt x="15425" y="1258"/>
                  <a:pt x="17173" y="1258"/>
                </a:cubicBezTo>
                <a:cubicBezTo>
                  <a:pt x="18920" y="1258"/>
                  <a:pt x="20342" y="2680"/>
                  <a:pt x="20342" y="4427"/>
                </a:cubicBezTo>
                <a:cubicBezTo>
                  <a:pt x="20342" y="6175"/>
                  <a:pt x="18920" y="7584"/>
                  <a:pt x="17173" y="7584"/>
                </a:cubicBezTo>
                <a:cubicBezTo>
                  <a:pt x="16357" y="7584"/>
                  <a:pt x="15577" y="7270"/>
                  <a:pt x="14983" y="6699"/>
                </a:cubicBezTo>
                <a:cubicBezTo>
                  <a:pt x="14784" y="6513"/>
                  <a:pt x="14505" y="6466"/>
                  <a:pt x="14260" y="6594"/>
                </a:cubicBezTo>
                <a:lnTo>
                  <a:pt x="7899" y="9775"/>
                </a:lnTo>
                <a:cubicBezTo>
                  <a:pt x="7654" y="9891"/>
                  <a:pt x="7526" y="10148"/>
                  <a:pt x="7550" y="10416"/>
                </a:cubicBezTo>
                <a:cubicBezTo>
                  <a:pt x="7573" y="10579"/>
                  <a:pt x="7596" y="10695"/>
                  <a:pt x="7596" y="10800"/>
                </a:cubicBezTo>
                <a:cubicBezTo>
                  <a:pt x="7596" y="10905"/>
                  <a:pt x="7573" y="11021"/>
                  <a:pt x="7550" y="11184"/>
                </a:cubicBezTo>
                <a:cubicBezTo>
                  <a:pt x="7526" y="11441"/>
                  <a:pt x="7654" y="11709"/>
                  <a:pt x="7899" y="11825"/>
                </a:cubicBezTo>
                <a:lnTo>
                  <a:pt x="14260" y="15006"/>
                </a:lnTo>
                <a:cubicBezTo>
                  <a:pt x="14505" y="15122"/>
                  <a:pt x="14784" y="15076"/>
                  <a:pt x="14983" y="14889"/>
                </a:cubicBezTo>
                <a:cubicBezTo>
                  <a:pt x="15577" y="14318"/>
                  <a:pt x="16357" y="14004"/>
                  <a:pt x="17173" y="14004"/>
                </a:cubicBezTo>
                <a:cubicBezTo>
                  <a:pt x="18920" y="14004"/>
                  <a:pt x="20342" y="15425"/>
                  <a:pt x="20342" y="17173"/>
                </a:cubicBezTo>
                <a:cubicBezTo>
                  <a:pt x="20342" y="18909"/>
                  <a:pt x="18920" y="20330"/>
                  <a:pt x="17173" y="20330"/>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3" name="Freeform 15"/>
          <p:cNvSpPr/>
          <p:nvPr/>
        </p:nvSpPr>
        <p:spPr>
          <a:xfrm>
            <a:off x="19368844" y="7925237"/>
            <a:ext cx="1031980" cy="1258951"/>
          </a:xfrm>
          <a:custGeom>
            <a:avLst/>
            <a:gdLst/>
            <a:ahLst/>
            <a:cxnLst>
              <a:cxn ang="0">
                <a:pos x="wd2" y="hd2"/>
              </a:cxn>
              <a:cxn ang="5400000">
                <a:pos x="wd2" y="hd2"/>
              </a:cxn>
              <a:cxn ang="10800000">
                <a:pos x="wd2" y="hd2"/>
              </a:cxn>
              <a:cxn ang="16200000">
                <a:pos x="wd2" y="hd2"/>
              </a:cxn>
            </a:cxnLst>
            <a:rect l="0" t="0" r="r" b="b"/>
            <a:pathLst>
              <a:path w="21589" h="21600" extrusionOk="0">
                <a:moveTo>
                  <a:pt x="15434" y="7685"/>
                </a:moveTo>
                <a:cubicBezTo>
                  <a:pt x="14157" y="7685"/>
                  <a:pt x="13122" y="8535"/>
                  <a:pt x="13122" y="9572"/>
                </a:cubicBezTo>
                <a:cubicBezTo>
                  <a:pt x="13122" y="9921"/>
                  <a:pt x="13462" y="10212"/>
                  <a:pt x="13888" y="10212"/>
                </a:cubicBezTo>
                <a:lnTo>
                  <a:pt x="16965" y="10212"/>
                </a:lnTo>
                <a:cubicBezTo>
                  <a:pt x="17391" y="10212"/>
                  <a:pt x="17746" y="9921"/>
                  <a:pt x="17746" y="9572"/>
                </a:cubicBezTo>
                <a:cubicBezTo>
                  <a:pt x="17746" y="8535"/>
                  <a:pt x="16710" y="7685"/>
                  <a:pt x="15434" y="7685"/>
                </a:cubicBezTo>
                <a:close/>
                <a:moveTo>
                  <a:pt x="21121" y="4297"/>
                </a:moveTo>
                <a:cubicBezTo>
                  <a:pt x="20710" y="2841"/>
                  <a:pt x="19845" y="2457"/>
                  <a:pt x="18696" y="2329"/>
                </a:cubicBezTo>
                <a:cubicBezTo>
                  <a:pt x="16824" y="2119"/>
                  <a:pt x="15491" y="2049"/>
                  <a:pt x="14611" y="2014"/>
                </a:cubicBezTo>
                <a:cubicBezTo>
                  <a:pt x="14016" y="1980"/>
                  <a:pt x="13391" y="1945"/>
                  <a:pt x="13221" y="1886"/>
                </a:cubicBezTo>
                <a:cubicBezTo>
                  <a:pt x="12541" y="652"/>
                  <a:pt x="11335" y="12"/>
                  <a:pt x="9732" y="12"/>
                </a:cubicBezTo>
                <a:cubicBezTo>
                  <a:pt x="9591" y="12"/>
                  <a:pt x="5421" y="0"/>
                  <a:pt x="5421" y="0"/>
                </a:cubicBezTo>
                <a:cubicBezTo>
                  <a:pt x="5222" y="0"/>
                  <a:pt x="5024" y="70"/>
                  <a:pt x="4868" y="186"/>
                </a:cubicBezTo>
                <a:lnTo>
                  <a:pt x="258" y="3982"/>
                </a:lnTo>
                <a:cubicBezTo>
                  <a:pt x="117" y="4099"/>
                  <a:pt x="46" y="4250"/>
                  <a:pt x="32" y="4402"/>
                </a:cubicBezTo>
                <a:cubicBezTo>
                  <a:pt x="32" y="4425"/>
                  <a:pt x="-11" y="4995"/>
                  <a:pt x="3" y="5822"/>
                </a:cubicBezTo>
                <a:cubicBezTo>
                  <a:pt x="3" y="7231"/>
                  <a:pt x="230" y="9013"/>
                  <a:pt x="613" y="10689"/>
                </a:cubicBezTo>
                <a:cubicBezTo>
                  <a:pt x="868" y="11865"/>
                  <a:pt x="1294" y="13368"/>
                  <a:pt x="1776" y="13798"/>
                </a:cubicBezTo>
                <a:cubicBezTo>
                  <a:pt x="2542" y="14485"/>
                  <a:pt x="5251" y="15266"/>
                  <a:pt x="7733" y="15266"/>
                </a:cubicBezTo>
                <a:cubicBezTo>
                  <a:pt x="8669" y="15266"/>
                  <a:pt x="9406" y="14963"/>
                  <a:pt x="9974" y="14322"/>
                </a:cubicBezTo>
                <a:cubicBezTo>
                  <a:pt x="10328" y="13926"/>
                  <a:pt x="10583" y="13437"/>
                  <a:pt x="10853" y="12878"/>
                </a:cubicBezTo>
                <a:cubicBezTo>
                  <a:pt x="13108" y="14788"/>
                  <a:pt x="14881" y="14590"/>
                  <a:pt x="15888" y="14474"/>
                </a:cubicBezTo>
                <a:cubicBezTo>
                  <a:pt x="15959" y="14462"/>
                  <a:pt x="16029" y="14462"/>
                  <a:pt x="16100" y="14450"/>
                </a:cubicBezTo>
                <a:cubicBezTo>
                  <a:pt x="16100" y="14497"/>
                  <a:pt x="16100" y="14567"/>
                  <a:pt x="16100" y="14660"/>
                </a:cubicBezTo>
                <a:cubicBezTo>
                  <a:pt x="16100" y="16139"/>
                  <a:pt x="16086" y="17408"/>
                  <a:pt x="15774" y="17897"/>
                </a:cubicBezTo>
                <a:cubicBezTo>
                  <a:pt x="15632" y="18118"/>
                  <a:pt x="15434" y="18270"/>
                  <a:pt x="14129" y="18270"/>
                </a:cubicBezTo>
                <a:cubicBezTo>
                  <a:pt x="14058" y="18270"/>
                  <a:pt x="13987" y="18270"/>
                  <a:pt x="13902" y="18270"/>
                </a:cubicBezTo>
                <a:cubicBezTo>
                  <a:pt x="13746" y="18270"/>
                  <a:pt x="13420" y="18281"/>
                  <a:pt x="13306" y="18235"/>
                </a:cubicBezTo>
                <a:cubicBezTo>
                  <a:pt x="13278" y="18188"/>
                  <a:pt x="13278" y="18060"/>
                  <a:pt x="13292" y="18014"/>
                </a:cubicBezTo>
                <a:cubicBezTo>
                  <a:pt x="13321" y="18002"/>
                  <a:pt x="13462" y="17944"/>
                  <a:pt x="13845" y="17944"/>
                </a:cubicBezTo>
                <a:cubicBezTo>
                  <a:pt x="13945" y="17944"/>
                  <a:pt x="14200" y="17932"/>
                  <a:pt x="14242" y="17932"/>
                </a:cubicBezTo>
                <a:cubicBezTo>
                  <a:pt x="14640" y="17920"/>
                  <a:pt x="14966" y="17664"/>
                  <a:pt x="14980" y="17338"/>
                </a:cubicBezTo>
                <a:lnTo>
                  <a:pt x="15108" y="15650"/>
                </a:lnTo>
                <a:cubicBezTo>
                  <a:pt x="15108" y="15487"/>
                  <a:pt x="15037" y="15324"/>
                  <a:pt x="14909" y="15196"/>
                </a:cubicBezTo>
                <a:cubicBezTo>
                  <a:pt x="14767" y="15068"/>
                  <a:pt x="14583" y="14998"/>
                  <a:pt x="14370" y="14986"/>
                </a:cubicBezTo>
                <a:cubicBezTo>
                  <a:pt x="14271" y="14986"/>
                  <a:pt x="11973" y="14893"/>
                  <a:pt x="10598" y="15964"/>
                </a:cubicBezTo>
                <a:cubicBezTo>
                  <a:pt x="9945" y="16477"/>
                  <a:pt x="9605" y="17152"/>
                  <a:pt x="9605" y="17979"/>
                </a:cubicBezTo>
                <a:cubicBezTo>
                  <a:pt x="9605" y="19131"/>
                  <a:pt x="10002" y="20040"/>
                  <a:pt x="10768" y="20657"/>
                </a:cubicBezTo>
                <a:cubicBezTo>
                  <a:pt x="11817" y="21507"/>
                  <a:pt x="13292" y="21600"/>
                  <a:pt x="14214" y="21600"/>
                </a:cubicBezTo>
                <a:cubicBezTo>
                  <a:pt x="14455" y="21600"/>
                  <a:pt x="14696" y="21588"/>
                  <a:pt x="14838" y="21588"/>
                </a:cubicBezTo>
                <a:cubicBezTo>
                  <a:pt x="16483" y="21588"/>
                  <a:pt x="18554" y="21355"/>
                  <a:pt x="19901" y="19574"/>
                </a:cubicBezTo>
                <a:cubicBezTo>
                  <a:pt x="21050" y="18049"/>
                  <a:pt x="21589" y="15545"/>
                  <a:pt x="21589" y="11667"/>
                </a:cubicBezTo>
                <a:cubicBezTo>
                  <a:pt x="21589" y="7487"/>
                  <a:pt x="21461" y="5484"/>
                  <a:pt x="21121" y="4297"/>
                </a:cubicBezTo>
                <a:close/>
                <a:moveTo>
                  <a:pt x="4655" y="2166"/>
                </a:moveTo>
                <a:lnTo>
                  <a:pt x="4655" y="3796"/>
                </a:lnTo>
                <a:lnTo>
                  <a:pt x="2655" y="3796"/>
                </a:lnTo>
                <a:lnTo>
                  <a:pt x="4655" y="2166"/>
                </a:lnTo>
                <a:close/>
                <a:moveTo>
                  <a:pt x="18596" y="18899"/>
                </a:moveTo>
                <a:cubicBezTo>
                  <a:pt x="17831" y="19912"/>
                  <a:pt x="16739" y="20319"/>
                  <a:pt x="14838" y="20319"/>
                </a:cubicBezTo>
                <a:cubicBezTo>
                  <a:pt x="14753" y="20319"/>
                  <a:pt x="14668" y="20331"/>
                  <a:pt x="14583" y="20331"/>
                </a:cubicBezTo>
                <a:cubicBezTo>
                  <a:pt x="13888" y="20342"/>
                  <a:pt x="12597" y="20366"/>
                  <a:pt x="11846" y="19760"/>
                </a:cubicBezTo>
                <a:cubicBezTo>
                  <a:pt x="11378" y="19388"/>
                  <a:pt x="11151" y="18782"/>
                  <a:pt x="11151" y="17979"/>
                </a:cubicBezTo>
                <a:cubicBezTo>
                  <a:pt x="11151" y="17513"/>
                  <a:pt x="11321" y="17152"/>
                  <a:pt x="11661" y="16884"/>
                </a:cubicBezTo>
                <a:cubicBezTo>
                  <a:pt x="12143" y="16511"/>
                  <a:pt x="12909" y="16348"/>
                  <a:pt x="13519" y="16279"/>
                </a:cubicBezTo>
                <a:lnTo>
                  <a:pt x="13491" y="16698"/>
                </a:lnTo>
                <a:cubicBezTo>
                  <a:pt x="11917" y="16814"/>
                  <a:pt x="11746" y="17688"/>
                  <a:pt x="11746" y="18083"/>
                </a:cubicBezTo>
                <a:cubicBezTo>
                  <a:pt x="11746" y="18526"/>
                  <a:pt x="11902" y="18887"/>
                  <a:pt x="12229" y="19143"/>
                </a:cubicBezTo>
                <a:cubicBezTo>
                  <a:pt x="12739" y="19562"/>
                  <a:pt x="13462" y="19539"/>
                  <a:pt x="13945" y="19539"/>
                </a:cubicBezTo>
                <a:cubicBezTo>
                  <a:pt x="14001" y="19539"/>
                  <a:pt x="14072" y="19527"/>
                  <a:pt x="14129" y="19527"/>
                </a:cubicBezTo>
                <a:cubicBezTo>
                  <a:pt x="15320" y="19527"/>
                  <a:pt x="16526" y="19446"/>
                  <a:pt x="17136" y="18479"/>
                </a:cubicBezTo>
                <a:cubicBezTo>
                  <a:pt x="17575" y="17781"/>
                  <a:pt x="17646" y="16779"/>
                  <a:pt x="17646" y="14660"/>
                </a:cubicBezTo>
                <a:cubicBezTo>
                  <a:pt x="17646" y="14218"/>
                  <a:pt x="17590" y="13729"/>
                  <a:pt x="17150" y="13426"/>
                </a:cubicBezTo>
                <a:cubicBezTo>
                  <a:pt x="16710" y="13100"/>
                  <a:pt x="16157" y="13170"/>
                  <a:pt x="15675" y="13216"/>
                </a:cubicBezTo>
                <a:cubicBezTo>
                  <a:pt x="14753" y="13321"/>
                  <a:pt x="13377" y="13484"/>
                  <a:pt x="11321" y="11400"/>
                </a:cubicBezTo>
                <a:cubicBezTo>
                  <a:pt x="11080" y="11027"/>
                  <a:pt x="10442" y="10899"/>
                  <a:pt x="10044" y="11225"/>
                </a:cubicBezTo>
                <a:cubicBezTo>
                  <a:pt x="9917" y="11330"/>
                  <a:pt x="9917" y="11353"/>
                  <a:pt x="9633" y="11970"/>
                </a:cubicBezTo>
                <a:cubicBezTo>
                  <a:pt x="8924" y="13507"/>
                  <a:pt x="8612" y="14008"/>
                  <a:pt x="7733" y="14008"/>
                </a:cubicBezTo>
                <a:cubicBezTo>
                  <a:pt x="5364" y="14008"/>
                  <a:pt x="3279" y="13239"/>
                  <a:pt x="2925" y="12960"/>
                </a:cubicBezTo>
                <a:cubicBezTo>
                  <a:pt x="2797" y="12785"/>
                  <a:pt x="2457" y="11959"/>
                  <a:pt x="2102" y="10328"/>
                </a:cubicBezTo>
                <a:cubicBezTo>
                  <a:pt x="1748" y="8756"/>
                  <a:pt x="1549" y="7115"/>
                  <a:pt x="1535" y="5810"/>
                </a:cubicBezTo>
                <a:cubicBezTo>
                  <a:pt x="1535" y="5531"/>
                  <a:pt x="1535" y="5275"/>
                  <a:pt x="1549" y="5065"/>
                </a:cubicBezTo>
                <a:lnTo>
                  <a:pt x="5421" y="5065"/>
                </a:lnTo>
                <a:cubicBezTo>
                  <a:pt x="5846" y="5065"/>
                  <a:pt x="6187" y="4786"/>
                  <a:pt x="6187" y="4436"/>
                </a:cubicBezTo>
                <a:lnTo>
                  <a:pt x="6187" y="1269"/>
                </a:lnTo>
                <a:cubicBezTo>
                  <a:pt x="7406" y="1269"/>
                  <a:pt x="9633" y="1269"/>
                  <a:pt x="9732" y="1269"/>
                </a:cubicBezTo>
                <a:cubicBezTo>
                  <a:pt x="10725" y="1269"/>
                  <a:pt x="11392" y="1630"/>
                  <a:pt x="11831" y="2410"/>
                </a:cubicBezTo>
                <a:cubicBezTo>
                  <a:pt x="12030" y="2783"/>
                  <a:pt x="12399" y="3027"/>
                  <a:pt x="12938" y="3132"/>
                </a:cubicBezTo>
                <a:cubicBezTo>
                  <a:pt x="13321" y="3214"/>
                  <a:pt x="13803" y="3237"/>
                  <a:pt x="14526" y="3272"/>
                </a:cubicBezTo>
                <a:cubicBezTo>
                  <a:pt x="15434" y="3319"/>
                  <a:pt x="16668" y="3377"/>
                  <a:pt x="18483" y="3586"/>
                </a:cubicBezTo>
                <a:cubicBezTo>
                  <a:pt x="19065" y="3645"/>
                  <a:pt x="19362" y="3680"/>
                  <a:pt x="19618" y="4588"/>
                </a:cubicBezTo>
                <a:cubicBezTo>
                  <a:pt x="19930" y="5659"/>
                  <a:pt x="20043" y="7639"/>
                  <a:pt x="20043" y="11667"/>
                </a:cubicBezTo>
                <a:cubicBezTo>
                  <a:pt x="20043" y="15254"/>
                  <a:pt x="19575" y="17618"/>
                  <a:pt x="18596" y="18899"/>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4" name="Freeform 16"/>
          <p:cNvSpPr/>
          <p:nvPr/>
        </p:nvSpPr>
        <p:spPr>
          <a:xfrm>
            <a:off x="17526817" y="8050568"/>
            <a:ext cx="1255794" cy="1006819"/>
          </a:xfrm>
          <a:custGeom>
            <a:avLst/>
            <a:gdLst/>
            <a:ahLst/>
            <a:cxnLst>
              <a:cxn ang="0">
                <a:pos x="wd2" y="hd2"/>
              </a:cxn>
              <a:cxn ang="5400000">
                <a:pos x="wd2" y="hd2"/>
              </a:cxn>
              <a:cxn ang="10800000">
                <a:pos x="wd2" y="hd2"/>
              </a:cxn>
              <a:cxn ang="16200000">
                <a:pos x="wd2" y="hd2"/>
              </a:cxn>
            </a:cxnLst>
            <a:rect l="0" t="0" r="r" b="b"/>
            <a:pathLst>
              <a:path w="21546" h="21249" extrusionOk="0">
                <a:moveTo>
                  <a:pt x="21395" y="2908"/>
                </a:moveTo>
                <a:lnTo>
                  <a:pt x="21395" y="2894"/>
                </a:lnTo>
                <a:cubicBezTo>
                  <a:pt x="21395" y="2894"/>
                  <a:pt x="21395" y="2894"/>
                  <a:pt x="21395" y="2894"/>
                </a:cubicBezTo>
                <a:lnTo>
                  <a:pt x="21383" y="2894"/>
                </a:lnTo>
                <a:lnTo>
                  <a:pt x="21383" y="2880"/>
                </a:lnTo>
                <a:cubicBezTo>
                  <a:pt x="21209" y="2651"/>
                  <a:pt x="20988" y="2580"/>
                  <a:pt x="20791" y="2622"/>
                </a:cubicBezTo>
                <a:cubicBezTo>
                  <a:pt x="20698" y="2622"/>
                  <a:pt x="20605" y="2622"/>
                  <a:pt x="20524" y="2622"/>
                </a:cubicBezTo>
                <a:cubicBezTo>
                  <a:pt x="20686" y="2294"/>
                  <a:pt x="20837" y="1936"/>
                  <a:pt x="20953" y="1522"/>
                </a:cubicBezTo>
                <a:cubicBezTo>
                  <a:pt x="21035" y="1236"/>
                  <a:pt x="20965" y="921"/>
                  <a:pt x="20791" y="721"/>
                </a:cubicBezTo>
                <a:cubicBezTo>
                  <a:pt x="20616" y="507"/>
                  <a:pt x="20372" y="435"/>
                  <a:pt x="20140" y="550"/>
                </a:cubicBezTo>
                <a:cubicBezTo>
                  <a:pt x="19919" y="635"/>
                  <a:pt x="18502" y="1264"/>
                  <a:pt x="18002" y="1493"/>
                </a:cubicBezTo>
                <a:cubicBezTo>
                  <a:pt x="17979" y="1507"/>
                  <a:pt x="17967" y="1507"/>
                  <a:pt x="17967" y="1507"/>
                </a:cubicBezTo>
                <a:cubicBezTo>
                  <a:pt x="17944" y="1507"/>
                  <a:pt x="17921" y="1479"/>
                  <a:pt x="17863" y="1422"/>
                </a:cubicBezTo>
                <a:cubicBezTo>
                  <a:pt x="16538" y="64"/>
                  <a:pt x="14772" y="-351"/>
                  <a:pt x="13134" y="307"/>
                </a:cubicBezTo>
                <a:cubicBezTo>
                  <a:pt x="11577" y="936"/>
                  <a:pt x="10403" y="2465"/>
                  <a:pt x="10020" y="4409"/>
                </a:cubicBezTo>
                <a:cubicBezTo>
                  <a:pt x="9904" y="4953"/>
                  <a:pt x="9892" y="5496"/>
                  <a:pt x="9880" y="6025"/>
                </a:cubicBezTo>
                <a:cubicBezTo>
                  <a:pt x="6941" y="5624"/>
                  <a:pt x="4419" y="3995"/>
                  <a:pt x="2374" y="1193"/>
                </a:cubicBezTo>
                <a:cubicBezTo>
                  <a:pt x="2235" y="993"/>
                  <a:pt x="2037" y="907"/>
                  <a:pt x="1828" y="936"/>
                </a:cubicBezTo>
                <a:cubicBezTo>
                  <a:pt x="1631" y="964"/>
                  <a:pt x="1456" y="1107"/>
                  <a:pt x="1352" y="1336"/>
                </a:cubicBezTo>
                <a:cubicBezTo>
                  <a:pt x="876" y="2408"/>
                  <a:pt x="666" y="3452"/>
                  <a:pt x="724" y="4509"/>
                </a:cubicBezTo>
                <a:cubicBezTo>
                  <a:pt x="771" y="5424"/>
                  <a:pt x="980" y="6268"/>
                  <a:pt x="1352" y="7011"/>
                </a:cubicBezTo>
                <a:cubicBezTo>
                  <a:pt x="1189" y="7011"/>
                  <a:pt x="1038" y="7068"/>
                  <a:pt x="910" y="7197"/>
                </a:cubicBezTo>
                <a:cubicBezTo>
                  <a:pt x="759" y="7354"/>
                  <a:pt x="666" y="7583"/>
                  <a:pt x="678" y="7840"/>
                </a:cubicBezTo>
                <a:cubicBezTo>
                  <a:pt x="748" y="9227"/>
                  <a:pt x="1108" y="10428"/>
                  <a:pt x="1747" y="11371"/>
                </a:cubicBezTo>
                <a:cubicBezTo>
                  <a:pt x="1933" y="11643"/>
                  <a:pt x="2130" y="11900"/>
                  <a:pt x="2351" y="12129"/>
                </a:cubicBezTo>
                <a:cubicBezTo>
                  <a:pt x="2305" y="12172"/>
                  <a:pt x="2270" y="12229"/>
                  <a:pt x="2235" y="12286"/>
                </a:cubicBezTo>
                <a:cubicBezTo>
                  <a:pt x="2119" y="12500"/>
                  <a:pt x="2096" y="12772"/>
                  <a:pt x="2177" y="13015"/>
                </a:cubicBezTo>
                <a:cubicBezTo>
                  <a:pt x="2735" y="14745"/>
                  <a:pt x="3664" y="15903"/>
                  <a:pt x="4989" y="16517"/>
                </a:cubicBezTo>
                <a:cubicBezTo>
                  <a:pt x="3664" y="17318"/>
                  <a:pt x="2235" y="17647"/>
                  <a:pt x="666" y="17532"/>
                </a:cubicBezTo>
                <a:cubicBezTo>
                  <a:pt x="388" y="17504"/>
                  <a:pt x="120" y="17732"/>
                  <a:pt x="27" y="18061"/>
                </a:cubicBezTo>
                <a:cubicBezTo>
                  <a:pt x="-54" y="18404"/>
                  <a:pt x="51" y="18776"/>
                  <a:pt x="295" y="18962"/>
                </a:cubicBezTo>
                <a:cubicBezTo>
                  <a:pt x="2351" y="20520"/>
                  <a:pt x="4768" y="21249"/>
                  <a:pt x="7103" y="21249"/>
                </a:cubicBezTo>
                <a:cubicBezTo>
                  <a:pt x="9497" y="21249"/>
                  <a:pt x="11786" y="20448"/>
                  <a:pt x="13784" y="18905"/>
                </a:cubicBezTo>
                <a:cubicBezTo>
                  <a:pt x="14900" y="18047"/>
                  <a:pt x="15887" y="16975"/>
                  <a:pt x="16724" y="15717"/>
                </a:cubicBezTo>
                <a:cubicBezTo>
                  <a:pt x="17154" y="15073"/>
                  <a:pt x="17537" y="14402"/>
                  <a:pt x="17863" y="13687"/>
                </a:cubicBezTo>
                <a:cubicBezTo>
                  <a:pt x="18200" y="12986"/>
                  <a:pt x="18479" y="12243"/>
                  <a:pt x="18723" y="11471"/>
                </a:cubicBezTo>
                <a:cubicBezTo>
                  <a:pt x="19234" y="9799"/>
                  <a:pt x="19501" y="8012"/>
                  <a:pt x="19524" y="6168"/>
                </a:cubicBezTo>
                <a:cubicBezTo>
                  <a:pt x="19536" y="6125"/>
                  <a:pt x="19582" y="6039"/>
                  <a:pt x="19640" y="5953"/>
                </a:cubicBezTo>
                <a:cubicBezTo>
                  <a:pt x="19966" y="5539"/>
                  <a:pt x="20326" y="5138"/>
                  <a:pt x="20663" y="4738"/>
                </a:cubicBezTo>
                <a:cubicBezTo>
                  <a:pt x="20860" y="4524"/>
                  <a:pt x="21058" y="4295"/>
                  <a:pt x="21256" y="4066"/>
                </a:cubicBezTo>
                <a:cubicBezTo>
                  <a:pt x="21441" y="3909"/>
                  <a:pt x="21546" y="3666"/>
                  <a:pt x="21546" y="3409"/>
                </a:cubicBezTo>
                <a:cubicBezTo>
                  <a:pt x="21546" y="3237"/>
                  <a:pt x="21500" y="3066"/>
                  <a:pt x="21395" y="2908"/>
                </a:cubicBezTo>
                <a:close/>
                <a:moveTo>
                  <a:pt x="18734" y="4867"/>
                </a:moveTo>
                <a:cubicBezTo>
                  <a:pt x="18630" y="5010"/>
                  <a:pt x="18269" y="5510"/>
                  <a:pt x="18269" y="6125"/>
                </a:cubicBezTo>
                <a:cubicBezTo>
                  <a:pt x="18246" y="7797"/>
                  <a:pt x="18002" y="9413"/>
                  <a:pt x="17537" y="10928"/>
                </a:cubicBezTo>
                <a:cubicBezTo>
                  <a:pt x="15771" y="16703"/>
                  <a:pt x="11135" y="20191"/>
                  <a:pt x="6011" y="19634"/>
                </a:cubicBezTo>
                <a:cubicBezTo>
                  <a:pt x="5000" y="19519"/>
                  <a:pt x="4036" y="19276"/>
                  <a:pt x="3141" y="18905"/>
                </a:cubicBezTo>
                <a:cubicBezTo>
                  <a:pt x="4512" y="18576"/>
                  <a:pt x="5802" y="17904"/>
                  <a:pt x="7010" y="16846"/>
                </a:cubicBezTo>
                <a:cubicBezTo>
                  <a:pt x="7231" y="16660"/>
                  <a:pt x="7324" y="16331"/>
                  <a:pt x="7266" y="16017"/>
                </a:cubicBezTo>
                <a:cubicBezTo>
                  <a:pt x="7196" y="15702"/>
                  <a:pt x="6987" y="15474"/>
                  <a:pt x="6720" y="15431"/>
                </a:cubicBezTo>
                <a:cubicBezTo>
                  <a:pt x="5361" y="15245"/>
                  <a:pt x="4431" y="14630"/>
                  <a:pt x="3804" y="13501"/>
                </a:cubicBezTo>
                <a:lnTo>
                  <a:pt x="4454" y="13501"/>
                </a:lnTo>
                <a:cubicBezTo>
                  <a:pt x="4768" y="13501"/>
                  <a:pt x="5024" y="13229"/>
                  <a:pt x="5082" y="12872"/>
                </a:cubicBezTo>
                <a:cubicBezTo>
                  <a:pt x="5140" y="12500"/>
                  <a:pt x="4965" y="12143"/>
                  <a:pt x="4687" y="12000"/>
                </a:cubicBezTo>
                <a:cubicBezTo>
                  <a:pt x="3257" y="11314"/>
                  <a:pt x="2409" y="10299"/>
                  <a:pt x="2084" y="8841"/>
                </a:cubicBezTo>
                <a:cubicBezTo>
                  <a:pt x="2467" y="8969"/>
                  <a:pt x="2839" y="9084"/>
                  <a:pt x="3223" y="9212"/>
                </a:cubicBezTo>
                <a:cubicBezTo>
                  <a:pt x="3513" y="9313"/>
                  <a:pt x="3827" y="9127"/>
                  <a:pt x="3955" y="8784"/>
                </a:cubicBezTo>
                <a:cubicBezTo>
                  <a:pt x="4082" y="8426"/>
                  <a:pt x="3989" y="8026"/>
                  <a:pt x="3734" y="7812"/>
                </a:cubicBezTo>
                <a:cubicBezTo>
                  <a:pt x="2630" y="6925"/>
                  <a:pt x="2061" y="5810"/>
                  <a:pt x="1991" y="4409"/>
                </a:cubicBezTo>
                <a:cubicBezTo>
                  <a:pt x="1956" y="3966"/>
                  <a:pt x="2003" y="3537"/>
                  <a:pt x="2107" y="3094"/>
                </a:cubicBezTo>
                <a:cubicBezTo>
                  <a:pt x="4408" y="5867"/>
                  <a:pt x="7208" y="7397"/>
                  <a:pt x="10438" y="7654"/>
                </a:cubicBezTo>
                <a:cubicBezTo>
                  <a:pt x="10787" y="7669"/>
                  <a:pt x="11089" y="7354"/>
                  <a:pt x="11112" y="6925"/>
                </a:cubicBezTo>
                <a:cubicBezTo>
                  <a:pt x="11124" y="6654"/>
                  <a:pt x="11135" y="6382"/>
                  <a:pt x="11135" y="6125"/>
                </a:cubicBezTo>
                <a:cubicBezTo>
                  <a:pt x="11147" y="5639"/>
                  <a:pt x="11158" y="5181"/>
                  <a:pt x="11240" y="4781"/>
                </a:cubicBezTo>
                <a:cubicBezTo>
                  <a:pt x="11530" y="3337"/>
                  <a:pt x="12367" y="2251"/>
                  <a:pt x="13529" y="1779"/>
                </a:cubicBezTo>
                <a:cubicBezTo>
                  <a:pt x="14749" y="1293"/>
                  <a:pt x="16062" y="1593"/>
                  <a:pt x="17049" y="2608"/>
                </a:cubicBezTo>
                <a:cubicBezTo>
                  <a:pt x="17212" y="2780"/>
                  <a:pt x="17712" y="3294"/>
                  <a:pt x="18444" y="2951"/>
                </a:cubicBezTo>
                <a:cubicBezTo>
                  <a:pt x="18513" y="2923"/>
                  <a:pt x="18583" y="2880"/>
                  <a:pt x="18664" y="2851"/>
                </a:cubicBezTo>
                <a:cubicBezTo>
                  <a:pt x="18606" y="2908"/>
                  <a:pt x="18537" y="2980"/>
                  <a:pt x="18479" y="3037"/>
                </a:cubicBezTo>
                <a:cubicBezTo>
                  <a:pt x="18176" y="3208"/>
                  <a:pt x="18037" y="3652"/>
                  <a:pt x="18176" y="4038"/>
                </a:cubicBezTo>
                <a:lnTo>
                  <a:pt x="18188" y="4066"/>
                </a:lnTo>
                <a:cubicBezTo>
                  <a:pt x="18327" y="4452"/>
                  <a:pt x="18688" y="4638"/>
                  <a:pt x="19013" y="4466"/>
                </a:cubicBezTo>
                <a:cubicBezTo>
                  <a:pt x="19013" y="4466"/>
                  <a:pt x="19025" y="4466"/>
                  <a:pt x="19025" y="4466"/>
                </a:cubicBezTo>
                <a:cubicBezTo>
                  <a:pt x="19048" y="4452"/>
                  <a:pt x="19060" y="4452"/>
                  <a:pt x="19083" y="4438"/>
                </a:cubicBezTo>
                <a:cubicBezTo>
                  <a:pt x="18967" y="4581"/>
                  <a:pt x="18850" y="4724"/>
                  <a:pt x="18734" y="4867"/>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5" name="Freeform 17"/>
          <p:cNvSpPr/>
          <p:nvPr/>
        </p:nvSpPr>
        <p:spPr>
          <a:xfrm>
            <a:off x="15763544" y="7925237"/>
            <a:ext cx="1177435" cy="1258951"/>
          </a:xfrm>
          <a:custGeom>
            <a:avLst/>
            <a:gdLst/>
            <a:ahLst/>
            <a:cxnLst>
              <a:cxn ang="0">
                <a:pos x="wd2" y="hd2"/>
              </a:cxn>
              <a:cxn ang="5400000">
                <a:pos x="wd2" y="hd2"/>
              </a:cxn>
              <a:cxn ang="10800000">
                <a:pos x="wd2" y="hd2"/>
              </a:cxn>
              <a:cxn ang="16200000">
                <a:pos x="wd2" y="hd2"/>
              </a:cxn>
            </a:cxnLst>
            <a:rect l="0" t="0" r="r" b="b"/>
            <a:pathLst>
              <a:path w="21600" h="21600" extrusionOk="0">
                <a:moveTo>
                  <a:pt x="11471" y="3796"/>
                </a:moveTo>
                <a:lnTo>
                  <a:pt x="6065" y="3796"/>
                </a:lnTo>
                <a:cubicBezTo>
                  <a:pt x="4959" y="3796"/>
                  <a:pt x="4039" y="4646"/>
                  <a:pt x="4039" y="5694"/>
                </a:cubicBezTo>
                <a:lnTo>
                  <a:pt x="4039" y="6963"/>
                </a:lnTo>
                <a:cubicBezTo>
                  <a:pt x="4039" y="8011"/>
                  <a:pt x="4959" y="8861"/>
                  <a:pt x="6065" y="8861"/>
                </a:cubicBezTo>
                <a:lnTo>
                  <a:pt x="11471" y="8861"/>
                </a:lnTo>
                <a:cubicBezTo>
                  <a:pt x="12590" y="8861"/>
                  <a:pt x="13497" y="8011"/>
                  <a:pt x="13497" y="6963"/>
                </a:cubicBezTo>
                <a:lnTo>
                  <a:pt x="13497" y="5694"/>
                </a:lnTo>
                <a:cubicBezTo>
                  <a:pt x="13497" y="4646"/>
                  <a:pt x="12590" y="3796"/>
                  <a:pt x="11471" y="3796"/>
                </a:cubicBezTo>
                <a:close/>
                <a:moveTo>
                  <a:pt x="12142" y="6963"/>
                </a:moveTo>
                <a:cubicBezTo>
                  <a:pt x="12142" y="7313"/>
                  <a:pt x="11844" y="7592"/>
                  <a:pt x="11471" y="7592"/>
                </a:cubicBezTo>
                <a:lnTo>
                  <a:pt x="6065" y="7592"/>
                </a:lnTo>
                <a:cubicBezTo>
                  <a:pt x="5692" y="7592"/>
                  <a:pt x="5394" y="7313"/>
                  <a:pt x="5394" y="6963"/>
                </a:cubicBezTo>
                <a:lnTo>
                  <a:pt x="5394" y="5694"/>
                </a:lnTo>
                <a:cubicBezTo>
                  <a:pt x="5394" y="5345"/>
                  <a:pt x="5692" y="5065"/>
                  <a:pt x="6065" y="5065"/>
                </a:cubicBezTo>
                <a:lnTo>
                  <a:pt x="11471" y="5065"/>
                </a:lnTo>
                <a:cubicBezTo>
                  <a:pt x="11844" y="5065"/>
                  <a:pt x="12142" y="5345"/>
                  <a:pt x="12142" y="5694"/>
                </a:cubicBezTo>
                <a:lnTo>
                  <a:pt x="12142" y="6963"/>
                </a:lnTo>
                <a:close/>
                <a:moveTo>
                  <a:pt x="15523" y="12739"/>
                </a:moveTo>
                <a:lnTo>
                  <a:pt x="6065" y="12739"/>
                </a:lnTo>
                <a:cubicBezTo>
                  <a:pt x="4959" y="12739"/>
                  <a:pt x="4039" y="13589"/>
                  <a:pt x="4039" y="14637"/>
                </a:cubicBezTo>
                <a:lnTo>
                  <a:pt x="4039" y="15906"/>
                </a:lnTo>
                <a:cubicBezTo>
                  <a:pt x="4039" y="16954"/>
                  <a:pt x="4959" y="17804"/>
                  <a:pt x="6065" y="17804"/>
                </a:cubicBezTo>
                <a:lnTo>
                  <a:pt x="15523" y="17804"/>
                </a:lnTo>
                <a:cubicBezTo>
                  <a:pt x="16641" y="17804"/>
                  <a:pt x="17548" y="16954"/>
                  <a:pt x="17548" y="15906"/>
                </a:cubicBezTo>
                <a:lnTo>
                  <a:pt x="17548" y="14637"/>
                </a:lnTo>
                <a:cubicBezTo>
                  <a:pt x="17548" y="13589"/>
                  <a:pt x="16641" y="12739"/>
                  <a:pt x="15523" y="12739"/>
                </a:cubicBezTo>
                <a:close/>
                <a:moveTo>
                  <a:pt x="16194" y="15906"/>
                </a:moveTo>
                <a:cubicBezTo>
                  <a:pt x="16194" y="16255"/>
                  <a:pt x="15896" y="16535"/>
                  <a:pt x="15523" y="16535"/>
                </a:cubicBezTo>
                <a:lnTo>
                  <a:pt x="6065" y="16535"/>
                </a:lnTo>
                <a:cubicBezTo>
                  <a:pt x="5692" y="16535"/>
                  <a:pt x="5394" y="16255"/>
                  <a:pt x="5394" y="15906"/>
                </a:cubicBezTo>
                <a:lnTo>
                  <a:pt x="5394" y="14637"/>
                </a:lnTo>
                <a:cubicBezTo>
                  <a:pt x="5394" y="14287"/>
                  <a:pt x="5692" y="14008"/>
                  <a:pt x="6065" y="14008"/>
                </a:cubicBezTo>
                <a:lnTo>
                  <a:pt x="15523" y="14008"/>
                </a:lnTo>
                <a:cubicBezTo>
                  <a:pt x="15896" y="14008"/>
                  <a:pt x="16194" y="14287"/>
                  <a:pt x="16194" y="14637"/>
                </a:cubicBezTo>
                <a:lnTo>
                  <a:pt x="16194" y="15906"/>
                </a:lnTo>
                <a:close/>
                <a:moveTo>
                  <a:pt x="20929" y="7592"/>
                </a:moveTo>
                <a:lnTo>
                  <a:pt x="18220" y="7592"/>
                </a:lnTo>
                <a:cubicBezTo>
                  <a:pt x="17847" y="7592"/>
                  <a:pt x="17548" y="7313"/>
                  <a:pt x="17548" y="6963"/>
                </a:cubicBezTo>
                <a:lnTo>
                  <a:pt x="17548" y="5694"/>
                </a:lnTo>
                <a:cubicBezTo>
                  <a:pt x="17548" y="2562"/>
                  <a:pt x="14827" y="0"/>
                  <a:pt x="11471" y="0"/>
                </a:cubicBezTo>
                <a:lnTo>
                  <a:pt x="6065" y="0"/>
                </a:lnTo>
                <a:cubicBezTo>
                  <a:pt x="2722" y="0"/>
                  <a:pt x="0" y="2562"/>
                  <a:pt x="0" y="5694"/>
                </a:cubicBezTo>
                <a:lnTo>
                  <a:pt x="0" y="15906"/>
                </a:lnTo>
                <a:cubicBezTo>
                  <a:pt x="0" y="19038"/>
                  <a:pt x="2722" y="21600"/>
                  <a:pt x="6065" y="21600"/>
                </a:cubicBezTo>
                <a:lnTo>
                  <a:pt x="15523" y="21600"/>
                </a:lnTo>
                <a:cubicBezTo>
                  <a:pt x="18878" y="21600"/>
                  <a:pt x="21600" y="19038"/>
                  <a:pt x="21600" y="15906"/>
                </a:cubicBezTo>
                <a:lnTo>
                  <a:pt x="21600" y="8232"/>
                </a:lnTo>
                <a:cubicBezTo>
                  <a:pt x="21600" y="7883"/>
                  <a:pt x="21302" y="7592"/>
                  <a:pt x="20929" y="7592"/>
                </a:cubicBezTo>
                <a:close/>
                <a:moveTo>
                  <a:pt x="20245" y="15906"/>
                </a:moveTo>
                <a:cubicBezTo>
                  <a:pt x="20245" y="18340"/>
                  <a:pt x="18133" y="20331"/>
                  <a:pt x="15523" y="20331"/>
                </a:cubicBezTo>
                <a:lnTo>
                  <a:pt x="6065" y="20331"/>
                </a:lnTo>
                <a:cubicBezTo>
                  <a:pt x="3467" y="20331"/>
                  <a:pt x="1342" y="18340"/>
                  <a:pt x="1342" y="15906"/>
                </a:cubicBezTo>
                <a:lnTo>
                  <a:pt x="1342" y="5694"/>
                </a:lnTo>
                <a:cubicBezTo>
                  <a:pt x="1342" y="3260"/>
                  <a:pt x="3467" y="1269"/>
                  <a:pt x="6065" y="1269"/>
                </a:cubicBezTo>
                <a:lnTo>
                  <a:pt x="11471" y="1269"/>
                </a:lnTo>
                <a:cubicBezTo>
                  <a:pt x="14081" y="1269"/>
                  <a:pt x="16194" y="3260"/>
                  <a:pt x="16194" y="5694"/>
                </a:cubicBezTo>
                <a:lnTo>
                  <a:pt x="16194" y="6963"/>
                </a:lnTo>
                <a:cubicBezTo>
                  <a:pt x="16194" y="8011"/>
                  <a:pt x="17101" y="8861"/>
                  <a:pt x="18220" y="8861"/>
                </a:cubicBezTo>
                <a:lnTo>
                  <a:pt x="20245" y="8861"/>
                </a:lnTo>
                <a:lnTo>
                  <a:pt x="20245" y="15906"/>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6" name="Freeform 18"/>
          <p:cNvSpPr/>
          <p:nvPr/>
        </p:nvSpPr>
        <p:spPr>
          <a:xfrm>
            <a:off x="13920128" y="8000712"/>
            <a:ext cx="1257719" cy="1107997"/>
          </a:xfrm>
          <a:custGeom>
            <a:avLst/>
            <a:gdLst/>
            <a:ahLst/>
            <a:cxnLst>
              <a:cxn ang="0">
                <a:pos x="wd2" y="hd2"/>
              </a:cxn>
              <a:cxn ang="5400000">
                <a:pos x="wd2" y="hd2"/>
              </a:cxn>
              <a:cxn ang="10800000">
                <a:pos x="wd2" y="hd2"/>
              </a:cxn>
              <a:cxn ang="16200000">
                <a:pos x="wd2" y="hd2"/>
              </a:cxn>
            </a:cxnLst>
            <a:rect l="0" t="0" r="r" b="b"/>
            <a:pathLst>
              <a:path w="21527" h="21600" extrusionOk="0">
                <a:moveTo>
                  <a:pt x="18057" y="0"/>
                </a:moveTo>
                <a:cubicBezTo>
                  <a:pt x="17708" y="0"/>
                  <a:pt x="16768" y="53"/>
                  <a:pt x="15747" y="634"/>
                </a:cubicBezTo>
                <a:cubicBezTo>
                  <a:pt x="14412" y="1387"/>
                  <a:pt x="13402" y="2682"/>
                  <a:pt x="12752" y="4479"/>
                </a:cubicBezTo>
                <a:cubicBezTo>
                  <a:pt x="12671" y="4730"/>
                  <a:pt x="12706" y="5007"/>
                  <a:pt x="12845" y="5218"/>
                </a:cubicBezTo>
                <a:cubicBezTo>
                  <a:pt x="12996" y="5430"/>
                  <a:pt x="13228" y="5535"/>
                  <a:pt x="13460" y="5483"/>
                </a:cubicBezTo>
                <a:cubicBezTo>
                  <a:pt x="13634" y="5456"/>
                  <a:pt x="13785" y="5430"/>
                  <a:pt x="13936" y="5430"/>
                </a:cubicBezTo>
                <a:cubicBezTo>
                  <a:pt x="14621" y="5430"/>
                  <a:pt x="15352" y="5905"/>
                  <a:pt x="15352" y="7213"/>
                </a:cubicBezTo>
                <a:cubicBezTo>
                  <a:pt x="15352" y="8191"/>
                  <a:pt x="14784" y="9908"/>
                  <a:pt x="13948" y="11467"/>
                </a:cubicBezTo>
                <a:cubicBezTo>
                  <a:pt x="12938" y="13317"/>
                  <a:pt x="12126" y="13924"/>
                  <a:pt x="11893" y="13924"/>
                </a:cubicBezTo>
                <a:cubicBezTo>
                  <a:pt x="11383" y="13924"/>
                  <a:pt x="10942" y="12934"/>
                  <a:pt x="10675" y="12114"/>
                </a:cubicBezTo>
                <a:cubicBezTo>
                  <a:pt x="10187" y="10622"/>
                  <a:pt x="9827" y="8534"/>
                  <a:pt x="9201" y="5047"/>
                </a:cubicBezTo>
                <a:cubicBezTo>
                  <a:pt x="8945" y="3580"/>
                  <a:pt x="8760" y="2523"/>
                  <a:pt x="8423" y="1757"/>
                </a:cubicBezTo>
                <a:cubicBezTo>
                  <a:pt x="8005" y="819"/>
                  <a:pt x="7355" y="357"/>
                  <a:pt x="6415" y="357"/>
                </a:cubicBezTo>
                <a:cubicBezTo>
                  <a:pt x="5208" y="357"/>
                  <a:pt x="4674" y="846"/>
                  <a:pt x="217" y="5364"/>
                </a:cubicBezTo>
                <a:cubicBezTo>
                  <a:pt x="-38" y="5615"/>
                  <a:pt x="-73" y="6051"/>
                  <a:pt x="136" y="6354"/>
                </a:cubicBezTo>
                <a:lnTo>
                  <a:pt x="414" y="6764"/>
                </a:lnTo>
                <a:cubicBezTo>
                  <a:pt x="623" y="7081"/>
                  <a:pt x="1018" y="7147"/>
                  <a:pt x="1297" y="6923"/>
                </a:cubicBezTo>
                <a:cubicBezTo>
                  <a:pt x="1923" y="6421"/>
                  <a:pt x="2283" y="6170"/>
                  <a:pt x="2573" y="6170"/>
                </a:cubicBezTo>
                <a:cubicBezTo>
                  <a:pt x="3084" y="6170"/>
                  <a:pt x="3571" y="7147"/>
                  <a:pt x="3885" y="7966"/>
                </a:cubicBezTo>
                <a:cubicBezTo>
                  <a:pt x="4384" y="9261"/>
                  <a:pt x="4802" y="11005"/>
                  <a:pt x="5243" y="12854"/>
                </a:cubicBezTo>
                <a:cubicBezTo>
                  <a:pt x="6137" y="16580"/>
                  <a:pt x="7216" y="21600"/>
                  <a:pt x="9862" y="21600"/>
                </a:cubicBezTo>
                <a:cubicBezTo>
                  <a:pt x="12195" y="21600"/>
                  <a:pt x="15584" y="17333"/>
                  <a:pt x="17035" y="15232"/>
                </a:cubicBezTo>
                <a:cubicBezTo>
                  <a:pt x="19844" y="11177"/>
                  <a:pt x="21527" y="7068"/>
                  <a:pt x="21527" y="4241"/>
                </a:cubicBezTo>
                <a:cubicBezTo>
                  <a:pt x="21527" y="1110"/>
                  <a:pt x="19728" y="0"/>
                  <a:pt x="18057" y="0"/>
                </a:cubicBezTo>
                <a:close/>
                <a:moveTo>
                  <a:pt x="16025" y="14321"/>
                </a:moveTo>
                <a:cubicBezTo>
                  <a:pt x="13379" y="18139"/>
                  <a:pt x="10919" y="20134"/>
                  <a:pt x="9862" y="20134"/>
                </a:cubicBezTo>
                <a:cubicBezTo>
                  <a:pt x="8330" y="20134"/>
                  <a:pt x="7309" y="15880"/>
                  <a:pt x="6496" y="12471"/>
                </a:cubicBezTo>
                <a:cubicBezTo>
                  <a:pt x="6032" y="10569"/>
                  <a:pt x="5603" y="8772"/>
                  <a:pt x="5069" y="7372"/>
                </a:cubicBezTo>
                <a:cubicBezTo>
                  <a:pt x="4651" y="6302"/>
                  <a:pt x="3978" y="4888"/>
                  <a:pt x="2805" y="4716"/>
                </a:cubicBezTo>
                <a:cubicBezTo>
                  <a:pt x="5498" y="2034"/>
                  <a:pt x="5858" y="1823"/>
                  <a:pt x="6415" y="1823"/>
                </a:cubicBezTo>
                <a:cubicBezTo>
                  <a:pt x="7251" y="1823"/>
                  <a:pt x="7425" y="2404"/>
                  <a:pt x="7936" y="5337"/>
                </a:cubicBezTo>
                <a:cubicBezTo>
                  <a:pt x="8528" y="8574"/>
                  <a:pt x="8911" y="10939"/>
                  <a:pt x="9468" y="12630"/>
                </a:cubicBezTo>
                <a:cubicBezTo>
                  <a:pt x="9688" y="13317"/>
                  <a:pt x="10373" y="15391"/>
                  <a:pt x="11893" y="15391"/>
                </a:cubicBezTo>
                <a:cubicBezTo>
                  <a:pt x="13147" y="15391"/>
                  <a:pt x="14401" y="13409"/>
                  <a:pt x="15039" y="12233"/>
                </a:cubicBezTo>
                <a:cubicBezTo>
                  <a:pt x="15817" y="10807"/>
                  <a:pt x="16641" y="8732"/>
                  <a:pt x="16641" y="7213"/>
                </a:cubicBezTo>
                <a:cubicBezTo>
                  <a:pt x="16641" y="5245"/>
                  <a:pt x="15550" y="4228"/>
                  <a:pt x="14401" y="4016"/>
                </a:cubicBezTo>
                <a:cubicBezTo>
                  <a:pt x="14888" y="3078"/>
                  <a:pt x="15526" y="2391"/>
                  <a:pt x="16316" y="1955"/>
                </a:cubicBezTo>
                <a:cubicBezTo>
                  <a:pt x="17105" y="1506"/>
                  <a:pt x="17790" y="1466"/>
                  <a:pt x="18057" y="1466"/>
                </a:cubicBezTo>
                <a:cubicBezTo>
                  <a:pt x="19055" y="1466"/>
                  <a:pt x="20239" y="1942"/>
                  <a:pt x="20239" y="4241"/>
                </a:cubicBezTo>
                <a:cubicBezTo>
                  <a:pt x="20239" y="6711"/>
                  <a:pt x="18625" y="10582"/>
                  <a:pt x="16025" y="14321"/>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7" name="Freeform 19"/>
          <p:cNvSpPr/>
          <p:nvPr/>
        </p:nvSpPr>
        <p:spPr>
          <a:xfrm>
            <a:off x="12080293" y="8076190"/>
            <a:ext cx="1255930" cy="957044"/>
          </a:xfrm>
          <a:custGeom>
            <a:avLst/>
            <a:gdLst/>
            <a:ahLst/>
            <a:cxnLst>
              <a:cxn ang="0">
                <a:pos x="wd2" y="hd2"/>
              </a:cxn>
              <a:cxn ang="5400000">
                <a:pos x="wd2" y="hd2"/>
              </a:cxn>
              <a:cxn ang="10800000">
                <a:pos x="wd2" y="hd2"/>
              </a:cxn>
              <a:cxn ang="16200000">
                <a:pos x="wd2" y="hd2"/>
              </a:cxn>
            </a:cxnLst>
            <a:rect l="0" t="0" r="r" b="b"/>
            <a:pathLst>
              <a:path w="21600" h="21600" extrusionOk="0">
                <a:moveTo>
                  <a:pt x="20960" y="0"/>
                </a:moveTo>
                <a:lnTo>
                  <a:pt x="16535" y="0"/>
                </a:lnTo>
                <a:cubicBezTo>
                  <a:pt x="16185" y="0"/>
                  <a:pt x="15906" y="382"/>
                  <a:pt x="15906" y="841"/>
                </a:cubicBezTo>
                <a:lnTo>
                  <a:pt x="15906" y="14950"/>
                </a:lnTo>
                <a:lnTo>
                  <a:pt x="13694" y="14950"/>
                </a:lnTo>
                <a:lnTo>
                  <a:pt x="13694" y="841"/>
                </a:lnTo>
                <a:cubicBezTo>
                  <a:pt x="13694" y="382"/>
                  <a:pt x="13402" y="0"/>
                  <a:pt x="13053" y="0"/>
                </a:cubicBezTo>
                <a:lnTo>
                  <a:pt x="8547" y="0"/>
                </a:lnTo>
                <a:cubicBezTo>
                  <a:pt x="8198" y="0"/>
                  <a:pt x="7906" y="382"/>
                  <a:pt x="7906" y="841"/>
                </a:cubicBezTo>
                <a:lnTo>
                  <a:pt x="7906" y="14950"/>
                </a:lnTo>
                <a:lnTo>
                  <a:pt x="6963" y="14950"/>
                </a:lnTo>
                <a:cubicBezTo>
                  <a:pt x="6265" y="14950"/>
                  <a:pt x="5694" y="14201"/>
                  <a:pt x="5694" y="13299"/>
                </a:cubicBezTo>
                <a:lnTo>
                  <a:pt x="5694" y="841"/>
                </a:lnTo>
                <a:cubicBezTo>
                  <a:pt x="5694" y="382"/>
                  <a:pt x="5415" y="0"/>
                  <a:pt x="5065" y="0"/>
                </a:cubicBezTo>
                <a:lnTo>
                  <a:pt x="640" y="0"/>
                </a:lnTo>
                <a:cubicBezTo>
                  <a:pt x="291" y="0"/>
                  <a:pt x="0" y="382"/>
                  <a:pt x="0" y="841"/>
                </a:cubicBezTo>
                <a:lnTo>
                  <a:pt x="0" y="12459"/>
                </a:lnTo>
                <a:cubicBezTo>
                  <a:pt x="0" y="17503"/>
                  <a:pt x="3121" y="21600"/>
                  <a:pt x="6963" y="21600"/>
                </a:cubicBezTo>
                <a:lnTo>
                  <a:pt x="20960" y="21600"/>
                </a:lnTo>
                <a:cubicBezTo>
                  <a:pt x="21309" y="21600"/>
                  <a:pt x="21600" y="21218"/>
                  <a:pt x="21600" y="20759"/>
                </a:cubicBezTo>
                <a:lnTo>
                  <a:pt x="21600" y="841"/>
                </a:lnTo>
                <a:cubicBezTo>
                  <a:pt x="21600" y="382"/>
                  <a:pt x="21309" y="0"/>
                  <a:pt x="20960" y="0"/>
                </a:cubicBezTo>
                <a:close/>
                <a:moveTo>
                  <a:pt x="20331" y="19934"/>
                </a:moveTo>
                <a:lnTo>
                  <a:pt x="6963" y="19934"/>
                </a:lnTo>
                <a:cubicBezTo>
                  <a:pt x="3819" y="19934"/>
                  <a:pt x="1269" y="16586"/>
                  <a:pt x="1269" y="12459"/>
                </a:cubicBezTo>
                <a:lnTo>
                  <a:pt x="1269" y="1666"/>
                </a:lnTo>
                <a:lnTo>
                  <a:pt x="4436" y="1666"/>
                </a:lnTo>
                <a:lnTo>
                  <a:pt x="4436" y="13299"/>
                </a:lnTo>
                <a:cubicBezTo>
                  <a:pt x="4436" y="15118"/>
                  <a:pt x="5566" y="16617"/>
                  <a:pt x="6963" y="16617"/>
                </a:cubicBezTo>
                <a:lnTo>
                  <a:pt x="8547" y="16617"/>
                </a:lnTo>
                <a:cubicBezTo>
                  <a:pt x="8896" y="16617"/>
                  <a:pt x="9176" y="16234"/>
                  <a:pt x="9176" y="15776"/>
                </a:cubicBezTo>
                <a:lnTo>
                  <a:pt x="9176" y="1666"/>
                </a:lnTo>
                <a:lnTo>
                  <a:pt x="12424" y="1666"/>
                </a:lnTo>
                <a:lnTo>
                  <a:pt x="12424" y="15776"/>
                </a:lnTo>
                <a:cubicBezTo>
                  <a:pt x="12424" y="16234"/>
                  <a:pt x="12704" y="16617"/>
                  <a:pt x="13053" y="16617"/>
                </a:cubicBezTo>
                <a:lnTo>
                  <a:pt x="16535" y="16617"/>
                </a:lnTo>
                <a:cubicBezTo>
                  <a:pt x="16884" y="16617"/>
                  <a:pt x="17164" y="16234"/>
                  <a:pt x="17164" y="15776"/>
                </a:cubicBezTo>
                <a:lnTo>
                  <a:pt x="17164" y="1666"/>
                </a:lnTo>
                <a:lnTo>
                  <a:pt x="20331" y="1666"/>
                </a:lnTo>
                <a:lnTo>
                  <a:pt x="20331" y="19934"/>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8" name="Freeform 20"/>
          <p:cNvSpPr/>
          <p:nvPr/>
        </p:nvSpPr>
        <p:spPr>
          <a:xfrm>
            <a:off x="10238666" y="8148648"/>
            <a:ext cx="1255930" cy="812129"/>
          </a:xfrm>
          <a:custGeom>
            <a:avLst/>
            <a:gdLst/>
            <a:ahLst/>
            <a:cxnLst>
              <a:cxn ang="0">
                <a:pos x="wd2" y="hd2"/>
              </a:cxn>
              <a:cxn ang="5400000">
                <a:pos x="wd2" y="hd2"/>
              </a:cxn>
              <a:cxn ang="10800000">
                <a:pos x="wd2" y="hd2"/>
              </a:cxn>
              <a:cxn ang="16200000">
                <a:pos x="wd2" y="hd2"/>
              </a:cxn>
            </a:cxnLst>
            <a:rect l="0" t="0" r="r" b="b"/>
            <a:pathLst>
              <a:path w="21600" h="21600" extrusionOk="0">
                <a:moveTo>
                  <a:pt x="6963" y="21600"/>
                </a:moveTo>
                <a:cubicBezTo>
                  <a:pt x="3121" y="21600"/>
                  <a:pt x="0" y="16756"/>
                  <a:pt x="0" y="10809"/>
                </a:cubicBezTo>
                <a:cubicBezTo>
                  <a:pt x="0" y="4844"/>
                  <a:pt x="3121" y="0"/>
                  <a:pt x="6963" y="0"/>
                </a:cubicBezTo>
                <a:cubicBezTo>
                  <a:pt x="8826" y="0"/>
                  <a:pt x="10573" y="1121"/>
                  <a:pt x="11877" y="3163"/>
                </a:cubicBezTo>
                <a:cubicBezTo>
                  <a:pt x="12133" y="3543"/>
                  <a:pt x="12133" y="4175"/>
                  <a:pt x="11877" y="4555"/>
                </a:cubicBezTo>
                <a:lnTo>
                  <a:pt x="10096" y="7339"/>
                </a:lnTo>
                <a:cubicBezTo>
                  <a:pt x="9851" y="7718"/>
                  <a:pt x="9443" y="7718"/>
                  <a:pt x="9199" y="7339"/>
                </a:cubicBezTo>
                <a:cubicBezTo>
                  <a:pt x="8605" y="6399"/>
                  <a:pt x="7802" y="5893"/>
                  <a:pt x="6963" y="5893"/>
                </a:cubicBezTo>
                <a:cubicBezTo>
                  <a:pt x="5217" y="5893"/>
                  <a:pt x="3796" y="8098"/>
                  <a:pt x="3796" y="10809"/>
                </a:cubicBezTo>
                <a:cubicBezTo>
                  <a:pt x="3796" y="13502"/>
                  <a:pt x="5217" y="15707"/>
                  <a:pt x="6963" y="15707"/>
                </a:cubicBezTo>
                <a:cubicBezTo>
                  <a:pt x="7976" y="15707"/>
                  <a:pt x="8908" y="14966"/>
                  <a:pt x="9490" y="13755"/>
                </a:cubicBezTo>
                <a:lnTo>
                  <a:pt x="7592" y="13755"/>
                </a:lnTo>
                <a:cubicBezTo>
                  <a:pt x="7243" y="13755"/>
                  <a:pt x="6963" y="13303"/>
                  <a:pt x="6963" y="12761"/>
                </a:cubicBezTo>
                <a:lnTo>
                  <a:pt x="6963" y="8839"/>
                </a:lnTo>
                <a:cubicBezTo>
                  <a:pt x="6963" y="8297"/>
                  <a:pt x="7243" y="7863"/>
                  <a:pt x="7592" y="7863"/>
                </a:cubicBezTo>
                <a:lnTo>
                  <a:pt x="13158" y="7863"/>
                </a:lnTo>
                <a:cubicBezTo>
                  <a:pt x="13461" y="7863"/>
                  <a:pt x="13717" y="8188"/>
                  <a:pt x="13787" y="8640"/>
                </a:cubicBezTo>
                <a:cubicBezTo>
                  <a:pt x="13868" y="9345"/>
                  <a:pt x="13926" y="10068"/>
                  <a:pt x="13926" y="10809"/>
                </a:cubicBezTo>
                <a:cubicBezTo>
                  <a:pt x="13926" y="16756"/>
                  <a:pt x="10794" y="21600"/>
                  <a:pt x="6963" y="21600"/>
                </a:cubicBezTo>
                <a:close/>
                <a:moveTo>
                  <a:pt x="6963" y="1970"/>
                </a:moveTo>
                <a:cubicBezTo>
                  <a:pt x="3819" y="1970"/>
                  <a:pt x="1269" y="5929"/>
                  <a:pt x="1269" y="10809"/>
                </a:cubicBezTo>
                <a:cubicBezTo>
                  <a:pt x="1269" y="15671"/>
                  <a:pt x="3819" y="19630"/>
                  <a:pt x="6963" y="19630"/>
                </a:cubicBezTo>
                <a:cubicBezTo>
                  <a:pt x="10107" y="19630"/>
                  <a:pt x="12657" y="15671"/>
                  <a:pt x="12657" y="10809"/>
                </a:cubicBezTo>
                <a:cubicBezTo>
                  <a:pt x="12657" y="10466"/>
                  <a:pt x="12646" y="10140"/>
                  <a:pt x="12622" y="9815"/>
                </a:cubicBezTo>
                <a:lnTo>
                  <a:pt x="8232" y="9815"/>
                </a:lnTo>
                <a:lnTo>
                  <a:pt x="8232" y="11785"/>
                </a:lnTo>
                <a:lnTo>
                  <a:pt x="10538" y="11785"/>
                </a:lnTo>
                <a:cubicBezTo>
                  <a:pt x="10748" y="11785"/>
                  <a:pt x="10934" y="11930"/>
                  <a:pt x="11062" y="12201"/>
                </a:cubicBezTo>
                <a:cubicBezTo>
                  <a:pt x="11178" y="12454"/>
                  <a:pt x="11202" y="12797"/>
                  <a:pt x="11132" y="13087"/>
                </a:cubicBezTo>
                <a:cubicBezTo>
                  <a:pt x="10515" y="15834"/>
                  <a:pt x="8838" y="17678"/>
                  <a:pt x="6963" y="17678"/>
                </a:cubicBezTo>
                <a:cubicBezTo>
                  <a:pt x="4518" y="17678"/>
                  <a:pt x="2538" y="14587"/>
                  <a:pt x="2538" y="10809"/>
                </a:cubicBezTo>
                <a:cubicBezTo>
                  <a:pt x="2538" y="7013"/>
                  <a:pt x="4518" y="3922"/>
                  <a:pt x="6963" y="3922"/>
                </a:cubicBezTo>
                <a:cubicBezTo>
                  <a:pt x="7930" y="3922"/>
                  <a:pt x="8850" y="4410"/>
                  <a:pt x="9618" y="5296"/>
                </a:cubicBezTo>
                <a:lnTo>
                  <a:pt x="10515" y="3886"/>
                </a:lnTo>
                <a:cubicBezTo>
                  <a:pt x="9513" y="2639"/>
                  <a:pt x="8267" y="1970"/>
                  <a:pt x="6963" y="1970"/>
                </a:cubicBezTo>
                <a:close/>
                <a:moveTo>
                  <a:pt x="19702" y="15707"/>
                </a:moveTo>
                <a:lnTo>
                  <a:pt x="17164" y="15707"/>
                </a:lnTo>
                <a:cubicBezTo>
                  <a:pt x="16814" y="15707"/>
                  <a:pt x="16535" y="15274"/>
                  <a:pt x="16535" y="14731"/>
                </a:cubicBezTo>
                <a:lnTo>
                  <a:pt x="16535" y="13755"/>
                </a:lnTo>
                <a:lnTo>
                  <a:pt x="15906" y="13755"/>
                </a:lnTo>
                <a:cubicBezTo>
                  <a:pt x="15557" y="13755"/>
                  <a:pt x="15266" y="13303"/>
                  <a:pt x="15266" y="12761"/>
                </a:cubicBezTo>
                <a:lnTo>
                  <a:pt x="15266" y="8839"/>
                </a:lnTo>
                <a:cubicBezTo>
                  <a:pt x="15266" y="8297"/>
                  <a:pt x="15557" y="7863"/>
                  <a:pt x="15906" y="7863"/>
                </a:cubicBezTo>
                <a:lnTo>
                  <a:pt x="16535" y="7863"/>
                </a:lnTo>
                <a:lnTo>
                  <a:pt x="16535" y="6869"/>
                </a:lnTo>
                <a:cubicBezTo>
                  <a:pt x="16535" y="6326"/>
                  <a:pt x="16814" y="5893"/>
                  <a:pt x="17164" y="5893"/>
                </a:cubicBezTo>
                <a:lnTo>
                  <a:pt x="19702" y="5893"/>
                </a:lnTo>
                <a:cubicBezTo>
                  <a:pt x="20051" y="5893"/>
                  <a:pt x="20331" y="6326"/>
                  <a:pt x="20331" y="6869"/>
                </a:cubicBezTo>
                <a:lnTo>
                  <a:pt x="20331" y="7863"/>
                </a:lnTo>
                <a:lnTo>
                  <a:pt x="20960" y="7863"/>
                </a:lnTo>
                <a:cubicBezTo>
                  <a:pt x="21309" y="7863"/>
                  <a:pt x="21600" y="8297"/>
                  <a:pt x="21600" y="8839"/>
                </a:cubicBezTo>
                <a:lnTo>
                  <a:pt x="21600" y="12761"/>
                </a:lnTo>
                <a:cubicBezTo>
                  <a:pt x="21600" y="13303"/>
                  <a:pt x="21309" y="13755"/>
                  <a:pt x="20960" y="13755"/>
                </a:cubicBezTo>
                <a:lnTo>
                  <a:pt x="20331" y="13755"/>
                </a:lnTo>
                <a:lnTo>
                  <a:pt x="20331" y="14731"/>
                </a:lnTo>
                <a:cubicBezTo>
                  <a:pt x="20331" y="15274"/>
                  <a:pt x="20051" y="15707"/>
                  <a:pt x="19702" y="15707"/>
                </a:cubicBezTo>
                <a:close/>
                <a:moveTo>
                  <a:pt x="17804" y="13755"/>
                </a:moveTo>
                <a:lnTo>
                  <a:pt x="19062" y="13755"/>
                </a:lnTo>
                <a:lnTo>
                  <a:pt x="19062" y="12761"/>
                </a:lnTo>
                <a:cubicBezTo>
                  <a:pt x="19062" y="12219"/>
                  <a:pt x="19353" y="11785"/>
                  <a:pt x="19702" y="11785"/>
                </a:cubicBezTo>
                <a:lnTo>
                  <a:pt x="20331" y="11785"/>
                </a:lnTo>
                <a:lnTo>
                  <a:pt x="20331" y="9815"/>
                </a:lnTo>
                <a:lnTo>
                  <a:pt x="19702" y="9815"/>
                </a:lnTo>
                <a:cubicBezTo>
                  <a:pt x="19353" y="9815"/>
                  <a:pt x="19062" y="9381"/>
                  <a:pt x="19062" y="8839"/>
                </a:cubicBezTo>
                <a:lnTo>
                  <a:pt x="19062" y="7863"/>
                </a:lnTo>
                <a:lnTo>
                  <a:pt x="17804" y="7863"/>
                </a:lnTo>
                <a:lnTo>
                  <a:pt x="17804" y="8839"/>
                </a:lnTo>
                <a:cubicBezTo>
                  <a:pt x="17804" y="9381"/>
                  <a:pt x="17513" y="9815"/>
                  <a:pt x="17164" y="9815"/>
                </a:cubicBezTo>
                <a:lnTo>
                  <a:pt x="16535" y="9815"/>
                </a:lnTo>
                <a:lnTo>
                  <a:pt x="16535" y="11785"/>
                </a:lnTo>
                <a:lnTo>
                  <a:pt x="17164" y="11785"/>
                </a:lnTo>
                <a:cubicBezTo>
                  <a:pt x="17513" y="11785"/>
                  <a:pt x="17804" y="12219"/>
                  <a:pt x="17804" y="12761"/>
                </a:cubicBezTo>
                <a:lnTo>
                  <a:pt x="17804" y="13755"/>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19" name="Freeform 21"/>
          <p:cNvSpPr/>
          <p:nvPr/>
        </p:nvSpPr>
        <p:spPr>
          <a:xfrm>
            <a:off x="8988775" y="7925237"/>
            <a:ext cx="663516" cy="1258951"/>
          </a:xfrm>
          <a:custGeom>
            <a:avLst/>
            <a:gdLst/>
            <a:ahLst/>
            <a:cxnLst>
              <a:cxn ang="0">
                <a:pos x="wd2" y="hd2"/>
              </a:cxn>
              <a:cxn ang="5400000">
                <a:pos x="wd2" y="hd2"/>
              </a:cxn>
              <a:cxn ang="10800000">
                <a:pos x="wd2" y="hd2"/>
              </a:cxn>
              <a:cxn ang="16200000">
                <a:pos x="wd2" y="hd2"/>
              </a:cxn>
            </a:cxnLst>
            <a:rect l="0" t="0" r="r" b="b"/>
            <a:pathLst>
              <a:path w="21578" h="21600" extrusionOk="0">
                <a:moveTo>
                  <a:pt x="20364" y="5065"/>
                </a:moveTo>
                <a:cubicBezTo>
                  <a:pt x="21026" y="5065"/>
                  <a:pt x="21578" y="4786"/>
                  <a:pt x="21578" y="4436"/>
                </a:cubicBezTo>
                <a:lnTo>
                  <a:pt x="21578" y="640"/>
                </a:lnTo>
                <a:cubicBezTo>
                  <a:pt x="21578" y="291"/>
                  <a:pt x="21026" y="0"/>
                  <a:pt x="20364" y="0"/>
                </a:cubicBezTo>
                <a:lnTo>
                  <a:pt x="13172" y="0"/>
                </a:lnTo>
                <a:cubicBezTo>
                  <a:pt x="8561" y="0"/>
                  <a:pt x="4788" y="1991"/>
                  <a:pt x="4788" y="4436"/>
                </a:cubicBezTo>
                <a:lnTo>
                  <a:pt x="4788" y="7592"/>
                </a:lnTo>
                <a:lnTo>
                  <a:pt x="1191" y="7592"/>
                </a:lnTo>
                <a:cubicBezTo>
                  <a:pt x="530" y="7592"/>
                  <a:pt x="0" y="7883"/>
                  <a:pt x="0" y="8232"/>
                </a:cubicBezTo>
                <a:lnTo>
                  <a:pt x="0" y="12028"/>
                </a:lnTo>
                <a:cubicBezTo>
                  <a:pt x="0" y="12378"/>
                  <a:pt x="530" y="12657"/>
                  <a:pt x="1191" y="12657"/>
                </a:cubicBezTo>
                <a:lnTo>
                  <a:pt x="4788" y="12657"/>
                </a:lnTo>
                <a:lnTo>
                  <a:pt x="4788" y="20960"/>
                </a:lnTo>
                <a:cubicBezTo>
                  <a:pt x="4788" y="21309"/>
                  <a:pt x="5317" y="21600"/>
                  <a:pt x="5979" y="21600"/>
                </a:cubicBezTo>
                <a:lnTo>
                  <a:pt x="13172" y="21600"/>
                </a:lnTo>
                <a:cubicBezTo>
                  <a:pt x="13834" y="21600"/>
                  <a:pt x="14385" y="21309"/>
                  <a:pt x="14385" y="20960"/>
                </a:cubicBezTo>
                <a:lnTo>
                  <a:pt x="14385" y="12657"/>
                </a:lnTo>
                <a:lnTo>
                  <a:pt x="19173" y="12657"/>
                </a:lnTo>
                <a:cubicBezTo>
                  <a:pt x="19747" y="12657"/>
                  <a:pt x="20254" y="12436"/>
                  <a:pt x="20364" y="12133"/>
                </a:cubicBezTo>
                <a:lnTo>
                  <a:pt x="21556" y="8337"/>
                </a:lnTo>
                <a:cubicBezTo>
                  <a:pt x="21600" y="8151"/>
                  <a:pt x="21512" y="7965"/>
                  <a:pt x="21291" y="7813"/>
                </a:cubicBezTo>
                <a:cubicBezTo>
                  <a:pt x="21048" y="7674"/>
                  <a:pt x="20717" y="7592"/>
                  <a:pt x="20364" y="7592"/>
                </a:cubicBezTo>
                <a:lnTo>
                  <a:pt x="14385" y="7592"/>
                </a:lnTo>
                <a:lnTo>
                  <a:pt x="14385" y="5065"/>
                </a:lnTo>
                <a:lnTo>
                  <a:pt x="20364" y="5065"/>
                </a:lnTo>
                <a:close/>
                <a:moveTo>
                  <a:pt x="13172" y="8861"/>
                </a:moveTo>
                <a:lnTo>
                  <a:pt x="18952" y="8861"/>
                </a:lnTo>
                <a:lnTo>
                  <a:pt x="18158" y="11388"/>
                </a:lnTo>
                <a:lnTo>
                  <a:pt x="13172" y="11388"/>
                </a:lnTo>
                <a:cubicBezTo>
                  <a:pt x="12510" y="11388"/>
                  <a:pt x="11980" y="11679"/>
                  <a:pt x="11980" y="12028"/>
                </a:cubicBezTo>
                <a:lnTo>
                  <a:pt x="11980" y="20331"/>
                </a:lnTo>
                <a:lnTo>
                  <a:pt x="7193" y="20331"/>
                </a:lnTo>
                <a:lnTo>
                  <a:pt x="7193" y="12028"/>
                </a:lnTo>
                <a:cubicBezTo>
                  <a:pt x="7193" y="11679"/>
                  <a:pt x="6641" y="11388"/>
                  <a:pt x="5979" y="11388"/>
                </a:cubicBezTo>
                <a:lnTo>
                  <a:pt x="2383" y="11388"/>
                </a:lnTo>
                <a:lnTo>
                  <a:pt x="2383" y="8861"/>
                </a:lnTo>
                <a:lnTo>
                  <a:pt x="5979" y="8861"/>
                </a:lnTo>
                <a:cubicBezTo>
                  <a:pt x="6641" y="8861"/>
                  <a:pt x="7193" y="8582"/>
                  <a:pt x="7193" y="8232"/>
                </a:cubicBezTo>
                <a:lnTo>
                  <a:pt x="7193" y="4436"/>
                </a:lnTo>
                <a:cubicBezTo>
                  <a:pt x="7193" y="2690"/>
                  <a:pt x="9884" y="1269"/>
                  <a:pt x="13172" y="1269"/>
                </a:cubicBezTo>
                <a:lnTo>
                  <a:pt x="19173" y="1269"/>
                </a:lnTo>
                <a:lnTo>
                  <a:pt x="19173" y="3796"/>
                </a:lnTo>
                <a:lnTo>
                  <a:pt x="13172" y="3796"/>
                </a:lnTo>
                <a:cubicBezTo>
                  <a:pt x="12510" y="3796"/>
                  <a:pt x="11980" y="4087"/>
                  <a:pt x="11980" y="4436"/>
                </a:cubicBezTo>
                <a:lnTo>
                  <a:pt x="11980" y="8232"/>
                </a:lnTo>
                <a:cubicBezTo>
                  <a:pt x="11980" y="8582"/>
                  <a:pt x="12510" y="8861"/>
                  <a:pt x="13172" y="8861"/>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0" name="Freeform 22"/>
          <p:cNvSpPr/>
          <p:nvPr/>
        </p:nvSpPr>
        <p:spPr>
          <a:xfrm>
            <a:off x="7147148" y="7925237"/>
            <a:ext cx="1258950" cy="1258951"/>
          </a:xfrm>
          <a:custGeom>
            <a:avLst/>
            <a:gdLst/>
            <a:ahLst/>
            <a:cxnLst>
              <a:cxn ang="0">
                <a:pos x="wd2" y="hd2"/>
              </a:cxn>
              <a:cxn ang="5400000">
                <a:pos x="wd2" y="hd2"/>
              </a:cxn>
              <a:cxn ang="10800000">
                <a:pos x="wd2" y="hd2"/>
              </a:cxn>
              <a:cxn ang="16200000">
                <a:pos x="wd2" y="hd2"/>
              </a:cxn>
            </a:cxnLst>
            <a:rect l="0" t="0" r="r" b="b"/>
            <a:pathLst>
              <a:path w="21600" h="21600" extrusionOk="0">
                <a:moveTo>
                  <a:pt x="17662" y="7239"/>
                </a:moveTo>
                <a:cubicBezTo>
                  <a:pt x="17476" y="6994"/>
                  <a:pt x="17126" y="6924"/>
                  <a:pt x="16858" y="7076"/>
                </a:cubicBezTo>
                <a:cubicBezTo>
                  <a:pt x="15402" y="7857"/>
                  <a:pt x="13957" y="8568"/>
                  <a:pt x="12548" y="9314"/>
                </a:cubicBezTo>
                <a:lnTo>
                  <a:pt x="10101" y="7064"/>
                </a:lnTo>
                <a:cubicBezTo>
                  <a:pt x="9845" y="6831"/>
                  <a:pt x="9460" y="6843"/>
                  <a:pt x="9216" y="7099"/>
                </a:cubicBezTo>
                <a:cubicBezTo>
                  <a:pt x="7503" y="8894"/>
                  <a:pt x="5755" y="10794"/>
                  <a:pt x="4043" y="12601"/>
                </a:cubicBezTo>
                <a:cubicBezTo>
                  <a:pt x="3821" y="12834"/>
                  <a:pt x="3798" y="13172"/>
                  <a:pt x="3984" y="13417"/>
                </a:cubicBezTo>
                <a:cubicBezTo>
                  <a:pt x="4171" y="13662"/>
                  <a:pt x="4497" y="13743"/>
                  <a:pt x="4777" y="13615"/>
                </a:cubicBezTo>
                <a:cubicBezTo>
                  <a:pt x="4905" y="13545"/>
                  <a:pt x="7876" y="11995"/>
                  <a:pt x="9146" y="11272"/>
                </a:cubicBezTo>
                <a:cubicBezTo>
                  <a:pt x="9926" y="12053"/>
                  <a:pt x="10753" y="12776"/>
                  <a:pt x="11569" y="13510"/>
                </a:cubicBezTo>
                <a:cubicBezTo>
                  <a:pt x="11685" y="13627"/>
                  <a:pt x="11837" y="13673"/>
                  <a:pt x="11988" y="13673"/>
                </a:cubicBezTo>
                <a:cubicBezTo>
                  <a:pt x="12163" y="13673"/>
                  <a:pt x="12326" y="13615"/>
                  <a:pt x="12454" y="13487"/>
                </a:cubicBezTo>
                <a:lnTo>
                  <a:pt x="17616" y="8066"/>
                </a:lnTo>
                <a:cubicBezTo>
                  <a:pt x="17837" y="7833"/>
                  <a:pt x="17849" y="7495"/>
                  <a:pt x="17662" y="7239"/>
                </a:cubicBezTo>
                <a:close/>
                <a:moveTo>
                  <a:pt x="11965" y="12158"/>
                </a:moveTo>
                <a:cubicBezTo>
                  <a:pt x="11173" y="11459"/>
                  <a:pt x="10404" y="10771"/>
                  <a:pt x="9693" y="10025"/>
                </a:cubicBezTo>
                <a:cubicBezTo>
                  <a:pt x="9577" y="9885"/>
                  <a:pt x="9402" y="9815"/>
                  <a:pt x="9239" y="9815"/>
                </a:cubicBezTo>
                <a:cubicBezTo>
                  <a:pt x="9064" y="9815"/>
                  <a:pt x="8889" y="9897"/>
                  <a:pt x="8773" y="10025"/>
                </a:cubicBezTo>
                <a:cubicBezTo>
                  <a:pt x="8517" y="10176"/>
                  <a:pt x="8074" y="10421"/>
                  <a:pt x="7573" y="10701"/>
                </a:cubicBezTo>
                <a:cubicBezTo>
                  <a:pt x="8272" y="9943"/>
                  <a:pt x="8994" y="9174"/>
                  <a:pt x="9705" y="8416"/>
                </a:cubicBezTo>
                <a:lnTo>
                  <a:pt x="12023" y="10549"/>
                </a:lnTo>
                <a:cubicBezTo>
                  <a:pt x="12221" y="10736"/>
                  <a:pt x="12513" y="10771"/>
                  <a:pt x="12757" y="10643"/>
                </a:cubicBezTo>
                <a:cubicBezTo>
                  <a:pt x="13188" y="10398"/>
                  <a:pt x="13631" y="10176"/>
                  <a:pt x="14085" y="9943"/>
                </a:cubicBezTo>
                <a:lnTo>
                  <a:pt x="11965" y="12158"/>
                </a:lnTo>
                <a:close/>
                <a:moveTo>
                  <a:pt x="10800" y="0"/>
                </a:moveTo>
                <a:cubicBezTo>
                  <a:pt x="4089" y="0"/>
                  <a:pt x="0" y="5082"/>
                  <a:pt x="0" y="10141"/>
                </a:cubicBezTo>
                <a:cubicBezTo>
                  <a:pt x="0" y="13126"/>
                  <a:pt x="1584" y="15504"/>
                  <a:pt x="3868" y="17427"/>
                </a:cubicBezTo>
                <a:lnTo>
                  <a:pt x="3868" y="20971"/>
                </a:lnTo>
                <a:cubicBezTo>
                  <a:pt x="3868" y="21204"/>
                  <a:pt x="3996" y="21413"/>
                  <a:pt x="4194" y="21518"/>
                </a:cubicBezTo>
                <a:cubicBezTo>
                  <a:pt x="4287" y="21577"/>
                  <a:pt x="4392" y="21600"/>
                  <a:pt x="4509" y="21600"/>
                </a:cubicBezTo>
                <a:cubicBezTo>
                  <a:pt x="4614" y="21600"/>
                  <a:pt x="4730" y="21577"/>
                  <a:pt x="4823" y="21518"/>
                </a:cubicBezTo>
                <a:lnTo>
                  <a:pt x="8050" y="19630"/>
                </a:lnTo>
                <a:cubicBezTo>
                  <a:pt x="9006" y="19840"/>
                  <a:pt x="9938" y="19945"/>
                  <a:pt x="10835" y="19945"/>
                </a:cubicBezTo>
                <a:cubicBezTo>
                  <a:pt x="16544" y="19945"/>
                  <a:pt x="21600" y="15702"/>
                  <a:pt x="21600" y="9990"/>
                </a:cubicBezTo>
                <a:cubicBezTo>
                  <a:pt x="21600" y="4092"/>
                  <a:pt x="16229" y="0"/>
                  <a:pt x="10800" y="0"/>
                </a:cubicBezTo>
                <a:close/>
                <a:moveTo>
                  <a:pt x="10835" y="18674"/>
                </a:moveTo>
                <a:cubicBezTo>
                  <a:pt x="9961" y="18674"/>
                  <a:pt x="9029" y="18569"/>
                  <a:pt x="8097" y="18348"/>
                </a:cubicBezTo>
                <a:cubicBezTo>
                  <a:pt x="7934" y="18313"/>
                  <a:pt x="7771" y="18336"/>
                  <a:pt x="7631" y="18418"/>
                </a:cubicBezTo>
                <a:lnTo>
                  <a:pt x="5138" y="19875"/>
                </a:lnTo>
                <a:lnTo>
                  <a:pt x="5138" y="17135"/>
                </a:lnTo>
                <a:cubicBezTo>
                  <a:pt x="5138" y="16937"/>
                  <a:pt x="5056" y="16762"/>
                  <a:pt x="4905" y="16634"/>
                </a:cubicBezTo>
                <a:cubicBezTo>
                  <a:pt x="2447" y="14653"/>
                  <a:pt x="1258" y="12531"/>
                  <a:pt x="1258" y="10141"/>
                </a:cubicBezTo>
                <a:cubicBezTo>
                  <a:pt x="1258" y="5770"/>
                  <a:pt x="4835" y="1259"/>
                  <a:pt x="10800" y="1259"/>
                </a:cubicBezTo>
                <a:cubicBezTo>
                  <a:pt x="15402" y="1259"/>
                  <a:pt x="20330" y="4768"/>
                  <a:pt x="20330" y="9990"/>
                </a:cubicBezTo>
                <a:cubicBezTo>
                  <a:pt x="20330" y="14781"/>
                  <a:pt x="16078" y="18674"/>
                  <a:pt x="10835" y="18674"/>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1" name="Freeform 23"/>
          <p:cNvSpPr/>
          <p:nvPr/>
        </p:nvSpPr>
        <p:spPr>
          <a:xfrm>
            <a:off x="5679885" y="7925237"/>
            <a:ext cx="883215" cy="1258951"/>
          </a:xfrm>
          <a:custGeom>
            <a:avLst/>
            <a:gdLst/>
            <a:ahLst/>
            <a:cxnLst>
              <a:cxn ang="0">
                <a:pos x="wd2" y="hd2"/>
              </a:cxn>
              <a:cxn ang="5400000">
                <a:pos x="wd2" y="hd2"/>
              </a:cxn>
              <a:cxn ang="10800000">
                <a:pos x="wd2" y="hd2"/>
              </a:cxn>
              <a:cxn ang="16200000">
                <a:pos x="wd2" y="hd2"/>
              </a:cxn>
            </a:cxnLst>
            <a:rect l="0" t="0" r="r" b="b"/>
            <a:pathLst>
              <a:path w="21566" h="21600" extrusionOk="0">
                <a:moveTo>
                  <a:pt x="21368" y="233"/>
                </a:moveTo>
                <a:cubicBezTo>
                  <a:pt x="21187" y="93"/>
                  <a:pt x="20938" y="0"/>
                  <a:pt x="20674" y="0"/>
                </a:cubicBezTo>
                <a:lnTo>
                  <a:pt x="893" y="0"/>
                </a:lnTo>
                <a:cubicBezTo>
                  <a:pt x="397" y="0"/>
                  <a:pt x="0" y="291"/>
                  <a:pt x="0" y="640"/>
                </a:cubicBezTo>
                <a:lnTo>
                  <a:pt x="0" y="20960"/>
                </a:lnTo>
                <a:cubicBezTo>
                  <a:pt x="0" y="21227"/>
                  <a:pt x="232" y="21472"/>
                  <a:pt x="595" y="21565"/>
                </a:cubicBezTo>
                <a:cubicBezTo>
                  <a:pt x="695" y="21588"/>
                  <a:pt x="794" y="21600"/>
                  <a:pt x="893" y="21600"/>
                </a:cubicBezTo>
                <a:cubicBezTo>
                  <a:pt x="1158" y="21600"/>
                  <a:pt x="1422" y="21518"/>
                  <a:pt x="1588" y="21367"/>
                </a:cubicBezTo>
                <a:lnTo>
                  <a:pt x="10304" y="13926"/>
                </a:lnTo>
                <a:lnTo>
                  <a:pt x="17068" y="13926"/>
                </a:lnTo>
                <a:cubicBezTo>
                  <a:pt x="17498" y="13926"/>
                  <a:pt x="17862" y="13705"/>
                  <a:pt x="17961" y="13414"/>
                </a:cubicBezTo>
                <a:cubicBezTo>
                  <a:pt x="18110" y="12878"/>
                  <a:pt x="21385" y="1327"/>
                  <a:pt x="21550" y="757"/>
                </a:cubicBezTo>
                <a:cubicBezTo>
                  <a:pt x="21600" y="571"/>
                  <a:pt x="21534" y="384"/>
                  <a:pt x="21368" y="233"/>
                </a:cubicBezTo>
                <a:close/>
                <a:moveTo>
                  <a:pt x="18127" y="6334"/>
                </a:moveTo>
                <a:lnTo>
                  <a:pt x="9890" y="6334"/>
                </a:lnTo>
                <a:cubicBezTo>
                  <a:pt x="9394" y="6334"/>
                  <a:pt x="8981" y="6614"/>
                  <a:pt x="8981" y="6963"/>
                </a:cubicBezTo>
                <a:cubicBezTo>
                  <a:pt x="8981" y="7313"/>
                  <a:pt x="9394" y="7592"/>
                  <a:pt x="9890" y="7592"/>
                </a:cubicBezTo>
                <a:lnTo>
                  <a:pt x="17779" y="7592"/>
                </a:lnTo>
                <a:lnTo>
                  <a:pt x="16341" y="12657"/>
                </a:lnTo>
                <a:lnTo>
                  <a:pt x="9890" y="12657"/>
                </a:lnTo>
                <a:cubicBezTo>
                  <a:pt x="9609" y="12657"/>
                  <a:pt x="9361" y="12739"/>
                  <a:pt x="9196" y="12890"/>
                </a:cubicBezTo>
                <a:lnTo>
                  <a:pt x="1803" y="19201"/>
                </a:lnTo>
                <a:lnTo>
                  <a:pt x="1803" y="1269"/>
                </a:lnTo>
                <a:lnTo>
                  <a:pt x="19566" y="1269"/>
                </a:lnTo>
                <a:lnTo>
                  <a:pt x="18127" y="6334"/>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2" name="Freeform 24"/>
          <p:cNvSpPr/>
          <p:nvPr/>
        </p:nvSpPr>
        <p:spPr>
          <a:xfrm>
            <a:off x="3983173" y="7924700"/>
            <a:ext cx="1111016" cy="1257425"/>
          </a:xfrm>
          <a:custGeom>
            <a:avLst/>
            <a:gdLst/>
            <a:ahLst/>
            <a:cxnLst>
              <a:cxn ang="0">
                <a:pos x="wd2" y="hd2"/>
              </a:cxn>
              <a:cxn ang="5400000">
                <a:pos x="wd2" y="hd2"/>
              </a:cxn>
              <a:cxn ang="10800000">
                <a:pos x="wd2" y="hd2"/>
              </a:cxn>
              <a:cxn ang="16200000">
                <a:pos x="wd2" y="hd2"/>
              </a:cxn>
            </a:cxnLst>
            <a:rect l="0" t="0" r="r" b="b"/>
            <a:pathLst>
              <a:path w="21600" h="21420" extrusionOk="0">
                <a:moveTo>
                  <a:pt x="20572" y="9100"/>
                </a:moveTo>
                <a:cubicBezTo>
                  <a:pt x="20572" y="9100"/>
                  <a:pt x="20559" y="9100"/>
                  <a:pt x="20559" y="9100"/>
                </a:cubicBezTo>
                <a:lnTo>
                  <a:pt x="3255" y="276"/>
                </a:lnTo>
                <a:cubicBezTo>
                  <a:pt x="2583" y="-82"/>
                  <a:pt x="1779" y="-94"/>
                  <a:pt x="1094" y="253"/>
                </a:cubicBezTo>
                <a:cubicBezTo>
                  <a:pt x="409" y="587"/>
                  <a:pt x="0" y="1200"/>
                  <a:pt x="0" y="1893"/>
                </a:cubicBezTo>
                <a:lnTo>
                  <a:pt x="0" y="19531"/>
                </a:lnTo>
                <a:cubicBezTo>
                  <a:pt x="0" y="20224"/>
                  <a:pt x="409" y="20836"/>
                  <a:pt x="1094" y="21171"/>
                </a:cubicBezTo>
                <a:cubicBezTo>
                  <a:pt x="1766" y="21506"/>
                  <a:pt x="2570" y="21506"/>
                  <a:pt x="3255" y="21148"/>
                </a:cubicBezTo>
                <a:cubicBezTo>
                  <a:pt x="3255" y="21148"/>
                  <a:pt x="20572" y="12335"/>
                  <a:pt x="20572" y="12323"/>
                </a:cubicBezTo>
                <a:cubicBezTo>
                  <a:pt x="21218" y="11988"/>
                  <a:pt x="21600" y="11376"/>
                  <a:pt x="21600" y="10718"/>
                </a:cubicBezTo>
                <a:cubicBezTo>
                  <a:pt x="21600" y="10048"/>
                  <a:pt x="21218" y="9447"/>
                  <a:pt x="20572" y="9100"/>
                </a:cubicBezTo>
                <a:close/>
                <a:moveTo>
                  <a:pt x="14747" y="7587"/>
                </a:moveTo>
                <a:lnTo>
                  <a:pt x="12204" y="9828"/>
                </a:lnTo>
                <a:lnTo>
                  <a:pt x="2675" y="1431"/>
                </a:lnTo>
                <a:lnTo>
                  <a:pt x="14747" y="7587"/>
                </a:lnTo>
                <a:close/>
                <a:moveTo>
                  <a:pt x="1436" y="19300"/>
                </a:moveTo>
                <a:lnTo>
                  <a:pt x="1436" y="2124"/>
                </a:lnTo>
                <a:lnTo>
                  <a:pt x="11189" y="10718"/>
                </a:lnTo>
                <a:lnTo>
                  <a:pt x="1436" y="19300"/>
                </a:lnTo>
                <a:close/>
                <a:moveTo>
                  <a:pt x="2662" y="19993"/>
                </a:moveTo>
                <a:lnTo>
                  <a:pt x="12204" y="11607"/>
                </a:lnTo>
                <a:lnTo>
                  <a:pt x="14747" y="13848"/>
                </a:lnTo>
                <a:lnTo>
                  <a:pt x="2662" y="19993"/>
                </a:lnTo>
                <a:close/>
                <a:moveTo>
                  <a:pt x="19834" y="11249"/>
                </a:moveTo>
                <a:lnTo>
                  <a:pt x="16025" y="13189"/>
                </a:lnTo>
                <a:lnTo>
                  <a:pt x="13205" y="10718"/>
                </a:lnTo>
                <a:lnTo>
                  <a:pt x="16025" y="8234"/>
                </a:lnTo>
                <a:lnTo>
                  <a:pt x="19834" y="10186"/>
                </a:lnTo>
                <a:cubicBezTo>
                  <a:pt x="20137" y="10348"/>
                  <a:pt x="20177" y="10614"/>
                  <a:pt x="20177" y="10718"/>
                </a:cubicBezTo>
                <a:cubicBezTo>
                  <a:pt x="20177" y="10822"/>
                  <a:pt x="20137" y="11087"/>
                  <a:pt x="19834" y="11249"/>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3" name="Freeform 25"/>
          <p:cNvSpPr/>
          <p:nvPr/>
        </p:nvSpPr>
        <p:spPr>
          <a:xfrm>
            <a:off x="19141876" y="6267772"/>
            <a:ext cx="1258950" cy="1180455"/>
          </a:xfrm>
          <a:custGeom>
            <a:avLst/>
            <a:gdLst/>
            <a:ahLst/>
            <a:cxnLst>
              <a:cxn ang="0">
                <a:pos x="wd2" y="hd2"/>
              </a:cxn>
              <a:cxn ang="5400000">
                <a:pos x="wd2" y="hd2"/>
              </a:cxn>
              <a:cxn ang="10800000">
                <a:pos x="wd2" y="hd2"/>
              </a:cxn>
              <a:cxn ang="16200000">
                <a:pos x="wd2" y="hd2"/>
              </a:cxn>
            </a:cxnLst>
            <a:rect l="0" t="0" r="r" b="b"/>
            <a:pathLst>
              <a:path w="21600" h="21600" extrusionOk="0">
                <a:moveTo>
                  <a:pt x="2853" y="0"/>
                </a:moveTo>
                <a:cubicBezTo>
                  <a:pt x="1281" y="0"/>
                  <a:pt x="0" y="1217"/>
                  <a:pt x="0" y="2708"/>
                </a:cubicBezTo>
                <a:cubicBezTo>
                  <a:pt x="0" y="4186"/>
                  <a:pt x="1281" y="5403"/>
                  <a:pt x="2853" y="5403"/>
                </a:cubicBezTo>
                <a:cubicBezTo>
                  <a:pt x="4425" y="5403"/>
                  <a:pt x="5694" y="4186"/>
                  <a:pt x="5694" y="2708"/>
                </a:cubicBezTo>
                <a:cubicBezTo>
                  <a:pt x="5694" y="1217"/>
                  <a:pt x="4425" y="0"/>
                  <a:pt x="2853" y="0"/>
                </a:cubicBezTo>
                <a:close/>
                <a:moveTo>
                  <a:pt x="2853" y="4049"/>
                </a:moveTo>
                <a:cubicBezTo>
                  <a:pt x="1980" y="4049"/>
                  <a:pt x="1269" y="3441"/>
                  <a:pt x="1269" y="2708"/>
                </a:cubicBezTo>
                <a:cubicBezTo>
                  <a:pt x="1269" y="1963"/>
                  <a:pt x="1980" y="1354"/>
                  <a:pt x="2853" y="1354"/>
                </a:cubicBezTo>
                <a:cubicBezTo>
                  <a:pt x="3726" y="1354"/>
                  <a:pt x="4436" y="1963"/>
                  <a:pt x="4436" y="2708"/>
                </a:cubicBezTo>
                <a:cubicBezTo>
                  <a:pt x="4436" y="3441"/>
                  <a:pt x="3726" y="4049"/>
                  <a:pt x="2853" y="4049"/>
                </a:cubicBezTo>
                <a:close/>
                <a:moveTo>
                  <a:pt x="5065" y="6745"/>
                </a:moveTo>
                <a:lnTo>
                  <a:pt x="640" y="6745"/>
                </a:lnTo>
                <a:cubicBezTo>
                  <a:pt x="291" y="6745"/>
                  <a:pt x="0" y="7055"/>
                  <a:pt x="0" y="7428"/>
                </a:cubicBezTo>
                <a:lnTo>
                  <a:pt x="0" y="20917"/>
                </a:lnTo>
                <a:cubicBezTo>
                  <a:pt x="0" y="21289"/>
                  <a:pt x="291" y="21600"/>
                  <a:pt x="640" y="21600"/>
                </a:cubicBezTo>
                <a:lnTo>
                  <a:pt x="5065" y="21600"/>
                </a:lnTo>
                <a:cubicBezTo>
                  <a:pt x="5415" y="21600"/>
                  <a:pt x="5694" y="21289"/>
                  <a:pt x="5694" y="20917"/>
                </a:cubicBezTo>
                <a:lnTo>
                  <a:pt x="5694" y="7428"/>
                </a:lnTo>
                <a:cubicBezTo>
                  <a:pt x="5694" y="7055"/>
                  <a:pt x="5415" y="6745"/>
                  <a:pt x="5065" y="6745"/>
                </a:cubicBezTo>
                <a:close/>
                <a:moveTo>
                  <a:pt x="4436" y="20246"/>
                </a:moveTo>
                <a:lnTo>
                  <a:pt x="1269" y="20246"/>
                </a:lnTo>
                <a:lnTo>
                  <a:pt x="1269" y="8098"/>
                </a:lnTo>
                <a:lnTo>
                  <a:pt x="4436" y="8098"/>
                </a:lnTo>
                <a:lnTo>
                  <a:pt x="4436" y="20246"/>
                </a:lnTo>
                <a:close/>
                <a:moveTo>
                  <a:pt x="21588" y="13700"/>
                </a:moveTo>
                <a:cubicBezTo>
                  <a:pt x="21588" y="11266"/>
                  <a:pt x="20948" y="9415"/>
                  <a:pt x="19702" y="8223"/>
                </a:cubicBezTo>
                <a:cubicBezTo>
                  <a:pt x="18107" y="6707"/>
                  <a:pt x="16057" y="6757"/>
                  <a:pt x="15242" y="6856"/>
                </a:cubicBezTo>
                <a:cubicBezTo>
                  <a:pt x="14113" y="6981"/>
                  <a:pt x="13321" y="7440"/>
                  <a:pt x="12739" y="7937"/>
                </a:cubicBezTo>
                <a:lnTo>
                  <a:pt x="12739" y="7428"/>
                </a:lnTo>
                <a:cubicBezTo>
                  <a:pt x="12739" y="7055"/>
                  <a:pt x="12459" y="6745"/>
                  <a:pt x="12110" y="6745"/>
                </a:cubicBezTo>
                <a:lnTo>
                  <a:pt x="7592" y="6745"/>
                </a:lnTo>
                <a:cubicBezTo>
                  <a:pt x="7243" y="6745"/>
                  <a:pt x="6963" y="7055"/>
                  <a:pt x="6963" y="7428"/>
                </a:cubicBezTo>
                <a:lnTo>
                  <a:pt x="6963" y="20917"/>
                </a:lnTo>
                <a:cubicBezTo>
                  <a:pt x="6963" y="21289"/>
                  <a:pt x="7243" y="21600"/>
                  <a:pt x="7592" y="21600"/>
                </a:cubicBezTo>
                <a:lnTo>
                  <a:pt x="12110" y="21600"/>
                </a:lnTo>
                <a:cubicBezTo>
                  <a:pt x="12459" y="21600"/>
                  <a:pt x="12739" y="21289"/>
                  <a:pt x="12739" y="20917"/>
                </a:cubicBezTo>
                <a:lnTo>
                  <a:pt x="12739" y="13203"/>
                </a:lnTo>
                <a:cubicBezTo>
                  <a:pt x="12739" y="12520"/>
                  <a:pt x="13577" y="11850"/>
                  <a:pt x="14462" y="11812"/>
                </a:cubicBezTo>
                <a:cubicBezTo>
                  <a:pt x="15079" y="11800"/>
                  <a:pt x="15813" y="12061"/>
                  <a:pt x="15906" y="13452"/>
                </a:cubicBezTo>
                <a:lnTo>
                  <a:pt x="15906" y="20917"/>
                </a:lnTo>
                <a:cubicBezTo>
                  <a:pt x="15906" y="21289"/>
                  <a:pt x="16185" y="21600"/>
                  <a:pt x="16535" y="21600"/>
                </a:cubicBezTo>
                <a:lnTo>
                  <a:pt x="20960" y="21600"/>
                </a:lnTo>
                <a:cubicBezTo>
                  <a:pt x="21134" y="21600"/>
                  <a:pt x="21297" y="21525"/>
                  <a:pt x="21414" y="21401"/>
                </a:cubicBezTo>
                <a:cubicBezTo>
                  <a:pt x="21530" y="21277"/>
                  <a:pt x="21600" y="21103"/>
                  <a:pt x="21600" y="20917"/>
                </a:cubicBezTo>
                <a:lnTo>
                  <a:pt x="21588" y="13700"/>
                </a:lnTo>
                <a:close/>
                <a:moveTo>
                  <a:pt x="17164" y="20246"/>
                </a:moveTo>
                <a:cubicBezTo>
                  <a:pt x="17164" y="20246"/>
                  <a:pt x="17164" y="13402"/>
                  <a:pt x="17164" y="13390"/>
                </a:cubicBezTo>
                <a:cubicBezTo>
                  <a:pt x="17094" y="12173"/>
                  <a:pt x="16628" y="11489"/>
                  <a:pt x="16255" y="11129"/>
                </a:cubicBezTo>
                <a:cubicBezTo>
                  <a:pt x="15766" y="10670"/>
                  <a:pt x="15137" y="10446"/>
                  <a:pt x="14427" y="10471"/>
                </a:cubicBezTo>
                <a:cubicBezTo>
                  <a:pt x="13007" y="10521"/>
                  <a:pt x="11481" y="11626"/>
                  <a:pt x="11481" y="13203"/>
                </a:cubicBezTo>
                <a:lnTo>
                  <a:pt x="11481" y="20246"/>
                </a:lnTo>
                <a:lnTo>
                  <a:pt x="8232" y="20246"/>
                </a:lnTo>
                <a:lnTo>
                  <a:pt x="8232" y="8098"/>
                </a:lnTo>
                <a:lnTo>
                  <a:pt x="11481" y="8098"/>
                </a:lnTo>
                <a:lnTo>
                  <a:pt x="11481" y="9651"/>
                </a:lnTo>
                <a:cubicBezTo>
                  <a:pt x="11481" y="9937"/>
                  <a:pt x="11644" y="10198"/>
                  <a:pt x="11900" y="10285"/>
                </a:cubicBezTo>
                <a:cubicBezTo>
                  <a:pt x="12145" y="10384"/>
                  <a:pt x="12436" y="10297"/>
                  <a:pt x="12599" y="10086"/>
                </a:cubicBezTo>
                <a:cubicBezTo>
                  <a:pt x="13298" y="9167"/>
                  <a:pt x="13903" y="8359"/>
                  <a:pt x="15382" y="8198"/>
                </a:cubicBezTo>
                <a:cubicBezTo>
                  <a:pt x="16022" y="8123"/>
                  <a:pt x="17641" y="8074"/>
                  <a:pt x="18852" y="9229"/>
                </a:cubicBezTo>
                <a:cubicBezTo>
                  <a:pt x="19830" y="10160"/>
                  <a:pt x="20319" y="11663"/>
                  <a:pt x="20331" y="13713"/>
                </a:cubicBezTo>
                <a:lnTo>
                  <a:pt x="20331" y="20246"/>
                </a:lnTo>
                <a:lnTo>
                  <a:pt x="17164" y="20246"/>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4" name="Freeform 26"/>
          <p:cNvSpPr/>
          <p:nvPr/>
        </p:nvSpPr>
        <p:spPr>
          <a:xfrm>
            <a:off x="17408935" y="6228526"/>
            <a:ext cx="1258950" cy="1258950"/>
          </a:xfrm>
          <a:custGeom>
            <a:avLst/>
            <a:gdLst/>
            <a:ahLst/>
            <a:cxnLst>
              <a:cxn ang="0">
                <a:pos x="wd2" y="hd2"/>
              </a:cxn>
              <a:cxn ang="5400000">
                <a:pos x="wd2" y="hd2"/>
              </a:cxn>
              <a:cxn ang="10800000">
                <a:pos x="wd2" y="hd2"/>
              </a:cxn>
              <a:cxn ang="16200000">
                <a:pos x="wd2" y="hd2"/>
              </a:cxn>
            </a:cxnLst>
            <a:rect l="0" t="0" r="r" b="b"/>
            <a:pathLst>
              <a:path w="21600" h="21600" extrusionOk="0">
                <a:moveTo>
                  <a:pt x="16488" y="21600"/>
                </a:moveTo>
                <a:cubicBezTo>
                  <a:pt x="15429" y="21600"/>
                  <a:pt x="14381" y="21239"/>
                  <a:pt x="13507" y="20599"/>
                </a:cubicBezTo>
                <a:cubicBezTo>
                  <a:pt x="12622" y="20843"/>
                  <a:pt x="11714" y="20960"/>
                  <a:pt x="10806" y="20960"/>
                </a:cubicBezTo>
                <a:cubicBezTo>
                  <a:pt x="8104" y="20960"/>
                  <a:pt x="5554" y="19900"/>
                  <a:pt x="3621" y="17979"/>
                </a:cubicBezTo>
                <a:cubicBezTo>
                  <a:pt x="1700" y="16046"/>
                  <a:pt x="640" y="13496"/>
                  <a:pt x="640" y="10794"/>
                </a:cubicBezTo>
                <a:cubicBezTo>
                  <a:pt x="640" y="9886"/>
                  <a:pt x="757" y="8978"/>
                  <a:pt x="1001" y="8093"/>
                </a:cubicBezTo>
                <a:cubicBezTo>
                  <a:pt x="361" y="7219"/>
                  <a:pt x="0" y="6171"/>
                  <a:pt x="0" y="5100"/>
                </a:cubicBezTo>
                <a:cubicBezTo>
                  <a:pt x="0" y="3761"/>
                  <a:pt x="536" y="2480"/>
                  <a:pt x="1514" y="1502"/>
                </a:cubicBezTo>
                <a:cubicBezTo>
                  <a:pt x="2480" y="536"/>
                  <a:pt x="3761" y="0"/>
                  <a:pt x="5112" y="0"/>
                </a:cubicBezTo>
                <a:cubicBezTo>
                  <a:pt x="6171" y="0"/>
                  <a:pt x="7219" y="361"/>
                  <a:pt x="8093" y="1001"/>
                </a:cubicBezTo>
                <a:cubicBezTo>
                  <a:pt x="8978" y="757"/>
                  <a:pt x="9886" y="640"/>
                  <a:pt x="10806" y="640"/>
                </a:cubicBezTo>
                <a:cubicBezTo>
                  <a:pt x="13496" y="640"/>
                  <a:pt x="16046" y="1700"/>
                  <a:pt x="17979" y="3621"/>
                </a:cubicBezTo>
                <a:cubicBezTo>
                  <a:pt x="19900" y="5554"/>
                  <a:pt x="20960" y="8104"/>
                  <a:pt x="20960" y="10794"/>
                </a:cubicBezTo>
                <a:cubicBezTo>
                  <a:pt x="20960" y="11714"/>
                  <a:pt x="20843" y="12622"/>
                  <a:pt x="20599" y="13507"/>
                </a:cubicBezTo>
                <a:cubicBezTo>
                  <a:pt x="21239" y="14381"/>
                  <a:pt x="21600" y="15429"/>
                  <a:pt x="21600" y="16488"/>
                </a:cubicBezTo>
                <a:cubicBezTo>
                  <a:pt x="21600" y="17839"/>
                  <a:pt x="21064" y="19120"/>
                  <a:pt x="20086" y="20086"/>
                </a:cubicBezTo>
                <a:cubicBezTo>
                  <a:pt x="19120" y="21064"/>
                  <a:pt x="17839" y="21600"/>
                  <a:pt x="16488" y="21600"/>
                </a:cubicBezTo>
                <a:close/>
                <a:moveTo>
                  <a:pt x="13647" y="19260"/>
                </a:moveTo>
                <a:cubicBezTo>
                  <a:pt x="13787" y="19260"/>
                  <a:pt x="13938" y="19318"/>
                  <a:pt x="14055" y="19411"/>
                </a:cubicBezTo>
                <a:cubicBezTo>
                  <a:pt x="14753" y="20016"/>
                  <a:pt x="15603" y="20331"/>
                  <a:pt x="16488" y="20331"/>
                </a:cubicBezTo>
                <a:cubicBezTo>
                  <a:pt x="18573" y="20331"/>
                  <a:pt x="20331" y="18573"/>
                  <a:pt x="20331" y="16488"/>
                </a:cubicBezTo>
                <a:cubicBezTo>
                  <a:pt x="20331" y="15603"/>
                  <a:pt x="20016" y="14753"/>
                  <a:pt x="19411" y="14055"/>
                </a:cubicBezTo>
                <a:cubicBezTo>
                  <a:pt x="19271" y="13880"/>
                  <a:pt x="19225" y="13659"/>
                  <a:pt x="19294" y="13449"/>
                </a:cubicBezTo>
                <a:cubicBezTo>
                  <a:pt x="19562" y="12599"/>
                  <a:pt x="19702" y="11702"/>
                  <a:pt x="19702" y="10794"/>
                </a:cubicBezTo>
                <a:cubicBezTo>
                  <a:pt x="19702" y="5892"/>
                  <a:pt x="15708" y="1898"/>
                  <a:pt x="10806" y="1898"/>
                </a:cubicBezTo>
                <a:cubicBezTo>
                  <a:pt x="9898" y="1898"/>
                  <a:pt x="9001" y="2038"/>
                  <a:pt x="8151" y="2306"/>
                </a:cubicBezTo>
                <a:cubicBezTo>
                  <a:pt x="7941" y="2375"/>
                  <a:pt x="7708" y="2329"/>
                  <a:pt x="7545" y="2189"/>
                </a:cubicBezTo>
                <a:cubicBezTo>
                  <a:pt x="6847" y="1584"/>
                  <a:pt x="5997" y="1269"/>
                  <a:pt x="5112" y="1269"/>
                </a:cubicBezTo>
                <a:cubicBezTo>
                  <a:pt x="3027" y="1269"/>
                  <a:pt x="1269" y="3027"/>
                  <a:pt x="1269" y="5100"/>
                </a:cubicBezTo>
                <a:cubicBezTo>
                  <a:pt x="1269" y="5997"/>
                  <a:pt x="1584" y="6835"/>
                  <a:pt x="2189" y="7545"/>
                </a:cubicBezTo>
                <a:cubicBezTo>
                  <a:pt x="2329" y="7708"/>
                  <a:pt x="2375" y="7941"/>
                  <a:pt x="2306" y="8151"/>
                </a:cubicBezTo>
                <a:cubicBezTo>
                  <a:pt x="2038" y="9001"/>
                  <a:pt x="1898" y="9898"/>
                  <a:pt x="1898" y="10794"/>
                </a:cubicBezTo>
                <a:cubicBezTo>
                  <a:pt x="1898" y="15708"/>
                  <a:pt x="5892" y="19702"/>
                  <a:pt x="10806" y="19702"/>
                </a:cubicBezTo>
                <a:cubicBezTo>
                  <a:pt x="11702" y="19702"/>
                  <a:pt x="12599" y="19562"/>
                  <a:pt x="13449" y="19294"/>
                </a:cubicBezTo>
                <a:cubicBezTo>
                  <a:pt x="13519" y="19271"/>
                  <a:pt x="13577" y="19260"/>
                  <a:pt x="13647" y="19260"/>
                </a:cubicBezTo>
                <a:close/>
                <a:moveTo>
                  <a:pt x="10806" y="17757"/>
                </a:moveTo>
                <a:cubicBezTo>
                  <a:pt x="9420" y="17757"/>
                  <a:pt x="8093" y="17385"/>
                  <a:pt x="7068" y="16698"/>
                </a:cubicBezTo>
                <a:cubicBezTo>
                  <a:pt x="5380" y="15568"/>
                  <a:pt x="5403" y="14497"/>
                  <a:pt x="5729" y="13787"/>
                </a:cubicBezTo>
                <a:cubicBezTo>
                  <a:pt x="6032" y="13111"/>
                  <a:pt x="6684" y="12692"/>
                  <a:pt x="7417" y="12692"/>
                </a:cubicBezTo>
                <a:cubicBezTo>
                  <a:pt x="8174" y="12692"/>
                  <a:pt x="8628" y="13030"/>
                  <a:pt x="9036" y="13321"/>
                </a:cubicBezTo>
                <a:cubicBezTo>
                  <a:pt x="9478" y="13647"/>
                  <a:pt x="9898" y="13938"/>
                  <a:pt x="10876" y="13938"/>
                </a:cubicBezTo>
                <a:cubicBezTo>
                  <a:pt x="11423" y="13938"/>
                  <a:pt x="12704" y="13880"/>
                  <a:pt x="12704" y="13333"/>
                </a:cubicBezTo>
                <a:cubicBezTo>
                  <a:pt x="12704" y="12960"/>
                  <a:pt x="11900" y="12692"/>
                  <a:pt x="10806" y="12692"/>
                </a:cubicBezTo>
                <a:cubicBezTo>
                  <a:pt x="7557" y="12692"/>
                  <a:pt x="5112" y="10794"/>
                  <a:pt x="5112" y="8267"/>
                </a:cubicBezTo>
                <a:cubicBezTo>
                  <a:pt x="5112" y="7033"/>
                  <a:pt x="5694" y="5904"/>
                  <a:pt x="6754" y="5089"/>
                </a:cubicBezTo>
                <a:cubicBezTo>
                  <a:pt x="7802" y="4297"/>
                  <a:pt x="9199" y="3878"/>
                  <a:pt x="10806" y="3878"/>
                </a:cubicBezTo>
                <a:cubicBezTo>
                  <a:pt x="12215" y="3878"/>
                  <a:pt x="13542" y="4238"/>
                  <a:pt x="14532" y="4902"/>
                </a:cubicBezTo>
                <a:cubicBezTo>
                  <a:pt x="15731" y="5694"/>
                  <a:pt x="16220" y="6567"/>
                  <a:pt x="15987" y="7499"/>
                </a:cubicBezTo>
                <a:cubicBezTo>
                  <a:pt x="15766" y="8326"/>
                  <a:pt x="15033" y="8896"/>
                  <a:pt x="14183" y="8896"/>
                </a:cubicBezTo>
                <a:cubicBezTo>
                  <a:pt x="13426" y="8896"/>
                  <a:pt x="12972" y="8570"/>
                  <a:pt x="12564" y="8279"/>
                </a:cubicBezTo>
                <a:cubicBezTo>
                  <a:pt x="12122" y="7953"/>
                  <a:pt x="11702" y="7650"/>
                  <a:pt x="10724" y="7650"/>
                </a:cubicBezTo>
                <a:cubicBezTo>
                  <a:pt x="10177" y="7650"/>
                  <a:pt x="8908" y="7708"/>
                  <a:pt x="8908" y="8267"/>
                </a:cubicBezTo>
                <a:cubicBezTo>
                  <a:pt x="8908" y="8640"/>
                  <a:pt x="9700" y="8896"/>
                  <a:pt x="10806" y="8896"/>
                </a:cubicBezTo>
                <a:cubicBezTo>
                  <a:pt x="14043" y="8896"/>
                  <a:pt x="16488" y="10806"/>
                  <a:pt x="16488" y="13333"/>
                </a:cubicBezTo>
                <a:cubicBezTo>
                  <a:pt x="16488" y="14555"/>
                  <a:pt x="15894" y="15696"/>
                  <a:pt x="14811" y="16523"/>
                </a:cubicBezTo>
                <a:cubicBezTo>
                  <a:pt x="13763" y="17315"/>
                  <a:pt x="12331" y="17757"/>
                  <a:pt x="10806" y="17757"/>
                </a:cubicBezTo>
                <a:close/>
                <a:moveTo>
                  <a:pt x="7417" y="13961"/>
                </a:moveTo>
                <a:cubicBezTo>
                  <a:pt x="7068" y="13961"/>
                  <a:pt x="6917" y="14229"/>
                  <a:pt x="6882" y="14311"/>
                </a:cubicBezTo>
                <a:cubicBezTo>
                  <a:pt x="6812" y="14450"/>
                  <a:pt x="6626" y="14881"/>
                  <a:pt x="7767" y="15638"/>
                </a:cubicBezTo>
                <a:cubicBezTo>
                  <a:pt x="8582" y="16185"/>
                  <a:pt x="9665" y="16488"/>
                  <a:pt x="10806" y="16488"/>
                </a:cubicBezTo>
                <a:cubicBezTo>
                  <a:pt x="12063" y="16488"/>
                  <a:pt x="13216" y="16151"/>
                  <a:pt x="14043" y="15510"/>
                </a:cubicBezTo>
                <a:cubicBezTo>
                  <a:pt x="14811" y="14928"/>
                  <a:pt x="15231" y="14159"/>
                  <a:pt x="15231" y="13333"/>
                </a:cubicBezTo>
                <a:cubicBezTo>
                  <a:pt x="15231" y="11528"/>
                  <a:pt x="13321" y="10165"/>
                  <a:pt x="10806" y="10165"/>
                </a:cubicBezTo>
                <a:cubicBezTo>
                  <a:pt x="9944" y="10165"/>
                  <a:pt x="9245" y="10037"/>
                  <a:pt x="8710" y="9793"/>
                </a:cubicBezTo>
                <a:cubicBezTo>
                  <a:pt x="7778" y="9350"/>
                  <a:pt x="7639" y="8652"/>
                  <a:pt x="7639" y="8267"/>
                </a:cubicBezTo>
                <a:cubicBezTo>
                  <a:pt x="7639" y="7615"/>
                  <a:pt x="7988" y="7080"/>
                  <a:pt x="8617" y="6765"/>
                </a:cubicBezTo>
                <a:cubicBezTo>
                  <a:pt x="9117" y="6509"/>
                  <a:pt x="9804" y="6393"/>
                  <a:pt x="10724" y="6393"/>
                </a:cubicBezTo>
                <a:cubicBezTo>
                  <a:pt x="12122" y="6393"/>
                  <a:pt x="12809" y="6882"/>
                  <a:pt x="13309" y="7254"/>
                </a:cubicBezTo>
                <a:cubicBezTo>
                  <a:pt x="13659" y="7511"/>
                  <a:pt x="13845" y="7639"/>
                  <a:pt x="14183" y="7639"/>
                </a:cubicBezTo>
                <a:cubicBezTo>
                  <a:pt x="14497" y="7639"/>
                  <a:pt x="14695" y="7406"/>
                  <a:pt x="14753" y="7184"/>
                </a:cubicBezTo>
                <a:cubicBezTo>
                  <a:pt x="14788" y="7080"/>
                  <a:pt x="14788" y="6975"/>
                  <a:pt x="14718" y="6824"/>
                </a:cubicBezTo>
                <a:cubicBezTo>
                  <a:pt x="14637" y="6649"/>
                  <a:pt x="14416" y="6346"/>
                  <a:pt x="13833" y="5950"/>
                </a:cubicBezTo>
                <a:cubicBezTo>
                  <a:pt x="13053" y="5438"/>
                  <a:pt x="11947" y="5135"/>
                  <a:pt x="10806" y="5135"/>
                </a:cubicBezTo>
                <a:cubicBezTo>
                  <a:pt x="8232" y="5135"/>
                  <a:pt x="6369" y="6451"/>
                  <a:pt x="6369" y="8267"/>
                </a:cubicBezTo>
                <a:cubicBezTo>
                  <a:pt x="6369" y="10072"/>
                  <a:pt x="8279" y="11435"/>
                  <a:pt x="10806" y="11435"/>
                </a:cubicBezTo>
                <a:cubicBezTo>
                  <a:pt x="11656" y="11435"/>
                  <a:pt x="12366" y="11563"/>
                  <a:pt x="12890" y="11807"/>
                </a:cubicBezTo>
                <a:cubicBezTo>
                  <a:pt x="13822" y="12250"/>
                  <a:pt x="13961" y="12948"/>
                  <a:pt x="13961" y="13333"/>
                </a:cubicBezTo>
                <a:cubicBezTo>
                  <a:pt x="13961" y="13985"/>
                  <a:pt x="13612" y="14520"/>
                  <a:pt x="12983" y="14835"/>
                </a:cubicBezTo>
                <a:cubicBezTo>
                  <a:pt x="12483" y="15091"/>
                  <a:pt x="11796" y="15207"/>
                  <a:pt x="10876" y="15207"/>
                </a:cubicBezTo>
                <a:cubicBezTo>
                  <a:pt x="9490" y="15207"/>
                  <a:pt x="8803" y="14707"/>
                  <a:pt x="8291" y="14346"/>
                </a:cubicBezTo>
                <a:cubicBezTo>
                  <a:pt x="7941" y="14089"/>
                  <a:pt x="7755" y="13961"/>
                  <a:pt x="7417" y="13961"/>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5" name="Freeform 27"/>
          <p:cNvSpPr/>
          <p:nvPr/>
        </p:nvSpPr>
        <p:spPr>
          <a:xfrm>
            <a:off x="15675995" y="6228526"/>
            <a:ext cx="1255930" cy="1258950"/>
          </a:xfrm>
          <a:custGeom>
            <a:avLst/>
            <a:gdLst/>
            <a:ahLst/>
            <a:cxnLst>
              <a:cxn ang="0">
                <a:pos x="wd2" y="hd2"/>
              </a:cxn>
              <a:cxn ang="5400000">
                <a:pos x="wd2" y="hd2"/>
              </a:cxn>
              <a:cxn ang="10800000">
                <a:pos x="wd2" y="hd2"/>
              </a:cxn>
              <a:cxn ang="16200000">
                <a:pos x="wd2" y="hd2"/>
              </a:cxn>
            </a:cxnLst>
            <a:rect l="0" t="0" r="r" b="b"/>
            <a:pathLst>
              <a:path w="21600" h="21600" extrusionOk="0">
                <a:moveTo>
                  <a:pt x="3214" y="2538"/>
                </a:moveTo>
                <a:cubicBezTo>
                  <a:pt x="2166" y="2538"/>
                  <a:pt x="1316" y="3388"/>
                  <a:pt x="1316" y="4436"/>
                </a:cubicBezTo>
                <a:cubicBezTo>
                  <a:pt x="1316" y="5473"/>
                  <a:pt x="2166" y="6334"/>
                  <a:pt x="3214" y="6334"/>
                </a:cubicBezTo>
                <a:cubicBezTo>
                  <a:pt x="4250" y="6334"/>
                  <a:pt x="5112" y="5473"/>
                  <a:pt x="5112" y="4436"/>
                </a:cubicBezTo>
                <a:cubicBezTo>
                  <a:pt x="5112" y="3388"/>
                  <a:pt x="4250" y="2538"/>
                  <a:pt x="3214" y="2538"/>
                </a:cubicBezTo>
                <a:close/>
                <a:moveTo>
                  <a:pt x="3214" y="5065"/>
                </a:moveTo>
                <a:cubicBezTo>
                  <a:pt x="2864" y="5065"/>
                  <a:pt x="2573" y="4774"/>
                  <a:pt x="2573" y="4436"/>
                </a:cubicBezTo>
                <a:cubicBezTo>
                  <a:pt x="2573" y="4087"/>
                  <a:pt x="2864" y="3796"/>
                  <a:pt x="3214" y="3796"/>
                </a:cubicBezTo>
                <a:cubicBezTo>
                  <a:pt x="3563" y="3796"/>
                  <a:pt x="3843" y="4087"/>
                  <a:pt x="3843" y="4436"/>
                </a:cubicBezTo>
                <a:cubicBezTo>
                  <a:pt x="3843" y="4774"/>
                  <a:pt x="3563" y="5065"/>
                  <a:pt x="3214" y="5065"/>
                </a:cubicBezTo>
                <a:close/>
                <a:moveTo>
                  <a:pt x="8943" y="1269"/>
                </a:moveTo>
                <a:cubicBezTo>
                  <a:pt x="7545" y="1269"/>
                  <a:pt x="6416" y="2399"/>
                  <a:pt x="6416" y="3796"/>
                </a:cubicBezTo>
                <a:cubicBezTo>
                  <a:pt x="6416" y="5193"/>
                  <a:pt x="7545" y="6334"/>
                  <a:pt x="8943" y="6334"/>
                </a:cubicBezTo>
                <a:cubicBezTo>
                  <a:pt x="10340" y="6334"/>
                  <a:pt x="11470" y="5193"/>
                  <a:pt x="11470" y="3796"/>
                </a:cubicBezTo>
                <a:cubicBezTo>
                  <a:pt x="11470" y="2399"/>
                  <a:pt x="10340" y="1269"/>
                  <a:pt x="8943" y="1269"/>
                </a:cubicBezTo>
                <a:close/>
                <a:moveTo>
                  <a:pt x="8943" y="5065"/>
                </a:moveTo>
                <a:cubicBezTo>
                  <a:pt x="8244" y="5065"/>
                  <a:pt x="7674" y="4495"/>
                  <a:pt x="7674" y="3796"/>
                </a:cubicBezTo>
                <a:cubicBezTo>
                  <a:pt x="7674" y="3097"/>
                  <a:pt x="8244" y="2538"/>
                  <a:pt x="8943" y="2538"/>
                </a:cubicBezTo>
                <a:cubicBezTo>
                  <a:pt x="9641" y="2538"/>
                  <a:pt x="10212" y="3097"/>
                  <a:pt x="10212" y="3796"/>
                </a:cubicBezTo>
                <a:cubicBezTo>
                  <a:pt x="10212" y="4495"/>
                  <a:pt x="9641" y="5065"/>
                  <a:pt x="8943" y="5065"/>
                </a:cubicBezTo>
                <a:close/>
                <a:moveTo>
                  <a:pt x="16535" y="0"/>
                </a:moveTo>
                <a:cubicBezTo>
                  <a:pt x="14439" y="0"/>
                  <a:pt x="12739" y="1700"/>
                  <a:pt x="12739" y="3796"/>
                </a:cubicBezTo>
                <a:cubicBezTo>
                  <a:pt x="12739" y="5892"/>
                  <a:pt x="14439" y="7592"/>
                  <a:pt x="16535" y="7592"/>
                </a:cubicBezTo>
                <a:cubicBezTo>
                  <a:pt x="18631" y="7592"/>
                  <a:pt x="20331" y="5892"/>
                  <a:pt x="20331" y="3796"/>
                </a:cubicBezTo>
                <a:cubicBezTo>
                  <a:pt x="20331" y="1700"/>
                  <a:pt x="18631" y="0"/>
                  <a:pt x="16535" y="0"/>
                </a:cubicBezTo>
                <a:close/>
                <a:moveTo>
                  <a:pt x="16535" y="6334"/>
                </a:moveTo>
                <a:cubicBezTo>
                  <a:pt x="15137" y="6334"/>
                  <a:pt x="14008" y="5193"/>
                  <a:pt x="14008" y="3796"/>
                </a:cubicBezTo>
                <a:cubicBezTo>
                  <a:pt x="14008" y="2399"/>
                  <a:pt x="15137" y="1269"/>
                  <a:pt x="16535" y="1269"/>
                </a:cubicBezTo>
                <a:cubicBezTo>
                  <a:pt x="17932" y="1269"/>
                  <a:pt x="19062" y="2399"/>
                  <a:pt x="19062" y="3796"/>
                </a:cubicBezTo>
                <a:cubicBezTo>
                  <a:pt x="19062" y="5193"/>
                  <a:pt x="17932" y="6334"/>
                  <a:pt x="16535" y="6334"/>
                </a:cubicBezTo>
                <a:close/>
                <a:moveTo>
                  <a:pt x="16535" y="7592"/>
                </a:moveTo>
                <a:cubicBezTo>
                  <a:pt x="14986" y="7592"/>
                  <a:pt x="13600" y="8291"/>
                  <a:pt x="12669" y="9397"/>
                </a:cubicBezTo>
                <a:cubicBezTo>
                  <a:pt x="12331" y="7650"/>
                  <a:pt x="10783" y="6334"/>
                  <a:pt x="8943" y="6334"/>
                </a:cubicBezTo>
                <a:cubicBezTo>
                  <a:pt x="7720" y="6334"/>
                  <a:pt x="6626" y="6917"/>
                  <a:pt x="5927" y="7825"/>
                </a:cubicBezTo>
                <a:cubicBezTo>
                  <a:pt x="5799" y="7615"/>
                  <a:pt x="5636" y="7429"/>
                  <a:pt x="5461" y="7254"/>
                </a:cubicBezTo>
                <a:cubicBezTo>
                  <a:pt x="4856" y="6660"/>
                  <a:pt x="4052" y="6334"/>
                  <a:pt x="3214" y="6334"/>
                </a:cubicBezTo>
                <a:cubicBezTo>
                  <a:pt x="2364" y="6334"/>
                  <a:pt x="1560" y="6660"/>
                  <a:pt x="955" y="7254"/>
                </a:cubicBezTo>
                <a:cubicBezTo>
                  <a:pt x="338" y="7848"/>
                  <a:pt x="0" y="8652"/>
                  <a:pt x="0" y="9490"/>
                </a:cubicBezTo>
                <a:lnTo>
                  <a:pt x="0" y="14555"/>
                </a:lnTo>
                <a:cubicBezTo>
                  <a:pt x="0" y="14905"/>
                  <a:pt x="291" y="15184"/>
                  <a:pt x="640" y="15184"/>
                </a:cubicBezTo>
                <a:lnTo>
                  <a:pt x="5147" y="15184"/>
                </a:lnTo>
                <a:lnTo>
                  <a:pt x="5147" y="17082"/>
                </a:lnTo>
                <a:cubicBezTo>
                  <a:pt x="5147" y="17431"/>
                  <a:pt x="5438" y="17711"/>
                  <a:pt x="5776" y="17711"/>
                </a:cubicBezTo>
                <a:lnTo>
                  <a:pt x="11470" y="17711"/>
                </a:lnTo>
                <a:lnTo>
                  <a:pt x="11470" y="20960"/>
                </a:lnTo>
                <a:cubicBezTo>
                  <a:pt x="11470" y="21309"/>
                  <a:pt x="11761" y="21600"/>
                  <a:pt x="12110" y="21600"/>
                </a:cubicBezTo>
                <a:lnTo>
                  <a:pt x="20960" y="21600"/>
                </a:lnTo>
                <a:cubicBezTo>
                  <a:pt x="21309" y="21600"/>
                  <a:pt x="21600" y="21309"/>
                  <a:pt x="21600" y="20960"/>
                </a:cubicBezTo>
                <a:lnTo>
                  <a:pt x="21600" y="12657"/>
                </a:lnTo>
                <a:cubicBezTo>
                  <a:pt x="21600" y="9863"/>
                  <a:pt x="19329" y="7592"/>
                  <a:pt x="16535" y="7592"/>
                </a:cubicBezTo>
                <a:close/>
                <a:moveTo>
                  <a:pt x="5147" y="13915"/>
                </a:moveTo>
                <a:lnTo>
                  <a:pt x="1269" y="13915"/>
                </a:lnTo>
                <a:lnTo>
                  <a:pt x="1269" y="9490"/>
                </a:lnTo>
                <a:cubicBezTo>
                  <a:pt x="1269" y="8465"/>
                  <a:pt x="2154" y="7592"/>
                  <a:pt x="3214" y="7592"/>
                </a:cubicBezTo>
                <a:cubicBezTo>
                  <a:pt x="4262" y="7592"/>
                  <a:pt x="5147" y="8465"/>
                  <a:pt x="5147" y="9490"/>
                </a:cubicBezTo>
                <a:lnTo>
                  <a:pt x="5147" y="13915"/>
                </a:lnTo>
                <a:close/>
                <a:moveTo>
                  <a:pt x="11470" y="16453"/>
                </a:moveTo>
                <a:lnTo>
                  <a:pt x="6416" y="16453"/>
                </a:lnTo>
                <a:lnTo>
                  <a:pt x="6416" y="10119"/>
                </a:lnTo>
                <a:cubicBezTo>
                  <a:pt x="6416" y="8733"/>
                  <a:pt x="7545" y="7592"/>
                  <a:pt x="8943" y="7592"/>
                </a:cubicBezTo>
                <a:cubicBezTo>
                  <a:pt x="10340" y="7592"/>
                  <a:pt x="11470" y="8733"/>
                  <a:pt x="11470" y="10119"/>
                </a:cubicBezTo>
                <a:lnTo>
                  <a:pt x="11470" y="16453"/>
                </a:lnTo>
                <a:close/>
                <a:moveTo>
                  <a:pt x="20331" y="20331"/>
                </a:moveTo>
                <a:lnTo>
                  <a:pt x="12739" y="20331"/>
                </a:lnTo>
                <a:lnTo>
                  <a:pt x="12739" y="12657"/>
                </a:lnTo>
                <a:cubicBezTo>
                  <a:pt x="12739" y="10561"/>
                  <a:pt x="14439" y="8861"/>
                  <a:pt x="16535" y="8861"/>
                </a:cubicBezTo>
                <a:cubicBezTo>
                  <a:pt x="18631" y="8861"/>
                  <a:pt x="20331" y="10561"/>
                  <a:pt x="20331" y="12657"/>
                </a:cubicBezTo>
                <a:lnTo>
                  <a:pt x="20331" y="20331"/>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6" name="Freeform 28"/>
          <p:cNvSpPr/>
          <p:nvPr/>
        </p:nvSpPr>
        <p:spPr>
          <a:xfrm>
            <a:off x="13940034" y="6228526"/>
            <a:ext cx="1258950" cy="1258950"/>
          </a:xfrm>
          <a:custGeom>
            <a:avLst/>
            <a:gdLst/>
            <a:ahLst/>
            <a:cxnLst>
              <a:cxn ang="0">
                <a:pos x="wd2" y="hd2"/>
              </a:cxn>
              <a:cxn ang="5400000">
                <a:pos x="wd2" y="hd2"/>
              </a:cxn>
              <a:cxn ang="10800000">
                <a:pos x="wd2" y="hd2"/>
              </a:cxn>
              <a:cxn ang="16200000">
                <a:pos x="wd2" y="hd2"/>
              </a:cxn>
            </a:cxnLst>
            <a:rect l="0" t="0" r="r" b="b"/>
            <a:pathLst>
              <a:path w="21600" h="21600" extrusionOk="0">
                <a:moveTo>
                  <a:pt x="20960" y="7639"/>
                </a:moveTo>
                <a:lnTo>
                  <a:pt x="13915" y="7639"/>
                </a:lnTo>
                <a:lnTo>
                  <a:pt x="13915" y="640"/>
                </a:lnTo>
                <a:cubicBezTo>
                  <a:pt x="13915" y="291"/>
                  <a:pt x="13635" y="0"/>
                  <a:pt x="13286" y="0"/>
                </a:cubicBezTo>
                <a:lnTo>
                  <a:pt x="8221" y="0"/>
                </a:lnTo>
                <a:cubicBezTo>
                  <a:pt x="7871" y="0"/>
                  <a:pt x="7592" y="291"/>
                  <a:pt x="7592" y="640"/>
                </a:cubicBezTo>
                <a:lnTo>
                  <a:pt x="7592" y="7639"/>
                </a:lnTo>
                <a:lnTo>
                  <a:pt x="640" y="7639"/>
                </a:lnTo>
                <a:cubicBezTo>
                  <a:pt x="291" y="7639"/>
                  <a:pt x="0" y="7918"/>
                  <a:pt x="0" y="8267"/>
                </a:cubicBezTo>
                <a:lnTo>
                  <a:pt x="0" y="13333"/>
                </a:lnTo>
                <a:cubicBezTo>
                  <a:pt x="0" y="13682"/>
                  <a:pt x="291" y="13961"/>
                  <a:pt x="640" y="13961"/>
                </a:cubicBezTo>
                <a:lnTo>
                  <a:pt x="7592" y="13961"/>
                </a:lnTo>
                <a:lnTo>
                  <a:pt x="7592" y="20960"/>
                </a:lnTo>
                <a:cubicBezTo>
                  <a:pt x="7592" y="21309"/>
                  <a:pt x="7871" y="21600"/>
                  <a:pt x="8221" y="21600"/>
                </a:cubicBezTo>
                <a:lnTo>
                  <a:pt x="13286" y="21600"/>
                </a:lnTo>
                <a:cubicBezTo>
                  <a:pt x="13635" y="21600"/>
                  <a:pt x="13915" y="21309"/>
                  <a:pt x="13915" y="20960"/>
                </a:cubicBezTo>
                <a:lnTo>
                  <a:pt x="13915" y="13961"/>
                </a:lnTo>
                <a:lnTo>
                  <a:pt x="20960" y="13961"/>
                </a:lnTo>
                <a:cubicBezTo>
                  <a:pt x="21309" y="13961"/>
                  <a:pt x="21600" y="13682"/>
                  <a:pt x="21600" y="13333"/>
                </a:cubicBezTo>
                <a:lnTo>
                  <a:pt x="21600" y="8267"/>
                </a:lnTo>
                <a:cubicBezTo>
                  <a:pt x="21600" y="7918"/>
                  <a:pt x="21309" y="7639"/>
                  <a:pt x="20960" y="7639"/>
                </a:cubicBezTo>
                <a:close/>
                <a:moveTo>
                  <a:pt x="20331" y="12692"/>
                </a:moveTo>
                <a:lnTo>
                  <a:pt x="13286" y="12692"/>
                </a:lnTo>
                <a:cubicBezTo>
                  <a:pt x="12937" y="12692"/>
                  <a:pt x="12657" y="12983"/>
                  <a:pt x="12657" y="13333"/>
                </a:cubicBezTo>
                <a:lnTo>
                  <a:pt x="12657" y="20331"/>
                </a:lnTo>
                <a:lnTo>
                  <a:pt x="8861" y="20331"/>
                </a:lnTo>
                <a:lnTo>
                  <a:pt x="8861" y="13333"/>
                </a:lnTo>
                <a:cubicBezTo>
                  <a:pt x="8861" y="12983"/>
                  <a:pt x="8570" y="12692"/>
                  <a:pt x="8221" y="12692"/>
                </a:cubicBezTo>
                <a:lnTo>
                  <a:pt x="1269" y="12692"/>
                </a:lnTo>
                <a:lnTo>
                  <a:pt x="1269" y="8896"/>
                </a:lnTo>
                <a:lnTo>
                  <a:pt x="8221" y="8896"/>
                </a:lnTo>
                <a:cubicBezTo>
                  <a:pt x="8570" y="8896"/>
                  <a:pt x="8861" y="8617"/>
                  <a:pt x="8861" y="8267"/>
                </a:cubicBezTo>
                <a:lnTo>
                  <a:pt x="8861" y="1269"/>
                </a:lnTo>
                <a:lnTo>
                  <a:pt x="12657" y="1269"/>
                </a:lnTo>
                <a:lnTo>
                  <a:pt x="12657" y="8267"/>
                </a:lnTo>
                <a:cubicBezTo>
                  <a:pt x="12657" y="8617"/>
                  <a:pt x="12937" y="8896"/>
                  <a:pt x="13286" y="8896"/>
                </a:cubicBezTo>
                <a:lnTo>
                  <a:pt x="20331" y="8896"/>
                </a:lnTo>
                <a:lnTo>
                  <a:pt x="20331" y="12692"/>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7" name="Freeform 29"/>
          <p:cNvSpPr/>
          <p:nvPr/>
        </p:nvSpPr>
        <p:spPr>
          <a:xfrm>
            <a:off x="12206707" y="6228526"/>
            <a:ext cx="1256319" cy="1258950"/>
          </a:xfrm>
          <a:custGeom>
            <a:avLst/>
            <a:gdLst/>
            <a:ahLst/>
            <a:cxnLst>
              <a:cxn ang="0">
                <a:pos x="wd2" y="hd2"/>
              </a:cxn>
              <a:cxn ang="5400000">
                <a:pos x="wd2" y="hd2"/>
              </a:cxn>
              <a:cxn ang="10800000">
                <a:pos x="wd2" y="hd2"/>
              </a:cxn>
              <a:cxn ang="16200000">
                <a:pos x="wd2" y="hd2"/>
              </a:cxn>
            </a:cxnLst>
            <a:rect l="0" t="0" r="r" b="b"/>
            <a:pathLst>
              <a:path w="21555" h="21600" extrusionOk="0">
                <a:moveTo>
                  <a:pt x="17372" y="13391"/>
                </a:moveTo>
                <a:lnTo>
                  <a:pt x="15362" y="11376"/>
                </a:lnTo>
                <a:cubicBezTo>
                  <a:pt x="15106" y="11132"/>
                  <a:pt x="14781" y="10992"/>
                  <a:pt x="14421" y="10992"/>
                </a:cubicBezTo>
                <a:cubicBezTo>
                  <a:pt x="14061" y="10992"/>
                  <a:pt x="13724" y="11132"/>
                  <a:pt x="13468" y="11376"/>
                </a:cubicBezTo>
                <a:lnTo>
                  <a:pt x="12968" y="11877"/>
                </a:lnTo>
                <a:cubicBezTo>
                  <a:pt x="12817" y="12028"/>
                  <a:pt x="12620" y="12110"/>
                  <a:pt x="12411" y="12110"/>
                </a:cubicBezTo>
                <a:cubicBezTo>
                  <a:pt x="12202" y="12110"/>
                  <a:pt x="12004" y="12028"/>
                  <a:pt x="11853" y="11877"/>
                </a:cubicBezTo>
                <a:lnTo>
                  <a:pt x="9855" y="9874"/>
                </a:lnTo>
                <a:cubicBezTo>
                  <a:pt x="9541" y="9560"/>
                  <a:pt x="9541" y="9071"/>
                  <a:pt x="9855" y="8756"/>
                </a:cubicBezTo>
                <a:lnTo>
                  <a:pt x="10354" y="8256"/>
                </a:lnTo>
                <a:cubicBezTo>
                  <a:pt x="10610" y="8000"/>
                  <a:pt x="10749" y="7662"/>
                  <a:pt x="10749" y="7301"/>
                </a:cubicBezTo>
                <a:cubicBezTo>
                  <a:pt x="10749" y="6952"/>
                  <a:pt x="10610" y="6614"/>
                  <a:pt x="10354" y="6358"/>
                </a:cubicBezTo>
                <a:lnTo>
                  <a:pt x="8344" y="4343"/>
                </a:lnTo>
                <a:cubicBezTo>
                  <a:pt x="7821" y="3819"/>
                  <a:pt x="6973" y="3819"/>
                  <a:pt x="6450" y="4343"/>
                </a:cubicBezTo>
                <a:lnTo>
                  <a:pt x="5950" y="4844"/>
                </a:lnTo>
                <a:cubicBezTo>
                  <a:pt x="5230" y="5566"/>
                  <a:pt x="4998" y="7091"/>
                  <a:pt x="5323" y="8815"/>
                </a:cubicBezTo>
                <a:cubicBezTo>
                  <a:pt x="5683" y="10678"/>
                  <a:pt x="6624" y="12448"/>
                  <a:pt x="7961" y="13787"/>
                </a:cubicBezTo>
                <a:cubicBezTo>
                  <a:pt x="9297" y="15126"/>
                  <a:pt x="11051" y="16057"/>
                  <a:pt x="12910" y="16418"/>
                </a:cubicBezTo>
                <a:cubicBezTo>
                  <a:pt x="14165" y="16663"/>
                  <a:pt x="15978" y="16686"/>
                  <a:pt x="16872" y="15790"/>
                </a:cubicBezTo>
                <a:lnTo>
                  <a:pt x="17372" y="15289"/>
                </a:lnTo>
                <a:cubicBezTo>
                  <a:pt x="17628" y="15033"/>
                  <a:pt x="17767" y="14695"/>
                  <a:pt x="17767" y="14334"/>
                </a:cubicBezTo>
                <a:cubicBezTo>
                  <a:pt x="17767" y="13985"/>
                  <a:pt x="17628" y="13647"/>
                  <a:pt x="17372" y="13391"/>
                </a:cubicBezTo>
                <a:close/>
                <a:moveTo>
                  <a:pt x="16477" y="14392"/>
                </a:moveTo>
                <a:lnTo>
                  <a:pt x="15978" y="14893"/>
                </a:lnTo>
                <a:cubicBezTo>
                  <a:pt x="15629" y="15242"/>
                  <a:pt x="14549" y="15440"/>
                  <a:pt x="13154" y="15172"/>
                </a:cubicBezTo>
                <a:cubicBezTo>
                  <a:pt x="12213" y="14998"/>
                  <a:pt x="10412" y="14450"/>
                  <a:pt x="8844" y="12890"/>
                </a:cubicBezTo>
                <a:cubicBezTo>
                  <a:pt x="7287" y="11318"/>
                  <a:pt x="6752" y="9513"/>
                  <a:pt x="6566" y="8570"/>
                </a:cubicBezTo>
                <a:cubicBezTo>
                  <a:pt x="6485" y="8116"/>
                  <a:pt x="6438" y="7708"/>
                  <a:pt x="6438" y="7336"/>
                </a:cubicBezTo>
                <a:cubicBezTo>
                  <a:pt x="6438" y="6556"/>
                  <a:pt x="6613" y="5973"/>
                  <a:pt x="6845" y="5741"/>
                </a:cubicBezTo>
                <a:lnTo>
                  <a:pt x="7345" y="5240"/>
                </a:lnTo>
                <a:cubicBezTo>
                  <a:pt x="7356" y="5228"/>
                  <a:pt x="7380" y="5217"/>
                  <a:pt x="7403" y="5217"/>
                </a:cubicBezTo>
                <a:cubicBezTo>
                  <a:pt x="7414" y="5217"/>
                  <a:pt x="7438" y="5228"/>
                  <a:pt x="7449" y="5240"/>
                </a:cubicBezTo>
                <a:lnTo>
                  <a:pt x="9459" y="7254"/>
                </a:lnTo>
                <a:cubicBezTo>
                  <a:pt x="9471" y="7266"/>
                  <a:pt x="9483" y="7289"/>
                  <a:pt x="9483" y="7301"/>
                </a:cubicBezTo>
                <a:cubicBezTo>
                  <a:pt x="9483" y="7324"/>
                  <a:pt x="9471" y="7347"/>
                  <a:pt x="9459" y="7359"/>
                </a:cubicBezTo>
                <a:lnTo>
                  <a:pt x="8960" y="7860"/>
                </a:lnTo>
                <a:cubicBezTo>
                  <a:pt x="8158" y="8663"/>
                  <a:pt x="8158" y="9967"/>
                  <a:pt x="8960" y="10771"/>
                </a:cubicBezTo>
                <a:lnTo>
                  <a:pt x="10958" y="12774"/>
                </a:lnTo>
                <a:cubicBezTo>
                  <a:pt x="11353" y="13170"/>
                  <a:pt x="11865" y="13379"/>
                  <a:pt x="12411" y="13379"/>
                </a:cubicBezTo>
                <a:cubicBezTo>
                  <a:pt x="12957" y="13379"/>
                  <a:pt x="13480" y="13170"/>
                  <a:pt x="13863" y="12774"/>
                </a:cubicBezTo>
                <a:lnTo>
                  <a:pt x="14363" y="12273"/>
                </a:lnTo>
                <a:cubicBezTo>
                  <a:pt x="14398" y="12250"/>
                  <a:pt x="14444" y="12250"/>
                  <a:pt x="14467" y="12273"/>
                </a:cubicBezTo>
                <a:lnTo>
                  <a:pt x="16477" y="14287"/>
                </a:lnTo>
                <a:cubicBezTo>
                  <a:pt x="16489" y="14299"/>
                  <a:pt x="16501" y="14322"/>
                  <a:pt x="16501" y="14334"/>
                </a:cubicBezTo>
                <a:cubicBezTo>
                  <a:pt x="16501" y="14357"/>
                  <a:pt x="16489" y="14381"/>
                  <a:pt x="16477" y="14392"/>
                </a:cubicBezTo>
                <a:close/>
                <a:moveTo>
                  <a:pt x="10772" y="0"/>
                </a:moveTo>
                <a:cubicBezTo>
                  <a:pt x="4847" y="0"/>
                  <a:pt x="1" y="4856"/>
                  <a:pt x="1" y="10794"/>
                </a:cubicBezTo>
                <a:cubicBezTo>
                  <a:pt x="1" y="12681"/>
                  <a:pt x="559" y="14579"/>
                  <a:pt x="1605" y="16314"/>
                </a:cubicBezTo>
                <a:lnTo>
                  <a:pt x="36" y="20750"/>
                </a:lnTo>
                <a:cubicBezTo>
                  <a:pt x="-45" y="20983"/>
                  <a:pt x="13" y="21239"/>
                  <a:pt x="187" y="21402"/>
                </a:cubicBezTo>
                <a:cubicBezTo>
                  <a:pt x="304" y="21530"/>
                  <a:pt x="466" y="21600"/>
                  <a:pt x="641" y="21600"/>
                </a:cubicBezTo>
                <a:cubicBezTo>
                  <a:pt x="699" y="21600"/>
                  <a:pt x="768" y="21588"/>
                  <a:pt x="838" y="21565"/>
                </a:cubicBezTo>
                <a:lnTo>
                  <a:pt x="5311" y="20028"/>
                </a:lnTo>
                <a:cubicBezTo>
                  <a:pt x="7019" y="21064"/>
                  <a:pt x="8867" y="21600"/>
                  <a:pt x="10772" y="21600"/>
                </a:cubicBezTo>
                <a:cubicBezTo>
                  <a:pt x="13642" y="21600"/>
                  <a:pt x="16350" y="20471"/>
                  <a:pt x="18383" y="18421"/>
                </a:cubicBezTo>
                <a:cubicBezTo>
                  <a:pt x="20428" y="16383"/>
                  <a:pt x="21555" y="13670"/>
                  <a:pt x="21555" y="10794"/>
                </a:cubicBezTo>
                <a:cubicBezTo>
                  <a:pt x="21555" y="4856"/>
                  <a:pt x="16710" y="0"/>
                  <a:pt x="10772" y="0"/>
                </a:cubicBezTo>
                <a:close/>
                <a:moveTo>
                  <a:pt x="10772" y="20331"/>
                </a:moveTo>
                <a:cubicBezTo>
                  <a:pt x="9006" y="20331"/>
                  <a:pt x="7310" y="19818"/>
                  <a:pt x="5730" y="18794"/>
                </a:cubicBezTo>
                <a:cubicBezTo>
                  <a:pt x="5625" y="18736"/>
                  <a:pt x="5509" y="18701"/>
                  <a:pt x="5381" y="18701"/>
                </a:cubicBezTo>
                <a:cubicBezTo>
                  <a:pt x="5311" y="18701"/>
                  <a:pt x="5242" y="18712"/>
                  <a:pt x="5184" y="18736"/>
                </a:cubicBezTo>
                <a:lnTo>
                  <a:pt x="1663" y="19935"/>
                </a:lnTo>
                <a:lnTo>
                  <a:pt x="2895" y="16453"/>
                </a:lnTo>
                <a:cubicBezTo>
                  <a:pt x="2964" y="16267"/>
                  <a:pt x="2941" y="16069"/>
                  <a:pt x="2837" y="15906"/>
                </a:cubicBezTo>
                <a:cubicBezTo>
                  <a:pt x="1814" y="14299"/>
                  <a:pt x="1268" y="12529"/>
                  <a:pt x="1268" y="10794"/>
                </a:cubicBezTo>
                <a:cubicBezTo>
                  <a:pt x="1268" y="5543"/>
                  <a:pt x="5532" y="1269"/>
                  <a:pt x="10772" y="1269"/>
                </a:cubicBezTo>
                <a:cubicBezTo>
                  <a:pt x="16024" y="1269"/>
                  <a:pt x="20289" y="5543"/>
                  <a:pt x="20289" y="10794"/>
                </a:cubicBezTo>
                <a:cubicBezTo>
                  <a:pt x="20289" y="16057"/>
                  <a:pt x="16024" y="20331"/>
                  <a:pt x="10772" y="20331"/>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8" name="Freeform 30"/>
          <p:cNvSpPr/>
          <p:nvPr/>
        </p:nvSpPr>
        <p:spPr>
          <a:xfrm>
            <a:off x="10472222" y="6267772"/>
            <a:ext cx="1257799" cy="1180455"/>
          </a:xfrm>
          <a:custGeom>
            <a:avLst/>
            <a:gdLst/>
            <a:ahLst/>
            <a:cxnLst>
              <a:cxn ang="0">
                <a:pos x="wd2" y="hd2"/>
              </a:cxn>
              <a:cxn ang="5400000">
                <a:pos x="wd2" y="hd2"/>
              </a:cxn>
              <a:cxn ang="10800000">
                <a:pos x="wd2" y="hd2"/>
              </a:cxn>
              <a:cxn ang="16200000">
                <a:pos x="wd2" y="hd2"/>
              </a:cxn>
            </a:cxnLst>
            <a:rect l="0" t="0" r="r" b="b"/>
            <a:pathLst>
              <a:path w="21477" h="21600" extrusionOk="0">
                <a:moveTo>
                  <a:pt x="21333" y="15613"/>
                </a:moveTo>
                <a:cubicBezTo>
                  <a:pt x="21171" y="15265"/>
                  <a:pt x="20870" y="15017"/>
                  <a:pt x="20499" y="14918"/>
                </a:cubicBezTo>
                <a:cubicBezTo>
                  <a:pt x="20499" y="14918"/>
                  <a:pt x="19665" y="14545"/>
                  <a:pt x="19654" y="14545"/>
                </a:cubicBezTo>
                <a:cubicBezTo>
                  <a:pt x="18519" y="14073"/>
                  <a:pt x="17650" y="13104"/>
                  <a:pt x="17256" y="11887"/>
                </a:cubicBezTo>
                <a:cubicBezTo>
                  <a:pt x="17812" y="11738"/>
                  <a:pt x="18357" y="11564"/>
                  <a:pt x="18889" y="11378"/>
                </a:cubicBezTo>
                <a:cubicBezTo>
                  <a:pt x="19874" y="11017"/>
                  <a:pt x="20418" y="9875"/>
                  <a:pt x="20082" y="8806"/>
                </a:cubicBezTo>
                <a:cubicBezTo>
                  <a:pt x="19746" y="7751"/>
                  <a:pt x="18681" y="7179"/>
                  <a:pt x="17696" y="7527"/>
                </a:cubicBezTo>
                <a:cubicBezTo>
                  <a:pt x="17488" y="7602"/>
                  <a:pt x="17279" y="7676"/>
                  <a:pt x="17059" y="7738"/>
                </a:cubicBezTo>
                <a:cubicBezTo>
                  <a:pt x="17083" y="7577"/>
                  <a:pt x="17094" y="7465"/>
                  <a:pt x="17094" y="7453"/>
                </a:cubicBezTo>
                <a:cubicBezTo>
                  <a:pt x="17256" y="5552"/>
                  <a:pt x="16654" y="3639"/>
                  <a:pt x="15450" y="2223"/>
                </a:cubicBezTo>
                <a:cubicBezTo>
                  <a:pt x="14245" y="807"/>
                  <a:pt x="12531" y="0"/>
                  <a:pt x="10736" y="0"/>
                </a:cubicBezTo>
                <a:cubicBezTo>
                  <a:pt x="8952" y="0"/>
                  <a:pt x="7238" y="807"/>
                  <a:pt x="6034" y="2223"/>
                </a:cubicBezTo>
                <a:cubicBezTo>
                  <a:pt x="4818" y="3639"/>
                  <a:pt x="4227" y="5552"/>
                  <a:pt x="4389" y="7453"/>
                </a:cubicBezTo>
                <a:lnTo>
                  <a:pt x="4412" y="7738"/>
                </a:lnTo>
                <a:cubicBezTo>
                  <a:pt x="4204" y="7676"/>
                  <a:pt x="3984" y="7602"/>
                  <a:pt x="3787" y="7527"/>
                </a:cubicBezTo>
                <a:cubicBezTo>
                  <a:pt x="2791" y="7167"/>
                  <a:pt x="1725" y="7751"/>
                  <a:pt x="1389" y="8806"/>
                </a:cubicBezTo>
                <a:cubicBezTo>
                  <a:pt x="1065" y="9875"/>
                  <a:pt x="1598" y="11017"/>
                  <a:pt x="2582" y="11378"/>
                </a:cubicBezTo>
                <a:cubicBezTo>
                  <a:pt x="3127" y="11564"/>
                  <a:pt x="3671" y="11738"/>
                  <a:pt x="4227" y="11887"/>
                </a:cubicBezTo>
                <a:cubicBezTo>
                  <a:pt x="3833" y="13104"/>
                  <a:pt x="2964" y="14073"/>
                  <a:pt x="1841" y="14545"/>
                </a:cubicBezTo>
                <a:cubicBezTo>
                  <a:pt x="1841" y="14545"/>
                  <a:pt x="1829" y="14545"/>
                  <a:pt x="1829" y="14545"/>
                </a:cubicBezTo>
                <a:lnTo>
                  <a:pt x="1019" y="14905"/>
                </a:lnTo>
                <a:cubicBezTo>
                  <a:pt x="602" y="15004"/>
                  <a:pt x="266" y="15290"/>
                  <a:pt x="104" y="15700"/>
                </a:cubicBezTo>
                <a:cubicBezTo>
                  <a:pt x="-70" y="16135"/>
                  <a:pt x="-24" y="16656"/>
                  <a:pt x="231" y="17079"/>
                </a:cubicBezTo>
                <a:cubicBezTo>
                  <a:pt x="416" y="17364"/>
                  <a:pt x="683" y="17613"/>
                  <a:pt x="1042" y="17824"/>
                </a:cubicBezTo>
                <a:cubicBezTo>
                  <a:pt x="1598" y="18135"/>
                  <a:pt x="2270" y="18308"/>
                  <a:pt x="2791" y="18408"/>
                </a:cubicBezTo>
                <a:cubicBezTo>
                  <a:pt x="2849" y="18681"/>
                  <a:pt x="2930" y="19016"/>
                  <a:pt x="3115" y="19315"/>
                </a:cubicBezTo>
                <a:cubicBezTo>
                  <a:pt x="3416" y="19787"/>
                  <a:pt x="3891" y="19985"/>
                  <a:pt x="4447" y="19898"/>
                </a:cubicBezTo>
                <a:cubicBezTo>
                  <a:pt x="6323" y="19588"/>
                  <a:pt x="6520" y="19737"/>
                  <a:pt x="7203" y="20271"/>
                </a:cubicBezTo>
                <a:cubicBezTo>
                  <a:pt x="7586" y="20557"/>
                  <a:pt x="8223" y="21016"/>
                  <a:pt x="8512" y="21153"/>
                </a:cubicBezTo>
                <a:cubicBezTo>
                  <a:pt x="9195" y="21451"/>
                  <a:pt x="9971" y="21600"/>
                  <a:pt x="10736" y="21600"/>
                </a:cubicBezTo>
                <a:cubicBezTo>
                  <a:pt x="11558" y="21600"/>
                  <a:pt x="12392" y="21426"/>
                  <a:pt x="13098" y="21091"/>
                </a:cubicBezTo>
                <a:cubicBezTo>
                  <a:pt x="13226" y="21029"/>
                  <a:pt x="13550" y="20780"/>
                  <a:pt x="13654" y="20706"/>
                </a:cubicBezTo>
                <a:cubicBezTo>
                  <a:pt x="14430" y="20134"/>
                  <a:pt x="15403" y="19439"/>
                  <a:pt x="16770" y="19824"/>
                </a:cubicBezTo>
                <a:cubicBezTo>
                  <a:pt x="17268" y="19960"/>
                  <a:pt x="17696" y="19911"/>
                  <a:pt x="18032" y="19687"/>
                </a:cubicBezTo>
                <a:cubicBezTo>
                  <a:pt x="18507" y="19352"/>
                  <a:pt x="18623" y="18780"/>
                  <a:pt x="18692" y="18408"/>
                </a:cubicBezTo>
                <a:cubicBezTo>
                  <a:pt x="19677" y="18197"/>
                  <a:pt x="20951" y="17886"/>
                  <a:pt x="21368" y="16818"/>
                </a:cubicBezTo>
                <a:cubicBezTo>
                  <a:pt x="21530" y="16408"/>
                  <a:pt x="21507" y="15973"/>
                  <a:pt x="21333" y="15613"/>
                </a:cubicBezTo>
                <a:close/>
                <a:moveTo>
                  <a:pt x="20221" y="16234"/>
                </a:moveTo>
                <a:cubicBezTo>
                  <a:pt x="20221" y="16247"/>
                  <a:pt x="20221" y="16259"/>
                  <a:pt x="20210" y="16296"/>
                </a:cubicBezTo>
                <a:cubicBezTo>
                  <a:pt x="20036" y="16743"/>
                  <a:pt x="18936" y="16979"/>
                  <a:pt x="18345" y="17104"/>
                </a:cubicBezTo>
                <a:cubicBezTo>
                  <a:pt x="18264" y="17128"/>
                  <a:pt x="18194" y="17141"/>
                  <a:pt x="18113" y="17153"/>
                </a:cubicBezTo>
                <a:cubicBezTo>
                  <a:pt x="17604" y="17265"/>
                  <a:pt x="17511" y="17824"/>
                  <a:pt x="17465" y="18110"/>
                </a:cubicBezTo>
                <a:cubicBezTo>
                  <a:pt x="17442" y="18234"/>
                  <a:pt x="17407" y="18470"/>
                  <a:pt x="17349" y="18544"/>
                </a:cubicBezTo>
                <a:cubicBezTo>
                  <a:pt x="17326" y="18544"/>
                  <a:pt x="17256" y="18557"/>
                  <a:pt x="17094" y="18507"/>
                </a:cubicBezTo>
                <a:cubicBezTo>
                  <a:pt x="15160" y="17973"/>
                  <a:pt x="13782" y="18979"/>
                  <a:pt x="12948" y="19588"/>
                </a:cubicBezTo>
                <a:cubicBezTo>
                  <a:pt x="12797" y="19700"/>
                  <a:pt x="12670" y="19799"/>
                  <a:pt x="12554" y="19861"/>
                </a:cubicBezTo>
                <a:cubicBezTo>
                  <a:pt x="11489" y="20370"/>
                  <a:pt x="10110" y="20383"/>
                  <a:pt x="9022" y="19911"/>
                </a:cubicBezTo>
                <a:cubicBezTo>
                  <a:pt x="8535" y="19637"/>
                  <a:pt x="8223" y="19389"/>
                  <a:pt x="7933" y="19165"/>
                </a:cubicBezTo>
                <a:cubicBezTo>
                  <a:pt x="7528" y="18855"/>
                  <a:pt x="7169" y="18569"/>
                  <a:pt x="6590" y="18458"/>
                </a:cubicBezTo>
                <a:cubicBezTo>
                  <a:pt x="6057" y="18346"/>
                  <a:pt x="5385" y="18371"/>
                  <a:pt x="4250" y="18557"/>
                </a:cubicBezTo>
                <a:cubicBezTo>
                  <a:pt x="4204" y="18569"/>
                  <a:pt x="4169" y="18569"/>
                  <a:pt x="4157" y="18569"/>
                </a:cubicBezTo>
                <a:cubicBezTo>
                  <a:pt x="4099" y="18495"/>
                  <a:pt x="4042" y="18197"/>
                  <a:pt x="4018" y="18072"/>
                </a:cubicBezTo>
                <a:cubicBezTo>
                  <a:pt x="3949" y="17762"/>
                  <a:pt x="3845" y="17253"/>
                  <a:pt x="3358" y="17153"/>
                </a:cubicBezTo>
                <a:lnTo>
                  <a:pt x="3312" y="17141"/>
                </a:lnTo>
                <a:cubicBezTo>
                  <a:pt x="3069" y="17091"/>
                  <a:pt x="2768" y="17029"/>
                  <a:pt x="2466" y="16955"/>
                </a:cubicBezTo>
                <a:cubicBezTo>
                  <a:pt x="2177" y="16868"/>
                  <a:pt x="1876" y="16768"/>
                  <a:pt x="1633" y="16632"/>
                </a:cubicBezTo>
                <a:cubicBezTo>
                  <a:pt x="1424" y="16507"/>
                  <a:pt x="1331" y="16408"/>
                  <a:pt x="1285" y="16334"/>
                </a:cubicBezTo>
                <a:cubicBezTo>
                  <a:pt x="1250" y="16284"/>
                  <a:pt x="1262" y="16247"/>
                  <a:pt x="1262" y="16234"/>
                </a:cubicBezTo>
                <a:cubicBezTo>
                  <a:pt x="1262" y="16234"/>
                  <a:pt x="2293" y="15799"/>
                  <a:pt x="2304" y="15799"/>
                </a:cubicBezTo>
                <a:cubicBezTo>
                  <a:pt x="3984" y="15091"/>
                  <a:pt x="5211" y="13539"/>
                  <a:pt x="5593" y="11651"/>
                </a:cubicBezTo>
                <a:lnTo>
                  <a:pt x="5617" y="11539"/>
                </a:lnTo>
                <a:cubicBezTo>
                  <a:pt x="5686" y="11179"/>
                  <a:pt x="5478" y="10831"/>
                  <a:pt x="5142" y="10744"/>
                </a:cubicBezTo>
                <a:cubicBezTo>
                  <a:pt x="4412" y="10558"/>
                  <a:pt x="3694" y="10347"/>
                  <a:pt x="2988" y="10086"/>
                </a:cubicBezTo>
                <a:cubicBezTo>
                  <a:pt x="2652" y="9974"/>
                  <a:pt x="2478" y="9589"/>
                  <a:pt x="2582" y="9241"/>
                </a:cubicBezTo>
                <a:cubicBezTo>
                  <a:pt x="2698" y="8881"/>
                  <a:pt x="3045" y="8695"/>
                  <a:pt x="3381" y="8806"/>
                </a:cubicBezTo>
                <a:cubicBezTo>
                  <a:pt x="3903" y="8993"/>
                  <a:pt x="4435" y="9167"/>
                  <a:pt x="4968" y="9303"/>
                </a:cubicBezTo>
                <a:cubicBezTo>
                  <a:pt x="5165" y="9365"/>
                  <a:pt x="5373" y="9303"/>
                  <a:pt x="5524" y="9167"/>
                </a:cubicBezTo>
                <a:cubicBezTo>
                  <a:pt x="5686" y="9030"/>
                  <a:pt x="5767" y="8806"/>
                  <a:pt x="5744" y="8595"/>
                </a:cubicBezTo>
                <a:lnTo>
                  <a:pt x="5640" y="7341"/>
                </a:lnTo>
                <a:cubicBezTo>
                  <a:pt x="5512" y="5801"/>
                  <a:pt x="5987" y="4273"/>
                  <a:pt x="6960" y="3142"/>
                </a:cubicBezTo>
                <a:cubicBezTo>
                  <a:pt x="7921" y="2000"/>
                  <a:pt x="9300" y="1354"/>
                  <a:pt x="10736" y="1354"/>
                </a:cubicBezTo>
                <a:cubicBezTo>
                  <a:pt x="12172" y="1354"/>
                  <a:pt x="13550" y="2000"/>
                  <a:pt x="14511" y="3142"/>
                </a:cubicBezTo>
                <a:cubicBezTo>
                  <a:pt x="15484" y="4273"/>
                  <a:pt x="15971" y="5801"/>
                  <a:pt x="15832" y="7341"/>
                </a:cubicBezTo>
                <a:cubicBezTo>
                  <a:pt x="15832" y="7378"/>
                  <a:pt x="15762" y="8260"/>
                  <a:pt x="15728" y="8595"/>
                </a:cubicBezTo>
                <a:cubicBezTo>
                  <a:pt x="15716" y="8819"/>
                  <a:pt x="15797" y="9030"/>
                  <a:pt x="15948" y="9167"/>
                </a:cubicBezTo>
                <a:cubicBezTo>
                  <a:pt x="16110" y="9303"/>
                  <a:pt x="16318" y="9365"/>
                  <a:pt x="16515" y="9303"/>
                </a:cubicBezTo>
                <a:cubicBezTo>
                  <a:pt x="17048" y="9167"/>
                  <a:pt x="17569" y="8993"/>
                  <a:pt x="18090" y="8806"/>
                </a:cubicBezTo>
                <a:cubicBezTo>
                  <a:pt x="18426" y="8695"/>
                  <a:pt x="18774" y="8881"/>
                  <a:pt x="18889" y="9241"/>
                </a:cubicBezTo>
                <a:cubicBezTo>
                  <a:pt x="18994" y="9589"/>
                  <a:pt x="18820" y="9974"/>
                  <a:pt x="18496" y="10086"/>
                </a:cubicBezTo>
                <a:cubicBezTo>
                  <a:pt x="17789" y="10347"/>
                  <a:pt x="17071" y="10558"/>
                  <a:pt x="16341" y="10744"/>
                </a:cubicBezTo>
                <a:cubicBezTo>
                  <a:pt x="16017" y="10819"/>
                  <a:pt x="15809" y="11166"/>
                  <a:pt x="15867" y="11527"/>
                </a:cubicBezTo>
                <a:cubicBezTo>
                  <a:pt x="16226" y="13477"/>
                  <a:pt x="17465" y="15079"/>
                  <a:pt x="19202" y="15799"/>
                </a:cubicBezTo>
                <a:cubicBezTo>
                  <a:pt x="20546" y="16371"/>
                  <a:pt x="20140" y="16197"/>
                  <a:pt x="20221" y="16234"/>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29" name="Freeform 31"/>
          <p:cNvSpPr/>
          <p:nvPr/>
        </p:nvSpPr>
        <p:spPr>
          <a:xfrm>
            <a:off x="8738194" y="6228526"/>
            <a:ext cx="1255930" cy="12589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58" y="0"/>
                  <a:pt x="0" y="4856"/>
                  <a:pt x="0" y="10794"/>
                </a:cubicBezTo>
                <a:cubicBezTo>
                  <a:pt x="0" y="16744"/>
                  <a:pt x="4858" y="21600"/>
                  <a:pt x="10800" y="21600"/>
                </a:cubicBezTo>
                <a:cubicBezTo>
                  <a:pt x="16753" y="21600"/>
                  <a:pt x="21600" y="16744"/>
                  <a:pt x="21600" y="10794"/>
                </a:cubicBezTo>
                <a:cubicBezTo>
                  <a:pt x="21600" y="4856"/>
                  <a:pt x="16753" y="0"/>
                  <a:pt x="10800" y="0"/>
                </a:cubicBezTo>
                <a:close/>
                <a:moveTo>
                  <a:pt x="18128" y="4704"/>
                </a:moveTo>
                <a:cubicBezTo>
                  <a:pt x="19480" y="6323"/>
                  <a:pt x="20295" y="8395"/>
                  <a:pt x="20342" y="10643"/>
                </a:cubicBezTo>
                <a:cubicBezTo>
                  <a:pt x="18641" y="10247"/>
                  <a:pt x="16765" y="10224"/>
                  <a:pt x="14854" y="10573"/>
                </a:cubicBezTo>
                <a:cubicBezTo>
                  <a:pt x="14365" y="10666"/>
                  <a:pt x="13864" y="10783"/>
                  <a:pt x="13363" y="10922"/>
                </a:cubicBezTo>
                <a:cubicBezTo>
                  <a:pt x="13200" y="10468"/>
                  <a:pt x="13025" y="10026"/>
                  <a:pt x="12839" y="9583"/>
                </a:cubicBezTo>
                <a:cubicBezTo>
                  <a:pt x="12652" y="9141"/>
                  <a:pt x="12454" y="8698"/>
                  <a:pt x="12245" y="8267"/>
                </a:cubicBezTo>
                <a:cubicBezTo>
                  <a:pt x="14517" y="7394"/>
                  <a:pt x="16986" y="6102"/>
                  <a:pt x="18128" y="4704"/>
                </a:cubicBezTo>
                <a:close/>
                <a:moveTo>
                  <a:pt x="10800" y="1269"/>
                </a:moveTo>
                <a:cubicBezTo>
                  <a:pt x="13282" y="1269"/>
                  <a:pt x="15542" y="2224"/>
                  <a:pt x="17243" y="3784"/>
                </a:cubicBezTo>
                <a:cubicBezTo>
                  <a:pt x="16579" y="4681"/>
                  <a:pt x="14691" y="5997"/>
                  <a:pt x="11662" y="7126"/>
                </a:cubicBezTo>
                <a:cubicBezTo>
                  <a:pt x="10614" y="5158"/>
                  <a:pt x="9344" y="3354"/>
                  <a:pt x="7876" y="1723"/>
                </a:cubicBezTo>
                <a:cubicBezTo>
                  <a:pt x="8796" y="1432"/>
                  <a:pt x="9786" y="1269"/>
                  <a:pt x="10800" y="1269"/>
                </a:cubicBezTo>
                <a:close/>
                <a:moveTo>
                  <a:pt x="6617" y="2236"/>
                </a:moveTo>
                <a:cubicBezTo>
                  <a:pt x="8120" y="3831"/>
                  <a:pt x="9402" y="5624"/>
                  <a:pt x="10462" y="7545"/>
                </a:cubicBezTo>
                <a:cubicBezTo>
                  <a:pt x="7305" y="8570"/>
                  <a:pt x="4124" y="8989"/>
                  <a:pt x="1491" y="8722"/>
                </a:cubicBezTo>
                <a:cubicBezTo>
                  <a:pt x="2132" y="5869"/>
                  <a:pt x="4054" y="3493"/>
                  <a:pt x="6617" y="2236"/>
                </a:cubicBezTo>
                <a:close/>
                <a:moveTo>
                  <a:pt x="1270" y="10794"/>
                </a:moveTo>
                <a:cubicBezTo>
                  <a:pt x="1270" y="10515"/>
                  <a:pt x="1282" y="10247"/>
                  <a:pt x="1305" y="9967"/>
                </a:cubicBezTo>
                <a:cubicBezTo>
                  <a:pt x="1887" y="10026"/>
                  <a:pt x="2482" y="10061"/>
                  <a:pt x="3111" y="10061"/>
                </a:cubicBezTo>
                <a:cubicBezTo>
                  <a:pt x="5569" y="10061"/>
                  <a:pt x="8342" y="9583"/>
                  <a:pt x="11056" y="8687"/>
                </a:cubicBezTo>
                <a:cubicBezTo>
                  <a:pt x="11464" y="9537"/>
                  <a:pt x="11837" y="10410"/>
                  <a:pt x="12163" y="11307"/>
                </a:cubicBezTo>
                <a:cubicBezTo>
                  <a:pt x="11103" y="11679"/>
                  <a:pt x="10078" y="12168"/>
                  <a:pt x="9111" y="12739"/>
                </a:cubicBezTo>
                <a:cubicBezTo>
                  <a:pt x="6734" y="14148"/>
                  <a:pt x="4998" y="15964"/>
                  <a:pt x="4287" y="17746"/>
                </a:cubicBezTo>
                <a:cubicBezTo>
                  <a:pt x="2423" y="16011"/>
                  <a:pt x="1270" y="13531"/>
                  <a:pt x="1270" y="10794"/>
                </a:cubicBezTo>
                <a:close/>
                <a:moveTo>
                  <a:pt x="10800" y="20331"/>
                </a:moveTo>
                <a:cubicBezTo>
                  <a:pt x="8761" y="20331"/>
                  <a:pt x="6874" y="19690"/>
                  <a:pt x="5324" y="18596"/>
                </a:cubicBezTo>
                <a:cubicBezTo>
                  <a:pt x="5802" y="16966"/>
                  <a:pt x="7433" y="15207"/>
                  <a:pt x="9763" y="13833"/>
                </a:cubicBezTo>
                <a:cubicBezTo>
                  <a:pt x="10579" y="13344"/>
                  <a:pt x="11534" y="12878"/>
                  <a:pt x="12583" y="12506"/>
                </a:cubicBezTo>
                <a:cubicBezTo>
                  <a:pt x="13317" y="14835"/>
                  <a:pt x="13771" y="17280"/>
                  <a:pt x="13922" y="19807"/>
                </a:cubicBezTo>
                <a:cubicBezTo>
                  <a:pt x="12944" y="20144"/>
                  <a:pt x="11895" y="20331"/>
                  <a:pt x="10800" y="20331"/>
                </a:cubicBezTo>
                <a:close/>
                <a:moveTo>
                  <a:pt x="15146" y="19283"/>
                </a:moveTo>
                <a:cubicBezTo>
                  <a:pt x="14971" y="16826"/>
                  <a:pt x="14517" y="14427"/>
                  <a:pt x="13783" y="12122"/>
                </a:cubicBezTo>
                <a:cubicBezTo>
                  <a:pt x="15833" y="11563"/>
                  <a:pt x="18105" y="11376"/>
                  <a:pt x="20272" y="11935"/>
                </a:cubicBezTo>
                <a:cubicBezTo>
                  <a:pt x="19887" y="15137"/>
                  <a:pt x="17907" y="17862"/>
                  <a:pt x="15146" y="19283"/>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0" name="Freeform 32"/>
          <p:cNvSpPr/>
          <p:nvPr/>
        </p:nvSpPr>
        <p:spPr>
          <a:xfrm>
            <a:off x="7005254" y="6560622"/>
            <a:ext cx="1255930" cy="594756"/>
          </a:xfrm>
          <a:custGeom>
            <a:avLst/>
            <a:gdLst/>
            <a:ahLst/>
            <a:cxnLst>
              <a:cxn ang="0">
                <a:pos x="wd2" y="hd2"/>
              </a:cxn>
              <a:cxn ang="5400000">
                <a:pos x="wd2" y="hd2"/>
              </a:cxn>
              <a:cxn ang="10800000">
                <a:pos x="wd2" y="hd2"/>
              </a:cxn>
              <a:cxn ang="16200000">
                <a:pos x="wd2" y="hd2"/>
              </a:cxn>
            </a:cxnLst>
            <a:rect l="0" t="0" r="r" b="b"/>
            <a:pathLst>
              <a:path w="21600" h="21600" extrusionOk="0">
                <a:moveTo>
                  <a:pt x="20109" y="3177"/>
                </a:moveTo>
                <a:cubicBezTo>
                  <a:pt x="19142" y="1133"/>
                  <a:pt x="17872" y="0"/>
                  <a:pt x="16520" y="0"/>
                </a:cubicBezTo>
                <a:cubicBezTo>
                  <a:pt x="15169" y="0"/>
                  <a:pt x="13887" y="1133"/>
                  <a:pt x="12932" y="3177"/>
                </a:cubicBezTo>
                <a:cubicBezTo>
                  <a:pt x="11965" y="5246"/>
                  <a:pt x="11429" y="7931"/>
                  <a:pt x="11429" y="10788"/>
                </a:cubicBezTo>
                <a:cubicBezTo>
                  <a:pt x="11429" y="13669"/>
                  <a:pt x="11965" y="16354"/>
                  <a:pt x="12932" y="18398"/>
                </a:cubicBezTo>
                <a:cubicBezTo>
                  <a:pt x="13887" y="20467"/>
                  <a:pt x="15169" y="21600"/>
                  <a:pt x="16520" y="21600"/>
                </a:cubicBezTo>
                <a:cubicBezTo>
                  <a:pt x="17872" y="21600"/>
                  <a:pt x="19142" y="20467"/>
                  <a:pt x="20109" y="18398"/>
                </a:cubicBezTo>
                <a:cubicBezTo>
                  <a:pt x="21076" y="16354"/>
                  <a:pt x="21600" y="13669"/>
                  <a:pt x="21600" y="10788"/>
                </a:cubicBezTo>
                <a:cubicBezTo>
                  <a:pt x="21600" y="7931"/>
                  <a:pt x="21076" y="5246"/>
                  <a:pt x="20109" y="3177"/>
                </a:cubicBezTo>
                <a:close/>
                <a:moveTo>
                  <a:pt x="16520" y="18915"/>
                </a:moveTo>
                <a:cubicBezTo>
                  <a:pt x="14412" y="18915"/>
                  <a:pt x="12699" y="15270"/>
                  <a:pt x="12699" y="10788"/>
                </a:cubicBezTo>
                <a:cubicBezTo>
                  <a:pt x="12699" y="6330"/>
                  <a:pt x="14412" y="2685"/>
                  <a:pt x="16520" y="2685"/>
                </a:cubicBezTo>
                <a:cubicBezTo>
                  <a:pt x="18629" y="2685"/>
                  <a:pt x="20342" y="6330"/>
                  <a:pt x="20342" y="10788"/>
                </a:cubicBezTo>
                <a:cubicBezTo>
                  <a:pt x="20342" y="15270"/>
                  <a:pt x="18629" y="18915"/>
                  <a:pt x="16520" y="18915"/>
                </a:cubicBezTo>
                <a:close/>
                <a:moveTo>
                  <a:pt x="5126" y="0"/>
                </a:moveTo>
                <a:cubicBezTo>
                  <a:pt x="3775" y="0"/>
                  <a:pt x="2493" y="1133"/>
                  <a:pt x="1515" y="3177"/>
                </a:cubicBezTo>
                <a:cubicBezTo>
                  <a:pt x="536" y="5246"/>
                  <a:pt x="0" y="7931"/>
                  <a:pt x="0" y="10788"/>
                </a:cubicBezTo>
                <a:cubicBezTo>
                  <a:pt x="0" y="13645"/>
                  <a:pt x="536" y="16354"/>
                  <a:pt x="1515" y="18423"/>
                </a:cubicBezTo>
                <a:cubicBezTo>
                  <a:pt x="2493" y="20467"/>
                  <a:pt x="3775" y="21600"/>
                  <a:pt x="5126" y="21600"/>
                </a:cubicBezTo>
                <a:cubicBezTo>
                  <a:pt x="7911" y="21600"/>
                  <a:pt x="10171" y="16748"/>
                  <a:pt x="10171" y="10788"/>
                </a:cubicBezTo>
                <a:cubicBezTo>
                  <a:pt x="10171" y="4852"/>
                  <a:pt x="7911" y="0"/>
                  <a:pt x="5126" y="0"/>
                </a:cubicBezTo>
                <a:close/>
                <a:moveTo>
                  <a:pt x="5126" y="18915"/>
                </a:moveTo>
                <a:cubicBezTo>
                  <a:pt x="3029" y="18915"/>
                  <a:pt x="1270" y="15196"/>
                  <a:pt x="1270" y="10788"/>
                </a:cubicBezTo>
                <a:cubicBezTo>
                  <a:pt x="1270" y="6404"/>
                  <a:pt x="3029" y="2685"/>
                  <a:pt x="5126" y="2685"/>
                </a:cubicBezTo>
                <a:cubicBezTo>
                  <a:pt x="7212" y="2685"/>
                  <a:pt x="8901" y="6330"/>
                  <a:pt x="8901" y="10788"/>
                </a:cubicBezTo>
                <a:cubicBezTo>
                  <a:pt x="8901" y="15270"/>
                  <a:pt x="7212" y="18915"/>
                  <a:pt x="5126" y="18915"/>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1" name="Freeform 33"/>
          <p:cNvSpPr/>
          <p:nvPr/>
        </p:nvSpPr>
        <p:spPr>
          <a:xfrm>
            <a:off x="5269293" y="6268794"/>
            <a:ext cx="1258950" cy="1179433"/>
          </a:xfrm>
          <a:custGeom>
            <a:avLst/>
            <a:gdLst/>
            <a:ahLst/>
            <a:cxnLst>
              <a:cxn ang="0">
                <a:pos x="wd2" y="hd2"/>
              </a:cxn>
              <a:cxn ang="5400000">
                <a:pos x="wd2" y="hd2"/>
              </a:cxn>
              <a:cxn ang="10800000">
                <a:pos x="wd2" y="hd2"/>
              </a:cxn>
              <a:cxn ang="16200000">
                <a:pos x="wd2" y="hd2"/>
              </a:cxn>
            </a:cxnLst>
            <a:rect l="0" t="0" r="r" b="b"/>
            <a:pathLst>
              <a:path w="21600" h="21581" extrusionOk="0">
                <a:moveTo>
                  <a:pt x="21390" y="167"/>
                </a:moveTo>
                <a:cubicBezTo>
                  <a:pt x="21250" y="31"/>
                  <a:pt x="21076" y="-19"/>
                  <a:pt x="20889" y="6"/>
                </a:cubicBezTo>
                <a:lnTo>
                  <a:pt x="559" y="2700"/>
                </a:lnTo>
                <a:cubicBezTo>
                  <a:pt x="233" y="2737"/>
                  <a:pt x="0" y="3022"/>
                  <a:pt x="0" y="3370"/>
                </a:cubicBezTo>
                <a:lnTo>
                  <a:pt x="0" y="18204"/>
                </a:lnTo>
                <a:cubicBezTo>
                  <a:pt x="0" y="18540"/>
                  <a:pt x="233" y="18838"/>
                  <a:pt x="559" y="18875"/>
                </a:cubicBezTo>
                <a:lnTo>
                  <a:pt x="20889" y="21569"/>
                </a:lnTo>
                <a:cubicBezTo>
                  <a:pt x="20913" y="21569"/>
                  <a:pt x="20948" y="21581"/>
                  <a:pt x="20971" y="21581"/>
                </a:cubicBezTo>
                <a:cubicBezTo>
                  <a:pt x="21122" y="21581"/>
                  <a:pt x="21274" y="21519"/>
                  <a:pt x="21390" y="21407"/>
                </a:cubicBezTo>
                <a:cubicBezTo>
                  <a:pt x="21530" y="21283"/>
                  <a:pt x="21600" y="21097"/>
                  <a:pt x="21600" y="20898"/>
                </a:cubicBezTo>
                <a:lnTo>
                  <a:pt x="21600" y="676"/>
                </a:lnTo>
                <a:cubicBezTo>
                  <a:pt x="21600" y="478"/>
                  <a:pt x="21530" y="291"/>
                  <a:pt x="21390" y="167"/>
                </a:cubicBezTo>
                <a:close/>
                <a:moveTo>
                  <a:pt x="8901" y="18627"/>
                </a:moveTo>
                <a:lnTo>
                  <a:pt x="1270" y="17609"/>
                </a:lnTo>
                <a:lnTo>
                  <a:pt x="1270" y="11464"/>
                </a:lnTo>
                <a:lnTo>
                  <a:pt x="8901" y="11464"/>
                </a:lnTo>
                <a:lnTo>
                  <a:pt x="8901" y="18627"/>
                </a:lnTo>
                <a:close/>
                <a:moveTo>
                  <a:pt x="8901" y="10111"/>
                </a:moveTo>
                <a:lnTo>
                  <a:pt x="1270" y="10111"/>
                </a:lnTo>
                <a:lnTo>
                  <a:pt x="1270" y="3966"/>
                </a:lnTo>
                <a:lnTo>
                  <a:pt x="8901" y="2948"/>
                </a:lnTo>
                <a:lnTo>
                  <a:pt x="8901" y="10111"/>
                </a:lnTo>
                <a:close/>
                <a:moveTo>
                  <a:pt x="20342" y="20141"/>
                </a:moveTo>
                <a:lnTo>
                  <a:pt x="10171" y="18788"/>
                </a:lnTo>
                <a:lnTo>
                  <a:pt x="10171" y="11464"/>
                </a:lnTo>
                <a:lnTo>
                  <a:pt x="20342" y="11464"/>
                </a:lnTo>
                <a:lnTo>
                  <a:pt x="20342" y="20141"/>
                </a:lnTo>
                <a:close/>
                <a:moveTo>
                  <a:pt x="20342" y="10111"/>
                </a:moveTo>
                <a:lnTo>
                  <a:pt x="10171" y="10111"/>
                </a:lnTo>
                <a:lnTo>
                  <a:pt x="10171" y="2787"/>
                </a:lnTo>
                <a:lnTo>
                  <a:pt x="20342" y="1433"/>
                </a:lnTo>
                <a:lnTo>
                  <a:pt x="20342" y="10111"/>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2" name="Freeform 34"/>
          <p:cNvSpPr/>
          <p:nvPr/>
        </p:nvSpPr>
        <p:spPr>
          <a:xfrm>
            <a:off x="3983173" y="6228526"/>
            <a:ext cx="809110" cy="1258950"/>
          </a:xfrm>
          <a:custGeom>
            <a:avLst/>
            <a:gdLst/>
            <a:ahLst/>
            <a:cxnLst>
              <a:cxn ang="0">
                <a:pos x="wd2" y="hd2"/>
              </a:cxn>
              <a:cxn ang="5400000">
                <a:pos x="wd2" y="hd2"/>
              </a:cxn>
              <a:cxn ang="10800000">
                <a:pos x="wd2" y="hd2"/>
              </a:cxn>
              <a:cxn ang="16200000">
                <a:pos x="wd2" y="hd2"/>
              </a:cxn>
            </a:cxnLst>
            <a:rect l="0" t="0" r="r" b="b"/>
            <a:pathLst>
              <a:path w="21600" h="21600" extrusionOk="0">
                <a:moveTo>
                  <a:pt x="21600" y="4471"/>
                </a:moveTo>
                <a:lnTo>
                  <a:pt x="21600" y="640"/>
                </a:lnTo>
                <a:cubicBezTo>
                  <a:pt x="21600" y="291"/>
                  <a:pt x="21166" y="0"/>
                  <a:pt x="20624" y="0"/>
                </a:cubicBezTo>
                <a:lnTo>
                  <a:pt x="14731" y="0"/>
                </a:lnTo>
                <a:cubicBezTo>
                  <a:pt x="14370" y="0"/>
                  <a:pt x="14026" y="128"/>
                  <a:pt x="13864" y="338"/>
                </a:cubicBezTo>
                <a:lnTo>
                  <a:pt x="10448" y="4471"/>
                </a:lnTo>
                <a:lnTo>
                  <a:pt x="976" y="4471"/>
                </a:lnTo>
                <a:cubicBezTo>
                  <a:pt x="434" y="4471"/>
                  <a:pt x="0" y="4751"/>
                  <a:pt x="0" y="5100"/>
                </a:cubicBezTo>
                <a:lnTo>
                  <a:pt x="0" y="9537"/>
                </a:lnTo>
                <a:cubicBezTo>
                  <a:pt x="0" y="9886"/>
                  <a:pt x="434" y="10165"/>
                  <a:pt x="976" y="10165"/>
                </a:cubicBezTo>
                <a:lnTo>
                  <a:pt x="5676" y="10165"/>
                </a:lnTo>
                <a:lnTo>
                  <a:pt x="108" y="16826"/>
                </a:lnTo>
                <a:cubicBezTo>
                  <a:pt x="36" y="16919"/>
                  <a:pt x="0" y="17024"/>
                  <a:pt x="0" y="17129"/>
                </a:cubicBezTo>
                <a:lnTo>
                  <a:pt x="0" y="20960"/>
                </a:lnTo>
                <a:cubicBezTo>
                  <a:pt x="0" y="21309"/>
                  <a:pt x="434" y="21600"/>
                  <a:pt x="976" y="21600"/>
                </a:cubicBezTo>
                <a:lnTo>
                  <a:pt x="6869" y="21600"/>
                </a:lnTo>
                <a:cubicBezTo>
                  <a:pt x="7230" y="21600"/>
                  <a:pt x="7574" y="21472"/>
                  <a:pt x="7736" y="21262"/>
                </a:cubicBezTo>
                <a:lnTo>
                  <a:pt x="11171" y="17129"/>
                </a:lnTo>
                <a:lnTo>
                  <a:pt x="20624" y="17129"/>
                </a:lnTo>
                <a:cubicBezTo>
                  <a:pt x="21166" y="17129"/>
                  <a:pt x="21600" y="16838"/>
                  <a:pt x="21600" y="16488"/>
                </a:cubicBezTo>
                <a:lnTo>
                  <a:pt x="21600" y="12063"/>
                </a:lnTo>
                <a:cubicBezTo>
                  <a:pt x="21600" y="11714"/>
                  <a:pt x="21166" y="11435"/>
                  <a:pt x="20624" y="11435"/>
                </a:cubicBezTo>
                <a:lnTo>
                  <a:pt x="15924" y="11435"/>
                </a:lnTo>
                <a:lnTo>
                  <a:pt x="21492" y="4774"/>
                </a:lnTo>
                <a:cubicBezTo>
                  <a:pt x="21564" y="4681"/>
                  <a:pt x="21600" y="4576"/>
                  <a:pt x="21600" y="4471"/>
                </a:cubicBezTo>
                <a:close/>
                <a:moveTo>
                  <a:pt x="19648" y="4308"/>
                </a:moveTo>
                <a:lnTo>
                  <a:pt x="13412" y="11761"/>
                </a:lnTo>
                <a:cubicBezTo>
                  <a:pt x="13249" y="11959"/>
                  <a:pt x="13249" y="12203"/>
                  <a:pt x="13430" y="12389"/>
                </a:cubicBezTo>
                <a:cubicBezTo>
                  <a:pt x="13611" y="12576"/>
                  <a:pt x="13936" y="12692"/>
                  <a:pt x="14279" y="12692"/>
                </a:cubicBezTo>
                <a:lnTo>
                  <a:pt x="19648" y="12692"/>
                </a:lnTo>
                <a:lnTo>
                  <a:pt x="19648" y="15859"/>
                </a:lnTo>
                <a:lnTo>
                  <a:pt x="10574" y="15859"/>
                </a:lnTo>
                <a:cubicBezTo>
                  <a:pt x="10213" y="15859"/>
                  <a:pt x="9887" y="15987"/>
                  <a:pt x="9706" y="16197"/>
                </a:cubicBezTo>
                <a:lnTo>
                  <a:pt x="6290" y="20331"/>
                </a:lnTo>
                <a:lnTo>
                  <a:pt x="1970" y="20331"/>
                </a:lnTo>
                <a:lnTo>
                  <a:pt x="1970" y="17280"/>
                </a:lnTo>
                <a:lnTo>
                  <a:pt x="8188" y="9839"/>
                </a:lnTo>
                <a:cubicBezTo>
                  <a:pt x="8351" y="9641"/>
                  <a:pt x="8351" y="9397"/>
                  <a:pt x="8170" y="9211"/>
                </a:cubicBezTo>
                <a:cubicBezTo>
                  <a:pt x="7989" y="9024"/>
                  <a:pt x="7664" y="8896"/>
                  <a:pt x="7321" y="8896"/>
                </a:cubicBezTo>
                <a:lnTo>
                  <a:pt x="1970" y="8896"/>
                </a:lnTo>
                <a:lnTo>
                  <a:pt x="1970" y="5741"/>
                </a:lnTo>
                <a:lnTo>
                  <a:pt x="11026" y="5741"/>
                </a:lnTo>
                <a:cubicBezTo>
                  <a:pt x="11387" y="5741"/>
                  <a:pt x="11731" y="5613"/>
                  <a:pt x="11894" y="5403"/>
                </a:cubicBezTo>
                <a:lnTo>
                  <a:pt x="15310" y="1269"/>
                </a:lnTo>
                <a:lnTo>
                  <a:pt x="19648" y="1269"/>
                </a:lnTo>
                <a:lnTo>
                  <a:pt x="19648" y="4308"/>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3" name="Freeform 35"/>
          <p:cNvSpPr/>
          <p:nvPr/>
        </p:nvSpPr>
        <p:spPr>
          <a:xfrm>
            <a:off x="19141876" y="4571006"/>
            <a:ext cx="1257563" cy="1181751"/>
          </a:xfrm>
          <a:custGeom>
            <a:avLst/>
            <a:gdLst/>
            <a:ahLst/>
            <a:cxnLst>
              <a:cxn ang="0">
                <a:pos x="wd2" y="hd2"/>
              </a:cxn>
              <a:cxn ang="5400000">
                <a:pos x="wd2" y="hd2"/>
              </a:cxn>
              <a:cxn ang="10800000">
                <a:pos x="wd2" y="hd2"/>
              </a:cxn>
              <a:cxn ang="16200000">
                <a:pos x="wd2" y="hd2"/>
              </a:cxn>
            </a:cxnLst>
            <a:rect l="0" t="0" r="r" b="b"/>
            <a:pathLst>
              <a:path w="21576" h="21514" extrusionOk="0">
                <a:moveTo>
                  <a:pt x="21414" y="218"/>
                </a:moveTo>
                <a:cubicBezTo>
                  <a:pt x="21228" y="-5"/>
                  <a:pt x="20937" y="-54"/>
                  <a:pt x="20693" y="57"/>
                </a:cubicBezTo>
                <a:lnTo>
                  <a:pt x="384" y="9492"/>
                </a:lnTo>
                <a:cubicBezTo>
                  <a:pt x="163" y="9591"/>
                  <a:pt x="12" y="9826"/>
                  <a:pt x="0" y="10098"/>
                </a:cubicBezTo>
                <a:cubicBezTo>
                  <a:pt x="0" y="10357"/>
                  <a:pt x="140" y="10592"/>
                  <a:pt x="361" y="10703"/>
                </a:cubicBezTo>
                <a:lnTo>
                  <a:pt x="5211" y="13235"/>
                </a:lnTo>
                <a:lnTo>
                  <a:pt x="6409" y="20941"/>
                </a:lnTo>
                <a:cubicBezTo>
                  <a:pt x="6456" y="21225"/>
                  <a:pt x="6665" y="21460"/>
                  <a:pt x="6956" y="21509"/>
                </a:cubicBezTo>
                <a:cubicBezTo>
                  <a:pt x="7153" y="21534"/>
                  <a:pt x="7351" y="21460"/>
                  <a:pt x="7491" y="21311"/>
                </a:cubicBezTo>
                <a:lnTo>
                  <a:pt x="11318" y="17248"/>
                </a:lnTo>
                <a:lnTo>
                  <a:pt x="16784" y="21385"/>
                </a:lnTo>
                <a:cubicBezTo>
                  <a:pt x="16959" y="21521"/>
                  <a:pt x="17180" y="21546"/>
                  <a:pt x="17378" y="21460"/>
                </a:cubicBezTo>
                <a:cubicBezTo>
                  <a:pt x="17587" y="21385"/>
                  <a:pt x="17727" y="21200"/>
                  <a:pt x="17773" y="20978"/>
                </a:cubicBezTo>
                <a:lnTo>
                  <a:pt x="21565" y="798"/>
                </a:lnTo>
                <a:cubicBezTo>
                  <a:pt x="21600" y="601"/>
                  <a:pt x="21553" y="391"/>
                  <a:pt x="21414" y="218"/>
                </a:cubicBezTo>
                <a:close/>
                <a:moveTo>
                  <a:pt x="5711" y="12012"/>
                </a:moveTo>
                <a:lnTo>
                  <a:pt x="2140" y="10147"/>
                </a:lnTo>
                <a:lnTo>
                  <a:pt x="16238" y="3589"/>
                </a:lnTo>
                <a:lnTo>
                  <a:pt x="5711" y="12012"/>
                </a:lnTo>
                <a:close/>
                <a:moveTo>
                  <a:pt x="7689" y="14000"/>
                </a:moveTo>
                <a:lnTo>
                  <a:pt x="7095" y="17125"/>
                </a:lnTo>
                <a:lnTo>
                  <a:pt x="6467" y="13086"/>
                </a:lnTo>
                <a:lnTo>
                  <a:pt x="14214" y="6887"/>
                </a:lnTo>
                <a:lnTo>
                  <a:pt x="7851" y="13654"/>
                </a:lnTo>
                <a:cubicBezTo>
                  <a:pt x="7770" y="13753"/>
                  <a:pt x="7712" y="13877"/>
                  <a:pt x="7689" y="14000"/>
                </a:cubicBezTo>
                <a:close/>
                <a:moveTo>
                  <a:pt x="8072" y="18804"/>
                </a:moveTo>
                <a:lnTo>
                  <a:pt x="8735" y="15285"/>
                </a:lnTo>
                <a:lnTo>
                  <a:pt x="10282" y="16458"/>
                </a:lnTo>
                <a:lnTo>
                  <a:pt x="8072" y="18804"/>
                </a:lnTo>
                <a:close/>
                <a:moveTo>
                  <a:pt x="16726" y="19694"/>
                </a:moveTo>
                <a:lnTo>
                  <a:pt x="9282" y="14050"/>
                </a:lnTo>
                <a:lnTo>
                  <a:pt x="19913" y="2712"/>
                </a:lnTo>
                <a:lnTo>
                  <a:pt x="16726" y="19694"/>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4" name="Freeform 36"/>
          <p:cNvSpPr/>
          <p:nvPr/>
        </p:nvSpPr>
        <p:spPr>
          <a:xfrm>
            <a:off x="17626308" y="4534832"/>
            <a:ext cx="1029502" cy="1255930"/>
          </a:xfrm>
          <a:custGeom>
            <a:avLst/>
            <a:gdLst/>
            <a:ahLst/>
            <a:cxnLst>
              <a:cxn ang="0">
                <a:pos x="wd2" y="hd2"/>
              </a:cxn>
              <a:cxn ang="5400000">
                <a:pos x="wd2" y="hd2"/>
              </a:cxn>
              <a:cxn ang="10800000">
                <a:pos x="wd2" y="hd2"/>
              </a:cxn>
              <a:cxn ang="16200000">
                <a:pos x="wd2" y="hd2"/>
              </a:cxn>
            </a:cxnLst>
            <a:rect l="0" t="0" r="r" b="b"/>
            <a:pathLst>
              <a:path w="21600" h="21600" extrusionOk="0">
                <a:moveTo>
                  <a:pt x="20861" y="14866"/>
                </a:moveTo>
                <a:cubicBezTo>
                  <a:pt x="20037" y="14458"/>
                  <a:pt x="18317" y="13619"/>
                  <a:pt x="18317" y="11417"/>
                </a:cubicBezTo>
                <a:cubicBezTo>
                  <a:pt x="18317" y="9565"/>
                  <a:pt x="19838" y="8633"/>
                  <a:pt x="20648" y="8132"/>
                </a:cubicBezTo>
                <a:lnTo>
                  <a:pt x="20662" y="8120"/>
                </a:lnTo>
                <a:cubicBezTo>
                  <a:pt x="20989" y="7922"/>
                  <a:pt x="21074" y="7550"/>
                  <a:pt x="20847" y="7270"/>
                </a:cubicBezTo>
                <a:cubicBezTo>
                  <a:pt x="19028" y="5033"/>
                  <a:pt x="15916" y="4963"/>
                  <a:pt x="15305" y="4975"/>
                </a:cubicBezTo>
                <a:cubicBezTo>
                  <a:pt x="14878" y="4975"/>
                  <a:pt x="14495" y="5021"/>
                  <a:pt x="14111" y="5080"/>
                </a:cubicBezTo>
                <a:cubicBezTo>
                  <a:pt x="14253" y="4986"/>
                  <a:pt x="14381" y="4893"/>
                  <a:pt x="14509" y="4788"/>
                </a:cubicBezTo>
                <a:cubicBezTo>
                  <a:pt x="15816" y="3751"/>
                  <a:pt x="16527" y="2237"/>
                  <a:pt x="16470" y="617"/>
                </a:cubicBezTo>
                <a:cubicBezTo>
                  <a:pt x="16456" y="280"/>
                  <a:pt x="16115" y="0"/>
                  <a:pt x="15703" y="0"/>
                </a:cubicBezTo>
                <a:cubicBezTo>
                  <a:pt x="14296" y="0"/>
                  <a:pt x="12704" y="687"/>
                  <a:pt x="11539" y="1794"/>
                </a:cubicBezTo>
                <a:cubicBezTo>
                  <a:pt x="10359" y="2913"/>
                  <a:pt x="9805" y="4252"/>
                  <a:pt x="10033" y="5464"/>
                </a:cubicBezTo>
                <a:cubicBezTo>
                  <a:pt x="10047" y="5569"/>
                  <a:pt x="10089" y="5662"/>
                  <a:pt x="10161" y="5732"/>
                </a:cubicBezTo>
                <a:cubicBezTo>
                  <a:pt x="9962" y="5685"/>
                  <a:pt x="9734" y="5616"/>
                  <a:pt x="9521" y="5546"/>
                </a:cubicBezTo>
                <a:cubicBezTo>
                  <a:pt x="8711" y="5301"/>
                  <a:pt x="7787" y="5021"/>
                  <a:pt x="6906" y="5021"/>
                </a:cubicBezTo>
                <a:cubicBezTo>
                  <a:pt x="6892" y="5021"/>
                  <a:pt x="5130" y="5033"/>
                  <a:pt x="3368" y="5930"/>
                </a:cubicBezTo>
                <a:cubicBezTo>
                  <a:pt x="1833" y="6711"/>
                  <a:pt x="0" y="8353"/>
                  <a:pt x="0" y="11674"/>
                </a:cubicBezTo>
                <a:cubicBezTo>
                  <a:pt x="0" y="13410"/>
                  <a:pt x="824" y="15833"/>
                  <a:pt x="2089" y="17849"/>
                </a:cubicBezTo>
                <a:cubicBezTo>
                  <a:pt x="2970" y="19247"/>
                  <a:pt x="4803" y="21588"/>
                  <a:pt x="7162" y="21600"/>
                </a:cubicBezTo>
                <a:lnTo>
                  <a:pt x="7176" y="21600"/>
                </a:lnTo>
                <a:cubicBezTo>
                  <a:pt x="8896" y="21600"/>
                  <a:pt x="10317" y="20761"/>
                  <a:pt x="11283" y="20761"/>
                </a:cubicBezTo>
                <a:cubicBezTo>
                  <a:pt x="12932" y="20761"/>
                  <a:pt x="13514" y="21600"/>
                  <a:pt x="15305" y="21600"/>
                </a:cubicBezTo>
                <a:cubicBezTo>
                  <a:pt x="16896" y="21600"/>
                  <a:pt x="18445" y="20610"/>
                  <a:pt x="19909" y="18641"/>
                </a:cubicBezTo>
                <a:cubicBezTo>
                  <a:pt x="20435" y="17930"/>
                  <a:pt x="20861" y="17208"/>
                  <a:pt x="21117" y="16742"/>
                </a:cubicBezTo>
                <a:cubicBezTo>
                  <a:pt x="21600" y="15845"/>
                  <a:pt x="21600" y="15717"/>
                  <a:pt x="21600" y="15635"/>
                </a:cubicBezTo>
                <a:cubicBezTo>
                  <a:pt x="21600" y="15227"/>
                  <a:pt x="21216" y="15041"/>
                  <a:pt x="20861" y="14866"/>
                </a:cubicBezTo>
                <a:close/>
                <a:moveTo>
                  <a:pt x="12704" y="2621"/>
                </a:moveTo>
                <a:cubicBezTo>
                  <a:pt x="13329" y="2027"/>
                  <a:pt x="14139" y="1573"/>
                  <a:pt x="14893" y="1375"/>
                </a:cubicBezTo>
                <a:cubicBezTo>
                  <a:pt x="14751" y="2365"/>
                  <a:pt x="14239" y="3250"/>
                  <a:pt x="13443" y="3880"/>
                </a:cubicBezTo>
                <a:cubicBezTo>
                  <a:pt x="12889" y="4322"/>
                  <a:pt x="12221" y="4602"/>
                  <a:pt x="11539" y="4707"/>
                </a:cubicBezTo>
                <a:cubicBezTo>
                  <a:pt x="11610" y="4008"/>
                  <a:pt x="12008" y="3274"/>
                  <a:pt x="12704" y="2621"/>
                </a:cubicBezTo>
                <a:close/>
                <a:moveTo>
                  <a:pt x="18516" y="18093"/>
                </a:moveTo>
                <a:cubicBezTo>
                  <a:pt x="17408" y="19538"/>
                  <a:pt x="16271" y="20342"/>
                  <a:pt x="15305" y="20342"/>
                </a:cubicBezTo>
                <a:cubicBezTo>
                  <a:pt x="13969" y="20342"/>
                  <a:pt x="13344" y="19503"/>
                  <a:pt x="11283" y="19503"/>
                </a:cubicBezTo>
                <a:cubicBezTo>
                  <a:pt x="9891" y="19503"/>
                  <a:pt x="8569" y="20342"/>
                  <a:pt x="7162" y="20330"/>
                </a:cubicBezTo>
                <a:cubicBezTo>
                  <a:pt x="6068" y="20330"/>
                  <a:pt x="4661" y="19153"/>
                  <a:pt x="3467" y="17266"/>
                </a:cubicBezTo>
                <a:cubicBezTo>
                  <a:pt x="2288" y="15414"/>
                  <a:pt x="1535" y="13223"/>
                  <a:pt x="1535" y="11674"/>
                </a:cubicBezTo>
                <a:cubicBezTo>
                  <a:pt x="1535" y="9495"/>
                  <a:pt x="2416" y="7922"/>
                  <a:pt x="4135" y="7025"/>
                </a:cubicBezTo>
                <a:cubicBezTo>
                  <a:pt x="5485" y="6326"/>
                  <a:pt x="6864" y="6291"/>
                  <a:pt x="6921" y="6291"/>
                </a:cubicBezTo>
                <a:cubicBezTo>
                  <a:pt x="8128" y="6291"/>
                  <a:pt x="9791" y="7165"/>
                  <a:pt x="11013" y="7165"/>
                </a:cubicBezTo>
                <a:cubicBezTo>
                  <a:pt x="12107" y="7165"/>
                  <a:pt x="13585" y="6245"/>
                  <a:pt x="15305" y="6245"/>
                </a:cubicBezTo>
                <a:lnTo>
                  <a:pt x="15333" y="6245"/>
                </a:lnTo>
                <a:cubicBezTo>
                  <a:pt x="15759" y="6233"/>
                  <a:pt x="17735" y="6268"/>
                  <a:pt x="19113" y="7515"/>
                </a:cubicBezTo>
                <a:cubicBezTo>
                  <a:pt x="18133" y="8190"/>
                  <a:pt x="16783" y="9402"/>
                  <a:pt x="16783" y="11417"/>
                </a:cubicBezTo>
                <a:cubicBezTo>
                  <a:pt x="16783" y="14155"/>
                  <a:pt x="18886" y="15367"/>
                  <a:pt x="19895" y="15868"/>
                </a:cubicBezTo>
                <a:cubicBezTo>
                  <a:pt x="19639" y="16357"/>
                  <a:pt x="19170" y="17219"/>
                  <a:pt x="18516" y="18093"/>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5" name="Freeform 37"/>
          <p:cNvSpPr/>
          <p:nvPr/>
        </p:nvSpPr>
        <p:spPr>
          <a:xfrm>
            <a:off x="16035866" y="4534832"/>
            <a:ext cx="1104373" cy="1255930"/>
          </a:xfrm>
          <a:custGeom>
            <a:avLst/>
            <a:gdLst/>
            <a:ahLst/>
            <a:cxnLst>
              <a:cxn ang="0">
                <a:pos x="wd2" y="hd2"/>
              </a:cxn>
              <a:cxn ang="5400000">
                <a:pos x="wd2" y="hd2"/>
              </a:cxn>
              <a:cxn ang="10800000">
                <a:pos x="wd2" y="hd2"/>
              </a:cxn>
              <a:cxn ang="16200000">
                <a:pos x="wd2" y="hd2"/>
              </a:cxn>
            </a:cxnLst>
            <a:rect l="0" t="0" r="r" b="b"/>
            <a:pathLst>
              <a:path w="21588" h="21600" extrusionOk="0">
                <a:moveTo>
                  <a:pt x="16277" y="7934"/>
                </a:moveTo>
                <a:cubicBezTo>
                  <a:pt x="16873" y="8575"/>
                  <a:pt x="17774" y="8913"/>
                  <a:pt x="18926" y="8913"/>
                </a:cubicBezTo>
                <a:cubicBezTo>
                  <a:pt x="19443" y="8913"/>
                  <a:pt x="19999" y="8843"/>
                  <a:pt x="20608" y="8703"/>
                </a:cubicBezTo>
                <a:cubicBezTo>
                  <a:pt x="20846" y="8645"/>
                  <a:pt x="21045" y="8482"/>
                  <a:pt x="21111" y="8260"/>
                </a:cubicBezTo>
                <a:cubicBezTo>
                  <a:pt x="21403" y="7363"/>
                  <a:pt x="21548" y="6501"/>
                  <a:pt x="21588" y="5452"/>
                </a:cubicBezTo>
                <a:lnTo>
                  <a:pt x="21588" y="5417"/>
                </a:lnTo>
                <a:cubicBezTo>
                  <a:pt x="21562" y="4404"/>
                  <a:pt x="21336" y="2959"/>
                  <a:pt x="20317" y="1783"/>
                </a:cubicBezTo>
                <a:cubicBezTo>
                  <a:pt x="19323" y="617"/>
                  <a:pt x="17787" y="0"/>
                  <a:pt x="15880" y="0"/>
                </a:cubicBezTo>
                <a:cubicBezTo>
                  <a:pt x="15880" y="0"/>
                  <a:pt x="15867" y="0"/>
                  <a:pt x="15854" y="0"/>
                </a:cubicBezTo>
                <a:cubicBezTo>
                  <a:pt x="13642" y="58"/>
                  <a:pt x="11894" y="850"/>
                  <a:pt x="10795" y="2307"/>
                </a:cubicBezTo>
                <a:cubicBezTo>
                  <a:pt x="9417" y="4124"/>
                  <a:pt x="9272" y="6769"/>
                  <a:pt x="10411" y="9367"/>
                </a:cubicBezTo>
                <a:cubicBezTo>
                  <a:pt x="10914" y="10497"/>
                  <a:pt x="11854" y="11965"/>
                  <a:pt x="13602" y="12897"/>
                </a:cubicBezTo>
                <a:cubicBezTo>
                  <a:pt x="12569" y="14505"/>
                  <a:pt x="11589" y="15751"/>
                  <a:pt x="10596" y="16683"/>
                </a:cubicBezTo>
                <a:cubicBezTo>
                  <a:pt x="7828" y="13666"/>
                  <a:pt x="6265" y="9845"/>
                  <a:pt x="5272" y="3705"/>
                </a:cubicBezTo>
                <a:cubicBezTo>
                  <a:pt x="5219" y="3402"/>
                  <a:pt x="4915" y="3169"/>
                  <a:pt x="4557" y="3169"/>
                </a:cubicBezTo>
                <a:lnTo>
                  <a:pt x="730" y="3169"/>
                </a:lnTo>
                <a:cubicBezTo>
                  <a:pt x="531" y="3169"/>
                  <a:pt x="332" y="3239"/>
                  <a:pt x="200" y="3367"/>
                </a:cubicBezTo>
                <a:cubicBezTo>
                  <a:pt x="67" y="3495"/>
                  <a:pt x="-12" y="3670"/>
                  <a:pt x="1" y="3845"/>
                </a:cubicBezTo>
                <a:cubicBezTo>
                  <a:pt x="94" y="5021"/>
                  <a:pt x="279" y="6175"/>
                  <a:pt x="637" y="7608"/>
                </a:cubicBezTo>
                <a:cubicBezTo>
                  <a:pt x="1842" y="12629"/>
                  <a:pt x="4491" y="17627"/>
                  <a:pt x="7086" y="19759"/>
                </a:cubicBezTo>
                <a:cubicBezTo>
                  <a:pt x="7934" y="20517"/>
                  <a:pt x="9192" y="21600"/>
                  <a:pt x="10477" y="21600"/>
                </a:cubicBezTo>
                <a:cubicBezTo>
                  <a:pt x="11152" y="21600"/>
                  <a:pt x="11907" y="21297"/>
                  <a:pt x="12781" y="20668"/>
                </a:cubicBezTo>
                <a:cubicBezTo>
                  <a:pt x="13523" y="20132"/>
                  <a:pt x="14357" y="19351"/>
                  <a:pt x="15258" y="18361"/>
                </a:cubicBezTo>
                <a:cubicBezTo>
                  <a:pt x="16661" y="16812"/>
                  <a:pt x="17946" y="15041"/>
                  <a:pt x="18555" y="13981"/>
                </a:cubicBezTo>
                <a:cubicBezTo>
                  <a:pt x="19641" y="13946"/>
                  <a:pt x="19853" y="13922"/>
                  <a:pt x="20992" y="13678"/>
                </a:cubicBezTo>
                <a:cubicBezTo>
                  <a:pt x="21310" y="13608"/>
                  <a:pt x="21535" y="13363"/>
                  <a:pt x="21535" y="13060"/>
                </a:cubicBezTo>
                <a:lnTo>
                  <a:pt x="21535" y="10614"/>
                </a:lnTo>
                <a:cubicBezTo>
                  <a:pt x="21535" y="10427"/>
                  <a:pt x="21442" y="10241"/>
                  <a:pt x="21257" y="10113"/>
                </a:cubicBezTo>
                <a:cubicBezTo>
                  <a:pt x="21085" y="9996"/>
                  <a:pt x="20860" y="9961"/>
                  <a:pt x="20634" y="10008"/>
                </a:cubicBezTo>
                <a:cubicBezTo>
                  <a:pt x="19059" y="10369"/>
                  <a:pt x="17681" y="10217"/>
                  <a:pt x="16661" y="9577"/>
                </a:cubicBezTo>
                <a:cubicBezTo>
                  <a:pt x="15549" y="8878"/>
                  <a:pt x="14887" y="7631"/>
                  <a:pt x="14728" y="5953"/>
                </a:cubicBezTo>
                <a:cubicBezTo>
                  <a:pt x="14728" y="5744"/>
                  <a:pt x="14781" y="4346"/>
                  <a:pt x="15615" y="4252"/>
                </a:cubicBezTo>
                <a:cubicBezTo>
                  <a:pt x="15814" y="4264"/>
                  <a:pt x="15946" y="4334"/>
                  <a:pt x="16065" y="4474"/>
                </a:cubicBezTo>
                <a:cubicBezTo>
                  <a:pt x="16542" y="5045"/>
                  <a:pt x="16476" y="6408"/>
                  <a:pt x="16158" y="7351"/>
                </a:cubicBezTo>
                <a:cubicBezTo>
                  <a:pt x="16092" y="7550"/>
                  <a:pt x="16132" y="7771"/>
                  <a:pt x="16277" y="7934"/>
                </a:cubicBezTo>
                <a:close/>
                <a:moveTo>
                  <a:pt x="15615" y="2983"/>
                </a:moveTo>
                <a:cubicBezTo>
                  <a:pt x="15589" y="2983"/>
                  <a:pt x="15562" y="2983"/>
                  <a:pt x="15536" y="2983"/>
                </a:cubicBezTo>
                <a:cubicBezTo>
                  <a:pt x="14728" y="3041"/>
                  <a:pt x="14066" y="3472"/>
                  <a:pt x="13682" y="4217"/>
                </a:cubicBezTo>
                <a:cubicBezTo>
                  <a:pt x="13337" y="4870"/>
                  <a:pt x="13298" y="5604"/>
                  <a:pt x="13298" y="5977"/>
                </a:cubicBezTo>
                <a:cubicBezTo>
                  <a:pt x="13298" y="5988"/>
                  <a:pt x="13298" y="6012"/>
                  <a:pt x="13298" y="6023"/>
                </a:cubicBezTo>
                <a:cubicBezTo>
                  <a:pt x="13483" y="8097"/>
                  <a:pt x="14357" y="9682"/>
                  <a:pt x="15827" y="10602"/>
                </a:cubicBezTo>
                <a:cubicBezTo>
                  <a:pt x="16993" y="11336"/>
                  <a:pt x="18463" y="11604"/>
                  <a:pt x="20105" y="11394"/>
                </a:cubicBezTo>
                <a:lnTo>
                  <a:pt x="20105" y="12559"/>
                </a:lnTo>
                <a:cubicBezTo>
                  <a:pt x="19482" y="12687"/>
                  <a:pt x="19244" y="12699"/>
                  <a:pt x="18092" y="12722"/>
                </a:cubicBezTo>
                <a:lnTo>
                  <a:pt x="18065" y="12722"/>
                </a:lnTo>
                <a:cubicBezTo>
                  <a:pt x="17787" y="12734"/>
                  <a:pt x="17536" y="12885"/>
                  <a:pt x="17430" y="13107"/>
                </a:cubicBezTo>
                <a:cubicBezTo>
                  <a:pt x="17006" y="13981"/>
                  <a:pt x="15628" y="15926"/>
                  <a:pt x="14132" y="17569"/>
                </a:cubicBezTo>
                <a:cubicBezTo>
                  <a:pt x="12159" y="19759"/>
                  <a:pt x="10940" y="20330"/>
                  <a:pt x="10477" y="20342"/>
                </a:cubicBezTo>
                <a:cubicBezTo>
                  <a:pt x="10464" y="20330"/>
                  <a:pt x="10450" y="20330"/>
                  <a:pt x="10424" y="20330"/>
                </a:cubicBezTo>
                <a:cubicBezTo>
                  <a:pt x="9762" y="20237"/>
                  <a:pt x="9113" y="19759"/>
                  <a:pt x="8093" y="18862"/>
                </a:cubicBezTo>
                <a:cubicBezTo>
                  <a:pt x="8093" y="18862"/>
                  <a:pt x="8080" y="18850"/>
                  <a:pt x="8080" y="18850"/>
                </a:cubicBezTo>
                <a:cubicBezTo>
                  <a:pt x="6928" y="17907"/>
                  <a:pt x="5709" y="16241"/>
                  <a:pt x="4610" y="14167"/>
                </a:cubicBezTo>
                <a:cubicBezTo>
                  <a:pt x="3511" y="12082"/>
                  <a:pt x="2597" y="9658"/>
                  <a:pt x="2041" y="7351"/>
                </a:cubicBezTo>
                <a:cubicBezTo>
                  <a:pt x="1776" y="6256"/>
                  <a:pt x="1604" y="5324"/>
                  <a:pt x="1511" y="4427"/>
                </a:cubicBezTo>
                <a:lnTo>
                  <a:pt x="3935" y="4427"/>
                </a:lnTo>
                <a:cubicBezTo>
                  <a:pt x="4464" y="7515"/>
                  <a:pt x="5126" y="9915"/>
                  <a:pt x="5987" y="11977"/>
                </a:cubicBezTo>
                <a:cubicBezTo>
                  <a:pt x="6967" y="14330"/>
                  <a:pt x="8292" y="16311"/>
                  <a:pt x="10013" y="18035"/>
                </a:cubicBezTo>
                <a:cubicBezTo>
                  <a:pt x="10146" y="18163"/>
                  <a:pt x="10331" y="18245"/>
                  <a:pt x="10530" y="18256"/>
                </a:cubicBezTo>
                <a:cubicBezTo>
                  <a:pt x="10715" y="18268"/>
                  <a:pt x="10914" y="18198"/>
                  <a:pt x="11046" y="18082"/>
                </a:cubicBezTo>
                <a:cubicBezTo>
                  <a:pt x="12437" y="16928"/>
                  <a:pt x="13801" y="15250"/>
                  <a:pt x="15218" y="12944"/>
                </a:cubicBezTo>
                <a:cubicBezTo>
                  <a:pt x="15311" y="12792"/>
                  <a:pt x="15337" y="12606"/>
                  <a:pt x="15271" y="12443"/>
                </a:cubicBezTo>
                <a:cubicBezTo>
                  <a:pt x="15205" y="12280"/>
                  <a:pt x="15072" y="12140"/>
                  <a:pt x="14887" y="12070"/>
                </a:cubicBezTo>
                <a:cubicBezTo>
                  <a:pt x="13139" y="11359"/>
                  <a:pt x="12212" y="9961"/>
                  <a:pt x="11761" y="8913"/>
                </a:cubicBezTo>
                <a:cubicBezTo>
                  <a:pt x="10795" y="6734"/>
                  <a:pt x="10887" y="4462"/>
                  <a:pt x="12000" y="3006"/>
                </a:cubicBezTo>
                <a:cubicBezTo>
                  <a:pt x="12821" y="1911"/>
                  <a:pt x="14172" y="1317"/>
                  <a:pt x="15893" y="1270"/>
                </a:cubicBezTo>
                <a:cubicBezTo>
                  <a:pt x="19641" y="1270"/>
                  <a:pt x="20118" y="4159"/>
                  <a:pt x="20144" y="5429"/>
                </a:cubicBezTo>
                <a:cubicBezTo>
                  <a:pt x="20118" y="6233"/>
                  <a:pt x="20025" y="6885"/>
                  <a:pt x="19840" y="7561"/>
                </a:cubicBezTo>
                <a:cubicBezTo>
                  <a:pt x="19151" y="7678"/>
                  <a:pt x="18237" y="7724"/>
                  <a:pt x="17641" y="7340"/>
                </a:cubicBezTo>
                <a:cubicBezTo>
                  <a:pt x="17973" y="6151"/>
                  <a:pt x="17973" y="4625"/>
                  <a:pt x="17244" y="3740"/>
                </a:cubicBezTo>
                <a:cubicBezTo>
                  <a:pt x="16847" y="3262"/>
                  <a:pt x="16291" y="2994"/>
                  <a:pt x="15615" y="2983"/>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6" name="Freeform 38"/>
          <p:cNvSpPr/>
          <p:nvPr/>
        </p:nvSpPr>
        <p:spPr>
          <a:xfrm>
            <a:off x="14290245" y="4609555"/>
            <a:ext cx="1258950" cy="1105731"/>
          </a:xfrm>
          <a:custGeom>
            <a:avLst/>
            <a:gdLst/>
            <a:ahLst/>
            <a:cxnLst>
              <a:cxn ang="0">
                <a:pos x="wd2" y="hd2"/>
              </a:cxn>
              <a:cxn ang="5400000">
                <a:pos x="wd2" y="hd2"/>
              </a:cxn>
              <a:cxn ang="10800000">
                <a:pos x="wd2" y="hd2"/>
              </a:cxn>
              <a:cxn ang="16200000">
                <a:pos x="wd2" y="hd2"/>
              </a:cxn>
            </a:cxnLst>
            <a:rect l="0" t="0" r="r" b="b"/>
            <a:pathLst>
              <a:path w="21600" h="21556" extrusionOk="0">
                <a:moveTo>
                  <a:pt x="21309" y="10181"/>
                </a:moveTo>
                <a:lnTo>
                  <a:pt x="18281" y="7906"/>
                </a:lnTo>
                <a:lnTo>
                  <a:pt x="21309" y="5630"/>
                </a:lnTo>
                <a:cubicBezTo>
                  <a:pt x="21495" y="5498"/>
                  <a:pt x="21600" y="5260"/>
                  <a:pt x="21600" y="5009"/>
                </a:cubicBezTo>
                <a:cubicBezTo>
                  <a:pt x="21588" y="4771"/>
                  <a:pt x="21472" y="4546"/>
                  <a:pt x="21286" y="4414"/>
                </a:cubicBezTo>
                <a:lnTo>
                  <a:pt x="14916" y="101"/>
                </a:lnTo>
                <a:cubicBezTo>
                  <a:pt x="14707" y="-44"/>
                  <a:pt x="14450" y="-31"/>
                  <a:pt x="14241" y="128"/>
                </a:cubicBezTo>
                <a:lnTo>
                  <a:pt x="10806" y="2734"/>
                </a:lnTo>
                <a:lnTo>
                  <a:pt x="7359" y="128"/>
                </a:lnTo>
                <a:cubicBezTo>
                  <a:pt x="7150" y="-31"/>
                  <a:pt x="6893" y="-44"/>
                  <a:pt x="6684" y="101"/>
                </a:cubicBezTo>
                <a:lnTo>
                  <a:pt x="314" y="4414"/>
                </a:lnTo>
                <a:cubicBezTo>
                  <a:pt x="128" y="4546"/>
                  <a:pt x="12" y="4771"/>
                  <a:pt x="0" y="5009"/>
                </a:cubicBezTo>
                <a:cubicBezTo>
                  <a:pt x="0" y="5260"/>
                  <a:pt x="105" y="5498"/>
                  <a:pt x="291" y="5630"/>
                </a:cubicBezTo>
                <a:lnTo>
                  <a:pt x="3330" y="7906"/>
                </a:lnTo>
                <a:lnTo>
                  <a:pt x="291" y="10181"/>
                </a:lnTo>
                <a:cubicBezTo>
                  <a:pt x="105" y="10313"/>
                  <a:pt x="0" y="10551"/>
                  <a:pt x="0" y="10802"/>
                </a:cubicBezTo>
                <a:cubicBezTo>
                  <a:pt x="12" y="11040"/>
                  <a:pt x="128" y="11265"/>
                  <a:pt x="314" y="11398"/>
                </a:cubicBezTo>
                <a:lnTo>
                  <a:pt x="3843" y="13792"/>
                </a:lnTo>
                <a:lnTo>
                  <a:pt x="3843" y="16490"/>
                </a:lnTo>
                <a:cubicBezTo>
                  <a:pt x="3831" y="16728"/>
                  <a:pt x="3924" y="16979"/>
                  <a:pt x="4145" y="17138"/>
                </a:cubicBezTo>
                <a:cubicBezTo>
                  <a:pt x="4145" y="17151"/>
                  <a:pt x="4157" y="17151"/>
                  <a:pt x="4157" y="17151"/>
                </a:cubicBezTo>
                <a:cubicBezTo>
                  <a:pt x="4157" y="17151"/>
                  <a:pt x="4169" y="17151"/>
                  <a:pt x="4169" y="17151"/>
                </a:cubicBezTo>
                <a:lnTo>
                  <a:pt x="10480" y="21450"/>
                </a:lnTo>
                <a:cubicBezTo>
                  <a:pt x="10573" y="21530"/>
                  <a:pt x="10689" y="21556"/>
                  <a:pt x="10806" y="21556"/>
                </a:cubicBezTo>
                <a:cubicBezTo>
                  <a:pt x="10922" y="21556"/>
                  <a:pt x="11039" y="21516"/>
                  <a:pt x="11132" y="21450"/>
                </a:cubicBezTo>
                <a:lnTo>
                  <a:pt x="17455" y="17138"/>
                </a:lnTo>
                <a:cubicBezTo>
                  <a:pt x="17641" y="17019"/>
                  <a:pt x="17757" y="16781"/>
                  <a:pt x="17757" y="16530"/>
                </a:cubicBezTo>
                <a:lnTo>
                  <a:pt x="17757" y="13792"/>
                </a:lnTo>
                <a:lnTo>
                  <a:pt x="21286" y="11398"/>
                </a:lnTo>
                <a:cubicBezTo>
                  <a:pt x="21472" y="11265"/>
                  <a:pt x="21588" y="11040"/>
                  <a:pt x="21600" y="10789"/>
                </a:cubicBezTo>
                <a:cubicBezTo>
                  <a:pt x="21600" y="10551"/>
                  <a:pt x="21495" y="10313"/>
                  <a:pt x="21309" y="10181"/>
                </a:cubicBezTo>
                <a:close/>
                <a:moveTo>
                  <a:pt x="14613" y="1570"/>
                </a:moveTo>
                <a:lnTo>
                  <a:pt x="19772" y="5062"/>
                </a:lnTo>
                <a:lnTo>
                  <a:pt x="17117" y="7059"/>
                </a:lnTo>
                <a:cubicBezTo>
                  <a:pt x="16151" y="6398"/>
                  <a:pt x="13391" y="4519"/>
                  <a:pt x="11982" y="3567"/>
                </a:cubicBezTo>
                <a:lnTo>
                  <a:pt x="14613" y="1570"/>
                </a:lnTo>
                <a:close/>
                <a:moveTo>
                  <a:pt x="1828" y="5062"/>
                </a:moveTo>
                <a:lnTo>
                  <a:pt x="6987" y="1570"/>
                </a:lnTo>
                <a:lnTo>
                  <a:pt x="9618" y="3567"/>
                </a:lnTo>
                <a:lnTo>
                  <a:pt x="4495" y="7059"/>
                </a:lnTo>
                <a:lnTo>
                  <a:pt x="1828" y="5062"/>
                </a:lnTo>
                <a:close/>
                <a:moveTo>
                  <a:pt x="4704" y="12694"/>
                </a:moveTo>
                <a:lnTo>
                  <a:pt x="1828" y="10749"/>
                </a:lnTo>
                <a:lnTo>
                  <a:pt x="4495" y="8752"/>
                </a:lnTo>
                <a:lnTo>
                  <a:pt x="9618" y="12244"/>
                </a:lnTo>
                <a:lnTo>
                  <a:pt x="6987" y="14241"/>
                </a:lnTo>
                <a:lnTo>
                  <a:pt x="4879" y="12813"/>
                </a:lnTo>
                <a:cubicBezTo>
                  <a:pt x="4832" y="12773"/>
                  <a:pt x="4774" y="12733"/>
                  <a:pt x="4704" y="12694"/>
                </a:cubicBezTo>
                <a:close/>
                <a:moveTo>
                  <a:pt x="10165" y="19572"/>
                </a:moveTo>
                <a:cubicBezTo>
                  <a:pt x="8710" y="18580"/>
                  <a:pt x="6020" y="16741"/>
                  <a:pt x="5112" y="16120"/>
                </a:cubicBezTo>
                <a:lnTo>
                  <a:pt x="5112" y="14638"/>
                </a:lnTo>
                <a:lnTo>
                  <a:pt x="6684" y="15710"/>
                </a:lnTo>
                <a:cubicBezTo>
                  <a:pt x="6777" y="15776"/>
                  <a:pt x="6893" y="15815"/>
                  <a:pt x="7010" y="15815"/>
                </a:cubicBezTo>
                <a:cubicBezTo>
                  <a:pt x="7126" y="15815"/>
                  <a:pt x="7254" y="15776"/>
                  <a:pt x="7359" y="15683"/>
                </a:cubicBezTo>
                <a:lnTo>
                  <a:pt x="10165" y="13554"/>
                </a:lnTo>
                <a:lnTo>
                  <a:pt x="10165" y="19572"/>
                </a:lnTo>
                <a:close/>
                <a:moveTo>
                  <a:pt x="10806" y="11384"/>
                </a:moveTo>
                <a:lnTo>
                  <a:pt x="5706" y="7906"/>
                </a:lnTo>
                <a:lnTo>
                  <a:pt x="10806" y="4427"/>
                </a:lnTo>
                <a:lnTo>
                  <a:pt x="15894" y="7906"/>
                </a:lnTo>
                <a:lnTo>
                  <a:pt x="10806" y="11384"/>
                </a:lnTo>
                <a:close/>
                <a:moveTo>
                  <a:pt x="16500" y="16120"/>
                </a:moveTo>
                <a:lnTo>
                  <a:pt x="11435" y="19572"/>
                </a:lnTo>
                <a:lnTo>
                  <a:pt x="11435" y="13554"/>
                </a:lnTo>
                <a:lnTo>
                  <a:pt x="14241" y="15683"/>
                </a:lnTo>
                <a:cubicBezTo>
                  <a:pt x="14357" y="15776"/>
                  <a:pt x="14474" y="15815"/>
                  <a:pt x="14602" y="15815"/>
                </a:cubicBezTo>
                <a:cubicBezTo>
                  <a:pt x="14707" y="15815"/>
                  <a:pt x="14823" y="15776"/>
                  <a:pt x="14916" y="15710"/>
                </a:cubicBezTo>
                <a:lnTo>
                  <a:pt x="16500" y="14638"/>
                </a:lnTo>
                <a:lnTo>
                  <a:pt x="16500" y="16120"/>
                </a:lnTo>
                <a:close/>
                <a:moveTo>
                  <a:pt x="16896" y="12694"/>
                </a:moveTo>
                <a:cubicBezTo>
                  <a:pt x="16826" y="12733"/>
                  <a:pt x="16768" y="12773"/>
                  <a:pt x="16721" y="12813"/>
                </a:cubicBezTo>
                <a:lnTo>
                  <a:pt x="14613" y="14241"/>
                </a:lnTo>
                <a:lnTo>
                  <a:pt x="11982" y="12244"/>
                </a:lnTo>
                <a:lnTo>
                  <a:pt x="17117" y="8752"/>
                </a:lnTo>
                <a:lnTo>
                  <a:pt x="19772" y="10749"/>
                </a:lnTo>
                <a:lnTo>
                  <a:pt x="16896" y="12694"/>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7" name="Freeform 39"/>
          <p:cNvSpPr/>
          <p:nvPr/>
        </p:nvSpPr>
        <p:spPr>
          <a:xfrm>
            <a:off x="12547668" y="4610310"/>
            <a:ext cx="1257371" cy="1104977"/>
          </a:xfrm>
          <a:custGeom>
            <a:avLst/>
            <a:gdLst/>
            <a:ahLst/>
            <a:cxnLst>
              <a:cxn ang="0">
                <a:pos x="wd2" y="hd2"/>
              </a:cxn>
              <a:cxn ang="5400000">
                <a:pos x="wd2" y="hd2"/>
              </a:cxn>
              <a:cxn ang="10800000">
                <a:pos x="wd2" y="hd2"/>
              </a:cxn>
              <a:cxn ang="16200000">
                <a:pos x="wd2" y="hd2"/>
              </a:cxn>
            </a:cxnLst>
            <a:rect l="0" t="0" r="r" b="b"/>
            <a:pathLst>
              <a:path w="21521" h="21600" extrusionOk="0">
                <a:moveTo>
                  <a:pt x="21442" y="15504"/>
                </a:moveTo>
                <a:lnTo>
                  <a:pt x="14257" y="384"/>
                </a:lnTo>
                <a:cubicBezTo>
                  <a:pt x="14153" y="146"/>
                  <a:pt x="13932" y="0"/>
                  <a:pt x="13700" y="0"/>
                </a:cubicBezTo>
                <a:lnTo>
                  <a:pt x="7816" y="0"/>
                </a:lnTo>
                <a:cubicBezTo>
                  <a:pt x="7595" y="0"/>
                  <a:pt x="7375" y="146"/>
                  <a:pt x="7270" y="384"/>
                </a:cubicBezTo>
                <a:lnTo>
                  <a:pt x="74" y="15504"/>
                </a:lnTo>
                <a:cubicBezTo>
                  <a:pt x="-42" y="15743"/>
                  <a:pt x="-19" y="16034"/>
                  <a:pt x="120" y="16260"/>
                </a:cubicBezTo>
                <a:lnTo>
                  <a:pt x="3243" y="21295"/>
                </a:lnTo>
                <a:cubicBezTo>
                  <a:pt x="3370" y="21494"/>
                  <a:pt x="3556" y="21600"/>
                  <a:pt x="3765" y="21600"/>
                </a:cubicBezTo>
                <a:lnTo>
                  <a:pt x="17763" y="21600"/>
                </a:lnTo>
                <a:cubicBezTo>
                  <a:pt x="17960" y="21600"/>
                  <a:pt x="18157" y="21494"/>
                  <a:pt x="18273" y="21295"/>
                </a:cubicBezTo>
                <a:lnTo>
                  <a:pt x="21407" y="16260"/>
                </a:lnTo>
                <a:cubicBezTo>
                  <a:pt x="21546" y="16034"/>
                  <a:pt x="21558" y="15743"/>
                  <a:pt x="21442" y="15504"/>
                </a:cubicBezTo>
                <a:close/>
                <a:moveTo>
                  <a:pt x="3614" y="19400"/>
                </a:moveTo>
                <a:lnTo>
                  <a:pt x="1374" y="15796"/>
                </a:lnTo>
                <a:lnTo>
                  <a:pt x="7827" y="2213"/>
                </a:lnTo>
                <a:lnTo>
                  <a:pt x="9905" y="6467"/>
                </a:lnTo>
                <a:lnTo>
                  <a:pt x="3614" y="19400"/>
                </a:lnTo>
                <a:close/>
                <a:moveTo>
                  <a:pt x="10625" y="7951"/>
                </a:moveTo>
                <a:lnTo>
                  <a:pt x="14130" y="15120"/>
                </a:lnTo>
                <a:lnTo>
                  <a:pt x="7131" y="15120"/>
                </a:lnTo>
                <a:lnTo>
                  <a:pt x="10625" y="7951"/>
                </a:lnTo>
                <a:close/>
                <a:moveTo>
                  <a:pt x="17438" y="20169"/>
                </a:moveTo>
                <a:lnTo>
                  <a:pt x="4682" y="20169"/>
                </a:lnTo>
                <a:lnTo>
                  <a:pt x="6435" y="16564"/>
                </a:lnTo>
                <a:lnTo>
                  <a:pt x="19678" y="16564"/>
                </a:lnTo>
                <a:lnTo>
                  <a:pt x="17438" y="20169"/>
                </a:lnTo>
                <a:close/>
                <a:moveTo>
                  <a:pt x="15569" y="15120"/>
                </a:moveTo>
                <a:lnTo>
                  <a:pt x="8895" y="1444"/>
                </a:lnTo>
                <a:lnTo>
                  <a:pt x="13329" y="1444"/>
                </a:lnTo>
                <a:lnTo>
                  <a:pt x="19829" y="15120"/>
                </a:lnTo>
                <a:lnTo>
                  <a:pt x="15569" y="15120"/>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8" name="Freeform 40"/>
          <p:cNvSpPr/>
          <p:nvPr/>
        </p:nvSpPr>
        <p:spPr>
          <a:xfrm>
            <a:off x="10806250" y="4534832"/>
            <a:ext cx="1255930" cy="1255930"/>
          </a:xfrm>
          <a:custGeom>
            <a:avLst/>
            <a:gdLst/>
            <a:ahLst/>
            <a:cxnLst>
              <a:cxn ang="0">
                <a:pos x="wd2" y="hd2"/>
              </a:cxn>
              <a:cxn ang="5400000">
                <a:pos x="wd2" y="hd2"/>
              </a:cxn>
              <a:cxn ang="10800000">
                <a:pos x="wd2" y="hd2"/>
              </a:cxn>
              <a:cxn ang="16200000">
                <a:pos x="wd2" y="hd2"/>
              </a:cxn>
            </a:cxnLst>
            <a:rect l="0" t="0" r="r" b="b"/>
            <a:pathLst>
              <a:path w="21600" h="21600" extrusionOk="0">
                <a:moveTo>
                  <a:pt x="16707" y="12769"/>
                </a:moveTo>
                <a:cubicBezTo>
                  <a:pt x="12967" y="11045"/>
                  <a:pt x="8668" y="10532"/>
                  <a:pt x="4625" y="11348"/>
                </a:cubicBezTo>
                <a:cubicBezTo>
                  <a:pt x="4287" y="11406"/>
                  <a:pt x="3950" y="11184"/>
                  <a:pt x="3880" y="10847"/>
                </a:cubicBezTo>
                <a:cubicBezTo>
                  <a:pt x="3810" y="10497"/>
                  <a:pt x="4031" y="10171"/>
                  <a:pt x="4381" y="10101"/>
                </a:cubicBezTo>
                <a:cubicBezTo>
                  <a:pt x="8680" y="9239"/>
                  <a:pt x="13247" y="9775"/>
                  <a:pt x="17243" y="11616"/>
                </a:cubicBezTo>
                <a:cubicBezTo>
                  <a:pt x="17557" y="11755"/>
                  <a:pt x="17697" y="12140"/>
                  <a:pt x="17546" y="12454"/>
                </a:cubicBezTo>
                <a:cubicBezTo>
                  <a:pt x="17406" y="12769"/>
                  <a:pt x="17033" y="12909"/>
                  <a:pt x="16707" y="12769"/>
                </a:cubicBezTo>
                <a:close/>
                <a:moveTo>
                  <a:pt x="15390" y="15635"/>
                </a:moveTo>
                <a:cubicBezTo>
                  <a:pt x="12245" y="14190"/>
                  <a:pt x="8633" y="13771"/>
                  <a:pt x="5243" y="14447"/>
                </a:cubicBezTo>
                <a:cubicBezTo>
                  <a:pt x="4905" y="14517"/>
                  <a:pt x="4567" y="14295"/>
                  <a:pt x="4497" y="13946"/>
                </a:cubicBezTo>
                <a:cubicBezTo>
                  <a:pt x="4439" y="13608"/>
                  <a:pt x="4660" y="13270"/>
                  <a:pt x="4998" y="13200"/>
                </a:cubicBezTo>
                <a:cubicBezTo>
                  <a:pt x="8645" y="12478"/>
                  <a:pt x="12524" y="12932"/>
                  <a:pt x="15915" y="14493"/>
                </a:cubicBezTo>
                <a:cubicBezTo>
                  <a:pt x="16241" y="14633"/>
                  <a:pt x="16381" y="15006"/>
                  <a:pt x="16229" y="15332"/>
                </a:cubicBezTo>
                <a:cubicBezTo>
                  <a:pt x="16078" y="15647"/>
                  <a:pt x="15705" y="15786"/>
                  <a:pt x="15390" y="15635"/>
                </a:cubicBezTo>
                <a:close/>
                <a:moveTo>
                  <a:pt x="18035" y="9891"/>
                </a:moveTo>
                <a:cubicBezTo>
                  <a:pt x="13678" y="7887"/>
                  <a:pt x="8715" y="7305"/>
                  <a:pt x="4031" y="8237"/>
                </a:cubicBezTo>
                <a:cubicBezTo>
                  <a:pt x="3682" y="8307"/>
                  <a:pt x="3355" y="8085"/>
                  <a:pt x="3285" y="7736"/>
                </a:cubicBezTo>
                <a:cubicBezTo>
                  <a:pt x="3216" y="7398"/>
                  <a:pt x="3437" y="7060"/>
                  <a:pt x="3786" y="6990"/>
                </a:cubicBezTo>
                <a:cubicBezTo>
                  <a:pt x="8726" y="6012"/>
                  <a:pt x="13969" y="6629"/>
                  <a:pt x="18559" y="8738"/>
                </a:cubicBezTo>
                <a:cubicBezTo>
                  <a:pt x="18885" y="8889"/>
                  <a:pt x="19014" y="9262"/>
                  <a:pt x="18874" y="9577"/>
                </a:cubicBezTo>
                <a:cubicBezTo>
                  <a:pt x="18722" y="9891"/>
                  <a:pt x="18350" y="10031"/>
                  <a:pt x="18035" y="9891"/>
                </a:cubicBezTo>
                <a:close/>
                <a:moveTo>
                  <a:pt x="10800" y="0"/>
                </a:moveTo>
                <a:cubicBezTo>
                  <a:pt x="4847" y="0"/>
                  <a:pt x="0" y="4858"/>
                  <a:pt x="0" y="10800"/>
                </a:cubicBezTo>
                <a:cubicBezTo>
                  <a:pt x="0" y="16753"/>
                  <a:pt x="4847" y="21600"/>
                  <a:pt x="10800" y="21600"/>
                </a:cubicBezTo>
                <a:cubicBezTo>
                  <a:pt x="16742" y="21600"/>
                  <a:pt x="21600" y="16753"/>
                  <a:pt x="21600" y="10800"/>
                </a:cubicBezTo>
                <a:cubicBezTo>
                  <a:pt x="21600" y="4858"/>
                  <a:pt x="16742" y="0"/>
                  <a:pt x="10800" y="0"/>
                </a:cubicBezTo>
                <a:close/>
                <a:moveTo>
                  <a:pt x="10800" y="20342"/>
                </a:moveTo>
                <a:cubicBezTo>
                  <a:pt x="5546" y="20342"/>
                  <a:pt x="1258" y="16066"/>
                  <a:pt x="1258" y="10800"/>
                </a:cubicBezTo>
                <a:cubicBezTo>
                  <a:pt x="1258" y="5546"/>
                  <a:pt x="5546" y="1270"/>
                  <a:pt x="10800" y="1270"/>
                </a:cubicBezTo>
                <a:cubicBezTo>
                  <a:pt x="16054" y="1270"/>
                  <a:pt x="20330" y="5546"/>
                  <a:pt x="20330" y="10800"/>
                </a:cubicBezTo>
                <a:cubicBezTo>
                  <a:pt x="20330" y="16066"/>
                  <a:pt x="16054" y="20342"/>
                  <a:pt x="10800" y="20342"/>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39" name="Freeform 41"/>
          <p:cNvSpPr/>
          <p:nvPr/>
        </p:nvSpPr>
        <p:spPr>
          <a:xfrm>
            <a:off x="9251435" y="4571060"/>
            <a:ext cx="1029501" cy="1183473"/>
          </a:xfrm>
          <a:custGeom>
            <a:avLst/>
            <a:gdLst/>
            <a:ahLst/>
            <a:cxnLst>
              <a:cxn ang="0">
                <a:pos x="wd2" y="hd2"/>
              </a:cxn>
              <a:cxn ang="5400000">
                <a:pos x="wd2" y="hd2"/>
              </a:cxn>
              <a:cxn ang="10800000">
                <a:pos x="wd2" y="hd2"/>
              </a:cxn>
              <a:cxn ang="16200000">
                <a:pos x="wd2" y="hd2"/>
              </a:cxn>
            </a:cxnLst>
            <a:rect l="0" t="0" r="r" b="b"/>
            <a:pathLst>
              <a:path w="21600" h="21600" extrusionOk="0">
                <a:moveTo>
                  <a:pt x="16516" y="17988"/>
                </a:moveTo>
                <a:cubicBezTo>
                  <a:pt x="16516" y="17814"/>
                  <a:pt x="21600" y="17777"/>
                  <a:pt x="21600" y="9711"/>
                </a:cubicBezTo>
                <a:cubicBezTo>
                  <a:pt x="21600" y="1645"/>
                  <a:pt x="13889" y="0"/>
                  <a:pt x="10807" y="0"/>
                </a:cubicBezTo>
                <a:cubicBezTo>
                  <a:pt x="7711" y="0"/>
                  <a:pt x="0" y="1658"/>
                  <a:pt x="0" y="9711"/>
                </a:cubicBezTo>
                <a:cubicBezTo>
                  <a:pt x="0" y="17777"/>
                  <a:pt x="7683" y="19386"/>
                  <a:pt x="10779" y="19386"/>
                </a:cubicBezTo>
                <a:cubicBezTo>
                  <a:pt x="12412" y="19386"/>
                  <a:pt x="13093" y="19138"/>
                  <a:pt x="13264" y="19138"/>
                </a:cubicBezTo>
                <a:cubicBezTo>
                  <a:pt x="13591" y="19138"/>
                  <a:pt x="14258" y="21600"/>
                  <a:pt x="17893" y="21600"/>
                </a:cubicBezTo>
                <a:cubicBezTo>
                  <a:pt x="18362" y="21600"/>
                  <a:pt x="18817" y="21563"/>
                  <a:pt x="19243" y="21538"/>
                </a:cubicBezTo>
                <a:cubicBezTo>
                  <a:pt x="19243" y="20932"/>
                  <a:pt x="19243" y="20301"/>
                  <a:pt x="19243" y="19819"/>
                </a:cubicBezTo>
                <a:cubicBezTo>
                  <a:pt x="19157" y="19794"/>
                  <a:pt x="19072" y="19769"/>
                  <a:pt x="19072" y="19769"/>
                </a:cubicBezTo>
                <a:cubicBezTo>
                  <a:pt x="17112" y="19237"/>
                  <a:pt x="16516" y="18062"/>
                  <a:pt x="16516" y="17988"/>
                </a:cubicBezTo>
                <a:close/>
                <a:moveTo>
                  <a:pt x="14883" y="15155"/>
                </a:moveTo>
                <a:cubicBezTo>
                  <a:pt x="13449" y="13880"/>
                  <a:pt x="11773" y="13225"/>
                  <a:pt x="9770" y="13225"/>
                </a:cubicBezTo>
                <a:cubicBezTo>
                  <a:pt x="9685" y="13225"/>
                  <a:pt x="9586" y="13225"/>
                  <a:pt x="9486" y="13225"/>
                </a:cubicBezTo>
                <a:lnTo>
                  <a:pt x="9486" y="15130"/>
                </a:lnTo>
                <a:cubicBezTo>
                  <a:pt x="9927" y="15192"/>
                  <a:pt x="11233" y="15452"/>
                  <a:pt x="12142" y="16849"/>
                </a:cubicBezTo>
                <a:cubicBezTo>
                  <a:pt x="11744" y="16973"/>
                  <a:pt x="11347" y="17023"/>
                  <a:pt x="10935" y="17023"/>
                </a:cubicBezTo>
                <a:cubicBezTo>
                  <a:pt x="10736" y="17023"/>
                  <a:pt x="5325" y="17295"/>
                  <a:pt x="5325" y="9513"/>
                </a:cubicBezTo>
                <a:cubicBezTo>
                  <a:pt x="5325" y="3489"/>
                  <a:pt x="9174" y="2437"/>
                  <a:pt x="10850" y="2437"/>
                </a:cubicBezTo>
                <a:cubicBezTo>
                  <a:pt x="12639" y="2437"/>
                  <a:pt x="16431" y="3439"/>
                  <a:pt x="16431" y="9885"/>
                </a:cubicBezTo>
                <a:cubicBezTo>
                  <a:pt x="16431" y="13274"/>
                  <a:pt x="15692" y="14041"/>
                  <a:pt x="14883" y="15155"/>
                </a:cubicBezTo>
                <a:close/>
              </a:path>
            </a:pathLst>
          </a:custGeom>
          <a:ln w="39688" cap="rnd">
            <a:solidFill>
              <a:srgbClr val="000000"/>
            </a:solidFill>
          </a:ln>
        </p:spPr>
        <p:txBody>
          <a:bodyPr lIns="45719" rIns="45719"/>
          <a:lstStyle/>
          <a:p>
            <a:pPr defTabSz="914400">
              <a:defRPr sz="1800" b="0">
                <a:noFill/>
                <a:latin typeface="Calibri"/>
                <a:ea typeface="Calibri"/>
                <a:cs typeface="Calibri"/>
                <a:sym typeface="Calibri"/>
              </a:defRPr>
            </a:pPr>
            <a:endParaRPr/>
          </a:p>
        </p:txBody>
      </p:sp>
      <p:sp>
        <p:nvSpPr>
          <p:cNvPr id="740" name="Freeform 42"/>
          <p:cNvSpPr/>
          <p:nvPr/>
        </p:nvSpPr>
        <p:spPr>
          <a:xfrm>
            <a:off x="7470188" y="4574081"/>
            <a:ext cx="1255931" cy="1177434"/>
          </a:xfrm>
          <a:custGeom>
            <a:avLst/>
            <a:gdLst/>
            <a:ahLst/>
            <a:cxnLst>
              <a:cxn ang="0">
                <a:pos x="wd2" y="hd2"/>
              </a:cxn>
              <a:cxn ang="5400000">
                <a:pos x="wd2" y="hd2"/>
              </a:cxn>
              <a:cxn ang="10800000">
                <a:pos x="wd2" y="hd2"/>
              </a:cxn>
              <a:cxn ang="16200000">
                <a:pos x="wd2" y="hd2"/>
              </a:cxn>
            </a:cxnLst>
            <a:rect l="0" t="0" r="r" b="b"/>
            <a:pathLst>
              <a:path w="21600" h="21600" extrusionOk="0">
                <a:moveTo>
                  <a:pt x="15961" y="5729"/>
                </a:moveTo>
                <a:cubicBezTo>
                  <a:pt x="15157" y="4760"/>
                  <a:pt x="13608" y="3592"/>
                  <a:pt x="10800" y="3567"/>
                </a:cubicBezTo>
                <a:cubicBezTo>
                  <a:pt x="10101" y="3567"/>
                  <a:pt x="8551" y="3778"/>
                  <a:pt x="7130" y="4598"/>
                </a:cubicBezTo>
                <a:cubicBezTo>
                  <a:pt x="5266" y="5667"/>
                  <a:pt x="4287" y="7395"/>
                  <a:pt x="4287" y="9594"/>
                </a:cubicBezTo>
                <a:cubicBezTo>
                  <a:pt x="4287" y="11334"/>
                  <a:pt x="4998" y="12900"/>
                  <a:pt x="6291" y="13994"/>
                </a:cubicBezTo>
                <a:cubicBezTo>
                  <a:pt x="7491" y="15013"/>
                  <a:pt x="9087" y="15572"/>
                  <a:pt x="10800" y="15572"/>
                </a:cubicBezTo>
                <a:cubicBezTo>
                  <a:pt x="12617" y="15572"/>
                  <a:pt x="14283" y="14963"/>
                  <a:pt x="15472" y="13857"/>
                </a:cubicBezTo>
                <a:cubicBezTo>
                  <a:pt x="16649" y="12751"/>
                  <a:pt x="17301" y="11235"/>
                  <a:pt x="17301" y="9570"/>
                </a:cubicBezTo>
                <a:cubicBezTo>
                  <a:pt x="17301" y="8911"/>
                  <a:pt x="17173" y="7208"/>
                  <a:pt x="15961" y="5729"/>
                </a:cubicBezTo>
                <a:close/>
                <a:moveTo>
                  <a:pt x="10800" y="14218"/>
                </a:moveTo>
                <a:cubicBezTo>
                  <a:pt x="8190" y="14218"/>
                  <a:pt x="5546" y="12627"/>
                  <a:pt x="5546" y="9594"/>
                </a:cubicBezTo>
                <a:cubicBezTo>
                  <a:pt x="5546" y="7892"/>
                  <a:pt x="6280" y="6612"/>
                  <a:pt x="7736" y="5791"/>
                </a:cubicBezTo>
                <a:cubicBezTo>
                  <a:pt x="8971" y="5071"/>
                  <a:pt x="10357" y="4922"/>
                  <a:pt x="10800" y="4922"/>
                </a:cubicBezTo>
                <a:cubicBezTo>
                  <a:pt x="15891" y="4959"/>
                  <a:pt x="16043" y="9097"/>
                  <a:pt x="16043" y="9570"/>
                </a:cubicBezTo>
                <a:cubicBezTo>
                  <a:pt x="16043" y="12267"/>
                  <a:pt x="13829" y="14218"/>
                  <a:pt x="10800" y="14218"/>
                </a:cubicBezTo>
                <a:close/>
                <a:moveTo>
                  <a:pt x="15961" y="5729"/>
                </a:moveTo>
                <a:cubicBezTo>
                  <a:pt x="15157" y="4760"/>
                  <a:pt x="13608" y="3592"/>
                  <a:pt x="10800" y="3567"/>
                </a:cubicBezTo>
                <a:cubicBezTo>
                  <a:pt x="10101" y="3567"/>
                  <a:pt x="8551" y="3778"/>
                  <a:pt x="7130" y="4598"/>
                </a:cubicBezTo>
                <a:cubicBezTo>
                  <a:pt x="5266" y="5667"/>
                  <a:pt x="4287" y="7395"/>
                  <a:pt x="4287" y="9594"/>
                </a:cubicBezTo>
                <a:cubicBezTo>
                  <a:pt x="4287" y="11334"/>
                  <a:pt x="4998" y="12900"/>
                  <a:pt x="6291" y="13994"/>
                </a:cubicBezTo>
                <a:cubicBezTo>
                  <a:pt x="7491" y="15013"/>
                  <a:pt x="9087" y="15572"/>
                  <a:pt x="10800" y="15572"/>
                </a:cubicBezTo>
                <a:cubicBezTo>
                  <a:pt x="12617" y="15572"/>
                  <a:pt x="14283" y="14963"/>
                  <a:pt x="15472" y="13857"/>
                </a:cubicBezTo>
                <a:cubicBezTo>
                  <a:pt x="16649" y="12751"/>
                  <a:pt x="17301" y="11235"/>
                  <a:pt x="17301" y="9570"/>
                </a:cubicBezTo>
                <a:cubicBezTo>
                  <a:pt x="17301" y="8911"/>
                  <a:pt x="17173" y="7208"/>
                  <a:pt x="15961" y="5729"/>
                </a:cubicBezTo>
                <a:close/>
                <a:moveTo>
                  <a:pt x="10800" y="14218"/>
                </a:moveTo>
                <a:cubicBezTo>
                  <a:pt x="8190" y="14218"/>
                  <a:pt x="5546" y="12627"/>
                  <a:pt x="5546" y="9594"/>
                </a:cubicBezTo>
                <a:cubicBezTo>
                  <a:pt x="5546" y="7892"/>
                  <a:pt x="6280" y="6612"/>
                  <a:pt x="7736" y="5791"/>
                </a:cubicBezTo>
                <a:cubicBezTo>
                  <a:pt x="8971" y="5071"/>
                  <a:pt x="10357" y="4922"/>
                  <a:pt x="10800" y="4922"/>
                </a:cubicBezTo>
                <a:cubicBezTo>
                  <a:pt x="15891" y="4959"/>
                  <a:pt x="16043" y="9097"/>
                  <a:pt x="16043" y="9570"/>
                </a:cubicBezTo>
                <a:cubicBezTo>
                  <a:pt x="16043" y="12267"/>
                  <a:pt x="13829" y="14218"/>
                  <a:pt x="10800" y="14218"/>
                </a:cubicBezTo>
                <a:close/>
                <a:moveTo>
                  <a:pt x="10812" y="0"/>
                </a:moveTo>
                <a:cubicBezTo>
                  <a:pt x="6757" y="0"/>
                  <a:pt x="4229" y="1628"/>
                  <a:pt x="2831" y="2995"/>
                </a:cubicBezTo>
                <a:cubicBezTo>
                  <a:pt x="1025" y="4748"/>
                  <a:pt x="0" y="7109"/>
                  <a:pt x="0" y="9495"/>
                </a:cubicBezTo>
                <a:cubicBezTo>
                  <a:pt x="0" y="13000"/>
                  <a:pt x="1969" y="14951"/>
                  <a:pt x="2924" y="15883"/>
                </a:cubicBezTo>
                <a:cubicBezTo>
                  <a:pt x="3029" y="15983"/>
                  <a:pt x="3146" y="16107"/>
                  <a:pt x="3227" y="16194"/>
                </a:cubicBezTo>
                <a:cubicBezTo>
                  <a:pt x="3181" y="16616"/>
                  <a:pt x="3064" y="17772"/>
                  <a:pt x="2761" y="20867"/>
                </a:cubicBezTo>
                <a:cubicBezTo>
                  <a:pt x="2738" y="21115"/>
                  <a:pt x="2843" y="21351"/>
                  <a:pt x="3041" y="21488"/>
                </a:cubicBezTo>
                <a:cubicBezTo>
                  <a:pt x="3146" y="21563"/>
                  <a:pt x="3274" y="21600"/>
                  <a:pt x="3390" y="21600"/>
                </a:cubicBezTo>
                <a:cubicBezTo>
                  <a:pt x="3495" y="21600"/>
                  <a:pt x="3600" y="21575"/>
                  <a:pt x="3693" y="21525"/>
                </a:cubicBezTo>
                <a:cubicBezTo>
                  <a:pt x="7060" y="19562"/>
                  <a:pt x="7992" y="18878"/>
                  <a:pt x="8283" y="18754"/>
                </a:cubicBezTo>
                <a:cubicBezTo>
                  <a:pt x="8295" y="18754"/>
                  <a:pt x="8307" y="18754"/>
                  <a:pt x="8318" y="18766"/>
                </a:cubicBezTo>
                <a:cubicBezTo>
                  <a:pt x="8656" y="18878"/>
                  <a:pt x="9355" y="19102"/>
                  <a:pt x="10800" y="19102"/>
                </a:cubicBezTo>
                <a:cubicBezTo>
                  <a:pt x="13340" y="19102"/>
                  <a:pt x="15950" y="18257"/>
                  <a:pt x="17930" y="16778"/>
                </a:cubicBezTo>
                <a:cubicBezTo>
                  <a:pt x="19049" y="15945"/>
                  <a:pt x="19934" y="14939"/>
                  <a:pt x="20563" y="13783"/>
                </a:cubicBezTo>
                <a:cubicBezTo>
                  <a:pt x="21250" y="12503"/>
                  <a:pt x="21600" y="11073"/>
                  <a:pt x="21600" y="9532"/>
                </a:cubicBezTo>
                <a:cubicBezTo>
                  <a:pt x="21600" y="3567"/>
                  <a:pt x="16113" y="0"/>
                  <a:pt x="10812" y="0"/>
                </a:cubicBezTo>
                <a:close/>
                <a:moveTo>
                  <a:pt x="10800" y="17760"/>
                </a:moveTo>
                <a:cubicBezTo>
                  <a:pt x="9542" y="17760"/>
                  <a:pt x="8971" y="17561"/>
                  <a:pt x="8691" y="17474"/>
                </a:cubicBezTo>
                <a:cubicBezTo>
                  <a:pt x="8563" y="17424"/>
                  <a:pt x="8447" y="17387"/>
                  <a:pt x="8318" y="17387"/>
                </a:cubicBezTo>
                <a:cubicBezTo>
                  <a:pt x="7922" y="17387"/>
                  <a:pt x="7701" y="17524"/>
                  <a:pt x="6885" y="18046"/>
                </a:cubicBezTo>
                <a:cubicBezTo>
                  <a:pt x="6350" y="18381"/>
                  <a:pt x="5522" y="18903"/>
                  <a:pt x="4148" y="19723"/>
                </a:cubicBezTo>
                <a:cubicBezTo>
                  <a:pt x="4462" y="16480"/>
                  <a:pt x="4509" y="16144"/>
                  <a:pt x="4509" y="16132"/>
                </a:cubicBezTo>
                <a:cubicBezTo>
                  <a:pt x="4509" y="16070"/>
                  <a:pt x="4509" y="16007"/>
                  <a:pt x="4509" y="15945"/>
                </a:cubicBezTo>
                <a:cubicBezTo>
                  <a:pt x="4474" y="15572"/>
                  <a:pt x="4206" y="15311"/>
                  <a:pt x="3775" y="14889"/>
                </a:cubicBezTo>
                <a:cubicBezTo>
                  <a:pt x="2901" y="14019"/>
                  <a:pt x="1258" y="12416"/>
                  <a:pt x="1258" y="9495"/>
                </a:cubicBezTo>
                <a:cubicBezTo>
                  <a:pt x="1258" y="7494"/>
                  <a:pt x="2144" y="5493"/>
                  <a:pt x="3682" y="4002"/>
                </a:cubicBezTo>
                <a:cubicBezTo>
                  <a:pt x="4917" y="2784"/>
                  <a:pt x="7165" y="1355"/>
                  <a:pt x="10812" y="1355"/>
                </a:cubicBezTo>
                <a:cubicBezTo>
                  <a:pt x="15495" y="1355"/>
                  <a:pt x="20330" y="4412"/>
                  <a:pt x="20330" y="9532"/>
                </a:cubicBezTo>
                <a:cubicBezTo>
                  <a:pt x="20330" y="15200"/>
                  <a:pt x="14761" y="17760"/>
                  <a:pt x="10800" y="17760"/>
                </a:cubicBezTo>
                <a:close/>
                <a:moveTo>
                  <a:pt x="10800" y="3567"/>
                </a:moveTo>
                <a:cubicBezTo>
                  <a:pt x="10101" y="3567"/>
                  <a:pt x="8551" y="3778"/>
                  <a:pt x="7130" y="4598"/>
                </a:cubicBezTo>
                <a:cubicBezTo>
                  <a:pt x="5266" y="5667"/>
                  <a:pt x="4287" y="7395"/>
                  <a:pt x="4287" y="9594"/>
                </a:cubicBezTo>
                <a:cubicBezTo>
                  <a:pt x="4287" y="11334"/>
                  <a:pt x="4998" y="12900"/>
                  <a:pt x="6291" y="13994"/>
                </a:cubicBezTo>
                <a:cubicBezTo>
                  <a:pt x="7491" y="15013"/>
                  <a:pt x="9087" y="15572"/>
                  <a:pt x="10800" y="15572"/>
                </a:cubicBezTo>
                <a:cubicBezTo>
                  <a:pt x="12617" y="15572"/>
                  <a:pt x="14283" y="14963"/>
                  <a:pt x="15472" y="13857"/>
                </a:cubicBezTo>
                <a:cubicBezTo>
                  <a:pt x="16649" y="12751"/>
                  <a:pt x="17301" y="11235"/>
                  <a:pt x="17301" y="9570"/>
                </a:cubicBezTo>
                <a:cubicBezTo>
                  <a:pt x="17301" y="8911"/>
                  <a:pt x="17173" y="7208"/>
                  <a:pt x="15961" y="5729"/>
                </a:cubicBezTo>
                <a:cubicBezTo>
                  <a:pt x="15157" y="4760"/>
                  <a:pt x="13608" y="3592"/>
                  <a:pt x="10800" y="3567"/>
                </a:cubicBezTo>
                <a:close/>
                <a:moveTo>
                  <a:pt x="10800" y="14218"/>
                </a:moveTo>
                <a:cubicBezTo>
                  <a:pt x="8190" y="14218"/>
                  <a:pt x="5546" y="12627"/>
                  <a:pt x="5546" y="9594"/>
                </a:cubicBezTo>
                <a:cubicBezTo>
                  <a:pt x="5546" y="7892"/>
                  <a:pt x="6280" y="6612"/>
                  <a:pt x="7736" y="5791"/>
                </a:cubicBezTo>
                <a:cubicBezTo>
                  <a:pt x="8971" y="5071"/>
                  <a:pt x="10357" y="4922"/>
                  <a:pt x="10800" y="4922"/>
                </a:cubicBezTo>
                <a:cubicBezTo>
                  <a:pt x="15891" y="4959"/>
                  <a:pt x="16043" y="9097"/>
                  <a:pt x="16043" y="9570"/>
                </a:cubicBezTo>
                <a:cubicBezTo>
                  <a:pt x="16043" y="12267"/>
                  <a:pt x="13829" y="14218"/>
                  <a:pt x="10800" y="14218"/>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1" name="Freeform 43"/>
          <p:cNvSpPr/>
          <p:nvPr/>
        </p:nvSpPr>
        <p:spPr>
          <a:xfrm>
            <a:off x="5728191" y="4534832"/>
            <a:ext cx="1255930" cy="1255930"/>
          </a:xfrm>
          <a:custGeom>
            <a:avLst/>
            <a:gdLst/>
            <a:ahLst/>
            <a:cxnLst>
              <a:cxn ang="0">
                <a:pos x="wd2" y="hd2"/>
              </a:cxn>
              <a:cxn ang="5400000">
                <a:pos x="wd2" y="hd2"/>
              </a:cxn>
              <a:cxn ang="10800000">
                <a:pos x="wd2" y="hd2"/>
              </a:cxn>
              <a:cxn ang="16200000">
                <a:pos x="wd2" y="hd2"/>
              </a:cxn>
            </a:cxnLst>
            <a:rect l="0" t="0" r="r" b="b"/>
            <a:pathLst>
              <a:path w="21600" h="21600" extrusionOk="0">
                <a:moveTo>
                  <a:pt x="10765" y="2167"/>
                </a:moveTo>
                <a:cubicBezTo>
                  <a:pt x="6979" y="2167"/>
                  <a:pt x="6454" y="6676"/>
                  <a:pt x="6454" y="10474"/>
                </a:cubicBezTo>
                <a:cubicBezTo>
                  <a:pt x="6454" y="14470"/>
                  <a:pt x="6839" y="19351"/>
                  <a:pt x="10777" y="19351"/>
                </a:cubicBezTo>
                <a:cubicBezTo>
                  <a:pt x="14843" y="19351"/>
                  <a:pt x="15064" y="14237"/>
                  <a:pt x="15134" y="10392"/>
                </a:cubicBezTo>
                <a:cubicBezTo>
                  <a:pt x="15099" y="6536"/>
                  <a:pt x="14610" y="2167"/>
                  <a:pt x="10765" y="2167"/>
                </a:cubicBezTo>
                <a:close/>
                <a:moveTo>
                  <a:pt x="10777" y="18082"/>
                </a:moveTo>
                <a:cubicBezTo>
                  <a:pt x="7852" y="18082"/>
                  <a:pt x="7724" y="13445"/>
                  <a:pt x="7724" y="10474"/>
                </a:cubicBezTo>
                <a:cubicBezTo>
                  <a:pt x="7724" y="7526"/>
                  <a:pt x="7969" y="3425"/>
                  <a:pt x="10765" y="3425"/>
                </a:cubicBezTo>
                <a:cubicBezTo>
                  <a:pt x="13689" y="3425"/>
                  <a:pt x="13771" y="7433"/>
                  <a:pt x="13876" y="10369"/>
                </a:cubicBezTo>
                <a:cubicBezTo>
                  <a:pt x="13794" y="14435"/>
                  <a:pt x="13503" y="18082"/>
                  <a:pt x="10777" y="18082"/>
                </a:cubicBezTo>
                <a:close/>
                <a:moveTo>
                  <a:pt x="10765" y="2167"/>
                </a:moveTo>
                <a:cubicBezTo>
                  <a:pt x="6979" y="2167"/>
                  <a:pt x="6454" y="6676"/>
                  <a:pt x="6454" y="10474"/>
                </a:cubicBezTo>
                <a:cubicBezTo>
                  <a:pt x="6454" y="14470"/>
                  <a:pt x="6839" y="19351"/>
                  <a:pt x="10777" y="19351"/>
                </a:cubicBezTo>
                <a:cubicBezTo>
                  <a:pt x="14843" y="19351"/>
                  <a:pt x="15064" y="14237"/>
                  <a:pt x="15134" y="10392"/>
                </a:cubicBezTo>
                <a:cubicBezTo>
                  <a:pt x="15099" y="6536"/>
                  <a:pt x="14610" y="2167"/>
                  <a:pt x="10765" y="2167"/>
                </a:cubicBezTo>
                <a:close/>
                <a:moveTo>
                  <a:pt x="10777" y="18082"/>
                </a:moveTo>
                <a:cubicBezTo>
                  <a:pt x="7852" y="18082"/>
                  <a:pt x="7724" y="13445"/>
                  <a:pt x="7724" y="10474"/>
                </a:cubicBezTo>
                <a:cubicBezTo>
                  <a:pt x="7724" y="7526"/>
                  <a:pt x="7969" y="3425"/>
                  <a:pt x="10765" y="3425"/>
                </a:cubicBezTo>
                <a:cubicBezTo>
                  <a:pt x="13689" y="3425"/>
                  <a:pt x="13771" y="7433"/>
                  <a:pt x="13876" y="10369"/>
                </a:cubicBezTo>
                <a:cubicBezTo>
                  <a:pt x="13794" y="14435"/>
                  <a:pt x="13503" y="18082"/>
                  <a:pt x="10777" y="18082"/>
                </a:cubicBezTo>
                <a:close/>
                <a:moveTo>
                  <a:pt x="10660" y="0"/>
                </a:moveTo>
                <a:cubicBezTo>
                  <a:pt x="4742" y="0"/>
                  <a:pt x="0" y="4054"/>
                  <a:pt x="0" y="10800"/>
                </a:cubicBezTo>
                <a:cubicBezTo>
                  <a:pt x="0" y="17534"/>
                  <a:pt x="4905" y="21600"/>
                  <a:pt x="10718" y="21600"/>
                </a:cubicBezTo>
                <a:cubicBezTo>
                  <a:pt x="16625" y="21600"/>
                  <a:pt x="21600" y="17406"/>
                  <a:pt x="21600" y="10427"/>
                </a:cubicBezTo>
                <a:cubicBezTo>
                  <a:pt x="21600" y="3984"/>
                  <a:pt x="16497" y="0"/>
                  <a:pt x="10660" y="0"/>
                </a:cubicBezTo>
                <a:close/>
                <a:moveTo>
                  <a:pt x="10718" y="20342"/>
                </a:moveTo>
                <a:cubicBezTo>
                  <a:pt x="6163" y="20342"/>
                  <a:pt x="1258" y="17359"/>
                  <a:pt x="1258" y="10800"/>
                </a:cubicBezTo>
                <a:cubicBezTo>
                  <a:pt x="1258" y="4742"/>
                  <a:pt x="5452" y="1270"/>
                  <a:pt x="10660" y="1270"/>
                </a:cubicBezTo>
                <a:cubicBezTo>
                  <a:pt x="15472" y="1270"/>
                  <a:pt x="20330" y="4416"/>
                  <a:pt x="20330" y="10427"/>
                </a:cubicBezTo>
                <a:cubicBezTo>
                  <a:pt x="20330" y="17231"/>
                  <a:pt x="15344" y="20342"/>
                  <a:pt x="10718" y="20342"/>
                </a:cubicBezTo>
                <a:close/>
                <a:moveTo>
                  <a:pt x="10765" y="2167"/>
                </a:moveTo>
                <a:cubicBezTo>
                  <a:pt x="6979" y="2167"/>
                  <a:pt x="6454" y="6676"/>
                  <a:pt x="6454" y="10474"/>
                </a:cubicBezTo>
                <a:cubicBezTo>
                  <a:pt x="6454" y="14470"/>
                  <a:pt x="6839" y="19351"/>
                  <a:pt x="10777" y="19351"/>
                </a:cubicBezTo>
                <a:cubicBezTo>
                  <a:pt x="14843" y="19351"/>
                  <a:pt x="15064" y="14237"/>
                  <a:pt x="15134" y="10392"/>
                </a:cubicBezTo>
                <a:cubicBezTo>
                  <a:pt x="15099" y="6536"/>
                  <a:pt x="14610" y="2167"/>
                  <a:pt x="10765" y="2167"/>
                </a:cubicBezTo>
                <a:close/>
                <a:moveTo>
                  <a:pt x="10777" y="18082"/>
                </a:moveTo>
                <a:cubicBezTo>
                  <a:pt x="7852" y="18082"/>
                  <a:pt x="7724" y="13445"/>
                  <a:pt x="7724" y="10474"/>
                </a:cubicBezTo>
                <a:cubicBezTo>
                  <a:pt x="7724" y="7526"/>
                  <a:pt x="7969" y="3425"/>
                  <a:pt x="10765" y="3425"/>
                </a:cubicBezTo>
                <a:cubicBezTo>
                  <a:pt x="13689" y="3425"/>
                  <a:pt x="13771" y="7433"/>
                  <a:pt x="13876" y="10369"/>
                </a:cubicBezTo>
                <a:cubicBezTo>
                  <a:pt x="13794" y="14435"/>
                  <a:pt x="13503" y="18082"/>
                  <a:pt x="10777" y="18082"/>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2" name="Freeform 44"/>
          <p:cNvSpPr/>
          <p:nvPr/>
        </p:nvSpPr>
        <p:spPr>
          <a:xfrm>
            <a:off x="3983173" y="4534832"/>
            <a:ext cx="1255931" cy="1255930"/>
          </a:xfrm>
          <a:custGeom>
            <a:avLst/>
            <a:gdLst/>
            <a:ahLst/>
            <a:cxnLst>
              <a:cxn ang="0">
                <a:pos x="wd2" y="hd2"/>
              </a:cxn>
              <a:cxn ang="5400000">
                <a:pos x="wd2" y="hd2"/>
              </a:cxn>
              <a:cxn ang="10800000">
                <a:pos x="wd2" y="hd2"/>
              </a:cxn>
              <a:cxn ang="16200000">
                <a:pos x="wd2" y="hd2"/>
              </a:cxn>
            </a:cxnLst>
            <a:rect l="0" t="0" r="r" b="b"/>
            <a:pathLst>
              <a:path w="21600" h="21600" extrusionOk="0">
                <a:moveTo>
                  <a:pt x="20971" y="0"/>
                </a:moveTo>
                <a:lnTo>
                  <a:pt x="676" y="0"/>
                </a:lnTo>
                <a:cubicBezTo>
                  <a:pt x="326" y="0"/>
                  <a:pt x="47" y="280"/>
                  <a:pt x="47" y="629"/>
                </a:cubicBezTo>
                <a:cubicBezTo>
                  <a:pt x="47" y="1095"/>
                  <a:pt x="0" y="20062"/>
                  <a:pt x="0" y="20971"/>
                </a:cubicBezTo>
                <a:cubicBezTo>
                  <a:pt x="0" y="21134"/>
                  <a:pt x="70" y="21297"/>
                  <a:pt x="186" y="21425"/>
                </a:cubicBezTo>
                <a:cubicBezTo>
                  <a:pt x="303" y="21542"/>
                  <a:pt x="466" y="21600"/>
                  <a:pt x="629" y="21600"/>
                </a:cubicBezTo>
                <a:lnTo>
                  <a:pt x="20971" y="21600"/>
                </a:lnTo>
                <a:cubicBezTo>
                  <a:pt x="21320" y="21600"/>
                  <a:pt x="21600" y="21320"/>
                  <a:pt x="21600" y="20971"/>
                </a:cubicBezTo>
                <a:lnTo>
                  <a:pt x="21600" y="629"/>
                </a:lnTo>
                <a:cubicBezTo>
                  <a:pt x="21600" y="280"/>
                  <a:pt x="21320" y="0"/>
                  <a:pt x="20971" y="0"/>
                </a:cubicBezTo>
                <a:close/>
                <a:moveTo>
                  <a:pt x="10171" y="20342"/>
                </a:moveTo>
                <a:lnTo>
                  <a:pt x="1270" y="20342"/>
                </a:lnTo>
                <a:lnTo>
                  <a:pt x="1282" y="11441"/>
                </a:lnTo>
                <a:lnTo>
                  <a:pt x="10171" y="11441"/>
                </a:lnTo>
                <a:lnTo>
                  <a:pt x="10171" y="20342"/>
                </a:lnTo>
                <a:close/>
                <a:moveTo>
                  <a:pt x="10171" y="10171"/>
                </a:moveTo>
                <a:lnTo>
                  <a:pt x="1293" y="10171"/>
                </a:lnTo>
                <a:lnTo>
                  <a:pt x="1305" y="1270"/>
                </a:lnTo>
                <a:lnTo>
                  <a:pt x="10171" y="1270"/>
                </a:lnTo>
                <a:lnTo>
                  <a:pt x="10171" y="10171"/>
                </a:lnTo>
                <a:close/>
                <a:moveTo>
                  <a:pt x="20342" y="20342"/>
                </a:moveTo>
                <a:lnTo>
                  <a:pt x="11429" y="20342"/>
                </a:lnTo>
                <a:lnTo>
                  <a:pt x="11429" y="11441"/>
                </a:lnTo>
                <a:lnTo>
                  <a:pt x="20342" y="11441"/>
                </a:lnTo>
                <a:lnTo>
                  <a:pt x="20342" y="20342"/>
                </a:lnTo>
                <a:close/>
                <a:moveTo>
                  <a:pt x="20342" y="10171"/>
                </a:moveTo>
                <a:lnTo>
                  <a:pt x="11429" y="10171"/>
                </a:lnTo>
                <a:lnTo>
                  <a:pt x="11429" y="1270"/>
                </a:lnTo>
                <a:lnTo>
                  <a:pt x="20342" y="1270"/>
                </a:lnTo>
                <a:lnTo>
                  <a:pt x="20342" y="10171"/>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3" name="Freeform 45"/>
          <p:cNvSpPr/>
          <p:nvPr/>
        </p:nvSpPr>
        <p:spPr>
          <a:xfrm>
            <a:off x="19736630" y="2838120"/>
            <a:ext cx="664195" cy="1258950"/>
          </a:xfrm>
          <a:custGeom>
            <a:avLst/>
            <a:gdLst/>
            <a:ahLst/>
            <a:cxnLst>
              <a:cxn ang="0">
                <a:pos x="wd2" y="hd2"/>
              </a:cxn>
              <a:cxn ang="5400000">
                <a:pos x="wd2" y="hd2"/>
              </a:cxn>
              <a:cxn ang="10800000">
                <a:pos x="wd2" y="hd2"/>
              </a:cxn>
              <a:cxn ang="16200000">
                <a:pos x="wd2" y="hd2"/>
              </a:cxn>
            </a:cxnLst>
            <a:rect l="0" t="0" r="r" b="b"/>
            <a:pathLst>
              <a:path w="21600" h="21600" extrusionOk="0">
                <a:moveTo>
                  <a:pt x="16454" y="12513"/>
                </a:moveTo>
                <a:cubicBezTo>
                  <a:pt x="16918" y="12629"/>
                  <a:pt x="17448" y="12699"/>
                  <a:pt x="18000" y="12699"/>
                </a:cubicBezTo>
                <a:cubicBezTo>
                  <a:pt x="19988" y="12699"/>
                  <a:pt x="21600" y="11849"/>
                  <a:pt x="21600" y="10800"/>
                </a:cubicBezTo>
                <a:cubicBezTo>
                  <a:pt x="21600" y="9751"/>
                  <a:pt x="19988" y="8901"/>
                  <a:pt x="18000" y="8901"/>
                </a:cubicBezTo>
                <a:cubicBezTo>
                  <a:pt x="16012" y="8901"/>
                  <a:pt x="14400" y="9751"/>
                  <a:pt x="14400" y="10800"/>
                </a:cubicBezTo>
                <a:cubicBezTo>
                  <a:pt x="14400" y="11091"/>
                  <a:pt x="14533" y="11371"/>
                  <a:pt x="14753" y="11616"/>
                </a:cubicBezTo>
                <a:lnTo>
                  <a:pt x="11993" y="13072"/>
                </a:lnTo>
                <a:lnTo>
                  <a:pt x="11993" y="8528"/>
                </a:lnTo>
                <a:lnTo>
                  <a:pt x="16454" y="6186"/>
                </a:lnTo>
                <a:cubicBezTo>
                  <a:pt x="16918" y="6303"/>
                  <a:pt x="17448" y="6373"/>
                  <a:pt x="18000" y="6373"/>
                </a:cubicBezTo>
                <a:cubicBezTo>
                  <a:pt x="19988" y="6373"/>
                  <a:pt x="21600" y="5522"/>
                  <a:pt x="21600" y="4474"/>
                </a:cubicBezTo>
                <a:cubicBezTo>
                  <a:pt x="21600" y="3425"/>
                  <a:pt x="19988" y="2575"/>
                  <a:pt x="18000" y="2575"/>
                </a:cubicBezTo>
                <a:cubicBezTo>
                  <a:pt x="16012" y="2575"/>
                  <a:pt x="14400" y="3425"/>
                  <a:pt x="14400" y="4474"/>
                </a:cubicBezTo>
                <a:cubicBezTo>
                  <a:pt x="14400" y="4765"/>
                  <a:pt x="14533" y="5045"/>
                  <a:pt x="14753" y="5289"/>
                </a:cubicBezTo>
                <a:lnTo>
                  <a:pt x="11993" y="6746"/>
                </a:lnTo>
                <a:lnTo>
                  <a:pt x="11993" y="629"/>
                </a:lnTo>
                <a:cubicBezTo>
                  <a:pt x="11993" y="280"/>
                  <a:pt x="11463" y="0"/>
                  <a:pt x="10800" y="0"/>
                </a:cubicBezTo>
                <a:cubicBezTo>
                  <a:pt x="10137" y="0"/>
                  <a:pt x="9585" y="280"/>
                  <a:pt x="9585" y="629"/>
                </a:cubicBezTo>
                <a:lnTo>
                  <a:pt x="9585" y="4194"/>
                </a:lnTo>
                <a:lnTo>
                  <a:pt x="6847" y="2726"/>
                </a:lnTo>
                <a:cubicBezTo>
                  <a:pt x="7067" y="2470"/>
                  <a:pt x="7200" y="2190"/>
                  <a:pt x="7200" y="1899"/>
                </a:cubicBezTo>
                <a:cubicBezTo>
                  <a:pt x="7200" y="850"/>
                  <a:pt x="5588" y="0"/>
                  <a:pt x="3600" y="0"/>
                </a:cubicBezTo>
                <a:cubicBezTo>
                  <a:pt x="1612" y="0"/>
                  <a:pt x="0" y="850"/>
                  <a:pt x="0" y="1899"/>
                </a:cubicBezTo>
                <a:cubicBezTo>
                  <a:pt x="0" y="2948"/>
                  <a:pt x="1612" y="3798"/>
                  <a:pt x="3600" y="3798"/>
                </a:cubicBezTo>
                <a:cubicBezTo>
                  <a:pt x="4152" y="3798"/>
                  <a:pt x="4682" y="3728"/>
                  <a:pt x="5146" y="3612"/>
                </a:cubicBezTo>
                <a:lnTo>
                  <a:pt x="9585" y="6000"/>
                </a:lnTo>
                <a:lnTo>
                  <a:pt x="9585" y="10544"/>
                </a:lnTo>
                <a:lnTo>
                  <a:pt x="6847" y="9087"/>
                </a:lnTo>
                <a:cubicBezTo>
                  <a:pt x="7067" y="8843"/>
                  <a:pt x="7200" y="8563"/>
                  <a:pt x="7200" y="8272"/>
                </a:cubicBezTo>
                <a:cubicBezTo>
                  <a:pt x="7200" y="7223"/>
                  <a:pt x="5588" y="6373"/>
                  <a:pt x="3600" y="6373"/>
                </a:cubicBezTo>
                <a:cubicBezTo>
                  <a:pt x="1612" y="6373"/>
                  <a:pt x="0" y="7223"/>
                  <a:pt x="0" y="8272"/>
                </a:cubicBezTo>
                <a:cubicBezTo>
                  <a:pt x="0" y="9320"/>
                  <a:pt x="1612" y="10171"/>
                  <a:pt x="3600" y="10171"/>
                </a:cubicBezTo>
                <a:cubicBezTo>
                  <a:pt x="4152" y="10171"/>
                  <a:pt x="4682" y="10101"/>
                  <a:pt x="5146" y="9984"/>
                </a:cubicBezTo>
                <a:lnTo>
                  <a:pt x="9585" y="12326"/>
                </a:lnTo>
                <a:lnTo>
                  <a:pt x="9585" y="16870"/>
                </a:lnTo>
                <a:lnTo>
                  <a:pt x="6847" y="15414"/>
                </a:lnTo>
                <a:cubicBezTo>
                  <a:pt x="7067" y="15169"/>
                  <a:pt x="7200" y="14889"/>
                  <a:pt x="7200" y="14598"/>
                </a:cubicBezTo>
                <a:cubicBezTo>
                  <a:pt x="7200" y="13550"/>
                  <a:pt x="5588" y="12699"/>
                  <a:pt x="3600" y="12699"/>
                </a:cubicBezTo>
                <a:cubicBezTo>
                  <a:pt x="1612" y="12699"/>
                  <a:pt x="0" y="13550"/>
                  <a:pt x="0" y="14598"/>
                </a:cubicBezTo>
                <a:cubicBezTo>
                  <a:pt x="0" y="15647"/>
                  <a:pt x="1612" y="16497"/>
                  <a:pt x="3600" y="16497"/>
                </a:cubicBezTo>
                <a:cubicBezTo>
                  <a:pt x="4152" y="16497"/>
                  <a:pt x="4682" y="16427"/>
                  <a:pt x="5146" y="16311"/>
                </a:cubicBezTo>
                <a:lnTo>
                  <a:pt x="9585" y="18664"/>
                </a:lnTo>
                <a:lnTo>
                  <a:pt x="9585" y="20971"/>
                </a:lnTo>
                <a:cubicBezTo>
                  <a:pt x="9585" y="21320"/>
                  <a:pt x="10137" y="21600"/>
                  <a:pt x="10800" y="21600"/>
                </a:cubicBezTo>
                <a:cubicBezTo>
                  <a:pt x="11109" y="21600"/>
                  <a:pt x="11418" y="21542"/>
                  <a:pt x="11639" y="21414"/>
                </a:cubicBezTo>
                <a:lnTo>
                  <a:pt x="16454" y="18885"/>
                </a:lnTo>
                <a:cubicBezTo>
                  <a:pt x="16918" y="19002"/>
                  <a:pt x="17448" y="19072"/>
                  <a:pt x="18000" y="19072"/>
                </a:cubicBezTo>
                <a:cubicBezTo>
                  <a:pt x="19988" y="19072"/>
                  <a:pt x="21600" y="18221"/>
                  <a:pt x="21600" y="17173"/>
                </a:cubicBezTo>
                <a:cubicBezTo>
                  <a:pt x="21600" y="16124"/>
                  <a:pt x="19988" y="15274"/>
                  <a:pt x="18000" y="15274"/>
                </a:cubicBezTo>
                <a:cubicBezTo>
                  <a:pt x="16012" y="15274"/>
                  <a:pt x="14400" y="16124"/>
                  <a:pt x="14400" y="17173"/>
                </a:cubicBezTo>
                <a:cubicBezTo>
                  <a:pt x="14400" y="17464"/>
                  <a:pt x="14533" y="17744"/>
                  <a:pt x="14753" y="17988"/>
                </a:cubicBezTo>
                <a:lnTo>
                  <a:pt x="11993" y="19445"/>
                </a:lnTo>
                <a:lnTo>
                  <a:pt x="11993" y="14866"/>
                </a:lnTo>
                <a:lnTo>
                  <a:pt x="16454" y="12513"/>
                </a:lnTo>
                <a:close/>
                <a:moveTo>
                  <a:pt x="18000" y="10171"/>
                </a:moveTo>
                <a:cubicBezTo>
                  <a:pt x="18663" y="10171"/>
                  <a:pt x="19193" y="10450"/>
                  <a:pt x="19193" y="10800"/>
                </a:cubicBezTo>
                <a:cubicBezTo>
                  <a:pt x="19193" y="11150"/>
                  <a:pt x="18663" y="11429"/>
                  <a:pt x="18000" y="11429"/>
                </a:cubicBezTo>
                <a:cubicBezTo>
                  <a:pt x="17337" y="11429"/>
                  <a:pt x="16785" y="11150"/>
                  <a:pt x="16785" y="10800"/>
                </a:cubicBezTo>
                <a:cubicBezTo>
                  <a:pt x="16785" y="10450"/>
                  <a:pt x="17337" y="10171"/>
                  <a:pt x="18000" y="10171"/>
                </a:cubicBezTo>
                <a:close/>
                <a:moveTo>
                  <a:pt x="18000" y="3845"/>
                </a:moveTo>
                <a:cubicBezTo>
                  <a:pt x="18663" y="3845"/>
                  <a:pt x="19193" y="4124"/>
                  <a:pt x="19193" y="4474"/>
                </a:cubicBezTo>
                <a:cubicBezTo>
                  <a:pt x="19193" y="4823"/>
                  <a:pt x="18663" y="5103"/>
                  <a:pt x="18000" y="5103"/>
                </a:cubicBezTo>
                <a:cubicBezTo>
                  <a:pt x="17337" y="5103"/>
                  <a:pt x="16785" y="4823"/>
                  <a:pt x="16785" y="4474"/>
                </a:cubicBezTo>
                <a:cubicBezTo>
                  <a:pt x="16785" y="4124"/>
                  <a:pt x="17337" y="3845"/>
                  <a:pt x="18000" y="3845"/>
                </a:cubicBezTo>
                <a:close/>
                <a:moveTo>
                  <a:pt x="3600" y="2528"/>
                </a:moveTo>
                <a:cubicBezTo>
                  <a:pt x="2937" y="2528"/>
                  <a:pt x="2407" y="2249"/>
                  <a:pt x="2407" y="1899"/>
                </a:cubicBezTo>
                <a:cubicBezTo>
                  <a:pt x="2407" y="1550"/>
                  <a:pt x="2937" y="1270"/>
                  <a:pt x="3600" y="1270"/>
                </a:cubicBezTo>
                <a:cubicBezTo>
                  <a:pt x="4263" y="1270"/>
                  <a:pt x="4793" y="1550"/>
                  <a:pt x="4793" y="1899"/>
                </a:cubicBezTo>
                <a:cubicBezTo>
                  <a:pt x="4793" y="2249"/>
                  <a:pt x="4263" y="2528"/>
                  <a:pt x="3600" y="2528"/>
                </a:cubicBezTo>
                <a:close/>
                <a:moveTo>
                  <a:pt x="3600" y="8901"/>
                </a:moveTo>
                <a:cubicBezTo>
                  <a:pt x="2937" y="8901"/>
                  <a:pt x="2407" y="8621"/>
                  <a:pt x="2407" y="8272"/>
                </a:cubicBezTo>
                <a:cubicBezTo>
                  <a:pt x="2407" y="7922"/>
                  <a:pt x="2937" y="7643"/>
                  <a:pt x="3600" y="7643"/>
                </a:cubicBezTo>
                <a:cubicBezTo>
                  <a:pt x="4263" y="7643"/>
                  <a:pt x="4793" y="7922"/>
                  <a:pt x="4793" y="8272"/>
                </a:cubicBezTo>
                <a:cubicBezTo>
                  <a:pt x="4793" y="8621"/>
                  <a:pt x="4263" y="8901"/>
                  <a:pt x="3600" y="8901"/>
                </a:cubicBezTo>
                <a:close/>
                <a:moveTo>
                  <a:pt x="3600" y="15227"/>
                </a:moveTo>
                <a:cubicBezTo>
                  <a:pt x="2937" y="15227"/>
                  <a:pt x="2407" y="14948"/>
                  <a:pt x="2407" y="14598"/>
                </a:cubicBezTo>
                <a:cubicBezTo>
                  <a:pt x="2407" y="14249"/>
                  <a:pt x="2937" y="13969"/>
                  <a:pt x="3600" y="13969"/>
                </a:cubicBezTo>
                <a:cubicBezTo>
                  <a:pt x="4263" y="13969"/>
                  <a:pt x="4793" y="14249"/>
                  <a:pt x="4793" y="14598"/>
                </a:cubicBezTo>
                <a:cubicBezTo>
                  <a:pt x="4793" y="14948"/>
                  <a:pt x="4263" y="15227"/>
                  <a:pt x="3600" y="15227"/>
                </a:cubicBezTo>
                <a:close/>
                <a:moveTo>
                  <a:pt x="18000" y="16544"/>
                </a:moveTo>
                <a:cubicBezTo>
                  <a:pt x="18663" y="16544"/>
                  <a:pt x="19193" y="16823"/>
                  <a:pt x="19193" y="17173"/>
                </a:cubicBezTo>
                <a:cubicBezTo>
                  <a:pt x="19193" y="17522"/>
                  <a:pt x="18663" y="17802"/>
                  <a:pt x="18000" y="17802"/>
                </a:cubicBezTo>
                <a:cubicBezTo>
                  <a:pt x="17337" y="17802"/>
                  <a:pt x="16785" y="17522"/>
                  <a:pt x="16785" y="17173"/>
                </a:cubicBezTo>
                <a:cubicBezTo>
                  <a:pt x="16785" y="16823"/>
                  <a:pt x="17337" y="16544"/>
                  <a:pt x="18000" y="16544"/>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4" name="Freeform 46"/>
          <p:cNvSpPr/>
          <p:nvPr/>
        </p:nvSpPr>
        <p:spPr>
          <a:xfrm>
            <a:off x="18070703" y="2838120"/>
            <a:ext cx="1106809" cy="1258950"/>
          </a:xfrm>
          <a:custGeom>
            <a:avLst/>
            <a:gdLst/>
            <a:ahLst/>
            <a:cxnLst>
              <a:cxn ang="0">
                <a:pos x="wd2" y="hd2"/>
              </a:cxn>
              <a:cxn ang="5400000">
                <a:pos x="wd2" y="hd2"/>
              </a:cxn>
              <a:cxn ang="10800000">
                <a:pos x="wd2" y="hd2"/>
              </a:cxn>
              <a:cxn ang="16200000">
                <a:pos x="wd2" y="hd2"/>
              </a:cxn>
            </a:cxnLst>
            <a:rect l="0" t="0" r="r" b="b"/>
            <a:pathLst>
              <a:path w="21577" h="21600" extrusionOk="0">
                <a:moveTo>
                  <a:pt x="18292" y="2738"/>
                </a:moveTo>
                <a:cubicBezTo>
                  <a:pt x="18147" y="2610"/>
                  <a:pt x="17962" y="2528"/>
                  <a:pt x="17763" y="2528"/>
                </a:cubicBezTo>
                <a:lnTo>
                  <a:pt x="3813" y="2528"/>
                </a:lnTo>
                <a:cubicBezTo>
                  <a:pt x="3614" y="2528"/>
                  <a:pt x="3429" y="2610"/>
                  <a:pt x="3284" y="2738"/>
                </a:cubicBezTo>
                <a:cubicBezTo>
                  <a:pt x="3151" y="2866"/>
                  <a:pt x="3085" y="3029"/>
                  <a:pt x="3098" y="3204"/>
                </a:cubicBezTo>
                <a:lnTo>
                  <a:pt x="3760" y="11441"/>
                </a:lnTo>
                <a:cubicBezTo>
                  <a:pt x="3787" y="11767"/>
                  <a:pt x="4104" y="12023"/>
                  <a:pt x="4475" y="12023"/>
                </a:cubicBezTo>
                <a:lnTo>
                  <a:pt x="13435" y="12023"/>
                </a:lnTo>
                <a:lnTo>
                  <a:pt x="13263" y="14167"/>
                </a:lnTo>
                <a:lnTo>
                  <a:pt x="10788" y="14959"/>
                </a:lnTo>
                <a:lnTo>
                  <a:pt x="8313" y="14167"/>
                </a:lnTo>
                <a:lnTo>
                  <a:pt x="8287" y="13876"/>
                </a:lnTo>
                <a:cubicBezTo>
                  <a:pt x="8260" y="13550"/>
                  <a:pt x="7942" y="13293"/>
                  <a:pt x="7572" y="13293"/>
                </a:cubicBezTo>
                <a:lnTo>
                  <a:pt x="4687" y="13293"/>
                </a:lnTo>
                <a:cubicBezTo>
                  <a:pt x="4488" y="13293"/>
                  <a:pt x="4303" y="13363"/>
                  <a:pt x="4170" y="13491"/>
                </a:cubicBezTo>
                <a:cubicBezTo>
                  <a:pt x="4025" y="13619"/>
                  <a:pt x="3959" y="13794"/>
                  <a:pt x="3972" y="13969"/>
                </a:cubicBezTo>
                <a:lnTo>
                  <a:pt x="4170" y="16520"/>
                </a:lnTo>
                <a:cubicBezTo>
                  <a:pt x="4197" y="16777"/>
                  <a:pt x="4382" y="16998"/>
                  <a:pt x="4660" y="17080"/>
                </a:cubicBezTo>
                <a:lnTo>
                  <a:pt x="10550" y="18897"/>
                </a:lnTo>
                <a:cubicBezTo>
                  <a:pt x="10629" y="18920"/>
                  <a:pt x="10709" y="18932"/>
                  <a:pt x="10788" y="18932"/>
                </a:cubicBezTo>
                <a:cubicBezTo>
                  <a:pt x="10867" y="18932"/>
                  <a:pt x="10947" y="18920"/>
                  <a:pt x="11026" y="18897"/>
                </a:cubicBezTo>
                <a:lnTo>
                  <a:pt x="16916" y="17080"/>
                </a:lnTo>
                <a:cubicBezTo>
                  <a:pt x="17194" y="16998"/>
                  <a:pt x="17379" y="16777"/>
                  <a:pt x="17406" y="16532"/>
                </a:cubicBezTo>
                <a:lnTo>
                  <a:pt x="18014" y="8901"/>
                </a:lnTo>
                <a:cubicBezTo>
                  <a:pt x="18028" y="8726"/>
                  <a:pt x="17962" y="8563"/>
                  <a:pt x="17829" y="8435"/>
                </a:cubicBezTo>
                <a:cubicBezTo>
                  <a:pt x="17697" y="8307"/>
                  <a:pt x="17498" y="8225"/>
                  <a:pt x="17300" y="8225"/>
                </a:cubicBezTo>
                <a:lnTo>
                  <a:pt x="7837" y="8225"/>
                </a:lnTo>
                <a:lnTo>
                  <a:pt x="7678" y="6326"/>
                </a:lnTo>
                <a:lnTo>
                  <a:pt x="17564" y="6326"/>
                </a:lnTo>
                <a:cubicBezTo>
                  <a:pt x="17935" y="6326"/>
                  <a:pt x="18253" y="6070"/>
                  <a:pt x="18279" y="5744"/>
                </a:cubicBezTo>
                <a:lnTo>
                  <a:pt x="18478" y="3216"/>
                </a:lnTo>
                <a:cubicBezTo>
                  <a:pt x="18491" y="3029"/>
                  <a:pt x="18425" y="2866"/>
                  <a:pt x="18292" y="2738"/>
                </a:cubicBezTo>
                <a:close/>
                <a:moveTo>
                  <a:pt x="16889" y="5068"/>
                </a:moveTo>
                <a:lnTo>
                  <a:pt x="6910" y="5068"/>
                </a:lnTo>
                <a:cubicBezTo>
                  <a:pt x="6712" y="5068"/>
                  <a:pt x="6513" y="5138"/>
                  <a:pt x="6381" y="5266"/>
                </a:cubicBezTo>
                <a:cubicBezTo>
                  <a:pt x="6248" y="5394"/>
                  <a:pt x="6169" y="5569"/>
                  <a:pt x="6195" y="5744"/>
                </a:cubicBezTo>
                <a:lnTo>
                  <a:pt x="6447" y="8901"/>
                </a:lnTo>
                <a:cubicBezTo>
                  <a:pt x="6473" y="9239"/>
                  <a:pt x="6791" y="9495"/>
                  <a:pt x="7162" y="9495"/>
                </a:cubicBezTo>
                <a:lnTo>
                  <a:pt x="16532" y="9495"/>
                </a:lnTo>
                <a:lnTo>
                  <a:pt x="16003" y="16019"/>
                </a:lnTo>
                <a:lnTo>
                  <a:pt x="10788" y="17627"/>
                </a:lnTo>
                <a:lnTo>
                  <a:pt x="5573" y="16019"/>
                </a:lnTo>
                <a:lnTo>
                  <a:pt x="5467" y="14551"/>
                </a:lnTo>
                <a:lnTo>
                  <a:pt x="6897" y="14551"/>
                </a:lnTo>
                <a:lnTo>
                  <a:pt x="6910" y="14668"/>
                </a:lnTo>
                <a:cubicBezTo>
                  <a:pt x="6923" y="14913"/>
                  <a:pt x="7109" y="15134"/>
                  <a:pt x="7387" y="15216"/>
                </a:cubicBezTo>
                <a:lnTo>
                  <a:pt x="10550" y="16229"/>
                </a:lnTo>
                <a:cubicBezTo>
                  <a:pt x="10695" y="16276"/>
                  <a:pt x="10881" y="16276"/>
                  <a:pt x="11039" y="16229"/>
                </a:cubicBezTo>
                <a:lnTo>
                  <a:pt x="14203" y="15216"/>
                </a:lnTo>
                <a:cubicBezTo>
                  <a:pt x="14467" y="15134"/>
                  <a:pt x="14653" y="14913"/>
                  <a:pt x="14666" y="14668"/>
                </a:cubicBezTo>
                <a:lnTo>
                  <a:pt x="14931" y="11441"/>
                </a:lnTo>
                <a:cubicBezTo>
                  <a:pt x="14944" y="11266"/>
                  <a:pt x="14878" y="11091"/>
                  <a:pt x="14732" y="10963"/>
                </a:cubicBezTo>
                <a:cubicBezTo>
                  <a:pt x="14600" y="10835"/>
                  <a:pt x="14414" y="10765"/>
                  <a:pt x="14216" y="10765"/>
                </a:cubicBezTo>
                <a:lnTo>
                  <a:pt x="5150" y="10765"/>
                </a:lnTo>
                <a:lnTo>
                  <a:pt x="4581" y="3798"/>
                </a:lnTo>
                <a:lnTo>
                  <a:pt x="16995" y="3798"/>
                </a:lnTo>
                <a:lnTo>
                  <a:pt x="16889" y="5068"/>
                </a:lnTo>
                <a:close/>
                <a:moveTo>
                  <a:pt x="21376" y="198"/>
                </a:moveTo>
                <a:cubicBezTo>
                  <a:pt x="21244" y="70"/>
                  <a:pt x="21059" y="0"/>
                  <a:pt x="20860" y="0"/>
                </a:cubicBezTo>
                <a:lnTo>
                  <a:pt x="716" y="0"/>
                </a:lnTo>
                <a:cubicBezTo>
                  <a:pt x="517" y="0"/>
                  <a:pt x="332" y="70"/>
                  <a:pt x="200" y="198"/>
                </a:cubicBezTo>
                <a:cubicBezTo>
                  <a:pt x="54" y="326"/>
                  <a:pt x="-12" y="501"/>
                  <a:pt x="1" y="676"/>
                </a:cubicBezTo>
                <a:lnTo>
                  <a:pt x="1444" y="18396"/>
                </a:lnTo>
                <a:cubicBezTo>
                  <a:pt x="1470" y="18652"/>
                  <a:pt x="1656" y="18874"/>
                  <a:pt x="1920" y="18955"/>
                </a:cubicBezTo>
                <a:lnTo>
                  <a:pt x="10550" y="21565"/>
                </a:lnTo>
                <a:cubicBezTo>
                  <a:pt x="10629" y="21588"/>
                  <a:pt x="10709" y="21600"/>
                  <a:pt x="10788" y="21600"/>
                </a:cubicBezTo>
                <a:cubicBezTo>
                  <a:pt x="10867" y="21600"/>
                  <a:pt x="10947" y="21588"/>
                  <a:pt x="11026" y="21565"/>
                </a:cubicBezTo>
                <a:lnTo>
                  <a:pt x="19656" y="18955"/>
                </a:lnTo>
                <a:cubicBezTo>
                  <a:pt x="19920" y="18874"/>
                  <a:pt x="20119" y="18652"/>
                  <a:pt x="20132" y="18396"/>
                </a:cubicBezTo>
                <a:lnTo>
                  <a:pt x="21575" y="676"/>
                </a:lnTo>
                <a:cubicBezTo>
                  <a:pt x="21588" y="501"/>
                  <a:pt x="21522" y="326"/>
                  <a:pt x="21376" y="198"/>
                </a:cubicBezTo>
                <a:close/>
                <a:moveTo>
                  <a:pt x="18729" y="17895"/>
                </a:moveTo>
                <a:lnTo>
                  <a:pt x="10788" y="20307"/>
                </a:lnTo>
                <a:lnTo>
                  <a:pt x="2847" y="17895"/>
                </a:lnTo>
                <a:lnTo>
                  <a:pt x="1497" y="1270"/>
                </a:lnTo>
                <a:lnTo>
                  <a:pt x="20079" y="1270"/>
                </a:lnTo>
                <a:lnTo>
                  <a:pt x="18729" y="17895"/>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5" name="Freeform 47"/>
          <p:cNvSpPr/>
          <p:nvPr/>
        </p:nvSpPr>
        <p:spPr>
          <a:xfrm>
            <a:off x="16554539" y="2838120"/>
            <a:ext cx="957509" cy="1258572"/>
          </a:xfrm>
          <a:custGeom>
            <a:avLst/>
            <a:gdLst/>
            <a:ahLst/>
            <a:cxnLst>
              <a:cxn ang="0">
                <a:pos x="wd2" y="hd2"/>
              </a:cxn>
              <a:cxn ang="5400000">
                <a:pos x="wd2" y="hd2"/>
              </a:cxn>
              <a:cxn ang="10800000">
                <a:pos x="wd2" y="hd2"/>
              </a:cxn>
              <a:cxn ang="16200000">
                <a:pos x="wd2" y="hd2"/>
              </a:cxn>
            </a:cxnLst>
            <a:rect l="0" t="0" r="r" b="b"/>
            <a:pathLst>
              <a:path w="21341" h="21490" extrusionOk="0">
                <a:moveTo>
                  <a:pt x="19348" y="8575"/>
                </a:moveTo>
                <a:cubicBezTo>
                  <a:pt x="17806" y="6930"/>
                  <a:pt x="15554" y="5794"/>
                  <a:pt x="12984" y="5354"/>
                </a:cubicBezTo>
                <a:cubicBezTo>
                  <a:pt x="12576" y="5284"/>
                  <a:pt x="12183" y="5238"/>
                  <a:pt x="11790" y="5203"/>
                </a:cubicBezTo>
                <a:cubicBezTo>
                  <a:pt x="10883" y="5133"/>
                  <a:pt x="9976" y="5365"/>
                  <a:pt x="9311" y="5829"/>
                </a:cubicBezTo>
                <a:cubicBezTo>
                  <a:pt x="8616" y="6315"/>
                  <a:pt x="8208" y="6999"/>
                  <a:pt x="8208" y="7718"/>
                </a:cubicBezTo>
                <a:cubicBezTo>
                  <a:pt x="8208" y="8343"/>
                  <a:pt x="8525" y="8946"/>
                  <a:pt x="9084" y="9409"/>
                </a:cubicBezTo>
                <a:cubicBezTo>
                  <a:pt x="10142" y="10267"/>
                  <a:pt x="11185" y="10139"/>
                  <a:pt x="12077" y="10383"/>
                </a:cubicBezTo>
                <a:cubicBezTo>
                  <a:pt x="13921" y="10893"/>
                  <a:pt x="15010" y="12295"/>
                  <a:pt x="14738" y="13790"/>
                </a:cubicBezTo>
                <a:cubicBezTo>
                  <a:pt x="14405" y="15655"/>
                  <a:pt x="12228" y="16524"/>
                  <a:pt x="10263" y="16420"/>
                </a:cubicBezTo>
                <a:cubicBezTo>
                  <a:pt x="8555" y="16327"/>
                  <a:pt x="6575" y="15470"/>
                  <a:pt x="6575" y="13338"/>
                </a:cubicBezTo>
                <a:lnTo>
                  <a:pt x="6575" y="2515"/>
                </a:lnTo>
                <a:cubicBezTo>
                  <a:pt x="6575" y="1124"/>
                  <a:pt x="5094" y="0"/>
                  <a:pt x="3295" y="0"/>
                </a:cubicBezTo>
                <a:cubicBezTo>
                  <a:pt x="1481" y="0"/>
                  <a:pt x="0" y="1124"/>
                  <a:pt x="0" y="2515"/>
                </a:cubicBezTo>
                <a:lnTo>
                  <a:pt x="0" y="13338"/>
                </a:lnTo>
                <a:cubicBezTo>
                  <a:pt x="0" y="15713"/>
                  <a:pt x="1058" y="17753"/>
                  <a:pt x="3068" y="19236"/>
                </a:cubicBezTo>
                <a:cubicBezTo>
                  <a:pt x="4837" y="20545"/>
                  <a:pt x="7271" y="21345"/>
                  <a:pt x="9901" y="21473"/>
                </a:cubicBezTo>
                <a:cubicBezTo>
                  <a:pt x="12561" y="21600"/>
                  <a:pt x="15146" y="21044"/>
                  <a:pt x="17171" y="19908"/>
                </a:cubicBezTo>
                <a:cubicBezTo>
                  <a:pt x="19454" y="18633"/>
                  <a:pt x="20874" y="16733"/>
                  <a:pt x="21252" y="14415"/>
                </a:cubicBezTo>
                <a:cubicBezTo>
                  <a:pt x="21600" y="12341"/>
                  <a:pt x="20920" y="10267"/>
                  <a:pt x="19348" y="8575"/>
                </a:cubicBezTo>
                <a:close/>
                <a:moveTo>
                  <a:pt x="19635" y="14253"/>
                </a:moveTo>
                <a:cubicBezTo>
                  <a:pt x="18894" y="18633"/>
                  <a:pt x="14133" y="20418"/>
                  <a:pt x="10006" y="20209"/>
                </a:cubicBezTo>
                <a:cubicBezTo>
                  <a:pt x="5850" y="20012"/>
                  <a:pt x="1648" y="17811"/>
                  <a:pt x="1648" y="13338"/>
                </a:cubicBezTo>
                <a:lnTo>
                  <a:pt x="1648" y="2515"/>
                </a:lnTo>
                <a:cubicBezTo>
                  <a:pt x="1648" y="1819"/>
                  <a:pt x="2388" y="1263"/>
                  <a:pt x="3295" y="1263"/>
                </a:cubicBezTo>
                <a:cubicBezTo>
                  <a:pt x="4187" y="1263"/>
                  <a:pt x="4928" y="1819"/>
                  <a:pt x="4928" y="2515"/>
                </a:cubicBezTo>
                <a:lnTo>
                  <a:pt x="4928" y="13338"/>
                </a:lnTo>
                <a:cubicBezTo>
                  <a:pt x="4928" y="14612"/>
                  <a:pt x="5487" y="15702"/>
                  <a:pt x="6545" y="16490"/>
                </a:cubicBezTo>
                <a:cubicBezTo>
                  <a:pt x="7467" y="17173"/>
                  <a:pt x="8752" y="17602"/>
                  <a:pt x="10142" y="17672"/>
                </a:cubicBezTo>
                <a:cubicBezTo>
                  <a:pt x="13105" y="17834"/>
                  <a:pt x="15917" y="16443"/>
                  <a:pt x="16370" y="13964"/>
                </a:cubicBezTo>
                <a:cubicBezTo>
                  <a:pt x="16551" y="12921"/>
                  <a:pt x="16279" y="11912"/>
                  <a:pt x="15569" y="11032"/>
                </a:cubicBezTo>
                <a:cubicBezTo>
                  <a:pt x="14889" y="10186"/>
                  <a:pt x="13846" y="9537"/>
                  <a:pt x="12637" y="9201"/>
                </a:cubicBezTo>
                <a:cubicBezTo>
                  <a:pt x="12228" y="9085"/>
                  <a:pt x="11820" y="9015"/>
                  <a:pt x="11397" y="8969"/>
                </a:cubicBezTo>
                <a:cubicBezTo>
                  <a:pt x="10505" y="8888"/>
                  <a:pt x="9855" y="8355"/>
                  <a:pt x="9855" y="7718"/>
                </a:cubicBezTo>
                <a:cubicBezTo>
                  <a:pt x="9855" y="7358"/>
                  <a:pt x="10052" y="7011"/>
                  <a:pt x="10399" y="6767"/>
                </a:cubicBezTo>
                <a:cubicBezTo>
                  <a:pt x="11034" y="6327"/>
                  <a:pt x="11730" y="6431"/>
                  <a:pt x="12637" y="6582"/>
                </a:cubicBezTo>
                <a:cubicBezTo>
                  <a:pt x="17217" y="7358"/>
                  <a:pt x="20224" y="10661"/>
                  <a:pt x="19635" y="14253"/>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6" name="Freeform 48"/>
          <p:cNvSpPr/>
          <p:nvPr/>
        </p:nvSpPr>
        <p:spPr>
          <a:xfrm>
            <a:off x="14737066" y="2838714"/>
            <a:ext cx="1255338" cy="1258356"/>
          </a:xfrm>
          <a:custGeom>
            <a:avLst/>
            <a:gdLst/>
            <a:ahLst/>
            <a:cxnLst>
              <a:cxn ang="0">
                <a:pos x="wd2" y="hd2"/>
              </a:cxn>
              <a:cxn ang="5400000">
                <a:pos x="wd2" y="hd2"/>
              </a:cxn>
              <a:cxn ang="10800000">
                <a:pos x="wd2" y="hd2"/>
              </a:cxn>
              <a:cxn ang="16200000">
                <a:pos x="wd2" y="hd2"/>
              </a:cxn>
            </a:cxnLst>
            <a:rect l="0" t="0" r="r" b="b"/>
            <a:pathLst>
              <a:path w="21590" h="21590" extrusionOk="0">
                <a:moveTo>
                  <a:pt x="3179" y="15244"/>
                </a:moveTo>
                <a:cubicBezTo>
                  <a:pt x="1421" y="15244"/>
                  <a:pt x="0" y="16665"/>
                  <a:pt x="0" y="18423"/>
                </a:cubicBezTo>
                <a:cubicBezTo>
                  <a:pt x="0" y="20169"/>
                  <a:pt x="1421" y="21590"/>
                  <a:pt x="3179" y="21590"/>
                </a:cubicBezTo>
                <a:cubicBezTo>
                  <a:pt x="4925" y="21590"/>
                  <a:pt x="6358" y="20169"/>
                  <a:pt x="6358" y="18423"/>
                </a:cubicBezTo>
                <a:cubicBezTo>
                  <a:pt x="6358" y="16665"/>
                  <a:pt x="4925" y="15244"/>
                  <a:pt x="3179" y="15244"/>
                </a:cubicBezTo>
                <a:close/>
                <a:moveTo>
                  <a:pt x="3179" y="20472"/>
                </a:moveTo>
                <a:cubicBezTo>
                  <a:pt x="2049" y="20472"/>
                  <a:pt x="1118" y="19552"/>
                  <a:pt x="1118" y="18423"/>
                </a:cubicBezTo>
                <a:cubicBezTo>
                  <a:pt x="1118" y="17282"/>
                  <a:pt x="2049" y="16362"/>
                  <a:pt x="3179" y="16362"/>
                </a:cubicBezTo>
                <a:cubicBezTo>
                  <a:pt x="4308" y="16362"/>
                  <a:pt x="5228" y="17282"/>
                  <a:pt x="5228" y="18423"/>
                </a:cubicBezTo>
                <a:cubicBezTo>
                  <a:pt x="5228" y="19552"/>
                  <a:pt x="4308" y="20472"/>
                  <a:pt x="3179" y="20472"/>
                </a:cubicBezTo>
                <a:close/>
                <a:moveTo>
                  <a:pt x="13973" y="19517"/>
                </a:moveTo>
                <a:cubicBezTo>
                  <a:pt x="13344" y="13253"/>
                  <a:pt x="8349" y="8246"/>
                  <a:pt x="2084" y="7617"/>
                </a:cubicBezTo>
                <a:cubicBezTo>
                  <a:pt x="1898" y="7605"/>
                  <a:pt x="1723" y="7664"/>
                  <a:pt x="1595" y="7780"/>
                </a:cubicBezTo>
                <a:cubicBezTo>
                  <a:pt x="1456" y="7908"/>
                  <a:pt x="1386" y="8071"/>
                  <a:pt x="1386" y="8257"/>
                </a:cubicBezTo>
                <a:lnTo>
                  <a:pt x="1386" y="12088"/>
                </a:lnTo>
                <a:cubicBezTo>
                  <a:pt x="1386" y="12403"/>
                  <a:pt x="1619" y="12671"/>
                  <a:pt x="1933" y="12717"/>
                </a:cubicBezTo>
                <a:cubicBezTo>
                  <a:pt x="2841" y="12834"/>
                  <a:pt x="3715" y="13113"/>
                  <a:pt x="4518" y="13532"/>
                </a:cubicBezTo>
                <a:cubicBezTo>
                  <a:pt x="5321" y="13940"/>
                  <a:pt x="6055" y="14487"/>
                  <a:pt x="6707" y="15162"/>
                </a:cubicBezTo>
                <a:cubicBezTo>
                  <a:pt x="7895" y="16420"/>
                  <a:pt x="8652" y="17969"/>
                  <a:pt x="8885" y="19669"/>
                </a:cubicBezTo>
                <a:cubicBezTo>
                  <a:pt x="8919" y="19971"/>
                  <a:pt x="9187" y="20216"/>
                  <a:pt x="9513" y="20216"/>
                </a:cubicBezTo>
                <a:lnTo>
                  <a:pt x="13344" y="20216"/>
                </a:lnTo>
                <a:cubicBezTo>
                  <a:pt x="13519" y="20216"/>
                  <a:pt x="13694" y="20134"/>
                  <a:pt x="13810" y="20006"/>
                </a:cubicBezTo>
                <a:cubicBezTo>
                  <a:pt x="13926" y="19867"/>
                  <a:pt x="13985" y="19692"/>
                  <a:pt x="13973" y="19517"/>
                </a:cubicBezTo>
                <a:close/>
                <a:moveTo>
                  <a:pt x="10049" y="18947"/>
                </a:moveTo>
                <a:cubicBezTo>
                  <a:pt x="9874" y="18073"/>
                  <a:pt x="9583" y="17235"/>
                  <a:pt x="9176" y="16455"/>
                </a:cubicBezTo>
                <a:cubicBezTo>
                  <a:pt x="8768" y="15675"/>
                  <a:pt x="8244" y="14941"/>
                  <a:pt x="7615" y="14289"/>
                </a:cubicBezTo>
                <a:cubicBezTo>
                  <a:pt x="6265" y="12868"/>
                  <a:pt x="4541" y="11925"/>
                  <a:pt x="2655" y="11553"/>
                </a:cubicBezTo>
                <a:lnTo>
                  <a:pt x="2655" y="8968"/>
                </a:lnTo>
                <a:cubicBezTo>
                  <a:pt x="7755" y="9783"/>
                  <a:pt x="11807" y="13835"/>
                  <a:pt x="12622" y="18947"/>
                </a:cubicBezTo>
                <a:lnTo>
                  <a:pt x="10049" y="18947"/>
                </a:lnTo>
                <a:close/>
                <a:moveTo>
                  <a:pt x="21588" y="19541"/>
                </a:moveTo>
                <a:cubicBezTo>
                  <a:pt x="21274" y="14464"/>
                  <a:pt x="19120" y="9678"/>
                  <a:pt x="15522" y="6068"/>
                </a:cubicBezTo>
                <a:cubicBezTo>
                  <a:pt x="11912" y="2470"/>
                  <a:pt x="7126" y="316"/>
                  <a:pt x="2061" y="2"/>
                </a:cubicBezTo>
                <a:cubicBezTo>
                  <a:pt x="1886" y="-10"/>
                  <a:pt x="1712" y="48"/>
                  <a:pt x="1584" y="176"/>
                </a:cubicBezTo>
                <a:cubicBezTo>
                  <a:pt x="1456" y="293"/>
                  <a:pt x="1386" y="456"/>
                  <a:pt x="1386" y="630"/>
                </a:cubicBezTo>
                <a:lnTo>
                  <a:pt x="1386" y="4461"/>
                </a:lnTo>
                <a:cubicBezTo>
                  <a:pt x="1386" y="4787"/>
                  <a:pt x="1642" y="5067"/>
                  <a:pt x="1968" y="5090"/>
                </a:cubicBezTo>
                <a:cubicBezTo>
                  <a:pt x="5717" y="5358"/>
                  <a:pt x="9257" y="6977"/>
                  <a:pt x="11935" y="9666"/>
                </a:cubicBezTo>
                <a:cubicBezTo>
                  <a:pt x="14613" y="12333"/>
                  <a:pt x="16244" y="15873"/>
                  <a:pt x="16523" y="19622"/>
                </a:cubicBezTo>
                <a:cubicBezTo>
                  <a:pt x="16546" y="19960"/>
                  <a:pt x="16826" y="20216"/>
                  <a:pt x="17152" y="20216"/>
                </a:cubicBezTo>
                <a:lnTo>
                  <a:pt x="20960" y="20216"/>
                </a:lnTo>
                <a:cubicBezTo>
                  <a:pt x="21134" y="20216"/>
                  <a:pt x="21297" y="20134"/>
                  <a:pt x="21425" y="20006"/>
                </a:cubicBezTo>
                <a:cubicBezTo>
                  <a:pt x="21542" y="19878"/>
                  <a:pt x="21600" y="19715"/>
                  <a:pt x="21588" y="19541"/>
                </a:cubicBezTo>
                <a:close/>
                <a:moveTo>
                  <a:pt x="17722" y="18947"/>
                </a:moveTo>
                <a:cubicBezTo>
                  <a:pt x="17303" y="15116"/>
                  <a:pt x="15580" y="11518"/>
                  <a:pt x="12832" y="8770"/>
                </a:cubicBezTo>
                <a:cubicBezTo>
                  <a:pt x="10072" y="6010"/>
                  <a:pt x="6474" y="4287"/>
                  <a:pt x="2655" y="3879"/>
                </a:cubicBezTo>
                <a:lnTo>
                  <a:pt x="2655" y="1317"/>
                </a:lnTo>
                <a:cubicBezTo>
                  <a:pt x="7161" y="1760"/>
                  <a:pt x="11400" y="3751"/>
                  <a:pt x="14625" y="6965"/>
                </a:cubicBezTo>
                <a:cubicBezTo>
                  <a:pt x="17851" y="10202"/>
                  <a:pt x="19842" y="14429"/>
                  <a:pt x="20273" y="18947"/>
                </a:cubicBezTo>
                <a:lnTo>
                  <a:pt x="17722" y="18947"/>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7" name="Freeform 49"/>
          <p:cNvSpPr/>
          <p:nvPr/>
        </p:nvSpPr>
        <p:spPr>
          <a:xfrm>
            <a:off x="12919592" y="2859255"/>
            <a:ext cx="1255930" cy="1216683"/>
          </a:xfrm>
          <a:custGeom>
            <a:avLst/>
            <a:gdLst/>
            <a:ahLst/>
            <a:cxnLst>
              <a:cxn ang="0">
                <a:pos x="wd2" y="hd2"/>
              </a:cxn>
              <a:cxn ang="5400000">
                <a:pos x="wd2" y="hd2"/>
              </a:cxn>
              <a:cxn ang="10800000">
                <a:pos x="wd2" y="hd2"/>
              </a:cxn>
              <a:cxn ang="16200000">
                <a:pos x="wd2" y="hd2"/>
              </a:cxn>
            </a:cxnLst>
            <a:rect l="0" t="0" r="r" b="b"/>
            <a:pathLst>
              <a:path w="21600" h="21600" extrusionOk="0">
                <a:moveTo>
                  <a:pt x="21600" y="9818"/>
                </a:moveTo>
                <a:cubicBezTo>
                  <a:pt x="21600" y="8011"/>
                  <a:pt x="20179" y="6541"/>
                  <a:pt x="18443" y="6541"/>
                </a:cubicBezTo>
                <a:cubicBezTo>
                  <a:pt x="17464" y="6541"/>
                  <a:pt x="16579" y="6999"/>
                  <a:pt x="15984" y="7746"/>
                </a:cubicBezTo>
                <a:cubicBezTo>
                  <a:pt x="14691" y="7096"/>
                  <a:pt x="13188" y="6674"/>
                  <a:pt x="11569" y="6566"/>
                </a:cubicBezTo>
                <a:lnTo>
                  <a:pt x="12536" y="1711"/>
                </a:lnTo>
                <a:lnTo>
                  <a:pt x="15227" y="2686"/>
                </a:lnTo>
                <a:cubicBezTo>
                  <a:pt x="15274" y="4096"/>
                  <a:pt x="16392" y="5228"/>
                  <a:pt x="17767" y="5228"/>
                </a:cubicBezTo>
                <a:cubicBezTo>
                  <a:pt x="19153" y="5228"/>
                  <a:pt x="20295" y="4060"/>
                  <a:pt x="20295" y="2614"/>
                </a:cubicBezTo>
                <a:cubicBezTo>
                  <a:pt x="20295" y="1169"/>
                  <a:pt x="19153" y="0"/>
                  <a:pt x="17767" y="0"/>
                </a:cubicBezTo>
                <a:cubicBezTo>
                  <a:pt x="16788" y="0"/>
                  <a:pt x="15938" y="566"/>
                  <a:pt x="15518" y="1409"/>
                </a:cubicBezTo>
                <a:lnTo>
                  <a:pt x="12280" y="229"/>
                </a:lnTo>
                <a:cubicBezTo>
                  <a:pt x="12105" y="169"/>
                  <a:pt x="11907" y="193"/>
                  <a:pt x="11755" y="277"/>
                </a:cubicBezTo>
                <a:cubicBezTo>
                  <a:pt x="11592" y="373"/>
                  <a:pt x="11487" y="530"/>
                  <a:pt x="11441" y="723"/>
                </a:cubicBezTo>
                <a:lnTo>
                  <a:pt x="10287" y="6553"/>
                </a:lnTo>
                <a:cubicBezTo>
                  <a:pt x="8575" y="6626"/>
                  <a:pt x="6979" y="7059"/>
                  <a:pt x="5616" y="7746"/>
                </a:cubicBezTo>
                <a:cubicBezTo>
                  <a:pt x="5021" y="6999"/>
                  <a:pt x="4124" y="6541"/>
                  <a:pt x="3157" y="6541"/>
                </a:cubicBezTo>
                <a:cubicBezTo>
                  <a:pt x="1421" y="6541"/>
                  <a:pt x="0" y="8011"/>
                  <a:pt x="0" y="9818"/>
                </a:cubicBezTo>
                <a:cubicBezTo>
                  <a:pt x="0" y="10951"/>
                  <a:pt x="559" y="11975"/>
                  <a:pt x="1456" y="12565"/>
                </a:cubicBezTo>
                <a:cubicBezTo>
                  <a:pt x="1328" y="13059"/>
                  <a:pt x="1258" y="13553"/>
                  <a:pt x="1258" y="14071"/>
                </a:cubicBezTo>
                <a:cubicBezTo>
                  <a:pt x="1258" y="18215"/>
                  <a:pt x="5546" y="21600"/>
                  <a:pt x="10800" y="21600"/>
                </a:cubicBezTo>
                <a:cubicBezTo>
                  <a:pt x="16054" y="21600"/>
                  <a:pt x="20330" y="18215"/>
                  <a:pt x="20330" y="14071"/>
                </a:cubicBezTo>
                <a:cubicBezTo>
                  <a:pt x="20330" y="13553"/>
                  <a:pt x="20272" y="13059"/>
                  <a:pt x="20144" y="12565"/>
                </a:cubicBezTo>
                <a:cubicBezTo>
                  <a:pt x="21041" y="11975"/>
                  <a:pt x="21600" y="10951"/>
                  <a:pt x="21600" y="9818"/>
                </a:cubicBezTo>
                <a:close/>
                <a:moveTo>
                  <a:pt x="17767" y="1301"/>
                </a:moveTo>
                <a:cubicBezTo>
                  <a:pt x="18454" y="1301"/>
                  <a:pt x="19025" y="1891"/>
                  <a:pt x="19025" y="2614"/>
                </a:cubicBezTo>
                <a:cubicBezTo>
                  <a:pt x="19025" y="3337"/>
                  <a:pt x="18454" y="3927"/>
                  <a:pt x="17767" y="3927"/>
                </a:cubicBezTo>
                <a:cubicBezTo>
                  <a:pt x="17068" y="3927"/>
                  <a:pt x="16497" y="3337"/>
                  <a:pt x="16497" y="2614"/>
                </a:cubicBezTo>
                <a:cubicBezTo>
                  <a:pt x="16497" y="1891"/>
                  <a:pt x="17068" y="1301"/>
                  <a:pt x="17767" y="1301"/>
                </a:cubicBezTo>
                <a:close/>
                <a:moveTo>
                  <a:pt x="1258" y="9818"/>
                </a:moveTo>
                <a:cubicBezTo>
                  <a:pt x="1258" y="8734"/>
                  <a:pt x="2120" y="7855"/>
                  <a:pt x="3157" y="7855"/>
                </a:cubicBezTo>
                <a:cubicBezTo>
                  <a:pt x="3670" y="7855"/>
                  <a:pt x="4148" y="8059"/>
                  <a:pt x="4497" y="8421"/>
                </a:cubicBezTo>
                <a:cubicBezTo>
                  <a:pt x="3379" y="9204"/>
                  <a:pt x="2493" y="10192"/>
                  <a:pt x="1922" y="11312"/>
                </a:cubicBezTo>
                <a:cubicBezTo>
                  <a:pt x="1515" y="10939"/>
                  <a:pt x="1258" y="10396"/>
                  <a:pt x="1258" y="9818"/>
                </a:cubicBezTo>
                <a:close/>
                <a:moveTo>
                  <a:pt x="16707" y="18396"/>
                </a:moveTo>
                <a:cubicBezTo>
                  <a:pt x="15122" y="19612"/>
                  <a:pt x="13025" y="20287"/>
                  <a:pt x="10800" y="20287"/>
                </a:cubicBezTo>
                <a:cubicBezTo>
                  <a:pt x="8575" y="20287"/>
                  <a:pt x="6466" y="19612"/>
                  <a:pt x="4893" y="18396"/>
                </a:cubicBezTo>
                <a:cubicBezTo>
                  <a:pt x="3367" y="17227"/>
                  <a:pt x="2528" y="15685"/>
                  <a:pt x="2528" y="14071"/>
                </a:cubicBezTo>
                <a:cubicBezTo>
                  <a:pt x="2528" y="12444"/>
                  <a:pt x="3367" y="10914"/>
                  <a:pt x="4893" y="9734"/>
                </a:cubicBezTo>
                <a:cubicBezTo>
                  <a:pt x="6466" y="8529"/>
                  <a:pt x="8551" y="7855"/>
                  <a:pt x="10777" y="7855"/>
                </a:cubicBezTo>
                <a:cubicBezTo>
                  <a:pt x="10788" y="7855"/>
                  <a:pt x="10788" y="7855"/>
                  <a:pt x="10800" y="7855"/>
                </a:cubicBezTo>
                <a:cubicBezTo>
                  <a:pt x="10812" y="7855"/>
                  <a:pt x="10812" y="7855"/>
                  <a:pt x="10823" y="7855"/>
                </a:cubicBezTo>
                <a:cubicBezTo>
                  <a:pt x="13049" y="7855"/>
                  <a:pt x="15134" y="8529"/>
                  <a:pt x="16707" y="9734"/>
                </a:cubicBezTo>
                <a:cubicBezTo>
                  <a:pt x="18233" y="10914"/>
                  <a:pt x="19072" y="12444"/>
                  <a:pt x="19072" y="14071"/>
                </a:cubicBezTo>
                <a:cubicBezTo>
                  <a:pt x="19072" y="15685"/>
                  <a:pt x="18233" y="17227"/>
                  <a:pt x="16707" y="18396"/>
                </a:cubicBezTo>
                <a:close/>
                <a:moveTo>
                  <a:pt x="19666" y="11312"/>
                </a:moveTo>
                <a:cubicBezTo>
                  <a:pt x="19107" y="10192"/>
                  <a:pt x="18221" y="9204"/>
                  <a:pt x="17103" y="8421"/>
                </a:cubicBezTo>
                <a:cubicBezTo>
                  <a:pt x="17452" y="8059"/>
                  <a:pt x="17930" y="7855"/>
                  <a:pt x="18443" y="7855"/>
                </a:cubicBezTo>
                <a:cubicBezTo>
                  <a:pt x="19480" y="7855"/>
                  <a:pt x="20330" y="8734"/>
                  <a:pt x="20330" y="9818"/>
                </a:cubicBezTo>
                <a:cubicBezTo>
                  <a:pt x="20330" y="10396"/>
                  <a:pt x="20085" y="10939"/>
                  <a:pt x="19666" y="11312"/>
                </a:cubicBezTo>
                <a:close/>
                <a:moveTo>
                  <a:pt x="14645" y="10469"/>
                </a:moveTo>
                <a:cubicBezTo>
                  <a:pt x="13596" y="10469"/>
                  <a:pt x="12746" y="11348"/>
                  <a:pt x="12746" y="12432"/>
                </a:cubicBezTo>
                <a:cubicBezTo>
                  <a:pt x="12746" y="13517"/>
                  <a:pt x="13596" y="14396"/>
                  <a:pt x="14645" y="14396"/>
                </a:cubicBezTo>
                <a:cubicBezTo>
                  <a:pt x="15682" y="14396"/>
                  <a:pt x="16544" y="13517"/>
                  <a:pt x="16544" y="12432"/>
                </a:cubicBezTo>
                <a:cubicBezTo>
                  <a:pt x="16544" y="11348"/>
                  <a:pt x="15682" y="10469"/>
                  <a:pt x="14645" y="10469"/>
                </a:cubicBezTo>
                <a:close/>
                <a:moveTo>
                  <a:pt x="14645" y="13083"/>
                </a:moveTo>
                <a:cubicBezTo>
                  <a:pt x="14295" y="13083"/>
                  <a:pt x="14004" y="12794"/>
                  <a:pt x="14004" y="12432"/>
                </a:cubicBezTo>
                <a:cubicBezTo>
                  <a:pt x="14004" y="12071"/>
                  <a:pt x="14295" y="11782"/>
                  <a:pt x="14645" y="11782"/>
                </a:cubicBezTo>
                <a:cubicBezTo>
                  <a:pt x="14983" y="11782"/>
                  <a:pt x="15274" y="12071"/>
                  <a:pt x="15274" y="12432"/>
                </a:cubicBezTo>
                <a:cubicBezTo>
                  <a:pt x="15274" y="12794"/>
                  <a:pt x="14983" y="13083"/>
                  <a:pt x="14645" y="13083"/>
                </a:cubicBezTo>
                <a:close/>
                <a:moveTo>
                  <a:pt x="6955" y="10469"/>
                </a:moveTo>
                <a:cubicBezTo>
                  <a:pt x="5918" y="10469"/>
                  <a:pt x="5056" y="11348"/>
                  <a:pt x="5056" y="12432"/>
                </a:cubicBezTo>
                <a:cubicBezTo>
                  <a:pt x="5056" y="13517"/>
                  <a:pt x="5918" y="14396"/>
                  <a:pt x="6955" y="14396"/>
                </a:cubicBezTo>
                <a:cubicBezTo>
                  <a:pt x="8004" y="14396"/>
                  <a:pt x="8854" y="13517"/>
                  <a:pt x="8854" y="12432"/>
                </a:cubicBezTo>
                <a:cubicBezTo>
                  <a:pt x="8854" y="11348"/>
                  <a:pt x="8004" y="10469"/>
                  <a:pt x="6955" y="10469"/>
                </a:cubicBezTo>
                <a:close/>
                <a:moveTo>
                  <a:pt x="6955" y="13083"/>
                </a:moveTo>
                <a:cubicBezTo>
                  <a:pt x="6606" y="13083"/>
                  <a:pt x="6326" y="12794"/>
                  <a:pt x="6326" y="12432"/>
                </a:cubicBezTo>
                <a:cubicBezTo>
                  <a:pt x="6326" y="12071"/>
                  <a:pt x="6606" y="11782"/>
                  <a:pt x="6955" y="11782"/>
                </a:cubicBezTo>
                <a:cubicBezTo>
                  <a:pt x="7305" y="11782"/>
                  <a:pt x="7596" y="12071"/>
                  <a:pt x="7596" y="12432"/>
                </a:cubicBezTo>
                <a:cubicBezTo>
                  <a:pt x="7596" y="12794"/>
                  <a:pt x="7305" y="13083"/>
                  <a:pt x="6955" y="13083"/>
                </a:cubicBezTo>
                <a:close/>
                <a:moveTo>
                  <a:pt x="14365" y="16251"/>
                </a:moveTo>
                <a:cubicBezTo>
                  <a:pt x="13363" y="16745"/>
                  <a:pt x="12093" y="17010"/>
                  <a:pt x="10800" y="17010"/>
                </a:cubicBezTo>
                <a:cubicBezTo>
                  <a:pt x="9507" y="17010"/>
                  <a:pt x="8237" y="16745"/>
                  <a:pt x="7235" y="16251"/>
                </a:cubicBezTo>
                <a:cubicBezTo>
                  <a:pt x="6920" y="16095"/>
                  <a:pt x="6536" y="16239"/>
                  <a:pt x="6384" y="16564"/>
                </a:cubicBezTo>
                <a:cubicBezTo>
                  <a:pt x="6233" y="16890"/>
                  <a:pt x="6373" y="17275"/>
                  <a:pt x="6687" y="17432"/>
                </a:cubicBezTo>
                <a:cubicBezTo>
                  <a:pt x="7864" y="18010"/>
                  <a:pt x="9320" y="18323"/>
                  <a:pt x="10800" y="18323"/>
                </a:cubicBezTo>
                <a:cubicBezTo>
                  <a:pt x="12280" y="18323"/>
                  <a:pt x="13736" y="18010"/>
                  <a:pt x="14913" y="17432"/>
                </a:cubicBezTo>
                <a:cubicBezTo>
                  <a:pt x="15227" y="17275"/>
                  <a:pt x="15355" y="16890"/>
                  <a:pt x="15216" y="16564"/>
                </a:cubicBezTo>
                <a:cubicBezTo>
                  <a:pt x="15064" y="16239"/>
                  <a:pt x="14680" y="16095"/>
                  <a:pt x="14365" y="16251"/>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8" name="Freeform 50"/>
          <p:cNvSpPr/>
          <p:nvPr/>
        </p:nvSpPr>
        <p:spPr>
          <a:xfrm>
            <a:off x="11102117" y="2903327"/>
            <a:ext cx="1257412" cy="1127324"/>
          </a:xfrm>
          <a:custGeom>
            <a:avLst/>
            <a:gdLst/>
            <a:ahLst/>
            <a:cxnLst>
              <a:cxn ang="0">
                <a:pos x="wd2" y="hd2"/>
              </a:cxn>
              <a:cxn ang="5400000">
                <a:pos x="wd2" y="hd2"/>
              </a:cxn>
              <a:cxn ang="10800000">
                <a:pos x="wd2" y="hd2"/>
              </a:cxn>
              <a:cxn ang="16200000">
                <a:pos x="wd2" y="hd2"/>
              </a:cxn>
            </a:cxnLst>
            <a:rect l="0" t="0" r="r" b="b"/>
            <a:pathLst>
              <a:path w="21019" h="21394" extrusionOk="0">
                <a:moveTo>
                  <a:pt x="10443" y="19969"/>
                </a:moveTo>
                <a:cubicBezTo>
                  <a:pt x="9252" y="18376"/>
                  <a:pt x="8561" y="16604"/>
                  <a:pt x="8334" y="14549"/>
                </a:cubicBezTo>
                <a:cubicBezTo>
                  <a:pt x="8300" y="14254"/>
                  <a:pt x="8107" y="14010"/>
                  <a:pt x="7846" y="13946"/>
                </a:cubicBezTo>
                <a:cubicBezTo>
                  <a:pt x="7586" y="13894"/>
                  <a:pt x="7325" y="14023"/>
                  <a:pt x="7189" y="14280"/>
                </a:cubicBezTo>
                <a:cubicBezTo>
                  <a:pt x="6508" y="15602"/>
                  <a:pt x="5907" y="17015"/>
                  <a:pt x="5420" y="18492"/>
                </a:cubicBezTo>
                <a:cubicBezTo>
                  <a:pt x="5238" y="19031"/>
                  <a:pt x="5454" y="19570"/>
                  <a:pt x="5941" y="19789"/>
                </a:cubicBezTo>
                <a:cubicBezTo>
                  <a:pt x="7200" y="20341"/>
                  <a:pt x="8515" y="20790"/>
                  <a:pt x="9853" y="21099"/>
                </a:cubicBezTo>
                <a:cubicBezTo>
                  <a:pt x="9887" y="21111"/>
                  <a:pt x="9933" y="21124"/>
                  <a:pt x="9978" y="21124"/>
                </a:cubicBezTo>
                <a:cubicBezTo>
                  <a:pt x="10193" y="21124"/>
                  <a:pt x="10397" y="20996"/>
                  <a:pt x="10500" y="20778"/>
                </a:cubicBezTo>
                <a:cubicBezTo>
                  <a:pt x="10636" y="20521"/>
                  <a:pt x="10613" y="20200"/>
                  <a:pt x="10443" y="19969"/>
                </a:cubicBezTo>
                <a:close/>
                <a:moveTo>
                  <a:pt x="6690" y="18620"/>
                </a:moveTo>
                <a:cubicBezTo>
                  <a:pt x="6928" y="17952"/>
                  <a:pt x="7189" y="17297"/>
                  <a:pt x="7461" y="16655"/>
                </a:cubicBezTo>
                <a:cubicBezTo>
                  <a:pt x="7710" y="17580"/>
                  <a:pt x="8050" y="18453"/>
                  <a:pt x="8493" y="19288"/>
                </a:cubicBezTo>
                <a:cubicBezTo>
                  <a:pt x="7880" y="19095"/>
                  <a:pt x="7279" y="18864"/>
                  <a:pt x="6690" y="18620"/>
                </a:cubicBezTo>
                <a:close/>
                <a:moveTo>
                  <a:pt x="14990" y="218"/>
                </a:moveTo>
                <a:cubicBezTo>
                  <a:pt x="14298" y="-206"/>
                  <a:pt x="13391" y="-1"/>
                  <a:pt x="12620" y="744"/>
                </a:cubicBezTo>
                <a:cubicBezTo>
                  <a:pt x="11883" y="1463"/>
                  <a:pt x="11429" y="2452"/>
                  <a:pt x="11316" y="3608"/>
                </a:cubicBezTo>
                <a:cubicBezTo>
                  <a:pt x="11214" y="4571"/>
                  <a:pt x="11361" y="5663"/>
                  <a:pt x="11724" y="6767"/>
                </a:cubicBezTo>
                <a:cubicBezTo>
                  <a:pt x="11792" y="6947"/>
                  <a:pt x="11917" y="7088"/>
                  <a:pt x="12076" y="7165"/>
                </a:cubicBezTo>
                <a:cubicBezTo>
                  <a:pt x="12144" y="7204"/>
                  <a:pt x="12223" y="7217"/>
                  <a:pt x="12302" y="7217"/>
                </a:cubicBezTo>
                <a:cubicBezTo>
                  <a:pt x="12393" y="7217"/>
                  <a:pt x="12484" y="7191"/>
                  <a:pt x="12574" y="7140"/>
                </a:cubicBezTo>
                <a:cubicBezTo>
                  <a:pt x="14559" y="6061"/>
                  <a:pt x="15738" y="4468"/>
                  <a:pt x="15897" y="2671"/>
                </a:cubicBezTo>
                <a:cubicBezTo>
                  <a:pt x="16044" y="1027"/>
                  <a:pt x="15318" y="398"/>
                  <a:pt x="14990" y="218"/>
                </a:cubicBezTo>
                <a:close/>
                <a:moveTo>
                  <a:pt x="14672" y="2529"/>
                </a:moveTo>
                <a:cubicBezTo>
                  <a:pt x="14547" y="3929"/>
                  <a:pt x="13538" y="4905"/>
                  <a:pt x="12665" y="5496"/>
                </a:cubicBezTo>
                <a:cubicBezTo>
                  <a:pt x="12438" y="4430"/>
                  <a:pt x="12348" y="2850"/>
                  <a:pt x="13425" y="1810"/>
                </a:cubicBezTo>
                <a:cubicBezTo>
                  <a:pt x="13425" y="1810"/>
                  <a:pt x="13425" y="1810"/>
                  <a:pt x="13425" y="1810"/>
                </a:cubicBezTo>
                <a:cubicBezTo>
                  <a:pt x="13720" y="1515"/>
                  <a:pt x="14014" y="1399"/>
                  <a:pt x="14219" y="1399"/>
                </a:cubicBezTo>
                <a:cubicBezTo>
                  <a:pt x="14298" y="1399"/>
                  <a:pt x="14366" y="1412"/>
                  <a:pt x="14423" y="1451"/>
                </a:cubicBezTo>
                <a:cubicBezTo>
                  <a:pt x="14627" y="1566"/>
                  <a:pt x="14729" y="1977"/>
                  <a:pt x="14672" y="2529"/>
                </a:cubicBezTo>
                <a:close/>
                <a:moveTo>
                  <a:pt x="17960" y="19917"/>
                </a:moveTo>
                <a:cubicBezTo>
                  <a:pt x="17949" y="19660"/>
                  <a:pt x="17813" y="19429"/>
                  <a:pt x="17597" y="19314"/>
                </a:cubicBezTo>
                <a:cubicBezTo>
                  <a:pt x="14956" y="17914"/>
                  <a:pt x="12699" y="12135"/>
                  <a:pt x="13572" y="8989"/>
                </a:cubicBezTo>
                <a:cubicBezTo>
                  <a:pt x="13640" y="8745"/>
                  <a:pt x="13584" y="8462"/>
                  <a:pt x="13414" y="8282"/>
                </a:cubicBezTo>
                <a:cubicBezTo>
                  <a:pt x="13243" y="8103"/>
                  <a:pt x="12994" y="8038"/>
                  <a:pt x="12779" y="8128"/>
                </a:cubicBezTo>
                <a:cubicBezTo>
                  <a:pt x="11373" y="8681"/>
                  <a:pt x="10363" y="9631"/>
                  <a:pt x="9785" y="10928"/>
                </a:cubicBezTo>
                <a:cubicBezTo>
                  <a:pt x="9275" y="12058"/>
                  <a:pt x="9116" y="13406"/>
                  <a:pt x="9332" y="14845"/>
                </a:cubicBezTo>
                <a:cubicBezTo>
                  <a:pt x="9570" y="16463"/>
                  <a:pt x="10284" y="18094"/>
                  <a:pt x="11271" y="19314"/>
                </a:cubicBezTo>
                <a:cubicBezTo>
                  <a:pt x="12359" y="20662"/>
                  <a:pt x="13663" y="21394"/>
                  <a:pt x="14956" y="21394"/>
                </a:cubicBezTo>
                <a:cubicBezTo>
                  <a:pt x="15851" y="21394"/>
                  <a:pt x="16758" y="21111"/>
                  <a:pt x="17643" y="20559"/>
                </a:cubicBezTo>
                <a:cubicBezTo>
                  <a:pt x="17847" y="20431"/>
                  <a:pt x="17960" y="20187"/>
                  <a:pt x="17960" y="19917"/>
                </a:cubicBezTo>
                <a:close/>
                <a:moveTo>
                  <a:pt x="14956" y="19994"/>
                </a:moveTo>
                <a:cubicBezTo>
                  <a:pt x="13039" y="19994"/>
                  <a:pt x="10976" y="17477"/>
                  <a:pt x="10545" y="14614"/>
                </a:cubicBezTo>
                <a:cubicBezTo>
                  <a:pt x="10397" y="13599"/>
                  <a:pt x="10307" y="11326"/>
                  <a:pt x="12166" y="9990"/>
                </a:cubicBezTo>
                <a:cubicBezTo>
                  <a:pt x="12076" y="11557"/>
                  <a:pt x="12404" y="13445"/>
                  <a:pt x="13119" y="15307"/>
                </a:cubicBezTo>
                <a:cubicBezTo>
                  <a:pt x="13856" y="17246"/>
                  <a:pt x="14876" y="18826"/>
                  <a:pt x="16010" y="19827"/>
                </a:cubicBezTo>
                <a:cubicBezTo>
                  <a:pt x="15659" y="19943"/>
                  <a:pt x="15307" y="19994"/>
                  <a:pt x="14956" y="19994"/>
                </a:cubicBezTo>
                <a:close/>
                <a:moveTo>
                  <a:pt x="11010" y="7114"/>
                </a:moveTo>
                <a:cubicBezTo>
                  <a:pt x="10998" y="7101"/>
                  <a:pt x="10998" y="7088"/>
                  <a:pt x="10987" y="7075"/>
                </a:cubicBezTo>
                <a:cubicBezTo>
                  <a:pt x="10216" y="5290"/>
                  <a:pt x="9116" y="3839"/>
                  <a:pt x="7801" y="2863"/>
                </a:cubicBezTo>
                <a:cubicBezTo>
                  <a:pt x="6588" y="1964"/>
                  <a:pt x="5238" y="1489"/>
                  <a:pt x="3889" y="1489"/>
                </a:cubicBezTo>
                <a:cubicBezTo>
                  <a:pt x="2880" y="1489"/>
                  <a:pt x="2030" y="1695"/>
                  <a:pt x="1383" y="2067"/>
                </a:cubicBezTo>
                <a:cubicBezTo>
                  <a:pt x="737" y="2452"/>
                  <a:pt x="295" y="3030"/>
                  <a:pt x="102" y="3736"/>
                </a:cubicBezTo>
                <a:cubicBezTo>
                  <a:pt x="34" y="3993"/>
                  <a:pt x="0" y="4250"/>
                  <a:pt x="0" y="4533"/>
                </a:cubicBezTo>
                <a:cubicBezTo>
                  <a:pt x="0" y="5778"/>
                  <a:pt x="726" y="7114"/>
                  <a:pt x="2007" y="8103"/>
                </a:cubicBezTo>
                <a:cubicBezTo>
                  <a:pt x="3163" y="9002"/>
                  <a:pt x="4479" y="9323"/>
                  <a:pt x="5771" y="9323"/>
                </a:cubicBezTo>
                <a:cubicBezTo>
                  <a:pt x="7665" y="9323"/>
                  <a:pt x="9490" y="8629"/>
                  <a:pt x="10692" y="8051"/>
                </a:cubicBezTo>
                <a:cubicBezTo>
                  <a:pt x="10851" y="7974"/>
                  <a:pt x="10976" y="7833"/>
                  <a:pt x="11032" y="7653"/>
                </a:cubicBezTo>
                <a:cubicBezTo>
                  <a:pt x="11089" y="7473"/>
                  <a:pt x="11078" y="7281"/>
                  <a:pt x="11010" y="7114"/>
                </a:cubicBezTo>
                <a:close/>
                <a:moveTo>
                  <a:pt x="5783" y="7923"/>
                </a:moveTo>
                <a:cubicBezTo>
                  <a:pt x="4706" y="7923"/>
                  <a:pt x="3628" y="7666"/>
                  <a:pt x="2699" y="6947"/>
                </a:cubicBezTo>
                <a:cubicBezTo>
                  <a:pt x="1633" y="6125"/>
                  <a:pt x="1054" y="4969"/>
                  <a:pt x="1281" y="4147"/>
                </a:cubicBezTo>
                <a:cubicBezTo>
                  <a:pt x="1497" y="3351"/>
                  <a:pt x="2449" y="2889"/>
                  <a:pt x="3889" y="2889"/>
                </a:cubicBezTo>
                <a:cubicBezTo>
                  <a:pt x="5658" y="2889"/>
                  <a:pt x="8028" y="3993"/>
                  <a:pt x="9581" y="7050"/>
                </a:cubicBezTo>
                <a:cubicBezTo>
                  <a:pt x="8538" y="7499"/>
                  <a:pt x="7155" y="7923"/>
                  <a:pt x="5783" y="7923"/>
                </a:cubicBezTo>
                <a:close/>
                <a:moveTo>
                  <a:pt x="18720" y="9104"/>
                </a:moveTo>
                <a:cubicBezTo>
                  <a:pt x="17019" y="7550"/>
                  <a:pt x="15987" y="7794"/>
                  <a:pt x="15420" y="8270"/>
                </a:cubicBezTo>
                <a:cubicBezTo>
                  <a:pt x="14400" y="9117"/>
                  <a:pt x="14321" y="11313"/>
                  <a:pt x="15216" y="13856"/>
                </a:cubicBezTo>
                <a:cubicBezTo>
                  <a:pt x="15806" y="15525"/>
                  <a:pt x="16634" y="16822"/>
                  <a:pt x="17745" y="17811"/>
                </a:cubicBezTo>
                <a:cubicBezTo>
                  <a:pt x="17745" y="17811"/>
                  <a:pt x="17745" y="17811"/>
                  <a:pt x="17745" y="17811"/>
                </a:cubicBezTo>
                <a:cubicBezTo>
                  <a:pt x="18074" y="18119"/>
                  <a:pt x="18482" y="18273"/>
                  <a:pt x="18901" y="18273"/>
                </a:cubicBezTo>
                <a:cubicBezTo>
                  <a:pt x="19060" y="18273"/>
                  <a:pt x="19219" y="18248"/>
                  <a:pt x="19378" y="18209"/>
                </a:cubicBezTo>
                <a:cubicBezTo>
                  <a:pt x="19911" y="18055"/>
                  <a:pt x="20341" y="17644"/>
                  <a:pt x="20546" y="17105"/>
                </a:cubicBezTo>
                <a:cubicBezTo>
                  <a:pt x="21600" y="14344"/>
                  <a:pt x="20852" y="11043"/>
                  <a:pt x="18720" y="9104"/>
                </a:cubicBezTo>
                <a:close/>
                <a:moveTo>
                  <a:pt x="19412" y="16553"/>
                </a:moveTo>
                <a:cubicBezTo>
                  <a:pt x="19355" y="16694"/>
                  <a:pt x="19230" y="16809"/>
                  <a:pt x="19071" y="16848"/>
                </a:cubicBezTo>
                <a:cubicBezTo>
                  <a:pt x="18867" y="16912"/>
                  <a:pt x="18663" y="16861"/>
                  <a:pt x="18505" y="16720"/>
                </a:cubicBezTo>
                <a:cubicBezTo>
                  <a:pt x="17563" y="15885"/>
                  <a:pt x="16860" y="14780"/>
                  <a:pt x="16362" y="13342"/>
                </a:cubicBezTo>
                <a:cubicBezTo>
                  <a:pt x="15591" y="11159"/>
                  <a:pt x="15783" y="9695"/>
                  <a:pt x="16157" y="9387"/>
                </a:cubicBezTo>
                <a:cubicBezTo>
                  <a:pt x="16373" y="9207"/>
                  <a:pt x="16974" y="9310"/>
                  <a:pt x="17949" y="10196"/>
                </a:cubicBezTo>
                <a:cubicBezTo>
                  <a:pt x="19650" y="11737"/>
                  <a:pt x="20251" y="14357"/>
                  <a:pt x="19412" y="16553"/>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49" name="Freeform 51"/>
          <p:cNvSpPr/>
          <p:nvPr/>
        </p:nvSpPr>
        <p:spPr>
          <a:xfrm>
            <a:off x="9435596" y="2838120"/>
            <a:ext cx="1104977" cy="1258950"/>
          </a:xfrm>
          <a:custGeom>
            <a:avLst/>
            <a:gdLst/>
            <a:ahLst/>
            <a:cxnLst>
              <a:cxn ang="0">
                <a:pos x="wd2" y="hd2"/>
              </a:cxn>
              <a:cxn ang="5400000">
                <a:pos x="wd2" y="hd2"/>
              </a:cxn>
              <a:cxn ang="10800000">
                <a:pos x="wd2" y="hd2"/>
              </a:cxn>
              <a:cxn ang="16200000">
                <a:pos x="wd2" y="hd2"/>
              </a:cxn>
            </a:cxnLst>
            <a:rect l="0" t="0" r="r" b="b"/>
            <a:pathLst>
              <a:path w="21600" h="21600" extrusionOk="0">
                <a:moveTo>
                  <a:pt x="9356" y="6326"/>
                </a:moveTo>
                <a:lnTo>
                  <a:pt x="5036" y="6326"/>
                </a:lnTo>
                <a:cubicBezTo>
                  <a:pt x="4638" y="6326"/>
                  <a:pt x="4320" y="6617"/>
                  <a:pt x="4320" y="6967"/>
                </a:cubicBezTo>
                <a:lnTo>
                  <a:pt x="4320" y="10765"/>
                </a:lnTo>
                <a:cubicBezTo>
                  <a:pt x="4320" y="11115"/>
                  <a:pt x="4638" y="11394"/>
                  <a:pt x="5036" y="11394"/>
                </a:cubicBezTo>
                <a:lnTo>
                  <a:pt x="5751" y="11394"/>
                </a:lnTo>
                <a:lnTo>
                  <a:pt x="5751" y="13293"/>
                </a:lnTo>
                <a:cubicBezTo>
                  <a:pt x="5751" y="13643"/>
                  <a:pt x="6082" y="13922"/>
                  <a:pt x="6480" y="13922"/>
                </a:cubicBezTo>
                <a:cubicBezTo>
                  <a:pt x="8468" y="13922"/>
                  <a:pt x="10071" y="12501"/>
                  <a:pt x="10071" y="10765"/>
                </a:cubicBezTo>
                <a:lnTo>
                  <a:pt x="10071" y="6967"/>
                </a:lnTo>
                <a:cubicBezTo>
                  <a:pt x="10071" y="6617"/>
                  <a:pt x="9753" y="6326"/>
                  <a:pt x="9356" y="6326"/>
                </a:cubicBezTo>
                <a:close/>
                <a:moveTo>
                  <a:pt x="8640" y="10765"/>
                </a:moveTo>
                <a:cubicBezTo>
                  <a:pt x="8640" y="11581"/>
                  <a:pt x="8030" y="12291"/>
                  <a:pt x="7196" y="12548"/>
                </a:cubicBezTo>
                <a:lnTo>
                  <a:pt x="7196" y="10765"/>
                </a:lnTo>
                <a:cubicBezTo>
                  <a:pt x="7196" y="10416"/>
                  <a:pt x="6878" y="10124"/>
                  <a:pt x="6480" y="10124"/>
                </a:cubicBezTo>
                <a:lnTo>
                  <a:pt x="5751" y="10124"/>
                </a:lnTo>
                <a:lnTo>
                  <a:pt x="5751" y="7596"/>
                </a:lnTo>
                <a:lnTo>
                  <a:pt x="8640" y="7596"/>
                </a:lnTo>
                <a:lnTo>
                  <a:pt x="8640" y="10765"/>
                </a:lnTo>
                <a:close/>
                <a:moveTo>
                  <a:pt x="16551" y="6326"/>
                </a:moveTo>
                <a:lnTo>
                  <a:pt x="12231" y="6326"/>
                </a:lnTo>
                <a:cubicBezTo>
                  <a:pt x="11834" y="6326"/>
                  <a:pt x="11516" y="6617"/>
                  <a:pt x="11516" y="6967"/>
                </a:cubicBezTo>
                <a:lnTo>
                  <a:pt x="11516" y="10765"/>
                </a:lnTo>
                <a:cubicBezTo>
                  <a:pt x="11516" y="11115"/>
                  <a:pt x="11834" y="11394"/>
                  <a:pt x="12231" y="11394"/>
                </a:cubicBezTo>
                <a:lnTo>
                  <a:pt x="12960" y="11394"/>
                </a:lnTo>
                <a:lnTo>
                  <a:pt x="12960" y="13293"/>
                </a:lnTo>
                <a:cubicBezTo>
                  <a:pt x="12960" y="13643"/>
                  <a:pt x="13278" y="13922"/>
                  <a:pt x="13676" y="13922"/>
                </a:cubicBezTo>
                <a:cubicBezTo>
                  <a:pt x="15663" y="13922"/>
                  <a:pt x="17280" y="12501"/>
                  <a:pt x="17280" y="10765"/>
                </a:cubicBezTo>
                <a:lnTo>
                  <a:pt x="17280" y="6967"/>
                </a:lnTo>
                <a:cubicBezTo>
                  <a:pt x="17280" y="6617"/>
                  <a:pt x="16949" y="6326"/>
                  <a:pt x="16551" y="6326"/>
                </a:cubicBezTo>
                <a:close/>
                <a:moveTo>
                  <a:pt x="15836" y="10765"/>
                </a:moveTo>
                <a:cubicBezTo>
                  <a:pt x="15836" y="11581"/>
                  <a:pt x="15239" y="12291"/>
                  <a:pt x="14391" y="12548"/>
                </a:cubicBezTo>
                <a:lnTo>
                  <a:pt x="14391" y="10765"/>
                </a:lnTo>
                <a:cubicBezTo>
                  <a:pt x="14391" y="10416"/>
                  <a:pt x="14073" y="10124"/>
                  <a:pt x="13676" y="10124"/>
                </a:cubicBezTo>
                <a:lnTo>
                  <a:pt x="12960" y="10124"/>
                </a:lnTo>
                <a:lnTo>
                  <a:pt x="12960" y="7596"/>
                </a:lnTo>
                <a:lnTo>
                  <a:pt x="15836" y="7596"/>
                </a:lnTo>
                <a:lnTo>
                  <a:pt x="15836" y="10765"/>
                </a:lnTo>
                <a:close/>
                <a:moveTo>
                  <a:pt x="18433" y="2784"/>
                </a:moveTo>
                <a:cubicBezTo>
                  <a:pt x="16392" y="990"/>
                  <a:pt x="13676" y="0"/>
                  <a:pt x="10800" y="0"/>
                </a:cubicBezTo>
                <a:cubicBezTo>
                  <a:pt x="7911" y="0"/>
                  <a:pt x="5195" y="990"/>
                  <a:pt x="3154" y="2784"/>
                </a:cubicBezTo>
                <a:cubicBezTo>
                  <a:pt x="1126" y="4579"/>
                  <a:pt x="0" y="6955"/>
                  <a:pt x="0" y="9495"/>
                </a:cubicBezTo>
                <a:cubicBezTo>
                  <a:pt x="0" y="12035"/>
                  <a:pt x="1126" y="14412"/>
                  <a:pt x="3154" y="16206"/>
                </a:cubicBezTo>
                <a:cubicBezTo>
                  <a:pt x="5036" y="17849"/>
                  <a:pt x="7461" y="18816"/>
                  <a:pt x="10071" y="18967"/>
                </a:cubicBezTo>
                <a:lnTo>
                  <a:pt x="10071" y="20971"/>
                </a:lnTo>
                <a:cubicBezTo>
                  <a:pt x="10071" y="21320"/>
                  <a:pt x="10402" y="21600"/>
                  <a:pt x="10800" y="21600"/>
                </a:cubicBezTo>
                <a:cubicBezTo>
                  <a:pt x="12271" y="21600"/>
                  <a:pt x="13715" y="21192"/>
                  <a:pt x="15107" y="20400"/>
                </a:cubicBezTo>
                <a:cubicBezTo>
                  <a:pt x="16352" y="19678"/>
                  <a:pt x="17505" y="18687"/>
                  <a:pt x="18512" y="17429"/>
                </a:cubicBezTo>
                <a:cubicBezTo>
                  <a:pt x="20447" y="15041"/>
                  <a:pt x="21600" y="12070"/>
                  <a:pt x="21600" y="9495"/>
                </a:cubicBezTo>
                <a:cubicBezTo>
                  <a:pt x="21600" y="6955"/>
                  <a:pt x="20474" y="4579"/>
                  <a:pt x="18433" y="2784"/>
                </a:cubicBezTo>
                <a:close/>
                <a:moveTo>
                  <a:pt x="11516" y="20295"/>
                </a:moveTo>
                <a:lnTo>
                  <a:pt x="11516" y="18350"/>
                </a:lnTo>
                <a:cubicBezTo>
                  <a:pt x="11516" y="18000"/>
                  <a:pt x="11198" y="17720"/>
                  <a:pt x="10800" y="17720"/>
                </a:cubicBezTo>
                <a:cubicBezTo>
                  <a:pt x="5632" y="17720"/>
                  <a:pt x="1431" y="14027"/>
                  <a:pt x="1431" y="9495"/>
                </a:cubicBezTo>
                <a:cubicBezTo>
                  <a:pt x="1431" y="4951"/>
                  <a:pt x="5632" y="1270"/>
                  <a:pt x="10800" y="1270"/>
                </a:cubicBezTo>
                <a:cubicBezTo>
                  <a:pt x="15955" y="1270"/>
                  <a:pt x="20156" y="4951"/>
                  <a:pt x="20156" y="9495"/>
                </a:cubicBezTo>
                <a:cubicBezTo>
                  <a:pt x="20156" y="14039"/>
                  <a:pt x="16167" y="19748"/>
                  <a:pt x="11516" y="20295"/>
                </a:cubicBez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50" name="Freeform 52"/>
          <p:cNvSpPr/>
          <p:nvPr/>
        </p:nvSpPr>
        <p:spPr>
          <a:xfrm>
            <a:off x="7619803" y="2838120"/>
            <a:ext cx="1255664" cy="1258950"/>
          </a:xfrm>
          <a:custGeom>
            <a:avLst/>
            <a:gdLst/>
            <a:ahLst/>
            <a:cxnLst>
              <a:cxn ang="0">
                <a:pos x="wd2" y="hd2"/>
              </a:cxn>
              <a:cxn ang="5400000">
                <a:pos x="wd2" y="hd2"/>
              </a:cxn>
              <a:cxn ang="10800000">
                <a:pos x="wd2" y="hd2"/>
              </a:cxn>
              <a:cxn ang="16200000">
                <a:pos x="wd2" y="hd2"/>
              </a:cxn>
            </a:cxnLst>
            <a:rect l="0" t="0" r="r" b="b"/>
            <a:pathLst>
              <a:path w="21544" h="21600" extrusionOk="0">
                <a:moveTo>
                  <a:pt x="21466" y="326"/>
                </a:moveTo>
                <a:cubicBezTo>
                  <a:pt x="21350" y="128"/>
                  <a:pt x="21141" y="0"/>
                  <a:pt x="20920" y="0"/>
                </a:cubicBezTo>
                <a:lnTo>
                  <a:pt x="16459" y="0"/>
                </a:lnTo>
                <a:cubicBezTo>
                  <a:pt x="16238" y="0"/>
                  <a:pt x="16029" y="117"/>
                  <a:pt x="15912" y="303"/>
                </a:cubicBezTo>
                <a:lnTo>
                  <a:pt x="8337" y="13014"/>
                </a:lnTo>
                <a:cubicBezTo>
                  <a:pt x="8221" y="13212"/>
                  <a:pt x="8221" y="13456"/>
                  <a:pt x="8337" y="13654"/>
                </a:cubicBezTo>
                <a:lnTo>
                  <a:pt x="12880" y="21297"/>
                </a:lnTo>
                <a:cubicBezTo>
                  <a:pt x="12996" y="21483"/>
                  <a:pt x="13205" y="21600"/>
                  <a:pt x="13426" y="21600"/>
                </a:cubicBezTo>
                <a:lnTo>
                  <a:pt x="17888" y="21600"/>
                </a:lnTo>
                <a:cubicBezTo>
                  <a:pt x="18108" y="21600"/>
                  <a:pt x="18318" y="21483"/>
                  <a:pt x="18434" y="21285"/>
                </a:cubicBezTo>
                <a:cubicBezTo>
                  <a:pt x="18550" y="21087"/>
                  <a:pt x="18538" y="20843"/>
                  <a:pt x="18422" y="20645"/>
                </a:cubicBezTo>
                <a:lnTo>
                  <a:pt x="14030" y="13328"/>
                </a:lnTo>
                <a:lnTo>
                  <a:pt x="21455" y="955"/>
                </a:lnTo>
                <a:cubicBezTo>
                  <a:pt x="21571" y="769"/>
                  <a:pt x="21571" y="524"/>
                  <a:pt x="21466" y="326"/>
                </a:cubicBezTo>
                <a:close/>
                <a:moveTo>
                  <a:pt x="12752" y="13002"/>
                </a:moveTo>
                <a:cubicBezTo>
                  <a:pt x="12636" y="13212"/>
                  <a:pt x="12636" y="13456"/>
                  <a:pt x="12752" y="13654"/>
                </a:cubicBezTo>
                <a:lnTo>
                  <a:pt x="16772" y="20342"/>
                </a:lnTo>
                <a:lnTo>
                  <a:pt x="13786" y="20342"/>
                </a:lnTo>
                <a:lnTo>
                  <a:pt x="9615" y="13328"/>
                </a:lnTo>
                <a:lnTo>
                  <a:pt x="16807" y="1270"/>
                </a:lnTo>
                <a:lnTo>
                  <a:pt x="19793" y="1270"/>
                </a:lnTo>
                <a:lnTo>
                  <a:pt x="12752" y="13002"/>
                </a:lnTo>
                <a:close/>
                <a:moveTo>
                  <a:pt x="8778" y="9204"/>
                </a:moveTo>
                <a:lnTo>
                  <a:pt x="5630" y="4136"/>
                </a:lnTo>
                <a:cubicBezTo>
                  <a:pt x="5513" y="3950"/>
                  <a:pt x="5304" y="3845"/>
                  <a:pt x="5095" y="3845"/>
                </a:cubicBezTo>
                <a:lnTo>
                  <a:pt x="633" y="3845"/>
                </a:lnTo>
                <a:cubicBezTo>
                  <a:pt x="401" y="3845"/>
                  <a:pt x="192" y="3961"/>
                  <a:pt x="76" y="4171"/>
                </a:cubicBezTo>
                <a:cubicBezTo>
                  <a:pt x="-29" y="4369"/>
                  <a:pt x="-29" y="4614"/>
                  <a:pt x="99" y="4812"/>
                </a:cubicBezTo>
                <a:lnTo>
                  <a:pt x="3085" y="9542"/>
                </a:lnTo>
                <a:lnTo>
                  <a:pt x="99" y="14260"/>
                </a:lnTo>
                <a:cubicBezTo>
                  <a:pt x="-29" y="14458"/>
                  <a:pt x="-29" y="14703"/>
                  <a:pt x="76" y="14901"/>
                </a:cubicBezTo>
                <a:cubicBezTo>
                  <a:pt x="192" y="15111"/>
                  <a:pt x="401" y="15227"/>
                  <a:pt x="633" y="15227"/>
                </a:cubicBezTo>
                <a:lnTo>
                  <a:pt x="5095" y="15227"/>
                </a:lnTo>
                <a:cubicBezTo>
                  <a:pt x="5304" y="15227"/>
                  <a:pt x="5513" y="15122"/>
                  <a:pt x="5630" y="14936"/>
                </a:cubicBezTo>
                <a:lnTo>
                  <a:pt x="8778" y="9868"/>
                </a:lnTo>
                <a:cubicBezTo>
                  <a:pt x="8906" y="9670"/>
                  <a:pt x="8906" y="9402"/>
                  <a:pt x="8778" y="9204"/>
                </a:cubicBezTo>
                <a:close/>
                <a:moveTo>
                  <a:pt x="4746" y="13969"/>
                </a:moveTo>
                <a:lnTo>
                  <a:pt x="1784" y="13969"/>
                </a:lnTo>
                <a:lnTo>
                  <a:pt x="4363" y="9880"/>
                </a:lnTo>
                <a:cubicBezTo>
                  <a:pt x="4491" y="9670"/>
                  <a:pt x="4491" y="9402"/>
                  <a:pt x="4363" y="9192"/>
                </a:cubicBezTo>
                <a:lnTo>
                  <a:pt x="1784" y="5103"/>
                </a:lnTo>
                <a:lnTo>
                  <a:pt x="4746" y="5103"/>
                </a:lnTo>
                <a:lnTo>
                  <a:pt x="7500" y="9542"/>
                </a:lnTo>
                <a:lnTo>
                  <a:pt x="4746" y="13969"/>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51" name="Freeform 53"/>
          <p:cNvSpPr/>
          <p:nvPr/>
        </p:nvSpPr>
        <p:spPr>
          <a:xfrm>
            <a:off x="5800648" y="2838120"/>
            <a:ext cx="1258950" cy="1258950"/>
          </a:xfrm>
          <a:custGeom>
            <a:avLst/>
            <a:gdLst/>
            <a:ahLst/>
            <a:cxnLst>
              <a:cxn ang="0">
                <a:pos x="wd2" y="hd2"/>
              </a:cxn>
              <a:cxn ang="5400000">
                <a:pos x="wd2" y="hd2"/>
              </a:cxn>
              <a:cxn ang="10800000">
                <a:pos x="wd2" y="hd2"/>
              </a:cxn>
              <a:cxn ang="16200000">
                <a:pos x="wd2" y="hd2"/>
              </a:cxn>
            </a:cxnLst>
            <a:rect l="0" t="0" r="r" b="b"/>
            <a:pathLst>
              <a:path w="21600" h="21600" extrusionOk="0">
                <a:moveTo>
                  <a:pt x="10794" y="5103"/>
                </a:moveTo>
                <a:cubicBezTo>
                  <a:pt x="7662" y="5103"/>
                  <a:pt x="5100" y="7666"/>
                  <a:pt x="5100" y="10800"/>
                </a:cubicBezTo>
                <a:cubicBezTo>
                  <a:pt x="5100" y="13946"/>
                  <a:pt x="7662" y="16497"/>
                  <a:pt x="10794" y="16497"/>
                </a:cubicBezTo>
                <a:cubicBezTo>
                  <a:pt x="13938" y="16497"/>
                  <a:pt x="16488" y="13946"/>
                  <a:pt x="16488" y="10800"/>
                </a:cubicBezTo>
                <a:cubicBezTo>
                  <a:pt x="16488" y="7666"/>
                  <a:pt x="13938" y="5103"/>
                  <a:pt x="10794" y="5103"/>
                </a:cubicBezTo>
                <a:close/>
                <a:moveTo>
                  <a:pt x="10794" y="15227"/>
                </a:moveTo>
                <a:cubicBezTo>
                  <a:pt x="8361" y="15227"/>
                  <a:pt x="6369" y="13247"/>
                  <a:pt x="6369" y="10800"/>
                </a:cubicBezTo>
                <a:cubicBezTo>
                  <a:pt x="6369" y="8353"/>
                  <a:pt x="8361" y="6373"/>
                  <a:pt x="10794" y="6373"/>
                </a:cubicBezTo>
                <a:cubicBezTo>
                  <a:pt x="13239" y="6373"/>
                  <a:pt x="15231" y="8353"/>
                  <a:pt x="15231" y="10800"/>
                </a:cubicBezTo>
                <a:cubicBezTo>
                  <a:pt x="15231" y="13247"/>
                  <a:pt x="13239" y="15227"/>
                  <a:pt x="10794" y="15227"/>
                </a:cubicBezTo>
                <a:close/>
                <a:moveTo>
                  <a:pt x="17757" y="2575"/>
                </a:moveTo>
                <a:cubicBezTo>
                  <a:pt x="17059" y="2575"/>
                  <a:pt x="16488" y="3146"/>
                  <a:pt x="16488" y="3845"/>
                </a:cubicBezTo>
                <a:cubicBezTo>
                  <a:pt x="16488" y="4532"/>
                  <a:pt x="17059" y="5103"/>
                  <a:pt x="17757" y="5103"/>
                </a:cubicBezTo>
                <a:cubicBezTo>
                  <a:pt x="18456" y="5103"/>
                  <a:pt x="19027" y="4532"/>
                  <a:pt x="19027" y="3845"/>
                </a:cubicBezTo>
                <a:cubicBezTo>
                  <a:pt x="19027" y="3146"/>
                  <a:pt x="18456" y="2575"/>
                  <a:pt x="17757" y="2575"/>
                </a:cubicBezTo>
                <a:close/>
                <a:moveTo>
                  <a:pt x="18433" y="0"/>
                </a:moveTo>
                <a:lnTo>
                  <a:pt x="3167" y="0"/>
                </a:lnTo>
                <a:cubicBezTo>
                  <a:pt x="1421" y="0"/>
                  <a:pt x="0" y="1421"/>
                  <a:pt x="0" y="3169"/>
                </a:cubicBezTo>
                <a:lnTo>
                  <a:pt x="0" y="18443"/>
                </a:lnTo>
                <a:cubicBezTo>
                  <a:pt x="0" y="20179"/>
                  <a:pt x="1421" y="21600"/>
                  <a:pt x="3167" y="21600"/>
                </a:cubicBezTo>
                <a:lnTo>
                  <a:pt x="18433" y="21600"/>
                </a:lnTo>
                <a:cubicBezTo>
                  <a:pt x="20179" y="21600"/>
                  <a:pt x="21600" y="20179"/>
                  <a:pt x="21600" y="18443"/>
                </a:cubicBezTo>
                <a:lnTo>
                  <a:pt x="21600" y="3169"/>
                </a:lnTo>
                <a:cubicBezTo>
                  <a:pt x="21600" y="1421"/>
                  <a:pt x="20179" y="0"/>
                  <a:pt x="18433" y="0"/>
                </a:cubicBezTo>
                <a:close/>
                <a:moveTo>
                  <a:pt x="20331" y="18443"/>
                </a:moveTo>
                <a:cubicBezTo>
                  <a:pt x="20331" y="19491"/>
                  <a:pt x="19481" y="20342"/>
                  <a:pt x="18433" y="20342"/>
                </a:cubicBezTo>
                <a:lnTo>
                  <a:pt x="3167" y="20342"/>
                </a:lnTo>
                <a:cubicBezTo>
                  <a:pt x="2119" y="20342"/>
                  <a:pt x="1269" y="19491"/>
                  <a:pt x="1269" y="18443"/>
                </a:cubicBezTo>
                <a:lnTo>
                  <a:pt x="1269" y="3169"/>
                </a:lnTo>
                <a:cubicBezTo>
                  <a:pt x="1269" y="2120"/>
                  <a:pt x="2119" y="1270"/>
                  <a:pt x="3167" y="1270"/>
                </a:cubicBezTo>
                <a:lnTo>
                  <a:pt x="18433" y="1270"/>
                </a:lnTo>
                <a:cubicBezTo>
                  <a:pt x="19481" y="1270"/>
                  <a:pt x="20331" y="2120"/>
                  <a:pt x="20331" y="3169"/>
                </a:cubicBezTo>
                <a:lnTo>
                  <a:pt x="20331" y="18443"/>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
        <p:nvSpPr>
          <p:cNvPr id="752" name="Freeform 54"/>
          <p:cNvSpPr/>
          <p:nvPr/>
        </p:nvSpPr>
        <p:spPr>
          <a:xfrm>
            <a:off x="3983173" y="2919636"/>
            <a:ext cx="1255931" cy="957044"/>
          </a:xfrm>
          <a:custGeom>
            <a:avLst/>
            <a:gdLst/>
            <a:ahLst/>
            <a:cxnLst>
              <a:cxn ang="0">
                <a:pos x="wd2" y="hd2"/>
              </a:cxn>
              <a:cxn ang="5400000">
                <a:pos x="wd2" y="hd2"/>
              </a:cxn>
              <a:cxn ang="10800000">
                <a:pos x="wd2" y="hd2"/>
              </a:cxn>
              <a:cxn ang="16200000">
                <a:pos x="wd2" y="hd2"/>
              </a:cxn>
            </a:cxnLst>
            <a:rect l="0" t="0" r="r" b="b"/>
            <a:pathLst>
              <a:path w="21600" h="21600" extrusionOk="0">
                <a:moveTo>
                  <a:pt x="14318" y="10081"/>
                </a:moveTo>
                <a:lnTo>
                  <a:pt x="8621" y="5920"/>
                </a:lnTo>
                <a:cubicBezTo>
                  <a:pt x="8423" y="5782"/>
                  <a:pt x="8190" y="5782"/>
                  <a:pt x="7992" y="5935"/>
                </a:cubicBezTo>
                <a:cubicBezTo>
                  <a:pt x="7794" y="6073"/>
                  <a:pt x="7678" y="6348"/>
                  <a:pt x="7678" y="6654"/>
                </a:cubicBezTo>
                <a:lnTo>
                  <a:pt x="7678" y="15099"/>
                </a:lnTo>
                <a:cubicBezTo>
                  <a:pt x="7678" y="15389"/>
                  <a:pt x="7794" y="15665"/>
                  <a:pt x="7992" y="15818"/>
                </a:cubicBezTo>
                <a:cubicBezTo>
                  <a:pt x="8190" y="15971"/>
                  <a:pt x="8435" y="15955"/>
                  <a:pt x="8633" y="15818"/>
                </a:cubicBezTo>
                <a:lnTo>
                  <a:pt x="14318" y="11519"/>
                </a:lnTo>
                <a:cubicBezTo>
                  <a:pt x="14517" y="11381"/>
                  <a:pt x="14645" y="11091"/>
                  <a:pt x="14645" y="10800"/>
                </a:cubicBezTo>
                <a:cubicBezTo>
                  <a:pt x="14645" y="10494"/>
                  <a:pt x="14517" y="10219"/>
                  <a:pt x="14318" y="10081"/>
                </a:cubicBezTo>
                <a:close/>
                <a:moveTo>
                  <a:pt x="8948" y="13661"/>
                </a:moveTo>
                <a:lnTo>
                  <a:pt x="8948" y="8062"/>
                </a:lnTo>
                <a:lnTo>
                  <a:pt x="12722" y="10815"/>
                </a:lnTo>
                <a:lnTo>
                  <a:pt x="8948" y="13661"/>
                </a:lnTo>
                <a:close/>
                <a:moveTo>
                  <a:pt x="18443" y="0"/>
                </a:moveTo>
                <a:lnTo>
                  <a:pt x="3169" y="0"/>
                </a:lnTo>
                <a:cubicBezTo>
                  <a:pt x="1421" y="0"/>
                  <a:pt x="0" y="1866"/>
                  <a:pt x="0" y="4161"/>
                </a:cubicBezTo>
                <a:lnTo>
                  <a:pt x="0" y="17454"/>
                </a:lnTo>
                <a:cubicBezTo>
                  <a:pt x="0" y="19749"/>
                  <a:pt x="1421" y="21600"/>
                  <a:pt x="3169" y="21600"/>
                </a:cubicBezTo>
                <a:lnTo>
                  <a:pt x="18443" y="21600"/>
                </a:lnTo>
                <a:cubicBezTo>
                  <a:pt x="20179" y="21600"/>
                  <a:pt x="21600" y="19749"/>
                  <a:pt x="21600" y="17454"/>
                </a:cubicBezTo>
                <a:lnTo>
                  <a:pt x="21600" y="4161"/>
                </a:lnTo>
                <a:cubicBezTo>
                  <a:pt x="21600" y="1866"/>
                  <a:pt x="20179" y="0"/>
                  <a:pt x="18443" y="0"/>
                </a:cubicBezTo>
                <a:close/>
                <a:moveTo>
                  <a:pt x="20342" y="17454"/>
                </a:moveTo>
                <a:cubicBezTo>
                  <a:pt x="20342" y="18831"/>
                  <a:pt x="19491" y="19948"/>
                  <a:pt x="18443" y="19948"/>
                </a:cubicBezTo>
                <a:lnTo>
                  <a:pt x="3169" y="19948"/>
                </a:lnTo>
                <a:cubicBezTo>
                  <a:pt x="2120" y="19948"/>
                  <a:pt x="1270" y="18831"/>
                  <a:pt x="1270" y="17454"/>
                </a:cubicBezTo>
                <a:lnTo>
                  <a:pt x="1270" y="4161"/>
                </a:lnTo>
                <a:cubicBezTo>
                  <a:pt x="1270" y="2784"/>
                  <a:pt x="2120" y="1667"/>
                  <a:pt x="3169" y="1667"/>
                </a:cubicBezTo>
                <a:lnTo>
                  <a:pt x="18443" y="1667"/>
                </a:lnTo>
                <a:cubicBezTo>
                  <a:pt x="19491" y="1667"/>
                  <a:pt x="20342" y="2784"/>
                  <a:pt x="20342" y="4161"/>
                </a:cubicBezTo>
                <a:lnTo>
                  <a:pt x="20342" y="17454"/>
                </a:lnTo>
                <a:close/>
              </a:path>
            </a:pathLst>
          </a:custGeom>
          <a:solidFill>
            <a:srgbClr val="000000"/>
          </a:solidFill>
          <a:ln w="12700">
            <a:miter lim="400000"/>
          </a:ln>
        </p:spPr>
        <p:txBody>
          <a:bodyPr lIns="45719" rIns="45719"/>
          <a:lstStyle/>
          <a:p>
            <a:pPr defTabSz="914400">
              <a:defRPr sz="1800" b="0">
                <a:noFill/>
                <a:latin typeface="Calibri"/>
                <a:ea typeface="Calibri"/>
                <a:cs typeface="Calibri"/>
                <a:sym typeface="Calibri"/>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6" name="Group 3"/>
          <p:cNvGrpSpPr/>
          <p:nvPr/>
        </p:nvGrpSpPr>
        <p:grpSpPr>
          <a:xfrm>
            <a:off x="4657337" y="2410184"/>
            <a:ext cx="585937" cy="842115"/>
            <a:chOff x="0" y="0"/>
            <a:chExt cx="585936" cy="842114"/>
          </a:xfrm>
        </p:grpSpPr>
        <p:sp>
          <p:nvSpPr>
            <p:cNvPr id="754" name="Freeform 326"/>
            <p:cNvSpPr/>
            <p:nvPr/>
          </p:nvSpPr>
          <p:spPr>
            <a:xfrm>
              <a:off x="-1" y="-1"/>
              <a:ext cx="585938" cy="842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09" y="0"/>
                    <a:pt x="0" y="3375"/>
                    <a:pt x="0" y="7425"/>
                  </a:cubicBezTo>
                  <a:cubicBezTo>
                    <a:pt x="0" y="10125"/>
                    <a:pt x="3682" y="12994"/>
                    <a:pt x="4909" y="15525"/>
                  </a:cubicBezTo>
                  <a:cubicBezTo>
                    <a:pt x="6873" y="19406"/>
                    <a:pt x="6627" y="21600"/>
                    <a:pt x="10800" y="21600"/>
                  </a:cubicBezTo>
                  <a:cubicBezTo>
                    <a:pt x="14973" y="21600"/>
                    <a:pt x="14727" y="19406"/>
                    <a:pt x="16691" y="15525"/>
                  </a:cubicBezTo>
                  <a:cubicBezTo>
                    <a:pt x="17918" y="12994"/>
                    <a:pt x="21600" y="10125"/>
                    <a:pt x="21600" y="7425"/>
                  </a:cubicBezTo>
                  <a:cubicBezTo>
                    <a:pt x="21600" y="3375"/>
                    <a:pt x="16691" y="0"/>
                    <a:pt x="10800" y="0"/>
                  </a:cubicBezTo>
                  <a:close/>
                  <a:moveTo>
                    <a:pt x="13255" y="18394"/>
                  </a:moveTo>
                  <a:cubicBezTo>
                    <a:pt x="8591" y="18731"/>
                    <a:pt x="8591" y="18731"/>
                    <a:pt x="8591" y="18731"/>
                  </a:cubicBezTo>
                  <a:cubicBezTo>
                    <a:pt x="8345" y="18394"/>
                    <a:pt x="8100" y="18056"/>
                    <a:pt x="7855" y="17550"/>
                  </a:cubicBezTo>
                  <a:cubicBezTo>
                    <a:pt x="7855" y="17550"/>
                    <a:pt x="7855" y="17550"/>
                    <a:pt x="7855" y="17381"/>
                  </a:cubicBezTo>
                  <a:cubicBezTo>
                    <a:pt x="13991" y="16875"/>
                    <a:pt x="13991" y="16875"/>
                    <a:pt x="13991" y="16875"/>
                  </a:cubicBezTo>
                  <a:cubicBezTo>
                    <a:pt x="13991" y="17213"/>
                    <a:pt x="13745" y="17381"/>
                    <a:pt x="13745" y="17550"/>
                  </a:cubicBezTo>
                  <a:cubicBezTo>
                    <a:pt x="13500" y="17887"/>
                    <a:pt x="13500" y="18056"/>
                    <a:pt x="13255" y="18394"/>
                  </a:cubicBezTo>
                  <a:close/>
                  <a:moveTo>
                    <a:pt x="7609" y="16875"/>
                  </a:moveTo>
                  <a:cubicBezTo>
                    <a:pt x="7364" y="16369"/>
                    <a:pt x="7118" y="16031"/>
                    <a:pt x="6873" y="15525"/>
                  </a:cubicBezTo>
                  <a:cubicBezTo>
                    <a:pt x="14727" y="15525"/>
                    <a:pt x="14727" y="15525"/>
                    <a:pt x="14727" y="15525"/>
                  </a:cubicBezTo>
                  <a:cubicBezTo>
                    <a:pt x="14482" y="15694"/>
                    <a:pt x="14482" y="16031"/>
                    <a:pt x="14236" y="16200"/>
                  </a:cubicBezTo>
                  <a:lnTo>
                    <a:pt x="7609" y="16875"/>
                  </a:lnTo>
                  <a:close/>
                  <a:moveTo>
                    <a:pt x="10800" y="20250"/>
                  </a:moveTo>
                  <a:cubicBezTo>
                    <a:pt x="9818" y="20250"/>
                    <a:pt x="9327" y="20250"/>
                    <a:pt x="8836" y="19406"/>
                  </a:cubicBezTo>
                  <a:cubicBezTo>
                    <a:pt x="13009" y="19069"/>
                    <a:pt x="13009" y="19069"/>
                    <a:pt x="13009" y="19069"/>
                  </a:cubicBezTo>
                  <a:cubicBezTo>
                    <a:pt x="12518" y="20081"/>
                    <a:pt x="12027" y="20250"/>
                    <a:pt x="10800" y="20250"/>
                  </a:cubicBezTo>
                  <a:close/>
                  <a:moveTo>
                    <a:pt x="15464" y="14175"/>
                  </a:moveTo>
                  <a:cubicBezTo>
                    <a:pt x="6136" y="14175"/>
                    <a:pt x="6136" y="14175"/>
                    <a:pt x="6136" y="14175"/>
                  </a:cubicBezTo>
                  <a:cubicBezTo>
                    <a:pt x="5645" y="13500"/>
                    <a:pt x="5155" y="12656"/>
                    <a:pt x="4664" y="11981"/>
                  </a:cubicBezTo>
                  <a:cubicBezTo>
                    <a:pt x="3191" y="10463"/>
                    <a:pt x="1964" y="8775"/>
                    <a:pt x="1964" y="7425"/>
                  </a:cubicBezTo>
                  <a:cubicBezTo>
                    <a:pt x="1964" y="4050"/>
                    <a:pt x="5891" y="1350"/>
                    <a:pt x="10800" y="1350"/>
                  </a:cubicBezTo>
                  <a:cubicBezTo>
                    <a:pt x="15709" y="1350"/>
                    <a:pt x="19636" y="4050"/>
                    <a:pt x="19636" y="7425"/>
                  </a:cubicBezTo>
                  <a:cubicBezTo>
                    <a:pt x="19636" y="8775"/>
                    <a:pt x="18409" y="10463"/>
                    <a:pt x="16936" y="11981"/>
                  </a:cubicBezTo>
                  <a:cubicBezTo>
                    <a:pt x="16445" y="12656"/>
                    <a:pt x="15955" y="13500"/>
                    <a:pt x="15464" y="1417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55" name="Freeform 327"/>
            <p:cNvSpPr/>
            <p:nvPr/>
          </p:nvSpPr>
          <p:spPr>
            <a:xfrm>
              <a:off x="130813" y="130813"/>
              <a:ext cx="174420" cy="171694"/>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9138" y="0"/>
                    <a:pt x="0" y="9138"/>
                    <a:pt x="0" y="19938"/>
                  </a:cubicBezTo>
                  <a:cubicBezTo>
                    <a:pt x="0" y="20769"/>
                    <a:pt x="831" y="21600"/>
                    <a:pt x="1662" y="21600"/>
                  </a:cubicBezTo>
                  <a:cubicBezTo>
                    <a:pt x="2492" y="21600"/>
                    <a:pt x="3323" y="20769"/>
                    <a:pt x="3323" y="19938"/>
                  </a:cubicBezTo>
                  <a:cubicBezTo>
                    <a:pt x="3323" y="10800"/>
                    <a:pt x="10800" y="3323"/>
                    <a:pt x="19938" y="3323"/>
                  </a:cubicBezTo>
                  <a:cubicBezTo>
                    <a:pt x="20769" y="3323"/>
                    <a:pt x="21600" y="2492"/>
                    <a:pt x="21600" y="1662"/>
                  </a:cubicBezTo>
                  <a:cubicBezTo>
                    <a:pt x="21600" y="831"/>
                    <a:pt x="20769" y="0"/>
                    <a:pt x="19938"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59" name="Group 6"/>
          <p:cNvGrpSpPr/>
          <p:nvPr/>
        </p:nvGrpSpPr>
        <p:grpSpPr>
          <a:xfrm>
            <a:off x="19110301" y="658508"/>
            <a:ext cx="661998" cy="965201"/>
            <a:chOff x="0" y="0"/>
            <a:chExt cx="661997" cy="965200"/>
          </a:xfrm>
        </p:grpSpPr>
        <p:sp>
          <p:nvSpPr>
            <p:cNvPr id="757" name="Freeform 331"/>
            <p:cNvSpPr/>
            <p:nvPr/>
          </p:nvSpPr>
          <p:spPr>
            <a:xfrm>
              <a:off x="0" y="0"/>
              <a:ext cx="661998" cy="965200"/>
            </a:xfrm>
            <a:custGeom>
              <a:avLst/>
              <a:gdLst/>
              <a:ahLst/>
              <a:cxnLst>
                <a:cxn ang="0">
                  <a:pos x="wd2" y="hd2"/>
                </a:cxn>
                <a:cxn ang="5400000">
                  <a:pos x="wd2" y="hd2"/>
                </a:cxn>
                <a:cxn ang="10800000">
                  <a:pos x="wd2" y="hd2"/>
                </a:cxn>
                <a:cxn ang="16200000">
                  <a:pos x="wd2" y="hd2"/>
                </a:cxn>
              </a:cxnLst>
              <a:rect l="0" t="0" r="r" b="b"/>
              <a:pathLst>
                <a:path w="20659" h="21600" extrusionOk="0">
                  <a:moveTo>
                    <a:pt x="15965" y="6075"/>
                  </a:moveTo>
                  <a:cubicBezTo>
                    <a:pt x="15965" y="7931"/>
                    <a:pt x="14087" y="9450"/>
                    <a:pt x="14087" y="9450"/>
                  </a:cubicBezTo>
                  <a:cubicBezTo>
                    <a:pt x="14087" y="6075"/>
                    <a:pt x="10330" y="3375"/>
                    <a:pt x="10330" y="3375"/>
                  </a:cubicBezTo>
                  <a:cubicBezTo>
                    <a:pt x="10330" y="3375"/>
                    <a:pt x="10330" y="5400"/>
                    <a:pt x="8452" y="7425"/>
                  </a:cubicBezTo>
                  <a:cubicBezTo>
                    <a:pt x="6574" y="2700"/>
                    <a:pt x="939" y="0"/>
                    <a:pt x="939" y="0"/>
                  </a:cubicBezTo>
                  <a:cubicBezTo>
                    <a:pt x="3757" y="7425"/>
                    <a:pt x="0" y="10125"/>
                    <a:pt x="0" y="15525"/>
                  </a:cubicBezTo>
                  <a:cubicBezTo>
                    <a:pt x="0" y="18563"/>
                    <a:pt x="3757" y="21600"/>
                    <a:pt x="9391" y="21600"/>
                  </a:cubicBezTo>
                  <a:cubicBezTo>
                    <a:pt x="17843" y="21600"/>
                    <a:pt x="19487" y="19406"/>
                    <a:pt x="20191" y="16875"/>
                  </a:cubicBezTo>
                  <a:cubicBezTo>
                    <a:pt x="21600" y="13500"/>
                    <a:pt x="19722" y="9450"/>
                    <a:pt x="15965" y="6075"/>
                  </a:cubicBezTo>
                  <a:close/>
                  <a:moveTo>
                    <a:pt x="18548" y="16538"/>
                  </a:moveTo>
                  <a:cubicBezTo>
                    <a:pt x="17843" y="18225"/>
                    <a:pt x="17139" y="20250"/>
                    <a:pt x="9391" y="20250"/>
                  </a:cubicBezTo>
                  <a:cubicBezTo>
                    <a:pt x="4696" y="20250"/>
                    <a:pt x="1878" y="17888"/>
                    <a:pt x="1878" y="15525"/>
                  </a:cubicBezTo>
                  <a:cubicBezTo>
                    <a:pt x="1878" y="13669"/>
                    <a:pt x="2348" y="12150"/>
                    <a:pt x="2817" y="10631"/>
                  </a:cubicBezTo>
                  <a:cubicBezTo>
                    <a:pt x="3522" y="8606"/>
                    <a:pt x="3991" y="6581"/>
                    <a:pt x="3757" y="3881"/>
                  </a:cubicBezTo>
                  <a:cubicBezTo>
                    <a:pt x="6809" y="6750"/>
                    <a:pt x="7748" y="10631"/>
                    <a:pt x="7748" y="10631"/>
                  </a:cubicBezTo>
                  <a:cubicBezTo>
                    <a:pt x="7748" y="10631"/>
                    <a:pt x="10330" y="7931"/>
                    <a:pt x="11035" y="6581"/>
                  </a:cubicBezTo>
                  <a:cubicBezTo>
                    <a:pt x="11739" y="7425"/>
                    <a:pt x="12209" y="10125"/>
                    <a:pt x="12209" y="12825"/>
                  </a:cubicBezTo>
                  <a:cubicBezTo>
                    <a:pt x="12209" y="12825"/>
                    <a:pt x="14791" y="11306"/>
                    <a:pt x="16670" y="9112"/>
                  </a:cubicBezTo>
                  <a:cubicBezTo>
                    <a:pt x="18548" y="11644"/>
                    <a:pt x="19252" y="14344"/>
                    <a:pt x="18548" y="1653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58" name="Freeform 332"/>
            <p:cNvSpPr/>
            <p:nvPr/>
          </p:nvSpPr>
          <p:spPr>
            <a:xfrm>
              <a:off x="114300" y="415926"/>
              <a:ext cx="421411" cy="346077"/>
            </a:xfrm>
            <a:custGeom>
              <a:avLst/>
              <a:gdLst/>
              <a:ahLst/>
              <a:cxnLst>
                <a:cxn ang="0">
                  <a:pos x="wd2" y="hd2"/>
                </a:cxn>
                <a:cxn ang="5400000">
                  <a:pos x="wd2" y="hd2"/>
                </a:cxn>
                <a:cxn ang="10800000">
                  <a:pos x="wd2" y="hd2"/>
                </a:cxn>
                <a:cxn ang="16200000">
                  <a:pos x="wd2" y="hd2"/>
                </a:cxn>
              </a:cxnLst>
              <a:rect l="0" t="0" r="r" b="b"/>
              <a:pathLst>
                <a:path w="21236" h="21600" extrusionOk="0">
                  <a:moveTo>
                    <a:pt x="20842" y="5635"/>
                  </a:moveTo>
                  <a:cubicBezTo>
                    <a:pt x="19326" y="7513"/>
                    <a:pt x="19326" y="7513"/>
                    <a:pt x="19326" y="7513"/>
                  </a:cubicBezTo>
                  <a:cubicBezTo>
                    <a:pt x="17811" y="9861"/>
                    <a:pt x="16295" y="12209"/>
                    <a:pt x="12126" y="14557"/>
                  </a:cubicBezTo>
                  <a:cubicBezTo>
                    <a:pt x="11747" y="12209"/>
                    <a:pt x="11368" y="9861"/>
                    <a:pt x="11368" y="6574"/>
                  </a:cubicBezTo>
                  <a:cubicBezTo>
                    <a:pt x="11368" y="3287"/>
                    <a:pt x="11368" y="3287"/>
                    <a:pt x="11368" y="3287"/>
                  </a:cubicBezTo>
                  <a:cubicBezTo>
                    <a:pt x="9095" y="7513"/>
                    <a:pt x="9095" y="7513"/>
                    <a:pt x="9095" y="7513"/>
                  </a:cubicBezTo>
                  <a:cubicBezTo>
                    <a:pt x="7958" y="9391"/>
                    <a:pt x="7579" y="10330"/>
                    <a:pt x="6442" y="12209"/>
                  </a:cubicBezTo>
                  <a:cubicBezTo>
                    <a:pt x="4926" y="7983"/>
                    <a:pt x="4168" y="5165"/>
                    <a:pt x="3411" y="2348"/>
                  </a:cubicBezTo>
                  <a:cubicBezTo>
                    <a:pt x="2653" y="0"/>
                    <a:pt x="2653" y="0"/>
                    <a:pt x="2653" y="0"/>
                  </a:cubicBezTo>
                  <a:cubicBezTo>
                    <a:pt x="1895" y="2817"/>
                    <a:pt x="1895" y="2817"/>
                    <a:pt x="1895" y="2817"/>
                  </a:cubicBezTo>
                  <a:cubicBezTo>
                    <a:pt x="758" y="6104"/>
                    <a:pt x="0" y="9861"/>
                    <a:pt x="0" y="18783"/>
                  </a:cubicBezTo>
                  <a:cubicBezTo>
                    <a:pt x="0" y="19252"/>
                    <a:pt x="0" y="19722"/>
                    <a:pt x="758" y="19722"/>
                  </a:cubicBezTo>
                  <a:cubicBezTo>
                    <a:pt x="1137" y="19722"/>
                    <a:pt x="1516" y="19252"/>
                    <a:pt x="1516" y="18783"/>
                  </a:cubicBezTo>
                  <a:cubicBezTo>
                    <a:pt x="1516" y="11739"/>
                    <a:pt x="1895" y="8452"/>
                    <a:pt x="2653" y="5635"/>
                  </a:cubicBezTo>
                  <a:cubicBezTo>
                    <a:pt x="3411" y="7983"/>
                    <a:pt x="4547" y="10800"/>
                    <a:pt x="5684" y="14557"/>
                  </a:cubicBezTo>
                  <a:cubicBezTo>
                    <a:pt x="6063" y="15965"/>
                    <a:pt x="6063" y="15965"/>
                    <a:pt x="6063" y="15965"/>
                  </a:cubicBezTo>
                  <a:cubicBezTo>
                    <a:pt x="6821" y="14557"/>
                    <a:pt x="6821" y="14557"/>
                    <a:pt x="6821" y="14557"/>
                  </a:cubicBezTo>
                  <a:cubicBezTo>
                    <a:pt x="8337" y="12678"/>
                    <a:pt x="9095" y="11270"/>
                    <a:pt x="9853" y="9391"/>
                  </a:cubicBezTo>
                  <a:cubicBezTo>
                    <a:pt x="10232" y="12209"/>
                    <a:pt x="10611" y="14087"/>
                    <a:pt x="10989" y="15965"/>
                  </a:cubicBezTo>
                  <a:cubicBezTo>
                    <a:pt x="11368" y="17374"/>
                    <a:pt x="11368" y="17374"/>
                    <a:pt x="11368" y="17374"/>
                  </a:cubicBezTo>
                  <a:cubicBezTo>
                    <a:pt x="12126" y="16904"/>
                    <a:pt x="12126" y="16904"/>
                    <a:pt x="12126" y="16904"/>
                  </a:cubicBezTo>
                  <a:cubicBezTo>
                    <a:pt x="16295" y="14557"/>
                    <a:pt x="18189" y="12209"/>
                    <a:pt x="19705" y="9861"/>
                  </a:cubicBezTo>
                  <a:cubicBezTo>
                    <a:pt x="20084" y="13617"/>
                    <a:pt x="19705" y="17374"/>
                    <a:pt x="18568" y="20191"/>
                  </a:cubicBezTo>
                  <a:cubicBezTo>
                    <a:pt x="18568" y="20661"/>
                    <a:pt x="18568" y="21130"/>
                    <a:pt x="19326" y="21130"/>
                  </a:cubicBezTo>
                  <a:cubicBezTo>
                    <a:pt x="19326" y="21130"/>
                    <a:pt x="19326" y="21600"/>
                    <a:pt x="19326" y="21600"/>
                  </a:cubicBezTo>
                  <a:cubicBezTo>
                    <a:pt x="19705" y="21600"/>
                    <a:pt x="20084" y="21130"/>
                    <a:pt x="20084" y="20661"/>
                  </a:cubicBezTo>
                  <a:cubicBezTo>
                    <a:pt x="21221" y="17374"/>
                    <a:pt x="21600" y="12209"/>
                    <a:pt x="20842" y="7513"/>
                  </a:cubicBezTo>
                  <a:lnTo>
                    <a:pt x="20842" y="563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66" name="Group 9"/>
          <p:cNvGrpSpPr/>
          <p:nvPr/>
        </p:nvGrpSpPr>
        <p:grpSpPr>
          <a:xfrm>
            <a:off x="12796460" y="658509"/>
            <a:ext cx="962822" cy="965204"/>
            <a:chOff x="0" y="0"/>
            <a:chExt cx="962821" cy="965202"/>
          </a:xfrm>
        </p:grpSpPr>
        <p:sp>
          <p:nvSpPr>
            <p:cNvPr id="760" name="Freeform 333"/>
            <p:cNvSpPr/>
            <p:nvPr/>
          </p:nvSpPr>
          <p:spPr>
            <a:xfrm>
              <a:off x="-1" y="92076"/>
              <a:ext cx="880273" cy="873127"/>
            </a:xfrm>
            <a:custGeom>
              <a:avLst/>
              <a:gdLst/>
              <a:ahLst/>
              <a:cxnLst>
                <a:cxn ang="0">
                  <a:pos x="wd2" y="hd2"/>
                </a:cxn>
                <a:cxn ang="5400000">
                  <a:pos x="wd2" y="hd2"/>
                </a:cxn>
                <a:cxn ang="10800000">
                  <a:pos x="wd2" y="hd2"/>
                </a:cxn>
                <a:cxn ang="16200000">
                  <a:pos x="wd2" y="hd2"/>
                </a:cxn>
              </a:cxnLst>
              <a:rect l="0" t="0" r="r" b="b"/>
              <a:pathLst>
                <a:path w="21465" h="21600" extrusionOk="0">
                  <a:moveTo>
                    <a:pt x="15241" y="559"/>
                  </a:moveTo>
                  <a:cubicBezTo>
                    <a:pt x="14875" y="186"/>
                    <a:pt x="14326" y="0"/>
                    <a:pt x="13960" y="0"/>
                  </a:cubicBezTo>
                  <a:cubicBezTo>
                    <a:pt x="13411" y="0"/>
                    <a:pt x="12862" y="186"/>
                    <a:pt x="12679" y="559"/>
                  </a:cubicBezTo>
                  <a:cubicBezTo>
                    <a:pt x="11580" y="1676"/>
                    <a:pt x="11580" y="1676"/>
                    <a:pt x="11580" y="1676"/>
                  </a:cubicBezTo>
                  <a:cubicBezTo>
                    <a:pt x="11214" y="1862"/>
                    <a:pt x="11031" y="2421"/>
                    <a:pt x="11031" y="2979"/>
                  </a:cubicBezTo>
                  <a:cubicBezTo>
                    <a:pt x="11031" y="3352"/>
                    <a:pt x="11214" y="3538"/>
                    <a:pt x="11214" y="3910"/>
                  </a:cubicBezTo>
                  <a:cubicBezTo>
                    <a:pt x="1329" y="8007"/>
                    <a:pt x="1329" y="8007"/>
                    <a:pt x="1329" y="8007"/>
                  </a:cubicBezTo>
                  <a:cubicBezTo>
                    <a:pt x="780" y="8193"/>
                    <a:pt x="231" y="8938"/>
                    <a:pt x="48" y="9497"/>
                  </a:cubicBezTo>
                  <a:cubicBezTo>
                    <a:pt x="-135" y="10241"/>
                    <a:pt x="231" y="10986"/>
                    <a:pt x="780" y="11545"/>
                  </a:cubicBezTo>
                  <a:cubicBezTo>
                    <a:pt x="9933" y="20855"/>
                    <a:pt x="9933" y="20855"/>
                    <a:pt x="9933" y="20855"/>
                  </a:cubicBezTo>
                  <a:cubicBezTo>
                    <a:pt x="10482" y="21414"/>
                    <a:pt x="11031" y="21600"/>
                    <a:pt x="11580" y="21600"/>
                  </a:cubicBezTo>
                  <a:cubicBezTo>
                    <a:pt x="11580" y="21600"/>
                    <a:pt x="11580" y="21600"/>
                    <a:pt x="11580" y="21600"/>
                  </a:cubicBezTo>
                  <a:cubicBezTo>
                    <a:pt x="11763" y="21600"/>
                    <a:pt x="11946" y="21600"/>
                    <a:pt x="11946" y="21600"/>
                  </a:cubicBezTo>
                  <a:cubicBezTo>
                    <a:pt x="12679" y="21414"/>
                    <a:pt x="13411" y="20855"/>
                    <a:pt x="13594" y="20110"/>
                  </a:cubicBezTo>
                  <a:cubicBezTo>
                    <a:pt x="17438" y="10241"/>
                    <a:pt x="17438" y="10241"/>
                    <a:pt x="17438" y="10241"/>
                  </a:cubicBezTo>
                  <a:cubicBezTo>
                    <a:pt x="17804" y="10428"/>
                    <a:pt x="18170" y="10614"/>
                    <a:pt x="18536" y="10614"/>
                  </a:cubicBezTo>
                  <a:cubicBezTo>
                    <a:pt x="19085" y="10614"/>
                    <a:pt x="19451" y="10428"/>
                    <a:pt x="19818" y="10055"/>
                  </a:cubicBezTo>
                  <a:cubicBezTo>
                    <a:pt x="20916" y="8938"/>
                    <a:pt x="20916" y="8938"/>
                    <a:pt x="20916" y="8938"/>
                  </a:cubicBezTo>
                  <a:cubicBezTo>
                    <a:pt x="21282" y="8566"/>
                    <a:pt x="21465" y="8193"/>
                    <a:pt x="21465" y="7634"/>
                  </a:cubicBezTo>
                  <a:cubicBezTo>
                    <a:pt x="21465" y="7076"/>
                    <a:pt x="21282" y="6703"/>
                    <a:pt x="20916" y="6331"/>
                  </a:cubicBezTo>
                  <a:lnTo>
                    <a:pt x="15241" y="559"/>
                  </a:lnTo>
                  <a:close/>
                  <a:moveTo>
                    <a:pt x="12312" y="19552"/>
                  </a:moveTo>
                  <a:cubicBezTo>
                    <a:pt x="12129" y="19924"/>
                    <a:pt x="11946" y="20110"/>
                    <a:pt x="11763" y="20110"/>
                  </a:cubicBezTo>
                  <a:cubicBezTo>
                    <a:pt x="11580" y="20110"/>
                    <a:pt x="11580" y="20110"/>
                    <a:pt x="11580" y="20110"/>
                  </a:cubicBezTo>
                  <a:cubicBezTo>
                    <a:pt x="11397" y="20110"/>
                    <a:pt x="11214" y="20110"/>
                    <a:pt x="11031" y="19924"/>
                  </a:cubicBezTo>
                  <a:cubicBezTo>
                    <a:pt x="1696" y="10428"/>
                    <a:pt x="1696" y="10428"/>
                    <a:pt x="1696" y="10428"/>
                  </a:cubicBezTo>
                  <a:cubicBezTo>
                    <a:pt x="1512" y="10428"/>
                    <a:pt x="1512" y="10055"/>
                    <a:pt x="1512" y="9869"/>
                  </a:cubicBezTo>
                  <a:cubicBezTo>
                    <a:pt x="1512" y="9683"/>
                    <a:pt x="1696" y="9497"/>
                    <a:pt x="1879" y="9310"/>
                  </a:cubicBezTo>
                  <a:cubicBezTo>
                    <a:pt x="6455" y="7448"/>
                    <a:pt x="6455" y="7448"/>
                    <a:pt x="6455" y="7448"/>
                  </a:cubicBezTo>
                  <a:cubicBezTo>
                    <a:pt x="9567" y="8566"/>
                    <a:pt x="12679" y="7448"/>
                    <a:pt x="15790" y="10800"/>
                  </a:cubicBezTo>
                  <a:lnTo>
                    <a:pt x="12312" y="19552"/>
                  </a:lnTo>
                  <a:close/>
                  <a:moveTo>
                    <a:pt x="19818" y="7821"/>
                  </a:moveTo>
                  <a:cubicBezTo>
                    <a:pt x="18719" y="8938"/>
                    <a:pt x="18719" y="8938"/>
                    <a:pt x="18719" y="8938"/>
                  </a:cubicBezTo>
                  <a:cubicBezTo>
                    <a:pt x="18719" y="9124"/>
                    <a:pt x="18353" y="9124"/>
                    <a:pt x="18170" y="8938"/>
                  </a:cubicBezTo>
                  <a:cubicBezTo>
                    <a:pt x="16889" y="7634"/>
                    <a:pt x="16889" y="7634"/>
                    <a:pt x="16889" y="7634"/>
                  </a:cubicBezTo>
                  <a:cubicBezTo>
                    <a:pt x="15973" y="10241"/>
                    <a:pt x="15973" y="10241"/>
                    <a:pt x="15973" y="10241"/>
                  </a:cubicBezTo>
                  <a:cubicBezTo>
                    <a:pt x="15973" y="10055"/>
                    <a:pt x="15973" y="10055"/>
                    <a:pt x="15973" y="10055"/>
                  </a:cubicBezTo>
                  <a:cubicBezTo>
                    <a:pt x="13777" y="7821"/>
                    <a:pt x="11580" y="7634"/>
                    <a:pt x="9567" y="7262"/>
                  </a:cubicBezTo>
                  <a:cubicBezTo>
                    <a:pt x="8834" y="7262"/>
                    <a:pt x="8285" y="7076"/>
                    <a:pt x="7553" y="7076"/>
                  </a:cubicBezTo>
                  <a:cubicBezTo>
                    <a:pt x="13777" y="4469"/>
                    <a:pt x="13777" y="4469"/>
                    <a:pt x="13777" y="4469"/>
                  </a:cubicBezTo>
                  <a:cubicBezTo>
                    <a:pt x="12679" y="3166"/>
                    <a:pt x="12679" y="3166"/>
                    <a:pt x="12679" y="3166"/>
                  </a:cubicBezTo>
                  <a:cubicBezTo>
                    <a:pt x="12496" y="2979"/>
                    <a:pt x="12496" y="2793"/>
                    <a:pt x="12679" y="2607"/>
                  </a:cubicBezTo>
                  <a:cubicBezTo>
                    <a:pt x="13594" y="1676"/>
                    <a:pt x="13594" y="1676"/>
                    <a:pt x="13594" y="1676"/>
                  </a:cubicBezTo>
                  <a:cubicBezTo>
                    <a:pt x="13777" y="1490"/>
                    <a:pt x="13960" y="1490"/>
                    <a:pt x="14143" y="1676"/>
                  </a:cubicBezTo>
                  <a:cubicBezTo>
                    <a:pt x="19818" y="7262"/>
                    <a:pt x="19818" y="7262"/>
                    <a:pt x="19818" y="7262"/>
                  </a:cubicBezTo>
                  <a:cubicBezTo>
                    <a:pt x="20001" y="7448"/>
                    <a:pt x="20001" y="7821"/>
                    <a:pt x="19818" y="782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1" name="Freeform 334"/>
            <p:cNvSpPr/>
            <p:nvPr/>
          </p:nvSpPr>
          <p:spPr>
            <a:xfrm>
              <a:off x="423071" y="482600"/>
              <a:ext cx="149227" cy="1492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7280" y="21600"/>
                    <a:pt x="21600" y="17280"/>
                    <a:pt x="21600" y="10800"/>
                  </a:cubicBezTo>
                  <a:cubicBezTo>
                    <a:pt x="21600" y="4320"/>
                    <a:pt x="17280" y="0"/>
                    <a:pt x="10800" y="0"/>
                  </a:cubicBezTo>
                  <a:cubicBezTo>
                    <a:pt x="4320" y="0"/>
                    <a:pt x="0" y="4320"/>
                    <a:pt x="0" y="10800"/>
                  </a:cubicBezTo>
                  <a:cubicBezTo>
                    <a:pt x="0" y="17280"/>
                    <a:pt x="4320" y="21600"/>
                    <a:pt x="10800" y="21600"/>
                  </a:cubicBezTo>
                  <a:close/>
                  <a:moveTo>
                    <a:pt x="10800" y="4320"/>
                  </a:moveTo>
                  <a:cubicBezTo>
                    <a:pt x="14040" y="4320"/>
                    <a:pt x="17280" y="7560"/>
                    <a:pt x="17280" y="10800"/>
                  </a:cubicBezTo>
                  <a:cubicBezTo>
                    <a:pt x="17280" y="14040"/>
                    <a:pt x="14040" y="17280"/>
                    <a:pt x="10800" y="17280"/>
                  </a:cubicBezTo>
                  <a:cubicBezTo>
                    <a:pt x="7560" y="17280"/>
                    <a:pt x="4320" y="14040"/>
                    <a:pt x="4320" y="10800"/>
                  </a:cubicBezTo>
                  <a:cubicBezTo>
                    <a:pt x="4320" y="7560"/>
                    <a:pt x="7560" y="4320"/>
                    <a:pt x="10800" y="43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2" name="Freeform 335"/>
            <p:cNvSpPr/>
            <p:nvPr/>
          </p:nvSpPr>
          <p:spPr>
            <a:xfrm>
              <a:off x="813595" y="0"/>
              <a:ext cx="149227" cy="1524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320" y="0"/>
                    <a:pt x="0" y="4320"/>
                    <a:pt x="0" y="10800"/>
                  </a:cubicBezTo>
                  <a:cubicBezTo>
                    <a:pt x="0" y="17280"/>
                    <a:pt x="4320" y="21600"/>
                    <a:pt x="10800" y="21600"/>
                  </a:cubicBezTo>
                  <a:cubicBezTo>
                    <a:pt x="17280" y="21600"/>
                    <a:pt x="21600" y="17280"/>
                    <a:pt x="21600" y="10800"/>
                  </a:cubicBezTo>
                  <a:cubicBezTo>
                    <a:pt x="21600" y="4320"/>
                    <a:pt x="17280" y="0"/>
                    <a:pt x="10800" y="0"/>
                  </a:cubicBezTo>
                  <a:close/>
                  <a:moveTo>
                    <a:pt x="10800" y="17280"/>
                  </a:moveTo>
                  <a:cubicBezTo>
                    <a:pt x="7560" y="17280"/>
                    <a:pt x="4320" y="14040"/>
                    <a:pt x="4320" y="10800"/>
                  </a:cubicBezTo>
                  <a:cubicBezTo>
                    <a:pt x="4320" y="7560"/>
                    <a:pt x="7560" y="4320"/>
                    <a:pt x="10800" y="4320"/>
                  </a:cubicBezTo>
                  <a:cubicBezTo>
                    <a:pt x="14040" y="4320"/>
                    <a:pt x="17280" y="7560"/>
                    <a:pt x="17280" y="10800"/>
                  </a:cubicBezTo>
                  <a:cubicBezTo>
                    <a:pt x="17280" y="14040"/>
                    <a:pt x="14040" y="17280"/>
                    <a:pt x="10800" y="172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3" name="Freeform 336"/>
            <p:cNvSpPr/>
            <p:nvPr/>
          </p:nvSpPr>
          <p:spPr>
            <a:xfrm>
              <a:off x="242095" y="450850"/>
              <a:ext cx="120651" cy="1206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4" name="Oval 337"/>
            <p:cNvSpPr/>
            <p:nvPr/>
          </p:nvSpPr>
          <p:spPr>
            <a:xfrm>
              <a:off x="362745" y="663576"/>
              <a:ext cx="60325" cy="6032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5" name="Oval 338"/>
            <p:cNvSpPr/>
            <p:nvPr/>
          </p:nvSpPr>
          <p:spPr>
            <a:xfrm>
              <a:off x="845345" y="212725"/>
              <a:ext cx="60325" cy="6032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76" name="Group 16"/>
          <p:cNvGrpSpPr/>
          <p:nvPr/>
        </p:nvGrpSpPr>
        <p:grpSpPr>
          <a:xfrm>
            <a:off x="12944894" y="2350228"/>
            <a:ext cx="660401" cy="962027"/>
            <a:chOff x="0" y="0"/>
            <a:chExt cx="660400" cy="962025"/>
          </a:xfrm>
        </p:grpSpPr>
        <p:sp>
          <p:nvSpPr>
            <p:cNvPr id="767" name="Oval 339"/>
            <p:cNvSpPr/>
            <p:nvPr/>
          </p:nvSpPr>
          <p:spPr>
            <a:xfrm>
              <a:off x="269875" y="269875"/>
              <a:ext cx="60329" cy="6032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8" name="Oval 340"/>
            <p:cNvSpPr/>
            <p:nvPr/>
          </p:nvSpPr>
          <p:spPr>
            <a:xfrm>
              <a:off x="269875" y="628649"/>
              <a:ext cx="60329" cy="6032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69" name="Oval 341"/>
            <p:cNvSpPr/>
            <p:nvPr/>
          </p:nvSpPr>
          <p:spPr>
            <a:xfrm>
              <a:off x="88899" y="450850"/>
              <a:ext cx="60329" cy="6032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0" name="Oval 342"/>
            <p:cNvSpPr/>
            <p:nvPr/>
          </p:nvSpPr>
          <p:spPr>
            <a:xfrm>
              <a:off x="450850" y="450850"/>
              <a:ext cx="60329" cy="6032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1" name="Freeform 343"/>
            <p:cNvSpPr/>
            <p:nvPr/>
          </p:nvSpPr>
          <p:spPr>
            <a:xfrm>
              <a:off x="144761" y="579735"/>
              <a:ext cx="56556" cy="56556"/>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2" name="Freeform 344"/>
            <p:cNvSpPr/>
            <p:nvPr/>
          </p:nvSpPr>
          <p:spPr>
            <a:xfrm>
              <a:off x="144761" y="322561"/>
              <a:ext cx="56556" cy="56556"/>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3" name="Freeform 345"/>
            <p:cNvSpPr/>
            <p:nvPr/>
          </p:nvSpPr>
          <p:spPr>
            <a:xfrm>
              <a:off x="398761" y="579735"/>
              <a:ext cx="56556" cy="56556"/>
            </a:xfrm>
            <a:custGeom>
              <a:avLst/>
              <a:gdLst/>
              <a:ahLst/>
              <a:cxnLst>
                <a:cxn ang="0">
                  <a:pos x="wd2" y="hd2"/>
                </a:cxn>
                <a:cxn ang="5400000">
                  <a:pos x="wd2" y="hd2"/>
                </a:cxn>
                <a:cxn ang="10800000">
                  <a:pos x="wd2" y="hd2"/>
                </a:cxn>
                <a:cxn ang="16200000">
                  <a:pos x="wd2" y="hd2"/>
                </a:cxn>
              </a:cxnLst>
              <a:rect l="0" t="0" r="r" b="b"/>
              <a:pathLst>
                <a:path w="20250" h="20250" extrusionOk="0">
                  <a:moveTo>
                    <a:pt x="2025" y="2025"/>
                  </a:moveTo>
                  <a:cubicBezTo>
                    <a:pt x="-675" y="7425"/>
                    <a:pt x="-675" y="12825"/>
                    <a:pt x="2025" y="18225"/>
                  </a:cubicBezTo>
                  <a:cubicBezTo>
                    <a:pt x="7425" y="20925"/>
                    <a:pt x="12825" y="20925"/>
                    <a:pt x="18225" y="18225"/>
                  </a:cubicBezTo>
                  <a:cubicBezTo>
                    <a:pt x="20925" y="12825"/>
                    <a:pt x="20925" y="7425"/>
                    <a:pt x="18225" y="2025"/>
                  </a:cubicBezTo>
                  <a:cubicBezTo>
                    <a:pt x="12825" y="-675"/>
                    <a:pt x="7425" y="-675"/>
                    <a:pt x="2025" y="202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4" name="Freeform 346"/>
            <p:cNvSpPr/>
            <p:nvPr/>
          </p:nvSpPr>
          <p:spPr>
            <a:xfrm>
              <a:off x="-1" y="0"/>
              <a:ext cx="660401" cy="962026"/>
            </a:xfrm>
            <a:custGeom>
              <a:avLst/>
              <a:gdLst/>
              <a:ahLst/>
              <a:cxnLst>
                <a:cxn ang="0">
                  <a:pos x="wd2" y="hd2"/>
                </a:cxn>
                <a:cxn ang="5400000">
                  <a:pos x="wd2" y="hd2"/>
                </a:cxn>
                <a:cxn ang="10800000">
                  <a:pos x="wd2" y="hd2"/>
                </a:cxn>
                <a:cxn ang="16200000">
                  <a:pos x="wd2" y="hd2"/>
                </a:cxn>
              </a:cxnLst>
              <a:rect l="0" t="0" r="r" b="b"/>
              <a:pathLst>
                <a:path w="21600" h="21600" extrusionOk="0">
                  <a:moveTo>
                    <a:pt x="19636" y="9450"/>
                  </a:moveTo>
                  <a:cubicBezTo>
                    <a:pt x="19636" y="9450"/>
                    <a:pt x="19391" y="9450"/>
                    <a:pt x="19391" y="9450"/>
                  </a:cubicBezTo>
                  <a:cubicBezTo>
                    <a:pt x="19145" y="8269"/>
                    <a:pt x="18409" y="7256"/>
                    <a:pt x="17182" y="6412"/>
                  </a:cubicBezTo>
                  <a:cubicBezTo>
                    <a:pt x="15709" y="1181"/>
                    <a:pt x="15709" y="1181"/>
                    <a:pt x="15709" y="1181"/>
                  </a:cubicBezTo>
                  <a:cubicBezTo>
                    <a:pt x="15709" y="506"/>
                    <a:pt x="14727" y="0"/>
                    <a:pt x="13745" y="0"/>
                  </a:cubicBezTo>
                  <a:cubicBezTo>
                    <a:pt x="5891" y="0"/>
                    <a:pt x="5891" y="0"/>
                    <a:pt x="5891" y="0"/>
                  </a:cubicBezTo>
                  <a:cubicBezTo>
                    <a:pt x="5155" y="0"/>
                    <a:pt x="4173" y="506"/>
                    <a:pt x="4173" y="1181"/>
                  </a:cubicBezTo>
                  <a:cubicBezTo>
                    <a:pt x="2700" y="6244"/>
                    <a:pt x="2700" y="6244"/>
                    <a:pt x="2700" y="6244"/>
                  </a:cubicBezTo>
                  <a:cubicBezTo>
                    <a:pt x="982" y="7425"/>
                    <a:pt x="0" y="8944"/>
                    <a:pt x="0" y="10800"/>
                  </a:cubicBezTo>
                  <a:cubicBezTo>
                    <a:pt x="0" y="12487"/>
                    <a:pt x="982" y="14175"/>
                    <a:pt x="2455" y="15356"/>
                  </a:cubicBezTo>
                  <a:cubicBezTo>
                    <a:pt x="3927" y="20419"/>
                    <a:pt x="3927" y="20419"/>
                    <a:pt x="3927" y="20419"/>
                  </a:cubicBezTo>
                  <a:cubicBezTo>
                    <a:pt x="4173" y="21094"/>
                    <a:pt x="4909" y="21600"/>
                    <a:pt x="5891" y="21600"/>
                  </a:cubicBezTo>
                  <a:cubicBezTo>
                    <a:pt x="13745" y="21600"/>
                    <a:pt x="13745" y="21600"/>
                    <a:pt x="13745" y="21600"/>
                  </a:cubicBezTo>
                  <a:cubicBezTo>
                    <a:pt x="14727" y="21600"/>
                    <a:pt x="15464" y="21094"/>
                    <a:pt x="15709" y="20419"/>
                  </a:cubicBezTo>
                  <a:cubicBezTo>
                    <a:pt x="17182" y="15356"/>
                    <a:pt x="17182" y="15356"/>
                    <a:pt x="17182" y="15356"/>
                  </a:cubicBezTo>
                  <a:cubicBezTo>
                    <a:pt x="18164" y="14344"/>
                    <a:pt x="19145" y="13331"/>
                    <a:pt x="19391" y="12150"/>
                  </a:cubicBezTo>
                  <a:cubicBezTo>
                    <a:pt x="19391" y="12150"/>
                    <a:pt x="19636" y="12150"/>
                    <a:pt x="19636" y="12150"/>
                  </a:cubicBezTo>
                  <a:cubicBezTo>
                    <a:pt x="20618" y="12150"/>
                    <a:pt x="21600" y="11475"/>
                    <a:pt x="21600" y="10800"/>
                  </a:cubicBezTo>
                  <a:cubicBezTo>
                    <a:pt x="21600" y="10125"/>
                    <a:pt x="20618" y="9450"/>
                    <a:pt x="19636" y="9450"/>
                  </a:cubicBezTo>
                  <a:close/>
                  <a:moveTo>
                    <a:pt x="5891" y="1350"/>
                  </a:moveTo>
                  <a:cubicBezTo>
                    <a:pt x="13745" y="1350"/>
                    <a:pt x="13745" y="1350"/>
                    <a:pt x="13745" y="1350"/>
                  </a:cubicBezTo>
                  <a:cubicBezTo>
                    <a:pt x="14727" y="5062"/>
                    <a:pt x="14727" y="5062"/>
                    <a:pt x="14727" y="5062"/>
                  </a:cubicBezTo>
                  <a:cubicBezTo>
                    <a:pt x="13500" y="4388"/>
                    <a:pt x="11782" y="4050"/>
                    <a:pt x="9818" y="4050"/>
                  </a:cubicBezTo>
                  <a:cubicBezTo>
                    <a:pt x="8100" y="4050"/>
                    <a:pt x="6382" y="4388"/>
                    <a:pt x="4909" y="5062"/>
                  </a:cubicBezTo>
                  <a:lnTo>
                    <a:pt x="5891" y="1350"/>
                  </a:lnTo>
                  <a:close/>
                  <a:moveTo>
                    <a:pt x="13745" y="20250"/>
                  </a:moveTo>
                  <a:cubicBezTo>
                    <a:pt x="5891" y="20250"/>
                    <a:pt x="5891" y="20250"/>
                    <a:pt x="5891" y="20250"/>
                  </a:cubicBezTo>
                  <a:cubicBezTo>
                    <a:pt x="4909" y="16537"/>
                    <a:pt x="4909" y="16537"/>
                    <a:pt x="4909" y="16537"/>
                  </a:cubicBezTo>
                  <a:cubicBezTo>
                    <a:pt x="6382" y="17212"/>
                    <a:pt x="8100" y="17550"/>
                    <a:pt x="9818" y="17550"/>
                  </a:cubicBezTo>
                  <a:cubicBezTo>
                    <a:pt x="11536" y="17550"/>
                    <a:pt x="13255" y="17212"/>
                    <a:pt x="14727" y="16537"/>
                  </a:cubicBezTo>
                  <a:lnTo>
                    <a:pt x="13745" y="20250"/>
                  </a:lnTo>
                  <a:close/>
                  <a:moveTo>
                    <a:pt x="9818" y="16200"/>
                  </a:moveTo>
                  <a:cubicBezTo>
                    <a:pt x="5400" y="16200"/>
                    <a:pt x="1964" y="13837"/>
                    <a:pt x="1964" y="10800"/>
                  </a:cubicBezTo>
                  <a:cubicBezTo>
                    <a:pt x="1964" y="7762"/>
                    <a:pt x="5400" y="5400"/>
                    <a:pt x="9818" y="5400"/>
                  </a:cubicBezTo>
                  <a:cubicBezTo>
                    <a:pt x="14236" y="5400"/>
                    <a:pt x="17673" y="7762"/>
                    <a:pt x="17673" y="10800"/>
                  </a:cubicBezTo>
                  <a:cubicBezTo>
                    <a:pt x="17673" y="13837"/>
                    <a:pt x="14236" y="16200"/>
                    <a:pt x="9818" y="16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5" name="Freeform 347"/>
            <p:cNvSpPr/>
            <p:nvPr/>
          </p:nvSpPr>
          <p:spPr>
            <a:xfrm>
              <a:off x="269875" y="330200"/>
              <a:ext cx="180977"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700" y="0"/>
                    <a:pt x="20700" y="0"/>
                    <a:pt x="19800" y="0"/>
                  </a:cubicBezTo>
                  <a:cubicBezTo>
                    <a:pt x="900" y="15300"/>
                    <a:pt x="900" y="15300"/>
                    <a:pt x="900" y="15300"/>
                  </a:cubicBezTo>
                  <a:cubicBezTo>
                    <a:pt x="0" y="16200"/>
                    <a:pt x="0" y="17100"/>
                    <a:pt x="0" y="18000"/>
                  </a:cubicBezTo>
                  <a:cubicBezTo>
                    <a:pt x="0" y="18900"/>
                    <a:pt x="0" y="19800"/>
                    <a:pt x="900" y="20700"/>
                  </a:cubicBezTo>
                  <a:cubicBezTo>
                    <a:pt x="1800" y="21600"/>
                    <a:pt x="2700" y="21600"/>
                    <a:pt x="3600" y="21600"/>
                  </a:cubicBezTo>
                  <a:cubicBezTo>
                    <a:pt x="4500" y="21600"/>
                    <a:pt x="5400" y="21600"/>
                    <a:pt x="6300" y="20700"/>
                  </a:cubicBezTo>
                  <a:cubicBezTo>
                    <a:pt x="12600" y="12600"/>
                    <a:pt x="12600" y="12600"/>
                    <a:pt x="12600" y="12600"/>
                  </a:cubicBezTo>
                  <a:cubicBezTo>
                    <a:pt x="21600" y="1800"/>
                    <a:pt x="21600" y="1800"/>
                    <a:pt x="21600" y="1800"/>
                  </a:cubicBezTo>
                  <a:cubicBezTo>
                    <a:pt x="21600" y="900"/>
                    <a:pt x="21600" y="900"/>
                    <a:pt x="216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79" name="Group 26"/>
          <p:cNvGrpSpPr/>
          <p:nvPr/>
        </p:nvGrpSpPr>
        <p:grpSpPr>
          <a:xfrm>
            <a:off x="10866210" y="2452335"/>
            <a:ext cx="757811" cy="757811"/>
            <a:chOff x="0" y="0"/>
            <a:chExt cx="757809" cy="757809"/>
          </a:xfrm>
        </p:grpSpPr>
        <p:sp>
          <p:nvSpPr>
            <p:cNvPr id="777" name="Freeform 348"/>
            <p:cNvSpPr/>
            <p:nvPr/>
          </p:nvSpPr>
          <p:spPr>
            <a:xfrm>
              <a:off x="0" y="0"/>
              <a:ext cx="757810" cy="757810"/>
            </a:xfrm>
            <a:custGeom>
              <a:avLst/>
              <a:gdLst/>
              <a:ahLst/>
              <a:cxnLst>
                <a:cxn ang="0">
                  <a:pos x="wd2" y="hd2"/>
                </a:cxn>
                <a:cxn ang="5400000">
                  <a:pos x="wd2" y="hd2"/>
                </a:cxn>
                <a:cxn ang="10800000">
                  <a:pos x="wd2" y="hd2"/>
                </a:cxn>
                <a:cxn ang="16200000">
                  <a:pos x="wd2" y="hd2"/>
                </a:cxn>
              </a:cxnLst>
              <a:rect l="0" t="0" r="r" b="b"/>
              <a:pathLst>
                <a:path w="21600" h="21600" extrusionOk="0">
                  <a:moveTo>
                    <a:pt x="19744" y="7087"/>
                  </a:moveTo>
                  <a:cubicBezTo>
                    <a:pt x="18900" y="6919"/>
                    <a:pt x="16875" y="6919"/>
                    <a:pt x="14006" y="6750"/>
                  </a:cubicBezTo>
                  <a:cubicBezTo>
                    <a:pt x="14175" y="6075"/>
                    <a:pt x="14175" y="5569"/>
                    <a:pt x="14175" y="4556"/>
                  </a:cubicBezTo>
                  <a:cubicBezTo>
                    <a:pt x="14175" y="2194"/>
                    <a:pt x="12319" y="0"/>
                    <a:pt x="10800" y="0"/>
                  </a:cubicBezTo>
                  <a:cubicBezTo>
                    <a:pt x="9619" y="0"/>
                    <a:pt x="8775" y="844"/>
                    <a:pt x="8775" y="2025"/>
                  </a:cubicBezTo>
                  <a:cubicBezTo>
                    <a:pt x="8775" y="3375"/>
                    <a:pt x="8269" y="5738"/>
                    <a:pt x="6075" y="6919"/>
                  </a:cubicBezTo>
                  <a:cubicBezTo>
                    <a:pt x="5906" y="6919"/>
                    <a:pt x="5400" y="7256"/>
                    <a:pt x="5400" y="7256"/>
                  </a:cubicBezTo>
                  <a:cubicBezTo>
                    <a:pt x="5400" y="7256"/>
                    <a:pt x="5400" y="7256"/>
                    <a:pt x="5400" y="7256"/>
                  </a:cubicBezTo>
                  <a:cubicBezTo>
                    <a:pt x="5063" y="6919"/>
                    <a:pt x="4556" y="6750"/>
                    <a:pt x="4050" y="6750"/>
                  </a:cubicBezTo>
                  <a:cubicBezTo>
                    <a:pt x="2025" y="6750"/>
                    <a:pt x="2025" y="6750"/>
                    <a:pt x="2025" y="6750"/>
                  </a:cubicBezTo>
                  <a:cubicBezTo>
                    <a:pt x="844" y="6750"/>
                    <a:pt x="0" y="7594"/>
                    <a:pt x="0" y="8775"/>
                  </a:cubicBezTo>
                  <a:cubicBezTo>
                    <a:pt x="0" y="19575"/>
                    <a:pt x="0" y="19575"/>
                    <a:pt x="0" y="19575"/>
                  </a:cubicBezTo>
                  <a:cubicBezTo>
                    <a:pt x="0" y="20756"/>
                    <a:pt x="844" y="21600"/>
                    <a:pt x="2025" y="21600"/>
                  </a:cubicBezTo>
                  <a:cubicBezTo>
                    <a:pt x="4050" y="21600"/>
                    <a:pt x="4050" y="21600"/>
                    <a:pt x="4050" y="21600"/>
                  </a:cubicBezTo>
                  <a:cubicBezTo>
                    <a:pt x="4894" y="21600"/>
                    <a:pt x="5569" y="21094"/>
                    <a:pt x="5906" y="20419"/>
                  </a:cubicBezTo>
                  <a:cubicBezTo>
                    <a:pt x="5906" y="20419"/>
                    <a:pt x="5906" y="20419"/>
                    <a:pt x="5906" y="20419"/>
                  </a:cubicBezTo>
                  <a:cubicBezTo>
                    <a:pt x="5906" y="20419"/>
                    <a:pt x="5906" y="20419"/>
                    <a:pt x="6075" y="20419"/>
                  </a:cubicBezTo>
                  <a:cubicBezTo>
                    <a:pt x="6075" y="20419"/>
                    <a:pt x="6075" y="20419"/>
                    <a:pt x="6075" y="20419"/>
                  </a:cubicBezTo>
                  <a:cubicBezTo>
                    <a:pt x="6413" y="20588"/>
                    <a:pt x="7256" y="20756"/>
                    <a:pt x="8775" y="21094"/>
                  </a:cubicBezTo>
                  <a:cubicBezTo>
                    <a:pt x="9113" y="21262"/>
                    <a:pt x="10969" y="21600"/>
                    <a:pt x="12825" y="21600"/>
                  </a:cubicBezTo>
                  <a:cubicBezTo>
                    <a:pt x="16538" y="21600"/>
                    <a:pt x="16538" y="21600"/>
                    <a:pt x="16538" y="21600"/>
                  </a:cubicBezTo>
                  <a:cubicBezTo>
                    <a:pt x="17719" y="21600"/>
                    <a:pt x="18394" y="21094"/>
                    <a:pt x="18900" y="20250"/>
                  </a:cubicBezTo>
                  <a:cubicBezTo>
                    <a:pt x="18900" y="20250"/>
                    <a:pt x="19069" y="19913"/>
                    <a:pt x="19238" y="19575"/>
                  </a:cubicBezTo>
                  <a:cubicBezTo>
                    <a:pt x="19406" y="19238"/>
                    <a:pt x="19406" y="18900"/>
                    <a:pt x="19238" y="18394"/>
                  </a:cubicBezTo>
                  <a:cubicBezTo>
                    <a:pt x="19913" y="17888"/>
                    <a:pt x="20250" y="17213"/>
                    <a:pt x="20419" y="16706"/>
                  </a:cubicBezTo>
                  <a:cubicBezTo>
                    <a:pt x="20588" y="15862"/>
                    <a:pt x="20588" y="15187"/>
                    <a:pt x="20419" y="14850"/>
                  </a:cubicBezTo>
                  <a:cubicBezTo>
                    <a:pt x="20756" y="14344"/>
                    <a:pt x="21094" y="13838"/>
                    <a:pt x="21262" y="12994"/>
                  </a:cubicBezTo>
                  <a:cubicBezTo>
                    <a:pt x="21431" y="12319"/>
                    <a:pt x="21262" y="11813"/>
                    <a:pt x="20925" y="11306"/>
                  </a:cubicBezTo>
                  <a:cubicBezTo>
                    <a:pt x="21431" y="10969"/>
                    <a:pt x="21600" y="10294"/>
                    <a:pt x="21600" y="9787"/>
                  </a:cubicBezTo>
                  <a:cubicBezTo>
                    <a:pt x="21600" y="9787"/>
                    <a:pt x="21600" y="9787"/>
                    <a:pt x="21600" y="9787"/>
                  </a:cubicBezTo>
                  <a:cubicBezTo>
                    <a:pt x="21600" y="9619"/>
                    <a:pt x="21600" y="9619"/>
                    <a:pt x="21600" y="9450"/>
                  </a:cubicBezTo>
                  <a:cubicBezTo>
                    <a:pt x="21600" y="8606"/>
                    <a:pt x="21094" y="7425"/>
                    <a:pt x="19744" y="7087"/>
                  </a:cubicBezTo>
                  <a:close/>
                  <a:moveTo>
                    <a:pt x="4725" y="19575"/>
                  </a:moveTo>
                  <a:cubicBezTo>
                    <a:pt x="4725" y="19913"/>
                    <a:pt x="4387" y="20250"/>
                    <a:pt x="4050" y="20250"/>
                  </a:cubicBezTo>
                  <a:cubicBezTo>
                    <a:pt x="2025" y="20250"/>
                    <a:pt x="2025" y="20250"/>
                    <a:pt x="2025" y="20250"/>
                  </a:cubicBezTo>
                  <a:cubicBezTo>
                    <a:pt x="1687" y="20250"/>
                    <a:pt x="1350" y="19913"/>
                    <a:pt x="1350" y="19575"/>
                  </a:cubicBezTo>
                  <a:cubicBezTo>
                    <a:pt x="1350" y="8775"/>
                    <a:pt x="1350" y="8775"/>
                    <a:pt x="1350" y="8775"/>
                  </a:cubicBezTo>
                  <a:cubicBezTo>
                    <a:pt x="1350" y="8437"/>
                    <a:pt x="1687" y="8100"/>
                    <a:pt x="2025" y="8100"/>
                  </a:cubicBezTo>
                  <a:cubicBezTo>
                    <a:pt x="4050" y="8100"/>
                    <a:pt x="4050" y="8100"/>
                    <a:pt x="4050" y="8100"/>
                  </a:cubicBezTo>
                  <a:cubicBezTo>
                    <a:pt x="4387" y="8100"/>
                    <a:pt x="4725" y="8437"/>
                    <a:pt x="4725" y="8775"/>
                  </a:cubicBezTo>
                  <a:lnTo>
                    <a:pt x="4725" y="19575"/>
                  </a:lnTo>
                  <a:close/>
                  <a:moveTo>
                    <a:pt x="20250" y="9787"/>
                  </a:moveTo>
                  <a:cubicBezTo>
                    <a:pt x="20250" y="10125"/>
                    <a:pt x="20081" y="10800"/>
                    <a:pt x="18900" y="10800"/>
                  </a:cubicBezTo>
                  <a:cubicBezTo>
                    <a:pt x="17888" y="10800"/>
                    <a:pt x="17550" y="10800"/>
                    <a:pt x="17550" y="10800"/>
                  </a:cubicBezTo>
                  <a:cubicBezTo>
                    <a:pt x="17381" y="10800"/>
                    <a:pt x="17213" y="10969"/>
                    <a:pt x="17213" y="11137"/>
                  </a:cubicBezTo>
                  <a:cubicBezTo>
                    <a:pt x="17213" y="11306"/>
                    <a:pt x="17381" y="11475"/>
                    <a:pt x="17550" y="11475"/>
                  </a:cubicBezTo>
                  <a:cubicBezTo>
                    <a:pt x="17550" y="11475"/>
                    <a:pt x="17888" y="11475"/>
                    <a:pt x="18900" y="11475"/>
                  </a:cubicBezTo>
                  <a:cubicBezTo>
                    <a:pt x="19913" y="11475"/>
                    <a:pt x="20081" y="12319"/>
                    <a:pt x="19913" y="12656"/>
                  </a:cubicBezTo>
                  <a:cubicBezTo>
                    <a:pt x="19913" y="13162"/>
                    <a:pt x="19575" y="14175"/>
                    <a:pt x="18562" y="14175"/>
                  </a:cubicBezTo>
                  <a:cubicBezTo>
                    <a:pt x="17381" y="14175"/>
                    <a:pt x="16875" y="14175"/>
                    <a:pt x="16875" y="14175"/>
                  </a:cubicBezTo>
                  <a:cubicBezTo>
                    <a:pt x="16706" y="14175"/>
                    <a:pt x="16538" y="14344"/>
                    <a:pt x="16538" y="14513"/>
                  </a:cubicBezTo>
                  <a:cubicBezTo>
                    <a:pt x="16538" y="14681"/>
                    <a:pt x="16706" y="14850"/>
                    <a:pt x="16875" y="14850"/>
                  </a:cubicBezTo>
                  <a:cubicBezTo>
                    <a:pt x="16875" y="14850"/>
                    <a:pt x="17719" y="14850"/>
                    <a:pt x="18225" y="14850"/>
                  </a:cubicBezTo>
                  <a:cubicBezTo>
                    <a:pt x="19406" y="14850"/>
                    <a:pt x="19238" y="15694"/>
                    <a:pt x="19069" y="16200"/>
                  </a:cubicBezTo>
                  <a:cubicBezTo>
                    <a:pt x="18900" y="16875"/>
                    <a:pt x="18731" y="17550"/>
                    <a:pt x="17381" y="17550"/>
                  </a:cubicBezTo>
                  <a:cubicBezTo>
                    <a:pt x="16875" y="17550"/>
                    <a:pt x="16200" y="17550"/>
                    <a:pt x="16200" y="17550"/>
                  </a:cubicBezTo>
                  <a:cubicBezTo>
                    <a:pt x="16031" y="17550"/>
                    <a:pt x="15862" y="17719"/>
                    <a:pt x="15862" y="17888"/>
                  </a:cubicBezTo>
                  <a:cubicBezTo>
                    <a:pt x="15862" y="18056"/>
                    <a:pt x="16031" y="18225"/>
                    <a:pt x="16200" y="18225"/>
                  </a:cubicBezTo>
                  <a:cubicBezTo>
                    <a:pt x="16200" y="18225"/>
                    <a:pt x="16706" y="18225"/>
                    <a:pt x="17213" y="18225"/>
                  </a:cubicBezTo>
                  <a:cubicBezTo>
                    <a:pt x="18056" y="18225"/>
                    <a:pt x="18056" y="18900"/>
                    <a:pt x="17888" y="19238"/>
                  </a:cubicBezTo>
                  <a:cubicBezTo>
                    <a:pt x="17888" y="19406"/>
                    <a:pt x="17719" y="19575"/>
                    <a:pt x="17719" y="19744"/>
                  </a:cubicBezTo>
                  <a:cubicBezTo>
                    <a:pt x="17550" y="20081"/>
                    <a:pt x="17213" y="20250"/>
                    <a:pt x="16538" y="20250"/>
                  </a:cubicBezTo>
                  <a:cubicBezTo>
                    <a:pt x="12825" y="20250"/>
                    <a:pt x="12825" y="20250"/>
                    <a:pt x="12825" y="20250"/>
                  </a:cubicBezTo>
                  <a:cubicBezTo>
                    <a:pt x="10969" y="20250"/>
                    <a:pt x="9113" y="19913"/>
                    <a:pt x="9113" y="19744"/>
                  </a:cubicBezTo>
                  <a:cubicBezTo>
                    <a:pt x="6244" y="19238"/>
                    <a:pt x="6075" y="19069"/>
                    <a:pt x="5906" y="19069"/>
                  </a:cubicBezTo>
                  <a:cubicBezTo>
                    <a:pt x="5906" y="19069"/>
                    <a:pt x="5400" y="18900"/>
                    <a:pt x="5400" y="18562"/>
                  </a:cubicBezTo>
                  <a:cubicBezTo>
                    <a:pt x="5400" y="9113"/>
                    <a:pt x="5400" y="9113"/>
                    <a:pt x="5400" y="9113"/>
                  </a:cubicBezTo>
                  <a:cubicBezTo>
                    <a:pt x="5400" y="8775"/>
                    <a:pt x="5569" y="8606"/>
                    <a:pt x="5906" y="8437"/>
                  </a:cubicBezTo>
                  <a:cubicBezTo>
                    <a:pt x="5906" y="8437"/>
                    <a:pt x="6075" y="8437"/>
                    <a:pt x="6075" y="8437"/>
                  </a:cubicBezTo>
                  <a:cubicBezTo>
                    <a:pt x="9113" y="7087"/>
                    <a:pt x="10125" y="4387"/>
                    <a:pt x="10125" y="2025"/>
                  </a:cubicBezTo>
                  <a:cubicBezTo>
                    <a:pt x="10125" y="1687"/>
                    <a:pt x="10463" y="1350"/>
                    <a:pt x="10800" y="1350"/>
                  </a:cubicBezTo>
                  <a:cubicBezTo>
                    <a:pt x="11475" y="1350"/>
                    <a:pt x="12825" y="2700"/>
                    <a:pt x="12825" y="4556"/>
                  </a:cubicBezTo>
                  <a:cubicBezTo>
                    <a:pt x="12825" y="6075"/>
                    <a:pt x="12656" y="6413"/>
                    <a:pt x="12150" y="8100"/>
                  </a:cubicBezTo>
                  <a:cubicBezTo>
                    <a:pt x="18900" y="8100"/>
                    <a:pt x="18900" y="8269"/>
                    <a:pt x="19406" y="8437"/>
                  </a:cubicBezTo>
                  <a:cubicBezTo>
                    <a:pt x="20250" y="8606"/>
                    <a:pt x="20250" y="9113"/>
                    <a:pt x="20250" y="9450"/>
                  </a:cubicBezTo>
                  <a:cubicBezTo>
                    <a:pt x="20250" y="9619"/>
                    <a:pt x="20250" y="9619"/>
                    <a:pt x="20250" y="978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78" name="Freeform 349"/>
            <p:cNvSpPr/>
            <p:nvPr/>
          </p:nvSpPr>
          <p:spPr>
            <a:xfrm>
              <a:off x="70028" y="615251"/>
              <a:ext cx="70030" cy="700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780" name="Freeform 350"/>
          <p:cNvSpPr/>
          <p:nvPr/>
        </p:nvSpPr>
        <p:spPr>
          <a:xfrm>
            <a:off x="14933232" y="780747"/>
            <a:ext cx="962027" cy="720728"/>
          </a:xfrm>
          <a:custGeom>
            <a:avLst/>
            <a:gdLst/>
            <a:ahLst/>
            <a:cxnLst>
              <a:cxn ang="0">
                <a:pos x="wd2" y="hd2"/>
              </a:cxn>
              <a:cxn ang="5400000">
                <a:pos x="wd2" y="hd2"/>
              </a:cxn>
              <a:cxn ang="10800000">
                <a:pos x="wd2" y="hd2"/>
              </a:cxn>
              <a:cxn ang="16200000">
                <a:pos x="wd2" y="hd2"/>
              </a:cxn>
            </a:cxnLst>
            <a:rect l="0" t="0" r="r" b="b"/>
            <a:pathLst>
              <a:path w="21600" h="21600" extrusionOk="0">
                <a:moveTo>
                  <a:pt x="21262" y="5175"/>
                </a:moveTo>
                <a:cubicBezTo>
                  <a:pt x="17719" y="450"/>
                  <a:pt x="17719" y="450"/>
                  <a:pt x="17719" y="450"/>
                </a:cubicBezTo>
                <a:cubicBezTo>
                  <a:pt x="17550" y="225"/>
                  <a:pt x="17212" y="0"/>
                  <a:pt x="16875" y="0"/>
                </a:cubicBezTo>
                <a:cubicBezTo>
                  <a:pt x="4725" y="0"/>
                  <a:pt x="4725" y="0"/>
                  <a:pt x="4725" y="0"/>
                </a:cubicBezTo>
                <a:cubicBezTo>
                  <a:pt x="4388" y="0"/>
                  <a:pt x="4050" y="225"/>
                  <a:pt x="3881" y="450"/>
                </a:cubicBezTo>
                <a:cubicBezTo>
                  <a:pt x="338" y="5175"/>
                  <a:pt x="338" y="5175"/>
                  <a:pt x="338" y="5175"/>
                </a:cubicBezTo>
                <a:cubicBezTo>
                  <a:pt x="169" y="5400"/>
                  <a:pt x="0" y="5850"/>
                  <a:pt x="0" y="6300"/>
                </a:cubicBezTo>
                <a:cubicBezTo>
                  <a:pt x="0" y="6750"/>
                  <a:pt x="169" y="7200"/>
                  <a:pt x="338" y="7650"/>
                </a:cubicBezTo>
                <a:cubicBezTo>
                  <a:pt x="9787" y="20925"/>
                  <a:pt x="9787" y="20925"/>
                  <a:pt x="9787" y="20925"/>
                </a:cubicBezTo>
                <a:cubicBezTo>
                  <a:pt x="10125" y="21375"/>
                  <a:pt x="10462" y="21600"/>
                  <a:pt x="10800" y="21600"/>
                </a:cubicBezTo>
                <a:cubicBezTo>
                  <a:pt x="11137" y="21600"/>
                  <a:pt x="11475" y="21375"/>
                  <a:pt x="11812" y="20925"/>
                </a:cubicBezTo>
                <a:cubicBezTo>
                  <a:pt x="21262" y="7650"/>
                  <a:pt x="21262" y="7650"/>
                  <a:pt x="21262" y="7650"/>
                </a:cubicBezTo>
                <a:cubicBezTo>
                  <a:pt x="21431" y="7200"/>
                  <a:pt x="21600" y="6750"/>
                  <a:pt x="21600" y="6300"/>
                </a:cubicBezTo>
                <a:cubicBezTo>
                  <a:pt x="21600" y="5850"/>
                  <a:pt x="21431" y="5400"/>
                  <a:pt x="21262" y="5175"/>
                </a:cubicBezTo>
                <a:close/>
                <a:moveTo>
                  <a:pt x="12319" y="6300"/>
                </a:moveTo>
                <a:cubicBezTo>
                  <a:pt x="9281" y="6300"/>
                  <a:pt x="9281" y="6300"/>
                  <a:pt x="9281" y="6300"/>
                </a:cubicBezTo>
                <a:cubicBezTo>
                  <a:pt x="10800" y="4725"/>
                  <a:pt x="10800" y="4725"/>
                  <a:pt x="10800" y="4725"/>
                </a:cubicBezTo>
                <a:lnTo>
                  <a:pt x="12319" y="6300"/>
                </a:lnTo>
                <a:close/>
                <a:moveTo>
                  <a:pt x="11306" y="4050"/>
                </a:moveTo>
                <a:cubicBezTo>
                  <a:pt x="13162" y="2025"/>
                  <a:pt x="13162" y="2025"/>
                  <a:pt x="13162" y="2025"/>
                </a:cubicBezTo>
                <a:cubicBezTo>
                  <a:pt x="14512" y="3825"/>
                  <a:pt x="14512" y="3825"/>
                  <a:pt x="14512" y="3825"/>
                </a:cubicBezTo>
                <a:cubicBezTo>
                  <a:pt x="12825" y="5625"/>
                  <a:pt x="12825" y="5625"/>
                  <a:pt x="12825" y="5625"/>
                </a:cubicBezTo>
                <a:lnTo>
                  <a:pt x="11306" y="4050"/>
                </a:lnTo>
                <a:close/>
                <a:moveTo>
                  <a:pt x="8775" y="5625"/>
                </a:moveTo>
                <a:cubicBezTo>
                  <a:pt x="7087" y="3825"/>
                  <a:pt x="7087" y="3825"/>
                  <a:pt x="7087" y="3825"/>
                </a:cubicBezTo>
                <a:cubicBezTo>
                  <a:pt x="8437" y="2025"/>
                  <a:pt x="8437" y="2025"/>
                  <a:pt x="8437" y="2025"/>
                </a:cubicBezTo>
                <a:cubicBezTo>
                  <a:pt x="10294" y="4050"/>
                  <a:pt x="10294" y="4050"/>
                  <a:pt x="10294" y="4050"/>
                </a:cubicBezTo>
                <a:lnTo>
                  <a:pt x="8775" y="5625"/>
                </a:lnTo>
                <a:close/>
                <a:moveTo>
                  <a:pt x="12487" y="7200"/>
                </a:moveTo>
                <a:cubicBezTo>
                  <a:pt x="10800" y="18450"/>
                  <a:pt x="10800" y="18450"/>
                  <a:pt x="10800" y="18450"/>
                </a:cubicBezTo>
                <a:cubicBezTo>
                  <a:pt x="9112" y="7200"/>
                  <a:pt x="9112" y="7200"/>
                  <a:pt x="9112" y="7200"/>
                </a:cubicBezTo>
                <a:lnTo>
                  <a:pt x="12487" y="7200"/>
                </a:lnTo>
                <a:close/>
                <a:moveTo>
                  <a:pt x="13162" y="7200"/>
                </a:moveTo>
                <a:cubicBezTo>
                  <a:pt x="16537" y="7200"/>
                  <a:pt x="16537" y="7200"/>
                  <a:pt x="16537" y="7200"/>
                </a:cubicBezTo>
                <a:cubicBezTo>
                  <a:pt x="11475" y="18225"/>
                  <a:pt x="11475" y="18225"/>
                  <a:pt x="11475" y="18225"/>
                </a:cubicBezTo>
                <a:lnTo>
                  <a:pt x="13162" y="7200"/>
                </a:lnTo>
                <a:close/>
                <a:moveTo>
                  <a:pt x="13331" y="6300"/>
                </a:moveTo>
                <a:cubicBezTo>
                  <a:pt x="15019" y="4500"/>
                  <a:pt x="15019" y="4500"/>
                  <a:pt x="15019" y="4500"/>
                </a:cubicBezTo>
                <a:cubicBezTo>
                  <a:pt x="16369" y="6300"/>
                  <a:pt x="16369" y="6300"/>
                  <a:pt x="16369" y="6300"/>
                </a:cubicBezTo>
                <a:lnTo>
                  <a:pt x="13331" y="6300"/>
                </a:lnTo>
                <a:close/>
                <a:moveTo>
                  <a:pt x="14006" y="1800"/>
                </a:moveTo>
                <a:cubicBezTo>
                  <a:pt x="16369" y="1800"/>
                  <a:pt x="16369" y="1800"/>
                  <a:pt x="16369" y="1800"/>
                </a:cubicBezTo>
                <a:cubicBezTo>
                  <a:pt x="15019" y="3150"/>
                  <a:pt x="15019" y="3150"/>
                  <a:pt x="15019" y="3150"/>
                </a:cubicBezTo>
                <a:lnTo>
                  <a:pt x="14006" y="1800"/>
                </a:lnTo>
                <a:close/>
                <a:moveTo>
                  <a:pt x="10800" y="3375"/>
                </a:moveTo>
                <a:cubicBezTo>
                  <a:pt x="9281" y="1800"/>
                  <a:pt x="9281" y="1800"/>
                  <a:pt x="9281" y="1800"/>
                </a:cubicBezTo>
                <a:cubicBezTo>
                  <a:pt x="12319" y="1800"/>
                  <a:pt x="12319" y="1800"/>
                  <a:pt x="12319" y="1800"/>
                </a:cubicBezTo>
                <a:lnTo>
                  <a:pt x="10800" y="3375"/>
                </a:lnTo>
                <a:close/>
                <a:moveTo>
                  <a:pt x="6581" y="3150"/>
                </a:moveTo>
                <a:cubicBezTo>
                  <a:pt x="5231" y="1800"/>
                  <a:pt x="5231" y="1800"/>
                  <a:pt x="5231" y="1800"/>
                </a:cubicBezTo>
                <a:cubicBezTo>
                  <a:pt x="7594" y="1800"/>
                  <a:pt x="7594" y="1800"/>
                  <a:pt x="7594" y="1800"/>
                </a:cubicBezTo>
                <a:lnTo>
                  <a:pt x="6581" y="3150"/>
                </a:lnTo>
                <a:close/>
                <a:moveTo>
                  <a:pt x="6581" y="4500"/>
                </a:moveTo>
                <a:cubicBezTo>
                  <a:pt x="8269" y="6300"/>
                  <a:pt x="8269" y="6300"/>
                  <a:pt x="8269" y="6300"/>
                </a:cubicBezTo>
                <a:cubicBezTo>
                  <a:pt x="5231" y="6300"/>
                  <a:pt x="5231" y="6300"/>
                  <a:pt x="5231" y="6300"/>
                </a:cubicBezTo>
                <a:lnTo>
                  <a:pt x="6581" y="4500"/>
                </a:lnTo>
                <a:close/>
                <a:moveTo>
                  <a:pt x="8437" y="7200"/>
                </a:moveTo>
                <a:cubicBezTo>
                  <a:pt x="10125" y="18225"/>
                  <a:pt x="10125" y="18225"/>
                  <a:pt x="10125" y="18225"/>
                </a:cubicBezTo>
                <a:cubicBezTo>
                  <a:pt x="5062" y="7200"/>
                  <a:pt x="5062" y="7200"/>
                  <a:pt x="5062" y="7200"/>
                </a:cubicBezTo>
                <a:lnTo>
                  <a:pt x="8437" y="7200"/>
                </a:lnTo>
                <a:close/>
                <a:moveTo>
                  <a:pt x="8606" y="16650"/>
                </a:moveTo>
                <a:cubicBezTo>
                  <a:pt x="1856" y="7200"/>
                  <a:pt x="1856" y="7200"/>
                  <a:pt x="1856" y="7200"/>
                </a:cubicBezTo>
                <a:cubicBezTo>
                  <a:pt x="4388" y="7200"/>
                  <a:pt x="4388" y="7200"/>
                  <a:pt x="4388" y="7200"/>
                </a:cubicBezTo>
                <a:lnTo>
                  <a:pt x="8606" y="16650"/>
                </a:lnTo>
                <a:close/>
                <a:moveTo>
                  <a:pt x="17212" y="7200"/>
                </a:moveTo>
                <a:cubicBezTo>
                  <a:pt x="19744" y="7200"/>
                  <a:pt x="19744" y="7200"/>
                  <a:pt x="19744" y="7200"/>
                </a:cubicBezTo>
                <a:cubicBezTo>
                  <a:pt x="12994" y="16650"/>
                  <a:pt x="12994" y="16650"/>
                  <a:pt x="12994" y="16650"/>
                </a:cubicBezTo>
                <a:lnTo>
                  <a:pt x="17212" y="7200"/>
                </a:lnTo>
                <a:close/>
                <a:moveTo>
                  <a:pt x="17381" y="6300"/>
                </a:moveTo>
                <a:cubicBezTo>
                  <a:pt x="15525" y="3825"/>
                  <a:pt x="15525" y="3825"/>
                  <a:pt x="15525" y="3825"/>
                </a:cubicBezTo>
                <a:cubicBezTo>
                  <a:pt x="17044" y="2250"/>
                  <a:pt x="17044" y="2250"/>
                  <a:pt x="17044" y="2250"/>
                </a:cubicBezTo>
                <a:cubicBezTo>
                  <a:pt x="20250" y="6300"/>
                  <a:pt x="20250" y="6300"/>
                  <a:pt x="20250" y="6300"/>
                </a:cubicBezTo>
                <a:lnTo>
                  <a:pt x="17381" y="6300"/>
                </a:lnTo>
                <a:close/>
                <a:moveTo>
                  <a:pt x="4556" y="2250"/>
                </a:moveTo>
                <a:cubicBezTo>
                  <a:pt x="6075" y="3825"/>
                  <a:pt x="6075" y="3825"/>
                  <a:pt x="6075" y="3825"/>
                </a:cubicBezTo>
                <a:cubicBezTo>
                  <a:pt x="4219" y="6300"/>
                  <a:pt x="4219" y="6300"/>
                  <a:pt x="4219" y="6300"/>
                </a:cubicBezTo>
                <a:cubicBezTo>
                  <a:pt x="1350" y="6300"/>
                  <a:pt x="1350" y="6300"/>
                  <a:pt x="1350" y="6300"/>
                </a:cubicBezTo>
                <a:lnTo>
                  <a:pt x="4556" y="22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784" name="Group 30"/>
          <p:cNvGrpSpPr/>
          <p:nvPr/>
        </p:nvGrpSpPr>
        <p:grpSpPr>
          <a:xfrm>
            <a:off x="6610605" y="720419"/>
            <a:ext cx="968377" cy="841377"/>
            <a:chOff x="0" y="0"/>
            <a:chExt cx="968375" cy="841375"/>
          </a:xfrm>
        </p:grpSpPr>
        <p:sp>
          <p:nvSpPr>
            <p:cNvPr id="781" name="Freeform 354"/>
            <p:cNvSpPr/>
            <p:nvPr/>
          </p:nvSpPr>
          <p:spPr>
            <a:xfrm>
              <a:off x="0" y="0"/>
              <a:ext cx="968376" cy="692150"/>
            </a:xfrm>
            <a:custGeom>
              <a:avLst/>
              <a:gdLst/>
              <a:ahLst/>
              <a:cxnLst>
                <a:cxn ang="0">
                  <a:pos x="wd2" y="hd2"/>
                </a:cxn>
                <a:cxn ang="5400000">
                  <a:pos x="wd2" y="hd2"/>
                </a:cxn>
                <a:cxn ang="10800000">
                  <a:pos x="wd2" y="hd2"/>
                </a:cxn>
                <a:cxn ang="16200000">
                  <a:pos x="wd2" y="hd2"/>
                </a:cxn>
              </a:cxnLst>
              <a:rect l="0" t="0" r="r" b="b"/>
              <a:pathLst>
                <a:path w="21600" h="21600" extrusionOk="0">
                  <a:moveTo>
                    <a:pt x="21600" y="5635"/>
                  </a:moveTo>
                  <a:cubicBezTo>
                    <a:pt x="21600" y="4226"/>
                    <a:pt x="20925" y="3287"/>
                    <a:pt x="20081" y="2817"/>
                  </a:cubicBezTo>
                  <a:cubicBezTo>
                    <a:pt x="11306" y="0"/>
                    <a:pt x="11306" y="0"/>
                    <a:pt x="11306" y="0"/>
                  </a:cubicBezTo>
                  <a:cubicBezTo>
                    <a:pt x="11137" y="0"/>
                    <a:pt x="10969" y="0"/>
                    <a:pt x="10800" y="0"/>
                  </a:cubicBezTo>
                  <a:cubicBezTo>
                    <a:pt x="10631" y="0"/>
                    <a:pt x="10462" y="0"/>
                    <a:pt x="10294" y="0"/>
                  </a:cubicBezTo>
                  <a:cubicBezTo>
                    <a:pt x="1519" y="2817"/>
                    <a:pt x="1519" y="2817"/>
                    <a:pt x="1519" y="2817"/>
                  </a:cubicBezTo>
                  <a:cubicBezTo>
                    <a:pt x="675" y="3287"/>
                    <a:pt x="0" y="4226"/>
                    <a:pt x="0" y="5635"/>
                  </a:cubicBezTo>
                  <a:cubicBezTo>
                    <a:pt x="0" y="7043"/>
                    <a:pt x="675" y="7983"/>
                    <a:pt x="1519" y="8452"/>
                  </a:cubicBezTo>
                  <a:cubicBezTo>
                    <a:pt x="3375" y="8922"/>
                    <a:pt x="3375" y="8922"/>
                    <a:pt x="3375" y="8922"/>
                  </a:cubicBezTo>
                  <a:cubicBezTo>
                    <a:pt x="3375" y="16904"/>
                    <a:pt x="3375" y="16904"/>
                    <a:pt x="3375" y="16904"/>
                  </a:cubicBezTo>
                  <a:cubicBezTo>
                    <a:pt x="3375" y="19487"/>
                    <a:pt x="5400" y="21600"/>
                    <a:pt x="10800" y="21600"/>
                  </a:cubicBezTo>
                  <a:cubicBezTo>
                    <a:pt x="16200" y="21600"/>
                    <a:pt x="18225" y="19487"/>
                    <a:pt x="18225" y="16904"/>
                  </a:cubicBezTo>
                  <a:cubicBezTo>
                    <a:pt x="18225" y="8922"/>
                    <a:pt x="18225" y="8922"/>
                    <a:pt x="18225" y="8922"/>
                  </a:cubicBezTo>
                  <a:cubicBezTo>
                    <a:pt x="20081" y="8452"/>
                    <a:pt x="20081" y="8452"/>
                    <a:pt x="20081" y="8452"/>
                  </a:cubicBezTo>
                  <a:cubicBezTo>
                    <a:pt x="20925" y="7983"/>
                    <a:pt x="21600" y="7043"/>
                    <a:pt x="21600" y="5635"/>
                  </a:cubicBezTo>
                  <a:close/>
                  <a:moveTo>
                    <a:pt x="16875" y="16904"/>
                  </a:moveTo>
                  <a:cubicBezTo>
                    <a:pt x="16875" y="17843"/>
                    <a:pt x="14850" y="19722"/>
                    <a:pt x="10800" y="19722"/>
                  </a:cubicBezTo>
                  <a:cubicBezTo>
                    <a:pt x="6750" y="19722"/>
                    <a:pt x="4725" y="17843"/>
                    <a:pt x="4725" y="16904"/>
                  </a:cubicBezTo>
                  <a:cubicBezTo>
                    <a:pt x="4725" y="9391"/>
                    <a:pt x="4725" y="9391"/>
                    <a:pt x="4725" y="9391"/>
                  </a:cubicBezTo>
                  <a:cubicBezTo>
                    <a:pt x="10294" y="11270"/>
                    <a:pt x="10294" y="11270"/>
                    <a:pt x="10294" y="11270"/>
                  </a:cubicBezTo>
                  <a:cubicBezTo>
                    <a:pt x="10462" y="11270"/>
                    <a:pt x="10631" y="11270"/>
                    <a:pt x="10800" y="11270"/>
                  </a:cubicBezTo>
                  <a:cubicBezTo>
                    <a:pt x="10969" y="11270"/>
                    <a:pt x="11137" y="11270"/>
                    <a:pt x="11306" y="11270"/>
                  </a:cubicBezTo>
                  <a:cubicBezTo>
                    <a:pt x="16875" y="9391"/>
                    <a:pt x="16875" y="9391"/>
                    <a:pt x="16875" y="9391"/>
                  </a:cubicBezTo>
                  <a:lnTo>
                    <a:pt x="16875" y="16904"/>
                  </a:lnTo>
                  <a:close/>
                  <a:moveTo>
                    <a:pt x="10969" y="9391"/>
                  </a:moveTo>
                  <a:cubicBezTo>
                    <a:pt x="10969" y="9391"/>
                    <a:pt x="10800" y="9391"/>
                    <a:pt x="10800" y="9391"/>
                  </a:cubicBezTo>
                  <a:cubicBezTo>
                    <a:pt x="10800" y="9391"/>
                    <a:pt x="10631" y="9391"/>
                    <a:pt x="10631" y="9391"/>
                  </a:cubicBezTo>
                  <a:cubicBezTo>
                    <a:pt x="1856" y="6574"/>
                    <a:pt x="1856" y="6574"/>
                    <a:pt x="1856" y="6574"/>
                  </a:cubicBezTo>
                  <a:cubicBezTo>
                    <a:pt x="1519" y="6339"/>
                    <a:pt x="1350" y="6104"/>
                    <a:pt x="1350" y="5635"/>
                  </a:cubicBezTo>
                  <a:cubicBezTo>
                    <a:pt x="1350" y="5165"/>
                    <a:pt x="1519" y="4930"/>
                    <a:pt x="1856" y="4696"/>
                  </a:cubicBezTo>
                  <a:cubicBezTo>
                    <a:pt x="10631" y="1878"/>
                    <a:pt x="10631" y="1878"/>
                    <a:pt x="10631" y="1878"/>
                  </a:cubicBezTo>
                  <a:cubicBezTo>
                    <a:pt x="10631" y="1878"/>
                    <a:pt x="10800" y="1878"/>
                    <a:pt x="10800" y="1878"/>
                  </a:cubicBezTo>
                  <a:cubicBezTo>
                    <a:pt x="10800" y="1878"/>
                    <a:pt x="10969" y="1878"/>
                    <a:pt x="10969" y="1878"/>
                  </a:cubicBezTo>
                  <a:cubicBezTo>
                    <a:pt x="19744" y="4696"/>
                    <a:pt x="19744" y="4696"/>
                    <a:pt x="19744" y="4696"/>
                  </a:cubicBezTo>
                  <a:cubicBezTo>
                    <a:pt x="20081" y="4930"/>
                    <a:pt x="20250" y="5165"/>
                    <a:pt x="20250" y="5635"/>
                  </a:cubicBezTo>
                  <a:cubicBezTo>
                    <a:pt x="20250" y="6104"/>
                    <a:pt x="20081" y="6339"/>
                    <a:pt x="19744" y="6574"/>
                  </a:cubicBezTo>
                  <a:lnTo>
                    <a:pt x="10969" y="939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82" name="Freeform 355"/>
            <p:cNvSpPr/>
            <p:nvPr/>
          </p:nvSpPr>
          <p:spPr>
            <a:xfrm>
              <a:off x="876300" y="301623"/>
              <a:ext cx="60326" cy="330201"/>
            </a:xfrm>
            <a:custGeom>
              <a:avLst/>
              <a:gdLst/>
              <a:ahLst/>
              <a:cxnLst>
                <a:cxn ang="0">
                  <a:pos x="wd2" y="hd2"/>
                </a:cxn>
                <a:cxn ang="5400000">
                  <a:pos x="wd2" y="hd2"/>
                </a:cxn>
                <a:cxn ang="10800000">
                  <a:pos x="wd2" y="hd2"/>
                </a:cxn>
                <a:cxn ang="16200000">
                  <a:pos x="wd2" y="hd2"/>
                </a:cxn>
              </a:cxnLst>
              <a:rect l="0" t="0" r="r" b="b"/>
              <a:pathLst>
                <a:path w="21600" h="21600" extrusionOk="0">
                  <a:moveTo>
                    <a:pt x="0" y="1964"/>
                  </a:moveTo>
                  <a:cubicBezTo>
                    <a:pt x="0" y="19636"/>
                    <a:pt x="0" y="19636"/>
                    <a:pt x="0" y="19636"/>
                  </a:cubicBezTo>
                  <a:cubicBezTo>
                    <a:pt x="0" y="20618"/>
                    <a:pt x="5400" y="21600"/>
                    <a:pt x="10800" y="21600"/>
                  </a:cubicBezTo>
                  <a:cubicBezTo>
                    <a:pt x="16200" y="21600"/>
                    <a:pt x="21600" y="20618"/>
                    <a:pt x="21600" y="19636"/>
                  </a:cubicBezTo>
                  <a:cubicBezTo>
                    <a:pt x="21600" y="1964"/>
                    <a:pt x="21600" y="1964"/>
                    <a:pt x="21600" y="1964"/>
                  </a:cubicBezTo>
                  <a:cubicBezTo>
                    <a:pt x="21600" y="982"/>
                    <a:pt x="16200" y="0"/>
                    <a:pt x="10800" y="0"/>
                  </a:cubicBezTo>
                  <a:cubicBezTo>
                    <a:pt x="5400" y="0"/>
                    <a:pt x="0" y="982"/>
                    <a:pt x="0" y="196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83" name="Oval 356"/>
            <p:cNvSpPr/>
            <p:nvPr/>
          </p:nvSpPr>
          <p:spPr>
            <a:xfrm>
              <a:off x="847725" y="660399"/>
              <a:ext cx="120649" cy="180977"/>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88" name="Group 34"/>
          <p:cNvGrpSpPr/>
          <p:nvPr/>
        </p:nvGrpSpPr>
        <p:grpSpPr>
          <a:xfrm>
            <a:off x="8726623" y="4071103"/>
            <a:ext cx="968377" cy="603251"/>
            <a:chOff x="0" y="0"/>
            <a:chExt cx="968375" cy="603250"/>
          </a:xfrm>
        </p:grpSpPr>
        <p:sp>
          <p:nvSpPr>
            <p:cNvPr id="785" name="Freeform 10"/>
            <p:cNvSpPr/>
            <p:nvPr/>
          </p:nvSpPr>
          <p:spPr>
            <a:xfrm>
              <a:off x="0" y="0"/>
              <a:ext cx="968376" cy="603250"/>
            </a:xfrm>
            <a:custGeom>
              <a:avLst/>
              <a:gdLst/>
              <a:ahLst/>
              <a:cxnLst>
                <a:cxn ang="0">
                  <a:pos x="wd2" y="hd2"/>
                </a:cxn>
                <a:cxn ang="5400000">
                  <a:pos x="wd2" y="hd2"/>
                </a:cxn>
                <a:cxn ang="10800000">
                  <a:pos x="wd2" y="hd2"/>
                </a:cxn>
                <a:cxn ang="16200000">
                  <a:pos x="wd2" y="hd2"/>
                </a:cxn>
              </a:cxnLst>
              <a:rect l="0" t="0" r="r" b="b"/>
              <a:pathLst>
                <a:path w="21600" h="21600" extrusionOk="0">
                  <a:moveTo>
                    <a:pt x="21600" y="10530"/>
                  </a:moveTo>
                  <a:cubicBezTo>
                    <a:pt x="21600" y="10530"/>
                    <a:pt x="21600" y="10530"/>
                    <a:pt x="21600" y="10530"/>
                  </a:cubicBezTo>
                  <a:cubicBezTo>
                    <a:pt x="21600" y="10530"/>
                    <a:pt x="21600" y="10260"/>
                    <a:pt x="21431" y="10260"/>
                  </a:cubicBezTo>
                  <a:cubicBezTo>
                    <a:pt x="21431" y="10260"/>
                    <a:pt x="21431" y="10260"/>
                    <a:pt x="21431" y="10260"/>
                  </a:cubicBezTo>
                  <a:cubicBezTo>
                    <a:pt x="19575" y="4320"/>
                    <a:pt x="15356" y="0"/>
                    <a:pt x="10800" y="0"/>
                  </a:cubicBezTo>
                  <a:cubicBezTo>
                    <a:pt x="6244" y="0"/>
                    <a:pt x="2025" y="4320"/>
                    <a:pt x="0" y="10260"/>
                  </a:cubicBezTo>
                  <a:cubicBezTo>
                    <a:pt x="0" y="10260"/>
                    <a:pt x="0" y="10260"/>
                    <a:pt x="0" y="10260"/>
                  </a:cubicBezTo>
                  <a:cubicBezTo>
                    <a:pt x="0" y="10260"/>
                    <a:pt x="0" y="10260"/>
                    <a:pt x="0" y="10530"/>
                  </a:cubicBezTo>
                  <a:cubicBezTo>
                    <a:pt x="0" y="10530"/>
                    <a:pt x="0" y="10530"/>
                    <a:pt x="0" y="10530"/>
                  </a:cubicBezTo>
                  <a:cubicBezTo>
                    <a:pt x="0" y="10530"/>
                    <a:pt x="0" y="10800"/>
                    <a:pt x="0" y="10800"/>
                  </a:cubicBezTo>
                  <a:cubicBezTo>
                    <a:pt x="0" y="10800"/>
                    <a:pt x="0" y="11070"/>
                    <a:pt x="0" y="11070"/>
                  </a:cubicBezTo>
                  <a:cubicBezTo>
                    <a:pt x="0" y="11070"/>
                    <a:pt x="0" y="11070"/>
                    <a:pt x="0" y="11070"/>
                  </a:cubicBezTo>
                  <a:cubicBezTo>
                    <a:pt x="0" y="11070"/>
                    <a:pt x="0" y="11070"/>
                    <a:pt x="0" y="11340"/>
                  </a:cubicBezTo>
                  <a:cubicBezTo>
                    <a:pt x="0" y="11340"/>
                    <a:pt x="0" y="11340"/>
                    <a:pt x="0" y="11340"/>
                  </a:cubicBezTo>
                  <a:cubicBezTo>
                    <a:pt x="2025" y="17280"/>
                    <a:pt x="6244" y="21600"/>
                    <a:pt x="10800" y="21600"/>
                  </a:cubicBezTo>
                  <a:cubicBezTo>
                    <a:pt x="15356" y="21600"/>
                    <a:pt x="19575" y="17280"/>
                    <a:pt x="21431" y="11340"/>
                  </a:cubicBezTo>
                  <a:cubicBezTo>
                    <a:pt x="21431" y="11340"/>
                    <a:pt x="21431" y="11340"/>
                    <a:pt x="21431" y="11340"/>
                  </a:cubicBezTo>
                  <a:cubicBezTo>
                    <a:pt x="21600" y="11070"/>
                    <a:pt x="21600" y="11070"/>
                    <a:pt x="21600" y="11070"/>
                  </a:cubicBezTo>
                  <a:cubicBezTo>
                    <a:pt x="21600" y="11070"/>
                    <a:pt x="21600" y="11070"/>
                    <a:pt x="21600" y="11070"/>
                  </a:cubicBezTo>
                  <a:cubicBezTo>
                    <a:pt x="21600" y="11070"/>
                    <a:pt x="21600" y="10800"/>
                    <a:pt x="21600" y="10800"/>
                  </a:cubicBezTo>
                  <a:cubicBezTo>
                    <a:pt x="21600" y="10800"/>
                    <a:pt x="21600" y="10530"/>
                    <a:pt x="21600" y="10530"/>
                  </a:cubicBezTo>
                  <a:close/>
                  <a:moveTo>
                    <a:pt x="10800" y="19440"/>
                  </a:moveTo>
                  <a:cubicBezTo>
                    <a:pt x="6919" y="19440"/>
                    <a:pt x="3206" y="15930"/>
                    <a:pt x="1519" y="10800"/>
                  </a:cubicBezTo>
                  <a:cubicBezTo>
                    <a:pt x="3375" y="5670"/>
                    <a:pt x="6919" y="2160"/>
                    <a:pt x="10800" y="2160"/>
                  </a:cubicBezTo>
                  <a:cubicBezTo>
                    <a:pt x="14512" y="2160"/>
                    <a:pt x="18225" y="5670"/>
                    <a:pt x="20081" y="10800"/>
                  </a:cubicBezTo>
                  <a:cubicBezTo>
                    <a:pt x="18225" y="15930"/>
                    <a:pt x="14512" y="19440"/>
                    <a:pt x="10800" y="194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86" name="Freeform 11"/>
            <p:cNvSpPr/>
            <p:nvPr/>
          </p:nvSpPr>
          <p:spPr>
            <a:xfrm>
              <a:off x="365125" y="180975"/>
              <a:ext cx="136527" cy="136527"/>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9200" y="0"/>
                    <a:pt x="19200" y="0"/>
                    <a:pt x="19200" y="0"/>
                  </a:cubicBezTo>
                  <a:cubicBezTo>
                    <a:pt x="8400" y="0"/>
                    <a:pt x="0" y="8400"/>
                    <a:pt x="0" y="19200"/>
                  </a:cubicBezTo>
                  <a:cubicBezTo>
                    <a:pt x="0" y="20400"/>
                    <a:pt x="1200" y="21600"/>
                    <a:pt x="2400" y="21600"/>
                  </a:cubicBezTo>
                  <a:cubicBezTo>
                    <a:pt x="3600" y="21600"/>
                    <a:pt x="4800" y="20400"/>
                    <a:pt x="4800" y="19200"/>
                  </a:cubicBezTo>
                  <a:cubicBezTo>
                    <a:pt x="4800" y="10800"/>
                    <a:pt x="10800" y="4800"/>
                    <a:pt x="19200" y="4800"/>
                  </a:cubicBezTo>
                  <a:cubicBezTo>
                    <a:pt x="19200" y="4800"/>
                    <a:pt x="19200" y="4800"/>
                    <a:pt x="19200" y="4800"/>
                  </a:cubicBezTo>
                  <a:cubicBezTo>
                    <a:pt x="20400" y="4800"/>
                    <a:pt x="21600" y="3600"/>
                    <a:pt x="21600" y="2400"/>
                  </a:cubicBezTo>
                  <a:cubicBezTo>
                    <a:pt x="21600" y="1200"/>
                    <a:pt x="20400" y="0"/>
                    <a:pt x="19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87" name="Freeform 12"/>
            <p:cNvSpPr/>
            <p:nvPr/>
          </p:nvSpPr>
          <p:spPr>
            <a:xfrm>
              <a:off x="273050" y="92076"/>
              <a:ext cx="422276" cy="4191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629" y="0"/>
                    <a:pt x="0" y="5014"/>
                    <a:pt x="0" y="10800"/>
                  </a:cubicBezTo>
                  <a:cubicBezTo>
                    <a:pt x="0" y="16586"/>
                    <a:pt x="4629" y="21600"/>
                    <a:pt x="10800" y="21600"/>
                  </a:cubicBezTo>
                  <a:cubicBezTo>
                    <a:pt x="16586" y="21600"/>
                    <a:pt x="21600" y="16586"/>
                    <a:pt x="21600" y="10800"/>
                  </a:cubicBezTo>
                  <a:cubicBezTo>
                    <a:pt x="21600" y="5014"/>
                    <a:pt x="16586" y="0"/>
                    <a:pt x="10800" y="0"/>
                  </a:cubicBezTo>
                  <a:close/>
                  <a:moveTo>
                    <a:pt x="10800" y="20057"/>
                  </a:moveTo>
                  <a:cubicBezTo>
                    <a:pt x="5786" y="20057"/>
                    <a:pt x="1543" y="15814"/>
                    <a:pt x="1543" y="10800"/>
                  </a:cubicBezTo>
                  <a:cubicBezTo>
                    <a:pt x="1543" y="5786"/>
                    <a:pt x="5786" y="1543"/>
                    <a:pt x="10800" y="1543"/>
                  </a:cubicBezTo>
                  <a:cubicBezTo>
                    <a:pt x="15814" y="1543"/>
                    <a:pt x="20057" y="5786"/>
                    <a:pt x="20057" y="10800"/>
                  </a:cubicBezTo>
                  <a:cubicBezTo>
                    <a:pt x="20057" y="15814"/>
                    <a:pt x="15814" y="20057"/>
                    <a:pt x="10800" y="2005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798" name="Group 38"/>
          <p:cNvGrpSpPr/>
          <p:nvPr/>
        </p:nvGrpSpPr>
        <p:grpSpPr>
          <a:xfrm>
            <a:off x="4469755" y="3890871"/>
            <a:ext cx="964060" cy="963709"/>
            <a:chOff x="0" y="0"/>
            <a:chExt cx="964058" cy="963707"/>
          </a:xfrm>
        </p:grpSpPr>
        <p:sp>
          <p:nvSpPr>
            <p:cNvPr id="789" name="Freeform 16"/>
            <p:cNvSpPr/>
            <p:nvPr/>
          </p:nvSpPr>
          <p:spPr>
            <a:xfrm>
              <a:off x="346552" y="93719"/>
              <a:ext cx="523782" cy="521800"/>
            </a:xfrm>
            <a:custGeom>
              <a:avLst/>
              <a:gdLst/>
              <a:ahLst/>
              <a:cxnLst>
                <a:cxn ang="0">
                  <a:pos x="wd2" y="hd2"/>
                </a:cxn>
                <a:cxn ang="5400000">
                  <a:pos x="wd2" y="hd2"/>
                </a:cxn>
                <a:cxn ang="10800000">
                  <a:pos x="wd2" y="hd2"/>
                </a:cxn>
                <a:cxn ang="16200000">
                  <a:pos x="wd2" y="hd2"/>
                </a:cxn>
              </a:cxnLst>
              <a:rect l="0" t="0" r="r" b="b"/>
              <a:pathLst>
                <a:path w="21358" h="21478" extrusionOk="0">
                  <a:moveTo>
                    <a:pt x="1007" y="21478"/>
                  </a:moveTo>
                  <a:cubicBezTo>
                    <a:pt x="685" y="21478"/>
                    <a:pt x="524" y="21316"/>
                    <a:pt x="363" y="21153"/>
                  </a:cubicBezTo>
                  <a:cubicBezTo>
                    <a:pt x="-121" y="20828"/>
                    <a:pt x="-121" y="20179"/>
                    <a:pt x="363" y="19854"/>
                  </a:cubicBezTo>
                  <a:cubicBezTo>
                    <a:pt x="19706" y="365"/>
                    <a:pt x="19706" y="365"/>
                    <a:pt x="19706" y="365"/>
                  </a:cubicBezTo>
                  <a:cubicBezTo>
                    <a:pt x="20028" y="-122"/>
                    <a:pt x="20673" y="-122"/>
                    <a:pt x="20995" y="365"/>
                  </a:cubicBezTo>
                  <a:cubicBezTo>
                    <a:pt x="21479" y="690"/>
                    <a:pt x="21479" y="1340"/>
                    <a:pt x="20995" y="1664"/>
                  </a:cubicBezTo>
                  <a:cubicBezTo>
                    <a:pt x="1652" y="21153"/>
                    <a:pt x="1652" y="21153"/>
                    <a:pt x="1652" y="21153"/>
                  </a:cubicBezTo>
                  <a:cubicBezTo>
                    <a:pt x="1491" y="21316"/>
                    <a:pt x="1330" y="21478"/>
                    <a:pt x="1007" y="2147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0" name="Freeform 17"/>
            <p:cNvSpPr/>
            <p:nvPr/>
          </p:nvSpPr>
          <p:spPr>
            <a:xfrm>
              <a:off x="604121" y="0"/>
              <a:ext cx="359938" cy="359740"/>
            </a:xfrm>
            <a:custGeom>
              <a:avLst/>
              <a:gdLst/>
              <a:ahLst/>
              <a:cxnLst>
                <a:cxn ang="0">
                  <a:pos x="wd2" y="hd2"/>
                </a:cxn>
                <a:cxn ang="5400000">
                  <a:pos x="wd2" y="hd2"/>
                </a:cxn>
                <a:cxn ang="10800000">
                  <a:pos x="wd2" y="hd2"/>
                </a:cxn>
                <a:cxn ang="16200000">
                  <a:pos x="wd2" y="hd2"/>
                </a:cxn>
              </a:cxnLst>
              <a:rect l="0" t="0" r="r" b="b"/>
              <a:pathLst>
                <a:path w="21127" h="21600" extrusionOk="0">
                  <a:moveTo>
                    <a:pt x="9050" y="21600"/>
                  </a:moveTo>
                  <a:cubicBezTo>
                    <a:pt x="6959" y="21600"/>
                    <a:pt x="4869" y="20651"/>
                    <a:pt x="3011" y="18514"/>
                  </a:cubicBezTo>
                  <a:cubicBezTo>
                    <a:pt x="456" y="16141"/>
                    <a:pt x="-473" y="13530"/>
                    <a:pt x="224" y="10919"/>
                  </a:cubicBezTo>
                  <a:cubicBezTo>
                    <a:pt x="1617" y="4273"/>
                    <a:pt x="12533" y="475"/>
                    <a:pt x="13695" y="0"/>
                  </a:cubicBezTo>
                  <a:cubicBezTo>
                    <a:pt x="14159" y="0"/>
                    <a:pt x="14624" y="0"/>
                    <a:pt x="15088" y="237"/>
                  </a:cubicBezTo>
                  <a:cubicBezTo>
                    <a:pt x="15321" y="475"/>
                    <a:pt x="15553" y="949"/>
                    <a:pt x="15553" y="1424"/>
                  </a:cubicBezTo>
                  <a:cubicBezTo>
                    <a:pt x="15553" y="5697"/>
                    <a:pt x="15553" y="5697"/>
                    <a:pt x="15553" y="5697"/>
                  </a:cubicBezTo>
                  <a:cubicBezTo>
                    <a:pt x="19733" y="5697"/>
                    <a:pt x="19733" y="5697"/>
                    <a:pt x="19733" y="5697"/>
                  </a:cubicBezTo>
                  <a:cubicBezTo>
                    <a:pt x="20198" y="5697"/>
                    <a:pt x="20662" y="5934"/>
                    <a:pt x="20895" y="6171"/>
                  </a:cubicBezTo>
                  <a:cubicBezTo>
                    <a:pt x="21127" y="6646"/>
                    <a:pt x="21127" y="7121"/>
                    <a:pt x="21127" y="7596"/>
                  </a:cubicBezTo>
                  <a:cubicBezTo>
                    <a:pt x="20662" y="9020"/>
                    <a:pt x="16250" y="21600"/>
                    <a:pt x="9050" y="21600"/>
                  </a:cubicBezTo>
                  <a:close/>
                  <a:moveTo>
                    <a:pt x="12766" y="3560"/>
                  </a:moveTo>
                  <a:cubicBezTo>
                    <a:pt x="9282" y="4985"/>
                    <a:pt x="3708" y="7833"/>
                    <a:pt x="3011" y="11393"/>
                  </a:cubicBezTo>
                  <a:cubicBezTo>
                    <a:pt x="2546" y="13055"/>
                    <a:pt x="3243" y="14716"/>
                    <a:pt x="4869" y="16615"/>
                  </a:cubicBezTo>
                  <a:cubicBezTo>
                    <a:pt x="6262" y="18040"/>
                    <a:pt x="7656" y="18752"/>
                    <a:pt x="9050" y="18752"/>
                  </a:cubicBezTo>
                  <a:cubicBezTo>
                    <a:pt x="12766" y="18752"/>
                    <a:pt x="16250" y="12580"/>
                    <a:pt x="17643" y="8545"/>
                  </a:cubicBezTo>
                  <a:cubicBezTo>
                    <a:pt x="14159" y="8545"/>
                    <a:pt x="14159" y="8545"/>
                    <a:pt x="14159" y="8545"/>
                  </a:cubicBezTo>
                  <a:cubicBezTo>
                    <a:pt x="13462" y="8545"/>
                    <a:pt x="12766" y="7833"/>
                    <a:pt x="12766" y="7121"/>
                  </a:cubicBezTo>
                  <a:lnTo>
                    <a:pt x="12766" y="356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1" name="Freeform 18"/>
            <p:cNvSpPr/>
            <p:nvPr/>
          </p:nvSpPr>
          <p:spPr>
            <a:xfrm>
              <a:off x="726430" y="44555"/>
              <a:ext cx="47857" cy="19307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20278"/>
                    <a:pt x="0" y="18955"/>
                  </a:cubicBezTo>
                  <a:cubicBezTo>
                    <a:pt x="0" y="2645"/>
                    <a:pt x="0" y="2645"/>
                    <a:pt x="0" y="2645"/>
                  </a:cubicBezTo>
                  <a:cubicBezTo>
                    <a:pt x="0" y="882"/>
                    <a:pt x="5400" y="0"/>
                    <a:pt x="10800" y="0"/>
                  </a:cubicBezTo>
                  <a:cubicBezTo>
                    <a:pt x="16200" y="0"/>
                    <a:pt x="21600" y="882"/>
                    <a:pt x="21600" y="2645"/>
                  </a:cubicBezTo>
                  <a:cubicBezTo>
                    <a:pt x="21600" y="18955"/>
                    <a:pt x="21600" y="18955"/>
                    <a:pt x="21600" y="18955"/>
                  </a:cubicBezTo>
                  <a:cubicBezTo>
                    <a:pt x="21600" y="20278"/>
                    <a:pt x="162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2" name="Freeform 19"/>
            <p:cNvSpPr/>
            <p:nvPr/>
          </p:nvSpPr>
          <p:spPr>
            <a:xfrm>
              <a:off x="0" y="815516"/>
              <a:ext cx="148549" cy="148192"/>
            </a:xfrm>
            <a:custGeom>
              <a:avLst/>
              <a:gdLst/>
              <a:ahLst/>
              <a:cxnLst>
                <a:cxn ang="0">
                  <a:pos x="wd2" y="hd2"/>
                </a:cxn>
                <a:cxn ang="5400000">
                  <a:pos x="wd2" y="hd2"/>
                </a:cxn>
                <a:cxn ang="10800000">
                  <a:pos x="wd2" y="hd2"/>
                </a:cxn>
                <a:cxn ang="16200000">
                  <a:pos x="wd2" y="hd2"/>
                </a:cxn>
              </a:cxnLst>
              <a:rect l="0" t="0" r="r" b="b"/>
              <a:pathLst>
                <a:path w="20908" h="21316" extrusionOk="0">
                  <a:moveTo>
                    <a:pt x="3462" y="21316"/>
                  </a:moveTo>
                  <a:cubicBezTo>
                    <a:pt x="2354" y="21316"/>
                    <a:pt x="1800" y="20748"/>
                    <a:pt x="1247" y="20179"/>
                  </a:cubicBezTo>
                  <a:cubicBezTo>
                    <a:pt x="-415" y="19042"/>
                    <a:pt x="-415" y="16769"/>
                    <a:pt x="1247" y="15632"/>
                  </a:cubicBezTo>
                  <a:cubicBezTo>
                    <a:pt x="15647" y="853"/>
                    <a:pt x="15647" y="853"/>
                    <a:pt x="15647" y="853"/>
                  </a:cubicBezTo>
                  <a:cubicBezTo>
                    <a:pt x="16754" y="-284"/>
                    <a:pt x="18970" y="-284"/>
                    <a:pt x="20077" y="853"/>
                  </a:cubicBezTo>
                  <a:cubicBezTo>
                    <a:pt x="21185" y="1990"/>
                    <a:pt x="21185" y="4263"/>
                    <a:pt x="20077" y="5400"/>
                  </a:cubicBezTo>
                  <a:cubicBezTo>
                    <a:pt x="5677" y="20179"/>
                    <a:pt x="5677" y="20179"/>
                    <a:pt x="5677" y="20179"/>
                  </a:cubicBezTo>
                  <a:cubicBezTo>
                    <a:pt x="5123" y="20748"/>
                    <a:pt x="4570" y="21316"/>
                    <a:pt x="3462" y="2131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3" name="Freeform 20"/>
            <p:cNvSpPr/>
            <p:nvPr/>
          </p:nvSpPr>
          <p:spPr>
            <a:xfrm>
              <a:off x="594733" y="815516"/>
              <a:ext cx="148550" cy="148192"/>
            </a:xfrm>
            <a:custGeom>
              <a:avLst/>
              <a:gdLst/>
              <a:ahLst/>
              <a:cxnLst>
                <a:cxn ang="0">
                  <a:pos x="wd2" y="hd2"/>
                </a:cxn>
                <a:cxn ang="5400000">
                  <a:pos x="wd2" y="hd2"/>
                </a:cxn>
                <a:cxn ang="10800000">
                  <a:pos x="wd2" y="hd2"/>
                </a:cxn>
                <a:cxn ang="16200000">
                  <a:pos x="wd2" y="hd2"/>
                </a:cxn>
              </a:cxnLst>
              <a:rect l="0" t="0" r="r" b="b"/>
              <a:pathLst>
                <a:path w="20908" h="21316" extrusionOk="0">
                  <a:moveTo>
                    <a:pt x="17446" y="21316"/>
                  </a:moveTo>
                  <a:cubicBezTo>
                    <a:pt x="16338" y="21316"/>
                    <a:pt x="15785" y="20748"/>
                    <a:pt x="15231" y="20179"/>
                  </a:cubicBezTo>
                  <a:cubicBezTo>
                    <a:pt x="831" y="5400"/>
                    <a:pt x="831" y="5400"/>
                    <a:pt x="831" y="5400"/>
                  </a:cubicBezTo>
                  <a:cubicBezTo>
                    <a:pt x="-277" y="4263"/>
                    <a:pt x="-277" y="1990"/>
                    <a:pt x="831" y="853"/>
                  </a:cubicBezTo>
                  <a:cubicBezTo>
                    <a:pt x="1938" y="-284"/>
                    <a:pt x="4154" y="-284"/>
                    <a:pt x="5261" y="853"/>
                  </a:cubicBezTo>
                  <a:cubicBezTo>
                    <a:pt x="19661" y="15632"/>
                    <a:pt x="19661" y="15632"/>
                    <a:pt x="19661" y="15632"/>
                  </a:cubicBezTo>
                  <a:cubicBezTo>
                    <a:pt x="21323" y="16769"/>
                    <a:pt x="21323" y="19042"/>
                    <a:pt x="19661" y="20179"/>
                  </a:cubicBezTo>
                  <a:cubicBezTo>
                    <a:pt x="19108" y="20748"/>
                    <a:pt x="18554" y="21316"/>
                    <a:pt x="17446" y="2131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4" name="Freeform 21"/>
            <p:cNvSpPr/>
            <p:nvPr/>
          </p:nvSpPr>
          <p:spPr>
            <a:xfrm>
              <a:off x="349" y="221124"/>
              <a:ext cx="742584" cy="7425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26" y="21600"/>
                    <a:pt x="0" y="16774"/>
                    <a:pt x="0" y="10800"/>
                  </a:cubicBezTo>
                  <a:cubicBezTo>
                    <a:pt x="0" y="4826"/>
                    <a:pt x="4826" y="0"/>
                    <a:pt x="10800" y="0"/>
                  </a:cubicBezTo>
                  <a:cubicBezTo>
                    <a:pt x="16774" y="0"/>
                    <a:pt x="21600" y="4826"/>
                    <a:pt x="21600" y="10800"/>
                  </a:cubicBezTo>
                  <a:cubicBezTo>
                    <a:pt x="21600" y="16774"/>
                    <a:pt x="16774" y="21600"/>
                    <a:pt x="10800" y="21600"/>
                  </a:cubicBezTo>
                  <a:close/>
                  <a:moveTo>
                    <a:pt x="10800" y="1379"/>
                  </a:moveTo>
                  <a:cubicBezTo>
                    <a:pt x="5630" y="1379"/>
                    <a:pt x="1379" y="5630"/>
                    <a:pt x="1379" y="10800"/>
                  </a:cubicBezTo>
                  <a:cubicBezTo>
                    <a:pt x="1379" y="15970"/>
                    <a:pt x="5630" y="20221"/>
                    <a:pt x="10800" y="20221"/>
                  </a:cubicBezTo>
                  <a:cubicBezTo>
                    <a:pt x="15970" y="20221"/>
                    <a:pt x="20221" y="15970"/>
                    <a:pt x="20221" y="10800"/>
                  </a:cubicBezTo>
                  <a:cubicBezTo>
                    <a:pt x="20221" y="5630"/>
                    <a:pt x="15970" y="1379"/>
                    <a:pt x="10800" y="13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5" name="Freeform 22"/>
            <p:cNvSpPr/>
            <p:nvPr/>
          </p:nvSpPr>
          <p:spPr>
            <a:xfrm>
              <a:off x="127413" y="348189"/>
              <a:ext cx="488456" cy="48845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77" y="21600"/>
                    <a:pt x="0" y="16723"/>
                    <a:pt x="0" y="10800"/>
                  </a:cubicBezTo>
                  <a:cubicBezTo>
                    <a:pt x="0" y="4877"/>
                    <a:pt x="4877" y="0"/>
                    <a:pt x="10800" y="0"/>
                  </a:cubicBezTo>
                  <a:cubicBezTo>
                    <a:pt x="16723" y="0"/>
                    <a:pt x="21600" y="4877"/>
                    <a:pt x="21600" y="10800"/>
                  </a:cubicBezTo>
                  <a:cubicBezTo>
                    <a:pt x="21600" y="16723"/>
                    <a:pt x="16723" y="21600"/>
                    <a:pt x="10800" y="21600"/>
                  </a:cubicBezTo>
                  <a:close/>
                  <a:moveTo>
                    <a:pt x="10800" y="2090"/>
                  </a:moveTo>
                  <a:cubicBezTo>
                    <a:pt x="5923" y="2090"/>
                    <a:pt x="2090" y="5923"/>
                    <a:pt x="2090" y="10800"/>
                  </a:cubicBezTo>
                  <a:cubicBezTo>
                    <a:pt x="2090" y="15677"/>
                    <a:pt x="5923" y="19510"/>
                    <a:pt x="10800" y="19510"/>
                  </a:cubicBezTo>
                  <a:cubicBezTo>
                    <a:pt x="15677" y="19510"/>
                    <a:pt x="19510" y="15677"/>
                    <a:pt x="19510" y="10800"/>
                  </a:cubicBezTo>
                  <a:cubicBezTo>
                    <a:pt x="19510" y="5923"/>
                    <a:pt x="15677" y="2090"/>
                    <a:pt x="10800" y="209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6" name="Freeform 23"/>
            <p:cNvSpPr/>
            <p:nvPr/>
          </p:nvSpPr>
          <p:spPr>
            <a:xfrm>
              <a:off x="252828" y="473603"/>
              <a:ext cx="237627" cy="2376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680" y="21600"/>
                    <a:pt x="0" y="16920"/>
                    <a:pt x="0" y="10800"/>
                  </a:cubicBezTo>
                  <a:cubicBezTo>
                    <a:pt x="0" y="4680"/>
                    <a:pt x="4680" y="0"/>
                    <a:pt x="10800" y="0"/>
                  </a:cubicBezTo>
                  <a:cubicBezTo>
                    <a:pt x="16920" y="0"/>
                    <a:pt x="21600" y="4680"/>
                    <a:pt x="21600" y="10800"/>
                  </a:cubicBezTo>
                  <a:cubicBezTo>
                    <a:pt x="21600" y="16920"/>
                    <a:pt x="16920" y="21600"/>
                    <a:pt x="10800" y="21600"/>
                  </a:cubicBezTo>
                  <a:close/>
                  <a:moveTo>
                    <a:pt x="10800" y="4320"/>
                  </a:moveTo>
                  <a:cubicBezTo>
                    <a:pt x="7200" y="4320"/>
                    <a:pt x="4320" y="7200"/>
                    <a:pt x="4320" y="10800"/>
                  </a:cubicBezTo>
                  <a:cubicBezTo>
                    <a:pt x="4320" y="14400"/>
                    <a:pt x="7200" y="17280"/>
                    <a:pt x="10800" y="17280"/>
                  </a:cubicBezTo>
                  <a:cubicBezTo>
                    <a:pt x="14400" y="17280"/>
                    <a:pt x="17280" y="14400"/>
                    <a:pt x="17280" y="10800"/>
                  </a:cubicBezTo>
                  <a:cubicBezTo>
                    <a:pt x="17280" y="7200"/>
                    <a:pt x="14400" y="4320"/>
                    <a:pt x="10800" y="43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797" name="Freeform 24"/>
            <p:cNvSpPr/>
            <p:nvPr/>
          </p:nvSpPr>
          <p:spPr>
            <a:xfrm>
              <a:off x="332036" y="552811"/>
              <a:ext cx="79210" cy="7921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320" y="21600"/>
                    <a:pt x="0" y="17280"/>
                    <a:pt x="0" y="10800"/>
                  </a:cubicBezTo>
                  <a:cubicBezTo>
                    <a:pt x="0" y="4320"/>
                    <a:pt x="4320" y="0"/>
                    <a:pt x="10800" y="0"/>
                  </a:cubicBezTo>
                  <a:cubicBezTo>
                    <a:pt x="17280" y="0"/>
                    <a:pt x="21600" y="4320"/>
                    <a:pt x="21600" y="10800"/>
                  </a:cubicBezTo>
                  <a:cubicBezTo>
                    <a:pt x="21600" y="17280"/>
                    <a:pt x="17280" y="21600"/>
                    <a:pt x="10800" y="21600"/>
                  </a:cubicBezTo>
                  <a:close/>
                  <a:moveTo>
                    <a:pt x="10800" y="8640"/>
                  </a:moveTo>
                  <a:cubicBezTo>
                    <a:pt x="9720" y="8640"/>
                    <a:pt x="8640" y="9720"/>
                    <a:pt x="8640" y="10800"/>
                  </a:cubicBezTo>
                  <a:cubicBezTo>
                    <a:pt x="8640" y="11880"/>
                    <a:pt x="9720" y="12960"/>
                    <a:pt x="10800" y="12960"/>
                  </a:cubicBezTo>
                  <a:cubicBezTo>
                    <a:pt x="11880" y="12960"/>
                    <a:pt x="12960" y="11880"/>
                    <a:pt x="12960" y="10800"/>
                  </a:cubicBezTo>
                  <a:cubicBezTo>
                    <a:pt x="12960" y="9720"/>
                    <a:pt x="11880" y="8640"/>
                    <a:pt x="10800" y="8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799" name="Freeform 5"/>
          <p:cNvSpPr/>
          <p:nvPr/>
        </p:nvSpPr>
        <p:spPr>
          <a:xfrm>
            <a:off x="10842463" y="3973183"/>
            <a:ext cx="799059" cy="799091"/>
          </a:xfrm>
          <a:custGeom>
            <a:avLst/>
            <a:gdLst/>
            <a:ahLst/>
            <a:cxnLst>
              <a:cxn ang="0">
                <a:pos x="wd2" y="hd2"/>
              </a:cxn>
              <a:cxn ang="5400000">
                <a:pos x="wd2" y="hd2"/>
              </a:cxn>
              <a:cxn ang="10800000">
                <a:pos x="wd2" y="hd2"/>
              </a:cxn>
              <a:cxn ang="16200000">
                <a:pos x="wd2" y="hd2"/>
              </a:cxn>
            </a:cxnLst>
            <a:rect l="0" t="0" r="r" b="b"/>
            <a:pathLst>
              <a:path w="21433" h="21600" extrusionOk="0">
                <a:moveTo>
                  <a:pt x="7467" y="21600"/>
                </a:moveTo>
                <a:cubicBezTo>
                  <a:pt x="7467" y="21600"/>
                  <a:pt x="7467" y="21600"/>
                  <a:pt x="7467" y="21600"/>
                </a:cubicBezTo>
                <a:cubicBezTo>
                  <a:pt x="7067" y="21600"/>
                  <a:pt x="6933" y="21466"/>
                  <a:pt x="6667" y="21198"/>
                </a:cubicBezTo>
                <a:cubicBezTo>
                  <a:pt x="4000" y="17575"/>
                  <a:pt x="4000" y="17575"/>
                  <a:pt x="4000" y="17575"/>
                </a:cubicBezTo>
                <a:cubicBezTo>
                  <a:pt x="400" y="14892"/>
                  <a:pt x="400" y="14892"/>
                  <a:pt x="400" y="14892"/>
                </a:cubicBezTo>
                <a:cubicBezTo>
                  <a:pt x="133" y="14758"/>
                  <a:pt x="0" y="14489"/>
                  <a:pt x="0" y="14087"/>
                </a:cubicBezTo>
                <a:cubicBezTo>
                  <a:pt x="0" y="13819"/>
                  <a:pt x="0" y="13550"/>
                  <a:pt x="267" y="13416"/>
                </a:cubicBezTo>
                <a:cubicBezTo>
                  <a:pt x="1733" y="11940"/>
                  <a:pt x="1733" y="11940"/>
                  <a:pt x="1733" y="11940"/>
                </a:cubicBezTo>
                <a:cubicBezTo>
                  <a:pt x="1867" y="11672"/>
                  <a:pt x="2133" y="11672"/>
                  <a:pt x="2400" y="11672"/>
                </a:cubicBezTo>
                <a:cubicBezTo>
                  <a:pt x="2400" y="11672"/>
                  <a:pt x="2533" y="11672"/>
                  <a:pt x="2667" y="11672"/>
                </a:cubicBezTo>
                <a:cubicBezTo>
                  <a:pt x="5200" y="12343"/>
                  <a:pt x="5200" y="12343"/>
                  <a:pt x="5200" y="12343"/>
                </a:cubicBezTo>
                <a:cubicBezTo>
                  <a:pt x="8267" y="9257"/>
                  <a:pt x="8267" y="9257"/>
                  <a:pt x="8267" y="9257"/>
                </a:cubicBezTo>
                <a:cubicBezTo>
                  <a:pt x="1467" y="5501"/>
                  <a:pt x="1467" y="5501"/>
                  <a:pt x="1467" y="5501"/>
                </a:cubicBezTo>
                <a:cubicBezTo>
                  <a:pt x="1200" y="5366"/>
                  <a:pt x="933" y="5098"/>
                  <a:pt x="933" y="4830"/>
                </a:cubicBezTo>
                <a:cubicBezTo>
                  <a:pt x="933" y="4427"/>
                  <a:pt x="933" y="4159"/>
                  <a:pt x="1200" y="3891"/>
                </a:cubicBezTo>
                <a:cubicBezTo>
                  <a:pt x="3067" y="2012"/>
                  <a:pt x="3067" y="2012"/>
                  <a:pt x="3067" y="2012"/>
                </a:cubicBezTo>
                <a:cubicBezTo>
                  <a:pt x="3333" y="1744"/>
                  <a:pt x="3733" y="1744"/>
                  <a:pt x="4000" y="1744"/>
                </a:cubicBezTo>
                <a:cubicBezTo>
                  <a:pt x="13467" y="4025"/>
                  <a:pt x="13467" y="4025"/>
                  <a:pt x="13467" y="4025"/>
                </a:cubicBezTo>
                <a:cubicBezTo>
                  <a:pt x="15467" y="1878"/>
                  <a:pt x="15467" y="1878"/>
                  <a:pt x="15467" y="1878"/>
                </a:cubicBezTo>
                <a:cubicBezTo>
                  <a:pt x="16667" y="805"/>
                  <a:pt x="18267" y="0"/>
                  <a:pt x="19467" y="0"/>
                </a:cubicBezTo>
                <a:cubicBezTo>
                  <a:pt x="20133" y="0"/>
                  <a:pt x="20533" y="134"/>
                  <a:pt x="20933" y="537"/>
                </a:cubicBezTo>
                <a:cubicBezTo>
                  <a:pt x="21467" y="1073"/>
                  <a:pt x="21600" y="2012"/>
                  <a:pt x="21200" y="3220"/>
                </a:cubicBezTo>
                <a:cubicBezTo>
                  <a:pt x="20933" y="4159"/>
                  <a:pt x="20267" y="5232"/>
                  <a:pt x="19600" y="5903"/>
                </a:cubicBezTo>
                <a:cubicBezTo>
                  <a:pt x="17467" y="8184"/>
                  <a:pt x="17467" y="8184"/>
                  <a:pt x="17467" y="8184"/>
                </a:cubicBezTo>
                <a:cubicBezTo>
                  <a:pt x="19733" y="17978"/>
                  <a:pt x="19733" y="17978"/>
                  <a:pt x="19733" y="17978"/>
                </a:cubicBezTo>
                <a:cubicBezTo>
                  <a:pt x="19733" y="18380"/>
                  <a:pt x="19600" y="18783"/>
                  <a:pt x="19333" y="19051"/>
                </a:cubicBezTo>
                <a:cubicBezTo>
                  <a:pt x="17467" y="20527"/>
                  <a:pt x="17467" y="20527"/>
                  <a:pt x="17467" y="20527"/>
                </a:cubicBezTo>
                <a:cubicBezTo>
                  <a:pt x="17333" y="20661"/>
                  <a:pt x="17067" y="20661"/>
                  <a:pt x="16800" y="20661"/>
                </a:cubicBezTo>
                <a:cubicBezTo>
                  <a:pt x="16800" y="20661"/>
                  <a:pt x="16667" y="20661"/>
                  <a:pt x="16533" y="20661"/>
                </a:cubicBezTo>
                <a:cubicBezTo>
                  <a:pt x="16267" y="20527"/>
                  <a:pt x="16000" y="20393"/>
                  <a:pt x="16000" y="20124"/>
                </a:cubicBezTo>
                <a:cubicBezTo>
                  <a:pt x="12267" y="13282"/>
                  <a:pt x="12267" y="13282"/>
                  <a:pt x="12267" y="13282"/>
                </a:cubicBezTo>
                <a:cubicBezTo>
                  <a:pt x="9200" y="16368"/>
                  <a:pt x="9200" y="16368"/>
                  <a:pt x="9200" y="16368"/>
                </a:cubicBezTo>
                <a:cubicBezTo>
                  <a:pt x="9867" y="18917"/>
                  <a:pt x="9867" y="18917"/>
                  <a:pt x="9867" y="18917"/>
                </a:cubicBezTo>
                <a:cubicBezTo>
                  <a:pt x="10000" y="19319"/>
                  <a:pt x="9867" y="19588"/>
                  <a:pt x="9600" y="19856"/>
                </a:cubicBezTo>
                <a:cubicBezTo>
                  <a:pt x="8267" y="21332"/>
                  <a:pt x="8267" y="21332"/>
                  <a:pt x="8267" y="21332"/>
                </a:cubicBezTo>
                <a:cubicBezTo>
                  <a:pt x="8000" y="21466"/>
                  <a:pt x="7733" y="21600"/>
                  <a:pt x="7467" y="21600"/>
                </a:cubicBezTo>
                <a:close/>
                <a:moveTo>
                  <a:pt x="1067" y="14087"/>
                </a:moveTo>
                <a:cubicBezTo>
                  <a:pt x="4800" y="16904"/>
                  <a:pt x="4800" y="16904"/>
                  <a:pt x="4800" y="16904"/>
                </a:cubicBezTo>
                <a:cubicBezTo>
                  <a:pt x="7467" y="20527"/>
                  <a:pt x="7467" y="20527"/>
                  <a:pt x="7467" y="20527"/>
                </a:cubicBezTo>
                <a:cubicBezTo>
                  <a:pt x="8800" y="19185"/>
                  <a:pt x="8800" y="19185"/>
                  <a:pt x="8800" y="19185"/>
                </a:cubicBezTo>
                <a:cubicBezTo>
                  <a:pt x="8000" y="16099"/>
                  <a:pt x="8000" y="16099"/>
                  <a:pt x="8000" y="16099"/>
                </a:cubicBezTo>
                <a:cubicBezTo>
                  <a:pt x="12533" y="11538"/>
                  <a:pt x="12533" y="11538"/>
                  <a:pt x="12533" y="11538"/>
                </a:cubicBezTo>
                <a:cubicBezTo>
                  <a:pt x="16800" y="19588"/>
                  <a:pt x="16800" y="19588"/>
                  <a:pt x="16800" y="19588"/>
                </a:cubicBezTo>
                <a:cubicBezTo>
                  <a:pt x="18667" y="18246"/>
                  <a:pt x="18667" y="18246"/>
                  <a:pt x="18667" y="18246"/>
                </a:cubicBezTo>
                <a:cubicBezTo>
                  <a:pt x="16267" y="7781"/>
                  <a:pt x="16267" y="7781"/>
                  <a:pt x="16267" y="7781"/>
                </a:cubicBezTo>
                <a:cubicBezTo>
                  <a:pt x="18800" y="5232"/>
                  <a:pt x="18800" y="5232"/>
                  <a:pt x="18800" y="5232"/>
                </a:cubicBezTo>
                <a:cubicBezTo>
                  <a:pt x="19467" y="4561"/>
                  <a:pt x="20000" y="3757"/>
                  <a:pt x="20267" y="2952"/>
                </a:cubicBezTo>
                <a:cubicBezTo>
                  <a:pt x="20533" y="2147"/>
                  <a:pt x="20400" y="1610"/>
                  <a:pt x="20133" y="1342"/>
                </a:cubicBezTo>
                <a:cubicBezTo>
                  <a:pt x="20000" y="1073"/>
                  <a:pt x="19867" y="1073"/>
                  <a:pt x="19467" y="1073"/>
                </a:cubicBezTo>
                <a:cubicBezTo>
                  <a:pt x="18533" y="1073"/>
                  <a:pt x="17200" y="1744"/>
                  <a:pt x="16267" y="2683"/>
                </a:cubicBezTo>
                <a:cubicBezTo>
                  <a:pt x="13733" y="5232"/>
                  <a:pt x="13733" y="5232"/>
                  <a:pt x="13733" y="5232"/>
                </a:cubicBezTo>
                <a:cubicBezTo>
                  <a:pt x="3733" y="2817"/>
                  <a:pt x="3733" y="2817"/>
                  <a:pt x="3733" y="2817"/>
                </a:cubicBezTo>
                <a:cubicBezTo>
                  <a:pt x="2000" y="4696"/>
                  <a:pt x="2000" y="4696"/>
                  <a:pt x="2000" y="4696"/>
                </a:cubicBezTo>
                <a:cubicBezTo>
                  <a:pt x="10000" y="8989"/>
                  <a:pt x="10000" y="8989"/>
                  <a:pt x="10000" y="8989"/>
                </a:cubicBezTo>
                <a:cubicBezTo>
                  <a:pt x="5467" y="13550"/>
                  <a:pt x="5467" y="13550"/>
                  <a:pt x="5467" y="13550"/>
                </a:cubicBezTo>
                <a:cubicBezTo>
                  <a:pt x="2400" y="12745"/>
                  <a:pt x="2400" y="12745"/>
                  <a:pt x="2400" y="12745"/>
                </a:cubicBezTo>
                <a:lnTo>
                  <a:pt x="1067" y="14087"/>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02" name="Group 49"/>
          <p:cNvGrpSpPr/>
          <p:nvPr/>
        </p:nvGrpSpPr>
        <p:grpSpPr>
          <a:xfrm>
            <a:off x="6631640" y="7354861"/>
            <a:ext cx="926315" cy="554706"/>
            <a:chOff x="0" y="0"/>
            <a:chExt cx="926314" cy="554705"/>
          </a:xfrm>
        </p:grpSpPr>
        <p:sp>
          <p:nvSpPr>
            <p:cNvPr id="800" name="Freeform 12"/>
            <p:cNvSpPr/>
            <p:nvPr/>
          </p:nvSpPr>
          <p:spPr>
            <a:xfrm>
              <a:off x="0" y="0"/>
              <a:ext cx="926315" cy="554706"/>
            </a:xfrm>
            <a:custGeom>
              <a:avLst/>
              <a:gdLst/>
              <a:ahLst/>
              <a:cxnLst>
                <a:cxn ang="0">
                  <a:pos x="wd2" y="hd2"/>
                </a:cxn>
                <a:cxn ang="5400000">
                  <a:pos x="wd2" y="hd2"/>
                </a:cxn>
                <a:cxn ang="10800000">
                  <a:pos x="wd2" y="hd2"/>
                </a:cxn>
                <a:cxn ang="16200000">
                  <a:pos x="wd2" y="hd2"/>
                </a:cxn>
              </a:cxnLst>
              <a:rect l="0" t="0" r="r" b="b"/>
              <a:pathLst>
                <a:path w="21600" h="15729" extrusionOk="0">
                  <a:moveTo>
                    <a:pt x="0" y="6368"/>
                  </a:moveTo>
                  <a:cubicBezTo>
                    <a:pt x="0" y="7183"/>
                    <a:pt x="0" y="7183"/>
                    <a:pt x="0" y="7183"/>
                  </a:cubicBezTo>
                  <a:cubicBezTo>
                    <a:pt x="4388" y="17779"/>
                    <a:pt x="16200" y="18594"/>
                    <a:pt x="21600" y="9220"/>
                  </a:cubicBezTo>
                  <a:cubicBezTo>
                    <a:pt x="21600" y="8405"/>
                    <a:pt x="21600" y="8405"/>
                    <a:pt x="21600" y="8405"/>
                  </a:cubicBezTo>
                  <a:cubicBezTo>
                    <a:pt x="17550" y="-1783"/>
                    <a:pt x="5738" y="-3006"/>
                    <a:pt x="0" y="6368"/>
                  </a:cubicBezTo>
                  <a:close/>
                  <a:moveTo>
                    <a:pt x="10800" y="13703"/>
                  </a:moveTo>
                  <a:cubicBezTo>
                    <a:pt x="8100" y="13296"/>
                    <a:pt x="6075" y="10443"/>
                    <a:pt x="6075" y="7183"/>
                  </a:cubicBezTo>
                  <a:cubicBezTo>
                    <a:pt x="6413" y="3922"/>
                    <a:pt x="8775" y="1477"/>
                    <a:pt x="11475" y="1885"/>
                  </a:cubicBezTo>
                  <a:cubicBezTo>
                    <a:pt x="14175" y="2292"/>
                    <a:pt x="16200" y="5145"/>
                    <a:pt x="15863" y="8405"/>
                  </a:cubicBezTo>
                  <a:cubicBezTo>
                    <a:pt x="15863" y="11666"/>
                    <a:pt x="13500" y="14111"/>
                    <a:pt x="10800" y="1370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01" name="Oval 13"/>
            <p:cNvSpPr/>
            <p:nvPr/>
          </p:nvSpPr>
          <p:spPr>
            <a:xfrm>
              <a:off x="359558" y="168233"/>
              <a:ext cx="219393" cy="213297"/>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05" name="Group 52"/>
          <p:cNvGrpSpPr/>
          <p:nvPr/>
        </p:nvGrpSpPr>
        <p:grpSpPr>
          <a:xfrm>
            <a:off x="22960262" y="835699"/>
            <a:ext cx="614969" cy="719037"/>
            <a:chOff x="0" y="0"/>
            <a:chExt cx="614967" cy="719036"/>
          </a:xfrm>
        </p:grpSpPr>
        <p:sp>
          <p:nvSpPr>
            <p:cNvPr id="803" name="Freeform 68"/>
            <p:cNvSpPr/>
            <p:nvPr/>
          </p:nvSpPr>
          <p:spPr>
            <a:xfrm>
              <a:off x="23653" y="-1"/>
              <a:ext cx="591315" cy="562932"/>
            </a:xfrm>
            <a:custGeom>
              <a:avLst/>
              <a:gdLst/>
              <a:ahLst/>
              <a:cxnLst>
                <a:cxn ang="0">
                  <a:pos x="wd2" y="hd2"/>
                </a:cxn>
                <a:cxn ang="5400000">
                  <a:pos x="wd2" y="hd2"/>
                </a:cxn>
                <a:cxn ang="10800000">
                  <a:pos x="wd2" y="hd2"/>
                </a:cxn>
                <a:cxn ang="16200000">
                  <a:pos x="wd2" y="hd2"/>
                </a:cxn>
              </a:cxnLst>
              <a:rect l="0" t="0" r="r" b="b"/>
              <a:pathLst>
                <a:path w="21600" h="21600" extrusionOk="0">
                  <a:moveTo>
                    <a:pt x="19970" y="3456"/>
                  </a:moveTo>
                  <a:cubicBezTo>
                    <a:pt x="20785" y="3456"/>
                    <a:pt x="21600" y="2592"/>
                    <a:pt x="21600" y="1728"/>
                  </a:cubicBezTo>
                  <a:cubicBezTo>
                    <a:pt x="21600" y="864"/>
                    <a:pt x="20785" y="0"/>
                    <a:pt x="19970" y="0"/>
                  </a:cubicBezTo>
                  <a:cubicBezTo>
                    <a:pt x="18747" y="0"/>
                    <a:pt x="18340" y="864"/>
                    <a:pt x="18340" y="1728"/>
                  </a:cubicBezTo>
                  <a:cubicBezTo>
                    <a:pt x="18340" y="2160"/>
                    <a:pt x="18340" y="2592"/>
                    <a:pt x="18340" y="2592"/>
                  </a:cubicBezTo>
                  <a:cubicBezTo>
                    <a:pt x="10189" y="8640"/>
                    <a:pt x="10189" y="8640"/>
                    <a:pt x="10189" y="8640"/>
                  </a:cubicBezTo>
                  <a:cubicBezTo>
                    <a:pt x="2853" y="864"/>
                    <a:pt x="2853" y="864"/>
                    <a:pt x="2853" y="864"/>
                  </a:cubicBezTo>
                  <a:cubicBezTo>
                    <a:pt x="2445" y="0"/>
                    <a:pt x="1630" y="0"/>
                    <a:pt x="1223" y="432"/>
                  </a:cubicBezTo>
                  <a:cubicBezTo>
                    <a:pt x="408" y="432"/>
                    <a:pt x="0" y="1296"/>
                    <a:pt x="0" y="1728"/>
                  </a:cubicBezTo>
                  <a:cubicBezTo>
                    <a:pt x="0" y="6912"/>
                    <a:pt x="2038" y="12096"/>
                    <a:pt x="5706" y="15984"/>
                  </a:cubicBezTo>
                  <a:cubicBezTo>
                    <a:pt x="8966" y="19872"/>
                    <a:pt x="13857" y="21600"/>
                    <a:pt x="18747" y="21600"/>
                  </a:cubicBezTo>
                  <a:cubicBezTo>
                    <a:pt x="19562" y="21600"/>
                    <a:pt x="19970" y="21168"/>
                    <a:pt x="20377" y="20736"/>
                  </a:cubicBezTo>
                  <a:cubicBezTo>
                    <a:pt x="20785" y="19872"/>
                    <a:pt x="20377" y="19008"/>
                    <a:pt x="19970" y="18576"/>
                  </a:cubicBezTo>
                  <a:cubicBezTo>
                    <a:pt x="13449" y="11664"/>
                    <a:pt x="13449" y="11664"/>
                    <a:pt x="13449" y="11664"/>
                  </a:cubicBezTo>
                  <a:cubicBezTo>
                    <a:pt x="18747" y="3024"/>
                    <a:pt x="18747" y="3024"/>
                    <a:pt x="18747" y="3024"/>
                  </a:cubicBezTo>
                  <a:cubicBezTo>
                    <a:pt x="19155" y="3456"/>
                    <a:pt x="19562" y="3456"/>
                    <a:pt x="19970" y="34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04" name="Freeform 69"/>
            <p:cNvSpPr/>
            <p:nvPr/>
          </p:nvSpPr>
          <p:spPr>
            <a:xfrm>
              <a:off x="-1" y="458857"/>
              <a:ext cx="288563" cy="260180"/>
            </a:xfrm>
            <a:custGeom>
              <a:avLst/>
              <a:gdLst/>
              <a:ahLst/>
              <a:cxnLst>
                <a:cxn ang="0">
                  <a:pos x="wd2" y="hd2"/>
                </a:cxn>
                <a:cxn ang="5400000">
                  <a:pos x="wd2" y="hd2"/>
                </a:cxn>
                <a:cxn ang="10800000">
                  <a:pos x="wd2" y="hd2"/>
                </a:cxn>
                <a:cxn ang="16200000">
                  <a:pos x="wd2" y="hd2"/>
                </a:cxn>
              </a:cxnLst>
              <a:rect l="0" t="0" r="r" b="b"/>
              <a:pathLst>
                <a:path w="21600" h="21600" extrusionOk="0">
                  <a:moveTo>
                    <a:pt x="19108" y="8452"/>
                  </a:moveTo>
                  <a:cubicBezTo>
                    <a:pt x="18277" y="7513"/>
                    <a:pt x="18277" y="7513"/>
                    <a:pt x="18277" y="7513"/>
                  </a:cubicBezTo>
                  <a:cubicBezTo>
                    <a:pt x="14954" y="5635"/>
                    <a:pt x="12462" y="2817"/>
                    <a:pt x="9969" y="0"/>
                  </a:cubicBezTo>
                  <a:cubicBezTo>
                    <a:pt x="9138" y="0"/>
                    <a:pt x="9138" y="0"/>
                    <a:pt x="9138" y="0"/>
                  </a:cubicBezTo>
                  <a:cubicBezTo>
                    <a:pt x="9138" y="0"/>
                    <a:pt x="9138" y="0"/>
                    <a:pt x="9138" y="0"/>
                  </a:cubicBezTo>
                  <a:cubicBezTo>
                    <a:pt x="0" y="18783"/>
                    <a:pt x="0" y="18783"/>
                    <a:pt x="0" y="18783"/>
                  </a:cubicBezTo>
                  <a:cubicBezTo>
                    <a:pt x="0" y="19722"/>
                    <a:pt x="0" y="19722"/>
                    <a:pt x="0" y="20661"/>
                  </a:cubicBezTo>
                  <a:cubicBezTo>
                    <a:pt x="831" y="21600"/>
                    <a:pt x="831" y="21600"/>
                    <a:pt x="1662" y="21600"/>
                  </a:cubicBezTo>
                  <a:cubicBezTo>
                    <a:pt x="19938" y="21600"/>
                    <a:pt x="19938" y="21600"/>
                    <a:pt x="19938" y="21600"/>
                  </a:cubicBezTo>
                  <a:cubicBezTo>
                    <a:pt x="20769" y="21600"/>
                    <a:pt x="20769" y="21600"/>
                    <a:pt x="21600" y="20661"/>
                  </a:cubicBezTo>
                  <a:cubicBezTo>
                    <a:pt x="21600" y="20661"/>
                    <a:pt x="21600" y="19722"/>
                    <a:pt x="21600" y="18783"/>
                  </a:cubicBezTo>
                  <a:lnTo>
                    <a:pt x="19108" y="845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08" name="Group 55"/>
          <p:cNvGrpSpPr/>
          <p:nvPr/>
        </p:nvGrpSpPr>
        <p:grpSpPr>
          <a:xfrm>
            <a:off x="21087359" y="7337931"/>
            <a:ext cx="627841" cy="583627"/>
            <a:chOff x="0" y="0"/>
            <a:chExt cx="627840" cy="583625"/>
          </a:xfrm>
        </p:grpSpPr>
        <p:sp>
          <p:nvSpPr>
            <p:cNvPr id="806" name="Freeform 29"/>
            <p:cNvSpPr/>
            <p:nvPr/>
          </p:nvSpPr>
          <p:spPr>
            <a:xfrm>
              <a:off x="84008" y="499617"/>
              <a:ext cx="459827" cy="84009"/>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0" y="0"/>
                    <a:pt x="0" y="0"/>
                    <a:pt x="0" y="2700"/>
                  </a:cubicBezTo>
                  <a:cubicBezTo>
                    <a:pt x="0" y="18900"/>
                    <a:pt x="0" y="18900"/>
                    <a:pt x="0" y="18900"/>
                  </a:cubicBezTo>
                  <a:cubicBezTo>
                    <a:pt x="0" y="21600"/>
                    <a:pt x="0" y="21600"/>
                    <a:pt x="491" y="21600"/>
                  </a:cubicBezTo>
                  <a:cubicBezTo>
                    <a:pt x="21109" y="21600"/>
                    <a:pt x="21109" y="21600"/>
                    <a:pt x="21109" y="21600"/>
                  </a:cubicBezTo>
                  <a:cubicBezTo>
                    <a:pt x="21600" y="21600"/>
                    <a:pt x="21600" y="21600"/>
                    <a:pt x="21600" y="18900"/>
                  </a:cubicBezTo>
                  <a:cubicBezTo>
                    <a:pt x="21600" y="2700"/>
                    <a:pt x="21600" y="2700"/>
                    <a:pt x="21600" y="2700"/>
                  </a:cubicBezTo>
                  <a:cubicBezTo>
                    <a:pt x="21600" y="0"/>
                    <a:pt x="21600" y="0"/>
                    <a:pt x="21109"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07" name="Freeform 30"/>
            <p:cNvSpPr/>
            <p:nvPr/>
          </p:nvSpPr>
          <p:spPr>
            <a:xfrm>
              <a:off x="-1" y="-1"/>
              <a:ext cx="627842" cy="459828"/>
            </a:xfrm>
            <a:custGeom>
              <a:avLst/>
              <a:gdLst/>
              <a:ahLst/>
              <a:cxnLst>
                <a:cxn ang="0">
                  <a:pos x="wd2" y="hd2"/>
                </a:cxn>
                <a:cxn ang="5400000">
                  <a:pos x="wd2" y="hd2"/>
                </a:cxn>
                <a:cxn ang="10800000">
                  <a:pos x="wd2" y="hd2"/>
                </a:cxn>
                <a:cxn ang="16200000">
                  <a:pos x="wd2" y="hd2"/>
                </a:cxn>
              </a:cxnLst>
              <a:rect l="0" t="0" r="r" b="b"/>
              <a:pathLst>
                <a:path w="21600" h="21600" extrusionOk="0">
                  <a:moveTo>
                    <a:pt x="21600" y="2945"/>
                  </a:moveTo>
                  <a:cubicBezTo>
                    <a:pt x="21600" y="1473"/>
                    <a:pt x="20520" y="0"/>
                    <a:pt x="19440" y="0"/>
                  </a:cubicBezTo>
                  <a:cubicBezTo>
                    <a:pt x="18360" y="0"/>
                    <a:pt x="17280" y="1473"/>
                    <a:pt x="17280" y="2945"/>
                  </a:cubicBezTo>
                  <a:cubicBezTo>
                    <a:pt x="17280" y="3927"/>
                    <a:pt x="17640" y="4909"/>
                    <a:pt x="18360" y="5400"/>
                  </a:cubicBezTo>
                  <a:cubicBezTo>
                    <a:pt x="14400" y="15709"/>
                    <a:pt x="14400" y="15709"/>
                    <a:pt x="14400" y="15709"/>
                  </a:cubicBezTo>
                  <a:cubicBezTo>
                    <a:pt x="11880" y="5400"/>
                    <a:pt x="11880" y="5400"/>
                    <a:pt x="11880" y="5400"/>
                  </a:cubicBezTo>
                  <a:cubicBezTo>
                    <a:pt x="12600" y="4909"/>
                    <a:pt x="12960" y="3927"/>
                    <a:pt x="12960" y="2945"/>
                  </a:cubicBezTo>
                  <a:cubicBezTo>
                    <a:pt x="12960" y="1473"/>
                    <a:pt x="11880" y="0"/>
                    <a:pt x="10800" y="0"/>
                  </a:cubicBezTo>
                  <a:cubicBezTo>
                    <a:pt x="9720" y="0"/>
                    <a:pt x="8640" y="1473"/>
                    <a:pt x="8640" y="2945"/>
                  </a:cubicBezTo>
                  <a:cubicBezTo>
                    <a:pt x="8640" y="3927"/>
                    <a:pt x="9000" y="4909"/>
                    <a:pt x="9720" y="5400"/>
                  </a:cubicBezTo>
                  <a:cubicBezTo>
                    <a:pt x="7200" y="15709"/>
                    <a:pt x="7200" y="15709"/>
                    <a:pt x="7200" y="15709"/>
                  </a:cubicBezTo>
                  <a:cubicBezTo>
                    <a:pt x="3240" y="5400"/>
                    <a:pt x="3240" y="5400"/>
                    <a:pt x="3240" y="5400"/>
                  </a:cubicBezTo>
                  <a:cubicBezTo>
                    <a:pt x="3960" y="4909"/>
                    <a:pt x="4320" y="3927"/>
                    <a:pt x="4320" y="2945"/>
                  </a:cubicBezTo>
                  <a:cubicBezTo>
                    <a:pt x="4320" y="1473"/>
                    <a:pt x="3240" y="0"/>
                    <a:pt x="2160" y="0"/>
                  </a:cubicBezTo>
                  <a:cubicBezTo>
                    <a:pt x="1080" y="0"/>
                    <a:pt x="0" y="1473"/>
                    <a:pt x="0" y="2945"/>
                  </a:cubicBezTo>
                  <a:cubicBezTo>
                    <a:pt x="0" y="4418"/>
                    <a:pt x="720" y="5400"/>
                    <a:pt x="1440" y="5891"/>
                  </a:cubicBezTo>
                  <a:cubicBezTo>
                    <a:pt x="2880" y="21600"/>
                    <a:pt x="2880" y="21600"/>
                    <a:pt x="2880" y="21600"/>
                  </a:cubicBezTo>
                  <a:cubicBezTo>
                    <a:pt x="18720" y="21600"/>
                    <a:pt x="18720" y="21600"/>
                    <a:pt x="18720" y="21600"/>
                  </a:cubicBezTo>
                  <a:cubicBezTo>
                    <a:pt x="20160" y="5891"/>
                    <a:pt x="20160" y="5891"/>
                    <a:pt x="20160" y="5891"/>
                  </a:cubicBezTo>
                  <a:cubicBezTo>
                    <a:pt x="20880" y="5400"/>
                    <a:pt x="21600" y="4418"/>
                    <a:pt x="21600" y="29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12" name="Group 58"/>
          <p:cNvGrpSpPr/>
          <p:nvPr/>
        </p:nvGrpSpPr>
        <p:grpSpPr>
          <a:xfrm>
            <a:off x="22737998" y="4106621"/>
            <a:ext cx="1059503" cy="532215"/>
            <a:chOff x="0" y="0"/>
            <a:chExt cx="1059501" cy="532213"/>
          </a:xfrm>
        </p:grpSpPr>
        <p:sp>
          <p:nvSpPr>
            <p:cNvPr id="809" name="Freeform 201"/>
            <p:cNvSpPr/>
            <p:nvPr/>
          </p:nvSpPr>
          <p:spPr>
            <a:xfrm>
              <a:off x="0" y="0"/>
              <a:ext cx="1059502" cy="532214"/>
            </a:xfrm>
            <a:custGeom>
              <a:avLst/>
              <a:gdLst/>
              <a:ahLst/>
              <a:cxnLst>
                <a:cxn ang="0">
                  <a:pos x="wd2" y="hd2"/>
                </a:cxn>
                <a:cxn ang="5400000">
                  <a:pos x="wd2" y="hd2"/>
                </a:cxn>
                <a:cxn ang="10800000">
                  <a:pos x="wd2" y="hd2"/>
                </a:cxn>
                <a:cxn ang="16200000">
                  <a:pos x="wd2" y="hd2"/>
                </a:cxn>
              </a:cxnLst>
              <a:rect l="0" t="0" r="r" b="b"/>
              <a:pathLst>
                <a:path w="21600" h="21600" extrusionOk="0">
                  <a:moveTo>
                    <a:pt x="16538" y="0"/>
                  </a:moveTo>
                  <a:cubicBezTo>
                    <a:pt x="5062" y="0"/>
                    <a:pt x="5062" y="0"/>
                    <a:pt x="5062" y="0"/>
                  </a:cubicBezTo>
                  <a:cubicBezTo>
                    <a:pt x="2362" y="0"/>
                    <a:pt x="0" y="4725"/>
                    <a:pt x="0" y="10800"/>
                  </a:cubicBezTo>
                  <a:cubicBezTo>
                    <a:pt x="0" y="16875"/>
                    <a:pt x="2362" y="21600"/>
                    <a:pt x="5062" y="21600"/>
                  </a:cubicBezTo>
                  <a:cubicBezTo>
                    <a:pt x="16538" y="21600"/>
                    <a:pt x="16538" y="21600"/>
                    <a:pt x="16538" y="21600"/>
                  </a:cubicBezTo>
                  <a:cubicBezTo>
                    <a:pt x="19237" y="21600"/>
                    <a:pt x="21600" y="16875"/>
                    <a:pt x="21600" y="10800"/>
                  </a:cubicBezTo>
                  <a:cubicBezTo>
                    <a:pt x="21600" y="4725"/>
                    <a:pt x="19237" y="0"/>
                    <a:pt x="16538" y="0"/>
                  </a:cubicBezTo>
                  <a:close/>
                  <a:moveTo>
                    <a:pt x="1350" y="10800"/>
                  </a:moveTo>
                  <a:cubicBezTo>
                    <a:pt x="1350" y="6412"/>
                    <a:pt x="3037" y="2700"/>
                    <a:pt x="5062" y="2700"/>
                  </a:cubicBezTo>
                  <a:cubicBezTo>
                    <a:pt x="10463" y="2700"/>
                    <a:pt x="10463" y="2700"/>
                    <a:pt x="10463" y="2700"/>
                  </a:cubicBezTo>
                  <a:cubicBezTo>
                    <a:pt x="10125" y="7087"/>
                    <a:pt x="10125" y="14512"/>
                    <a:pt x="10463" y="18900"/>
                  </a:cubicBezTo>
                  <a:cubicBezTo>
                    <a:pt x="5062" y="18900"/>
                    <a:pt x="5062" y="18900"/>
                    <a:pt x="5062" y="18900"/>
                  </a:cubicBezTo>
                  <a:cubicBezTo>
                    <a:pt x="3037" y="18900"/>
                    <a:pt x="1350" y="15187"/>
                    <a:pt x="1350" y="10800"/>
                  </a:cubicBezTo>
                  <a:close/>
                  <a:moveTo>
                    <a:pt x="16538" y="18900"/>
                  </a:moveTo>
                  <a:cubicBezTo>
                    <a:pt x="11306" y="18900"/>
                    <a:pt x="11306" y="18900"/>
                    <a:pt x="11306" y="18900"/>
                  </a:cubicBezTo>
                  <a:cubicBezTo>
                    <a:pt x="10800" y="14850"/>
                    <a:pt x="10800" y="6750"/>
                    <a:pt x="11306" y="2700"/>
                  </a:cubicBezTo>
                  <a:cubicBezTo>
                    <a:pt x="16538" y="2700"/>
                    <a:pt x="16538" y="2700"/>
                    <a:pt x="16538" y="2700"/>
                  </a:cubicBezTo>
                  <a:cubicBezTo>
                    <a:pt x="18563" y="2700"/>
                    <a:pt x="20250" y="6412"/>
                    <a:pt x="20250" y="10800"/>
                  </a:cubicBezTo>
                  <a:cubicBezTo>
                    <a:pt x="20250" y="15187"/>
                    <a:pt x="18563" y="18900"/>
                    <a:pt x="16538"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10" name="Freeform 202"/>
            <p:cNvSpPr/>
            <p:nvPr/>
          </p:nvSpPr>
          <p:spPr>
            <a:xfrm>
              <a:off x="113340" y="118269"/>
              <a:ext cx="167550" cy="162624"/>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8640" y="0"/>
                    <a:pt x="0" y="8640"/>
                    <a:pt x="0" y="19440"/>
                  </a:cubicBezTo>
                  <a:cubicBezTo>
                    <a:pt x="0" y="20520"/>
                    <a:pt x="1080" y="21600"/>
                    <a:pt x="2160" y="21600"/>
                  </a:cubicBezTo>
                  <a:cubicBezTo>
                    <a:pt x="3240" y="21600"/>
                    <a:pt x="4320" y="20520"/>
                    <a:pt x="4320" y="19440"/>
                  </a:cubicBezTo>
                  <a:cubicBezTo>
                    <a:pt x="4320" y="10800"/>
                    <a:pt x="10800" y="4320"/>
                    <a:pt x="19440" y="4320"/>
                  </a:cubicBezTo>
                  <a:cubicBezTo>
                    <a:pt x="20520" y="4320"/>
                    <a:pt x="21600" y="3240"/>
                    <a:pt x="21600" y="2160"/>
                  </a:cubicBezTo>
                  <a:cubicBezTo>
                    <a:pt x="21600" y="1080"/>
                    <a:pt x="20520" y="0"/>
                    <a:pt x="1944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11" name="Freeform 203"/>
            <p:cNvSpPr/>
            <p:nvPr/>
          </p:nvSpPr>
          <p:spPr>
            <a:xfrm>
              <a:off x="778609" y="246395"/>
              <a:ext cx="162624" cy="167550"/>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18360" y="0"/>
                    <a:pt x="17280" y="1080"/>
                    <a:pt x="17280" y="2160"/>
                  </a:cubicBezTo>
                  <a:cubicBezTo>
                    <a:pt x="17280" y="10800"/>
                    <a:pt x="10800" y="17280"/>
                    <a:pt x="2160" y="17280"/>
                  </a:cubicBezTo>
                  <a:cubicBezTo>
                    <a:pt x="1080" y="17280"/>
                    <a:pt x="0" y="18360"/>
                    <a:pt x="0" y="19440"/>
                  </a:cubicBezTo>
                  <a:cubicBezTo>
                    <a:pt x="0" y="20520"/>
                    <a:pt x="1080" y="21600"/>
                    <a:pt x="2160" y="21600"/>
                  </a:cubicBezTo>
                  <a:cubicBezTo>
                    <a:pt x="12960" y="21600"/>
                    <a:pt x="21600" y="12960"/>
                    <a:pt x="21600" y="2160"/>
                  </a:cubicBezTo>
                  <a:cubicBezTo>
                    <a:pt x="21600" y="1080"/>
                    <a:pt x="20520" y="0"/>
                    <a:pt x="1944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13" name="Freeform 170"/>
          <p:cNvSpPr/>
          <p:nvPr/>
        </p:nvSpPr>
        <p:spPr>
          <a:xfrm>
            <a:off x="13009525" y="7183300"/>
            <a:ext cx="531139" cy="892891"/>
          </a:xfrm>
          <a:custGeom>
            <a:avLst/>
            <a:gdLst/>
            <a:ahLst/>
            <a:cxnLst>
              <a:cxn ang="0">
                <a:pos x="wd2" y="hd2"/>
              </a:cxn>
              <a:cxn ang="5400000">
                <a:pos x="wd2" y="hd2"/>
              </a:cxn>
              <a:cxn ang="10800000">
                <a:pos x="wd2" y="hd2"/>
              </a:cxn>
              <a:cxn ang="16200000">
                <a:pos x="wd2" y="hd2"/>
              </a:cxn>
            </a:cxnLst>
            <a:rect l="0" t="0" r="r" b="b"/>
            <a:pathLst>
              <a:path w="21450" h="21600" extrusionOk="0">
                <a:moveTo>
                  <a:pt x="11925" y="1440"/>
                </a:moveTo>
                <a:cubicBezTo>
                  <a:pt x="11925" y="8640"/>
                  <a:pt x="11925" y="8640"/>
                  <a:pt x="11925" y="8640"/>
                </a:cubicBezTo>
                <a:cubicBezTo>
                  <a:pt x="19125" y="8640"/>
                  <a:pt x="19125" y="8640"/>
                  <a:pt x="19125" y="8640"/>
                </a:cubicBezTo>
                <a:cubicBezTo>
                  <a:pt x="9525" y="20160"/>
                  <a:pt x="9525" y="20160"/>
                  <a:pt x="9525" y="20160"/>
                </a:cubicBezTo>
                <a:cubicBezTo>
                  <a:pt x="9525" y="12960"/>
                  <a:pt x="9525" y="12960"/>
                  <a:pt x="9525" y="12960"/>
                </a:cubicBezTo>
                <a:cubicBezTo>
                  <a:pt x="2325" y="12960"/>
                  <a:pt x="2325" y="12960"/>
                  <a:pt x="2325" y="12960"/>
                </a:cubicBezTo>
                <a:cubicBezTo>
                  <a:pt x="11925" y="1440"/>
                  <a:pt x="11925" y="1440"/>
                  <a:pt x="11925" y="1440"/>
                </a:cubicBezTo>
                <a:moveTo>
                  <a:pt x="11925" y="0"/>
                </a:moveTo>
                <a:cubicBezTo>
                  <a:pt x="11025" y="0"/>
                  <a:pt x="10125" y="360"/>
                  <a:pt x="9825" y="720"/>
                </a:cubicBezTo>
                <a:cubicBezTo>
                  <a:pt x="225" y="12240"/>
                  <a:pt x="225" y="12240"/>
                  <a:pt x="225" y="12240"/>
                </a:cubicBezTo>
                <a:cubicBezTo>
                  <a:pt x="-75" y="12780"/>
                  <a:pt x="-75" y="13320"/>
                  <a:pt x="225" y="13680"/>
                </a:cubicBezTo>
                <a:cubicBezTo>
                  <a:pt x="825" y="14220"/>
                  <a:pt x="1425" y="14400"/>
                  <a:pt x="2325" y="14400"/>
                </a:cubicBezTo>
                <a:cubicBezTo>
                  <a:pt x="7125" y="14400"/>
                  <a:pt x="7125" y="14400"/>
                  <a:pt x="7125" y="14400"/>
                </a:cubicBezTo>
                <a:cubicBezTo>
                  <a:pt x="7125" y="20160"/>
                  <a:pt x="7125" y="20160"/>
                  <a:pt x="7125" y="20160"/>
                </a:cubicBezTo>
                <a:cubicBezTo>
                  <a:pt x="7125" y="20880"/>
                  <a:pt x="8025" y="21420"/>
                  <a:pt x="8925" y="21600"/>
                </a:cubicBezTo>
                <a:cubicBezTo>
                  <a:pt x="9225" y="21600"/>
                  <a:pt x="9225" y="21600"/>
                  <a:pt x="9525" y="21600"/>
                </a:cubicBezTo>
                <a:cubicBezTo>
                  <a:pt x="10425" y="21600"/>
                  <a:pt x="11325" y="21240"/>
                  <a:pt x="11625" y="20880"/>
                </a:cubicBezTo>
                <a:cubicBezTo>
                  <a:pt x="21225" y="9360"/>
                  <a:pt x="21225" y="9360"/>
                  <a:pt x="21225" y="9360"/>
                </a:cubicBezTo>
                <a:cubicBezTo>
                  <a:pt x="21525" y="8820"/>
                  <a:pt x="21525" y="8280"/>
                  <a:pt x="21225" y="7920"/>
                </a:cubicBezTo>
                <a:cubicBezTo>
                  <a:pt x="20625" y="7380"/>
                  <a:pt x="20025" y="7200"/>
                  <a:pt x="19125" y="7200"/>
                </a:cubicBezTo>
                <a:cubicBezTo>
                  <a:pt x="14325" y="7200"/>
                  <a:pt x="14325" y="7200"/>
                  <a:pt x="14325" y="7200"/>
                </a:cubicBezTo>
                <a:cubicBezTo>
                  <a:pt x="14325" y="1440"/>
                  <a:pt x="14325" y="1440"/>
                  <a:pt x="14325" y="1440"/>
                </a:cubicBezTo>
                <a:cubicBezTo>
                  <a:pt x="14325" y="720"/>
                  <a:pt x="13425" y="180"/>
                  <a:pt x="12525" y="0"/>
                </a:cubicBezTo>
                <a:cubicBezTo>
                  <a:pt x="12225" y="0"/>
                  <a:pt x="12225" y="0"/>
                  <a:pt x="11925" y="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17" name="Group 63"/>
          <p:cNvGrpSpPr/>
          <p:nvPr/>
        </p:nvGrpSpPr>
        <p:grpSpPr>
          <a:xfrm>
            <a:off x="22769039" y="2612898"/>
            <a:ext cx="997419" cy="436681"/>
            <a:chOff x="0" y="0"/>
            <a:chExt cx="997417" cy="436679"/>
          </a:xfrm>
        </p:grpSpPr>
        <p:sp>
          <p:nvSpPr>
            <p:cNvPr id="814" name="Freeform 259"/>
            <p:cNvSpPr/>
            <p:nvPr/>
          </p:nvSpPr>
          <p:spPr>
            <a:xfrm>
              <a:off x="-1" y="0"/>
              <a:ext cx="997419" cy="436680"/>
            </a:xfrm>
            <a:custGeom>
              <a:avLst/>
              <a:gdLst/>
              <a:ahLst/>
              <a:cxnLst>
                <a:cxn ang="0">
                  <a:pos x="wd2" y="hd2"/>
                </a:cxn>
                <a:cxn ang="5400000">
                  <a:pos x="wd2" y="hd2"/>
                </a:cxn>
                <a:cxn ang="10800000">
                  <a:pos x="wd2" y="hd2"/>
                </a:cxn>
                <a:cxn ang="16200000">
                  <a:pos x="wd2" y="hd2"/>
                </a:cxn>
              </a:cxnLst>
              <a:rect l="0" t="0" r="r" b="b"/>
              <a:pathLst>
                <a:path w="21600" h="21600" extrusionOk="0">
                  <a:moveTo>
                    <a:pt x="16920" y="0"/>
                  </a:moveTo>
                  <a:cubicBezTo>
                    <a:pt x="15120" y="0"/>
                    <a:pt x="13500" y="2492"/>
                    <a:pt x="12600" y="6231"/>
                  </a:cubicBezTo>
                  <a:cubicBezTo>
                    <a:pt x="12240" y="5400"/>
                    <a:pt x="11520" y="4985"/>
                    <a:pt x="10800" y="4985"/>
                  </a:cubicBezTo>
                  <a:cubicBezTo>
                    <a:pt x="10080" y="4985"/>
                    <a:pt x="9360" y="5400"/>
                    <a:pt x="9000" y="6231"/>
                  </a:cubicBezTo>
                  <a:cubicBezTo>
                    <a:pt x="8100" y="2492"/>
                    <a:pt x="6480" y="0"/>
                    <a:pt x="4680" y="0"/>
                  </a:cubicBezTo>
                  <a:cubicBezTo>
                    <a:pt x="2160" y="0"/>
                    <a:pt x="0" y="4985"/>
                    <a:pt x="0" y="10800"/>
                  </a:cubicBezTo>
                  <a:cubicBezTo>
                    <a:pt x="0" y="16615"/>
                    <a:pt x="2160" y="21600"/>
                    <a:pt x="4680" y="21600"/>
                  </a:cubicBezTo>
                  <a:cubicBezTo>
                    <a:pt x="7200" y="21600"/>
                    <a:pt x="9360" y="16615"/>
                    <a:pt x="9360" y="10800"/>
                  </a:cubicBezTo>
                  <a:cubicBezTo>
                    <a:pt x="9360" y="9969"/>
                    <a:pt x="9360" y="8723"/>
                    <a:pt x="9180" y="7892"/>
                  </a:cubicBezTo>
                  <a:cubicBezTo>
                    <a:pt x="9540" y="7062"/>
                    <a:pt x="10080" y="6646"/>
                    <a:pt x="10800" y="6646"/>
                  </a:cubicBezTo>
                  <a:cubicBezTo>
                    <a:pt x="11520" y="6646"/>
                    <a:pt x="12060" y="7062"/>
                    <a:pt x="12420" y="7892"/>
                  </a:cubicBezTo>
                  <a:cubicBezTo>
                    <a:pt x="12240" y="8723"/>
                    <a:pt x="12240" y="9969"/>
                    <a:pt x="12240" y="10800"/>
                  </a:cubicBezTo>
                  <a:cubicBezTo>
                    <a:pt x="12240" y="16615"/>
                    <a:pt x="14400" y="21600"/>
                    <a:pt x="16920" y="21600"/>
                  </a:cubicBezTo>
                  <a:cubicBezTo>
                    <a:pt x="19440" y="21600"/>
                    <a:pt x="21600" y="16615"/>
                    <a:pt x="21600" y="10800"/>
                  </a:cubicBezTo>
                  <a:cubicBezTo>
                    <a:pt x="21600" y="4985"/>
                    <a:pt x="19440" y="0"/>
                    <a:pt x="16920" y="0"/>
                  </a:cubicBezTo>
                  <a:close/>
                  <a:moveTo>
                    <a:pt x="4680" y="18277"/>
                  </a:moveTo>
                  <a:cubicBezTo>
                    <a:pt x="2880" y="18277"/>
                    <a:pt x="1440" y="14954"/>
                    <a:pt x="1440" y="10800"/>
                  </a:cubicBezTo>
                  <a:cubicBezTo>
                    <a:pt x="1440" y="6646"/>
                    <a:pt x="2880" y="3323"/>
                    <a:pt x="4680" y="3323"/>
                  </a:cubicBezTo>
                  <a:cubicBezTo>
                    <a:pt x="6480" y="3323"/>
                    <a:pt x="7920" y="6646"/>
                    <a:pt x="7920" y="10800"/>
                  </a:cubicBezTo>
                  <a:cubicBezTo>
                    <a:pt x="7920" y="14954"/>
                    <a:pt x="6480" y="18277"/>
                    <a:pt x="4680" y="18277"/>
                  </a:cubicBezTo>
                  <a:close/>
                  <a:moveTo>
                    <a:pt x="16920" y="18277"/>
                  </a:moveTo>
                  <a:cubicBezTo>
                    <a:pt x="15120" y="18277"/>
                    <a:pt x="13680" y="14954"/>
                    <a:pt x="13680" y="10800"/>
                  </a:cubicBezTo>
                  <a:cubicBezTo>
                    <a:pt x="13680" y="6646"/>
                    <a:pt x="15120" y="3323"/>
                    <a:pt x="16920" y="3323"/>
                  </a:cubicBezTo>
                  <a:cubicBezTo>
                    <a:pt x="18720" y="3323"/>
                    <a:pt x="20160" y="6646"/>
                    <a:pt x="20160" y="10800"/>
                  </a:cubicBezTo>
                  <a:cubicBezTo>
                    <a:pt x="20160" y="14954"/>
                    <a:pt x="18720" y="18277"/>
                    <a:pt x="16920" y="1827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15" name="Freeform 260"/>
            <p:cNvSpPr/>
            <p:nvPr/>
          </p:nvSpPr>
          <p:spPr>
            <a:xfrm>
              <a:off x="114130" y="119094"/>
              <a:ext cx="133984" cy="13398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18900" y="0"/>
                    <a:pt x="17550" y="0"/>
                    <a:pt x="16200" y="0"/>
                  </a:cubicBezTo>
                  <a:cubicBezTo>
                    <a:pt x="6750" y="0"/>
                    <a:pt x="0" y="6750"/>
                    <a:pt x="0" y="16200"/>
                  </a:cubicBezTo>
                  <a:cubicBezTo>
                    <a:pt x="0" y="17550"/>
                    <a:pt x="0" y="18900"/>
                    <a:pt x="0" y="18900"/>
                  </a:cubicBezTo>
                  <a:cubicBezTo>
                    <a:pt x="0" y="20250"/>
                    <a:pt x="1350" y="21600"/>
                    <a:pt x="2700" y="21600"/>
                  </a:cubicBezTo>
                  <a:cubicBezTo>
                    <a:pt x="2700" y="21600"/>
                    <a:pt x="2700" y="21600"/>
                    <a:pt x="4050" y="21600"/>
                  </a:cubicBezTo>
                  <a:cubicBezTo>
                    <a:pt x="5400" y="21600"/>
                    <a:pt x="5400" y="20250"/>
                    <a:pt x="5400" y="18900"/>
                  </a:cubicBezTo>
                  <a:cubicBezTo>
                    <a:pt x="5400" y="17550"/>
                    <a:pt x="5400" y="17550"/>
                    <a:pt x="5400" y="16200"/>
                  </a:cubicBezTo>
                  <a:cubicBezTo>
                    <a:pt x="5400" y="10800"/>
                    <a:pt x="10800" y="5400"/>
                    <a:pt x="16200" y="5400"/>
                  </a:cubicBezTo>
                  <a:cubicBezTo>
                    <a:pt x="17550" y="5400"/>
                    <a:pt x="17550" y="5400"/>
                    <a:pt x="18900" y="5400"/>
                  </a:cubicBezTo>
                  <a:cubicBezTo>
                    <a:pt x="20250" y="5400"/>
                    <a:pt x="21600" y="5400"/>
                    <a:pt x="21600" y="4050"/>
                  </a:cubicBezTo>
                  <a:cubicBezTo>
                    <a:pt x="21600" y="270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16" name="Freeform 261"/>
            <p:cNvSpPr/>
            <p:nvPr/>
          </p:nvSpPr>
          <p:spPr>
            <a:xfrm>
              <a:off x="684793" y="119094"/>
              <a:ext cx="129020" cy="13398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18900" y="0"/>
                    <a:pt x="17550" y="0"/>
                    <a:pt x="16200" y="0"/>
                  </a:cubicBezTo>
                  <a:cubicBezTo>
                    <a:pt x="6750" y="0"/>
                    <a:pt x="0" y="6750"/>
                    <a:pt x="0" y="16200"/>
                  </a:cubicBezTo>
                  <a:cubicBezTo>
                    <a:pt x="0" y="17550"/>
                    <a:pt x="0" y="18900"/>
                    <a:pt x="0" y="18900"/>
                  </a:cubicBezTo>
                  <a:cubicBezTo>
                    <a:pt x="0" y="20250"/>
                    <a:pt x="1350" y="21600"/>
                    <a:pt x="2700" y="21600"/>
                  </a:cubicBezTo>
                  <a:cubicBezTo>
                    <a:pt x="2700" y="21600"/>
                    <a:pt x="2700" y="21600"/>
                    <a:pt x="4050" y="21600"/>
                  </a:cubicBezTo>
                  <a:cubicBezTo>
                    <a:pt x="5400" y="21600"/>
                    <a:pt x="5400" y="20250"/>
                    <a:pt x="5400" y="18900"/>
                  </a:cubicBezTo>
                  <a:cubicBezTo>
                    <a:pt x="5400" y="17550"/>
                    <a:pt x="5400" y="17550"/>
                    <a:pt x="5400" y="16200"/>
                  </a:cubicBezTo>
                  <a:cubicBezTo>
                    <a:pt x="5400" y="10800"/>
                    <a:pt x="10800" y="5400"/>
                    <a:pt x="16200" y="5400"/>
                  </a:cubicBezTo>
                  <a:cubicBezTo>
                    <a:pt x="17550" y="5400"/>
                    <a:pt x="17550" y="5400"/>
                    <a:pt x="18900" y="5400"/>
                  </a:cubicBezTo>
                  <a:cubicBezTo>
                    <a:pt x="20250" y="5400"/>
                    <a:pt x="21600" y="5400"/>
                    <a:pt x="21600" y="4050"/>
                  </a:cubicBezTo>
                  <a:cubicBezTo>
                    <a:pt x="21600" y="270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20" name="Group 67"/>
          <p:cNvGrpSpPr/>
          <p:nvPr/>
        </p:nvGrpSpPr>
        <p:grpSpPr>
          <a:xfrm>
            <a:off x="690168" y="8803095"/>
            <a:ext cx="714226" cy="717980"/>
            <a:chOff x="0" y="0"/>
            <a:chExt cx="714225" cy="717978"/>
          </a:xfrm>
        </p:grpSpPr>
        <p:sp>
          <p:nvSpPr>
            <p:cNvPr id="818" name="Freeform 298"/>
            <p:cNvSpPr/>
            <p:nvPr/>
          </p:nvSpPr>
          <p:spPr>
            <a:xfrm>
              <a:off x="0" y="0"/>
              <a:ext cx="714226" cy="717979"/>
            </a:xfrm>
            <a:custGeom>
              <a:avLst/>
              <a:gdLst/>
              <a:ahLst/>
              <a:cxnLst>
                <a:cxn ang="0">
                  <a:pos x="wd2" y="hd2"/>
                </a:cxn>
                <a:cxn ang="5400000">
                  <a:pos x="wd2" y="hd2"/>
                </a:cxn>
                <a:cxn ang="10800000">
                  <a:pos x="wd2" y="hd2"/>
                </a:cxn>
                <a:cxn ang="16200000">
                  <a:pos x="wd2" y="hd2"/>
                </a:cxn>
              </a:cxnLst>
              <a:rect l="0" t="0" r="r" b="b"/>
              <a:pathLst>
                <a:path w="20859" h="21600" extrusionOk="0">
                  <a:moveTo>
                    <a:pt x="18635" y="2182"/>
                  </a:moveTo>
                  <a:cubicBezTo>
                    <a:pt x="17365" y="655"/>
                    <a:pt x="15459" y="0"/>
                    <a:pt x="13553" y="0"/>
                  </a:cubicBezTo>
                  <a:cubicBezTo>
                    <a:pt x="11647" y="0"/>
                    <a:pt x="9953" y="655"/>
                    <a:pt x="8471" y="2182"/>
                  </a:cubicBezTo>
                  <a:cubicBezTo>
                    <a:pt x="6565" y="4145"/>
                    <a:pt x="5929" y="7200"/>
                    <a:pt x="6776" y="10036"/>
                  </a:cubicBezTo>
                  <a:cubicBezTo>
                    <a:pt x="1059" y="15927"/>
                    <a:pt x="1059" y="15927"/>
                    <a:pt x="1059" y="15927"/>
                  </a:cubicBezTo>
                  <a:cubicBezTo>
                    <a:pt x="0" y="17018"/>
                    <a:pt x="0" y="18109"/>
                    <a:pt x="0" y="18764"/>
                  </a:cubicBezTo>
                  <a:cubicBezTo>
                    <a:pt x="0" y="20073"/>
                    <a:pt x="1059" y="20945"/>
                    <a:pt x="1271" y="21164"/>
                  </a:cubicBezTo>
                  <a:cubicBezTo>
                    <a:pt x="1694" y="21600"/>
                    <a:pt x="1694" y="21600"/>
                    <a:pt x="1694" y="21600"/>
                  </a:cubicBezTo>
                  <a:cubicBezTo>
                    <a:pt x="2541" y="21382"/>
                    <a:pt x="2541" y="21382"/>
                    <a:pt x="2541" y="21382"/>
                  </a:cubicBezTo>
                  <a:cubicBezTo>
                    <a:pt x="6565" y="20727"/>
                    <a:pt x="6565" y="20727"/>
                    <a:pt x="6565" y="20727"/>
                  </a:cubicBezTo>
                  <a:cubicBezTo>
                    <a:pt x="8047" y="20509"/>
                    <a:pt x="8047" y="20509"/>
                    <a:pt x="8047" y="20509"/>
                  </a:cubicBezTo>
                  <a:cubicBezTo>
                    <a:pt x="8047" y="18982"/>
                    <a:pt x="8047" y="18982"/>
                    <a:pt x="8047" y="18982"/>
                  </a:cubicBezTo>
                  <a:cubicBezTo>
                    <a:pt x="8047" y="18327"/>
                    <a:pt x="8047" y="18327"/>
                    <a:pt x="8047" y="18327"/>
                  </a:cubicBezTo>
                  <a:cubicBezTo>
                    <a:pt x="8894" y="18327"/>
                    <a:pt x="8894" y="18327"/>
                    <a:pt x="8894" y="18327"/>
                  </a:cubicBezTo>
                  <a:cubicBezTo>
                    <a:pt x="9953" y="18327"/>
                    <a:pt x="9953" y="18327"/>
                    <a:pt x="9953" y="18327"/>
                  </a:cubicBezTo>
                  <a:cubicBezTo>
                    <a:pt x="10376" y="17236"/>
                    <a:pt x="10376" y="17236"/>
                    <a:pt x="10376" y="17236"/>
                  </a:cubicBezTo>
                  <a:cubicBezTo>
                    <a:pt x="11224" y="14400"/>
                    <a:pt x="11224" y="14400"/>
                    <a:pt x="11224" y="14400"/>
                  </a:cubicBezTo>
                  <a:cubicBezTo>
                    <a:pt x="12071" y="14618"/>
                    <a:pt x="12918" y="14836"/>
                    <a:pt x="13553" y="14836"/>
                  </a:cubicBezTo>
                  <a:cubicBezTo>
                    <a:pt x="15459" y="14836"/>
                    <a:pt x="17365" y="13964"/>
                    <a:pt x="18635" y="12655"/>
                  </a:cubicBezTo>
                  <a:cubicBezTo>
                    <a:pt x="21600" y="9818"/>
                    <a:pt x="21600" y="5018"/>
                    <a:pt x="18635" y="2182"/>
                  </a:cubicBezTo>
                  <a:close/>
                  <a:moveTo>
                    <a:pt x="17576" y="11345"/>
                  </a:moveTo>
                  <a:cubicBezTo>
                    <a:pt x="16518" y="12436"/>
                    <a:pt x="15035" y="13091"/>
                    <a:pt x="13553" y="13091"/>
                  </a:cubicBezTo>
                  <a:cubicBezTo>
                    <a:pt x="12706" y="13091"/>
                    <a:pt x="11647" y="12655"/>
                    <a:pt x="10800" y="12218"/>
                  </a:cubicBezTo>
                  <a:cubicBezTo>
                    <a:pt x="9953" y="12873"/>
                    <a:pt x="9953" y="12873"/>
                    <a:pt x="9953" y="12873"/>
                  </a:cubicBezTo>
                  <a:cubicBezTo>
                    <a:pt x="8894" y="16582"/>
                    <a:pt x="8894" y="16582"/>
                    <a:pt x="8894" y="16582"/>
                  </a:cubicBezTo>
                  <a:cubicBezTo>
                    <a:pt x="6353" y="16582"/>
                    <a:pt x="6353" y="16582"/>
                    <a:pt x="6353" y="16582"/>
                  </a:cubicBezTo>
                  <a:cubicBezTo>
                    <a:pt x="6353" y="18982"/>
                    <a:pt x="6353" y="18982"/>
                    <a:pt x="6353" y="18982"/>
                  </a:cubicBezTo>
                  <a:cubicBezTo>
                    <a:pt x="2329" y="19636"/>
                    <a:pt x="2329" y="19636"/>
                    <a:pt x="2329" y="19636"/>
                  </a:cubicBezTo>
                  <a:cubicBezTo>
                    <a:pt x="2329" y="19636"/>
                    <a:pt x="847" y="18545"/>
                    <a:pt x="2329" y="17236"/>
                  </a:cubicBezTo>
                  <a:cubicBezTo>
                    <a:pt x="3388" y="16145"/>
                    <a:pt x="7412" y="11782"/>
                    <a:pt x="8894" y="10255"/>
                  </a:cubicBezTo>
                  <a:cubicBezTo>
                    <a:pt x="7624" y="8073"/>
                    <a:pt x="7835" y="5236"/>
                    <a:pt x="9741" y="3273"/>
                  </a:cubicBezTo>
                  <a:cubicBezTo>
                    <a:pt x="10800" y="2182"/>
                    <a:pt x="12282" y="1745"/>
                    <a:pt x="13553" y="1745"/>
                  </a:cubicBezTo>
                  <a:cubicBezTo>
                    <a:pt x="15035" y="1745"/>
                    <a:pt x="16518" y="2182"/>
                    <a:pt x="17576" y="3273"/>
                  </a:cubicBezTo>
                  <a:cubicBezTo>
                    <a:pt x="19694" y="5455"/>
                    <a:pt x="19694" y="9164"/>
                    <a:pt x="17576" y="113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19" name="Freeform 299"/>
            <p:cNvSpPr/>
            <p:nvPr/>
          </p:nvSpPr>
          <p:spPr>
            <a:xfrm>
              <a:off x="396584" y="138837"/>
              <a:ext cx="173839" cy="172576"/>
            </a:xfrm>
            <a:custGeom>
              <a:avLst/>
              <a:gdLst/>
              <a:ahLst/>
              <a:cxnLst>
                <a:cxn ang="0">
                  <a:pos x="wd2" y="hd2"/>
                </a:cxn>
                <a:cxn ang="5400000">
                  <a:pos x="wd2" y="hd2"/>
                </a:cxn>
                <a:cxn ang="10800000">
                  <a:pos x="wd2" y="hd2"/>
                </a:cxn>
                <a:cxn ang="16200000">
                  <a:pos x="wd2" y="hd2"/>
                </a:cxn>
              </a:cxnLst>
              <a:rect l="0" t="0" r="r" b="b"/>
              <a:pathLst>
                <a:path w="19731" h="20520" extrusionOk="0">
                  <a:moveTo>
                    <a:pt x="2492" y="3240"/>
                  </a:moveTo>
                  <a:cubicBezTo>
                    <a:pt x="-831" y="6696"/>
                    <a:pt x="-831" y="13608"/>
                    <a:pt x="2492" y="17064"/>
                  </a:cubicBezTo>
                  <a:cubicBezTo>
                    <a:pt x="4984" y="19656"/>
                    <a:pt x="7477" y="20520"/>
                    <a:pt x="9969" y="20520"/>
                  </a:cubicBezTo>
                  <a:cubicBezTo>
                    <a:pt x="12461" y="20520"/>
                    <a:pt x="14954" y="19656"/>
                    <a:pt x="16615" y="17064"/>
                  </a:cubicBezTo>
                  <a:cubicBezTo>
                    <a:pt x="20769" y="13608"/>
                    <a:pt x="20769" y="6696"/>
                    <a:pt x="16615" y="3240"/>
                  </a:cubicBezTo>
                  <a:cubicBezTo>
                    <a:pt x="13292" y="-1080"/>
                    <a:pt x="6646" y="-1080"/>
                    <a:pt x="2492" y="3240"/>
                  </a:cubicBezTo>
                  <a:close/>
                  <a:moveTo>
                    <a:pt x="14954" y="15336"/>
                  </a:moveTo>
                  <a:cubicBezTo>
                    <a:pt x="12461" y="17928"/>
                    <a:pt x="7477" y="17928"/>
                    <a:pt x="4984" y="15336"/>
                  </a:cubicBezTo>
                  <a:cubicBezTo>
                    <a:pt x="2492" y="12744"/>
                    <a:pt x="2492" y="7560"/>
                    <a:pt x="4984" y="4968"/>
                  </a:cubicBezTo>
                  <a:cubicBezTo>
                    <a:pt x="6646" y="4104"/>
                    <a:pt x="8307" y="3240"/>
                    <a:pt x="9969" y="3240"/>
                  </a:cubicBezTo>
                  <a:cubicBezTo>
                    <a:pt x="11631" y="3240"/>
                    <a:pt x="13292" y="4104"/>
                    <a:pt x="14954" y="4968"/>
                  </a:cubicBezTo>
                  <a:cubicBezTo>
                    <a:pt x="17446" y="7560"/>
                    <a:pt x="17446" y="12744"/>
                    <a:pt x="14954" y="1533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24" name="Group 70"/>
          <p:cNvGrpSpPr/>
          <p:nvPr/>
        </p:nvGrpSpPr>
        <p:grpSpPr>
          <a:xfrm>
            <a:off x="4505607" y="752363"/>
            <a:ext cx="889403" cy="777494"/>
            <a:chOff x="0" y="0"/>
            <a:chExt cx="889402" cy="777492"/>
          </a:xfrm>
        </p:grpSpPr>
        <p:sp>
          <p:nvSpPr>
            <p:cNvPr id="821" name="Freeform 323"/>
            <p:cNvSpPr/>
            <p:nvPr/>
          </p:nvSpPr>
          <p:spPr>
            <a:xfrm>
              <a:off x="-1" y="164922"/>
              <a:ext cx="111915" cy="612571"/>
            </a:xfrm>
            <a:custGeom>
              <a:avLst/>
              <a:gdLst/>
              <a:ahLst/>
              <a:cxnLst>
                <a:cxn ang="0">
                  <a:pos x="wd2" y="hd2"/>
                </a:cxn>
                <a:cxn ang="5400000">
                  <a:pos x="wd2" y="hd2"/>
                </a:cxn>
                <a:cxn ang="10800000">
                  <a:pos x="wd2" y="hd2"/>
                </a:cxn>
                <a:cxn ang="16200000">
                  <a:pos x="wd2" y="hd2"/>
                </a:cxn>
              </a:cxnLst>
              <a:rect l="0" t="0" r="r" b="b"/>
              <a:pathLst>
                <a:path w="21600" h="21600" extrusionOk="0">
                  <a:moveTo>
                    <a:pt x="0" y="3927"/>
                  </a:moveTo>
                  <a:cubicBezTo>
                    <a:pt x="0" y="17673"/>
                    <a:pt x="0" y="17673"/>
                    <a:pt x="0" y="17673"/>
                  </a:cubicBezTo>
                  <a:cubicBezTo>
                    <a:pt x="0" y="19636"/>
                    <a:pt x="10800" y="21600"/>
                    <a:pt x="21600" y="21600"/>
                  </a:cubicBezTo>
                  <a:cubicBezTo>
                    <a:pt x="21600" y="0"/>
                    <a:pt x="21600" y="0"/>
                    <a:pt x="21600" y="0"/>
                  </a:cubicBezTo>
                  <a:cubicBezTo>
                    <a:pt x="10800" y="0"/>
                    <a:pt x="0" y="1964"/>
                    <a:pt x="0" y="392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2" name="Freeform 324"/>
            <p:cNvSpPr/>
            <p:nvPr/>
          </p:nvSpPr>
          <p:spPr>
            <a:xfrm>
              <a:off x="164922" y="-1"/>
              <a:ext cx="559562" cy="777494"/>
            </a:xfrm>
            <a:custGeom>
              <a:avLst/>
              <a:gdLst/>
              <a:ahLst/>
              <a:cxnLst>
                <a:cxn ang="0">
                  <a:pos x="wd2" y="hd2"/>
                </a:cxn>
                <a:cxn ang="5400000">
                  <a:pos x="wd2" y="hd2"/>
                </a:cxn>
                <a:cxn ang="10800000">
                  <a:pos x="wd2" y="hd2"/>
                </a:cxn>
                <a:cxn ang="16200000">
                  <a:pos x="wd2" y="hd2"/>
                </a:cxn>
              </a:cxnLst>
              <a:rect l="0" t="0" r="r" b="b"/>
              <a:pathLst>
                <a:path w="21600" h="21600" extrusionOk="0">
                  <a:moveTo>
                    <a:pt x="17280" y="1543"/>
                  </a:moveTo>
                  <a:cubicBezTo>
                    <a:pt x="17280" y="771"/>
                    <a:pt x="16200" y="0"/>
                    <a:pt x="15120" y="0"/>
                  </a:cubicBezTo>
                  <a:cubicBezTo>
                    <a:pt x="6480" y="0"/>
                    <a:pt x="6480" y="0"/>
                    <a:pt x="6480" y="0"/>
                  </a:cubicBezTo>
                  <a:cubicBezTo>
                    <a:pt x="5400" y="0"/>
                    <a:pt x="4320" y="771"/>
                    <a:pt x="4320" y="1543"/>
                  </a:cubicBezTo>
                  <a:cubicBezTo>
                    <a:pt x="4320" y="4629"/>
                    <a:pt x="4320" y="4629"/>
                    <a:pt x="4320" y="4629"/>
                  </a:cubicBezTo>
                  <a:cubicBezTo>
                    <a:pt x="0" y="4629"/>
                    <a:pt x="0" y="4629"/>
                    <a:pt x="0" y="4629"/>
                  </a:cubicBezTo>
                  <a:cubicBezTo>
                    <a:pt x="0" y="21600"/>
                    <a:pt x="0" y="21600"/>
                    <a:pt x="0" y="21600"/>
                  </a:cubicBezTo>
                  <a:cubicBezTo>
                    <a:pt x="21600" y="21600"/>
                    <a:pt x="21600" y="21600"/>
                    <a:pt x="21600" y="21600"/>
                  </a:cubicBezTo>
                  <a:cubicBezTo>
                    <a:pt x="21600" y="4629"/>
                    <a:pt x="21600" y="4629"/>
                    <a:pt x="21600" y="4629"/>
                  </a:cubicBezTo>
                  <a:cubicBezTo>
                    <a:pt x="17280" y="4629"/>
                    <a:pt x="17280" y="4629"/>
                    <a:pt x="17280" y="4629"/>
                  </a:cubicBezTo>
                  <a:lnTo>
                    <a:pt x="17280" y="1543"/>
                  </a:lnTo>
                  <a:close/>
                  <a:moveTo>
                    <a:pt x="15120" y="4629"/>
                  </a:moveTo>
                  <a:cubicBezTo>
                    <a:pt x="6480" y="4629"/>
                    <a:pt x="6480" y="4629"/>
                    <a:pt x="6480" y="4629"/>
                  </a:cubicBezTo>
                  <a:cubicBezTo>
                    <a:pt x="6480" y="1543"/>
                    <a:pt x="6480" y="1543"/>
                    <a:pt x="6480" y="1543"/>
                  </a:cubicBezTo>
                  <a:cubicBezTo>
                    <a:pt x="15120" y="1543"/>
                    <a:pt x="15120" y="1543"/>
                    <a:pt x="15120" y="1543"/>
                  </a:cubicBezTo>
                  <a:lnTo>
                    <a:pt x="15120" y="4629"/>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3" name="Freeform 325"/>
            <p:cNvSpPr/>
            <p:nvPr/>
          </p:nvSpPr>
          <p:spPr>
            <a:xfrm>
              <a:off x="783380" y="164922"/>
              <a:ext cx="106023" cy="6125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0800" y="21600"/>
                    <a:pt x="21600" y="19636"/>
                    <a:pt x="21600" y="17673"/>
                  </a:cubicBezTo>
                  <a:cubicBezTo>
                    <a:pt x="21600" y="3927"/>
                    <a:pt x="21600" y="3927"/>
                    <a:pt x="21600" y="3927"/>
                  </a:cubicBezTo>
                  <a:cubicBezTo>
                    <a:pt x="21600" y="1964"/>
                    <a:pt x="1080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32" name="Group 74"/>
          <p:cNvGrpSpPr/>
          <p:nvPr/>
        </p:nvGrpSpPr>
        <p:grpSpPr>
          <a:xfrm>
            <a:off x="6510929" y="2247374"/>
            <a:ext cx="1167735" cy="1167735"/>
            <a:chOff x="0" y="0"/>
            <a:chExt cx="1167733" cy="1167733"/>
          </a:xfrm>
        </p:grpSpPr>
        <p:sp>
          <p:nvSpPr>
            <p:cNvPr id="825" name="Freeform 424"/>
            <p:cNvSpPr/>
            <p:nvPr/>
          </p:nvSpPr>
          <p:spPr>
            <a:xfrm>
              <a:off x="182559" y="128428"/>
              <a:ext cx="122079" cy="126775"/>
            </a:xfrm>
            <a:custGeom>
              <a:avLst/>
              <a:gdLst/>
              <a:ahLst/>
              <a:cxnLst>
                <a:cxn ang="0">
                  <a:pos x="wd2" y="hd2"/>
                </a:cxn>
                <a:cxn ang="5400000">
                  <a:pos x="wd2" y="hd2"/>
                </a:cxn>
                <a:cxn ang="10800000">
                  <a:pos x="wd2" y="hd2"/>
                </a:cxn>
                <a:cxn ang="16200000">
                  <a:pos x="wd2" y="hd2"/>
                </a:cxn>
              </a:cxnLst>
              <a:rect l="0" t="0" r="r" b="b"/>
              <a:pathLst>
                <a:path w="20057" h="20829" extrusionOk="0">
                  <a:moveTo>
                    <a:pt x="17743" y="11572"/>
                  </a:moveTo>
                  <a:cubicBezTo>
                    <a:pt x="11572" y="2315"/>
                    <a:pt x="11572" y="2315"/>
                    <a:pt x="11572" y="2315"/>
                  </a:cubicBezTo>
                  <a:cubicBezTo>
                    <a:pt x="8486" y="-771"/>
                    <a:pt x="5400" y="-771"/>
                    <a:pt x="2315" y="2315"/>
                  </a:cubicBezTo>
                  <a:cubicBezTo>
                    <a:pt x="-771" y="5400"/>
                    <a:pt x="-771" y="8486"/>
                    <a:pt x="2315" y="11572"/>
                  </a:cubicBezTo>
                  <a:cubicBezTo>
                    <a:pt x="11572" y="20829"/>
                    <a:pt x="11572" y="20829"/>
                    <a:pt x="11572" y="20829"/>
                  </a:cubicBezTo>
                  <a:cubicBezTo>
                    <a:pt x="11572" y="20829"/>
                    <a:pt x="17743" y="20829"/>
                    <a:pt x="17743" y="20829"/>
                  </a:cubicBezTo>
                  <a:cubicBezTo>
                    <a:pt x="20829" y="17743"/>
                    <a:pt x="20829" y="14658"/>
                    <a:pt x="17743" y="1157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6" name="Freeform 425"/>
            <p:cNvSpPr/>
            <p:nvPr/>
          </p:nvSpPr>
          <p:spPr>
            <a:xfrm>
              <a:off x="0" y="510399"/>
              <a:ext cx="139200" cy="6960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2700" y="0"/>
                    <a:pt x="0" y="5400"/>
                    <a:pt x="0" y="10800"/>
                  </a:cubicBezTo>
                  <a:cubicBezTo>
                    <a:pt x="0" y="16200"/>
                    <a:pt x="2700" y="21600"/>
                    <a:pt x="5400" y="21600"/>
                  </a:cubicBezTo>
                  <a:cubicBezTo>
                    <a:pt x="16200" y="21600"/>
                    <a:pt x="16200" y="21600"/>
                    <a:pt x="16200" y="21600"/>
                  </a:cubicBezTo>
                  <a:cubicBezTo>
                    <a:pt x="18900" y="21600"/>
                    <a:pt x="21600" y="16200"/>
                    <a:pt x="21600" y="10800"/>
                  </a:cubicBezTo>
                  <a:cubicBezTo>
                    <a:pt x="21600" y="5400"/>
                    <a:pt x="189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7" name="Freeform 426"/>
            <p:cNvSpPr/>
            <p:nvPr/>
          </p:nvSpPr>
          <p:spPr>
            <a:xfrm>
              <a:off x="1020798" y="579996"/>
              <a:ext cx="146936" cy="77334"/>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2700" y="0"/>
                    <a:pt x="0" y="5400"/>
                    <a:pt x="0" y="10800"/>
                  </a:cubicBezTo>
                  <a:cubicBezTo>
                    <a:pt x="0" y="16200"/>
                    <a:pt x="2700" y="21600"/>
                    <a:pt x="5400" y="21600"/>
                  </a:cubicBezTo>
                  <a:cubicBezTo>
                    <a:pt x="16200" y="21600"/>
                    <a:pt x="16200" y="21600"/>
                    <a:pt x="16200" y="21600"/>
                  </a:cubicBezTo>
                  <a:cubicBezTo>
                    <a:pt x="18900" y="21600"/>
                    <a:pt x="21600" y="16200"/>
                    <a:pt x="21600" y="10800"/>
                  </a:cubicBezTo>
                  <a:cubicBezTo>
                    <a:pt x="21600" y="5400"/>
                    <a:pt x="189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8" name="Freeform 427"/>
            <p:cNvSpPr/>
            <p:nvPr/>
          </p:nvSpPr>
          <p:spPr>
            <a:xfrm>
              <a:off x="912531" y="182559"/>
              <a:ext cx="119315" cy="122079"/>
            </a:xfrm>
            <a:custGeom>
              <a:avLst/>
              <a:gdLst/>
              <a:ahLst/>
              <a:cxnLst>
                <a:cxn ang="0">
                  <a:pos x="wd2" y="hd2"/>
                </a:cxn>
                <a:cxn ang="5400000">
                  <a:pos x="wd2" y="hd2"/>
                </a:cxn>
                <a:cxn ang="10800000">
                  <a:pos x="wd2" y="hd2"/>
                </a:cxn>
                <a:cxn ang="16200000">
                  <a:pos x="wd2" y="hd2"/>
                </a:cxn>
              </a:cxnLst>
              <a:rect l="0" t="0" r="r" b="b"/>
              <a:pathLst>
                <a:path w="20829" h="20057" extrusionOk="0">
                  <a:moveTo>
                    <a:pt x="18514" y="2315"/>
                  </a:moveTo>
                  <a:cubicBezTo>
                    <a:pt x="15429" y="-771"/>
                    <a:pt x="12343" y="-771"/>
                    <a:pt x="9257" y="2315"/>
                  </a:cubicBezTo>
                  <a:cubicBezTo>
                    <a:pt x="0" y="11572"/>
                    <a:pt x="0" y="11572"/>
                    <a:pt x="0" y="11572"/>
                  </a:cubicBezTo>
                  <a:cubicBezTo>
                    <a:pt x="0" y="11572"/>
                    <a:pt x="0" y="17743"/>
                    <a:pt x="0" y="17743"/>
                  </a:cubicBezTo>
                  <a:cubicBezTo>
                    <a:pt x="3086" y="20829"/>
                    <a:pt x="6171" y="20829"/>
                    <a:pt x="9257" y="17743"/>
                  </a:cubicBezTo>
                  <a:cubicBezTo>
                    <a:pt x="18514" y="11572"/>
                    <a:pt x="18514" y="11572"/>
                    <a:pt x="18514" y="11572"/>
                  </a:cubicBezTo>
                  <a:cubicBezTo>
                    <a:pt x="21600" y="8486"/>
                    <a:pt x="21600" y="5400"/>
                    <a:pt x="18514" y="231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29" name="Freeform 428"/>
            <p:cNvSpPr/>
            <p:nvPr/>
          </p:nvSpPr>
          <p:spPr>
            <a:xfrm>
              <a:off x="579996" y="0"/>
              <a:ext cx="77334" cy="1392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16200" y="21600"/>
                    <a:pt x="16200" y="18900"/>
                  </a:cubicBezTo>
                  <a:cubicBezTo>
                    <a:pt x="21600" y="18900"/>
                    <a:pt x="21600" y="18900"/>
                    <a:pt x="21600" y="16200"/>
                  </a:cubicBezTo>
                  <a:cubicBezTo>
                    <a:pt x="21600" y="5400"/>
                    <a:pt x="21600" y="5400"/>
                    <a:pt x="21600" y="5400"/>
                  </a:cubicBezTo>
                  <a:cubicBezTo>
                    <a:pt x="21600" y="2700"/>
                    <a:pt x="16200" y="0"/>
                    <a:pt x="10800" y="0"/>
                  </a:cubicBezTo>
                  <a:cubicBezTo>
                    <a:pt x="5400" y="0"/>
                    <a:pt x="0" y="2700"/>
                    <a:pt x="0" y="2700"/>
                  </a:cubicBezTo>
                  <a:cubicBezTo>
                    <a:pt x="0" y="5400"/>
                    <a:pt x="0" y="5400"/>
                    <a:pt x="0" y="5400"/>
                  </a:cubicBezTo>
                  <a:cubicBezTo>
                    <a:pt x="0" y="16200"/>
                    <a:pt x="0" y="16200"/>
                    <a:pt x="0" y="16200"/>
                  </a:cubicBezTo>
                  <a:cubicBezTo>
                    <a:pt x="0" y="18900"/>
                    <a:pt x="54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30" name="Freeform 429"/>
            <p:cNvSpPr/>
            <p:nvPr/>
          </p:nvSpPr>
          <p:spPr>
            <a:xfrm>
              <a:off x="286130" y="286130"/>
              <a:ext cx="587733" cy="66506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200"/>
                    <a:pt x="0" y="9600"/>
                  </a:cubicBezTo>
                  <a:cubicBezTo>
                    <a:pt x="0" y="13200"/>
                    <a:pt x="2025" y="16200"/>
                    <a:pt x="5400" y="18000"/>
                  </a:cubicBezTo>
                  <a:cubicBezTo>
                    <a:pt x="5400" y="21600"/>
                    <a:pt x="5400" y="21600"/>
                    <a:pt x="5400" y="21600"/>
                  </a:cubicBezTo>
                  <a:cubicBezTo>
                    <a:pt x="16200" y="21600"/>
                    <a:pt x="16200" y="21600"/>
                    <a:pt x="16200" y="21600"/>
                  </a:cubicBezTo>
                  <a:cubicBezTo>
                    <a:pt x="16200" y="18000"/>
                    <a:pt x="16200" y="18000"/>
                    <a:pt x="16200" y="18000"/>
                  </a:cubicBezTo>
                  <a:cubicBezTo>
                    <a:pt x="19575" y="16200"/>
                    <a:pt x="21600" y="13200"/>
                    <a:pt x="21600" y="9600"/>
                  </a:cubicBezTo>
                  <a:cubicBezTo>
                    <a:pt x="21600" y="4200"/>
                    <a:pt x="16875" y="0"/>
                    <a:pt x="10800" y="0"/>
                  </a:cubicBezTo>
                  <a:close/>
                  <a:moveTo>
                    <a:pt x="14850" y="15600"/>
                  </a:moveTo>
                  <a:cubicBezTo>
                    <a:pt x="13500" y="16200"/>
                    <a:pt x="13500" y="16200"/>
                    <a:pt x="13500" y="16200"/>
                  </a:cubicBezTo>
                  <a:cubicBezTo>
                    <a:pt x="13500" y="18000"/>
                    <a:pt x="13500" y="18000"/>
                    <a:pt x="13500" y="18000"/>
                  </a:cubicBezTo>
                  <a:cubicBezTo>
                    <a:pt x="13500" y="19200"/>
                    <a:pt x="13500" y="19200"/>
                    <a:pt x="13500" y="19200"/>
                  </a:cubicBezTo>
                  <a:cubicBezTo>
                    <a:pt x="8100" y="19200"/>
                    <a:pt x="8100" y="19200"/>
                    <a:pt x="8100" y="19200"/>
                  </a:cubicBezTo>
                  <a:cubicBezTo>
                    <a:pt x="8100" y="18000"/>
                    <a:pt x="8100" y="18000"/>
                    <a:pt x="8100" y="18000"/>
                  </a:cubicBezTo>
                  <a:cubicBezTo>
                    <a:pt x="8100" y="16200"/>
                    <a:pt x="8100" y="16200"/>
                    <a:pt x="8100" y="16200"/>
                  </a:cubicBezTo>
                  <a:cubicBezTo>
                    <a:pt x="6750" y="15600"/>
                    <a:pt x="6750" y="15600"/>
                    <a:pt x="6750" y="15600"/>
                  </a:cubicBezTo>
                  <a:cubicBezTo>
                    <a:pt x="4050" y="14400"/>
                    <a:pt x="2700" y="12000"/>
                    <a:pt x="2700" y="9600"/>
                  </a:cubicBezTo>
                  <a:cubicBezTo>
                    <a:pt x="2700" y="5400"/>
                    <a:pt x="6075" y="2400"/>
                    <a:pt x="10800" y="2400"/>
                  </a:cubicBezTo>
                  <a:cubicBezTo>
                    <a:pt x="15525" y="2400"/>
                    <a:pt x="18900" y="5400"/>
                    <a:pt x="18900" y="9600"/>
                  </a:cubicBezTo>
                  <a:cubicBezTo>
                    <a:pt x="18900" y="12000"/>
                    <a:pt x="17550" y="14400"/>
                    <a:pt x="14850" y="15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31" name="Freeform 430"/>
            <p:cNvSpPr/>
            <p:nvPr/>
          </p:nvSpPr>
          <p:spPr>
            <a:xfrm>
              <a:off x="433066" y="1020798"/>
              <a:ext cx="293867" cy="14693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5400" y="10800"/>
                    <a:pt x="5400" y="10800"/>
                    <a:pt x="5400" y="10800"/>
                  </a:cubicBezTo>
                  <a:cubicBezTo>
                    <a:pt x="5400" y="10800"/>
                    <a:pt x="5400" y="10800"/>
                    <a:pt x="5400" y="10800"/>
                  </a:cubicBezTo>
                  <a:cubicBezTo>
                    <a:pt x="5400" y="16200"/>
                    <a:pt x="8100" y="21600"/>
                    <a:pt x="10800" y="21600"/>
                  </a:cubicBezTo>
                  <a:cubicBezTo>
                    <a:pt x="13500" y="21600"/>
                    <a:pt x="16200" y="16200"/>
                    <a:pt x="16200" y="10800"/>
                  </a:cubicBezTo>
                  <a:cubicBezTo>
                    <a:pt x="16200" y="10800"/>
                    <a:pt x="16200" y="10800"/>
                    <a:pt x="16200" y="10800"/>
                  </a:cubicBezTo>
                  <a:cubicBezTo>
                    <a:pt x="21600" y="10800"/>
                    <a:pt x="21600" y="10800"/>
                    <a:pt x="21600" y="10800"/>
                  </a:cubicBezTo>
                  <a:cubicBezTo>
                    <a:pt x="21600" y="0"/>
                    <a:pt x="21600" y="0"/>
                    <a:pt x="21600" y="0"/>
                  </a:cubicBezTo>
                  <a:cubicBezTo>
                    <a:pt x="0" y="0"/>
                    <a:pt x="0" y="0"/>
                    <a:pt x="0" y="0"/>
                  </a:cubicBezTo>
                  <a:lnTo>
                    <a:pt x="0" y="108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35" name="Group 82"/>
          <p:cNvGrpSpPr/>
          <p:nvPr/>
        </p:nvGrpSpPr>
        <p:grpSpPr>
          <a:xfrm>
            <a:off x="19011380" y="3928378"/>
            <a:ext cx="903372" cy="902725"/>
            <a:chOff x="0" y="0"/>
            <a:chExt cx="903370" cy="902723"/>
          </a:xfrm>
        </p:grpSpPr>
        <p:sp>
          <p:nvSpPr>
            <p:cNvPr id="833" name="Freeform 167"/>
            <p:cNvSpPr/>
            <p:nvPr/>
          </p:nvSpPr>
          <p:spPr>
            <a:xfrm>
              <a:off x="87821" y="420537"/>
              <a:ext cx="815550" cy="482187"/>
            </a:xfrm>
            <a:custGeom>
              <a:avLst/>
              <a:gdLst/>
              <a:ahLst/>
              <a:cxnLst>
                <a:cxn ang="0">
                  <a:pos x="wd2" y="hd2"/>
                </a:cxn>
                <a:cxn ang="5400000">
                  <a:pos x="wd2" y="hd2"/>
                </a:cxn>
                <a:cxn ang="10800000">
                  <a:pos x="wd2" y="hd2"/>
                </a:cxn>
                <a:cxn ang="16200000">
                  <a:pos x="wd2" y="hd2"/>
                </a:cxn>
              </a:cxnLst>
              <a:rect l="0" t="0" r="r" b="b"/>
              <a:pathLst>
                <a:path w="21600" h="21600" extrusionOk="0">
                  <a:moveTo>
                    <a:pt x="14524" y="14612"/>
                  </a:moveTo>
                  <a:cubicBezTo>
                    <a:pt x="13779" y="11435"/>
                    <a:pt x="11545" y="5082"/>
                    <a:pt x="9310" y="0"/>
                  </a:cubicBezTo>
                  <a:cubicBezTo>
                    <a:pt x="9310" y="0"/>
                    <a:pt x="6331" y="0"/>
                    <a:pt x="6331" y="0"/>
                  </a:cubicBezTo>
                  <a:cubicBezTo>
                    <a:pt x="8193" y="3812"/>
                    <a:pt x="10055" y="9529"/>
                    <a:pt x="10800" y="13976"/>
                  </a:cubicBezTo>
                  <a:cubicBezTo>
                    <a:pt x="5959" y="14612"/>
                    <a:pt x="1862" y="17153"/>
                    <a:pt x="0" y="21600"/>
                  </a:cubicBezTo>
                  <a:cubicBezTo>
                    <a:pt x="21600" y="21600"/>
                    <a:pt x="21600" y="21600"/>
                    <a:pt x="21600" y="21600"/>
                  </a:cubicBezTo>
                  <a:cubicBezTo>
                    <a:pt x="20110" y="17788"/>
                    <a:pt x="17876" y="15247"/>
                    <a:pt x="14524" y="1461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34" name="Freeform 168"/>
            <p:cNvSpPr/>
            <p:nvPr/>
          </p:nvSpPr>
          <p:spPr>
            <a:xfrm>
              <a:off x="-1" y="0"/>
              <a:ext cx="605727" cy="616985"/>
            </a:xfrm>
            <a:custGeom>
              <a:avLst/>
              <a:gdLst/>
              <a:ahLst/>
              <a:cxnLst>
                <a:cxn ang="0">
                  <a:pos x="wd2" y="hd2"/>
                </a:cxn>
                <a:cxn ang="5400000">
                  <a:pos x="wd2" y="hd2"/>
                </a:cxn>
                <a:cxn ang="10800000">
                  <a:pos x="wd2" y="hd2"/>
                </a:cxn>
                <a:cxn ang="16200000">
                  <a:pos x="wd2" y="hd2"/>
                </a:cxn>
              </a:cxnLst>
              <a:rect l="0" t="0" r="r" b="b"/>
              <a:pathLst>
                <a:path w="21133" h="21120" extrusionOk="0">
                  <a:moveTo>
                    <a:pt x="4933" y="9600"/>
                  </a:moveTo>
                  <a:cubicBezTo>
                    <a:pt x="3460" y="12000"/>
                    <a:pt x="2969" y="14880"/>
                    <a:pt x="5424" y="21120"/>
                  </a:cubicBezTo>
                  <a:cubicBezTo>
                    <a:pt x="5424" y="17760"/>
                    <a:pt x="7878" y="12960"/>
                    <a:pt x="9351" y="11520"/>
                  </a:cubicBezTo>
                  <a:cubicBezTo>
                    <a:pt x="11315" y="11520"/>
                    <a:pt x="13278" y="13440"/>
                    <a:pt x="13278" y="13440"/>
                  </a:cubicBezTo>
                  <a:cubicBezTo>
                    <a:pt x="13278" y="11520"/>
                    <a:pt x="12788" y="10560"/>
                    <a:pt x="12297" y="9120"/>
                  </a:cubicBezTo>
                  <a:cubicBezTo>
                    <a:pt x="15242" y="9120"/>
                    <a:pt x="19660" y="9600"/>
                    <a:pt x="21133" y="13440"/>
                  </a:cubicBezTo>
                  <a:cubicBezTo>
                    <a:pt x="19169" y="7680"/>
                    <a:pt x="15242" y="5760"/>
                    <a:pt x="13278" y="5760"/>
                  </a:cubicBezTo>
                  <a:cubicBezTo>
                    <a:pt x="15242" y="3840"/>
                    <a:pt x="15242" y="3840"/>
                    <a:pt x="19169" y="3840"/>
                  </a:cubicBezTo>
                  <a:cubicBezTo>
                    <a:pt x="13278" y="-480"/>
                    <a:pt x="9351" y="2880"/>
                    <a:pt x="7878" y="4800"/>
                  </a:cubicBezTo>
                  <a:cubicBezTo>
                    <a:pt x="7388" y="3360"/>
                    <a:pt x="7388" y="1440"/>
                    <a:pt x="7388" y="0"/>
                  </a:cubicBezTo>
                  <a:cubicBezTo>
                    <a:pt x="7388" y="0"/>
                    <a:pt x="5424" y="1920"/>
                    <a:pt x="4933" y="4320"/>
                  </a:cubicBezTo>
                  <a:cubicBezTo>
                    <a:pt x="2478" y="3840"/>
                    <a:pt x="24" y="1920"/>
                    <a:pt x="24" y="1920"/>
                  </a:cubicBezTo>
                  <a:cubicBezTo>
                    <a:pt x="1006" y="2880"/>
                    <a:pt x="1988" y="5760"/>
                    <a:pt x="2969" y="6240"/>
                  </a:cubicBezTo>
                  <a:cubicBezTo>
                    <a:pt x="-467" y="8640"/>
                    <a:pt x="24" y="15360"/>
                    <a:pt x="24" y="15360"/>
                  </a:cubicBezTo>
                  <a:cubicBezTo>
                    <a:pt x="1988" y="12000"/>
                    <a:pt x="2969" y="10080"/>
                    <a:pt x="4933" y="9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38" name="Group 85"/>
          <p:cNvGrpSpPr/>
          <p:nvPr/>
        </p:nvGrpSpPr>
        <p:grpSpPr>
          <a:xfrm>
            <a:off x="14955612" y="3986022"/>
            <a:ext cx="917261" cy="792827"/>
            <a:chOff x="0" y="0"/>
            <a:chExt cx="917259" cy="792826"/>
          </a:xfrm>
        </p:grpSpPr>
        <p:sp>
          <p:nvSpPr>
            <p:cNvPr id="836" name="Freeform 357"/>
            <p:cNvSpPr/>
            <p:nvPr/>
          </p:nvSpPr>
          <p:spPr>
            <a:xfrm>
              <a:off x="0" y="-1"/>
              <a:ext cx="917260" cy="792828"/>
            </a:xfrm>
            <a:custGeom>
              <a:avLst/>
              <a:gdLst/>
              <a:ahLst/>
              <a:cxnLst>
                <a:cxn ang="0">
                  <a:pos x="wd2" y="hd2"/>
                </a:cxn>
                <a:cxn ang="5400000">
                  <a:pos x="wd2" y="hd2"/>
                </a:cxn>
                <a:cxn ang="10800000">
                  <a:pos x="wd2" y="hd2"/>
                </a:cxn>
                <a:cxn ang="16200000">
                  <a:pos x="wd2" y="hd2"/>
                </a:cxn>
              </a:cxnLst>
              <a:rect l="0" t="0" r="r" b="b"/>
              <a:pathLst>
                <a:path w="20409" h="20633" extrusionOk="0">
                  <a:moveTo>
                    <a:pt x="18622" y="2033"/>
                  </a:moveTo>
                  <a:cubicBezTo>
                    <a:pt x="16239" y="-551"/>
                    <a:pt x="12586" y="-736"/>
                    <a:pt x="10204" y="1849"/>
                  </a:cubicBezTo>
                  <a:cubicBezTo>
                    <a:pt x="7822" y="-736"/>
                    <a:pt x="4169" y="-551"/>
                    <a:pt x="1786" y="2033"/>
                  </a:cubicBezTo>
                  <a:cubicBezTo>
                    <a:pt x="-596" y="4802"/>
                    <a:pt x="-596" y="9233"/>
                    <a:pt x="1786" y="12002"/>
                  </a:cubicBezTo>
                  <a:cubicBezTo>
                    <a:pt x="2580" y="12741"/>
                    <a:pt x="8775" y="19941"/>
                    <a:pt x="8775" y="19941"/>
                  </a:cubicBezTo>
                  <a:cubicBezTo>
                    <a:pt x="9569" y="20864"/>
                    <a:pt x="10839" y="20864"/>
                    <a:pt x="11633" y="19941"/>
                  </a:cubicBezTo>
                  <a:cubicBezTo>
                    <a:pt x="11633" y="19941"/>
                    <a:pt x="18463" y="12002"/>
                    <a:pt x="18622" y="12002"/>
                  </a:cubicBezTo>
                  <a:cubicBezTo>
                    <a:pt x="21004" y="9233"/>
                    <a:pt x="21004" y="4802"/>
                    <a:pt x="18622" y="2033"/>
                  </a:cubicBezTo>
                  <a:close/>
                  <a:moveTo>
                    <a:pt x="17669" y="10895"/>
                  </a:moveTo>
                  <a:cubicBezTo>
                    <a:pt x="10680" y="19018"/>
                    <a:pt x="10680" y="19018"/>
                    <a:pt x="10680" y="19018"/>
                  </a:cubicBezTo>
                  <a:cubicBezTo>
                    <a:pt x="10363" y="19202"/>
                    <a:pt x="10045" y="19202"/>
                    <a:pt x="9728" y="19018"/>
                  </a:cubicBezTo>
                  <a:cubicBezTo>
                    <a:pt x="2739" y="10895"/>
                    <a:pt x="2739" y="10895"/>
                    <a:pt x="2739" y="10895"/>
                  </a:cubicBezTo>
                  <a:cubicBezTo>
                    <a:pt x="833" y="8679"/>
                    <a:pt x="833" y="5172"/>
                    <a:pt x="2739" y="3141"/>
                  </a:cubicBezTo>
                  <a:cubicBezTo>
                    <a:pt x="4486" y="926"/>
                    <a:pt x="7504" y="926"/>
                    <a:pt x="9410" y="2956"/>
                  </a:cubicBezTo>
                  <a:cubicBezTo>
                    <a:pt x="10204" y="3879"/>
                    <a:pt x="10204" y="3879"/>
                    <a:pt x="10204" y="3879"/>
                  </a:cubicBezTo>
                  <a:cubicBezTo>
                    <a:pt x="10998" y="2956"/>
                    <a:pt x="10998" y="2956"/>
                    <a:pt x="10998" y="2956"/>
                  </a:cubicBezTo>
                  <a:cubicBezTo>
                    <a:pt x="12904" y="926"/>
                    <a:pt x="15922" y="926"/>
                    <a:pt x="17669" y="3141"/>
                  </a:cubicBezTo>
                  <a:cubicBezTo>
                    <a:pt x="19575" y="5172"/>
                    <a:pt x="19575" y="8679"/>
                    <a:pt x="17669" y="1089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37" name="Freeform 358"/>
            <p:cNvSpPr/>
            <p:nvPr/>
          </p:nvSpPr>
          <p:spPr>
            <a:xfrm>
              <a:off x="144020" y="142509"/>
              <a:ext cx="134835" cy="134835"/>
            </a:xfrm>
            <a:custGeom>
              <a:avLst/>
              <a:gdLst/>
              <a:ahLst/>
              <a:cxnLst>
                <a:cxn ang="0">
                  <a:pos x="wd2" y="hd2"/>
                </a:cxn>
                <a:cxn ang="5400000">
                  <a:pos x="wd2" y="hd2"/>
                </a:cxn>
                <a:cxn ang="10800000">
                  <a:pos x="wd2" y="hd2"/>
                </a:cxn>
                <a:cxn ang="16200000">
                  <a:pos x="wd2" y="hd2"/>
                </a:cxn>
              </a:cxnLst>
              <a:rect l="0" t="0" r="r" b="b"/>
              <a:pathLst>
                <a:path w="21600" h="21600" extrusionOk="0">
                  <a:moveTo>
                    <a:pt x="19326" y="0"/>
                  </a:moveTo>
                  <a:cubicBezTo>
                    <a:pt x="19326" y="0"/>
                    <a:pt x="19326" y="0"/>
                    <a:pt x="19326" y="0"/>
                  </a:cubicBezTo>
                  <a:cubicBezTo>
                    <a:pt x="9095" y="0"/>
                    <a:pt x="0" y="9095"/>
                    <a:pt x="0" y="19326"/>
                  </a:cubicBezTo>
                  <a:cubicBezTo>
                    <a:pt x="0" y="19326"/>
                    <a:pt x="0" y="19326"/>
                    <a:pt x="0" y="19326"/>
                  </a:cubicBezTo>
                  <a:cubicBezTo>
                    <a:pt x="0" y="20463"/>
                    <a:pt x="1137" y="21600"/>
                    <a:pt x="2274" y="21600"/>
                  </a:cubicBezTo>
                  <a:cubicBezTo>
                    <a:pt x="3411" y="21600"/>
                    <a:pt x="4547" y="20463"/>
                    <a:pt x="4547" y="19326"/>
                  </a:cubicBezTo>
                  <a:cubicBezTo>
                    <a:pt x="4547" y="19326"/>
                    <a:pt x="4547" y="19326"/>
                    <a:pt x="4547" y="19326"/>
                  </a:cubicBezTo>
                  <a:cubicBezTo>
                    <a:pt x="4547" y="11368"/>
                    <a:pt x="11368" y="4547"/>
                    <a:pt x="19326" y="4547"/>
                  </a:cubicBezTo>
                  <a:cubicBezTo>
                    <a:pt x="19326" y="4547"/>
                    <a:pt x="19326" y="4547"/>
                    <a:pt x="19326" y="4547"/>
                  </a:cubicBezTo>
                  <a:cubicBezTo>
                    <a:pt x="20463" y="4547"/>
                    <a:pt x="21600" y="3411"/>
                    <a:pt x="21600" y="2274"/>
                  </a:cubicBezTo>
                  <a:cubicBezTo>
                    <a:pt x="21600" y="1137"/>
                    <a:pt x="20463" y="0"/>
                    <a:pt x="19326"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39" name="Freeform 5"/>
          <p:cNvSpPr/>
          <p:nvPr/>
        </p:nvSpPr>
        <p:spPr>
          <a:xfrm>
            <a:off x="17128275" y="7242919"/>
            <a:ext cx="773645" cy="7736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77" y="0"/>
                  <a:pt x="0" y="4877"/>
                  <a:pt x="0" y="10800"/>
                </a:cubicBezTo>
                <a:cubicBezTo>
                  <a:pt x="0" y="16723"/>
                  <a:pt x="4877" y="21600"/>
                  <a:pt x="10800" y="21600"/>
                </a:cubicBezTo>
                <a:cubicBezTo>
                  <a:pt x="16723" y="21600"/>
                  <a:pt x="21600" y="16723"/>
                  <a:pt x="21600" y="10800"/>
                </a:cubicBezTo>
                <a:cubicBezTo>
                  <a:pt x="21600" y="4877"/>
                  <a:pt x="16723" y="0"/>
                  <a:pt x="10800" y="0"/>
                </a:cubicBezTo>
                <a:close/>
                <a:moveTo>
                  <a:pt x="20206" y="10452"/>
                </a:moveTo>
                <a:cubicBezTo>
                  <a:pt x="16026" y="10452"/>
                  <a:pt x="16026" y="10452"/>
                  <a:pt x="16026" y="10452"/>
                </a:cubicBezTo>
                <a:cubicBezTo>
                  <a:pt x="16026" y="8884"/>
                  <a:pt x="15677" y="7490"/>
                  <a:pt x="15155" y="6097"/>
                </a:cubicBezTo>
                <a:cubicBezTo>
                  <a:pt x="16200" y="5748"/>
                  <a:pt x="17071" y="5226"/>
                  <a:pt x="17768" y="4529"/>
                </a:cubicBezTo>
                <a:cubicBezTo>
                  <a:pt x="19161" y="6097"/>
                  <a:pt x="20032" y="8187"/>
                  <a:pt x="20206" y="10452"/>
                </a:cubicBezTo>
                <a:close/>
                <a:moveTo>
                  <a:pt x="10452" y="20206"/>
                </a:moveTo>
                <a:cubicBezTo>
                  <a:pt x="9232" y="19161"/>
                  <a:pt x="8361" y="17942"/>
                  <a:pt x="7490" y="16548"/>
                </a:cubicBezTo>
                <a:cubicBezTo>
                  <a:pt x="8535" y="16200"/>
                  <a:pt x="9406" y="16026"/>
                  <a:pt x="10452" y="16026"/>
                </a:cubicBezTo>
                <a:cubicBezTo>
                  <a:pt x="10452" y="20206"/>
                  <a:pt x="10452" y="20206"/>
                  <a:pt x="10452" y="20206"/>
                </a:cubicBezTo>
                <a:cubicBezTo>
                  <a:pt x="10452" y="20206"/>
                  <a:pt x="10452" y="20206"/>
                  <a:pt x="10452" y="20206"/>
                </a:cubicBezTo>
                <a:close/>
                <a:moveTo>
                  <a:pt x="11148" y="1394"/>
                </a:moveTo>
                <a:cubicBezTo>
                  <a:pt x="12542" y="2439"/>
                  <a:pt x="13587" y="4006"/>
                  <a:pt x="14284" y="5748"/>
                </a:cubicBezTo>
                <a:cubicBezTo>
                  <a:pt x="13239" y="6097"/>
                  <a:pt x="12194" y="6271"/>
                  <a:pt x="11148" y="6271"/>
                </a:cubicBezTo>
                <a:cubicBezTo>
                  <a:pt x="11148" y="1394"/>
                  <a:pt x="11148" y="1394"/>
                  <a:pt x="11148" y="1394"/>
                </a:cubicBezTo>
                <a:cubicBezTo>
                  <a:pt x="11148" y="1394"/>
                  <a:pt x="11148" y="1394"/>
                  <a:pt x="11148" y="1394"/>
                </a:cubicBezTo>
                <a:close/>
                <a:moveTo>
                  <a:pt x="12368" y="1568"/>
                </a:moveTo>
                <a:cubicBezTo>
                  <a:pt x="14284" y="1916"/>
                  <a:pt x="16026" y="2787"/>
                  <a:pt x="17419" y="4006"/>
                </a:cubicBezTo>
                <a:cubicBezTo>
                  <a:pt x="16548" y="4529"/>
                  <a:pt x="15852" y="5052"/>
                  <a:pt x="14981" y="5400"/>
                </a:cubicBezTo>
                <a:cubicBezTo>
                  <a:pt x="14284" y="4006"/>
                  <a:pt x="13413" y="2613"/>
                  <a:pt x="12368" y="1568"/>
                </a:cubicBezTo>
                <a:close/>
                <a:moveTo>
                  <a:pt x="10452" y="1394"/>
                </a:moveTo>
                <a:cubicBezTo>
                  <a:pt x="10452" y="6271"/>
                  <a:pt x="10452" y="6271"/>
                  <a:pt x="10452" y="6271"/>
                </a:cubicBezTo>
                <a:cubicBezTo>
                  <a:pt x="9406" y="6271"/>
                  <a:pt x="8361" y="6097"/>
                  <a:pt x="7316" y="5748"/>
                </a:cubicBezTo>
                <a:cubicBezTo>
                  <a:pt x="8013" y="4006"/>
                  <a:pt x="9058" y="2439"/>
                  <a:pt x="10452" y="1394"/>
                </a:cubicBezTo>
                <a:cubicBezTo>
                  <a:pt x="10452" y="1394"/>
                  <a:pt x="10452" y="1394"/>
                  <a:pt x="10452" y="1394"/>
                </a:cubicBezTo>
                <a:close/>
                <a:moveTo>
                  <a:pt x="6619" y="5400"/>
                </a:moveTo>
                <a:cubicBezTo>
                  <a:pt x="5748" y="5052"/>
                  <a:pt x="5052" y="4529"/>
                  <a:pt x="4181" y="4006"/>
                </a:cubicBezTo>
                <a:cubicBezTo>
                  <a:pt x="5574" y="2787"/>
                  <a:pt x="7316" y="1916"/>
                  <a:pt x="9232" y="1568"/>
                </a:cubicBezTo>
                <a:cubicBezTo>
                  <a:pt x="8187" y="2613"/>
                  <a:pt x="7316" y="4006"/>
                  <a:pt x="6619" y="5400"/>
                </a:cubicBezTo>
                <a:close/>
                <a:moveTo>
                  <a:pt x="6968" y="6271"/>
                </a:moveTo>
                <a:cubicBezTo>
                  <a:pt x="8187" y="6619"/>
                  <a:pt x="9232" y="6968"/>
                  <a:pt x="10452" y="6968"/>
                </a:cubicBezTo>
                <a:cubicBezTo>
                  <a:pt x="10452" y="10452"/>
                  <a:pt x="10452" y="10452"/>
                  <a:pt x="10452" y="10452"/>
                </a:cubicBezTo>
                <a:cubicBezTo>
                  <a:pt x="6271" y="10452"/>
                  <a:pt x="6271" y="10452"/>
                  <a:pt x="6271" y="10452"/>
                </a:cubicBezTo>
                <a:cubicBezTo>
                  <a:pt x="6271" y="9058"/>
                  <a:pt x="6619" y="7665"/>
                  <a:pt x="6968" y="6271"/>
                </a:cubicBezTo>
                <a:close/>
                <a:moveTo>
                  <a:pt x="10452" y="11148"/>
                </a:moveTo>
                <a:cubicBezTo>
                  <a:pt x="10452" y="15329"/>
                  <a:pt x="10452" y="15329"/>
                  <a:pt x="10452" y="15329"/>
                </a:cubicBezTo>
                <a:cubicBezTo>
                  <a:pt x="9406" y="15329"/>
                  <a:pt x="8361" y="15503"/>
                  <a:pt x="7316" y="15852"/>
                </a:cubicBezTo>
                <a:cubicBezTo>
                  <a:pt x="6619" y="14458"/>
                  <a:pt x="6271" y="12890"/>
                  <a:pt x="6271" y="11148"/>
                </a:cubicBezTo>
                <a:lnTo>
                  <a:pt x="10452" y="11148"/>
                </a:lnTo>
                <a:close/>
                <a:moveTo>
                  <a:pt x="9232" y="20032"/>
                </a:moveTo>
                <a:cubicBezTo>
                  <a:pt x="7490" y="19858"/>
                  <a:pt x="5923" y="18987"/>
                  <a:pt x="4703" y="17942"/>
                </a:cubicBezTo>
                <a:cubicBezTo>
                  <a:pt x="5400" y="17419"/>
                  <a:pt x="6097" y="17071"/>
                  <a:pt x="6968" y="16723"/>
                </a:cubicBezTo>
                <a:cubicBezTo>
                  <a:pt x="7490" y="17942"/>
                  <a:pt x="8361" y="19161"/>
                  <a:pt x="9232" y="20032"/>
                </a:cubicBezTo>
                <a:close/>
                <a:moveTo>
                  <a:pt x="11148" y="20206"/>
                </a:moveTo>
                <a:cubicBezTo>
                  <a:pt x="11148" y="16026"/>
                  <a:pt x="11148" y="16026"/>
                  <a:pt x="11148" y="16026"/>
                </a:cubicBezTo>
                <a:cubicBezTo>
                  <a:pt x="12194" y="16026"/>
                  <a:pt x="13065" y="16200"/>
                  <a:pt x="14110" y="16548"/>
                </a:cubicBezTo>
                <a:cubicBezTo>
                  <a:pt x="13239" y="17942"/>
                  <a:pt x="12368" y="19161"/>
                  <a:pt x="11148" y="20206"/>
                </a:cubicBezTo>
                <a:cubicBezTo>
                  <a:pt x="11148" y="20206"/>
                  <a:pt x="11148" y="20206"/>
                  <a:pt x="11148" y="20206"/>
                </a:cubicBezTo>
                <a:close/>
                <a:moveTo>
                  <a:pt x="14632" y="16723"/>
                </a:moveTo>
                <a:cubicBezTo>
                  <a:pt x="15503" y="17071"/>
                  <a:pt x="16200" y="17419"/>
                  <a:pt x="16897" y="17942"/>
                </a:cubicBezTo>
                <a:cubicBezTo>
                  <a:pt x="15677" y="18987"/>
                  <a:pt x="14110" y="19858"/>
                  <a:pt x="12368" y="20032"/>
                </a:cubicBezTo>
                <a:cubicBezTo>
                  <a:pt x="13239" y="19161"/>
                  <a:pt x="14110" y="17942"/>
                  <a:pt x="14632" y="16723"/>
                </a:cubicBezTo>
                <a:close/>
                <a:moveTo>
                  <a:pt x="14284" y="15852"/>
                </a:moveTo>
                <a:cubicBezTo>
                  <a:pt x="13239" y="15503"/>
                  <a:pt x="12194" y="15329"/>
                  <a:pt x="11148" y="15329"/>
                </a:cubicBezTo>
                <a:cubicBezTo>
                  <a:pt x="11148" y="11148"/>
                  <a:pt x="11148" y="11148"/>
                  <a:pt x="11148" y="11148"/>
                </a:cubicBezTo>
                <a:cubicBezTo>
                  <a:pt x="15329" y="11148"/>
                  <a:pt x="15329" y="11148"/>
                  <a:pt x="15329" y="11148"/>
                </a:cubicBezTo>
                <a:cubicBezTo>
                  <a:pt x="15329" y="12890"/>
                  <a:pt x="14981" y="14458"/>
                  <a:pt x="14284" y="15852"/>
                </a:cubicBezTo>
                <a:close/>
                <a:moveTo>
                  <a:pt x="11148" y="10452"/>
                </a:moveTo>
                <a:cubicBezTo>
                  <a:pt x="11148" y="6968"/>
                  <a:pt x="11148" y="6968"/>
                  <a:pt x="11148" y="6968"/>
                </a:cubicBezTo>
                <a:cubicBezTo>
                  <a:pt x="12368" y="6968"/>
                  <a:pt x="13413" y="6619"/>
                  <a:pt x="14632" y="6271"/>
                </a:cubicBezTo>
                <a:cubicBezTo>
                  <a:pt x="14981" y="7665"/>
                  <a:pt x="15329" y="9058"/>
                  <a:pt x="15329" y="10452"/>
                </a:cubicBezTo>
                <a:lnTo>
                  <a:pt x="11148" y="10452"/>
                </a:lnTo>
                <a:close/>
                <a:moveTo>
                  <a:pt x="3832" y="4529"/>
                </a:moveTo>
                <a:cubicBezTo>
                  <a:pt x="4529" y="5226"/>
                  <a:pt x="5400" y="5748"/>
                  <a:pt x="6445" y="6097"/>
                </a:cubicBezTo>
                <a:cubicBezTo>
                  <a:pt x="5923" y="7490"/>
                  <a:pt x="5574" y="8884"/>
                  <a:pt x="5574" y="10452"/>
                </a:cubicBezTo>
                <a:cubicBezTo>
                  <a:pt x="1394" y="10452"/>
                  <a:pt x="1394" y="10452"/>
                  <a:pt x="1394" y="10452"/>
                </a:cubicBezTo>
                <a:cubicBezTo>
                  <a:pt x="1568" y="8187"/>
                  <a:pt x="2439" y="6097"/>
                  <a:pt x="3832" y="4529"/>
                </a:cubicBezTo>
                <a:close/>
                <a:moveTo>
                  <a:pt x="1394" y="11148"/>
                </a:moveTo>
                <a:cubicBezTo>
                  <a:pt x="5574" y="11148"/>
                  <a:pt x="5574" y="11148"/>
                  <a:pt x="5574" y="11148"/>
                </a:cubicBezTo>
                <a:cubicBezTo>
                  <a:pt x="5574" y="12890"/>
                  <a:pt x="5923" y="14632"/>
                  <a:pt x="6619" y="16200"/>
                </a:cubicBezTo>
                <a:cubicBezTo>
                  <a:pt x="5748" y="16548"/>
                  <a:pt x="4877" y="16897"/>
                  <a:pt x="4181" y="17419"/>
                </a:cubicBezTo>
                <a:cubicBezTo>
                  <a:pt x="2613" y="15852"/>
                  <a:pt x="1568" y="13587"/>
                  <a:pt x="1394" y="11148"/>
                </a:cubicBezTo>
                <a:close/>
                <a:moveTo>
                  <a:pt x="17419" y="17419"/>
                </a:moveTo>
                <a:cubicBezTo>
                  <a:pt x="16723" y="16897"/>
                  <a:pt x="15852" y="16548"/>
                  <a:pt x="14981" y="16200"/>
                </a:cubicBezTo>
                <a:cubicBezTo>
                  <a:pt x="15677" y="14632"/>
                  <a:pt x="16026" y="12890"/>
                  <a:pt x="16026" y="11148"/>
                </a:cubicBezTo>
                <a:cubicBezTo>
                  <a:pt x="20206" y="11148"/>
                  <a:pt x="20206" y="11148"/>
                  <a:pt x="20206" y="11148"/>
                </a:cubicBezTo>
                <a:cubicBezTo>
                  <a:pt x="20032" y="13587"/>
                  <a:pt x="18987" y="15852"/>
                  <a:pt x="17419" y="1741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42" name="Group 89"/>
          <p:cNvGrpSpPr/>
          <p:nvPr/>
        </p:nvGrpSpPr>
        <p:grpSpPr>
          <a:xfrm>
            <a:off x="15101368" y="7250792"/>
            <a:ext cx="625755" cy="757901"/>
            <a:chOff x="0" y="0"/>
            <a:chExt cx="625754" cy="757900"/>
          </a:xfrm>
        </p:grpSpPr>
        <p:sp>
          <p:nvSpPr>
            <p:cNvPr id="840" name="Freeform 134"/>
            <p:cNvSpPr/>
            <p:nvPr/>
          </p:nvSpPr>
          <p:spPr>
            <a:xfrm>
              <a:off x="0" y="-1"/>
              <a:ext cx="625755" cy="757901"/>
            </a:xfrm>
            <a:custGeom>
              <a:avLst/>
              <a:gdLst/>
              <a:ahLst/>
              <a:cxnLst>
                <a:cxn ang="0">
                  <a:pos x="wd2" y="hd2"/>
                </a:cxn>
                <a:cxn ang="5400000">
                  <a:pos x="wd2" y="hd2"/>
                </a:cxn>
                <a:cxn ang="10800000">
                  <a:pos x="wd2" y="hd2"/>
                </a:cxn>
                <a:cxn ang="16200000">
                  <a:pos x="wd2" y="hd2"/>
                </a:cxn>
              </a:cxnLst>
              <a:rect l="0" t="0" r="r" b="b"/>
              <a:pathLst>
                <a:path w="21600" h="21600" extrusionOk="0">
                  <a:moveTo>
                    <a:pt x="18900" y="8193"/>
                  </a:moveTo>
                  <a:cubicBezTo>
                    <a:pt x="16200" y="8193"/>
                    <a:pt x="16200" y="8193"/>
                    <a:pt x="16200" y="8193"/>
                  </a:cubicBezTo>
                  <a:cubicBezTo>
                    <a:pt x="16200" y="4655"/>
                    <a:pt x="16200" y="4655"/>
                    <a:pt x="16200" y="4655"/>
                  </a:cubicBezTo>
                  <a:cubicBezTo>
                    <a:pt x="16200" y="2048"/>
                    <a:pt x="13725" y="0"/>
                    <a:pt x="10800" y="0"/>
                  </a:cubicBezTo>
                  <a:cubicBezTo>
                    <a:pt x="7875" y="0"/>
                    <a:pt x="5400" y="2048"/>
                    <a:pt x="5400" y="4655"/>
                  </a:cubicBezTo>
                  <a:cubicBezTo>
                    <a:pt x="5400" y="8193"/>
                    <a:pt x="5400" y="8193"/>
                    <a:pt x="5400" y="8193"/>
                  </a:cubicBezTo>
                  <a:cubicBezTo>
                    <a:pt x="2700" y="8193"/>
                    <a:pt x="2700" y="8193"/>
                    <a:pt x="2700" y="8193"/>
                  </a:cubicBezTo>
                  <a:cubicBezTo>
                    <a:pt x="1125" y="8193"/>
                    <a:pt x="0" y="9124"/>
                    <a:pt x="0" y="10428"/>
                  </a:cubicBezTo>
                  <a:cubicBezTo>
                    <a:pt x="0" y="19366"/>
                    <a:pt x="0" y="19366"/>
                    <a:pt x="0" y="19366"/>
                  </a:cubicBezTo>
                  <a:cubicBezTo>
                    <a:pt x="0" y="20669"/>
                    <a:pt x="1125" y="21600"/>
                    <a:pt x="2700" y="21600"/>
                  </a:cubicBezTo>
                  <a:cubicBezTo>
                    <a:pt x="18900" y="21600"/>
                    <a:pt x="18900" y="21600"/>
                    <a:pt x="18900" y="21600"/>
                  </a:cubicBezTo>
                  <a:cubicBezTo>
                    <a:pt x="20475" y="21600"/>
                    <a:pt x="21600" y="20669"/>
                    <a:pt x="21600" y="19366"/>
                  </a:cubicBezTo>
                  <a:cubicBezTo>
                    <a:pt x="21600" y="10428"/>
                    <a:pt x="21600" y="10428"/>
                    <a:pt x="21600" y="10428"/>
                  </a:cubicBezTo>
                  <a:cubicBezTo>
                    <a:pt x="21600" y="9124"/>
                    <a:pt x="20475" y="8193"/>
                    <a:pt x="18900" y="8193"/>
                  </a:cubicBezTo>
                  <a:close/>
                  <a:moveTo>
                    <a:pt x="7200" y="4655"/>
                  </a:moveTo>
                  <a:cubicBezTo>
                    <a:pt x="7200" y="2793"/>
                    <a:pt x="8775" y="1490"/>
                    <a:pt x="10800" y="1490"/>
                  </a:cubicBezTo>
                  <a:cubicBezTo>
                    <a:pt x="12825" y="1490"/>
                    <a:pt x="14400" y="2793"/>
                    <a:pt x="14400" y="4655"/>
                  </a:cubicBezTo>
                  <a:cubicBezTo>
                    <a:pt x="14400" y="8193"/>
                    <a:pt x="14400" y="8193"/>
                    <a:pt x="14400" y="8193"/>
                  </a:cubicBezTo>
                  <a:cubicBezTo>
                    <a:pt x="7200" y="8193"/>
                    <a:pt x="7200" y="8193"/>
                    <a:pt x="7200" y="8193"/>
                  </a:cubicBezTo>
                  <a:lnTo>
                    <a:pt x="7200" y="4655"/>
                  </a:lnTo>
                  <a:close/>
                  <a:moveTo>
                    <a:pt x="19800" y="19366"/>
                  </a:moveTo>
                  <a:cubicBezTo>
                    <a:pt x="19800" y="19738"/>
                    <a:pt x="19350" y="20110"/>
                    <a:pt x="18900" y="20110"/>
                  </a:cubicBezTo>
                  <a:cubicBezTo>
                    <a:pt x="2700" y="20110"/>
                    <a:pt x="2700" y="20110"/>
                    <a:pt x="2700" y="20110"/>
                  </a:cubicBezTo>
                  <a:cubicBezTo>
                    <a:pt x="2250" y="20110"/>
                    <a:pt x="1800" y="19738"/>
                    <a:pt x="1800" y="19366"/>
                  </a:cubicBezTo>
                  <a:cubicBezTo>
                    <a:pt x="1800" y="10428"/>
                    <a:pt x="1800" y="10428"/>
                    <a:pt x="1800" y="10428"/>
                  </a:cubicBezTo>
                  <a:cubicBezTo>
                    <a:pt x="1800" y="10055"/>
                    <a:pt x="2250" y="9683"/>
                    <a:pt x="2700" y="9683"/>
                  </a:cubicBezTo>
                  <a:cubicBezTo>
                    <a:pt x="18900" y="9683"/>
                    <a:pt x="18900" y="9683"/>
                    <a:pt x="18900" y="9683"/>
                  </a:cubicBezTo>
                  <a:cubicBezTo>
                    <a:pt x="19350" y="9683"/>
                    <a:pt x="19800" y="10055"/>
                    <a:pt x="19800" y="10428"/>
                  </a:cubicBezTo>
                  <a:lnTo>
                    <a:pt x="19800" y="193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1" name="Freeform 135"/>
            <p:cNvSpPr/>
            <p:nvPr/>
          </p:nvSpPr>
          <p:spPr>
            <a:xfrm>
              <a:off x="248746" y="427532"/>
              <a:ext cx="128262" cy="19433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320" y="0"/>
                    <a:pt x="0" y="2880"/>
                    <a:pt x="0" y="7200"/>
                  </a:cubicBezTo>
                  <a:cubicBezTo>
                    <a:pt x="0" y="9360"/>
                    <a:pt x="2160" y="11520"/>
                    <a:pt x="4320" y="12960"/>
                  </a:cubicBezTo>
                  <a:cubicBezTo>
                    <a:pt x="4320" y="17280"/>
                    <a:pt x="4320" y="17280"/>
                    <a:pt x="4320" y="17280"/>
                  </a:cubicBezTo>
                  <a:cubicBezTo>
                    <a:pt x="4320" y="19440"/>
                    <a:pt x="7560" y="21600"/>
                    <a:pt x="10800" y="21600"/>
                  </a:cubicBezTo>
                  <a:cubicBezTo>
                    <a:pt x="14040" y="21600"/>
                    <a:pt x="17280" y="19440"/>
                    <a:pt x="17280" y="17280"/>
                  </a:cubicBezTo>
                  <a:cubicBezTo>
                    <a:pt x="17280" y="12960"/>
                    <a:pt x="17280" y="12960"/>
                    <a:pt x="17280" y="12960"/>
                  </a:cubicBezTo>
                  <a:cubicBezTo>
                    <a:pt x="19440" y="11520"/>
                    <a:pt x="21600" y="9360"/>
                    <a:pt x="21600" y="7200"/>
                  </a:cubicBezTo>
                  <a:cubicBezTo>
                    <a:pt x="21600" y="2880"/>
                    <a:pt x="17280" y="0"/>
                    <a:pt x="10800" y="0"/>
                  </a:cubicBezTo>
                  <a:close/>
                  <a:moveTo>
                    <a:pt x="12960" y="11520"/>
                  </a:moveTo>
                  <a:cubicBezTo>
                    <a:pt x="12960" y="17280"/>
                    <a:pt x="12960" y="17280"/>
                    <a:pt x="12960" y="17280"/>
                  </a:cubicBezTo>
                  <a:cubicBezTo>
                    <a:pt x="12960" y="18000"/>
                    <a:pt x="11880" y="18720"/>
                    <a:pt x="10800" y="18720"/>
                  </a:cubicBezTo>
                  <a:cubicBezTo>
                    <a:pt x="9720" y="18720"/>
                    <a:pt x="8640" y="18000"/>
                    <a:pt x="8640" y="17280"/>
                  </a:cubicBezTo>
                  <a:cubicBezTo>
                    <a:pt x="8640" y="11520"/>
                    <a:pt x="8640" y="11520"/>
                    <a:pt x="8640" y="11520"/>
                  </a:cubicBezTo>
                  <a:cubicBezTo>
                    <a:pt x="6480" y="10800"/>
                    <a:pt x="4320" y="9360"/>
                    <a:pt x="4320" y="7200"/>
                  </a:cubicBezTo>
                  <a:cubicBezTo>
                    <a:pt x="4320" y="5040"/>
                    <a:pt x="7560" y="2880"/>
                    <a:pt x="10800" y="2880"/>
                  </a:cubicBezTo>
                  <a:cubicBezTo>
                    <a:pt x="14040" y="2880"/>
                    <a:pt x="17280" y="5040"/>
                    <a:pt x="17280" y="7200"/>
                  </a:cubicBezTo>
                  <a:cubicBezTo>
                    <a:pt x="17280" y="9360"/>
                    <a:pt x="15120" y="10800"/>
                    <a:pt x="12960" y="115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43" name="Freeform 5"/>
          <p:cNvSpPr/>
          <p:nvPr/>
        </p:nvSpPr>
        <p:spPr>
          <a:xfrm>
            <a:off x="8765992" y="721083"/>
            <a:ext cx="864636" cy="867117"/>
          </a:xfrm>
          <a:custGeom>
            <a:avLst/>
            <a:gdLst/>
            <a:ahLst/>
            <a:cxnLst>
              <a:cxn ang="0">
                <a:pos x="wd2" y="hd2"/>
              </a:cxn>
              <a:cxn ang="5400000">
                <a:pos x="wd2" y="hd2"/>
              </a:cxn>
              <a:cxn ang="10800000">
                <a:pos x="wd2" y="hd2"/>
              </a:cxn>
              <a:cxn ang="16200000">
                <a:pos x="wd2" y="hd2"/>
              </a:cxn>
            </a:cxnLst>
            <a:rect l="0" t="0" r="r" b="b"/>
            <a:pathLst>
              <a:path w="20993" h="20946" extrusionOk="0">
                <a:moveTo>
                  <a:pt x="20546" y="483"/>
                </a:moveTo>
                <a:cubicBezTo>
                  <a:pt x="19405" y="-654"/>
                  <a:pt x="17210" y="308"/>
                  <a:pt x="15366" y="2407"/>
                </a:cubicBezTo>
                <a:cubicBezTo>
                  <a:pt x="13434" y="4593"/>
                  <a:pt x="13434" y="4593"/>
                  <a:pt x="13434" y="4593"/>
                </a:cubicBezTo>
                <a:cubicBezTo>
                  <a:pt x="2107" y="2494"/>
                  <a:pt x="2107" y="2494"/>
                  <a:pt x="2107" y="2494"/>
                </a:cubicBezTo>
                <a:cubicBezTo>
                  <a:pt x="439" y="4156"/>
                  <a:pt x="439" y="4156"/>
                  <a:pt x="439" y="4156"/>
                </a:cubicBezTo>
                <a:cubicBezTo>
                  <a:pt x="9395" y="8878"/>
                  <a:pt x="9395" y="8878"/>
                  <a:pt x="9395" y="8878"/>
                </a:cubicBezTo>
                <a:cubicBezTo>
                  <a:pt x="5707" y="13250"/>
                  <a:pt x="5707" y="13250"/>
                  <a:pt x="5707" y="13250"/>
                </a:cubicBezTo>
                <a:cubicBezTo>
                  <a:pt x="5356" y="13688"/>
                  <a:pt x="5005" y="14037"/>
                  <a:pt x="4741" y="14387"/>
                </a:cubicBezTo>
                <a:cubicBezTo>
                  <a:pt x="1054" y="13425"/>
                  <a:pt x="1054" y="13425"/>
                  <a:pt x="1054" y="13425"/>
                </a:cubicBezTo>
                <a:cubicBezTo>
                  <a:pt x="0" y="14475"/>
                  <a:pt x="0" y="14475"/>
                  <a:pt x="0" y="14475"/>
                </a:cubicBezTo>
                <a:cubicBezTo>
                  <a:pt x="4127" y="16836"/>
                  <a:pt x="4127" y="16836"/>
                  <a:pt x="4127" y="16836"/>
                </a:cubicBezTo>
                <a:cubicBezTo>
                  <a:pt x="6498" y="20946"/>
                  <a:pt x="6498" y="20946"/>
                  <a:pt x="6498" y="20946"/>
                </a:cubicBezTo>
                <a:cubicBezTo>
                  <a:pt x="7551" y="19897"/>
                  <a:pt x="7551" y="19897"/>
                  <a:pt x="7551" y="19897"/>
                </a:cubicBezTo>
                <a:cubicBezTo>
                  <a:pt x="6585" y="16224"/>
                  <a:pt x="6585" y="16224"/>
                  <a:pt x="6585" y="16224"/>
                </a:cubicBezTo>
                <a:cubicBezTo>
                  <a:pt x="6937" y="15961"/>
                  <a:pt x="7288" y="15612"/>
                  <a:pt x="7727" y="15262"/>
                </a:cubicBezTo>
                <a:cubicBezTo>
                  <a:pt x="12117" y="11589"/>
                  <a:pt x="12117" y="11589"/>
                  <a:pt x="12117" y="11589"/>
                </a:cubicBezTo>
                <a:cubicBezTo>
                  <a:pt x="16859" y="20509"/>
                  <a:pt x="16859" y="20509"/>
                  <a:pt x="16859" y="20509"/>
                </a:cubicBezTo>
                <a:cubicBezTo>
                  <a:pt x="18527" y="18847"/>
                  <a:pt x="18527" y="18847"/>
                  <a:pt x="18527" y="18847"/>
                </a:cubicBezTo>
                <a:cubicBezTo>
                  <a:pt x="16420" y="7566"/>
                  <a:pt x="16420" y="7566"/>
                  <a:pt x="16420" y="7566"/>
                </a:cubicBezTo>
                <a:cubicBezTo>
                  <a:pt x="18615" y="5642"/>
                  <a:pt x="18615" y="5642"/>
                  <a:pt x="18615" y="5642"/>
                </a:cubicBezTo>
                <a:cubicBezTo>
                  <a:pt x="20722" y="3806"/>
                  <a:pt x="21600" y="1532"/>
                  <a:pt x="20546" y="483"/>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52" name="Group 93"/>
          <p:cNvGrpSpPr/>
          <p:nvPr/>
        </p:nvGrpSpPr>
        <p:grpSpPr>
          <a:xfrm>
            <a:off x="755488" y="2415362"/>
            <a:ext cx="608966" cy="831759"/>
            <a:chOff x="0" y="0"/>
            <a:chExt cx="608965" cy="831758"/>
          </a:xfrm>
        </p:grpSpPr>
        <p:sp>
          <p:nvSpPr>
            <p:cNvPr id="844" name="Rectangle 9"/>
            <p:cNvSpPr/>
            <p:nvPr/>
          </p:nvSpPr>
          <p:spPr>
            <a:xfrm>
              <a:off x="96543" y="166351"/>
              <a:ext cx="136647" cy="4307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5" name="Rectangle 10"/>
            <p:cNvSpPr/>
            <p:nvPr/>
          </p:nvSpPr>
          <p:spPr>
            <a:xfrm>
              <a:off x="96543" y="368349"/>
              <a:ext cx="344585" cy="4010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6" name="Rectangle 11"/>
            <p:cNvSpPr/>
            <p:nvPr/>
          </p:nvSpPr>
          <p:spPr>
            <a:xfrm>
              <a:off x="96543" y="457466"/>
              <a:ext cx="344585" cy="4307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7" name="Rectangle 12"/>
            <p:cNvSpPr/>
            <p:nvPr/>
          </p:nvSpPr>
          <p:spPr>
            <a:xfrm>
              <a:off x="96543" y="546583"/>
              <a:ext cx="193087" cy="4307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8" name="Freeform 13"/>
            <p:cNvSpPr/>
            <p:nvPr/>
          </p:nvSpPr>
          <p:spPr>
            <a:xfrm>
              <a:off x="0" y="-1"/>
              <a:ext cx="608966" cy="781259"/>
            </a:xfrm>
            <a:custGeom>
              <a:avLst/>
              <a:gdLst/>
              <a:ahLst/>
              <a:cxnLst>
                <a:cxn ang="0">
                  <a:pos x="wd2" y="hd2"/>
                </a:cxn>
                <a:cxn ang="5400000">
                  <a:pos x="wd2" y="hd2"/>
                </a:cxn>
                <a:cxn ang="10800000">
                  <a:pos x="wd2" y="hd2"/>
                </a:cxn>
                <a:cxn ang="16200000">
                  <a:pos x="wd2" y="hd2"/>
                </a:cxn>
              </a:cxnLst>
              <a:rect l="0" t="0" r="r" b="b"/>
              <a:pathLst>
                <a:path w="21600" h="21600" extrusionOk="0">
                  <a:moveTo>
                    <a:pt x="11054" y="0"/>
                  </a:moveTo>
                  <a:cubicBezTo>
                    <a:pt x="4320" y="0"/>
                    <a:pt x="4320" y="0"/>
                    <a:pt x="4320" y="0"/>
                  </a:cubicBezTo>
                  <a:cubicBezTo>
                    <a:pt x="1906" y="0"/>
                    <a:pt x="0" y="1473"/>
                    <a:pt x="0" y="3338"/>
                  </a:cubicBezTo>
                  <a:cubicBezTo>
                    <a:pt x="0" y="18164"/>
                    <a:pt x="0" y="18164"/>
                    <a:pt x="0" y="18164"/>
                  </a:cubicBezTo>
                  <a:cubicBezTo>
                    <a:pt x="0" y="20029"/>
                    <a:pt x="1906" y="21600"/>
                    <a:pt x="4320" y="21600"/>
                  </a:cubicBezTo>
                  <a:cubicBezTo>
                    <a:pt x="11562" y="21600"/>
                    <a:pt x="11562" y="21600"/>
                    <a:pt x="11562" y="21600"/>
                  </a:cubicBezTo>
                  <a:cubicBezTo>
                    <a:pt x="11562" y="19931"/>
                    <a:pt x="11562" y="19931"/>
                    <a:pt x="11562" y="19931"/>
                  </a:cubicBezTo>
                  <a:cubicBezTo>
                    <a:pt x="4320" y="19931"/>
                    <a:pt x="4320" y="19931"/>
                    <a:pt x="4320" y="19931"/>
                  </a:cubicBezTo>
                  <a:cubicBezTo>
                    <a:pt x="3049" y="19931"/>
                    <a:pt x="2033" y="19145"/>
                    <a:pt x="2033" y="18164"/>
                  </a:cubicBezTo>
                  <a:cubicBezTo>
                    <a:pt x="2033" y="3338"/>
                    <a:pt x="2033" y="3338"/>
                    <a:pt x="2033" y="3338"/>
                  </a:cubicBezTo>
                  <a:cubicBezTo>
                    <a:pt x="2033" y="2356"/>
                    <a:pt x="3049" y="1571"/>
                    <a:pt x="4320" y="1571"/>
                  </a:cubicBezTo>
                  <a:cubicBezTo>
                    <a:pt x="10038" y="1571"/>
                    <a:pt x="10038" y="1571"/>
                    <a:pt x="10038" y="1571"/>
                  </a:cubicBezTo>
                  <a:cubicBezTo>
                    <a:pt x="10038" y="6578"/>
                    <a:pt x="10038" y="6578"/>
                    <a:pt x="10038" y="6578"/>
                  </a:cubicBezTo>
                  <a:cubicBezTo>
                    <a:pt x="10038" y="7953"/>
                    <a:pt x="11435" y="9131"/>
                    <a:pt x="13341" y="9131"/>
                  </a:cubicBezTo>
                  <a:cubicBezTo>
                    <a:pt x="19567" y="9131"/>
                    <a:pt x="19567" y="9131"/>
                    <a:pt x="19567" y="9131"/>
                  </a:cubicBezTo>
                  <a:cubicBezTo>
                    <a:pt x="19567" y="18164"/>
                    <a:pt x="19567" y="18164"/>
                    <a:pt x="19567" y="18164"/>
                  </a:cubicBezTo>
                  <a:cubicBezTo>
                    <a:pt x="19567" y="18949"/>
                    <a:pt x="18932" y="19538"/>
                    <a:pt x="18169" y="19833"/>
                  </a:cubicBezTo>
                  <a:cubicBezTo>
                    <a:pt x="18169" y="21502"/>
                    <a:pt x="18169" y="21502"/>
                    <a:pt x="18169" y="21502"/>
                  </a:cubicBezTo>
                  <a:cubicBezTo>
                    <a:pt x="20075" y="21207"/>
                    <a:pt x="21600" y="19833"/>
                    <a:pt x="21600" y="18164"/>
                  </a:cubicBezTo>
                  <a:cubicBezTo>
                    <a:pt x="21600" y="8149"/>
                    <a:pt x="21600" y="8149"/>
                    <a:pt x="21600" y="8149"/>
                  </a:cubicBezTo>
                  <a:lnTo>
                    <a:pt x="11054"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49" name="Freeform 14"/>
            <p:cNvSpPr/>
            <p:nvPr/>
          </p:nvSpPr>
          <p:spPr>
            <a:xfrm>
              <a:off x="357953" y="714420"/>
              <a:ext cx="121794" cy="117339"/>
            </a:xfrm>
            <a:custGeom>
              <a:avLst/>
              <a:gdLst/>
              <a:ahLst/>
              <a:cxnLst>
                <a:cxn ang="0">
                  <a:pos x="wd2" y="hd2"/>
                </a:cxn>
                <a:cxn ang="5400000">
                  <a:pos x="wd2" y="hd2"/>
                </a:cxn>
                <a:cxn ang="10800000">
                  <a:pos x="wd2" y="hd2"/>
                </a:cxn>
                <a:cxn ang="16200000">
                  <a:pos x="wd2" y="hd2"/>
                </a:cxn>
              </a:cxnLst>
              <a:rect l="0" t="0" r="r" b="b"/>
              <a:pathLst>
                <a:path w="21600" h="21600" extrusionOk="0">
                  <a:moveTo>
                    <a:pt x="20329" y="0"/>
                  </a:moveTo>
                  <a:cubicBezTo>
                    <a:pt x="20329" y="655"/>
                    <a:pt x="19694" y="655"/>
                    <a:pt x="19694" y="1309"/>
                  </a:cubicBezTo>
                  <a:cubicBezTo>
                    <a:pt x="19059" y="2618"/>
                    <a:pt x="18424" y="3927"/>
                    <a:pt x="16518" y="4582"/>
                  </a:cubicBezTo>
                  <a:cubicBezTo>
                    <a:pt x="15882" y="4582"/>
                    <a:pt x="15882" y="5236"/>
                    <a:pt x="15247" y="5236"/>
                  </a:cubicBezTo>
                  <a:cubicBezTo>
                    <a:pt x="13976" y="5236"/>
                    <a:pt x="12706" y="4582"/>
                    <a:pt x="12071" y="3927"/>
                  </a:cubicBezTo>
                  <a:cubicBezTo>
                    <a:pt x="11435" y="3927"/>
                    <a:pt x="10800" y="3273"/>
                    <a:pt x="10800" y="3273"/>
                  </a:cubicBezTo>
                  <a:cubicBezTo>
                    <a:pt x="10800" y="3273"/>
                    <a:pt x="10165" y="3927"/>
                    <a:pt x="10165" y="3927"/>
                  </a:cubicBezTo>
                  <a:cubicBezTo>
                    <a:pt x="8894" y="4582"/>
                    <a:pt x="7624" y="5236"/>
                    <a:pt x="6353" y="5236"/>
                  </a:cubicBezTo>
                  <a:cubicBezTo>
                    <a:pt x="6353" y="5236"/>
                    <a:pt x="6353" y="5236"/>
                    <a:pt x="6353" y="5236"/>
                  </a:cubicBezTo>
                  <a:cubicBezTo>
                    <a:pt x="5718" y="5236"/>
                    <a:pt x="5718" y="4582"/>
                    <a:pt x="5082" y="4582"/>
                  </a:cubicBezTo>
                  <a:cubicBezTo>
                    <a:pt x="3176" y="3927"/>
                    <a:pt x="2541" y="2618"/>
                    <a:pt x="1906" y="1309"/>
                  </a:cubicBezTo>
                  <a:cubicBezTo>
                    <a:pt x="1906" y="655"/>
                    <a:pt x="1271" y="655"/>
                    <a:pt x="1271" y="0"/>
                  </a:cubicBezTo>
                  <a:cubicBezTo>
                    <a:pt x="1271" y="0"/>
                    <a:pt x="635" y="0"/>
                    <a:pt x="635" y="0"/>
                  </a:cubicBezTo>
                  <a:cubicBezTo>
                    <a:pt x="635" y="0"/>
                    <a:pt x="0" y="0"/>
                    <a:pt x="0" y="0"/>
                  </a:cubicBezTo>
                  <a:cubicBezTo>
                    <a:pt x="0" y="21600"/>
                    <a:pt x="0" y="21600"/>
                    <a:pt x="0" y="21600"/>
                  </a:cubicBezTo>
                  <a:cubicBezTo>
                    <a:pt x="10800" y="13745"/>
                    <a:pt x="10800" y="13745"/>
                    <a:pt x="10800" y="13745"/>
                  </a:cubicBezTo>
                  <a:cubicBezTo>
                    <a:pt x="21600" y="21600"/>
                    <a:pt x="21600" y="21600"/>
                    <a:pt x="21600" y="21600"/>
                  </a:cubicBezTo>
                  <a:cubicBezTo>
                    <a:pt x="21600" y="0"/>
                    <a:pt x="21600" y="0"/>
                    <a:pt x="21600" y="0"/>
                  </a:cubicBezTo>
                  <a:cubicBezTo>
                    <a:pt x="21600" y="0"/>
                    <a:pt x="21600" y="0"/>
                    <a:pt x="21600" y="0"/>
                  </a:cubicBezTo>
                  <a:cubicBezTo>
                    <a:pt x="20965" y="0"/>
                    <a:pt x="20329" y="0"/>
                    <a:pt x="20329"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50" name="Oval 15"/>
            <p:cNvSpPr/>
            <p:nvPr/>
          </p:nvSpPr>
          <p:spPr>
            <a:xfrm>
              <a:off x="380232" y="603023"/>
              <a:ext cx="78721" cy="7574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51" name="Freeform 16"/>
            <p:cNvSpPr/>
            <p:nvPr/>
          </p:nvSpPr>
          <p:spPr>
            <a:xfrm>
              <a:off x="332703" y="556832"/>
              <a:ext cx="175264" cy="167980"/>
            </a:xfrm>
            <a:custGeom>
              <a:avLst/>
              <a:gdLst/>
              <a:ahLst/>
              <a:cxnLst>
                <a:cxn ang="0">
                  <a:pos x="wd2" y="hd2"/>
                </a:cxn>
                <a:cxn ang="5400000">
                  <a:pos x="wd2" y="hd2"/>
                </a:cxn>
                <a:cxn ang="10800000">
                  <a:pos x="wd2" y="hd2"/>
                </a:cxn>
                <a:cxn ang="16200000">
                  <a:pos x="wd2" y="hd2"/>
                </a:cxn>
              </a:cxnLst>
              <a:rect l="0" t="0" r="r" b="b"/>
              <a:pathLst>
                <a:path w="21600" h="20879" extrusionOk="0">
                  <a:moveTo>
                    <a:pt x="19396" y="7584"/>
                  </a:moveTo>
                  <a:cubicBezTo>
                    <a:pt x="18955" y="6702"/>
                    <a:pt x="19837" y="4939"/>
                    <a:pt x="19396" y="4057"/>
                  </a:cubicBezTo>
                  <a:cubicBezTo>
                    <a:pt x="18514" y="3176"/>
                    <a:pt x="16751" y="3616"/>
                    <a:pt x="15869" y="2735"/>
                  </a:cubicBezTo>
                  <a:cubicBezTo>
                    <a:pt x="14988" y="2294"/>
                    <a:pt x="14988" y="531"/>
                    <a:pt x="14106" y="90"/>
                  </a:cubicBezTo>
                  <a:cubicBezTo>
                    <a:pt x="12784" y="-351"/>
                    <a:pt x="11902" y="971"/>
                    <a:pt x="10580" y="971"/>
                  </a:cubicBezTo>
                  <a:cubicBezTo>
                    <a:pt x="9698" y="971"/>
                    <a:pt x="8376" y="-351"/>
                    <a:pt x="7053" y="90"/>
                  </a:cubicBezTo>
                  <a:cubicBezTo>
                    <a:pt x="6171" y="531"/>
                    <a:pt x="6171" y="2294"/>
                    <a:pt x="5290" y="2735"/>
                  </a:cubicBezTo>
                  <a:cubicBezTo>
                    <a:pt x="4408" y="3616"/>
                    <a:pt x="2645" y="3176"/>
                    <a:pt x="1763" y="4057"/>
                  </a:cubicBezTo>
                  <a:cubicBezTo>
                    <a:pt x="1322" y="4939"/>
                    <a:pt x="2204" y="6702"/>
                    <a:pt x="1763" y="7584"/>
                  </a:cubicBezTo>
                  <a:cubicBezTo>
                    <a:pt x="1322" y="8465"/>
                    <a:pt x="0" y="9347"/>
                    <a:pt x="0" y="10229"/>
                  </a:cubicBezTo>
                  <a:cubicBezTo>
                    <a:pt x="0" y="11551"/>
                    <a:pt x="1322" y="12433"/>
                    <a:pt x="1763" y="13314"/>
                  </a:cubicBezTo>
                  <a:cubicBezTo>
                    <a:pt x="2204" y="14196"/>
                    <a:pt x="1322" y="15959"/>
                    <a:pt x="1763" y="16841"/>
                  </a:cubicBezTo>
                  <a:cubicBezTo>
                    <a:pt x="2645" y="17722"/>
                    <a:pt x="4408" y="17282"/>
                    <a:pt x="5290" y="17722"/>
                  </a:cubicBezTo>
                  <a:cubicBezTo>
                    <a:pt x="6171" y="18604"/>
                    <a:pt x="6171" y="20367"/>
                    <a:pt x="7053" y="20808"/>
                  </a:cubicBezTo>
                  <a:cubicBezTo>
                    <a:pt x="8376" y="21249"/>
                    <a:pt x="9698" y="19486"/>
                    <a:pt x="10580" y="19486"/>
                  </a:cubicBezTo>
                  <a:cubicBezTo>
                    <a:pt x="11902" y="19486"/>
                    <a:pt x="12784" y="21249"/>
                    <a:pt x="14106" y="20808"/>
                  </a:cubicBezTo>
                  <a:cubicBezTo>
                    <a:pt x="14988" y="20367"/>
                    <a:pt x="14988" y="18604"/>
                    <a:pt x="15869" y="17722"/>
                  </a:cubicBezTo>
                  <a:cubicBezTo>
                    <a:pt x="16751" y="17282"/>
                    <a:pt x="18514" y="17722"/>
                    <a:pt x="19396" y="16841"/>
                  </a:cubicBezTo>
                  <a:cubicBezTo>
                    <a:pt x="19837" y="15959"/>
                    <a:pt x="18955" y="14196"/>
                    <a:pt x="19396" y="13314"/>
                  </a:cubicBezTo>
                  <a:cubicBezTo>
                    <a:pt x="19837" y="12433"/>
                    <a:pt x="21600" y="11551"/>
                    <a:pt x="21600" y="10229"/>
                  </a:cubicBezTo>
                  <a:cubicBezTo>
                    <a:pt x="21600" y="9347"/>
                    <a:pt x="19837" y="8465"/>
                    <a:pt x="19396" y="7584"/>
                  </a:cubicBezTo>
                  <a:close/>
                  <a:moveTo>
                    <a:pt x="10580" y="15959"/>
                  </a:moveTo>
                  <a:cubicBezTo>
                    <a:pt x="7494" y="15959"/>
                    <a:pt x="4849" y="13755"/>
                    <a:pt x="4849" y="10229"/>
                  </a:cubicBezTo>
                  <a:cubicBezTo>
                    <a:pt x="4849" y="7143"/>
                    <a:pt x="7494" y="4939"/>
                    <a:pt x="10580" y="4939"/>
                  </a:cubicBezTo>
                  <a:cubicBezTo>
                    <a:pt x="13665" y="4939"/>
                    <a:pt x="16310" y="7143"/>
                    <a:pt x="16310" y="10229"/>
                  </a:cubicBezTo>
                  <a:cubicBezTo>
                    <a:pt x="16310" y="13755"/>
                    <a:pt x="13665" y="15959"/>
                    <a:pt x="10580" y="1595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53" name="Freeform 20"/>
          <p:cNvSpPr/>
          <p:nvPr/>
        </p:nvSpPr>
        <p:spPr>
          <a:xfrm>
            <a:off x="15080730" y="2453921"/>
            <a:ext cx="667025" cy="754639"/>
          </a:xfrm>
          <a:custGeom>
            <a:avLst/>
            <a:gdLst/>
            <a:ahLst/>
            <a:cxnLst>
              <a:cxn ang="0">
                <a:pos x="wd2" y="hd2"/>
              </a:cxn>
              <a:cxn ang="5400000">
                <a:pos x="wd2" y="hd2"/>
              </a:cxn>
              <a:cxn ang="10800000">
                <a:pos x="wd2" y="hd2"/>
              </a:cxn>
              <a:cxn ang="16200000">
                <a:pos x="wd2" y="hd2"/>
              </a:cxn>
            </a:cxnLst>
            <a:rect l="0" t="0" r="r" b="b"/>
            <a:pathLst>
              <a:path w="21600" h="21600" extrusionOk="0">
                <a:moveTo>
                  <a:pt x="20369" y="14499"/>
                </a:moveTo>
                <a:cubicBezTo>
                  <a:pt x="20033" y="14499"/>
                  <a:pt x="19809" y="14597"/>
                  <a:pt x="19585" y="14795"/>
                </a:cubicBezTo>
                <a:cubicBezTo>
                  <a:pt x="16340" y="10849"/>
                  <a:pt x="16340" y="10849"/>
                  <a:pt x="16340" y="10849"/>
                </a:cubicBezTo>
                <a:cubicBezTo>
                  <a:pt x="19585" y="6904"/>
                  <a:pt x="19585" y="6904"/>
                  <a:pt x="19585" y="6904"/>
                </a:cubicBezTo>
                <a:cubicBezTo>
                  <a:pt x="19809" y="7003"/>
                  <a:pt x="20033" y="7101"/>
                  <a:pt x="20369" y="7101"/>
                </a:cubicBezTo>
                <a:cubicBezTo>
                  <a:pt x="21040" y="7101"/>
                  <a:pt x="21600" y="6608"/>
                  <a:pt x="21600" y="5918"/>
                </a:cubicBezTo>
                <a:cubicBezTo>
                  <a:pt x="21600" y="5326"/>
                  <a:pt x="21040" y="4833"/>
                  <a:pt x="20369" y="4833"/>
                </a:cubicBezTo>
                <a:cubicBezTo>
                  <a:pt x="19585" y="4833"/>
                  <a:pt x="19026" y="5326"/>
                  <a:pt x="19026" y="5918"/>
                </a:cubicBezTo>
                <a:cubicBezTo>
                  <a:pt x="19026" y="6016"/>
                  <a:pt x="19026" y="6016"/>
                  <a:pt x="19026" y="6115"/>
                </a:cubicBezTo>
                <a:cubicBezTo>
                  <a:pt x="13542" y="6608"/>
                  <a:pt x="13542" y="6608"/>
                  <a:pt x="13542" y="6608"/>
                </a:cubicBezTo>
                <a:cubicBezTo>
                  <a:pt x="11304" y="2170"/>
                  <a:pt x="11304" y="2170"/>
                  <a:pt x="11304" y="2170"/>
                </a:cubicBezTo>
                <a:cubicBezTo>
                  <a:pt x="11751" y="1973"/>
                  <a:pt x="12087" y="1578"/>
                  <a:pt x="12087" y="1184"/>
                </a:cubicBezTo>
                <a:cubicBezTo>
                  <a:pt x="12087" y="493"/>
                  <a:pt x="11527" y="0"/>
                  <a:pt x="10856" y="0"/>
                </a:cubicBezTo>
                <a:cubicBezTo>
                  <a:pt x="10073" y="0"/>
                  <a:pt x="9513" y="493"/>
                  <a:pt x="9513" y="1184"/>
                </a:cubicBezTo>
                <a:cubicBezTo>
                  <a:pt x="9513" y="1578"/>
                  <a:pt x="9849" y="1973"/>
                  <a:pt x="10296" y="2170"/>
                </a:cubicBezTo>
                <a:cubicBezTo>
                  <a:pt x="8058" y="6608"/>
                  <a:pt x="8058" y="6608"/>
                  <a:pt x="8058" y="6608"/>
                </a:cubicBezTo>
                <a:cubicBezTo>
                  <a:pt x="2574" y="6115"/>
                  <a:pt x="2574" y="6115"/>
                  <a:pt x="2574" y="6115"/>
                </a:cubicBezTo>
                <a:cubicBezTo>
                  <a:pt x="2574" y="6016"/>
                  <a:pt x="2574" y="6016"/>
                  <a:pt x="2574" y="5918"/>
                </a:cubicBezTo>
                <a:cubicBezTo>
                  <a:pt x="2574" y="5326"/>
                  <a:pt x="2015" y="4833"/>
                  <a:pt x="1343" y="4833"/>
                </a:cubicBezTo>
                <a:cubicBezTo>
                  <a:pt x="560" y="4833"/>
                  <a:pt x="0" y="5326"/>
                  <a:pt x="0" y="5918"/>
                </a:cubicBezTo>
                <a:cubicBezTo>
                  <a:pt x="0" y="6608"/>
                  <a:pt x="560" y="7101"/>
                  <a:pt x="1343" y="7101"/>
                </a:cubicBezTo>
                <a:cubicBezTo>
                  <a:pt x="1567" y="7101"/>
                  <a:pt x="1791" y="7003"/>
                  <a:pt x="2015" y="6904"/>
                </a:cubicBezTo>
                <a:cubicBezTo>
                  <a:pt x="5372" y="10849"/>
                  <a:pt x="5372" y="10849"/>
                  <a:pt x="5372" y="10849"/>
                </a:cubicBezTo>
                <a:cubicBezTo>
                  <a:pt x="2126" y="14795"/>
                  <a:pt x="2126" y="14795"/>
                  <a:pt x="2126" y="14795"/>
                </a:cubicBezTo>
                <a:cubicBezTo>
                  <a:pt x="1903" y="14597"/>
                  <a:pt x="1567" y="14499"/>
                  <a:pt x="1343" y="14499"/>
                </a:cubicBezTo>
                <a:cubicBezTo>
                  <a:pt x="560" y="14499"/>
                  <a:pt x="0" y="14992"/>
                  <a:pt x="0" y="15682"/>
                </a:cubicBezTo>
                <a:cubicBezTo>
                  <a:pt x="0" y="16274"/>
                  <a:pt x="560" y="16767"/>
                  <a:pt x="1343" y="16767"/>
                </a:cubicBezTo>
                <a:cubicBezTo>
                  <a:pt x="2015" y="16767"/>
                  <a:pt x="2574" y="16274"/>
                  <a:pt x="2574" y="15682"/>
                </a:cubicBezTo>
                <a:cubicBezTo>
                  <a:pt x="2574" y="15584"/>
                  <a:pt x="2574" y="15584"/>
                  <a:pt x="2574" y="15584"/>
                </a:cubicBezTo>
                <a:cubicBezTo>
                  <a:pt x="8058" y="14992"/>
                  <a:pt x="8058" y="14992"/>
                  <a:pt x="8058" y="14992"/>
                </a:cubicBezTo>
                <a:cubicBezTo>
                  <a:pt x="10296" y="19430"/>
                  <a:pt x="10296" y="19430"/>
                  <a:pt x="10296" y="19430"/>
                </a:cubicBezTo>
                <a:cubicBezTo>
                  <a:pt x="9849" y="19627"/>
                  <a:pt x="9513" y="20022"/>
                  <a:pt x="9513" y="20515"/>
                </a:cubicBezTo>
                <a:cubicBezTo>
                  <a:pt x="9513" y="21107"/>
                  <a:pt x="10073" y="21600"/>
                  <a:pt x="10856" y="21600"/>
                </a:cubicBezTo>
                <a:cubicBezTo>
                  <a:pt x="11527" y="21600"/>
                  <a:pt x="12087" y="21107"/>
                  <a:pt x="12087" y="20515"/>
                </a:cubicBezTo>
                <a:cubicBezTo>
                  <a:pt x="12087" y="20022"/>
                  <a:pt x="11751" y="19627"/>
                  <a:pt x="11304" y="19430"/>
                </a:cubicBezTo>
                <a:cubicBezTo>
                  <a:pt x="13542" y="14992"/>
                  <a:pt x="13542" y="14992"/>
                  <a:pt x="13542" y="14992"/>
                </a:cubicBezTo>
                <a:cubicBezTo>
                  <a:pt x="19026" y="15584"/>
                  <a:pt x="19026" y="15584"/>
                  <a:pt x="19026" y="15584"/>
                </a:cubicBezTo>
                <a:cubicBezTo>
                  <a:pt x="19026" y="15584"/>
                  <a:pt x="19026" y="15584"/>
                  <a:pt x="19026" y="15682"/>
                </a:cubicBezTo>
                <a:cubicBezTo>
                  <a:pt x="19026" y="16274"/>
                  <a:pt x="19585" y="16767"/>
                  <a:pt x="20369" y="16767"/>
                </a:cubicBezTo>
                <a:cubicBezTo>
                  <a:pt x="21040" y="16767"/>
                  <a:pt x="21600" y="16274"/>
                  <a:pt x="21600" y="15682"/>
                </a:cubicBezTo>
                <a:cubicBezTo>
                  <a:pt x="21600" y="14992"/>
                  <a:pt x="21040" y="14499"/>
                  <a:pt x="20369" y="1449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56" name="Group 103"/>
          <p:cNvGrpSpPr/>
          <p:nvPr/>
        </p:nvGrpSpPr>
        <p:grpSpPr>
          <a:xfrm>
            <a:off x="19084439" y="2479350"/>
            <a:ext cx="743875" cy="703777"/>
            <a:chOff x="0" y="0"/>
            <a:chExt cx="743874" cy="703776"/>
          </a:xfrm>
        </p:grpSpPr>
        <p:sp>
          <p:nvSpPr>
            <p:cNvPr id="854" name="Freeform 24"/>
            <p:cNvSpPr/>
            <p:nvPr/>
          </p:nvSpPr>
          <p:spPr>
            <a:xfrm>
              <a:off x="-1" y="412033"/>
              <a:ext cx="743876" cy="291744"/>
            </a:xfrm>
            <a:custGeom>
              <a:avLst/>
              <a:gdLst/>
              <a:ahLst/>
              <a:cxnLst>
                <a:cxn ang="0">
                  <a:pos x="wd2" y="hd2"/>
                </a:cxn>
                <a:cxn ang="5400000">
                  <a:pos x="wd2" y="hd2"/>
                </a:cxn>
                <a:cxn ang="10800000">
                  <a:pos x="wd2" y="hd2"/>
                </a:cxn>
                <a:cxn ang="16200000">
                  <a:pos x="wd2" y="hd2"/>
                </a:cxn>
              </a:cxnLst>
              <a:rect l="0" t="0" r="r" b="b"/>
              <a:pathLst>
                <a:path w="21600" h="21600" extrusionOk="0">
                  <a:moveTo>
                    <a:pt x="20757" y="5835"/>
                  </a:moveTo>
                  <a:lnTo>
                    <a:pt x="13450" y="0"/>
                  </a:lnTo>
                  <a:lnTo>
                    <a:pt x="12004" y="16482"/>
                  </a:lnTo>
                  <a:lnTo>
                    <a:pt x="11161" y="3378"/>
                  </a:lnTo>
                  <a:lnTo>
                    <a:pt x="11523" y="2457"/>
                  </a:lnTo>
                  <a:lnTo>
                    <a:pt x="12205" y="512"/>
                  </a:lnTo>
                  <a:lnTo>
                    <a:pt x="9435" y="512"/>
                  </a:lnTo>
                  <a:lnTo>
                    <a:pt x="10077" y="2457"/>
                  </a:lnTo>
                  <a:lnTo>
                    <a:pt x="10479" y="3378"/>
                  </a:lnTo>
                  <a:lnTo>
                    <a:pt x="9596" y="16482"/>
                  </a:lnTo>
                  <a:lnTo>
                    <a:pt x="8190" y="0"/>
                  </a:lnTo>
                  <a:lnTo>
                    <a:pt x="803" y="5835"/>
                  </a:lnTo>
                  <a:lnTo>
                    <a:pt x="0" y="21600"/>
                  </a:lnTo>
                  <a:lnTo>
                    <a:pt x="21600" y="21600"/>
                  </a:lnTo>
                  <a:lnTo>
                    <a:pt x="20757" y="5835"/>
                  </a:lnTo>
                  <a:close/>
                  <a:moveTo>
                    <a:pt x="18428" y="15970"/>
                  </a:moveTo>
                  <a:lnTo>
                    <a:pt x="14694" y="15970"/>
                  </a:lnTo>
                  <a:lnTo>
                    <a:pt x="14694" y="13206"/>
                  </a:lnTo>
                  <a:lnTo>
                    <a:pt x="16541" y="12489"/>
                  </a:lnTo>
                  <a:lnTo>
                    <a:pt x="18428" y="13206"/>
                  </a:lnTo>
                  <a:lnTo>
                    <a:pt x="18428" y="1597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55" name="Oval 25"/>
            <p:cNvSpPr/>
            <p:nvPr/>
          </p:nvSpPr>
          <p:spPr>
            <a:xfrm>
              <a:off x="206017" y="0"/>
              <a:ext cx="333225" cy="371937"/>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59" name="Group 106"/>
          <p:cNvGrpSpPr/>
          <p:nvPr/>
        </p:nvGrpSpPr>
        <p:grpSpPr>
          <a:xfrm>
            <a:off x="21049349" y="4050124"/>
            <a:ext cx="703867" cy="645211"/>
            <a:chOff x="0" y="0"/>
            <a:chExt cx="703865" cy="645209"/>
          </a:xfrm>
        </p:grpSpPr>
        <p:sp>
          <p:nvSpPr>
            <p:cNvPr id="857" name="Freeform 29"/>
            <p:cNvSpPr/>
            <p:nvPr/>
          </p:nvSpPr>
          <p:spPr>
            <a:xfrm>
              <a:off x="26208" y="346940"/>
              <a:ext cx="651451" cy="298270"/>
            </a:xfrm>
            <a:custGeom>
              <a:avLst/>
              <a:gdLst/>
              <a:ahLst/>
              <a:cxnLst>
                <a:cxn ang="0">
                  <a:pos x="wd2" y="hd2"/>
                </a:cxn>
                <a:cxn ang="5400000">
                  <a:pos x="wd2" y="hd2"/>
                </a:cxn>
                <a:cxn ang="10800000">
                  <a:pos x="wd2" y="hd2"/>
                </a:cxn>
                <a:cxn ang="16200000">
                  <a:pos x="wd2" y="hd2"/>
                </a:cxn>
              </a:cxnLst>
              <a:rect l="0" t="0" r="r" b="b"/>
              <a:pathLst>
                <a:path w="21600" h="21600" extrusionOk="0">
                  <a:moveTo>
                    <a:pt x="11791" y="5616"/>
                  </a:moveTo>
                  <a:cubicBezTo>
                    <a:pt x="9809" y="5616"/>
                    <a:pt x="9809" y="5616"/>
                    <a:pt x="9809" y="5616"/>
                  </a:cubicBezTo>
                  <a:cubicBezTo>
                    <a:pt x="8422" y="5616"/>
                    <a:pt x="7233" y="3024"/>
                    <a:pt x="7233" y="0"/>
                  </a:cubicBezTo>
                  <a:cubicBezTo>
                    <a:pt x="0" y="0"/>
                    <a:pt x="0" y="0"/>
                    <a:pt x="0" y="0"/>
                  </a:cubicBezTo>
                  <a:cubicBezTo>
                    <a:pt x="0" y="15120"/>
                    <a:pt x="0" y="15120"/>
                    <a:pt x="0" y="15120"/>
                  </a:cubicBezTo>
                  <a:cubicBezTo>
                    <a:pt x="0" y="18576"/>
                    <a:pt x="1288" y="21600"/>
                    <a:pt x="2873" y="21600"/>
                  </a:cubicBezTo>
                  <a:cubicBezTo>
                    <a:pt x="18727" y="21600"/>
                    <a:pt x="18727" y="21600"/>
                    <a:pt x="18727" y="21600"/>
                  </a:cubicBezTo>
                  <a:cubicBezTo>
                    <a:pt x="20312" y="21600"/>
                    <a:pt x="21600" y="18576"/>
                    <a:pt x="21600" y="15120"/>
                  </a:cubicBezTo>
                  <a:cubicBezTo>
                    <a:pt x="21600" y="0"/>
                    <a:pt x="21600" y="0"/>
                    <a:pt x="21600" y="0"/>
                  </a:cubicBezTo>
                  <a:cubicBezTo>
                    <a:pt x="14367" y="0"/>
                    <a:pt x="14367" y="0"/>
                    <a:pt x="14367" y="0"/>
                  </a:cubicBezTo>
                  <a:cubicBezTo>
                    <a:pt x="14367" y="3024"/>
                    <a:pt x="13178" y="5616"/>
                    <a:pt x="11791" y="561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58" name="Freeform 30"/>
            <p:cNvSpPr/>
            <p:nvPr/>
          </p:nvSpPr>
          <p:spPr>
            <a:xfrm>
              <a:off x="-1" y="0"/>
              <a:ext cx="703867" cy="391869"/>
            </a:xfrm>
            <a:custGeom>
              <a:avLst/>
              <a:gdLst/>
              <a:ahLst/>
              <a:cxnLst>
                <a:cxn ang="0">
                  <a:pos x="wd2" y="hd2"/>
                </a:cxn>
                <a:cxn ang="5400000">
                  <a:pos x="wd2" y="hd2"/>
                </a:cxn>
                <a:cxn ang="10800000">
                  <a:pos x="wd2" y="hd2"/>
                </a:cxn>
                <a:cxn ang="16200000">
                  <a:pos x="wd2" y="hd2"/>
                </a:cxn>
              </a:cxnLst>
              <a:rect l="0" t="0" r="r" b="b"/>
              <a:pathLst>
                <a:path w="21600" h="21600" extrusionOk="0">
                  <a:moveTo>
                    <a:pt x="18671" y="7255"/>
                  </a:moveTo>
                  <a:cubicBezTo>
                    <a:pt x="14919" y="7255"/>
                    <a:pt x="14919" y="7255"/>
                    <a:pt x="14919" y="7255"/>
                  </a:cubicBezTo>
                  <a:cubicBezTo>
                    <a:pt x="14919" y="4947"/>
                    <a:pt x="14919" y="4947"/>
                    <a:pt x="14919" y="4947"/>
                  </a:cubicBezTo>
                  <a:cubicBezTo>
                    <a:pt x="14919" y="2308"/>
                    <a:pt x="13729" y="0"/>
                    <a:pt x="12173" y="0"/>
                  </a:cubicBezTo>
                  <a:cubicBezTo>
                    <a:pt x="9427" y="0"/>
                    <a:pt x="9427" y="0"/>
                    <a:pt x="9427" y="0"/>
                  </a:cubicBezTo>
                  <a:cubicBezTo>
                    <a:pt x="7871" y="0"/>
                    <a:pt x="6681" y="2308"/>
                    <a:pt x="6681" y="4947"/>
                  </a:cubicBezTo>
                  <a:cubicBezTo>
                    <a:pt x="6681" y="7255"/>
                    <a:pt x="6681" y="7255"/>
                    <a:pt x="6681" y="7255"/>
                  </a:cubicBezTo>
                  <a:cubicBezTo>
                    <a:pt x="2929" y="7255"/>
                    <a:pt x="2929" y="7255"/>
                    <a:pt x="2929" y="7255"/>
                  </a:cubicBezTo>
                  <a:cubicBezTo>
                    <a:pt x="1373" y="7255"/>
                    <a:pt x="0" y="9563"/>
                    <a:pt x="0" y="12366"/>
                  </a:cubicBezTo>
                  <a:cubicBezTo>
                    <a:pt x="0" y="17478"/>
                    <a:pt x="0" y="17478"/>
                    <a:pt x="0" y="17478"/>
                  </a:cubicBezTo>
                  <a:cubicBezTo>
                    <a:pt x="8420" y="17478"/>
                    <a:pt x="8420" y="17478"/>
                    <a:pt x="8420" y="17478"/>
                  </a:cubicBezTo>
                  <a:cubicBezTo>
                    <a:pt x="8420" y="18962"/>
                    <a:pt x="8420" y="18962"/>
                    <a:pt x="8420" y="18962"/>
                  </a:cubicBezTo>
                  <a:cubicBezTo>
                    <a:pt x="8420" y="20446"/>
                    <a:pt x="9061" y="21600"/>
                    <a:pt x="9885" y="21600"/>
                  </a:cubicBezTo>
                  <a:cubicBezTo>
                    <a:pt x="11715" y="21600"/>
                    <a:pt x="11715" y="21600"/>
                    <a:pt x="11715" y="21600"/>
                  </a:cubicBezTo>
                  <a:cubicBezTo>
                    <a:pt x="12539" y="21600"/>
                    <a:pt x="13180" y="20446"/>
                    <a:pt x="13180" y="18962"/>
                  </a:cubicBezTo>
                  <a:cubicBezTo>
                    <a:pt x="13180" y="17478"/>
                    <a:pt x="13180" y="17478"/>
                    <a:pt x="13180" y="17478"/>
                  </a:cubicBezTo>
                  <a:cubicBezTo>
                    <a:pt x="21600" y="17478"/>
                    <a:pt x="21600" y="17478"/>
                    <a:pt x="21600" y="17478"/>
                  </a:cubicBezTo>
                  <a:cubicBezTo>
                    <a:pt x="21600" y="12366"/>
                    <a:pt x="21600" y="12366"/>
                    <a:pt x="21600" y="12366"/>
                  </a:cubicBezTo>
                  <a:cubicBezTo>
                    <a:pt x="21600" y="9563"/>
                    <a:pt x="20227" y="7255"/>
                    <a:pt x="18671" y="7255"/>
                  </a:cubicBezTo>
                  <a:close/>
                  <a:moveTo>
                    <a:pt x="8420" y="4947"/>
                  </a:moveTo>
                  <a:cubicBezTo>
                    <a:pt x="8420" y="3957"/>
                    <a:pt x="8878" y="3133"/>
                    <a:pt x="9427" y="3133"/>
                  </a:cubicBezTo>
                  <a:cubicBezTo>
                    <a:pt x="12173" y="3133"/>
                    <a:pt x="12173" y="3133"/>
                    <a:pt x="12173" y="3133"/>
                  </a:cubicBezTo>
                  <a:cubicBezTo>
                    <a:pt x="12722" y="3133"/>
                    <a:pt x="13180" y="3957"/>
                    <a:pt x="13180" y="4947"/>
                  </a:cubicBezTo>
                  <a:cubicBezTo>
                    <a:pt x="13180" y="7255"/>
                    <a:pt x="13180" y="7255"/>
                    <a:pt x="13180" y="7255"/>
                  </a:cubicBezTo>
                  <a:cubicBezTo>
                    <a:pt x="8420" y="7255"/>
                    <a:pt x="8420" y="7255"/>
                    <a:pt x="8420" y="7255"/>
                  </a:cubicBezTo>
                  <a:lnTo>
                    <a:pt x="8420" y="494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60" name="Freeform 60"/>
          <p:cNvSpPr/>
          <p:nvPr/>
        </p:nvSpPr>
        <p:spPr>
          <a:xfrm>
            <a:off x="659944" y="741083"/>
            <a:ext cx="800049" cy="800049"/>
          </a:xfrm>
          <a:custGeom>
            <a:avLst/>
            <a:gdLst/>
            <a:ahLst/>
            <a:cxnLst>
              <a:cxn ang="0">
                <a:pos x="wd2" y="hd2"/>
              </a:cxn>
              <a:cxn ang="5400000">
                <a:pos x="wd2" y="hd2"/>
              </a:cxn>
              <a:cxn ang="10800000">
                <a:pos x="wd2" y="hd2"/>
              </a:cxn>
              <a:cxn ang="16200000">
                <a:pos x="wd2" y="hd2"/>
              </a:cxn>
            </a:cxnLst>
            <a:rect l="0" t="0" r="r" b="b"/>
            <a:pathLst>
              <a:path w="21600" h="21600" extrusionOk="0">
                <a:moveTo>
                  <a:pt x="21263" y="169"/>
                </a:moveTo>
                <a:cubicBezTo>
                  <a:pt x="21263" y="0"/>
                  <a:pt x="21094" y="0"/>
                  <a:pt x="20925" y="0"/>
                </a:cubicBezTo>
                <a:cubicBezTo>
                  <a:pt x="20756" y="0"/>
                  <a:pt x="20587" y="0"/>
                  <a:pt x="20587" y="169"/>
                </a:cubicBezTo>
                <a:cubicBezTo>
                  <a:pt x="337" y="13669"/>
                  <a:pt x="337" y="13669"/>
                  <a:pt x="337" y="13669"/>
                </a:cubicBezTo>
                <a:cubicBezTo>
                  <a:pt x="169" y="13669"/>
                  <a:pt x="0" y="14006"/>
                  <a:pt x="0" y="14175"/>
                </a:cubicBezTo>
                <a:cubicBezTo>
                  <a:pt x="0" y="14512"/>
                  <a:pt x="169" y="14681"/>
                  <a:pt x="506" y="14850"/>
                </a:cubicBezTo>
                <a:cubicBezTo>
                  <a:pt x="5737" y="16875"/>
                  <a:pt x="5737" y="16875"/>
                  <a:pt x="5737" y="16875"/>
                </a:cubicBezTo>
                <a:cubicBezTo>
                  <a:pt x="8269" y="21263"/>
                  <a:pt x="8269" y="21263"/>
                  <a:pt x="8269" y="21263"/>
                </a:cubicBezTo>
                <a:cubicBezTo>
                  <a:pt x="8269" y="21431"/>
                  <a:pt x="8606" y="21600"/>
                  <a:pt x="8775" y="21600"/>
                </a:cubicBezTo>
                <a:cubicBezTo>
                  <a:pt x="8775" y="21600"/>
                  <a:pt x="8775" y="21600"/>
                  <a:pt x="8775" y="21600"/>
                </a:cubicBezTo>
                <a:cubicBezTo>
                  <a:pt x="8944" y="21600"/>
                  <a:pt x="9281" y="21431"/>
                  <a:pt x="9281" y="21263"/>
                </a:cubicBezTo>
                <a:cubicBezTo>
                  <a:pt x="10800" y="18900"/>
                  <a:pt x="10800" y="18900"/>
                  <a:pt x="10800" y="18900"/>
                </a:cubicBezTo>
                <a:cubicBezTo>
                  <a:pt x="17381" y="21600"/>
                  <a:pt x="17381" y="21600"/>
                  <a:pt x="17381" y="21600"/>
                </a:cubicBezTo>
                <a:cubicBezTo>
                  <a:pt x="17381" y="21600"/>
                  <a:pt x="17381" y="21600"/>
                  <a:pt x="17550" y="21600"/>
                </a:cubicBezTo>
                <a:cubicBezTo>
                  <a:pt x="17719" y="21600"/>
                  <a:pt x="17719" y="21600"/>
                  <a:pt x="17887" y="21431"/>
                </a:cubicBezTo>
                <a:cubicBezTo>
                  <a:pt x="18056" y="21431"/>
                  <a:pt x="18225" y="21263"/>
                  <a:pt x="18225" y="21094"/>
                </a:cubicBezTo>
                <a:cubicBezTo>
                  <a:pt x="21600" y="844"/>
                  <a:pt x="21600" y="844"/>
                  <a:pt x="21600" y="844"/>
                </a:cubicBezTo>
                <a:cubicBezTo>
                  <a:pt x="21600" y="506"/>
                  <a:pt x="21600" y="337"/>
                  <a:pt x="21263" y="169"/>
                </a:cubicBezTo>
                <a:close/>
                <a:moveTo>
                  <a:pt x="2194" y="14006"/>
                </a:moveTo>
                <a:cubicBezTo>
                  <a:pt x="17719" y="3544"/>
                  <a:pt x="17719" y="3544"/>
                  <a:pt x="17719" y="3544"/>
                </a:cubicBezTo>
                <a:cubicBezTo>
                  <a:pt x="6412" y="15694"/>
                  <a:pt x="6412" y="15694"/>
                  <a:pt x="6412" y="15694"/>
                </a:cubicBezTo>
                <a:cubicBezTo>
                  <a:pt x="6244" y="15694"/>
                  <a:pt x="6244" y="15694"/>
                  <a:pt x="6244" y="15694"/>
                </a:cubicBezTo>
                <a:lnTo>
                  <a:pt x="2194" y="14006"/>
                </a:lnTo>
                <a:close/>
                <a:moveTo>
                  <a:pt x="6919" y="16200"/>
                </a:moveTo>
                <a:cubicBezTo>
                  <a:pt x="6919" y="16200"/>
                  <a:pt x="6919" y="16200"/>
                  <a:pt x="6919" y="16200"/>
                </a:cubicBezTo>
                <a:cubicBezTo>
                  <a:pt x="19744" y="2531"/>
                  <a:pt x="19744" y="2531"/>
                  <a:pt x="19744" y="2531"/>
                </a:cubicBezTo>
                <a:cubicBezTo>
                  <a:pt x="8775" y="19575"/>
                  <a:pt x="8775" y="19575"/>
                  <a:pt x="8775" y="19575"/>
                </a:cubicBezTo>
                <a:lnTo>
                  <a:pt x="6919" y="16200"/>
                </a:lnTo>
                <a:close/>
                <a:moveTo>
                  <a:pt x="17044" y="19913"/>
                </a:moveTo>
                <a:cubicBezTo>
                  <a:pt x="11306" y="17719"/>
                  <a:pt x="11306" y="17719"/>
                  <a:pt x="11306" y="17719"/>
                </a:cubicBezTo>
                <a:cubicBezTo>
                  <a:pt x="11138" y="17550"/>
                  <a:pt x="10969" y="17550"/>
                  <a:pt x="10800" y="17550"/>
                </a:cubicBezTo>
                <a:cubicBezTo>
                  <a:pt x="19744" y="3881"/>
                  <a:pt x="19744" y="3881"/>
                  <a:pt x="19744" y="3881"/>
                </a:cubicBezTo>
                <a:lnTo>
                  <a:pt x="17044" y="1991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74" name="Group 110"/>
          <p:cNvGrpSpPr/>
          <p:nvPr/>
        </p:nvGrpSpPr>
        <p:grpSpPr>
          <a:xfrm>
            <a:off x="17115071" y="741083"/>
            <a:ext cx="800049" cy="800049"/>
            <a:chOff x="0" y="0"/>
            <a:chExt cx="800048" cy="800048"/>
          </a:xfrm>
        </p:grpSpPr>
        <p:sp>
          <p:nvSpPr>
            <p:cNvPr id="861" name="Freeform 85"/>
            <p:cNvSpPr/>
            <p:nvPr/>
          </p:nvSpPr>
          <p:spPr>
            <a:xfrm>
              <a:off x="-1" y="-1"/>
              <a:ext cx="800050" cy="800050"/>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4725" y="0"/>
                    <a:pt x="4725" y="0"/>
                    <a:pt x="4725" y="0"/>
                  </a:cubicBezTo>
                  <a:cubicBezTo>
                    <a:pt x="3544" y="0"/>
                    <a:pt x="2700" y="844"/>
                    <a:pt x="2700" y="2025"/>
                  </a:cubicBezTo>
                  <a:cubicBezTo>
                    <a:pt x="2700" y="3375"/>
                    <a:pt x="2700" y="3375"/>
                    <a:pt x="2700" y="3375"/>
                  </a:cubicBezTo>
                  <a:cubicBezTo>
                    <a:pt x="2025" y="3375"/>
                    <a:pt x="2025" y="3375"/>
                    <a:pt x="2025" y="3375"/>
                  </a:cubicBezTo>
                  <a:cubicBezTo>
                    <a:pt x="844" y="3375"/>
                    <a:pt x="0" y="4219"/>
                    <a:pt x="0" y="5400"/>
                  </a:cubicBezTo>
                  <a:cubicBezTo>
                    <a:pt x="0" y="18900"/>
                    <a:pt x="0" y="18900"/>
                    <a:pt x="0" y="18900"/>
                  </a:cubicBezTo>
                  <a:cubicBezTo>
                    <a:pt x="0" y="20419"/>
                    <a:pt x="1181" y="21600"/>
                    <a:pt x="2700" y="21600"/>
                  </a:cubicBezTo>
                  <a:cubicBezTo>
                    <a:pt x="18900" y="21600"/>
                    <a:pt x="18900" y="21600"/>
                    <a:pt x="18900" y="21600"/>
                  </a:cubicBezTo>
                  <a:cubicBezTo>
                    <a:pt x="20419" y="21600"/>
                    <a:pt x="21600" y="20419"/>
                    <a:pt x="21600" y="18900"/>
                  </a:cubicBezTo>
                  <a:cubicBezTo>
                    <a:pt x="21600" y="2025"/>
                    <a:pt x="21600" y="2025"/>
                    <a:pt x="21600" y="2025"/>
                  </a:cubicBezTo>
                  <a:cubicBezTo>
                    <a:pt x="21600" y="844"/>
                    <a:pt x="20756" y="0"/>
                    <a:pt x="19575" y="0"/>
                  </a:cubicBezTo>
                  <a:close/>
                  <a:moveTo>
                    <a:pt x="20250" y="18900"/>
                  </a:moveTo>
                  <a:cubicBezTo>
                    <a:pt x="20250" y="19575"/>
                    <a:pt x="19575" y="20250"/>
                    <a:pt x="18900" y="20250"/>
                  </a:cubicBezTo>
                  <a:cubicBezTo>
                    <a:pt x="2700" y="20250"/>
                    <a:pt x="2700" y="20250"/>
                    <a:pt x="2700" y="20250"/>
                  </a:cubicBezTo>
                  <a:cubicBezTo>
                    <a:pt x="2025" y="20250"/>
                    <a:pt x="1350" y="19575"/>
                    <a:pt x="1350" y="18900"/>
                  </a:cubicBezTo>
                  <a:cubicBezTo>
                    <a:pt x="1350" y="5400"/>
                    <a:pt x="1350" y="5400"/>
                    <a:pt x="1350" y="5400"/>
                  </a:cubicBezTo>
                  <a:cubicBezTo>
                    <a:pt x="1350" y="5062"/>
                    <a:pt x="1687" y="4725"/>
                    <a:pt x="2025" y="4725"/>
                  </a:cubicBezTo>
                  <a:cubicBezTo>
                    <a:pt x="2700" y="4725"/>
                    <a:pt x="2700" y="4725"/>
                    <a:pt x="2700" y="4725"/>
                  </a:cubicBezTo>
                  <a:cubicBezTo>
                    <a:pt x="2700" y="18225"/>
                    <a:pt x="2700" y="18225"/>
                    <a:pt x="2700" y="18225"/>
                  </a:cubicBezTo>
                  <a:cubicBezTo>
                    <a:pt x="2700" y="18563"/>
                    <a:pt x="3037" y="18900"/>
                    <a:pt x="3375" y="18900"/>
                  </a:cubicBezTo>
                  <a:cubicBezTo>
                    <a:pt x="3712" y="18900"/>
                    <a:pt x="4050" y="18563"/>
                    <a:pt x="4050" y="18225"/>
                  </a:cubicBezTo>
                  <a:cubicBezTo>
                    <a:pt x="4050" y="2025"/>
                    <a:pt x="4050" y="2025"/>
                    <a:pt x="4050" y="2025"/>
                  </a:cubicBezTo>
                  <a:cubicBezTo>
                    <a:pt x="4050" y="1687"/>
                    <a:pt x="4387" y="1350"/>
                    <a:pt x="4725" y="1350"/>
                  </a:cubicBezTo>
                  <a:cubicBezTo>
                    <a:pt x="19575" y="1350"/>
                    <a:pt x="19575" y="1350"/>
                    <a:pt x="19575" y="1350"/>
                  </a:cubicBezTo>
                  <a:cubicBezTo>
                    <a:pt x="19913" y="1350"/>
                    <a:pt x="20250" y="1687"/>
                    <a:pt x="20250" y="2025"/>
                  </a:cubicBezTo>
                  <a:lnTo>
                    <a:pt x="20250" y="189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2" name="Freeform 86"/>
            <p:cNvSpPr/>
            <p:nvPr/>
          </p:nvSpPr>
          <p:spPr>
            <a:xfrm>
              <a:off x="475275" y="300190"/>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400" y="21600"/>
                    <a:pt x="20400" y="21600"/>
                    <a:pt x="20400" y="21600"/>
                  </a:cubicBezTo>
                  <a:cubicBezTo>
                    <a:pt x="21000" y="21600"/>
                    <a:pt x="21600" y="16200"/>
                    <a:pt x="21600" y="10800"/>
                  </a:cubicBezTo>
                  <a:cubicBezTo>
                    <a:pt x="21600" y="5400"/>
                    <a:pt x="21000" y="0"/>
                    <a:pt x="20400" y="0"/>
                  </a:cubicBezTo>
                  <a:cubicBezTo>
                    <a:pt x="1200" y="0"/>
                    <a:pt x="1200" y="0"/>
                    <a:pt x="1200" y="0"/>
                  </a:cubicBezTo>
                  <a:cubicBezTo>
                    <a:pt x="600" y="0"/>
                    <a:pt x="0" y="5400"/>
                    <a:pt x="0" y="10800"/>
                  </a:cubicBezTo>
                  <a:cubicBezTo>
                    <a:pt x="0" y="16200"/>
                    <a:pt x="600" y="21600"/>
                    <a:pt x="12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3" name="Freeform 87"/>
            <p:cNvSpPr/>
            <p:nvPr/>
          </p:nvSpPr>
          <p:spPr>
            <a:xfrm>
              <a:off x="475275" y="226258"/>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400" y="21600"/>
                    <a:pt x="20400" y="21600"/>
                    <a:pt x="20400" y="21600"/>
                  </a:cubicBezTo>
                  <a:cubicBezTo>
                    <a:pt x="21000" y="21600"/>
                    <a:pt x="21600" y="16200"/>
                    <a:pt x="21600" y="10800"/>
                  </a:cubicBezTo>
                  <a:cubicBezTo>
                    <a:pt x="21600" y="5400"/>
                    <a:pt x="21000" y="0"/>
                    <a:pt x="20400" y="0"/>
                  </a:cubicBezTo>
                  <a:cubicBezTo>
                    <a:pt x="1200" y="0"/>
                    <a:pt x="1200" y="0"/>
                    <a:pt x="1200" y="0"/>
                  </a:cubicBezTo>
                  <a:cubicBezTo>
                    <a:pt x="600" y="0"/>
                    <a:pt x="0" y="5400"/>
                    <a:pt x="0" y="10800"/>
                  </a:cubicBezTo>
                  <a:cubicBezTo>
                    <a:pt x="0" y="16200"/>
                    <a:pt x="600" y="21600"/>
                    <a:pt x="12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4" name="Freeform 88"/>
            <p:cNvSpPr/>
            <p:nvPr/>
          </p:nvSpPr>
          <p:spPr>
            <a:xfrm>
              <a:off x="475275" y="150502"/>
              <a:ext cx="224437" cy="26405"/>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400" y="21600"/>
                    <a:pt x="20400" y="21600"/>
                    <a:pt x="20400" y="21600"/>
                  </a:cubicBezTo>
                  <a:cubicBezTo>
                    <a:pt x="21000" y="21600"/>
                    <a:pt x="21600" y="16200"/>
                    <a:pt x="21600" y="10800"/>
                  </a:cubicBezTo>
                  <a:cubicBezTo>
                    <a:pt x="21600" y="5400"/>
                    <a:pt x="21000" y="0"/>
                    <a:pt x="20400" y="0"/>
                  </a:cubicBezTo>
                  <a:cubicBezTo>
                    <a:pt x="1200" y="0"/>
                    <a:pt x="1200" y="0"/>
                    <a:pt x="1200" y="0"/>
                  </a:cubicBezTo>
                  <a:cubicBezTo>
                    <a:pt x="600" y="0"/>
                    <a:pt x="0" y="5400"/>
                    <a:pt x="0" y="10800"/>
                  </a:cubicBezTo>
                  <a:cubicBezTo>
                    <a:pt x="0" y="16200"/>
                    <a:pt x="600" y="21600"/>
                    <a:pt x="12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5" name="Freeform 89"/>
            <p:cNvSpPr/>
            <p:nvPr/>
          </p:nvSpPr>
          <p:spPr>
            <a:xfrm>
              <a:off x="200672" y="675130"/>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6" name="Freeform 90"/>
            <p:cNvSpPr/>
            <p:nvPr/>
          </p:nvSpPr>
          <p:spPr>
            <a:xfrm>
              <a:off x="200672" y="601197"/>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7" name="Freeform 91"/>
            <p:cNvSpPr/>
            <p:nvPr/>
          </p:nvSpPr>
          <p:spPr>
            <a:xfrm>
              <a:off x="200672" y="525442"/>
              <a:ext cx="224437" cy="26405"/>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8" name="Freeform 92"/>
            <p:cNvSpPr/>
            <p:nvPr/>
          </p:nvSpPr>
          <p:spPr>
            <a:xfrm>
              <a:off x="475275" y="675130"/>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69" name="Freeform 93"/>
            <p:cNvSpPr/>
            <p:nvPr/>
          </p:nvSpPr>
          <p:spPr>
            <a:xfrm>
              <a:off x="475275" y="601197"/>
              <a:ext cx="224437" cy="25401"/>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0" name="Freeform 94"/>
            <p:cNvSpPr/>
            <p:nvPr/>
          </p:nvSpPr>
          <p:spPr>
            <a:xfrm>
              <a:off x="475275" y="525442"/>
              <a:ext cx="224437" cy="26405"/>
            </a:xfrm>
            <a:custGeom>
              <a:avLst/>
              <a:gdLst/>
              <a:ahLst/>
              <a:cxnLst>
                <a:cxn ang="0">
                  <a:pos x="wd2" y="hd2"/>
                </a:cxn>
                <a:cxn ang="5400000">
                  <a:pos x="wd2" y="hd2"/>
                </a:cxn>
                <a:cxn ang="10800000">
                  <a:pos x="wd2" y="hd2"/>
                </a:cxn>
                <a:cxn ang="16200000">
                  <a:pos x="wd2" y="hd2"/>
                </a:cxn>
              </a:cxnLst>
              <a:rect l="0" t="0" r="r" b="b"/>
              <a:pathLst>
                <a:path w="21600" h="21600" extrusionOk="0">
                  <a:moveTo>
                    <a:pt x="20400" y="0"/>
                  </a:moveTo>
                  <a:cubicBezTo>
                    <a:pt x="1200" y="0"/>
                    <a:pt x="1200" y="0"/>
                    <a:pt x="1200" y="0"/>
                  </a:cubicBezTo>
                  <a:cubicBezTo>
                    <a:pt x="600" y="0"/>
                    <a:pt x="0" y="5400"/>
                    <a:pt x="0" y="10800"/>
                  </a:cubicBezTo>
                  <a:cubicBezTo>
                    <a:pt x="0" y="16200"/>
                    <a:pt x="600" y="21600"/>
                    <a:pt x="1200" y="21600"/>
                  </a:cubicBezTo>
                  <a:cubicBezTo>
                    <a:pt x="20400" y="21600"/>
                    <a:pt x="20400" y="21600"/>
                    <a:pt x="20400" y="21600"/>
                  </a:cubicBezTo>
                  <a:cubicBezTo>
                    <a:pt x="21000" y="21600"/>
                    <a:pt x="21600" y="16200"/>
                    <a:pt x="21600" y="10800"/>
                  </a:cubicBezTo>
                  <a:cubicBezTo>
                    <a:pt x="21600" y="5400"/>
                    <a:pt x="21000" y="0"/>
                    <a:pt x="20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1" name="Freeform 95"/>
            <p:cNvSpPr/>
            <p:nvPr/>
          </p:nvSpPr>
          <p:spPr>
            <a:xfrm>
              <a:off x="200672" y="374940"/>
              <a:ext cx="499041" cy="26405"/>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540" y="0"/>
                    <a:pt x="540" y="0"/>
                    <a:pt x="540" y="0"/>
                  </a:cubicBezTo>
                  <a:cubicBezTo>
                    <a:pt x="270" y="0"/>
                    <a:pt x="0" y="5400"/>
                    <a:pt x="0" y="10800"/>
                  </a:cubicBezTo>
                  <a:cubicBezTo>
                    <a:pt x="0" y="16200"/>
                    <a:pt x="270" y="21600"/>
                    <a:pt x="540" y="21600"/>
                  </a:cubicBezTo>
                  <a:cubicBezTo>
                    <a:pt x="21060" y="21600"/>
                    <a:pt x="21060" y="21600"/>
                    <a:pt x="21060" y="21600"/>
                  </a:cubicBezTo>
                  <a:cubicBezTo>
                    <a:pt x="21330" y="21600"/>
                    <a:pt x="21600" y="16200"/>
                    <a:pt x="21600" y="10800"/>
                  </a:cubicBezTo>
                  <a:cubicBezTo>
                    <a:pt x="21600" y="5400"/>
                    <a:pt x="21330" y="0"/>
                    <a:pt x="2106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2" name="Freeform 96"/>
            <p:cNvSpPr/>
            <p:nvPr/>
          </p:nvSpPr>
          <p:spPr>
            <a:xfrm>
              <a:off x="200672" y="450692"/>
              <a:ext cx="499041" cy="2540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540" y="0"/>
                    <a:pt x="540" y="0"/>
                    <a:pt x="540" y="0"/>
                  </a:cubicBezTo>
                  <a:cubicBezTo>
                    <a:pt x="270" y="0"/>
                    <a:pt x="0" y="5400"/>
                    <a:pt x="0" y="10800"/>
                  </a:cubicBezTo>
                  <a:cubicBezTo>
                    <a:pt x="0" y="16200"/>
                    <a:pt x="270" y="21600"/>
                    <a:pt x="540" y="21600"/>
                  </a:cubicBezTo>
                  <a:cubicBezTo>
                    <a:pt x="21060" y="21600"/>
                    <a:pt x="21060" y="21600"/>
                    <a:pt x="21060" y="21600"/>
                  </a:cubicBezTo>
                  <a:cubicBezTo>
                    <a:pt x="21330" y="21600"/>
                    <a:pt x="21600" y="16200"/>
                    <a:pt x="21600" y="10800"/>
                  </a:cubicBezTo>
                  <a:cubicBezTo>
                    <a:pt x="21600" y="5400"/>
                    <a:pt x="21330" y="0"/>
                    <a:pt x="2106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3" name="Freeform 97"/>
            <p:cNvSpPr/>
            <p:nvPr/>
          </p:nvSpPr>
          <p:spPr>
            <a:xfrm>
              <a:off x="200672" y="100335"/>
              <a:ext cx="224437" cy="224438"/>
            </a:xfrm>
            <a:custGeom>
              <a:avLst/>
              <a:gdLst/>
              <a:ahLst/>
              <a:cxnLst>
                <a:cxn ang="0">
                  <a:pos x="wd2" y="hd2"/>
                </a:cxn>
                <a:cxn ang="5400000">
                  <a:pos x="wd2" y="hd2"/>
                </a:cxn>
                <a:cxn ang="10800000">
                  <a:pos x="wd2" y="hd2"/>
                </a:cxn>
                <a:cxn ang="16200000">
                  <a:pos x="wd2" y="hd2"/>
                </a:cxn>
              </a:cxnLst>
              <a:rect l="0" t="0" r="r" b="b"/>
              <a:pathLst>
                <a:path w="21600" h="21600" extrusionOk="0">
                  <a:moveTo>
                    <a:pt x="2400" y="21600"/>
                  </a:moveTo>
                  <a:cubicBezTo>
                    <a:pt x="19200" y="21600"/>
                    <a:pt x="19200" y="21600"/>
                    <a:pt x="19200" y="21600"/>
                  </a:cubicBezTo>
                  <a:cubicBezTo>
                    <a:pt x="20400" y="21600"/>
                    <a:pt x="21600" y="20400"/>
                    <a:pt x="21600" y="19200"/>
                  </a:cubicBezTo>
                  <a:cubicBezTo>
                    <a:pt x="21600" y="2400"/>
                    <a:pt x="21600" y="2400"/>
                    <a:pt x="21600" y="2400"/>
                  </a:cubicBezTo>
                  <a:cubicBezTo>
                    <a:pt x="21600" y="1200"/>
                    <a:pt x="20400" y="0"/>
                    <a:pt x="19200" y="0"/>
                  </a:cubicBezTo>
                  <a:cubicBezTo>
                    <a:pt x="2400" y="0"/>
                    <a:pt x="2400" y="0"/>
                    <a:pt x="2400" y="0"/>
                  </a:cubicBezTo>
                  <a:cubicBezTo>
                    <a:pt x="1200" y="0"/>
                    <a:pt x="0" y="1200"/>
                    <a:pt x="0" y="2400"/>
                  </a:cubicBezTo>
                  <a:cubicBezTo>
                    <a:pt x="0" y="19200"/>
                    <a:pt x="0" y="19200"/>
                    <a:pt x="0" y="19200"/>
                  </a:cubicBezTo>
                  <a:cubicBezTo>
                    <a:pt x="0" y="20400"/>
                    <a:pt x="1200" y="21600"/>
                    <a:pt x="2400" y="21600"/>
                  </a:cubicBezTo>
                  <a:close/>
                  <a:moveTo>
                    <a:pt x="4800" y="4800"/>
                  </a:moveTo>
                  <a:cubicBezTo>
                    <a:pt x="16800" y="4800"/>
                    <a:pt x="16800" y="4800"/>
                    <a:pt x="16800" y="4800"/>
                  </a:cubicBezTo>
                  <a:cubicBezTo>
                    <a:pt x="16800" y="16800"/>
                    <a:pt x="16800" y="16800"/>
                    <a:pt x="16800" y="16800"/>
                  </a:cubicBezTo>
                  <a:cubicBezTo>
                    <a:pt x="4800" y="16800"/>
                    <a:pt x="4800" y="16800"/>
                    <a:pt x="4800" y="16800"/>
                  </a:cubicBezTo>
                  <a:lnTo>
                    <a:pt x="4800" y="48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79" name="Group 124"/>
          <p:cNvGrpSpPr/>
          <p:nvPr/>
        </p:nvGrpSpPr>
        <p:grpSpPr>
          <a:xfrm>
            <a:off x="17112274" y="2431214"/>
            <a:ext cx="805648" cy="800049"/>
            <a:chOff x="0" y="0"/>
            <a:chExt cx="805646" cy="800048"/>
          </a:xfrm>
        </p:grpSpPr>
        <p:sp>
          <p:nvSpPr>
            <p:cNvPr id="875" name="Freeform 53"/>
            <p:cNvSpPr/>
            <p:nvPr/>
          </p:nvSpPr>
          <p:spPr>
            <a:xfrm>
              <a:off x="-1" y="0"/>
              <a:ext cx="805648" cy="800049"/>
            </a:xfrm>
            <a:custGeom>
              <a:avLst/>
              <a:gdLst/>
              <a:ahLst/>
              <a:cxnLst>
                <a:cxn ang="0">
                  <a:pos x="wd2" y="hd2"/>
                </a:cxn>
                <a:cxn ang="5400000">
                  <a:pos x="wd2" y="hd2"/>
                </a:cxn>
                <a:cxn ang="10800000">
                  <a:pos x="wd2" y="hd2"/>
                </a:cxn>
                <a:cxn ang="16200000">
                  <a:pos x="wd2" y="hd2"/>
                </a:cxn>
              </a:cxnLst>
              <a:rect l="0" t="0" r="r" b="b"/>
              <a:pathLst>
                <a:path w="21398" h="21600" extrusionOk="0">
                  <a:moveTo>
                    <a:pt x="21001" y="7088"/>
                  </a:moveTo>
                  <a:cubicBezTo>
                    <a:pt x="14354" y="337"/>
                    <a:pt x="14354" y="337"/>
                    <a:pt x="14354" y="337"/>
                  </a:cubicBezTo>
                  <a:cubicBezTo>
                    <a:pt x="14022" y="0"/>
                    <a:pt x="13524" y="0"/>
                    <a:pt x="13025" y="0"/>
                  </a:cubicBezTo>
                  <a:cubicBezTo>
                    <a:pt x="12859" y="169"/>
                    <a:pt x="12527" y="169"/>
                    <a:pt x="12361" y="337"/>
                  </a:cubicBezTo>
                  <a:cubicBezTo>
                    <a:pt x="12194" y="506"/>
                    <a:pt x="12194" y="675"/>
                    <a:pt x="12028" y="1012"/>
                  </a:cubicBezTo>
                  <a:cubicBezTo>
                    <a:pt x="11862" y="2025"/>
                    <a:pt x="11197" y="2869"/>
                    <a:pt x="10533" y="3544"/>
                  </a:cubicBezTo>
                  <a:cubicBezTo>
                    <a:pt x="9536" y="4556"/>
                    <a:pt x="8207" y="5400"/>
                    <a:pt x="6711" y="6244"/>
                  </a:cubicBezTo>
                  <a:cubicBezTo>
                    <a:pt x="5216" y="7088"/>
                    <a:pt x="3721" y="8100"/>
                    <a:pt x="2391" y="9281"/>
                  </a:cubicBezTo>
                  <a:cubicBezTo>
                    <a:pt x="1228" y="10462"/>
                    <a:pt x="564" y="11644"/>
                    <a:pt x="65" y="13162"/>
                  </a:cubicBezTo>
                  <a:cubicBezTo>
                    <a:pt x="-101" y="13500"/>
                    <a:pt x="65" y="14175"/>
                    <a:pt x="397" y="14512"/>
                  </a:cubicBezTo>
                  <a:cubicBezTo>
                    <a:pt x="7044" y="21263"/>
                    <a:pt x="7044" y="21263"/>
                    <a:pt x="7044" y="21263"/>
                  </a:cubicBezTo>
                  <a:cubicBezTo>
                    <a:pt x="7376" y="21600"/>
                    <a:pt x="7874" y="21600"/>
                    <a:pt x="8373" y="21600"/>
                  </a:cubicBezTo>
                  <a:cubicBezTo>
                    <a:pt x="8539" y="21431"/>
                    <a:pt x="8871" y="21431"/>
                    <a:pt x="9037" y="21263"/>
                  </a:cubicBezTo>
                  <a:cubicBezTo>
                    <a:pt x="9204" y="21094"/>
                    <a:pt x="9204" y="20925"/>
                    <a:pt x="9370" y="20587"/>
                  </a:cubicBezTo>
                  <a:cubicBezTo>
                    <a:pt x="9536" y="19575"/>
                    <a:pt x="10201" y="18731"/>
                    <a:pt x="10865" y="18056"/>
                  </a:cubicBezTo>
                  <a:cubicBezTo>
                    <a:pt x="11862" y="17044"/>
                    <a:pt x="13191" y="16200"/>
                    <a:pt x="14687" y="15356"/>
                  </a:cubicBezTo>
                  <a:cubicBezTo>
                    <a:pt x="16182" y="14512"/>
                    <a:pt x="17677" y="13500"/>
                    <a:pt x="19007" y="12319"/>
                  </a:cubicBezTo>
                  <a:cubicBezTo>
                    <a:pt x="20170" y="11138"/>
                    <a:pt x="20834" y="9956"/>
                    <a:pt x="21333" y="8438"/>
                  </a:cubicBezTo>
                  <a:cubicBezTo>
                    <a:pt x="21499" y="8100"/>
                    <a:pt x="21333" y="7425"/>
                    <a:pt x="21001" y="7088"/>
                  </a:cubicBezTo>
                  <a:close/>
                  <a:moveTo>
                    <a:pt x="8041" y="20250"/>
                  </a:moveTo>
                  <a:cubicBezTo>
                    <a:pt x="5881" y="18056"/>
                    <a:pt x="3554" y="15694"/>
                    <a:pt x="1394" y="13500"/>
                  </a:cubicBezTo>
                  <a:cubicBezTo>
                    <a:pt x="3222" y="7256"/>
                    <a:pt x="11530" y="7594"/>
                    <a:pt x="13357" y="1350"/>
                  </a:cubicBezTo>
                  <a:cubicBezTo>
                    <a:pt x="15517" y="3544"/>
                    <a:pt x="17844" y="5906"/>
                    <a:pt x="20004" y="8100"/>
                  </a:cubicBezTo>
                  <a:cubicBezTo>
                    <a:pt x="18176" y="14344"/>
                    <a:pt x="9868" y="14006"/>
                    <a:pt x="8041" y="202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6" name="Freeform 54"/>
            <p:cNvSpPr/>
            <p:nvPr/>
          </p:nvSpPr>
          <p:spPr>
            <a:xfrm>
              <a:off x="295363" y="279884"/>
              <a:ext cx="213078" cy="227077"/>
            </a:xfrm>
            <a:custGeom>
              <a:avLst/>
              <a:gdLst/>
              <a:ahLst/>
              <a:cxnLst>
                <a:cxn ang="0">
                  <a:pos x="wd2" y="hd2"/>
                </a:cxn>
                <a:cxn ang="5400000">
                  <a:pos x="wd2" y="hd2"/>
                </a:cxn>
                <a:cxn ang="10800000">
                  <a:pos x="wd2" y="hd2"/>
                </a:cxn>
                <a:cxn ang="16200000">
                  <a:pos x="wd2" y="hd2"/>
                </a:cxn>
              </a:cxnLst>
              <a:rect l="0" t="0" r="r" b="b"/>
              <a:pathLst>
                <a:path w="21257" h="21600" extrusionOk="0">
                  <a:moveTo>
                    <a:pt x="19406" y="9000"/>
                  </a:moveTo>
                  <a:cubicBezTo>
                    <a:pt x="18788" y="8400"/>
                    <a:pt x="18171" y="7800"/>
                    <a:pt x="16937" y="7200"/>
                  </a:cubicBezTo>
                  <a:cubicBezTo>
                    <a:pt x="16320" y="7200"/>
                    <a:pt x="15703" y="7200"/>
                    <a:pt x="14468" y="7200"/>
                  </a:cubicBezTo>
                  <a:cubicBezTo>
                    <a:pt x="13851" y="7200"/>
                    <a:pt x="13234" y="7200"/>
                    <a:pt x="12000" y="7800"/>
                  </a:cubicBezTo>
                  <a:cubicBezTo>
                    <a:pt x="11383" y="7800"/>
                    <a:pt x="10766" y="8400"/>
                    <a:pt x="9531" y="9000"/>
                  </a:cubicBezTo>
                  <a:cubicBezTo>
                    <a:pt x="8297" y="7200"/>
                    <a:pt x="7063" y="6000"/>
                    <a:pt x="5828" y="4200"/>
                  </a:cubicBezTo>
                  <a:cubicBezTo>
                    <a:pt x="6446" y="4200"/>
                    <a:pt x="7063" y="3600"/>
                    <a:pt x="7680" y="3600"/>
                  </a:cubicBezTo>
                  <a:cubicBezTo>
                    <a:pt x="8297" y="3600"/>
                    <a:pt x="8297" y="3600"/>
                    <a:pt x="8914" y="3600"/>
                  </a:cubicBezTo>
                  <a:cubicBezTo>
                    <a:pt x="9531" y="4200"/>
                    <a:pt x="10148" y="4200"/>
                    <a:pt x="10766" y="4200"/>
                  </a:cubicBezTo>
                  <a:cubicBezTo>
                    <a:pt x="10766" y="4200"/>
                    <a:pt x="11383" y="4200"/>
                    <a:pt x="11383" y="3600"/>
                  </a:cubicBezTo>
                  <a:cubicBezTo>
                    <a:pt x="12000" y="3600"/>
                    <a:pt x="12000" y="3000"/>
                    <a:pt x="12000" y="3000"/>
                  </a:cubicBezTo>
                  <a:cubicBezTo>
                    <a:pt x="12000" y="2400"/>
                    <a:pt x="12000" y="1800"/>
                    <a:pt x="12000" y="1200"/>
                  </a:cubicBezTo>
                  <a:cubicBezTo>
                    <a:pt x="11383" y="600"/>
                    <a:pt x="10766" y="600"/>
                    <a:pt x="9531" y="0"/>
                  </a:cubicBezTo>
                  <a:cubicBezTo>
                    <a:pt x="8914" y="0"/>
                    <a:pt x="8297" y="0"/>
                    <a:pt x="7680" y="600"/>
                  </a:cubicBezTo>
                  <a:cubicBezTo>
                    <a:pt x="6446" y="600"/>
                    <a:pt x="5828" y="600"/>
                    <a:pt x="5211" y="1200"/>
                  </a:cubicBezTo>
                  <a:cubicBezTo>
                    <a:pt x="4594" y="1800"/>
                    <a:pt x="3977" y="1800"/>
                    <a:pt x="3360" y="2400"/>
                  </a:cubicBezTo>
                  <a:cubicBezTo>
                    <a:pt x="3360" y="2400"/>
                    <a:pt x="3360" y="1800"/>
                    <a:pt x="3360" y="1800"/>
                  </a:cubicBezTo>
                  <a:cubicBezTo>
                    <a:pt x="2743" y="1800"/>
                    <a:pt x="2743" y="1800"/>
                    <a:pt x="2743" y="1800"/>
                  </a:cubicBezTo>
                  <a:cubicBezTo>
                    <a:pt x="2126" y="1800"/>
                    <a:pt x="2126" y="1800"/>
                    <a:pt x="1508" y="1800"/>
                  </a:cubicBezTo>
                  <a:cubicBezTo>
                    <a:pt x="1508" y="2400"/>
                    <a:pt x="1508" y="2400"/>
                    <a:pt x="1508" y="3000"/>
                  </a:cubicBezTo>
                  <a:cubicBezTo>
                    <a:pt x="1508" y="3000"/>
                    <a:pt x="1508" y="3000"/>
                    <a:pt x="2126" y="3600"/>
                  </a:cubicBezTo>
                  <a:cubicBezTo>
                    <a:pt x="2126" y="3600"/>
                    <a:pt x="2126" y="3600"/>
                    <a:pt x="2126" y="3600"/>
                  </a:cubicBezTo>
                  <a:cubicBezTo>
                    <a:pt x="1508" y="4200"/>
                    <a:pt x="891" y="5400"/>
                    <a:pt x="891" y="6000"/>
                  </a:cubicBezTo>
                  <a:cubicBezTo>
                    <a:pt x="274" y="7200"/>
                    <a:pt x="274" y="7800"/>
                    <a:pt x="274" y="9000"/>
                  </a:cubicBezTo>
                  <a:cubicBezTo>
                    <a:pt x="-343" y="9600"/>
                    <a:pt x="274" y="10200"/>
                    <a:pt x="274" y="10800"/>
                  </a:cubicBezTo>
                  <a:cubicBezTo>
                    <a:pt x="274" y="12000"/>
                    <a:pt x="891" y="12600"/>
                    <a:pt x="1508" y="13200"/>
                  </a:cubicBezTo>
                  <a:cubicBezTo>
                    <a:pt x="2743" y="13800"/>
                    <a:pt x="4594" y="14400"/>
                    <a:pt x="5828" y="14400"/>
                  </a:cubicBezTo>
                  <a:cubicBezTo>
                    <a:pt x="7680" y="13800"/>
                    <a:pt x="8914" y="13800"/>
                    <a:pt x="10766" y="12600"/>
                  </a:cubicBezTo>
                  <a:cubicBezTo>
                    <a:pt x="12617" y="14400"/>
                    <a:pt x="13851" y="16200"/>
                    <a:pt x="15086" y="17400"/>
                  </a:cubicBezTo>
                  <a:cubicBezTo>
                    <a:pt x="14468" y="18000"/>
                    <a:pt x="14468" y="18000"/>
                    <a:pt x="13851" y="18600"/>
                  </a:cubicBezTo>
                  <a:cubicBezTo>
                    <a:pt x="13234" y="18600"/>
                    <a:pt x="12617" y="18600"/>
                    <a:pt x="12617" y="18600"/>
                  </a:cubicBezTo>
                  <a:cubicBezTo>
                    <a:pt x="12000" y="18000"/>
                    <a:pt x="12000" y="18000"/>
                    <a:pt x="11383" y="18000"/>
                  </a:cubicBezTo>
                  <a:cubicBezTo>
                    <a:pt x="10766" y="17400"/>
                    <a:pt x="10766" y="17400"/>
                    <a:pt x="10148" y="17400"/>
                  </a:cubicBezTo>
                  <a:cubicBezTo>
                    <a:pt x="10148" y="16800"/>
                    <a:pt x="9531" y="16800"/>
                    <a:pt x="9531" y="16800"/>
                  </a:cubicBezTo>
                  <a:cubicBezTo>
                    <a:pt x="8914" y="16800"/>
                    <a:pt x="8914" y="17400"/>
                    <a:pt x="8297" y="17400"/>
                  </a:cubicBezTo>
                  <a:cubicBezTo>
                    <a:pt x="7680" y="18000"/>
                    <a:pt x="7680" y="18000"/>
                    <a:pt x="7680" y="18600"/>
                  </a:cubicBezTo>
                  <a:cubicBezTo>
                    <a:pt x="7680" y="19200"/>
                    <a:pt x="7680" y="19800"/>
                    <a:pt x="8297" y="19800"/>
                  </a:cubicBezTo>
                  <a:cubicBezTo>
                    <a:pt x="8914" y="20400"/>
                    <a:pt x="9531" y="21000"/>
                    <a:pt x="10148" y="21000"/>
                  </a:cubicBezTo>
                  <a:cubicBezTo>
                    <a:pt x="10766" y="21600"/>
                    <a:pt x="11383" y="21600"/>
                    <a:pt x="12000" y="21600"/>
                  </a:cubicBezTo>
                  <a:cubicBezTo>
                    <a:pt x="13234" y="21600"/>
                    <a:pt x="13851" y="21600"/>
                    <a:pt x="15086" y="21600"/>
                  </a:cubicBezTo>
                  <a:cubicBezTo>
                    <a:pt x="15703" y="21000"/>
                    <a:pt x="16320" y="20400"/>
                    <a:pt x="17554" y="19800"/>
                  </a:cubicBezTo>
                  <a:cubicBezTo>
                    <a:pt x="18171" y="19800"/>
                    <a:pt x="18171" y="20400"/>
                    <a:pt x="18788" y="21000"/>
                  </a:cubicBezTo>
                  <a:cubicBezTo>
                    <a:pt x="18788" y="21000"/>
                    <a:pt x="19406" y="21000"/>
                    <a:pt x="19406" y="21000"/>
                  </a:cubicBezTo>
                  <a:cubicBezTo>
                    <a:pt x="20023" y="21000"/>
                    <a:pt x="20023" y="21000"/>
                    <a:pt x="20023" y="20400"/>
                  </a:cubicBezTo>
                  <a:cubicBezTo>
                    <a:pt x="20023" y="20400"/>
                    <a:pt x="20640" y="20400"/>
                    <a:pt x="20640" y="19800"/>
                  </a:cubicBezTo>
                  <a:cubicBezTo>
                    <a:pt x="20640" y="19800"/>
                    <a:pt x="20023" y="19200"/>
                    <a:pt x="20023" y="19200"/>
                  </a:cubicBezTo>
                  <a:cubicBezTo>
                    <a:pt x="19406" y="19200"/>
                    <a:pt x="19406" y="18600"/>
                    <a:pt x="18788" y="18000"/>
                  </a:cubicBezTo>
                  <a:cubicBezTo>
                    <a:pt x="19406" y="17400"/>
                    <a:pt x="20023" y="16200"/>
                    <a:pt x="20640" y="15600"/>
                  </a:cubicBezTo>
                  <a:cubicBezTo>
                    <a:pt x="21257" y="14400"/>
                    <a:pt x="21257" y="13800"/>
                    <a:pt x="21257" y="12600"/>
                  </a:cubicBezTo>
                  <a:cubicBezTo>
                    <a:pt x="21257" y="12000"/>
                    <a:pt x="21257" y="11400"/>
                    <a:pt x="21257" y="10800"/>
                  </a:cubicBezTo>
                  <a:cubicBezTo>
                    <a:pt x="20640" y="10200"/>
                    <a:pt x="20023" y="9600"/>
                    <a:pt x="19406" y="9000"/>
                  </a:cubicBezTo>
                  <a:close/>
                  <a:moveTo>
                    <a:pt x="5828" y="10200"/>
                  </a:moveTo>
                  <a:cubicBezTo>
                    <a:pt x="5211" y="10200"/>
                    <a:pt x="4594" y="10200"/>
                    <a:pt x="3977" y="9600"/>
                  </a:cubicBezTo>
                  <a:cubicBezTo>
                    <a:pt x="3977" y="9600"/>
                    <a:pt x="3360" y="9000"/>
                    <a:pt x="3360" y="9000"/>
                  </a:cubicBezTo>
                  <a:cubicBezTo>
                    <a:pt x="3360" y="8400"/>
                    <a:pt x="3360" y="8400"/>
                    <a:pt x="3360" y="7800"/>
                  </a:cubicBezTo>
                  <a:cubicBezTo>
                    <a:pt x="3360" y="7800"/>
                    <a:pt x="3360" y="7200"/>
                    <a:pt x="3977" y="6600"/>
                  </a:cubicBezTo>
                  <a:cubicBezTo>
                    <a:pt x="3977" y="6600"/>
                    <a:pt x="3977" y="6000"/>
                    <a:pt x="4594" y="5400"/>
                  </a:cubicBezTo>
                  <a:cubicBezTo>
                    <a:pt x="5828" y="6600"/>
                    <a:pt x="7063" y="8400"/>
                    <a:pt x="8297" y="9600"/>
                  </a:cubicBezTo>
                  <a:cubicBezTo>
                    <a:pt x="7063" y="10200"/>
                    <a:pt x="6446" y="10200"/>
                    <a:pt x="5828" y="10200"/>
                  </a:cubicBezTo>
                  <a:close/>
                  <a:moveTo>
                    <a:pt x="17554" y="15000"/>
                  </a:moveTo>
                  <a:cubicBezTo>
                    <a:pt x="16937" y="15600"/>
                    <a:pt x="16937" y="16200"/>
                    <a:pt x="16320" y="16200"/>
                  </a:cubicBezTo>
                  <a:cubicBezTo>
                    <a:pt x="15086" y="15000"/>
                    <a:pt x="13851" y="13200"/>
                    <a:pt x="12617" y="12000"/>
                  </a:cubicBezTo>
                  <a:cubicBezTo>
                    <a:pt x="12617" y="12000"/>
                    <a:pt x="13234" y="11400"/>
                    <a:pt x="13851" y="11400"/>
                  </a:cubicBezTo>
                  <a:cubicBezTo>
                    <a:pt x="13851" y="11400"/>
                    <a:pt x="14468" y="11400"/>
                    <a:pt x="15086" y="10800"/>
                  </a:cubicBezTo>
                  <a:cubicBezTo>
                    <a:pt x="15086" y="10800"/>
                    <a:pt x="15703" y="10800"/>
                    <a:pt x="16320" y="11400"/>
                  </a:cubicBezTo>
                  <a:cubicBezTo>
                    <a:pt x="16320" y="11400"/>
                    <a:pt x="16937" y="11400"/>
                    <a:pt x="16937" y="12000"/>
                  </a:cubicBezTo>
                  <a:cubicBezTo>
                    <a:pt x="17554" y="12000"/>
                    <a:pt x="17554" y="12600"/>
                    <a:pt x="17554" y="12600"/>
                  </a:cubicBezTo>
                  <a:cubicBezTo>
                    <a:pt x="18171" y="13200"/>
                    <a:pt x="18171" y="13800"/>
                    <a:pt x="17554" y="13800"/>
                  </a:cubicBezTo>
                  <a:cubicBezTo>
                    <a:pt x="17554" y="14400"/>
                    <a:pt x="17554" y="15000"/>
                    <a:pt x="17554" y="150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7" name="Freeform 55"/>
            <p:cNvSpPr/>
            <p:nvPr/>
          </p:nvSpPr>
          <p:spPr>
            <a:xfrm>
              <a:off x="273442" y="550779"/>
              <a:ext cx="118821" cy="128880"/>
            </a:xfrm>
            <a:custGeom>
              <a:avLst/>
              <a:gdLst/>
              <a:ahLst/>
              <a:cxnLst>
                <a:cxn ang="0">
                  <a:pos x="wd2" y="hd2"/>
                </a:cxn>
                <a:cxn ang="5400000">
                  <a:pos x="wd2" y="hd2"/>
                </a:cxn>
                <a:cxn ang="10800000">
                  <a:pos x="wd2" y="hd2"/>
                </a:cxn>
                <a:cxn ang="16200000">
                  <a:pos x="wd2" y="hd2"/>
                </a:cxn>
              </a:cxnLst>
              <a:rect l="0" t="0" r="r" b="b"/>
              <a:pathLst>
                <a:path w="21600" h="21086" extrusionOk="0">
                  <a:moveTo>
                    <a:pt x="18189" y="772"/>
                  </a:moveTo>
                  <a:cubicBezTo>
                    <a:pt x="18189" y="772"/>
                    <a:pt x="18189" y="772"/>
                    <a:pt x="18189" y="772"/>
                  </a:cubicBezTo>
                  <a:cubicBezTo>
                    <a:pt x="14779" y="2829"/>
                    <a:pt x="12505" y="4886"/>
                    <a:pt x="10232" y="6943"/>
                  </a:cubicBezTo>
                  <a:cubicBezTo>
                    <a:pt x="6821" y="9000"/>
                    <a:pt x="5684" y="11057"/>
                    <a:pt x="3411" y="14143"/>
                  </a:cubicBezTo>
                  <a:cubicBezTo>
                    <a:pt x="0" y="17229"/>
                    <a:pt x="0" y="17229"/>
                    <a:pt x="0" y="17229"/>
                  </a:cubicBezTo>
                  <a:cubicBezTo>
                    <a:pt x="0" y="17229"/>
                    <a:pt x="0" y="17229"/>
                    <a:pt x="0" y="17229"/>
                  </a:cubicBezTo>
                  <a:cubicBezTo>
                    <a:pt x="0" y="18257"/>
                    <a:pt x="0" y="19286"/>
                    <a:pt x="0" y="20314"/>
                  </a:cubicBezTo>
                  <a:cubicBezTo>
                    <a:pt x="1137" y="21343"/>
                    <a:pt x="2274" y="21343"/>
                    <a:pt x="3411" y="20314"/>
                  </a:cubicBezTo>
                  <a:cubicBezTo>
                    <a:pt x="3411" y="20314"/>
                    <a:pt x="3411" y="20314"/>
                    <a:pt x="3411" y="20314"/>
                  </a:cubicBezTo>
                  <a:cubicBezTo>
                    <a:pt x="6821" y="16200"/>
                    <a:pt x="6821" y="16200"/>
                    <a:pt x="6821" y="16200"/>
                  </a:cubicBezTo>
                  <a:cubicBezTo>
                    <a:pt x="9095" y="14143"/>
                    <a:pt x="10232" y="12086"/>
                    <a:pt x="12505" y="10029"/>
                  </a:cubicBezTo>
                  <a:cubicBezTo>
                    <a:pt x="15916" y="7972"/>
                    <a:pt x="18189" y="5914"/>
                    <a:pt x="20463" y="3857"/>
                  </a:cubicBezTo>
                  <a:cubicBezTo>
                    <a:pt x="20463" y="3857"/>
                    <a:pt x="20463" y="3857"/>
                    <a:pt x="20463" y="3857"/>
                  </a:cubicBezTo>
                  <a:cubicBezTo>
                    <a:pt x="20463" y="3857"/>
                    <a:pt x="20463" y="3857"/>
                    <a:pt x="21600" y="3857"/>
                  </a:cubicBezTo>
                  <a:cubicBezTo>
                    <a:pt x="21600" y="2829"/>
                    <a:pt x="21600" y="1800"/>
                    <a:pt x="21600" y="772"/>
                  </a:cubicBezTo>
                  <a:cubicBezTo>
                    <a:pt x="20463" y="-257"/>
                    <a:pt x="19326" y="-257"/>
                    <a:pt x="18189" y="77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78" name="Freeform 56"/>
            <p:cNvSpPr/>
            <p:nvPr/>
          </p:nvSpPr>
          <p:spPr>
            <a:xfrm>
              <a:off x="416024" y="124100"/>
              <a:ext cx="122550" cy="130451"/>
            </a:xfrm>
            <a:custGeom>
              <a:avLst/>
              <a:gdLst/>
              <a:ahLst/>
              <a:cxnLst>
                <a:cxn ang="0">
                  <a:pos x="wd2" y="hd2"/>
                </a:cxn>
                <a:cxn ang="5400000">
                  <a:pos x="wd2" y="hd2"/>
                </a:cxn>
                <a:cxn ang="10800000">
                  <a:pos x="wd2" y="hd2"/>
                </a:cxn>
                <a:cxn ang="16200000">
                  <a:pos x="wd2" y="hd2"/>
                </a:cxn>
              </a:cxnLst>
              <a:rect l="0" t="0" r="r" b="b"/>
              <a:pathLst>
                <a:path w="21330" h="21343" extrusionOk="0">
                  <a:moveTo>
                    <a:pt x="8640" y="11314"/>
                  </a:moveTo>
                  <a:cubicBezTo>
                    <a:pt x="5400" y="13371"/>
                    <a:pt x="3240" y="15429"/>
                    <a:pt x="1080" y="17486"/>
                  </a:cubicBezTo>
                  <a:cubicBezTo>
                    <a:pt x="1080" y="17486"/>
                    <a:pt x="0" y="17486"/>
                    <a:pt x="0" y="17486"/>
                  </a:cubicBezTo>
                  <a:cubicBezTo>
                    <a:pt x="0" y="18514"/>
                    <a:pt x="0" y="19543"/>
                    <a:pt x="0" y="20571"/>
                  </a:cubicBezTo>
                  <a:cubicBezTo>
                    <a:pt x="1080" y="21600"/>
                    <a:pt x="2160" y="21600"/>
                    <a:pt x="3240" y="20571"/>
                  </a:cubicBezTo>
                  <a:cubicBezTo>
                    <a:pt x="3240" y="20571"/>
                    <a:pt x="3240" y="20571"/>
                    <a:pt x="3240" y="20571"/>
                  </a:cubicBezTo>
                  <a:cubicBezTo>
                    <a:pt x="6480" y="18514"/>
                    <a:pt x="8640" y="16457"/>
                    <a:pt x="10800" y="14400"/>
                  </a:cubicBezTo>
                  <a:cubicBezTo>
                    <a:pt x="14040" y="12343"/>
                    <a:pt x="15120" y="9257"/>
                    <a:pt x="17280" y="7200"/>
                  </a:cubicBezTo>
                  <a:cubicBezTo>
                    <a:pt x="20520" y="3086"/>
                    <a:pt x="20520" y="3086"/>
                    <a:pt x="20520" y="3086"/>
                  </a:cubicBezTo>
                  <a:cubicBezTo>
                    <a:pt x="20520" y="3086"/>
                    <a:pt x="20520" y="3086"/>
                    <a:pt x="20520" y="3086"/>
                  </a:cubicBezTo>
                  <a:cubicBezTo>
                    <a:pt x="21600" y="2057"/>
                    <a:pt x="21600" y="1029"/>
                    <a:pt x="20520" y="0"/>
                  </a:cubicBezTo>
                  <a:cubicBezTo>
                    <a:pt x="19440" y="0"/>
                    <a:pt x="18360" y="0"/>
                    <a:pt x="17280" y="0"/>
                  </a:cubicBezTo>
                  <a:cubicBezTo>
                    <a:pt x="17280" y="1029"/>
                    <a:pt x="17280" y="1029"/>
                    <a:pt x="17280" y="1029"/>
                  </a:cubicBezTo>
                  <a:cubicBezTo>
                    <a:pt x="14040" y="5143"/>
                    <a:pt x="14040" y="5143"/>
                    <a:pt x="14040" y="5143"/>
                  </a:cubicBezTo>
                  <a:cubicBezTo>
                    <a:pt x="11880" y="7200"/>
                    <a:pt x="10800" y="9257"/>
                    <a:pt x="8640" y="1131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82" name="Group 129"/>
          <p:cNvGrpSpPr/>
          <p:nvPr/>
        </p:nvGrpSpPr>
        <p:grpSpPr>
          <a:xfrm>
            <a:off x="21001256" y="2506466"/>
            <a:ext cx="800049" cy="649544"/>
            <a:chOff x="0" y="0"/>
            <a:chExt cx="800048" cy="649543"/>
          </a:xfrm>
        </p:grpSpPr>
        <p:sp>
          <p:nvSpPr>
            <p:cNvPr id="880" name="Freeform 6"/>
            <p:cNvSpPr/>
            <p:nvPr/>
          </p:nvSpPr>
          <p:spPr>
            <a:xfrm>
              <a:off x="549207" y="198029"/>
              <a:ext cx="150506" cy="200673"/>
            </a:xfrm>
            <a:custGeom>
              <a:avLst/>
              <a:gdLst/>
              <a:ahLst/>
              <a:cxnLst>
                <a:cxn ang="0">
                  <a:pos x="wd2" y="hd2"/>
                </a:cxn>
                <a:cxn ang="5400000">
                  <a:pos x="wd2" y="hd2"/>
                </a:cxn>
                <a:cxn ang="10800000">
                  <a:pos x="wd2" y="hd2"/>
                </a:cxn>
                <a:cxn ang="16200000">
                  <a:pos x="wd2" y="hd2"/>
                </a:cxn>
              </a:cxnLst>
              <a:rect l="0" t="0" r="r" b="b"/>
              <a:pathLst>
                <a:path w="21600" h="21600" extrusionOk="0">
                  <a:moveTo>
                    <a:pt x="9900" y="1350"/>
                  </a:moveTo>
                  <a:cubicBezTo>
                    <a:pt x="9900" y="675"/>
                    <a:pt x="8100" y="0"/>
                    <a:pt x="7200" y="0"/>
                  </a:cubicBezTo>
                  <a:cubicBezTo>
                    <a:pt x="3600" y="0"/>
                    <a:pt x="3600" y="0"/>
                    <a:pt x="3600" y="0"/>
                  </a:cubicBezTo>
                  <a:cubicBezTo>
                    <a:pt x="1800" y="0"/>
                    <a:pt x="0" y="1350"/>
                    <a:pt x="0" y="2700"/>
                  </a:cubicBezTo>
                  <a:cubicBezTo>
                    <a:pt x="0" y="18900"/>
                    <a:pt x="0" y="18900"/>
                    <a:pt x="0" y="18900"/>
                  </a:cubicBezTo>
                  <a:cubicBezTo>
                    <a:pt x="0" y="20250"/>
                    <a:pt x="1800" y="21600"/>
                    <a:pt x="3600" y="21600"/>
                  </a:cubicBezTo>
                  <a:cubicBezTo>
                    <a:pt x="18000" y="21600"/>
                    <a:pt x="18000" y="21600"/>
                    <a:pt x="18000" y="21600"/>
                  </a:cubicBezTo>
                  <a:cubicBezTo>
                    <a:pt x="19800" y="21600"/>
                    <a:pt x="21600" y="20250"/>
                    <a:pt x="21600" y="18900"/>
                  </a:cubicBezTo>
                  <a:cubicBezTo>
                    <a:pt x="21600" y="14850"/>
                    <a:pt x="21600" y="14850"/>
                    <a:pt x="21600" y="14850"/>
                  </a:cubicBezTo>
                  <a:cubicBezTo>
                    <a:pt x="21600" y="14175"/>
                    <a:pt x="21600" y="13500"/>
                    <a:pt x="20700" y="13500"/>
                  </a:cubicBezTo>
                  <a:lnTo>
                    <a:pt x="9900" y="1350"/>
                  </a:lnTo>
                  <a:close/>
                  <a:moveTo>
                    <a:pt x="18000" y="18900"/>
                  </a:moveTo>
                  <a:cubicBezTo>
                    <a:pt x="3600" y="18900"/>
                    <a:pt x="3600" y="18900"/>
                    <a:pt x="3600" y="18900"/>
                  </a:cubicBezTo>
                  <a:cubicBezTo>
                    <a:pt x="3600" y="2700"/>
                    <a:pt x="3600" y="2700"/>
                    <a:pt x="3600" y="2700"/>
                  </a:cubicBezTo>
                  <a:cubicBezTo>
                    <a:pt x="7200" y="2700"/>
                    <a:pt x="7200" y="2700"/>
                    <a:pt x="7200" y="2700"/>
                  </a:cubicBezTo>
                  <a:cubicBezTo>
                    <a:pt x="18000" y="14850"/>
                    <a:pt x="18000" y="14850"/>
                    <a:pt x="18000" y="14850"/>
                  </a:cubicBezTo>
                  <a:lnTo>
                    <a:pt x="18000" y="189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81" name="Freeform 7"/>
            <p:cNvSpPr/>
            <p:nvPr/>
          </p:nvSpPr>
          <p:spPr>
            <a:xfrm>
              <a:off x="-1" y="0"/>
              <a:ext cx="800050" cy="649544"/>
            </a:xfrm>
            <a:custGeom>
              <a:avLst/>
              <a:gdLst/>
              <a:ahLst/>
              <a:cxnLst>
                <a:cxn ang="0">
                  <a:pos x="wd2" y="hd2"/>
                </a:cxn>
                <a:cxn ang="5400000">
                  <a:pos x="wd2" y="hd2"/>
                </a:cxn>
                <a:cxn ang="10800000">
                  <a:pos x="wd2" y="hd2"/>
                </a:cxn>
                <a:cxn ang="16200000">
                  <a:pos x="wd2" y="hd2"/>
                </a:cxn>
              </a:cxnLst>
              <a:rect l="0" t="0" r="r" b="b"/>
              <a:pathLst>
                <a:path w="21600" h="21600" extrusionOk="0">
                  <a:moveTo>
                    <a:pt x="21263" y="10177"/>
                  </a:moveTo>
                  <a:cubicBezTo>
                    <a:pt x="18563" y="5192"/>
                    <a:pt x="18563" y="5192"/>
                    <a:pt x="18563" y="5192"/>
                  </a:cubicBezTo>
                  <a:cubicBezTo>
                    <a:pt x="18225" y="4569"/>
                    <a:pt x="17550" y="4154"/>
                    <a:pt x="16875" y="4154"/>
                  </a:cubicBezTo>
                  <a:cubicBezTo>
                    <a:pt x="14175" y="4154"/>
                    <a:pt x="14175" y="4154"/>
                    <a:pt x="14175" y="4154"/>
                  </a:cubicBezTo>
                  <a:cubicBezTo>
                    <a:pt x="14175" y="2492"/>
                    <a:pt x="14175" y="2492"/>
                    <a:pt x="14175" y="2492"/>
                  </a:cubicBezTo>
                  <a:cubicBezTo>
                    <a:pt x="14175" y="1038"/>
                    <a:pt x="13331" y="0"/>
                    <a:pt x="12150" y="0"/>
                  </a:cubicBezTo>
                  <a:cubicBezTo>
                    <a:pt x="2025" y="0"/>
                    <a:pt x="2025" y="0"/>
                    <a:pt x="2025" y="0"/>
                  </a:cubicBezTo>
                  <a:cubicBezTo>
                    <a:pt x="844" y="0"/>
                    <a:pt x="0" y="1038"/>
                    <a:pt x="0" y="2492"/>
                  </a:cubicBezTo>
                  <a:cubicBezTo>
                    <a:pt x="0" y="11631"/>
                    <a:pt x="0" y="11631"/>
                    <a:pt x="0" y="11631"/>
                  </a:cubicBezTo>
                  <a:cubicBezTo>
                    <a:pt x="0" y="13085"/>
                    <a:pt x="844" y="14123"/>
                    <a:pt x="2025" y="14123"/>
                  </a:cubicBezTo>
                  <a:cubicBezTo>
                    <a:pt x="2025" y="14123"/>
                    <a:pt x="2025" y="14123"/>
                    <a:pt x="2025" y="14123"/>
                  </a:cubicBezTo>
                  <a:cubicBezTo>
                    <a:pt x="2025" y="16615"/>
                    <a:pt x="2025" y="16615"/>
                    <a:pt x="2025" y="16615"/>
                  </a:cubicBezTo>
                  <a:cubicBezTo>
                    <a:pt x="2025" y="18069"/>
                    <a:pt x="2869" y="19108"/>
                    <a:pt x="4050" y="19108"/>
                  </a:cubicBezTo>
                  <a:cubicBezTo>
                    <a:pt x="4894" y="19108"/>
                    <a:pt x="4894" y="19108"/>
                    <a:pt x="4894" y="19108"/>
                  </a:cubicBezTo>
                  <a:cubicBezTo>
                    <a:pt x="5062" y="20562"/>
                    <a:pt x="6244" y="21600"/>
                    <a:pt x="7425" y="21600"/>
                  </a:cubicBezTo>
                  <a:cubicBezTo>
                    <a:pt x="8606" y="21600"/>
                    <a:pt x="9788" y="20562"/>
                    <a:pt x="9956" y="19108"/>
                  </a:cubicBezTo>
                  <a:cubicBezTo>
                    <a:pt x="13669" y="19108"/>
                    <a:pt x="13669" y="19108"/>
                    <a:pt x="13669" y="19108"/>
                  </a:cubicBezTo>
                  <a:cubicBezTo>
                    <a:pt x="13838" y="20562"/>
                    <a:pt x="15019" y="21600"/>
                    <a:pt x="16200" y="21600"/>
                  </a:cubicBezTo>
                  <a:cubicBezTo>
                    <a:pt x="17381" y="21600"/>
                    <a:pt x="18563" y="20562"/>
                    <a:pt x="18731" y="19108"/>
                  </a:cubicBezTo>
                  <a:cubicBezTo>
                    <a:pt x="19575" y="19108"/>
                    <a:pt x="19575" y="19108"/>
                    <a:pt x="19575" y="19108"/>
                  </a:cubicBezTo>
                  <a:cubicBezTo>
                    <a:pt x="20756" y="19108"/>
                    <a:pt x="21600" y="18069"/>
                    <a:pt x="21600" y="16615"/>
                  </a:cubicBezTo>
                  <a:cubicBezTo>
                    <a:pt x="21600" y="11631"/>
                    <a:pt x="21600" y="11631"/>
                    <a:pt x="21600" y="11631"/>
                  </a:cubicBezTo>
                  <a:cubicBezTo>
                    <a:pt x="21600" y="11215"/>
                    <a:pt x="21431" y="10592"/>
                    <a:pt x="21263" y="10177"/>
                  </a:cubicBezTo>
                  <a:close/>
                  <a:moveTo>
                    <a:pt x="2025" y="12462"/>
                  </a:moveTo>
                  <a:cubicBezTo>
                    <a:pt x="1687" y="12462"/>
                    <a:pt x="1350" y="12046"/>
                    <a:pt x="1350" y="11631"/>
                  </a:cubicBezTo>
                  <a:cubicBezTo>
                    <a:pt x="1350" y="2492"/>
                    <a:pt x="1350" y="2492"/>
                    <a:pt x="1350" y="2492"/>
                  </a:cubicBezTo>
                  <a:cubicBezTo>
                    <a:pt x="1350" y="2077"/>
                    <a:pt x="1687" y="1662"/>
                    <a:pt x="2025" y="1662"/>
                  </a:cubicBezTo>
                  <a:cubicBezTo>
                    <a:pt x="12150" y="1662"/>
                    <a:pt x="12150" y="1662"/>
                    <a:pt x="12150" y="1662"/>
                  </a:cubicBezTo>
                  <a:cubicBezTo>
                    <a:pt x="12488" y="1662"/>
                    <a:pt x="12825" y="2077"/>
                    <a:pt x="12825" y="2492"/>
                  </a:cubicBezTo>
                  <a:cubicBezTo>
                    <a:pt x="12825" y="4154"/>
                    <a:pt x="12825" y="4154"/>
                    <a:pt x="12825" y="4154"/>
                  </a:cubicBezTo>
                  <a:cubicBezTo>
                    <a:pt x="12825" y="5815"/>
                    <a:pt x="12825" y="5815"/>
                    <a:pt x="12825" y="5815"/>
                  </a:cubicBezTo>
                  <a:cubicBezTo>
                    <a:pt x="12825" y="11631"/>
                    <a:pt x="12825" y="11631"/>
                    <a:pt x="12825" y="11631"/>
                  </a:cubicBezTo>
                  <a:cubicBezTo>
                    <a:pt x="12825" y="12046"/>
                    <a:pt x="12488" y="12462"/>
                    <a:pt x="12150" y="12462"/>
                  </a:cubicBezTo>
                  <a:lnTo>
                    <a:pt x="2025" y="12462"/>
                  </a:lnTo>
                  <a:close/>
                  <a:moveTo>
                    <a:pt x="7425" y="19938"/>
                  </a:moveTo>
                  <a:cubicBezTo>
                    <a:pt x="6750" y="19938"/>
                    <a:pt x="6075" y="19108"/>
                    <a:pt x="6075" y="18277"/>
                  </a:cubicBezTo>
                  <a:cubicBezTo>
                    <a:pt x="6075" y="17446"/>
                    <a:pt x="6750" y="16615"/>
                    <a:pt x="7425" y="16615"/>
                  </a:cubicBezTo>
                  <a:cubicBezTo>
                    <a:pt x="8100" y="16615"/>
                    <a:pt x="8775" y="17446"/>
                    <a:pt x="8775" y="18277"/>
                  </a:cubicBezTo>
                  <a:cubicBezTo>
                    <a:pt x="8775" y="19108"/>
                    <a:pt x="8100" y="19938"/>
                    <a:pt x="7425" y="19938"/>
                  </a:cubicBezTo>
                  <a:close/>
                  <a:moveTo>
                    <a:pt x="16200" y="19938"/>
                  </a:moveTo>
                  <a:cubicBezTo>
                    <a:pt x="15525" y="19938"/>
                    <a:pt x="14850" y="19108"/>
                    <a:pt x="14850" y="18277"/>
                  </a:cubicBezTo>
                  <a:cubicBezTo>
                    <a:pt x="14850" y="17446"/>
                    <a:pt x="15525" y="16615"/>
                    <a:pt x="16200" y="16615"/>
                  </a:cubicBezTo>
                  <a:cubicBezTo>
                    <a:pt x="16875" y="16615"/>
                    <a:pt x="17550" y="17446"/>
                    <a:pt x="17550" y="18277"/>
                  </a:cubicBezTo>
                  <a:cubicBezTo>
                    <a:pt x="17550" y="19108"/>
                    <a:pt x="16875" y="19938"/>
                    <a:pt x="16200" y="19938"/>
                  </a:cubicBezTo>
                  <a:close/>
                  <a:moveTo>
                    <a:pt x="20250" y="16615"/>
                  </a:moveTo>
                  <a:cubicBezTo>
                    <a:pt x="20250" y="17031"/>
                    <a:pt x="19913" y="17446"/>
                    <a:pt x="19575" y="17446"/>
                  </a:cubicBezTo>
                  <a:cubicBezTo>
                    <a:pt x="18731" y="17446"/>
                    <a:pt x="18731" y="17446"/>
                    <a:pt x="18731" y="17446"/>
                  </a:cubicBezTo>
                  <a:cubicBezTo>
                    <a:pt x="18563" y="15992"/>
                    <a:pt x="17381" y="14954"/>
                    <a:pt x="16200" y="14954"/>
                  </a:cubicBezTo>
                  <a:cubicBezTo>
                    <a:pt x="15019" y="14954"/>
                    <a:pt x="13838" y="15992"/>
                    <a:pt x="13669" y="17446"/>
                  </a:cubicBezTo>
                  <a:cubicBezTo>
                    <a:pt x="9956" y="17446"/>
                    <a:pt x="9956" y="17446"/>
                    <a:pt x="9956" y="17446"/>
                  </a:cubicBezTo>
                  <a:cubicBezTo>
                    <a:pt x="9788" y="15992"/>
                    <a:pt x="8606" y="14954"/>
                    <a:pt x="7425" y="14954"/>
                  </a:cubicBezTo>
                  <a:cubicBezTo>
                    <a:pt x="6244" y="14954"/>
                    <a:pt x="5062" y="15992"/>
                    <a:pt x="4894" y="17446"/>
                  </a:cubicBezTo>
                  <a:cubicBezTo>
                    <a:pt x="4050" y="17446"/>
                    <a:pt x="4050" y="17446"/>
                    <a:pt x="4050" y="17446"/>
                  </a:cubicBezTo>
                  <a:cubicBezTo>
                    <a:pt x="3712" y="17446"/>
                    <a:pt x="3375" y="17031"/>
                    <a:pt x="3375" y="16615"/>
                  </a:cubicBezTo>
                  <a:cubicBezTo>
                    <a:pt x="3375" y="14123"/>
                    <a:pt x="3375" y="14123"/>
                    <a:pt x="3375" y="14123"/>
                  </a:cubicBezTo>
                  <a:cubicBezTo>
                    <a:pt x="12150" y="14123"/>
                    <a:pt x="12150" y="14123"/>
                    <a:pt x="12150" y="14123"/>
                  </a:cubicBezTo>
                  <a:cubicBezTo>
                    <a:pt x="13331" y="14123"/>
                    <a:pt x="14175" y="13085"/>
                    <a:pt x="14175" y="11631"/>
                  </a:cubicBezTo>
                  <a:cubicBezTo>
                    <a:pt x="14175" y="5815"/>
                    <a:pt x="14175" y="5815"/>
                    <a:pt x="14175" y="5815"/>
                  </a:cubicBezTo>
                  <a:cubicBezTo>
                    <a:pt x="16875" y="5815"/>
                    <a:pt x="16875" y="5815"/>
                    <a:pt x="16875" y="5815"/>
                  </a:cubicBezTo>
                  <a:cubicBezTo>
                    <a:pt x="17044" y="5815"/>
                    <a:pt x="17381" y="6023"/>
                    <a:pt x="17381" y="6231"/>
                  </a:cubicBezTo>
                  <a:cubicBezTo>
                    <a:pt x="20081" y="11215"/>
                    <a:pt x="20081" y="11215"/>
                    <a:pt x="20081" y="11215"/>
                  </a:cubicBezTo>
                  <a:cubicBezTo>
                    <a:pt x="20250" y="11215"/>
                    <a:pt x="20250" y="11423"/>
                    <a:pt x="20250" y="11631"/>
                  </a:cubicBezTo>
                  <a:lnTo>
                    <a:pt x="20250" y="1661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83" name="Freeform 47"/>
          <p:cNvSpPr/>
          <p:nvPr/>
        </p:nvSpPr>
        <p:spPr>
          <a:xfrm>
            <a:off x="10845087" y="7229717"/>
            <a:ext cx="800049" cy="800049"/>
          </a:xfrm>
          <a:custGeom>
            <a:avLst/>
            <a:gdLst/>
            <a:ahLst/>
            <a:cxnLst>
              <a:cxn ang="0">
                <a:pos x="wd2" y="hd2"/>
              </a:cxn>
              <a:cxn ang="5400000">
                <a:pos x="wd2" y="hd2"/>
              </a:cxn>
              <a:cxn ang="10800000">
                <a:pos x="wd2" y="hd2"/>
              </a:cxn>
              <a:cxn ang="16200000">
                <a:pos x="wd2" y="hd2"/>
              </a:cxn>
            </a:cxnLst>
            <a:rect l="0" t="0" r="r" b="b"/>
            <a:pathLst>
              <a:path w="21600" h="21600" extrusionOk="0">
                <a:moveTo>
                  <a:pt x="16875" y="0"/>
                </a:moveTo>
                <a:cubicBezTo>
                  <a:pt x="15525" y="0"/>
                  <a:pt x="14344" y="1012"/>
                  <a:pt x="13669" y="2362"/>
                </a:cubicBezTo>
                <a:cubicBezTo>
                  <a:pt x="13669" y="2362"/>
                  <a:pt x="13669" y="2362"/>
                  <a:pt x="13669" y="2362"/>
                </a:cubicBezTo>
                <a:cubicBezTo>
                  <a:pt x="12488" y="4556"/>
                  <a:pt x="10800" y="6075"/>
                  <a:pt x="8944" y="6075"/>
                </a:cubicBezTo>
                <a:cubicBezTo>
                  <a:pt x="8438" y="6075"/>
                  <a:pt x="8438" y="6075"/>
                  <a:pt x="8438" y="6075"/>
                </a:cubicBezTo>
                <a:cubicBezTo>
                  <a:pt x="5569" y="6075"/>
                  <a:pt x="5569" y="6075"/>
                  <a:pt x="5569" y="6075"/>
                </a:cubicBezTo>
                <a:cubicBezTo>
                  <a:pt x="2700" y="6075"/>
                  <a:pt x="2700" y="6075"/>
                  <a:pt x="2700" y="6075"/>
                </a:cubicBezTo>
                <a:cubicBezTo>
                  <a:pt x="1181" y="6075"/>
                  <a:pt x="0" y="7594"/>
                  <a:pt x="0" y="9450"/>
                </a:cubicBezTo>
                <a:cubicBezTo>
                  <a:pt x="0" y="11306"/>
                  <a:pt x="1181" y="12825"/>
                  <a:pt x="2700" y="12825"/>
                </a:cubicBezTo>
                <a:cubicBezTo>
                  <a:pt x="3375" y="12825"/>
                  <a:pt x="4050" y="13500"/>
                  <a:pt x="4050" y="14175"/>
                </a:cubicBezTo>
                <a:cubicBezTo>
                  <a:pt x="4050" y="20250"/>
                  <a:pt x="4050" y="20250"/>
                  <a:pt x="4050" y="20250"/>
                </a:cubicBezTo>
                <a:cubicBezTo>
                  <a:pt x="4050" y="20925"/>
                  <a:pt x="4725" y="21600"/>
                  <a:pt x="5400" y="21600"/>
                </a:cubicBezTo>
                <a:cubicBezTo>
                  <a:pt x="8100" y="21600"/>
                  <a:pt x="8100" y="21600"/>
                  <a:pt x="8100" y="21600"/>
                </a:cubicBezTo>
                <a:cubicBezTo>
                  <a:pt x="8775" y="21600"/>
                  <a:pt x="9450" y="20925"/>
                  <a:pt x="9450" y="20250"/>
                </a:cubicBezTo>
                <a:cubicBezTo>
                  <a:pt x="9450" y="19575"/>
                  <a:pt x="9450" y="19575"/>
                  <a:pt x="9450" y="19575"/>
                </a:cubicBezTo>
                <a:cubicBezTo>
                  <a:pt x="9450" y="18900"/>
                  <a:pt x="8775" y="18563"/>
                  <a:pt x="8775" y="18225"/>
                </a:cubicBezTo>
                <a:cubicBezTo>
                  <a:pt x="8775" y="13500"/>
                  <a:pt x="8775" y="13500"/>
                  <a:pt x="8775" y="13500"/>
                </a:cubicBezTo>
                <a:cubicBezTo>
                  <a:pt x="8775" y="13500"/>
                  <a:pt x="8775" y="13500"/>
                  <a:pt x="8775" y="13500"/>
                </a:cubicBezTo>
                <a:cubicBezTo>
                  <a:pt x="8775" y="13331"/>
                  <a:pt x="8775" y="13331"/>
                  <a:pt x="8944" y="13162"/>
                </a:cubicBezTo>
                <a:cubicBezTo>
                  <a:pt x="8944" y="13162"/>
                  <a:pt x="8944" y="13162"/>
                  <a:pt x="8944" y="13162"/>
                </a:cubicBezTo>
                <a:cubicBezTo>
                  <a:pt x="8944" y="12994"/>
                  <a:pt x="8944" y="12994"/>
                  <a:pt x="9113" y="12994"/>
                </a:cubicBezTo>
                <a:cubicBezTo>
                  <a:pt x="9113" y="12994"/>
                  <a:pt x="9113" y="12994"/>
                  <a:pt x="9113" y="12994"/>
                </a:cubicBezTo>
                <a:cubicBezTo>
                  <a:pt x="9113" y="12994"/>
                  <a:pt x="9113" y="12994"/>
                  <a:pt x="9113" y="12994"/>
                </a:cubicBezTo>
                <a:cubicBezTo>
                  <a:pt x="9113" y="12825"/>
                  <a:pt x="9281" y="12825"/>
                  <a:pt x="9281" y="12825"/>
                </a:cubicBezTo>
                <a:cubicBezTo>
                  <a:pt x="10969" y="12994"/>
                  <a:pt x="12488" y="14344"/>
                  <a:pt x="13669" y="16537"/>
                </a:cubicBezTo>
                <a:cubicBezTo>
                  <a:pt x="13669" y="16537"/>
                  <a:pt x="13669" y="16537"/>
                  <a:pt x="13669" y="16537"/>
                </a:cubicBezTo>
                <a:cubicBezTo>
                  <a:pt x="14344" y="17887"/>
                  <a:pt x="15525" y="18900"/>
                  <a:pt x="16875" y="18900"/>
                </a:cubicBezTo>
                <a:cubicBezTo>
                  <a:pt x="19913" y="18900"/>
                  <a:pt x="21600" y="14175"/>
                  <a:pt x="21600" y="9450"/>
                </a:cubicBezTo>
                <a:cubicBezTo>
                  <a:pt x="21600" y="4725"/>
                  <a:pt x="19913" y="0"/>
                  <a:pt x="16875" y="0"/>
                </a:cubicBezTo>
                <a:close/>
                <a:moveTo>
                  <a:pt x="13500" y="9450"/>
                </a:moveTo>
                <a:cubicBezTo>
                  <a:pt x="13500" y="8775"/>
                  <a:pt x="13500" y="8100"/>
                  <a:pt x="13669" y="7425"/>
                </a:cubicBezTo>
                <a:cubicBezTo>
                  <a:pt x="15525" y="7425"/>
                  <a:pt x="15525" y="7425"/>
                  <a:pt x="15525" y="7425"/>
                </a:cubicBezTo>
                <a:cubicBezTo>
                  <a:pt x="16200" y="7425"/>
                  <a:pt x="16875" y="8269"/>
                  <a:pt x="16875" y="9450"/>
                </a:cubicBezTo>
                <a:cubicBezTo>
                  <a:pt x="16875" y="10631"/>
                  <a:pt x="16200" y="11475"/>
                  <a:pt x="15525" y="11475"/>
                </a:cubicBezTo>
                <a:cubicBezTo>
                  <a:pt x="13669" y="11475"/>
                  <a:pt x="13669" y="11475"/>
                  <a:pt x="13669" y="11475"/>
                </a:cubicBezTo>
                <a:cubicBezTo>
                  <a:pt x="13500" y="10800"/>
                  <a:pt x="13500" y="10125"/>
                  <a:pt x="13500" y="9450"/>
                </a:cubicBezTo>
                <a:close/>
                <a:moveTo>
                  <a:pt x="1350" y="9450"/>
                </a:moveTo>
                <a:cubicBezTo>
                  <a:pt x="1350" y="8269"/>
                  <a:pt x="2025" y="7425"/>
                  <a:pt x="2700" y="7425"/>
                </a:cubicBezTo>
                <a:cubicBezTo>
                  <a:pt x="7425" y="7425"/>
                  <a:pt x="7425" y="7425"/>
                  <a:pt x="7425" y="7425"/>
                </a:cubicBezTo>
                <a:cubicBezTo>
                  <a:pt x="7088" y="7931"/>
                  <a:pt x="6750" y="8606"/>
                  <a:pt x="6750" y="9450"/>
                </a:cubicBezTo>
                <a:cubicBezTo>
                  <a:pt x="6750" y="10294"/>
                  <a:pt x="7088" y="10969"/>
                  <a:pt x="7425" y="11475"/>
                </a:cubicBezTo>
                <a:cubicBezTo>
                  <a:pt x="2700" y="11475"/>
                  <a:pt x="2700" y="11475"/>
                  <a:pt x="2700" y="11475"/>
                </a:cubicBezTo>
                <a:cubicBezTo>
                  <a:pt x="2025" y="11475"/>
                  <a:pt x="1350" y="10631"/>
                  <a:pt x="1350" y="9450"/>
                </a:cubicBezTo>
                <a:close/>
                <a:moveTo>
                  <a:pt x="8100" y="20250"/>
                </a:moveTo>
                <a:cubicBezTo>
                  <a:pt x="5400" y="20250"/>
                  <a:pt x="5400" y="20250"/>
                  <a:pt x="5400" y="20250"/>
                </a:cubicBezTo>
                <a:cubicBezTo>
                  <a:pt x="5400" y="14175"/>
                  <a:pt x="5400" y="14175"/>
                  <a:pt x="5400" y="14175"/>
                </a:cubicBezTo>
                <a:cubicBezTo>
                  <a:pt x="5400" y="13669"/>
                  <a:pt x="5231" y="13162"/>
                  <a:pt x="5062" y="12825"/>
                </a:cubicBezTo>
                <a:cubicBezTo>
                  <a:pt x="5569" y="12825"/>
                  <a:pt x="5569" y="12825"/>
                  <a:pt x="5569" y="12825"/>
                </a:cubicBezTo>
                <a:cubicBezTo>
                  <a:pt x="5569" y="12825"/>
                  <a:pt x="5569" y="12825"/>
                  <a:pt x="5569" y="12825"/>
                </a:cubicBezTo>
                <a:cubicBezTo>
                  <a:pt x="7594" y="12825"/>
                  <a:pt x="7594" y="12825"/>
                  <a:pt x="7594" y="12825"/>
                </a:cubicBezTo>
                <a:cubicBezTo>
                  <a:pt x="7425" y="12994"/>
                  <a:pt x="7425" y="13331"/>
                  <a:pt x="7425" y="13500"/>
                </a:cubicBezTo>
                <a:cubicBezTo>
                  <a:pt x="7425" y="18225"/>
                  <a:pt x="7425" y="18225"/>
                  <a:pt x="7425" y="18225"/>
                </a:cubicBezTo>
                <a:cubicBezTo>
                  <a:pt x="7425" y="18900"/>
                  <a:pt x="7763" y="19237"/>
                  <a:pt x="7931" y="19575"/>
                </a:cubicBezTo>
                <a:cubicBezTo>
                  <a:pt x="8100" y="19575"/>
                  <a:pt x="8100" y="19575"/>
                  <a:pt x="8100" y="19744"/>
                </a:cubicBezTo>
                <a:lnTo>
                  <a:pt x="8100" y="20250"/>
                </a:lnTo>
                <a:close/>
                <a:moveTo>
                  <a:pt x="8944" y="11475"/>
                </a:moveTo>
                <a:cubicBezTo>
                  <a:pt x="8775" y="11475"/>
                  <a:pt x="8775" y="11475"/>
                  <a:pt x="8775" y="11475"/>
                </a:cubicBezTo>
                <a:cubicBezTo>
                  <a:pt x="8775" y="11475"/>
                  <a:pt x="8775" y="11475"/>
                  <a:pt x="8775" y="11475"/>
                </a:cubicBezTo>
                <a:cubicBezTo>
                  <a:pt x="8100" y="11475"/>
                  <a:pt x="7425" y="10631"/>
                  <a:pt x="7425" y="9450"/>
                </a:cubicBezTo>
                <a:cubicBezTo>
                  <a:pt x="7425" y="8269"/>
                  <a:pt x="8100" y="7425"/>
                  <a:pt x="8775" y="7425"/>
                </a:cubicBezTo>
                <a:cubicBezTo>
                  <a:pt x="8944" y="7425"/>
                  <a:pt x="8944" y="7425"/>
                  <a:pt x="8944" y="7425"/>
                </a:cubicBezTo>
                <a:cubicBezTo>
                  <a:pt x="10125" y="7425"/>
                  <a:pt x="11475" y="6919"/>
                  <a:pt x="12488" y="6075"/>
                </a:cubicBezTo>
                <a:cubicBezTo>
                  <a:pt x="12319" y="7088"/>
                  <a:pt x="12150" y="8269"/>
                  <a:pt x="12150" y="9450"/>
                </a:cubicBezTo>
                <a:cubicBezTo>
                  <a:pt x="12150" y="10631"/>
                  <a:pt x="12319" y="11812"/>
                  <a:pt x="12488" y="12825"/>
                </a:cubicBezTo>
                <a:cubicBezTo>
                  <a:pt x="11475" y="11981"/>
                  <a:pt x="10125" y="11475"/>
                  <a:pt x="8944" y="11475"/>
                </a:cubicBezTo>
                <a:close/>
                <a:moveTo>
                  <a:pt x="16875" y="17550"/>
                </a:moveTo>
                <a:cubicBezTo>
                  <a:pt x="15525" y="17550"/>
                  <a:pt x="14344" y="15694"/>
                  <a:pt x="13838" y="12825"/>
                </a:cubicBezTo>
                <a:cubicBezTo>
                  <a:pt x="15525" y="12825"/>
                  <a:pt x="15525" y="12825"/>
                  <a:pt x="15525" y="12825"/>
                </a:cubicBezTo>
                <a:cubicBezTo>
                  <a:pt x="17044" y="12825"/>
                  <a:pt x="18225" y="11306"/>
                  <a:pt x="18225" y="9450"/>
                </a:cubicBezTo>
                <a:cubicBezTo>
                  <a:pt x="18225" y="7594"/>
                  <a:pt x="17044" y="6075"/>
                  <a:pt x="15525" y="6075"/>
                </a:cubicBezTo>
                <a:cubicBezTo>
                  <a:pt x="13838" y="6075"/>
                  <a:pt x="13838" y="6075"/>
                  <a:pt x="13838" y="6075"/>
                </a:cubicBezTo>
                <a:cubicBezTo>
                  <a:pt x="14344" y="3206"/>
                  <a:pt x="15525" y="1350"/>
                  <a:pt x="16875" y="1350"/>
                </a:cubicBezTo>
                <a:cubicBezTo>
                  <a:pt x="18731" y="1350"/>
                  <a:pt x="20250" y="4894"/>
                  <a:pt x="20250" y="9450"/>
                </a:cubicBezTo>
                <a:cubicBezTo>
                  <a:pt x="20250" y="14006"/>
                  <a:pt x="18731" y="17550"/>
                  <a:pt x="16875" y="1755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888" name="Group 133"/>
          <p:cNvGrpSpPr/>
          <p:nvPr/>
        </p:nvGrpSpPr>
        <p:grpSpPr>
          <a:xfrm>
            <a:off x="2524492" y="3966795"/>
            <a:ext cx="823465" cy="811867"/>
            <a:chOff x="0" y="0"/>
            <a:chExt cx="823463" cy="811865"/>
          </a:xfrm>
        </p:grpSpPr>
        <p:sp>
          <p:nvSpPr>
            <p:cNvPr id="884" name="Freeform 5"/>
            <p:cNvSpPr/>
            <p:nvPr/>
          </p:nvSpPr>
          <p:spPr>
            <a:xfrm>
              <a:off x="-1" y="-1"/>
              <a:ext cx="823465" cy="811867"/>
            </a:xfrm>
            <a:custGeom>
              <a:avLst/>
              <a:gdLst/>
              <a:ahLst/>
              <a:cxnLst>
                <a:cxn ang="0">
                  <a:pos x="wd2" y="hd2"/>
                </a:cxn>
                <a:cxn ang="5400000">
                  <a:pos x="wd2" y="hd2"/>
                </a:cxn>
                <a:cxn ang="10800000">
                  <a:pos x="wd2" y="hd2"/>
                </a:cxn>
                <a:cxn ang="16200000">
                  <a:pos x="wd2" y="hd2"/>
                </a:cxn>
              </a:cxnLst>
              <a:rect l="0" t="0" r="r" b="b"/>
              <a:pathLst>
                <a:path w="21600" h="21600" extrusionOk="0">
                  <a:moveTo>
                    <a:pt x="19980" y="0"/>
                  </a:moveTo>
                  <a:cubicBezTo>
                    <a:pt x="1620" y="0"/>
                    <a:pt x="1620" y="0"/>
                    <a:pt x="1620" y="0"/>
                  </a:cubicBezTo>
                  <a:cubicBezTo>
                    <a:pt x="720" y="0"/>
                    <a:pt x="0" y="732"/>
                    <a:pt x="0" y="1647"/>
                  </a:cubicBezTo>
                  <a:cubicBezTo>
                    <a:pt x="0" y="18854"/>
                    <a:pt x="0" y="18854"/>
                    <a:pt x="0" y="18854"/>
                  </a:cubicBezTo>
                  <a:cubicBezTo>
                    <a:pt x="0" y="19769"/>
                    <a:pt x="720" y="20502"/>
                    <a:pt x="1620" y="20502"/>
                  </a:cubicBezTo>
                  <a:cubicBezTo>
                    <a:pt x="2880" y="20502"/>
                    <a:pt x="2880" y="20502"/>
                    <a:pt x="2880" y="20502"/>
                  </a:cubicBezTo>
                  <a:cubicBezTo>
                    <a:pt x="2880" y="20502"/>
                    <a:pt x="2880" y="20502"/>
                    <a:pt x="2880" y="20502"/>
                  </a:cubicBezTo>
                  <a:cubicBezTo>
                    <a:pt x="2880" y="21051"/>
                    <a:pt x="3420" y="21600"/>
                    <a:pt x="3960" y="21600"/>
                  </a:cubicBezTo>
                  <a:cubicBezTo>
                    <a:pt x="4500" y="21600"/>
                    <a:pt x="5040" y="21051"/>
                    <a:pt x="5040" y="20502"/>
                  </a:cubicBezTo>
                  <a:cubicBezTo>
                    <a:pt x="5040" y="20502"/>
                    <a:pt x="5040" y="20502"/>
                    <a:pt x="5040" y="20502"/>
                  </a:cubicBezTo>
                  <a:cubicBezTo>
                    <a:pt x="16560" y="20502"/>
                    <a:pt x="16560" y="20502"/>
                    <a:pt x="16560" y="20502"/>
                  </a:cubicBezTo>
                  <a:cubicBezTo>
                    <a:pt x="16560" y="20502"/>
                    <a:pt x="16560" y="20502"/>
                    <a:pt x="16560" y="20502"/>
                  </a:cubicBezTo>
                  <a:cubicBezTo>
                    <a:pt x="16560" y="21051"/>
                    <a:pt x="17100" y="21600"/>
                    <a:pt x="17640" y="21600"/>
                  </a:cubicBezTo>
                  <a:cubicBezTo>
                    <a:pt x="18180" y="21600"/>
                    <a:pt x="18720" y="21051"/>
                    <a:pt x="18720" y="20502"/>
                  </a:cubicBezTo>
                  <a:cubicBezTo>
                    <a:pt x="18720" y="20502"/>
                    <a:pt x="18720" y="20502"/>
                    <a:pt x="18720" y="20502"/>
                  </a:cubicBezTo>
                  <a:cubicBezTo>
                    <a:pt x="19980" y="20502"/>
                    <a:pt x="19980" y="20502"/>
                    <a:pt x="19980" y="20502"/>
                  </a:cubicBezTo>
                  <a:cubicBezTo>
                    <a:pt x="20880" y="20502"/>
                    <a:pt x="21600" y="19769"/>
                    <a:pt x="21600" y="18854"/>
                  </a:cubicBezTo>
                  <a:cubicBezTo>
                    <a:pt x="21600" y="1647"/>
                    <a:pt x="21600" y="1647"/>
                    <a:pt x="21600" y="1647"/>
                  </a:cubicBezTo>
                  <a:cubicBezTo>
                    <a:pt x="21600" y="732"/>
                    <a:pt x="20880" y="0"/>
                    <a:pt x="19980" y="0"/>
                  </a:cubicBezTo>
                  <a:close/>
                  <a:moveTo>
                    <a:pt x="20160" y="18854"/>
                  </a:moveTo>
                  <a:cubicBezTo>
                    <a:pt x="20160" y="19037"/>
                    <a:pt x="20160" y="19037"/>
                    <a:pt x="19980" y="19037"/>
                  </a:cubicBezTo>
                  <a:cubicBezTo>
                    <a:pt x="1620" y="19037"/>
                    <a:pt x="1620" y="19037"/>
                    <a:pt x="1620" y="19037"/>
                  </a:cubicBezTo>
                  <a:cubicBezTo>
                    <a:pt x="1440" y="19037"/>
                    <a:pt x="1440" y="19037"/>
                    <a:pt x="1440" y="18854"/>
                  </a:cubicBezTo>
                  <a:cubicBezTo>
                    <a:pt x="1440" y="1647"/>
                    <a:pt x="1440" y="1647"/>
                    <a:pt x="1440" y="1647"/>
                  </a:cubicBezTo>
                  <a:cubicBezTo>
                    <a:pt x="1440" y="1464"/>
                    <a:pt x="1440" y="1464"/>
                    <a:pt x="1620" y="1464"/>
                  </a:cubicBezTo>
                  <a:cubicBezTo>
                    <a:pt x="19980" y="1464"/>
                    <a:pt x="19980" y="1464"/>
                    <a:pt x="19980" y="1464"/>
                  </a:cubicBezTo>
                  <a:cubicBezTo>
                    <a:pt x="20160" y="1464"/>
                    <a:pt x="20160" y="1464"/>
                    <a:pt x="20160" y="1647"/>
                  </a:cubicBezTo>
                  <a:lnTo>
                    <a:pt x="20160" y="1885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85" name="Freeform 6"/>
            <p:cNvSpPr/>
            <p:nvPr/>
          </p:nvSpPr>
          <p:spPr>
            <a:xfrm>
              <a:off x="231961" y="205865"/>
              <a:ext cx="356643" cy="35954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85" y="0"/>
                    <a:pt x="0" y="4985"/>
                    <a:pt x="0" y="10800"/>
                  </a:cubicBezTo>
                  <a:cubicBezTo>
                    <a:pt x="0" y="16615"/>
                    <a:pt x="4985" y="21600"/>
                    <a:pt x="10800" y="21600"/>
                  </a:cubicBezTo>
                  <a:cubicBezTo>
                    <a:pt x="16615" y="21600"/>
                    <a:pt x="21600" y="16615"/>
                    <a:pt x="21600" y="10800"/>
                  </a:cubicBezTo>
                  <a:cubicBezTo>
                    <a:pt x="21600" y="4985"/>
                    <a:pt x="16615" y="0"/>
                    <a:pt x="10800" y="0"/>
                  </a:cubicBezTo>
                  <a:close/>
                  <a:moveTo>
                    <a:pt x="10800" y="19938"/>
                  </a:moveTo>
                  <a:cubicBezTo>
                    <a:pt x="5815" y="19938"/>
                    <a:pt x="1662" y="15785"/>
                    <a:pt x="1662" y="10800"/>
                  </a:cubicBezTo>
                  <a:cubicBezTo>
                    <a:pt x="1662" y="5815"/>
                    <a:pt x="5815" y="1662"/>
                    <a:pt x="10800" y="1662"/>
                  </a:cubicBezTo>
                  <a:cubicBezTo>
                    <a:pt x="15785" y="1662"/>
                    <a:pt x="19938" y="5815"/>
                    <a:pt x="19938" y="10800"/>
                  </a:cubicBezTo>
                  <a:cubicBezTo>
                    <a:pt x="19938" y="15785"/>
                    <a:pt x="15785" y="19938"/>
                    <a:pt x="10800" y="1993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86" name="Freeform 7"/>
            <p:cNvSpPr/>
            <p:nvPr/>
          </p:nvSpPr>
          <p:spPr>
            <a:xfrm>
              <a:off x="342143" y="266755"/>
              <a:ext cx="136279" cy="188471"/>
            </a:xfrm>
            <a:custGeom>
              <a:avLst/>
              <a:gdLst/>
              <a:ahLst/>
              <a:cxnLst>
                <a:cxn ang="0">
                  <a:pos x="wd2" y="hd2"/>
                </a:cxn>
                <a:cxn ang="5400000">
                  <a:pos x="wd2" y="hd2"/>
                </a:cxn>
                <a:cxn ang="10800000">
                  <a:pos x="wd2" y="hd2"/>
                </a:cxn>
                <a:cxn ang="16200000">
                  <a:pos x="wd2" y="hd2"/>
                </a:cxn>
              </a:cxnLst>
              <a:rect l="0" t="0" r="r" b="b"/>
              <a:pathLst>
                <a:path w="21600" h="21600" extrusionOk="0">
                  <a:moveTo>
                    <a:pt x="12960" y="5600"/>
                  </a:moveTo>
                  <a:cubicBezTo>
                    <a:pt x="12960" y="1600"/>
                    <a:pt x="12960" y="1600"/>
                    <a:pt x="12960" y="1600"/>
                  </a:cubicBezTo>
                  <a:cubicBezTo>
                    <a:pt x="12960" y="800"/>
                    <a:pt x="11880" y="0"/>
                    <a:pt x="10800" y="0"/>
                  </a:cubicBezTo>
                  <a:cubicBezTo>
                    <a:pt x="9720" y="0"/>
                    <a:pt x="8640" y="800"/>
                    <a:pt x="8640" y="1600"/>
                  </a:cubicBezTo>
                  <a:cubicBezTo>
                    <a:pt x="8640" y="5600"/>
                    <a:pt x="8640" y="5600"/>
                    <a:pt x="8640" y="5600"/>
                  </a:cubicBezTo>
                  <a:cubicBezTo>
                    <a:pt x="3240" y="6400"/>
                    <a:pt x="0" y="9600"/>
                    <a:pt x="0" y="13600"/>
                  </a:cubicBezTo>
                  <a:cubicBezTo>
                    <a:pt x="0" y="18400"/>
                    <a:pt x="4320" y="21600"/>
                    <a:pt x="10800" y="21600"/>
                  </a:cubicBezTo>
                  <a:cubicBezTo>
                    <a:pt x="17280" y="21600"/>
                    <a:pt x="21600" y="18400"/>
                    <a:pt x="21600" y="13600"/>
                  </a:cubicBezTo>
                  <a:cubicBezTo>
                    <a:pt x="21600" y="9600"/>
                    <a:pt x="18360" y="6400"/>
                    <a:pt x="12960" y="5600"/>
                  </a:cubicBezTo>
                  <a:close/>
                  <a:moveTo>
                    <a:pt x="10800" y="18400"/>
                  </a:moveTo>
                  <a:cubicBezTo>
                    <a:pt x="7560" y="18400"/>
                    <a:pt x="4320" y="16000"/>
                    <a:pt x="4320" y="13600"/>
                  </a:cubicBezTo>
                  <a:cubicBezTo>
                    <a:pt x="4320" y="11200"/>
                    <a:pt x="6480" y="9600"/>
                    <a:pt x="8640" y="8800"/>
                  </a:cubicBezTo>
                  <a:cubicBezTo>
                    <a:pt x="8640" y="11200"/>
                    <a:pt x="8640" y="11200"/>
                    <a:pt x="8640" y="11200"/>
                  </a:cubicBezTo>
                  <a:cubicBezTo>
                    <a:pt x="8640" y="12000"/>
                    <a:pt x="9720" y="12800"/>
                    <a:pt x="10800" y="12800"/>
                  </a:cubicBezTo>
                  <a:cubicBezTo>
                    <a:pt x="11880" y="12800"/>
                    <a:pt x="12960" y="12000"/>
                    <a:pt x="12960" y="11200"/>
                  </a:cubicBezTo>
                  <a:cubicBezTo>
                    <a:pt x="12960" y="8800"/>
                    <a:pt x="12960" y="8800"/>
                    <a:pt x="12960" y="8800"/>
                  </a:cubicBezTo>
                  <a:cubicBezTo>
                    <a:pt x="15120" y="9600"/>
                    <a:pt x="17280" y="11200"/>
                    <a:pt x="17280" y="13600"/>
                  </a:cubicBezTo>
                  <a:cubicBezTo>
                    <a:pt x="17280" y="16000"/>
                    <a:pt x="14040" y="18400"/>
                    <a:pt x="10800" y="18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87" name="Freeform 8"/>
            <p:cNvSpPr/>
            <p:nvPr/>
          </p:nvSpPr>
          <p:spPr>
            <a:xfrm>
              <a:off x="110181" y="110181"/>
              <a:ext cx="629198" cy="550910"/>
            </a:xfrm>
            <a:custGeom>
              <a:avLst/>
              <a:gdLst/>
              <a:ahLst/>
              <a:cxnLst>
                <a:cxn ang="0">
                  <a:pos x="wd2" y="hd2"/>
                </a:cxn>
                <a:cxn ang="5400000">
                  <a:pos x="wd2" y="hd2"/>
                </a:cxn>
                <a:cxn ang="10800000">
                  <a:pos x="wd2" y="hd2"/>
                </a:cxn>
                <a:cxn ang="16200000">
                  <a:pos x="wd2" y="hd2"/>
                </a:cxn>
              </a:cxnLst>
              <a:rect l="0" t="0" r="r" b="b"/>
              <a:pathLst>
                <a:path w="21600" h="21600" extrusionOk="0">
                  <a:moveTo>
                    <a:pt x="20661" y="3510"/>
                  </a:moveTo>
                  <a:cubicBezTo>
                    <a:pt x="20661" y="1350"/>
                    <a:pt x="20661" y="1350"/>
                    <a:pt x="20661" y="1350"/>
                  </a:cubicBezTo>
                  <a:cubicBezTo>
                    <a:pt x="20661" y="540"/>
                    <a:pt x="20191" y="0"/>
                    <a:pt x="19487" y="0"/>
                  </a:cubicBezTo>
                  <a:cubicBezTo>
                    <a:pt x="1174" y="0"/>
                    <a:pt x="1174" y="0"/>
                    <a:pt x="1174" y="0"/>
                  </a:cubicBezTo>
                  <a:cubicBezTo>
                    <a:pt x="470" y="0"/>
                    <a:pt x="0" y="540"/>
                    <a:pt x="0" y="1350"/>
                  </a:cubicBezTo>
                  <a:cubicBezTo>
                    <a:pt x="0" y="20250"/>
                    <a:pt x="0" y="20250"/>
                    <a:pt x="0" y="20250"/>
                  </a:cubicBezTo>
                  <a:cubicBezTo>
                    <a:pt x="0" y="21060"/>
                    <a:pt x="470" y="21600"/>
                    <a:pt x="1174" y="21600"/>
                  </a:cubicBezTo>
                  <a:cubicBezTo>
                    <a:pt x="19487" y="21600"/>
                    <a:pt x="19487" y="21600"/>
                    <a:pt x="19487" y="21600"/>
                  </a:cubicBezTo>
                  <a:cubicBezTo>
                    <a:pt x="20191" y="21600"/>
                    <a:pt x="20661" y="21060"/>
                    <a:pt x="20661" y="20250"/>
                  </a:cubicBezTo>
                  <a:cubicBezTo>
                    <a:pt x="20661" y="18630"/>
                    <a:pt x="20661" y="18630"/>
                    <a:pt x="20661" y="18630"/>
                  </a:cubicBezTo>
                  <a:cubicBezTo>
                    <a:pt x="21130" y="18360"/>
                    <a:pt x="21600" y="17820"/>
                    <a:pt x="21600" y="17010"/>
                  </a:cubicBezTo>
                  <a:cubicBezTo>
                    <a:pt x="21600" y="15930"/>
                    <a:pt x="21600" y="15930"/>
                    <a:pt x="21600" y="15930"/>
                  </a:cubicBezTo>
                  <a:cubicBezTo>
                    <a:pt x="21600" y="15120"/>
                    <a:pt x="21130" y="14580"/>
                    <a:pt x="20661" y="14310"/>
                  </a:cubicBezTo>
                  <a:cubicBezTo>
                    <a:pt x="20661" y="7830"/>
                    <a:pt x="20661" y="7830"/>
                    <a:pt x="20661" y="7830"/>
                  </a:cubicBezTo>
                  <a:cubicBezTo>
                    <a:pt x="21130" y="7560"/>
                    <a:pt x="21600" y="7020"/>
                    <a:pt x="21600" y="6210"/>
                  </a:cubicBezTo>
                  <a:cubicBezTo>
                    <a:pt x="21600" y="5130"/>
                    <a:pt x="21600" y="5130"/>
                    <a:pt x="21600" y="5130"/>
                  </a:cubicBezTo>
                  <a:cubicBezTo>
                    <a:pt x="21600" y="4320"/>
                    <a:pt x="21130" y="3780"/>
                    <a:pt x="20661" y="3510"/>
                  </a:cubicBezTo>
                  <a:close/>
                  <a:moveTo>
                    <a:pt x="19487" y="20520"/>
                  </a:moveTo>
                  <a:cubicBezTo>
                    <a:pt x="1174" y="20520"/>
                    <a:pt x="1174" y="20520"/>
                    <a:pt x="1174" y="20520"/>
                  </a:cubicBezTo>
                  <a:cubicBezTo>
                    <a:pt x="939" y="20520"/>
                    <a:pt x="939" y="20520"/>
                    <a:pt x="939" y="20250"/>
                  </a:cubicBezTo>
                  <a:cubicBezTo>
                    <a:pt x="939" y="1350"/>
                    <a:pt x="939" y="1350"/>
                    <a:pt x="939" y="1350"/>
                  </a:cubicBezTo>
                  <a:cubicBezTo>
                    <a:pt x="939" y="1080"/>
                    <a:pt x="939" y="1080"/>
                    <a:pt x="1174" y="1080"/>
                  </a:cubicBezTo>
                  <a:cubicBezTo>
                    <a:pt x="19487" y="1080"/>
                    <a:pt x="19487" y="1080"/>
                    <a:pt x="19487" y="1080"/>
                  </a:cubicBezTo>
                  <a:cubicBezTo>
                    <a:pt x="19722" y="1080"/>
                    <a:pt x="19722" y="1080"/>
                    <a:pt x="19722" y="1350"/>
                  </a:cubicBezTo>
                  <a:cubicBezTo>
                    <a:pt x="19722" y="3510"/>
                    <a:pt x="19722" y="3510"/>
                    <a:pt x="19722" y="3510"/>
                  </a:cubicBezTo>
                  <a:cubicBezTo>
                    <a:pt x="19252" y="3780"/>
                    <a:pt x="18783" y="4320"/>
                    <a:pt x="18783" y="5130"/>
                  </a:cubicBezTo>
                  <a:cubicBezTo>
                    <a:pt x="18783" y="6210"/>
                    <a:pt x="18783" y="6210"/>
                    <a:pt x="18783" y="6210"/>
                  </a:cubicBezTo>
                  <a:cubicBezTo>
                    <a:pt x="18783" y="7020"/>
                    <a:pt x="19252" y="7560"/>
                    <a:pt x="19722" y="7830"/>
                  </a:cubicBezTo>
                  <a:cubicBezTo>
                    <a:pt x="19722" y="14310"/>
                    <a:pt x="19722" y="14310"/>
                    <a:pt x="19722" y="14310"/>
                  </a:cubicBezTo>
                  <a:cubicBezTo>
                    <a:pt x="19252" y="14580"/>
                    <a:pt x="18783" y="15120"/>
                    <a:pt x="18783" y="15930"/>
                  </a:cubicBezTo>
                  <a:cubicBezTo>
                    <a:pt x="18783" y="17010"/>
                    <a:pt x="18783" y="17010"/>
                    <a:pt x="18783" y="17010"/>
                  </a:cubicBezTo>
                  <a:cubicBezTo>
                    <a:pt x="18783" y="17820"/>
                    <a:pt x="19252" y="18360"/>
                    <a:pt x="19722" y="18630"/>
                  </a:cubicBezTo>
                  <a:cubicBezTo>
                    <a:pt x="19722" y="20250"/>
                    <a:pt x="19722" y="20250"/>
                    <a:pt x="19722" y="20250"/>
                  </a:cubicBezTo>
                  <a:cubicBezTo>
                    <a:pt x="19722" y="20520"/>
                    <a:pt x="19722" y="20520"/>
                    <a:pt x="19487" y="205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92" name="Group 138"/>
          <p:cNvGrpSpPr/>
          <p:nvPr/>
        </p:nvGrpSpPr>
        <p:grpSpPr>
          <a:xfrm>
            <a:off x="20980592" y="718836"/>
            <a:ext cx="841377" cy="844551"/>
            <a:chOff x="0" y="0"/>
            <a:chExt cx="841375" cy="844550"/>
          </a:xfrm>
        </p:grpSpPr>
        <p:sp>
          <p:nvSpPr>
            <p:cNvPr id="889" name="Freeform 9"/>
            <p:cNvSpPr/>
            <p:nvPr/>
          </p:nvSpPr>
          <p:spPr>
            <a:xfrm>
              <a:off x="0" y="0"/>
              <a:ext cx="841376" cy="844550"/>
            </a:xfrm>
            <a:custGeom>
              <a:avLst/>
              <a:gdLst/>
              <a:ahLst/>
              <a:cxnLst>
                <a:cxn ang="0">
                  <a:pos x="wd2" y="hd2"/>
                </a:cxn>
                <a:cxn ang="5400000">
                  <a:pos x="wd2" y="hd2"/>
                </a:cxn>
                <a:cxn ang="10800000">
                  <a:pos x="wd2" y="hd2"/>
                </a:cxn>
                <a:cxn ang="16200000">
                  <a:pos x="wd2" y="hd2"/>
                </a:cxn>
              </a:cxnLst>
              <a:rect l="0" t="0" r="r" b="b"/>
              <a:pathLst>
                <a:path w="21600" h="21600" extrusionOk="0">
                  <a:moveTo>
                    <a:pt x="11571" y="1543"/>
                  </a:moveTo>
                  <a:cubicBezTo>
                    <a:pt x="11957" y="1543"/>
                    <a:pt x="12343" y="1929"/>
                    <a:pt x="12343" y="2314"/>
                  </a:cubicBezTo>
                  <a:cubicBezTo>
                    <a:pt x="12343" y="3279"/>
                    <a:pt x="12343" y="3279"/>
                    <a:pt x="12343" y="3279"/>
                  </a:cubicBezTo>
                  <a:cubicBezTo>
                    <a:pt x="13307" y="3471"/>
                    <a:pt x="14271" y="3857"/>
                    <a:pt x="15043" y="4436"/>
                  </a:cubicBezTo>
                  <a:cubicBezTo>
                    <a:pt x="15621" y="3664"/>
                    <a:pt x="15621" y="3664"/>
                    <a:pt x="15621" y="3664"/>
                  </a:cubicBezTo>
                  <a:cubicBezTo>
                    <a:pt x="15814" y="3471"/>
                    <a:pt x="16007" y="3471"/>
                    <a:pt x="16200" y="3471"/>
                  </a:cubicBezTo>
                  <a:cubicBezTo>
                    <a:pt x="16393" y="3471"/>
                    <a:pt x="16586" y="3471"/>
                    <a:pt x="16779" y="3664"/>
                  </a:cubicBezTo>
                  <a:cubicBezTo>
                    <a:pt x="17936" y="4821"/>
                    <a:pt x="17936" y="4821"/>
                    <a:pt x="17936" y="4821"/>
                  </a:cubicBezTo>
                  <a:cubicBezTo>
                    <a:pt x="18129" y="5014"/>
                    <a:pt x="18129" y="5593"/>
                    <a:pt x="17936" y="5979"/>
                  </a:cubicBezTo>
                  <a:cubicBezTo>
                    <a:pt x="17164" y="6557"/>
                    <a:pt x="17164" y="6557"/>
                    <a:pt x="17164" y="6557"/>
                  </a:cubicBezTo>
                  <a:cubicBezTo>
                    <a:pt x="17743" y="7329"/>
                    <a:pt x="18129" y="8293"/>
                    <a:pt x="18321" y="9257"/>
                  </a:cubicBezTo>
                  <a:cubicBezTo>
                    <a:pt x="19286" y="9257"/>
                    <a:pt x="19286" y="9257"/>
                    <a:pt x="19286" y="9257"/>
                  </a:cubicBezTo>
                  <a:cubicBezTo>
                    <a:pt x="19671" y="9257"/>
                    <a:pt x="20057" y="9643"/>
                    <a:pt x="20057" y="10029"/>
                  </a:cubicBezTo>
                  <a:cubicBezTo>
                    <a:pt x="20057" y="11571"/>
                    <a:pt x="20057" y="11571"/>
                    <a:pt x="20057" y="11571"/>
                  </a:cubicBezTo>
                  <a:cubicBezTo>
                    <a:pt x="20057" y="11957"/>
                    <a:pt x="19671" y="12343"/>
                    <a:pt x="19286" y="12343"/>
                  </a:cubicBezTo>
                  <a:cubicBezTo>
                    <a:pt x="18321" y="12343"/>
                    <a:pt x="18321" y="12343"/>
                    <a:pt x="18321" y="12343"/>
                  </a:cubicBezTo>
                  <a:cubicBezTo>
                    <a:pt x="18129" y="13307"/>
                    <a:pt x="17743" y="14271"/>
                    <a:pt x="17164" y="15043"/>
                  </a:cubicBezTo>
                  <a:cubicBezTo>
                    <a:pt x="17936" y="15621"/>
                    <a:pt x="17936" y="15621"/>
                    <a:pt x="17936" y="15621"/>
                  </a:cubicBezTo>
                  <a:cubicBezTo>
                    <a:pt x="18129" y="16007"/>
                    <a:pt x="18129" y="16586"/>
                    <a:pt x="17936" y="16779"/>
                  </a:cubicBezTo>
                  <a:cubicBezTo>
                    <a:pt x="16779" y="17936"/>
                    <a:pt x="16779" y="17936"/>
                    <a:pt x="16779" y="17936"/>
                  </a:cubicBezTo>
                  <a:cubicBezTo>
                    <a:pt x="16586" y="18129"/>
                    <a:pt x="16393" y="18129"/>
                    <a:pt x="16200" y="18129"/>
                  </a:cubicBezTo>
                  <a:cubicBezTo>
                    <a:pt x="16007" y="18129"/>
                    <a:pt x="15814" y="18129"/>
                    <a:pt x="15621" y="17936"/>
                  </a:cubicBezTo>
                  <a:cubicBezTo>
                    <a:pt x="15043" y="17164"/>
                    <a:pt x="15043" y="17164"/>
                    <a:pt x="15043" y="17164"/>
                  </a:cubicBezTo>
                  <a:cubicBezTo>
                    <a:pt x="14271" y="17743"/>
                    <a:pt x="13307" y="18129"/>
                    <a:pt x="12343" y="18321"/>
                  </a:cubicBezTo>
                  <a:cubicBezTo>
                    <a:pt x="12343" y="19286"/>
                    <a:pt x="12343" y="19286"/>
                    <a:pt x="12343" y="19286"/>
                  </a:cubicBezTo>
                  <a:cubicBezTo>
                    <a:pt x="12343" y="19671"/>
                    <a:pt x="11957" y="20057"/>
                    <a:pt x="11571" y="20057"/>
                  </a:cubicBezTo>
                  <a:cubicBezTo>
                    <a:pt x="10029" y="20057"/>
                    <a:pt x="10029" y="20057"/>
                    <a:pt x="10029" y="20057"/>
                  </a:cubicBezTo>
                  <a:cubicBezTo>
                    <a:pt x="9643" y="20057"/>
                    <a:pt x="9257" y="19671"/>
                    <a:pt x="9257" y="19286"/>
                  </a:cubicBezTo>
                  <a:cubicBezTo>
                    <a:pt x="9257" y="18321"/>
                    <a:pt x="9257" y="18321"/>
                    <a:pt x="9257" y="18321"/>
                  </a:cubicBezTo>
                  <a:cubicBezTo>
                    <a:pt x="8293" y="18129"/>
                    <a:pt x="7329" y="17743"/>
                    <a:pt x="6557" y="17164"/>
                  </a:cubicBezTo>
                  <a:cubicBezTo>
                    <a:pt x="5979" y="17936"/>
                    <a:pt x="5979" y="17936"/>
                    <a:pt x="5979" y="17936"/>
                  </a:cubicBezTo>
                  <a:cubicBezTo>
                    <a:pt x="5786" y="18129"/>
                    <a:pt x="5593" y="18129"/>
                    <a:pt x="5400" y="18129"/>
                  </a:cubicBezTo>
                  <a:cubicBezTo>
                    <a:pt x="5207" y="18129"/>
                    <a:pt x="5014" y="18129"/>
                    <a:pt x="4821" y="17936"/>
                  </a:cubicBezTo>
                  <a:cubicBezTo>
                    <a:pt x="3664" y="16779"/>
                    <a:pt x="3664" y="16779"/>
                    <a:pt x="3664" y="16779"/>
                  </a:cubicBezTo>
                  <a:cubicBezTo>
                    <a:pt x="3471" y="16586"/>
                    <a:pt x="3471" y="16007"/>
                    <a:pt x="3664" y="15621"/>
                  </a:cubicBezTo>
                  <a:cubicBezTo>
                    <a:pt x="4436" y="15043"/>
                    <a:pt x="4436" y="15043"/>
                    <a:pt x="4436" y="15043"/>
                  </a:cubicBezTo>
                  <a:cubicBezTo>
                    <a:pt x="3857" y="14271"/>
                    <a:pt x="3471" y="13307"/>
                    <a:pt x="3279" y="12343"/>
                  </a:cubicBezTo>
                  <a:cubicBezTo>
                    <a:pt x="2314" y="12343"/>
                    <a:pt x="2314" y="12343"/>
                    <a:pt x="2314" y="12343"/>
                  </a:cubicBezTo>
                  <a:cubicBezTo>
                    <a:pt x="1929" y="12343"/>
                    <a:pt x="1543" y="11957"/>
                    <a:pt x="1543" y="11571"/>
                  </a:cubicBezTo>
                  <a:cubicBezTo>
                    <a:pt x="1543" y="10029"/>
                    <a:pt x="1543" y="10029"/>
                    <a:pt x="1543" y="10029"/>
                  </a:cubicBezTo>
                  <a:cubicBezTo>
                    <a:pt x="1543" y="9643"/>
                    <a:pt x="1929" y="9257"/>
                    <a:pt x="2314" y="9257"/>
                  </a:cubicBezTo>
                  <a:cubicBezTo>
                    <a:pt x="3279" y="9257"/>
                    <a:pt x="3279" y="9257"/>
                    <a:pt x="3279" y="9257"/>
                  </a:cubicBezTo>
                  <a:cubicBezTo>
                    <a:pt x="3471" y="8293"/>
                    <a:pt x="3857" y="7329"/>
                    <a:pt x="4436" y="6557"/>
                  </a:cubicBezTo>
                  <a:cubicBezTo>
                    <a:pt x="3664" y="5979"/>
                    <a:pt x="3664" y="5979"/>
                    <a:pt x="3664" y="5979"/>
                  </a:cubicBezTo>
                  <a:cubicBezTo>
                    <a:pt x="3471" y="5593"/>
                    <a:pt x="3471" y="5014"/>
                    <a:pt x="3664" y="4821"/>
                  </a:cubicBezTo>
                  <a:cubicBezTo>
                    <a:pt x="4821" y="3664"/>
                    <a:pt x="4821" y="3664"/>
                    <a:pt x="4821" y="3664"/>
                  </a:cubicBezTo>
                  <a:cubicBezTo>
                    <a:pt x="5014" y="3471"/>
                    <a:pt x="5207" y="3471"/>
                    <a:pt x="5400" y="3471"/>
                  </a:cubicBezTo>
                  <a:cubicBezTo>
                    <a:pt x="5593" y="3471"/>
                    <a:pt x="5786" y="3471"/>
                    <a:pt x="5979" y="3664"/>
                  </a:cubicBezTo>
                  <a:cubicBezTo>
                    <a:pt x="6557" y="4436"/>
                    <a:pt x="6557" y="4436"/>
                    <a:pt x="6557" y="4436"/>
                  </a:cubicBezTo>
                  <a:cubicBezTo>
                    <a:pt x="7329" y="3857"/>
                    <a:pt x="8293" y="3471"/>
                    <a:pt x="9257" y="3279"/>
                  </a:cubicBezTo>
                  <a:cubicBezTo>
                    <a:pt x="9257" y="2314"/>
                    <a:pt x="9257" y="2314"/>
                    <a:pt x="9257" y="2314"/>
                  </a:cubicBezTo>
                  <a:cubicBezTo>
                    <a:pt x="9257" y="1929"/>
                    <a:pt x="9643" y="1543"/>
                    <a:pt x="10029" y="1543"/>
                  </a:cubicBezTo>
                  <a:cubicBezTo>
                    <a:pt x="11571" y="1543"/>
                    <a:pt x="11571" y="1543"/>
                    <a:pt x="11571" y="1543"/>
                  </a:cubicBezTo>
                  <a:moveTo>
                    <a:pt x="11571" y="0"/>
                  </a:moveTo>
                  <a:cubicBezTo>
                    <a:pt x="10029" y="0"/>
                    <a:pt x="10029" y="0"/>
                    <a:pt x="10029" y="0"/>
                  </a:cubicBezTo>
                  <a:cubicBezTo>
                    <a:pt x="8871" y="0"/>
                    <a:pt x="7907" y="964"/>
                    <a:pt x="7714" y="2121"/>
                  </a:cubicBezTo>
                  <a:cubicBezTo>
                    <a:pt x="7329" y="2121"/>
                    <a:pt x="7136" y="2314"/>
                    <a:pt x="6750" y="2507"/>
                  </a:cubicBezTo>
                  <a:cubicBezTo>
                    <a:pt x="6364" y="2121"/>
                    <a:pt x="5979" y="1929"/>
                    <a:pt x="5400" y="1929"/>
                  </a:cubicBezTo>
                  <a:cubicBezTo>
                    <a:pt x="4821" y="1929"/>
                    <a:pt x="4050" y="2121"/>
                    <a:pt x="3664" y="2700"/>
                  </a:cubicBezTo>
                  <a:cubicBezTo>
                    <a:pt x="2700" y="3664"/>
                    <a:pt x="2700" y="3664"/>
                    <a:pt x="2700" y="3664"/>
                  </a:cubicBezTo>
                  <a:cubicBezTo>
                    <a:pt x="2121" y="4243"/>
                    <a:pt x="1929" y="4821"/>
                    <a:pt x="1929" y="5400"/>
                  </a:cubicBezTo>
                  <a:cubicBezTo>
                    <a:pt x="1929" y="5979"/>
                    <a:pt x="2121" y="6364"/>
                    <a:pt x="2507" y="6750"/>
                  </a:cubicBezTo>
                  <a:cubicBezTo>
                    <a:pt x="2314" y="7136"/>
                    <a:pt x="2121" y="7329"/>
                    <a:pt x="2121" y="7714"/>
                  </a:cubicBezTo>
                  <a:cubicBezTo>
                    <a:pt x="964" y="7907"/>
                    <a:pt x="0" y="8871"/>
                    <a:pt x="0" y="10029"/>
                  </a:cubicBezTo>
                  <a:cubicBezTo>
                    <a:pt x="0" y="11571"/>
                    <a:pt x="0" y="11571"/>
                    <a:pt x="0" y="11571"/>
                  </a:cubicBezTo>
                  <a:cubicBezTo>
                    <a:pt x="0" y="12729"/>
                    <a:pt x="964" y="13693"/>
                    <a:pt x="2121" y="13886"/>
                  </a:cubicBezTo>
                  <a:cubicBezTo>
                    <a:pt x="2121" y="14271"/>
                    <a:pt x="2314" y="14464"/>
                    <a:pt x="2507" y="14850"/>
                  </a:cubicBezTo>
                  <a:cubicBezTo>
                    <a:pt x="2121" y="15236"/>
                    <a:pt x="1929" y="15621"/>
                    <a:pt x="1929" y="16200"/>
                  </a:cubicBezTo>
                  <a:cubicBezTo>
                    <a:pt x="1929" y="16779"/>
                    <a:pt x="2121" y="17550"/>
                    <a:pt x="2700" y="17936"/>
                  </a:cubicBezTo>
                  <a:cubicBezTo>
                    <a:pt x="3664" y="18900"/>
                    <a:pt x="3664" y="18900"/>
                    <a:pt x="3664" y="18900"/>
                  </a:cubicBezTo>
                  <a:cubicBezTo>
                    <a:pt x="4050" y="19479"/>
                    <a:pt x="4821" y="19671"/>
                    <a:pt x="5400" y="19671"/>
                  </a:cubicBezTo>
                  <a:cubicBezTo>
                    <a:pt x="5979" y="19671"/>
                    <a:pt x="6364" y="19479"/>
                    <a:pt x="6750" y="19093"/>
                  </a:cubicBezTo>
                  <a:cubicBezTo>
                    <a:pt x="7136" y="19286"/>
                    <a:pt x="7329" y="19479"/>
                    <a:pt x="7714" y="19479"/>
                  </a:cubicBezTo>
                  <a:cubicBezTo>
                    <a:pt x="7907" y="20636"/>
                    <a:pt x="8871" y="21600"/>
                    <a:pt x="10029" y="21600"/>
                  </a:cubicBezTo>
                  <a:cubicBezTo>
                    <a:pt x="11571" y="21600"/>
                    <a:pt x="11571" y="21600"/>
                    <a:pt x="11571" y="21600"/>
                  </a:cubicBezTo>
                  <a:cubicBezTo>
                    <a:pt x="12729" y="21600"/>
                    <a:pt x="13693" y="20636"/>
                    <a:pt x="13886" y="19479"/>
                  </a:cubicBezTo>
                  <a:cubicBezTo>
                    <a:pt x="14271" y="19479"/>
                    <a:pt x="14464" y="19286"/>
                    <a:pt x="14850" y="19093"/>
                  </a:cubicBezTo>
                  <a:cubicBezTo>
                    <a:pt x="15236" y="19479"/>
                    <a:pt x="15621" y="19671"/>
                    <a:pt x="16200" y="19671"/>
                  </a:cubicBezTo>
                  <a:cubicBezTo>
                    <a:pt x="16779" y="19671"/>
                    <a:pt x="17550" y="19479"/>
                    <a:pt x="17936" y="18900"/>
                  </a:cubicBezTo>
                  <a:cubicBezTo>
                    <a:pt x="18900" y="17936"/>
                    <a:pt x="18900" y="17936"/>
                    <a:pt x="18900" y="17936"/>
                  </a:cubicBezTo>
                  <a:cubicBezTo>
                    <a:pt x="19479" y="17550"/>
                    <a:pt x="19671" y="16779"/>
                    <a:pt x="19671" y="16200"/>
                  </a:cubicBezTo>
                  <a:cubicBezTo>
                    <a:pt x="19671" y="15621"/>
                    <a:pt x="19479" y="15236"/>
                    <a:pt x="19093" y="14850"/>
                  </a:cubicBezTo>
                  <a:cubicBezTo>
                    <a:pt x="19286" y="14464"/>
                    <a:pt x="19479" y="14271"/>
                    <a:pt x="19479" y="13886"/>
                  </a:cubicBezTo>
                  <a:cubicBezTo>
                    <a:pt x="20636" y="13693"/>
                    <a:pt x="21600" y="12729"/>
                    <a:pt x="21600" y="11571"/>
                  </a:cubicBezTo>
                  <a:cubicBezTo>
                    <a:pt x="21600" y="10029"/>
                    <a:pt x="21600" y="10029"/>
                    <a:pt x="21600" y="10029"/>
                  </a:cubicBezTo>
                  <a:cubicBezTo>
                    <a:pt x="21600" y="8871"/>
                    <a:pt x="20636" y="7907"/>
                    <a:pt x="19479" y="7714"/>
                  </a:cubicBezTo>
                  <a:cubicBezTo>
                    <a:pt x="19479" y="7329"/>
                    <a:pt x="19286" y="7136"/>
                    <a:pt x="19093" y="6750"/>
                  </a:cubicBezTo>
                  <a:cubicBezTo>
                    <a:pt x="19479" y="6364"/>
                    <a:pt x="19671" y="5979"/>
                    <a:pt x="19671" y="5400"/>
                  </a:cubicBezTo>
                  <a:cubicBezTo>
                    <a:pt x="19671" y="4821"/>
                    <a:pt x="19479" y="4243"/>
                    <a:pt x="18900" y="3664"/>
                  </a:cubicBezTo>
                  <a:cubicBezTo>
                    <a:pt x="17936" y="2700"/>
                    <a:pt x="17936" y="2700"/>
                    <a:pt x="17936" y="2700"/>
                  </a:cubicBezTo>
                  <a:cubicBezTo>
                    <a:pt x="17550" y="2121"/>
                    <a:pt x="16779" y="1929"/>
                    <a:pt x="16200" y="1929"/>
                  </a:cubicBezTo>
                  <a:cubicBezTo>
                    <a:pt x="15621" y="1929"/>
                    <a:pt x="15236" y="2121"/>
                    <a:pt x="14850" y="2507"/>
                  </a:cubicBezTo>
                  <a:cubicBezTo>
                    <a:pt x="14464" y="2314"/>
                    <a:pt x="14271" y="2121"/>
                    <a:pt x="13886" y="2121"/>
                  </a:cubicBezTo>
                  <a:cubicBezTo>
                    <a:pt x="13693" y="964"/>
                    <a:pt x="12729" y="0"/>
                    <a:pt x="1157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90" name="Freeform 10"/>
            <p:cNvSpPr/>
            <p:nvPr/>
          </p:nvSpPr>
          <p:spPr>
            <a:xfrm>
              <a:off x="225425" y="225424"/>
              <a:ext cx="390527" cy="39370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85" y="21600"/>
                    <a:pt x="0" y="16615"/>
                    <a:pt x="0" y="10800"/>
                  </a:cubicBezTo>
                  <a:cubicBezTo>
                    <a:pt x="0" y="4985"/>
                    <a:pt x="4985" y="0"/>
                    <a:pt x="10800" y="0"/>
                  </a:cubicBezTo>
                  <a:cubicBezTo>
                    <a:pt x="16615" y="0"/>
                    <a:pt x="21600" y="4985"/>
                    <a:pt x="21600" y="10800"/>
                  </a:cubicBezTo>
                  <a:cubicBezTo>
                    <a:pt x="21600" y="16615"/>
                    <a:pt x="16615" y="21600"/>
                    <a:pt x="10800" y="21600"/>
                  </a:cubicBezTo>
                  <a:close/>
                  <a:moveTo>
                    <a:pt x="10800" y="1662"/>
                  </a:moveTo>
                  <a:cubicBezTo>
                    <a:pt x="5815" y="1662"/>
                    <a:pt x="1662" y="5815"/>
                    <a:pt x="1662" y="10800"/>
                  </a:cubicBezTo>
                  <a:cubicBezTo>
                    <a:pt x="1662" y="15785"/>
                    <a:pt x="5815" y="19938"/>
                    <a:pt x="10800" y="19938"/>
                  </a:cubicBezTo>
                  <a:cubicBezTo>
                    <a:pt x="15785" y="19938"/>
                    <a:pt x="19938" y="15785"/>
                    <a:pt x="19938" y="10800"/>
                  </a:cubicBezTo>
                  <a:cubicBezTo>
                    <a:pt x="19938" y="5815"/>
                    <a:pt x="15785" y="1662"/>
                    <a:pt x="10800" y="166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91" name="Freeform 11"/>
            <p:cNvSpPr/>
            <p:nvPr/>
          </p:nvSpPr>
          <p:spPr>
            <a:xfrm>
              <a:off x="314325" y="317500"/>
              <a:ext cx="212727" cy="21272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629" y="21600"/>
                    <a:pt x="0" y="16971"/>
                    <a:pt x="0" y="10800"/>
                  </a:cubicBezTo>
                  <a:cubicBezTo>
                    <a:pt x="0" y="4629"/>
                    <a:pt x="4629" y="0"/>
                    <a:pt x="10800" y="0"/>
                  </a:cubicBezTo>
                  <a:cubicBezTo>
                    <a:pt x="16971" y="0"/>
                    <a:pt x="21600" y="4629"/>
                    <a:pt x="21600" y="10800"/>
                  </a:cubicBezTo>
                  <a:cubicBezTo>
                    <a:pt x="21600" y="16971"/>
                    <a:pt x="16971" y="21600"/>
                    <a:pt x="10800" y="21600"/>
                  </a:cubicBezTo>
                  <a:close/>
                  <a:moveTo>
                    <a:pt x="10800" y="3086"/>
                  </a:moveTo>
                  <a:cubicBezTo>
                    <a:pt x="6171" y="3086"/>
                    <a:pt x="3086" y="6171"/>
                    <a:pt x="3086" y="10800"/>
                  </a:cubicBezTo>
                  <a:cubicBezTo>
                    <a:pt x="3086" y="15429"/>
                    <a:pt x="6171" y="18514"/>
                    <a:pt x="10800" y="18514"/>
                  </a:cubicBezTo>
                  <a:cubicBezTo>
                    <a:pt x="15429" y="18514"/>
                    <a:pt x="18514" y="15429"/>
                    <a:pt x="18514" y="10800"/>
                  </a:cubicBezTo>
                  <a:cubicBezTo>
                    <a:pt x="18514" y="6171"/>
                    <a:pt x="15429" y="3086"/>
                    <a:pt x="10800" y="30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95" name="Group 142"/>
          <p:cNvGrpSpPr/>
          <p:nvPr/>
        </p:nvGrpSpPr>
        <p:grpSpPr>
          <a:xfrm>
            <a:off x="4575165" y="7253416"/>
            <a:ext cx="771745" cy="774180"/>
            <a:chOff x="0" y="0"/>
            <a:chExt cx="771743" cy="774178"/>
          </a:xfrm>
        </p:grpSpPr>
        <p:sp>
          <p:nvSpPr>
            <p:cNvPr id="893" name="Freeform 15"/>
            <p:cNvSpPr/>
            <p:nvPr/>
          </p:nvSpPr>
          <p:spPr>
            <a:xfrm>
              <a:off x="108933" y="111391"/>
              <a:ext cx="193606" cy="191057"/>
            </a:xfrm>
            <a:custGeom>
              <a:avLst/>
              <a:gdLst/>
              <a:ahLst/>
              <a:cxnLst>
                <a:cxn ang="0">
                  <a:pos x="wd2" y="hd2"/>
                </a:cxn>
                <a:cxn ang="5400000">
                  <a:pos x="wd2" y="hd2"/>
                </a:cxn>
                <a:cxn ang="10800000">
                  <a:pos x="wd2" y="hd2"/>
                </a:cxn>
                <a:cxn ang="16200000">
                  <a:pos x="wd2" y="hd2"/>
                </a:cxn>
              </a:cxnLst>
              <a:rect l="0" t="0" r="r" b="b"/>
              <a:pathLst>
                <a:path w="21600" h="21600" extrusionOk="0">
                  <a:moveTo>
                    <a:pt x="20250" y="0"/>
                  </a:moveTo>
                  <a:cubicBezTo>
                    <a:pt x="8775" y="0"/>
                    <a:pt x="0" y="8775"/>
                    <a:pt x="0" y="20250"/>
                  </a:cubicBezTo>
                  <a:cubicBezTo>
                    <a:pt x="0" y="20925"/>
                    <a:pt x="675" y="21600"/>
                    <a:pt x="1350" y="21600"/>
                  </a:cubicBezTo>
                  <a:cubicBezTo>
                    <a:pt x="2025" y="21600"/>
                    <a:pt x="2700" y="20925"/>
                    <a:pt x="2700" y="20250"/>
                  </a:cubicBezTo>
                  <a:cubicBezTo>
                    <a:pt x="2700" y="10125"/>
                    <a:pt x="10125" y="2700"/>
                    <a:pt x="20250" y="2700"/>
                  </a:cubicBezTo>
                  <a:cubicBezTo>
                    <a:pt x="20925" y="2700"/>
                    <a:pt x="21600" y="2025"/>
                    <a:pt x="21600" y="1350"/>
                  </a:cubicBezTo>
                  <a:cubicBezTo>
                    <a:pt x="21600" y="675"/>
                    <a:pt x="20925" y="0"/>
                    <a:pt x="202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94" name="Freeform 16"/>
            <p:cNvSpPr/>
            <p:nvPr/>
          </p:nvSpPr>
          <p:spPr>
            <a:xfrm>
              <a:off x="0" y="0"/>
              <a:ext cx="771744" cy="774179"/>
            </a:xfrm>
            <a:custGeom>
              <a:avLst/>
              <a:gdLst/>
              <a:ahLst/>
              <a:cxnLst>
                <a:cxn ang="0">
                  <a:pos x="wd2" y="hd2"/>
                </a:cxn>
                <a:cxn ang="5400000">
                  <a:pos x="wd2" y="hd2"/>
                </a:cxn>
                <a:cxn ang="10800000">
                  <a:pos x="wd2" y="hd2"/>
                </a:cxn>
                <a:cxn ang="16200000">
                  <a:pos x="wd2" y="hd2"/>
                </a:cxn>
              </a:cxnLst>
              <a:rect l="0" t="0" r="r" b="b"/>
              <a:pathLst>
                <a:path w="20643" h="20643" extrusionOk="0">
                  <a:moveTo>
                    <a:pt x="20350" y="18577"/>
                  </a:moveTo>
                  <a:cubicBezTo>
                    <a:pt x="15676" y="13903"/>
                    <a:pt x="15676" y="13903"/>
                    <a:pt x="15676" y="13903"/>
                  </a:cubicBezTo>
                  <a:cubicBezTo>
                    <a:pt x="15353" y="13580"/>
                    <a:pt x="15031" y="13580"/>
                    <a:pt x="14547" y="13741"/>
                  </a:cubicBezTo>
                  <a:cubicBezTo>
                    <a:pt x="13580" y="12774"/>
                    <a:pt x="13580" y="12774"/>
                    <a:pt x="13580" y="12774"/>
                  </a:cubicBezTo>
                  <a:cubicBezTo>
                    <a:pt x="13580" y="12774"/>
                    <a:pt x="13580" y="12774"/>
                    <a:pt x="13580" y="12774"/>
                  </a:cubicBezTo>
                  <a:cubicBezTo>
                    <a:pt x="16159" y="9712"/>
                    <a:pt x="15998" y="5037"/>
                    <a:pt x="13258" y="2297"/>
                  </a:cubicBezTo>
                  <a:cubicBezTo>
                    <a:pt x="10195" y="-766"/>
                    <a:pt x="5359" y="-766"/>
                    <a:pt x="2297" y="2297"/>
                  </a:cubicBezTo>
                  <a:cubicBezTo>
                    <a:pt x="-766" y="5198"/>
                    <a:pt x="-766" y="10195"/>
                    <a:pt x="2297" y="13258"/>
                  </a:cubicBezTo>
                  <a:cubicBezTo>
                    <a:pt x="5198" y="15998"/>
                    <a:pt x="9712" y="16159"/>
                    <a:pt x="12774" y="13580"/>
                  </a:cubicBezTo>
                  <a:cubicBezTo>
                    <a:pt x="12774" y="13580"/>
                    <a:pt x="12774" y="13580"/>
                    <a:pt x="12774" y="13580"/>
                  </a:cubicBezTo>
                  <a:cubicBezTo>
                    <a:pt x="13741" y="14547"/>
                    <a:pt x="13741" y="14547"/>
                    <a:pt x="13741" y="14547"/>
                  </a:cubicBezTo>
                  <a:cubicBezTo>
                    <a:pt x="13580" y="15031"/>
                    <a:pt x="13580" y="15353"/>
                    <a:pt x="13903" y="15676"/>
                  </a:cubicBezTo>
                  <a:cubicBezTo>
                    <a:pt x="18577" y="20350"/>
                    <a:pt x="18577" y="20350"/>
                    <a:pt x="18577" y="20350"/>
                  </a:cubicBezTo>
                  <a:cubicBezTo>
                    <a:pt x="18900" y="20834"/>
                    <a:pt x="19706" y="20673"/>
                    <a:pt x="20189" y="20189"/>
                  </a:cubicBezTo>
                  <a:cubicBezTo>
                    <a:pt x="20673" y="19706"/>
                    <a:pt x="20834" y="18900"/>
                    <a:pt x="20350" y="18577"/>
                  </a:cubicBezTo>
                  <a:close/>
                  <a:moveTo>
                    <a:pt x="12291" y="12291"/>
                  </a:moveTo>
                  <a:cubicBezTo>
                    <a:pt x="9712" y="14870"/>
                    <a:pt x="5682" y="14870"/>
                    <a:pt x="3103" y="12291"/>
                  </a:cubicBezTo>
                  <a:cubicBezTo>
                    <a:pt x="685" y="9712"/>
                    <a:pt x="685" y="5682"/>
                    <a:pt x="3103" y="3103"/>
                  </a:cubicBezTo>
                  <a:cubicBezTo>
                    <a:pt x="5682" y="685"/>
                    <a:pt x="9712" y="685"/>
                    <a:pt x="12291" y="3103"/>
                  </a:cubicBezTo>
                  <a:cubicBezTo>
                    <a:pt x="14870" y="5682"/>
                    <a:pt x="14870" y="9712"/>
                    <a:pt x="12291" y="1229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898" name="Group 145"/>
          <p:cNvGrpSpPr/>
          <p:nvPr/>
        </p:nvGrpSpPr>
        <p:grpSpPr>
          <a:xfrm>
            <a:off x="2599868" y="8772944"/>
            <a:ext cx="672717" cy="672717"/>
            <a:chOff x="0" y="0"/>
            <a:chExt cx="672716" cy="672716"/>
          </a:xfrm>
        </p:grpSpPr>
        <p:sp>
          <p:nvSpPr>
            <p:cNvPr id="896" name="Freeform 17"/>
            <p:cNvSpPr/>
            <p:nvPr/>
          </p:nvSpPr>
          <p:spPr>
            <a:xfrm>
              <a:off x="0" y="0"/>
              <a:ext cx="672717" cy="672717"/>
            </a:xfrm>
            <a:custGeom>
              <a:avLst/>
              <a:gdLst/>
              <a:ahLst/>
              <a:cxnLst>
                <a:cxn ang="0">
                  <a:pos x="wd2" y="hd2"/>
                </a:cxn>
                <a:cxn ang="5400000">
                  <a:pos x="wd2" y="hd2"/>
                </a:cxn>
                <a:cxn ang="10800000">
                  <a:pos x="wd2" y="hd2"/>
                </a:cxn>
                <a:cxn ang="16200000">
                  <a:pos x="wd2" y="hd2"/>
                </a:cxn>
              </a:cxnLst>
              <a:rect l="0" t="0" r="r" b="b"/>
              <a:pathLst>
                <a:path w="21600" h="21600" extrusionOk="0">
                  <a:moveTo>
                    <a:pt x="19286" y="1543"/>
                  </a:moveTo>
                  <a:cubicBezTo>
                    <a:pt x="19671" y="1543"/>
                    <a:pt x="20057" y="1929"/>
                    <a:pt x="20057" y="2314"/>
                  </a:cubicBezTo>
                  <a:cubicBezTo>
                    <a:pt x="20057" y="19286"/>
                    <a:pt x="20057" y="19286"/>
                    <a:pt x="20057" y="19286"/>
                  </a:cubicBezTo>
                  <a:cubicBezTo>
                    <a:pt x="20057" y="19671"/>
                    <a:pt x="19671" y="20057"/>
                    <a:pt x="19286" y="20057"/>
                  </a:cubicBezTo>
                  <a:cubicBezTo>
                    <a:pt x="2314" y="20057"/>
                    <a:pt x="2314" y="20057"/>
                    <a:pt x="2314" y="20057"/>
                  </a:cubicBezTo>
                  <a:cubicBezTo>
                    <a:pt x="1929" y="20057"/>
                    <a:pt x="1543" y="19671"/>
                    <a:pt x="1543" y="19286"/>
                  </a:cubicBezTo>
                  <a:cubicBezTo>
                    <a:pt x="1543" y="2314"/>
                    <a:pt x="1543" y="2314"/>
                    <a:pt x="1543" y="2314"/>
                  </a:cubicBezTo>
                  <a:cubicBezTo>
                    <a:pt x="1543" y="1929"/>
                    <a:pt x="1929" y="1543"/>
                    <a:pt x="2314" y="1543"/>
                  </a:cubicBezTo>
                  <a:cubicBezTo>
                    <a:pt x="19286" y="1543"/>
                    <a:pt x="19286" y="1543"/>
                    <a:pt x="19286" y="1543"/>
                  </a:cubicBezTo>
                  <a:moveTo>
                    <a:pt x="19286" y="0"/>
                  </a:moveTo>
                  <a:cubicBezTo>
                    <a:pt x="2314" y="0"/>
                    <a:pt x="2314" y="0"/>
                    <a:pt x="2314" y="0"/>
                  </a:cubicBezTo>
                  <a:cubicBezTo>
                    <a:pt x="964" y="0"/>
                    <a:pt x="0" y="964"/>
                    <a:pt x="0" y="2314"/>
                  </a:cubicBezTo>
                  <a:cubicBezTo>
                    <a:pt x="0" y="19286"/>
                    <a:pt x="0" y="19286"/>
                    <a:pt x="0" y="19286"/>
                  </a:cubicBezTo>
                  <a:cubicBezTo>
                    <a:pt x="0" y="20636"/>
                    <a:pt x="964" y="21600"/>
                    <a:pt x="2314" y="21600"/>
                  </a:cubicBezTo>
                  <a:cubicBezTo>
                    <a:pt x="19286" y="21600"/>
                    <a:pt x="19286" y="21600"/>
                    <a:pt x="19286" y="21600"/>
                  </a:cubicBezTo>
                  <a:cubicBezTo>
                    <a:pt x="20636" y="21600"/>
                    <a:pt x="21600" y="20636"/>
                    <a:pt x="21600" y="19286"/>
                  </a:cubicBezTo>
                  <a:cubicBezTo>
                    <a:pt x="21600" y="2314"/>
                    <a:pt x="21600" y="2314"/>
                    <a:pt x="21600" y="2314"/>
                  </a:cubicBezTo>
                  <a:cubicBezTo>
                    <a:pt x="21600" y="964"/>
                    <a:pt x="20636" y="0"/>
                    <a:pt x="19286"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897" name="Freeform 18"/>
            <p:cNvSpPr/>
            <p:nvPr/>
          </p:nvSpPr>
          <p:spPr>
            <a:xfrm>
              <a:off x="119311" y="119311"/>
              <a:ext cx="431555" cy="434093"/>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16264" y="3032"/>
                  </a:lnTo>
                  <a:lnTo>
                    <a:pt x="12071" y="7200"/>
                  </a:lnTo>
                  <a:lnTo>
                    <a:pt x="14485" y="9600"/>
                  </a:lnTo>
                  <a:lnTo>
                    <a:pt x="18678" y="5432"/>
                  </a:lnTo>
                  <a:lnTo>
                    <a:pt x="21600" y="8337"/>
                  </a:lnTo>
                  <a:lnTo>
                    <a:pt x="21600" y="0"/>
                  </a:lnTo>
                  <a:lnTo>
                    <a:pt x="13214" y="0"/>
                  </a:lnTo>
                  <a:close/>
                  <a:moveTo>
                    <a:pt x="7242" y="12000"/>
                  </a:moveTo>
                  <a:lnTo>
                    <a:pt x="3049" y="16168"/>
                  </a:lnTo>
                  <a:lnTo>
                    <a:pt x="0" y="13137"/>
                  </a:lnTo>
                  <a:lnTo>
                    <a:pt x="0" y="21600"/>
                  </a:lnTo>
                  <a:lnTo>
                    <a:pt x="8386" y="21600"/>
                  </a:lnTo>
                  <a:lnTo>
                    <a:pt x="5464" y="18568"/>
                  </a:lnTo>
                  <a:lnTo>
                    <a:pt x="9656" y="14400"/>
                  </a:lnTo>
                  <a:lnTo>
                    <a:pt x="7242" y="120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899" name="Freeform 22"/>
          <p:cNvSpPr/>
          <p:nvPr/>
        </p:nvSpPr>
        <p:spPr>
          <a:xfrm>
            <a:off x="17082039" y="3942514"/>
            <a:ext cx="866121" cy="860425"/>
          </a:xfrm>
          <a:custGeom>
            <a:avLst/>
            <a:gdLst/>
            <a:ahLst/>
            <a:cxnLst>
              <a:cxn ang="0">
                <a:pos x="wd2" y="hd2"/>
              </a:cxn>
              <a:cxn ang="5400000">
                <a:pos x="wd2" y="hd2"/>
              </a:cxn>
              <a:cxn ang="10800000">
                <a:pos x="wd2" y="hd2"/>
              </a:cxn>
              <a:cxn ang="16200000">
                <a:pos x="wd2" y="hd2"/>
              </a:cxn>
            </a:cxnLst>
            <a:rect l="0" t="0" r="r" b="b"/>
            <a:pathLst>
              <a:path w="21119" h="21600" extrusionOk="0">
                <a:moveTo>
                  <a:pt x="20262" y="5014"/>
                </a:moveTo>
                <a:cubicBezTo>
                  <a:pt x="19529" y="4243"/>
                  <a:pt x="18431" y="3664"/>
                  <a:pt x="17150" y="3857"/>
                </a:cubicBezTo>
                <a:cubicBezTo>
                  <a:pt x="17150" y="3086"/>
                  <a:pt x="17150" y="3086"/>
                  <a:pt x="17150" y="3086"/>
                </a:cubicBezTo>
                <a:cubicBezTo>
                  <a:pt x="17150" y="2314"/>
                  <a:pt x="17150" y="2314"/>
                  <a:pt x="17150" y="2314"/>
                </a:cubicBezTo>
                <a:cubicBezTo>
                  <a:pt x="17150" y="964"/>
                  <a:pt x="16235" y="0"/>
                  <a:pt x="14953" y="0"/>
                </a:cubicBezTo>
                <a:cubicBezTo>
                  <a:pt x="6167" y="0"/>
                  <a:pt x="6167" y="0"/>
                  <a:pt x="6167" y="0"/>
                </a:cubicBezTo>
                <a:cubicBezTo>
                  <a:pt x="4885" y="0"/>
                  <a:pt x="3970" y="964"/>
                  <a:pt x="3970" y="2314"/>
                </a:cubicBezTo>
                <a:cubicBezTo>
                  <a:pt x="3970" y="3086"/>
                  <a:pt x="3970" y="3086"/>
                  <a:pt x="3970" y="3086"/>
                </a:cubicBezTo>
                <a:cubicBezTo>
                  <a:pt x="3970" y="3857"/>
                  <a:pt x="3970" y="3857"/>
                  <a:pt x="3970" y="3857"/>
                </a:cubicBezTo>
                <a:cubicBezTo>
                  <a:pt x="2689" y="3664"/>
                  <a:pt x="1591" y="4243"/>
                  <a:pt x="858" y="5014"/>
                </a:cubicBezTo>
                <a:cubicBezTo>
                  <a:pt x="-57" y="6171"/>
                  <a:pt x="-240" y="7521"/>
                  <a:pt x="309" y="8679"/>
                </a:cubicBezTo>
                <a:cubicBezTo>
                  <a:pt x="1041" y="10221"/>
                  <a:pt x="2323" y="10993"/>
                  <a:pt x="4153" y="11186"/>
                </a:cubicBezTo>
                <a:cubicBezTo>
                  <a:pt x="4885" y="14271"/>
                  <a:pt x="7082" y="16586"/>
                  <a:pt x="9828" y="16971"/>
                </a:cubicBezTo>
                <a:cubicBezTo>
                  <a:pt x="9828" y="16971"/>
                  <a:pt x="9828" y="16971"/>
                  <a:pt x="9828" y="16971"/>
                </a:cubicBezTo>
                <a:cubicBezTo>
                  <a:pt x="9828" y="20057"/>
                  <a:pt x="9828" y="20057"/>
                  <a:pt x="9828" y="20057"/>
                </a:cubicBezTo>
                <a:cubicBezTo>
                  <a:pt x="8363" y="20057"/>
                  <a:pt x="8363" y="20057"/>
                  <a:pt x="8363" y="20057"/>
                </a:cubicBezTo>
                <a:cubicBezTo>
                  <a:pt x="7997" y="20057"/>
                  <a:pt x="7631" y="20443"/>
                  <a:pt x="7631" y="20829"/>
                </a:cubicBezTo>
                <a:cubicBezTo>
                  <a:pt x="7631" y="21214"/>
                  <a:pt x="7997" y="21600"/>
                  <a:pt x="8363" y="21600"/>
                </a:cubicBezTo>
                <a:cubicBezTo>
                  <a:pt x="12757" y="21600"/>
                  <a:pt x="12757" y="21600"/>
                  <a:pt x="12757" y="21600"/>
                </a:cubicBezTo>
                <a:cubicBezTo>
                  <a:pt x="13123" y="21600"/>
                  <a:pt x="13489" y="21214"/>
                  <a:pt x="13489" y="20829"/>
                </a:cubicBezTo>
                <a:cubicBezTo>
                  <a:pt x="13489" y="20443"/>
                  <a:pt x="13123" y="20057"/>
                  <a:pt x="12757" y="20057"/>
                </a:cubicBezTo>
                <a:cubicBezTo>
                  <a:pt x="11292" y="20057"/>
                  <a:pt x="11292" y="20057"/>
                  <a:pt x="11292" y="20057"/>
                </a:cubicBezTo>
                <a:cubicBezTo>
                  <a:pt x="11292" y="16971"/>
                  <a:pt x="11292" y="16971"/>
                  <a:pt x="11292" y="16971"/>
                </a:cubicBezTo>
                <a:cubicBezTo>
                  <a:pt x="11292" y="16971"/>
                  <a:pt x="11292" y="16971"/>
                  <a:pt x="11292" y="16971"/>
                </a:cubicBezTo>
                <a:cubicBezTo>
                  <a:pt x="14038" y="16586"/>
                  <a:pt x="16235" y="14271"/>
                  <a:pt x="16967" y="11186"/>
                </a:cubicBezTo>
                <a:cubicBezTo>
                  <a:pt x="18797" y="10993"/>
                  <a:pt x="20079" y="10221"/>
                  <a:pt x="20811" y="8679"/>
                </a:cubicBezTo>
                <a:cubicBezTo>
                  <a:pt x="21360" y="7521"/>
                  <a:pt x="21177" y="6171"/>
                  <a:pt x="20262" y="5014"/>
                </a:cubicBezTo>
                <a:close/>
                <a:moveTo>
                  <a:pt x="1774" y="8100"/>
                </a:moveTo>
                <a:cubicBezTo>
                  <a:pt x="1407" y="7521"/>
                  <a:pt x="1407" y="6557"/>
                  <a:pt x="1957" y="5979"/>
                </a:cubicBezTo>
                <a:cubicBezTo>
                  <a:pt x="2323" y="5593"/>
                  <a:pt x="3055" y="5400"/>
                  <a:pt x="3970" y="5400"/>
                </a:cubicBezTo>
                <a:cubicBezTo>
                  <a:pt x="3970" y="9257"/>
                  <a:pt x="3970" y="9257"/>
                  <a:pt x="3970" y="9257"/>
                </a:cubicBezTo>
                <a:cubicBezTo>
                  <a:pt x="3970" y="9450"/>
                  <a:pt x="3970" y="9450"/>
                  <a:pt x="3970" y="9643"/>
                </a:cubicBezTo>
                <a:cubicBezTo>
                  <a:pt x="2872" y="9450"/>
                  <a:pt x="2140" y="8871"/>
                  <a:pt x="1774" y="8100"/>
                </a:cubicBezTo>
                <a:close/>
                <a:moveTo>
                  <a:pt x="15685" y="3086"/>
                </a:moveTo>
                <a:cubicBezTo>
                  <a:pt x="15685" y="9257"/>
                  <a:pt x="15685" y="9257"/>
                  <a:pt x="15685" y="9257"/>
                </a:cubicBezTo>
                <a:cubicBezTo>
                  <a:pt x="15685" y="12729"/>
                  <a:pt x="13306" y="15429"/>
                  <a:pt x="10560" y="15429"/>
                </a:cubicBezTo>
                <a:cubicBezTo>
                  <a:pt x="7814" y="15429"/>
                  <a:pt x="5435" y="12729"/>
                  <a:pt x="5435" y="9257"/>
                </a:cubicBezTo>
                <a:cubicBezTo>
                  <a:pt x="5435" y="3086"/>
                  <a:pt x="5435" y="3086"/>
                  <a:pt x="5435" y="3086"/>
                </a:cubicBezTo>
                <a:cubicBezTo>
                  <a:pt x="5435" y="2314"/>
                  <a:pt x="5435" y="2314"/>
                  <a:pt x="5435" y="2314"/>
                </a:cubicBezTo>
                <a:cubicBezTo>
                  <a:pt x="5435" y="1929"/>
                  <a:pt x="5801" y="1543"/>
                  <a:pt x="6167" y="1543"/>
                </a:cubicBezTo>
                <a:cubicBezTo>
                  <a:pt x="14953" y="1543"/>
                  <a:pt x="14953" y="1543"/>
                  <a:pt x="14953" y="1543"/>
                </a:cubicBezTo>
                <a:cubicBezTo>
                  <a:pt x="15319" y="1543"/>
                  <a:pt x="15685" y="1929"/>
                  <a:pt x="15685" y="2314"/>
                </a:cubicBezTo>
                <a:lnTo>
                  <a:pt x="15685" y="3086"/>
                </a:lnTo>
                <a:close/>
                <a:moveTo>
                  <a:pt x="19346" y="8100"/>
                </a:moveTo>
                <a:cubicBezTo>
                  <a:pt x="18980" y="8871"/>
                  <a:pt x="18248" y="9450"/>
                  <a:pt x="17150" y="9643"/>
                </a:cubicBezTo>
                <a:cubicBezTo>
                  <a:pt x="17150" y="9450"/>
                  <a:pt x="17150" y="9450"/>
                  <a:pt x="17150" y="9257"/>
                </a:cubicBezTo>
                <a:cubicBezTo>
                  <a:pt x="17150" y="5400"/>
                  <a:pt x="17150" y="5400"/>
                  <a:pt x="17150" y="5400"/>
                </a:cubicBezTo>
                <a:cubicBezTo>
                  <a:pt x="18065" y="5400"/>
                  <a:pt x="18797" y="5593"/>
                  <a:pt x="19163" y="5979"/>
                </a:cubicBezTo>
                <a:cubicBezTo>
                  <a:pt x="19713" y="6557"/>
                  <a:pt x="19713" y="7521"/>
                  <a:pt x="19346" y="81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04" name="Group 149"/>
          <p:cNvGrpSpPr/>
          <p:nvPr/>
        </p:nvGrpSpPr>
        <p:grpSpPr>
          <a:xfrm>
            <a:off x="22882552" y="7309215"/>
            <a:ext cx="770389" cy="641053"/>
            <a:chOff x="0" y="0"/>
            <a:chExt cx="770388" cy="641051"/>
          </a:xfrm>
        </p:grpSpPr>
        <p:sp>
          <p:nvSpPr>
            <p:cNvPr id="900" name="Freeform 23"/>
            <p:cNvSpPr/>
            <p:nvPr/>
          </p:nvSpPr>
          <p:spPr>
            <a:xfrm>
              <a:off x="224930" y="477977"/>
              <a:ext cx="160265" cy="16307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500" y="21600"/>
                    <a:pt x="0" y="17100"/>
                    <a:pt x="0" y="10800"/>
                  </a:cubicBezTo>
                  <a:cubicBezTo>
                    <a:pt x="0" y="4500"/>
                    <a:pt x="4500" y="0"/>
                    <a:pt x="10800" y="0"/>
                  </a:cubicBezTo>
                  <a:cubicBezTo>
                    <a:pt x="17100" y="0"/>
                    <a:pt x="21600" y="4500"/>
                    <a:pt x="21600" y="10800"/>
                  </a:cubicBezTo>
                  <a:cubicBezTo>
                    <a:pt x="21600" y="17100"/>
                    <a:pt x="17100" y="21600"/>
                    <a:pt x="10800" y="21600"/>
                  </a:cubicBezTo>
                  <a:close/>
                  <a:moveTo>
                    <a:pt x="10800" y="7200"/>
                  </a:moveTo>
                  <a:cubicBezTo>
                    <a:pt x="9000" y="7200"/>
                    <a:pt x="7200" y="9000"/>
                    <a:pt x="7200" y="10800"/>
                  </a:cubicBezTo>
                  <a:cubicBezTo>
                    <a:pt x="7200" y="12600"/>
                    <a:pt x="9000" y="14400"/>
                    <a:pt x="10800" y="14400"/>
                  </a:cubicBezTo>
                  <a:cubicBezTo>
                    <a:pt x="12600" y="14400"/>
                    <a:pt x="14400" y="12600"/>
                    <a:pt x="14400" y="10800"/>
                  </a:cubicBezTo>
                  <a:cubicBezTo>
                    <a:pt x="14400" y="9000"/>
                    <a:pt x="12600" y="7200"/>
                    <a:pt x="10800" y="7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1" name="Freeform 24"/>
            <p:cNvSpPr/>
            <p:nvPr/>
          </p:nvSpPr>
          <p:spPr>
            <a:xfrm>
              <a:off x="492035" y="477977"/>
              <a:ext cx="160265" cy="163075"/>
            </a:xfrm>
            <a:custGeom>
              <a:avLst/>
              <a:gdLst/>
              <a:ahLst/>
              <a:cxnLst>
                <a:cxn ang="0">
                  <a:pos x="wd2" y="hd2"/>
                </a:cxn>
                <a:cxn ang="5400000">
                  <a:pos x="wd2" y="hd2"/>
                </a:cxn>
                <a:cxn ang="10800000">
                  <a:pos x="wd2" y="hd2"/>
                </a:cxn>
                <a:cxn ang="16200000">
                  <a:pos x="wd2" y="hd2"/>
                </a:cxn>
              </a:cxnLst>
              <a:rect l="0" t="0" r="r" b="b"/>
              <a:pathLst>
                <a:path w="21600" h="21600" extrusionOk="0">
                  <a:moveTo>
                    <a:pt x="10800" y="7200"/>
                  </a:moveTo>
                  <a:cubicBezTo>
                    <a:pt x="12600" y="7200"/>
                    <a:pt x="14400" y="9000"/>
                    <a:pt x="14400" y="10800"/>
                  </a:cubicBezTo>
                  <a:cubicBezTo>
                    <a:pt x="14400" y="12600"/>
                    <a:pt x="12600" y="14400"/>
                    <a:pt x="10800" y="14400"/>
                  </a:cubicBezTo>
                  <a:cubicBezTo>
                    <a:pt x="9000" y="14400"/>
                    <a:pt x="7200" y="12600"/>
                    <a:pt x="7200" y="10800"/>
                  </a:cubicBezTo>
                  <a:cubicBezTo>
                    <a:pt x="7200" y="9000"/>
                    <a:pt x="9000" y="7200"/>
                    <a:pt x="10800" y="72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2" name="Freeform 25"/>
            <p:cNvSpPr/>
            <p:nvPr/>
          </p:nvSpPr>
          <p:spPr>
            <a:xfrm>
              <a:off x="0" y="0"/>
              <a:ext cx="716968" cy="435803"/>
            </a:xfrm>
            <a:custGeom>
              <a:avLst/>
              <a:gdLst/>
              <a:ahLst/>
              <a:cxnLst>
                <a:cxn ang="0">
                  <a:pos x="wd2" y="hd2"/>
                </a:cxn>
                <a:cxn ang="5400000">
                  <a:pos x="wd2" y="hd2"/>
                </a:cxn>
                <a:cxn ang="10800000">
                  <a:pos x="wd2" y="hd2"/>
                </a:cxn>
                <a:cxn ang="16200000">
                  <a:pos x="wd2" y="hd2"/>
                </a:cxn>
              </a:cxnLst>
              <a:rect l="0" t="0" r="r" b="b"/>
              <a:pathLst>
                <a:path w="21600" h="21600" extrusionOk="0">
                  <a:moveTo>
                    <a:pt x="7400" y="18900"/>
                  </a:moveTo>
                  <a:cubicBezTo>
                    <a:pt x="5200" y="0"/>
                    <a:pt x="5200" y="0"/>
                    <a:pt x="5200" y="0"/>
                  </a:cubicBezTo>
                  <a:cubicBezTo>
                    <a:pt x="3200" y="0"/>
                    <a:pt x="3200" y="0"/>
                    <a:pt x="3200" y="0"/>
                  </a:cubicBezTo>
                  <a:cubicBezTo>
                    <a:pt x="800" y="0"/>
                    <a:pt x="800" y="0"/>
                    <a:pt x="800" y="0"/>
                  </a:cubicBezTo>
                  <a:cubicBezTo>
                    <a:pt x="800" y="0"/>
                    <a:pt x="800" y="0"/>
                    <a:pt x="800" y="0"/>
                  </a:cubicBezTo>
                  <a:cubicBezTo>
                    <a:pt x="400" y="0"/>
                    <a:pt x="0" y="675"/>
                    <a:pt x="0" y="1350"/>
                  </a:cubicBezTo>
                  <a:cubicBezTo>
                    <a:pt x="0" y="2025"/>
                    <a:pt x="400" y="2700"/>
                    <a:pt x="800" y="2700"/>
                  </a:cubicBezTo>
                  <a:cubicBezTo>
                    <a:pt x="800" y="2700"/>
                    <a:pt x="800" y="2700"/>
                    <a:pt x="800" y="2700"/>
                  </a:cubicBezTo>
                  <a:cubicBezTo>
                    <a:pt x="3800" y="2700"/>
                    <a:pt x="3800" y="2700"/>
                    <a:pt x="3800" y="2700"/>
                  </a:cubicBezTo>
                  <a:cubicBezTo>
                    <a:pt x="6000" y="21600"/>
                    <a:pt x="6000" y="21600"/>
                    <a:pt x="6000" y="21600"/>
                  </a:cubicBezTo>
                  <a:cubicBezTo>
                    <a:pt x="8400" y="21600"/>
                    <a:pt x="8400" y="21600"/>
                    <a:pt x="8400" y="21600"/>
                  </a:cubicBezTo>
                  <a:cubicBezTo>
                    <a:pt x="20800" y="21600"/>
                    <a:pt x="20800" y="21600"/>
                    <a:pt x="20800" y="21600"/>
                  </a:cubicBezTo>
                  <a:cubicBezTo>
                    <a:pt x="20800" y="21600"/>
                    <a:pt x="20800" y="21600"/>
                    <a:pt x="20800" y="21600"/>
                  </a:cubicBezTo>
                  <a:cubicBezTo>
                    <a:pt x="20800" y="21600"/>
                    <a:pt x="20800" y="21600"/>
                    <a:pt x="20800" y="21600"/>
                  </a:cubicBezTo>
                  <a:cubicBezTo>
                    <a:pt x="20800" y="21600"/>
                    <a:pt x="20800" y="21600"/>
                    <a:pt x="20800" y="21600"/>
                  </a:cubicBezTo>
                  <a:cubicBezTo>
                    <a:pt x="20800" y="21600"/>
                    <a:pt x="20800" y="21600"/>
                    <a:pt x="20800" y="21600"/>
                  </a:cubicBezTo>
                  <a:cubicBezTo>
                    <a:pt x="21200" y="21600"/>
                    <a:pt x="21600" y="20925"/>
                    <a:pt x="21600" y="20250"/>
                  </a:cubicBezTo>
                  <a:cubicBezTo>
                    <a:pt x="21600" y="19575"/>
                    <a:pt x="21200" y="18900"/>
                    <a:pt x="20800" y="18900"/>
                  </a:cubicBezTo>
                  <a:lnTo>
                    <a:pt x="7400" y="189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3" name="Freeform 26"/>
            <p:cNvSpPr/>
            <p:nvPr/>
          </p:nvSpPr>
          <p:spPr>
            <a:xfrm>
              <a:off x="238988" y="53421"/>
              <a:ext cx="531401" cy="272729"/>
            </a:xfrm>
            <a:custGeom>
              <a:avLst/>
              <a:gdLst/>
              <a:ahLst/>
              <a:cxnLst>
                <a:cxn ang="0">
                  <a:pos x="wd2" y="hd2"/>
                </a:cxn>
                <a:cxn ang="5400000">
                  <a:pos x="wd2" y="hd2"/>
                </a:cxn>
                <a:cxn ang="10800000">
                  <a:pos x="wd2" y="hd2"/>
                </a:cxn>
                <a:cxn ang="16200000">
                  <a:pos x="wd2" y="hd2"/>
                </a:cxn>
              </a:cxnLst>
              <a:rect l="0" t="0" r="r" b="b"/>
              <a:pathLst>
                <a:path w="21600" h="21600" extrusionOk="0">
                  <a:moveTo>
                    <a:pt x="18360" y="17280"/>
                  </a:moveTo>
                  <a:cubicBezTo>
                    <a:pt x="3240" y="17280"/>
                    <a:pt x="3240" y="17280"/>
                    <a:pt x="3240" y="17280"/>
                  </a:cubicBezTo>
                  <a:cubicBezTo>
                    <a:pt x="2700" y="17280"/>
                    <a:pt x="2160" y="18360"/>
                    <a:pt x="2160" y="19440"/>
                  </a:cubicBezTo>
                  <a:cubicBezTo>
                    <a:pt x="2160" y="20520"/>
                    <a:pt x="2700" y="21600"/>
                    <a:pt x="3240" y="21600"/>
                  </a:cubicBezTo>
                  <a:cubicBezTo>
                    <a:pt x="18360" y="21600"/>
                    <a:pt x="18360" y="21600"/>
                    <a:pt x="18360" y="21600"/>
                  </a:cubicBezTo>
                  <a:cubicBezTo>
                    <a:pt x="18900" y="21600"/>
                    <a:pt x="19440" y="20520"/>
                    <a:pt x="19440" y="19440"/>
                  </a:cubicBezTo>
                  <a:cubicBezTo>
                    <a:pt x="19440" y="18360"/>
                    <a:pt x="18900" y="17280"/>
                    <a:pt x="18360" y="17280"/>
                  </a:cubicBezTo>
                  <a:close/>
                  <a:moveTo>
                    <a:pt x="19440" y="8640"/>
                  </a:moveTo>
                  <a:cubicBezTo>
                    <a:pt x="2160" y="8640"/>
                    <a:pt x="2160" y="8640"/>
                    <a:pt x="2160" y="8640"/>
                  </a:cubicBezTo>
                  <a:cubicBezTo>
                    <a:pt x="1620" y="8640"/>
                    <a:pt x="1080" y="9720"/>
                    <a:pt x="1080" y="10800"/>
                  </a:cubicBezTo>
                  <a:cubicBezTo>
                    <a:pt x="1080" y="11880"/>
                    <a:pt x="1620" y="12960"/>
                    <a:pt x="2160" y="12960"/>
                  </a:cubicBezTo>
                  <a:cubicBezTo>
                    <a:pt x="19440" y="12960"/>
                    <a:pt x="19440" y="12960"/>
                    <a:pt x="19440" y="12960"/>
                  </a:cubicBezTo>
                  <a:cubicBezTo>
                    <a:pt x="19980" y="12960"/>
                    <a:pt x="20520" y="11880"/>
                    <a:pt x="20520" y="10800"/>
                  </a:cubicBezTo>
                  <a:cubicBezTo>
                    <a:pt x="20520" y="9720"/>
                    <a:pt x="19980" y="8640"/>
                    <a:pt x="19440" y="8640"/>
                  </a:cubicBezTo>
                  <a:close/>
                  <a:moveTo>
                    <a:pt x="20520" y="0"/>
                  </a:moveTo>
                  <a:cubicBezTo>
                    <a:pt x="1080" y="0"/>
                    <a:pt x="1080" y="0"/>
                    <a:pt x="1080" y="0"/>
                  </a:cubicBezTo>
                  <a:cubicBezTo>
                    <a:pt x="540" y="0"/>
                    <a:pt x="0" y="1080"/>
                    <a:pt x="0" y="2160"/>
                  </a:cubicBezTo>
                  <a:cubicBezTo>
                    <a:pt x="0" y="3240"/>
                    <a:pt x="540" y="4320"/>
                    <a:pt x="1080" y="4320"/>
                  </a:cubicBezTo>
                  <a:cubicBezTo>
                    <a:pt x="20520" y="4320"/>
                    <a:pt x="20520" y="4320"/>
                    <a:pt x="20520" y="4320"/>
                  </a:cubicBezTo>
                  <a:cubicBezTo>
                    <a:pt x="21060" y="4320"/>
                    <a:pt x="21600" y="3240"/>
                    <a:pt x="21600" y="2160"/>
                  </a:cubicBezTo>
                  <a:cubicBezTo>
                    <a:pt x="21600" y="1080"/>
                    <a:pt x="21060" y="0"/>
                    <a:pt x="205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05" name="Freeform 30"/>
          <p:cNvSpPr/>
          <p:nvPr/>
        </p:nvSpPr>
        <p:spPr>
          <a:xfrm>
            <a:off x="12869812" y="3940893"/>
            <a:ext cx="810565" cy="8636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4556"/>
                  <a:pt x="0" y="10125"/>
                </a:cubicBezTo>
                <a:cubicBezTo>
                  <a:pt x="0" y="10462"/>
                  <a:pt x="360" y="10800"/>
                  <a:pt x="720" y="10800"/>
                </a:cubicBezTo>
                <a:cubicBezTo>
                  <a:pt x="10080" y="10800"/>
                  <a:pt x="10080" y="10800"/>
                  <a:pt x="10080" y="10800"/>
                </a:cubicBezTo>
                <a:cubicBezTo>
                  <a:pt x="10080" y="18731"/>
                  <a:pt x="10080" y="18731"/>
                  <a:pt x="10080" y="18731"/>
                </a:cubicBezTo>
                <a:cubicBezTo>
                  <a:pt x="10080" y="19575"/>
                  <a:pt x="9180" y="20250"/>
                  <a:pt x="8280" y="20250"/>
                </a:cubicBezTo>
                <a:cubicBezTo>
                  <a:pt x="7200" y="20250"/>
                  <a:pt x="6480" y="19575"/>
                  <a:pt x="6480" y="18731"/>
                </a:cubicBezTo>
                <a:cubicBezTo>
                  <a:pt x="6480" y="18225"/>
                  <a:pt x="6120" y="18056"/>
                  <a:pt x="5760" y="18056"/>
                </a:cubicBezTo>
                <a:cubicBezTo>
                  <a:pt x="5400" y="18056"/>
                  <a:pt x="5040" y="18225"/>
                  <a:pt x="5040" y="18731"/>
                </a:cubicBezTo>
                <a:cubicBezTo>
                  <a:pt x="5040" y="20250"/>
                  <a:pt x="6480" y="21600"/>
                  <a:pt x="8280" y="21600"/>
                </a:cubicBezTo>
                <a:cubicBezTo>
                  <a:pt x="10080" y="21600"/>
                  <a:pt x="11520" y="20250"/>
                  <a:pt x="11520" y="18731"/>
                </a:cubicBezTo>
                <a:cubicBezTo>
                  <a:pt x="11520" y="10800"/>
                  <a:pt x="11520" y="10800"/>
                  <a:pt x="11520" y="10800"/>
                </a:cubicBezTo>
                <a:cubicBezTo>
                  <a:pt x="20880" y="10800"/>
                  <a:pt x="20880" y="10800"/>
                  <a:pt x="20880" y="10800"/>
                </a:cubicBezTo>
                <a:cubicBezTo>
                  <a:pt x="21240" y="10800"/>
                  <a:pt x="21600" y="10462"/>
                  <a:pt x="21600" y="10125"/>
                </a:cubicBezTo>
                <a:cubicBezTo>
                  <a:pt x="21600" y="4556"/>
                  <a:pt x="16740" y="0"/>
                  <a:pt x="10800" y="0"/>
                </a:cubicBezTo>
                <a:close/>
                <a:moveTo>
                  <a:pt x="1440" y="9450"/>
                </a:moveTo>
                <a:cubicBezTo>
                  <a:pt x="1800" y="5400"/>
                  <a:pt x="5040" y="2194"/>
                  <a:pt x="9180" y="1519"/>
                </a:cubicBezTo>
                <a:cubicBezTo>
                  <a:pt x="6840" y="2869"/>
                  <a:pt x="5400" y="5906"/>
                  <a:pt x="5400" y="9450"/>
                </a:cubicBezTo>
                <a:lnTo>
                  <a:pt x="1440" y="9450"/>
                </a:lnTo>
                <a:close/>
                <a:moveTo>
                  <a:pt x="6120" y="9450"/>
                </a:moveTo>
                <a:cubicBezTo>
                  <a:pt x="6120" y="5400"/>
                  <a:pt x="7920" y="2362"/>
                  <a:pt x="10800" y="1519"/>
                </a:cubicBezTo>
                <a:cubicBezTo>
                  <a:pt x="13680" y="2362"/>
                  <a:pt x="15480" y="5400"/>
                  <a:pt x="15480" y="9450"/>
                </a:cubicBezTo>
                <a:lnTo>
                  <a:pt x="6120" y="9450"/>
                </a:lnTo>
                <a:close/>
                <a:moveTo>
                  <a:pt x="16200" y="9450"/>
                </a:moveTo>
                <a:cubicBezTo>
                  <a:pt x="16200" y="5906"/>
                  <a:pt x="14760" y="2869"/>
                  <a:pt x="12420" y="1519"/>
                </a:cubicBezTo>
                <a:cubicBezTo>
                  <a:pt x="16560" y="2194"/>
                  <a:pt x="19800" y="5400"/>
                  <a:pt x="20160" y="9450"/>
                </a:cubicBezTo>
                <a:lnTo>
                  <a:pt x="16200" y="94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13" name="Group 155"/>
          <p:cNvGrpSpPr/>
          <p:nvPr/>
        </p:nvGrpSpPr>
        <p:grpSpPr>
          <a:xfrm>
            <a:off x="2502463" y="2416027"/>
            <a:ext cx="867525" cy="830427"/>
            <a:chOff x="0" y="0"/>
            <a:chExt cx="867523" cy="830425"/>
          </a:xfrm>
        </p:grpSpPr>
        <p:sp>
          <p:nvSpPr>
            <p:cNvPr id="906" name="Freeform 36"/>
            <p:cNvSpPr/>
            <p:nvPr/>
          </p:nvSpPr>
          <p:spPr>
            <a:xfrm>
              <a:off x="0" y="-1"/>
              <a:ext cx="867524" cy="830427"/>
            </a:xfrm>
            <a:custGeom>
              <a:avLst/>
              <a:gdLst/>
              <a:ahLst/>
              <a:cxnLst>
                <a:cxn ang="0">
                  <a:pos x="wd2" y="hd2"/>
                </a:cxn>
                <a:cxn ang="5400000">
                  <a:pos x="wd2" y="hd2"/>
                </a:cxn>
                <a:cxn ang="10800000">
                  <a:pos x="wd2" y="hd2"/>
                </a:cxn>
                <a:cxn ang="16200000">
                  <a:pos x="wd2" y="hd2"/>
                </a:cxn>
              </a:cxnLst>
              <a:rect l="0" t="0" r="r" b="b"/>
              <a:pathLst>
                <a:path w="21600" h="21600" extrusionOk="0">
                  <a:moveTo>
                    <a:pt x="19744" y="0"/>
                  </a:moveTo>
                  <a:cubicBezTo>
                    <a:pt x="1856" y="0"/>
                    <a:pt x="1856" y="0"/>
                    <a:pt x="1856" y="0"/>
                  </a:cubicBezTo>
                  <a:cubicBezTo>
                    <a:pt x="844" y="0"/>
                    <a:pt x="0" y="885"/>
                    <a:pt x="0" y="1948"/>
                  </a:cubicBezTo>
                  <a:cubicBezTo>
                    <a:pt x="0" y="16466"/>
                    <a:pt x="0" y="16466"/>
                    <a:pt x="0" y="16466"/>
                  </a:cubicBezTo>
                  <a:cubicBezTo>
                    <a:pt x="0" y="17528"/>
                    <a:pt x="844" y="18413"/>
                    <a:pt x="1856" y="18413"/>
                  </a:cubicBezTo>
                  <a:cubicBezTo>
                    <a:pt x="7256" y="18413"/>
                    <a:pt x="7256" y="18413"/>
                    <a:pt x="7256" y="18413"/>
                  </a:cubicBezTo>
                  <a:cubicBezTo>
                    <a:pt x="6919" y="18767"/>
                    <a:pt x="6581" y="19298"/>
                    <a:pt x="6244" y="19475"/>
                  </a:cubicBezTo>
                  <a:cubicBezTo>
                    <a:pt x="6075" y="19652"/>
                    <a:pt x="5906" y="19830"/>
                    <a:pt x="5738" y="20007"/>
                  </a:cubicBezTo>
                  <a:cubicBezTo>
                    <a:pt x="5738" y="20184"/>
                    <a:pt x="5569" y="20538"/>
                    <a:pt x="5738" y="20892"/>
                  </a:cubicBezTo>
                  <a:cubicBezTo>
                    <a:pt x="5906" y="21246"/>
                    <a:pt x="6244" y="21600"/>
                    <a:pt x="7088" y="21600"/>
                  </a:cubicBezTo>
                  <a:cubicBezTo>
                    <a:pt x="14513" y="21600"/>
                    <a:pt x="14513" y="21600"/>
                    <a:pt x="14513" y="21600"/>
                  </a:cubicBezTo>
                  <a:cubicBezTo>
                    <a:pt x="15356" y="21600"/>
                    <a:pt x="15694" y="21246"/>
                    <a:pt x="15863" y="20892"/>
                  </a:cubicBezTo>
                  <a:cubicBezTo>
                    <a:pt x="16031" y="20538"/>
                    <a:pt x="15863" y="20184"/>
                    <a:pt x="15863" y="20007"/>
                  </a:cubicBezTo>
                  <a:cubicBezTo>
                    <a:pt x="15694" y="19830"/>
                    <a:pt x="15525" y="19652"/>
                    <a:pt x="15356" y="19475"/>
                  </a:cubicBezTo>
                  <a:cubicBezTo>
                    <a:pt x="15019" y="19298"/>
                    <a:pt x="14681" y="18767"/>
                    <a:pt x="14344" y="18413"/>
                  </a:cubicBezTo>
                  <a:cubicBezTo>
                    <a:pt x="19744" y="18413"/>
                    <a:pt x="19744" y="18413"/>
                    <a:pt x="19744" y="18413"/>
                  </a:cubicBezTo>
                  <a:cubicBezTo>
                    <a:pt x="20756" y="18413"/>
                    <a:pt x="21600" y="17528"/>
                    <a:pt x="21600" y="16466"/>
                  </a:cubicBezTo>
                  <a:cubicBezTo>
                    <a:pt x="21600" y="1948"/>
                    <a:pt x="21600" y="1948"/>
                    <a:pt x="21600" y="1948"/>
                  </a:cubicBezTo>
                  <a:cubicBezTo>
                    <a:pt x="21600" y="885"/>
                    <a:pt x="20756" y="0"/>
                    <a:pt x="19744" y="0"/>
                  </a:cubicBezTo>
                  <a:close/>
                  <a:moveTo>
                    <a:pt x="14850" y="20007"/>
                  </a:moveTo>
                  <a:cubicBezTo>
                    <a:pt x="15019" y="20184"/>
                    <a:pt x="15188" y="20361"/>
                    <a:pt x="15188" y="20538"/>
                  </a:cubicBezTo>
                  <a:cubicBezTo>
                    <a:pt x="15188" y="20538"/>
                    <a:pt x="15356" y="20538"/>
                    <a:pt x="15188" y="20538"/>
                  </a:cubicBezTo>
                  <a:cubicBezTo>
                    <a:pt x="15188" y="20715"/>
                    <a:pt x="14850" y="20892"/>
                    <a:pt x="14513" y="20892"/>
                  </a:cubicBezTo>
                  <a:cubicBezTo>
                    <a:pt x="7088" y="20892"/>
                    <a:pt x="7088" y="20892"/>
                    <a:pt x="7088" y="20892"/>
                  </a:cubicBezTo>
                  <a:cubicBezTo>
                    <a:pt x="6750" y="20892"/>
                    <a:pt x="6413" y="20715"/>
                    <a:pt x="6413" y="20538"/>
                  </a:cubicBezTo>
                  <a:cubicBezTo>
                    <a:pt x="6413" y="20538"/>
                    <a:pt x="6413" y="20538"/>
                    <a:pt x="6413" y="20538"/>
                  </a:cubicBezTo>
                  <a:cubicBezTo>
                    <a:pt x="6413" y="20538"/>
                    <a:pt x="6413" y="20538"/>
                    <a:pt x="6413" y="20538"/>
                  </a:cubicBezTo>
                  <a:cubicBezTo>
                    <a:pt x="6413" y="20361"/>
                    <a:pt x="6581" y="20184"/>
                    <a:pt x="6750" y="20007"/>
                  </a:cubicBezTo>
                  <a:cubicBezTo>
                    <a:pt x="7425" y="19298"/>
                    <a:pt x="7931" y="18767"/>
                    <a:pt x="8100" y="18413"/>
                  </a:cubicBezTo>
                  <a:cubicBezTo>
                    <a:pt x="13500" y="18413"/>
                    <a:pt x="13500" y="18413"/>
                    <a:pt x="13500" y="18413"/>
                  </a:cubicBezTo>
                  <a:cubicBezTo>
                    <a:pt x="13669" y="18767"/>
                    <a:pt x="14175" y="19298"/>
                    <a:pt x="14850" y="20007"/>
                  </a:cubicBezTo>
                  <a:close/>
                  <a:moveTo>
                    <a:pt x="20250" y="16466"/>
                  </a:moveTo>
                  <a:cubicBezTo>
                    <a:pt x="20250" y="16820"/>
                    <a:pt x="20081" y="16997"/>
                    <a:pt x="19744" y="16997"/>
                  </a:cubicBezTo>
                  <a:cubicBezTo>
                    <a:pt x="1856" y="16997"/>
                    <a:pt x="1856" y="16997"/>
                    <a:pt x="1856" y="16997"/>
                  </a:cubicBezTo>
                  <a:cubicBezTo>
                    <a:pt x="1519" y="16997"/>
                    <a:pt x="1350" y="16820"/>
                    <a:pt x="1350" y="16466"/>
                  </a:cubicBezTo>
                  <a:cubicBezTo>
                    <a:pt x="1350" y="1948"/>
                    <a:pt x="1350" y="1948"/>
                    <a:pt x="1350" y="1948"/>
                  </a:cubicBezTo>
                  <a:cubicBezTo>
                    <a:pt x="1350" y="1593"/>
                    <a:pt x="1519" y="1416"/>
                    <a:pt x="1856" y="1416"/>
                  </a:cubicBezTo>
                  <a:cubicBezTo>
                    <a:pt x="19744" y="1416"/>
                    <a:pt x="19744" y="1416"/>
                    <a:pt x="19744" y="1416"/>
                  </a:cubicBezTo>
                  <a:cubicBezTo>
                    <a:pt x="20081" y="1416"/>
                    <a:pt x="20250" y="1593"/>
                    <a:pt x="20250" y="1948"/>
                  </a:cubicBezTo>
                  <a:lnTo>
                    <a:pt x="20250" y="164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7" name="Freeform 37"/>
            <p:cNvSpPr/>
            <p:nvPr/>
          </p:nvSpPr>
          <p:spPr>
            <a:xfrm>
              <a:off x="108440" y="108440"/>
              <a:ext cx="650644" cy="436617"/>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cubicBezTo>
                    <a:pt x="1575" y="0"/>
                    <a:pt x="1575" y="0"/>
                    <a:pt x="1575" y="0"/>
                  </a:cubicBezTo>
                  <a:cubicBezTo>
                    <a:pt x="675" y="0"/>
                    <a:pt x="0" y="1013"/>
                    <a:pt x="0" y="2363"/>
                  </a:cubicBezTo>
                  <a:cubicBezTo>
                    <a:pt x="0" y="19237"/>
                    <a:pt x="0" y="19237"/>
                    <a:pt x="0" y="19237"/>
                  </a:cubicBezTo>
                  <a:cubicBezTo>
                    <a:pt x="0" y="20587"/>
                    <a:pt x="675" y="21600"/>
                    <a:pt x="1575" y="21600"/>
                  </a:cubicBezTo>
                  <a:cubicBezTo>
                    <a:pt x="20025" y="21600"/>
                    <a:pt x="20025" y="21600"/>
                    <a:pt x="20025" y="21600"/>
                  </a:cubicBezTo>
                  <a:cubicBezTo>
                    <a:pt x="20925" y="21600"/>
                    <a:pt x="21600" y="20587"/>
                    <a:pt x="21600" y="19237"/>
                  </a:cubicBezTo>
                  <a:cubicBezTo>
                    <a:pt x="21600" y="2363"/>
                    <a:pt x="21600" y="2363"/>
                    <a:pt x="21600" y="2363"/>
                  </a:cubicBezTo>
                  <a:cubicBezTo>
                    <a:pt x="21600" y="1013"/>
                    <a:pt x="20925" y="0"/>
                    <a:pt x="20025" y="0"/>
                  </a:cubicBezTo>
                  <a:close/>
                  <a:moveTo>
                    <a:pt x="20700" y="19237"/>
                  </a:moveTo>
                  <a:cubicBezTo>
                    <a:pt x="20700" y="19912"/>
                    <a:pt x="20475" y="20250"/>
                    <a:pt x="20025" y="20250"/>
                  </a:cubicBezTo>
                  <a:cubicBezTo>
                    <a:pt x="1575" y="20250"/>
                    <a:pt x="1575" y="20250"/>
                    <a:pt x="1575" y="20250"/>
                  </a:cubicBezTo>
                  <a:cubicBezTo>
                    <a:pt x="1125" y="20250"/>
                    <a:pt x="900" y="19912"/>
                    <a:pt x="900" y="19237"/>
                  </a:cubicBezTo>
                  <a:cubicBezTo>
                    <a:pt x="900" y="2363"/>
                    <a:pt x="900" y="2363"/>
                    <a:pt x="900" y="2363"/>
                  </a:cubicBezTo>
                  <a:cubicBezTo>
                    <a:pt x="900" y="1688"/>
                    <a:pt x="1125" y="1350"/>
                    <a:pt x="1575" y="1350"/>
                  </a:cubicBezTo>
                  <a:cubicBezTo>
                    <a:pt x="20025" y="1350"/>
                    <a:pt x="20025" y="1350"/>
                    <a:pt x="20025" y="1350"/>
                  </a:cubicBezTo>
                  <a:cubicBezTo>
                    <a:pt x="20475" y="1350"/>
                    <a:pt x="20700" y="1688"/>
                    <a:pt x="20700" y="2363"/>
                  </a:cubicBezTo>
                  <a:lnTo>
                    <a:pt x="20700" y="1923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8" name="Freeform 38"/>
            <p:cNvSpPr/>
            <p:nvPr/>
          </p:nvSpPr>
          <p:spPr>
            <a:xfrm>
              <a:off x="390957" y="559324"/>
              <a:ext cx="82757" cy="7990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09" name="Freeform 39"/>
            <p:cNvSpPr/>
            <p:nvPr/>
          </p:nvSpPr>
          <p:spPr>
            <a:xfrm>
              <a:off x="325321" y="328173"/>
              <a:ext cx="79905" cy="162663"/>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1800" y="0"/>
                    <a:pt x="0" y="900"/>
                    <a:pt x="0" y="2700"/>
                  </a:cubicBezTo>
                  <a:cubicBezTo>
                    <a:pt x="0" y="18900"/>
                    <a:pt x="0" y="18900"/>
                    <a:pt x="0" y="18900"/>
                  </a:cubicBezTo>
                  <a:cubicBezTo>
                    <a:pt x="0" y="19800"/>
                    <a:pt x="1800" y="21600"/>
                    <a:pt x="5400" y="21600"/>
                  </a:cubicBezTo>
                  <a:cubicBezTo>
                    <a:pt x="16200" y="21600"/>
                    <a:pt x="16200" y="21600"/>
                    <a:pt x="16200" y="21600"/>
                  </a:cubicBezTo>
                  <a:cubicBezTo>
                    <a:pt x="19800" y="21600"/>
                    <a:pt x="21600" y="19800"/>
                    <a:pt x="21600" y="18900"/>
                  </a:cubicBezTo>
                  <a:cubicBezTo>
                    <a:pt x="21600" y="2700"/>
                    <a:pt x="21600" y="2700"/>
                    <a:pt x="21600" y="2700"/>
                  </a:cubicBezTo>
                  <a:cubicBezTo>
                    <a:pt x="21600" y="900"/>
                    <a:pt x="198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0" name="Freeform 40"/>
            <p:cNvSpPr/>
            <p:nvPr/>
          </p:nvSpPr>
          <p:spPr>
            <a:xfrm>
              <a:off x="596423" y="162659"/>
              <a:ext cx="79905" cy="328177"/>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1800" y="0"/>
                    <a:pt x="0" y="450"/>
                    <a:pt x="0" y="1350"/>
                  </a:cubicBezTo>
                  <a:cubicBezTo>
                    <a:pt x="0" y="20250"/>
                    <a:pt x="0" y="20250"/>
                    <a:pt x="0" y="20250"/>
                  </a:cubicBezTo>
                  <a:cubicBezTo>
                    <a:pt x="0" y="21150"/>
                    <a:pt x="1800" y="21600"/>
                    <a:pt x="5400" y="21600"/>
                  </a:cubicBezTo>
                  <a:cubicBezTo>
                    <a:pt x="16200" y="21600"/>
                    <a:pt x="16200" y="21600"/>
                    <a:pt x="16200" y="21600"/>
                  </a:cubicBezTo>
                  <a:cubicBezTo>
                    <a:pt x="19800" y="21600"/>
                    <a:pt x="21600" y="21150"/>
                    <a:pt x="21600" y="20250"/>
                  </a:cubicBezTo>
                  <a:cubicBezTo>
                    <a:pt x="21600" y="1350"/>
                    <a:pt x="21600" y="1350"/>
                    <a:pt x="21600" y="1350"/>
                  </a:cubicBezTo>
                  <a:cubicBezTo>
                    <a:pt x="21600" y="450"/>
                    <a:pt x="198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1" name="Freeform 41"/>
            <p:cNvSpPr/>
            <p:nvPr/>
          </p:nvSpPr>
          <p:spPr>
            <a:xfrm>
              <a:off x="459446" y="271100"/>
              <a:ext cx="82757" cy="219736"/>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1800" y="0"/>
                    <a:pt x="0" y="675"/>
                    <a:pt x="0" y="2025"/>
                  </a:cubicBezTo>
                  <a:cubicBezTo>
                    <a:pt x="0" y="19575"/>
                    <a:pt x="0" y="19575"/>
                    <a:pt x="0" y="19575"/>
                  </a:cubicBezTo>
                  <a:cubicBezTo>
                    <a:pt x="0" y="20925"/>
                    <a:pt x="1800" y="21600"/>
                    <a:pt x="5400" y="21600"/>
                  </a:cubicBezTo>
                  <a:cubicBezTo>
                    <a:pt x="16200" y="21600"/>
                    <a:pt x="16200" y="21600"/>
                    <a:pt x="16200" y="21600"/>
                  </a:cubicBezTo>
                  <a:cubicBezTo>
                    <a:pt x="19800" y="21600"/>
                    <a:pt x="21600" y="20925"/>
                    <a:pt x="21600" y="19575"/>
                  </a:cubicBezTo>
                  <a:cubicBezTo>
                    <a:pt x="21600" y="2025"/>
                    <a:pt x="21600" y="2025"/>
                    <a:pt x="21600" y="2025"/>
                  </a:cubicBezTo>
                  <a:cubicBezTo>
                    <a:pt x="21600" y="675"/>
                    <a:pt x="198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2" name="Freeform 42"/>
            <p:cNvSpPr/>
            <p:nvPr/>
          </p:nvSpPr>
          <p:spPr>
            <a:xfrm>
              <a:off x="188344" y="216880"/>
              <a:ext cx="82757" cy="273956"/>
            </a:xfrm>
            <a:custGeom>
              <a:avLst/>
              <a:gdLst/>
              <a:ahLst/>
              <a:cxnLst>
                <a:cxn ang="0">
                  <a:pos x="wd2" y="hd2"/>
                </a:cxn>
                <a:cxn ang="5400000">
                  <a:pos x="wd2" y="hd2"/>
                </a:cxn>
                <a:cxn ang="10800000">
                  <a:pos x="wd2" y="hd2"/>
                </a:cxn>
                <a:cxn ang="16200000">
                  <a:pos x="wd2" y="hd2"/>
                </a:cxn>
              </a:cxnLst>
              <a:rect l="0" t="0" r="r" b="b"/>
              <a:pathLst>
                <a:path w="21600" h="21600" extrusionOk="0">
                  <a:moveTo>
                    <a:pt x="16200" y="0"/>
                  </a:moveTo>
                  <a:cubicBezTo>
                    <a:pt x="5400" y="0"/>
                    <a:pt x="5400" y="0"/>
                    <a:pt x="5400" y="0"/>
                  </a:cubicBezTo>
                  <a:cubicBezTo>
                    <a:pt x="1800" y="0"/>
                    <a:pt x="0" y="540"/>
                    <a:pt x="0" y="1620"/>
                  </a:cubicBezTo>
                  <a:cubicBezTo>
                    <a:pt x="0" y="19980"/>
                    <a:pt x="0" y="19980"/>
                    <a:pt x="0" y="19980"/>
                  </a:cubicBezTo>
                  <a:cubicBezTo>
                    <a:pt x="0" y="21060"/>
                    <a:pt x="1800" y="21600"/>
                    <a:pt x="5400" y="21600"/>
                  </a:cubicBezTo>
                  <a:cubicBezTo>
                    <a:pt x="16200" y="21600"/>
                    <a:pt x="16200" y="21600"/>
                    <a:pt x="16200" y="21600"/>
                  </a:cubicBezTo>
                  <a:cubicBezTo>
                    <a:pt x="19800" y="21600"/>
                    <a:pt x="21600" y="21060"/>
                    <a:pt x="21600" y="19980"/>
                  </a:cubicBezTo>
                  <a:cubicBezTo>
                    <a:pt x="21600" y="1620"/>
                    <a:pt x="21600" y="1620"/>
                    <a:pt x="21600" y="1620"/>
                  </a:cubicBezTo>
                  <a:cubicBezTo>
                    <a:pt x="21600" y="540"/>
                    <a:pt x="19800" y="0"/>
                    <a:pt x="16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19" name="Group 163"/>
          <p:cNvGrpSpPr/>
          <p:nvPr/>
        </p:nvGrpSpPr>
        <p:grpSpPr>
          <a:xfrm>
            <a:off x="2474264" y="680736"/>
            <a:ext cx="923925" cy="920751"/>
            <a:chOff x="0" y="0"/>
            <a:chExt cx="923924" cy="920750"/>
          </a:xfrm>
        </p:grpSpPr>
        <p:sp>
          <p:nvSpPr>
            <p:cNvPr id="914" name="Freeform 46"/>
            <p:cNvSpPr/>
            <p:nvPr/>
          </p:nvSpPr>
          <p:spPr>
            <a:xfrm>
              <a:off x="247650" y="244475"/>
              <a:ext cx="428625" cy="428628"/>
            </a:xfrm>
            <a:custGeom>
              <a:avLst/>
              <a:gdLst/>
              <a:ahLst/>
              <a:cxnLst>
                <a:cxn ang="0">
                  <a:pos x="wd2" y="hd2"/>
                </a:cxn>
                <a:cxn ang="5400000">
                  <a:pos x="wd2" y="hd2"/>
                </a:cxn>
                <a:cxn ang="10800000">
                  <a:pos x="wd2" y="hd2"/>
                </a:cxn>
                <a:cxn ang="16200000">
                  <a:pos x="wd2" y="hd2"/>
                </a:cxn>
              </a:cxnLst>
              <a:rect l="0" t="0" r="r" b="b"/>
              <a:pathLst>
                <a:path w="21600" h="21600" extrusionOk="0">
                  <a:moveTo>
                    <a:pt x="10800" y="3086"/>
                  </a:moveTo>
                  <a:cubicBezTo>
                    <a:pt x="15043" y="3086"/>
                    <a:pt x="18514" y="6557"/>
                    <a:pt x="18514" y="10800"/>
                  </a:cubicBezTo>
                  <a:cubicBezTo>
                    <a:pt x="18514" y="15043"/>
                    <a:pt x="15043" y="18514"/>
                    <a:pt x="10800" y="18514"/>
                  </a:cubicBezTo>
                  <a:cubicBezTo>
                    <a:pt x="6557" y="18514"/>
                    <a:pt x="3086" y="15043"/>
                    <a:pt x="3086" y="10800"/>
                  </a:cubicBezTo>
                  <a:cubicBezTo>
                    <a:pt x="3086" y="6557"/>
                    <a:pt x="6557" y="3086"/>
                    <a:pt x="10800" y="3086"/>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5" name="Freeform 47"/>
            <p:cNvSpPr/>
            <p:nvPr/>
          </p:nvSpPr>
          <p:spPr>
            <a:xfrm>
              <a:off x="431800" y="-1"/>
              <a:ext cx="60325" cy="9207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360"/>
                    <a:pt x="0" y="900"/>
                  </a:cubicBezTo>
                  <a:cubicBezTo>
                    <a:pt x="0" y="3420"/>
                    <a:pt x="0" y="3420"/>
                    <a:pt x="0" y="3420"/>
                  </a:cubicBezTo>
                  <a:cubicBezTo>
                    <a:pt x="0" y="3960"/>
                    <a:pt x="5400" y="4320"/>
                    <a:pt x="10800" y="4320"/>
                  </a:cubicBezTo>
                  <a:cubicBezTo>
                    <a:pt x="16200" y="4320"/>
                    <a:pt x="21600" y="3960"/>
                    <a:pt x="21600" y="3420"/>
                  </a:cubicBezTo>
                  <a:cubicBezTo>
                    <a:pt x="21600" y="900"/>
                    <a:pt x="21600" y="900"/>
                    <a:pt x="21600" y="900"/>
                  </a:cubicBezTo>
                  <a:cubicBezTo>
                    <a:pt x="21600" y="360"/>
                    <a:pt x="16200" y="0"/>
                    <a:pt x="10800" y="0"/>
                  </a:cubicBezTo>
                  <a:close/>
                  <a:moveTo>
                    <a:pt x="10800" y="17280"/>
                  </a:moveTo>
                  <a:cubicBezTo>
                    <a:pt x="5400" y="17280"/>
                    <a:pt x="0" y="17640"/>
                    <a:pt x="0" y="18180"/>
                  </a:cubicBezTo>
                  <a:cubicBezTo>
                    <a:pt x="0" y="20700"/>
                    <a:pt x="0" y="20700"/>
                    <a:pt x="0" y="20700"/>
                  </a:cubicBezTo>
                  <a:cubicBezTo>
                    <a:pt x="0" y="21240"/>
                    <a:pt x="5400" y="21600"/>
                    <a:pt x="10800" y="21600"/>
                  </a:cubicBezTo>
                  <a:cubicBezTo>
                    <a:pt x="16200" y="21600"/>
                    <a:pt x="21600" y="21240"/>
                    <a:pt x="21600" y="20700"/>
                  </a:cubicBezTo>
                  <a:cubicBezTo>
                    <a:pt x="21600" y="18180"/>
                    <a:pt x="21600" y="18180"/>
                    <a:pt x="21600" y="18180"/>
                  </a:cubicBezTo>
                  <a:cubicBezTo>
                    <a:pt x="21600" y="17640"/>
                    <a:pt x="16200" y="17280"/>
                    <a:pt x="10800" y="172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6" name="Freeform 48"/>
            <p:cNvSpPr/>
            <p:nvPr/>
          </p:nvSpPr>
          <p:spPr>
            <a:xfrm>
              <a:off x="-1" y="428626"/>
              <a:ext cx="923926" cy="60327"/>
            </a:xfrm>
            <a:custGeom>
              <a:avLst/>
              <a:gdLst/>
              <a:ahLst/>
              <a:cxnLst>
                <a:cxn ang="0">
                  <a:pos x="wd2" y="hd2"/>
                </a:cxn>
                <a:cxn ang="5400000">
                  <a:pos x="wd2" y="hd2"/>
                </a:cxn>
                <a:cxn ang="10800000">
                  <a:pos x="wd2" y="hd2"/>
                </a:cxn>
                <a:cxn ang="16200000">
                  <a:pos x="wd2" y="hd2"/>
                </a:cxn>
              </a:cxnLst>
              <a:rect l="0" t="0" r="r" b="b"/>
              <a:pathLst>
                <a:path w="21600" h="21600" extrusionOk="0">
                  <a:moveTo>
                    <a:pt x="20700" y="0"/>
                  </a:moveTo>
                  <a:cubicBezTo>
                    <a:pt x="18180" y="0"/>
                    <a:pt x="18180" y="0"/>
                    <a:pt x="18180" y="0"/>
                  </a:cubicBezTo>
                  <a:cubicBezTo>
                    <a:pt x="17640" y="0"/>
                    <a:pt x="17280" y="5400"/>
                    <a:pt x="17280" y="10800"/>
                  </a:cubicBezTo>
                  <a:cubicBezTo>
                    <a:pt x="17280" y="16200"/>
                    <a:pt x="17640" y="21600"/>
                    <a:pt x="18180" y="21600"/>
                  </a:cubicBezTo>
                  <a:cubicBezTo>
                    <a:pt x="20700" y="21600"/>
                    <a:pt x="20700" y="21600"/>
                    <a:pt x="20700" y="21600"/>
                  </a:cubicBezTo>
                  <a:cubicBezTo>
                    <a:pt x="21240" y="21600"/>
                    <a:pt x="21600" y="16200"/>
                    <a:pt x="21600" y="10800"/>
                  </a:cubicBezTo>
                  <a:cubicBezTo>
                    <a:pt x="21600" y="5400"/>
                    <a:pt x="21240" y="0"/>
                    <a:pt x="20700" y="0"/>
                  </a:cubicBezTo>
                  <a:close/>
                  <a:moveTo>
                    <a:pt x="3420" y="0"/>
                  </a:moveTo>
                  <a:cubicBezTo>
                    <a:pt x="900" y="0"/>
                    <a:pt x="900" y="0"/>
                    <a:pt x="900" y="0"/>
                  </a:cubicBezTo>
                  <a:cubicBezTo>
                    <a:pt x="360" y="0"/>
                    <a:pt x="0" y="5400"/>
                    <a:pt x="0" y="10800"/>
                  </a:cubicBezTo>
                  <a:cubicBezTo>
                    <a:pt x="0" y="16200"/>
                    <a:pt x="360" y="21600"/>
                    <a:pt x="900" y="21600"/>
                  </a:cubicBezTo>
                  <a:cubicBezTo>
                    <a:pt x="3420" y="21600"/>
                    <a:pt x="3420" y="21600"/>
                    <a:pt x="3420" y="21600"/>
                  </a:cubicBezTo>
                  <a:cubicBezTo>
                    <a:pt x="3960" y="21600"/>
                    <a:pt x="4320" y="16200"/>
                    <a:pt x="4320" y="10800"/>
                  </a:cubicBezTo>
                  <a:cubicBezTo>
                    <a:pt x="4320" y="5400"/>
                    <a:pt x="3960" y="0"/>
                    <a:pt x="34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7" name="Freeform 49"/>
            <p:cNvSpPr/>
            <p:nvPr/>
          </p:nvSpPr>
          <p:spPr>
            <a:xfrm>
              <a:off x="127666" y="124492"/>
              <a:ext cx="668590" cy="668592"/>
            </a:xfrm>
            <a:custGeom>
              <a:avLst/>
              <a:gdLst/>
              <a:ahLst/>
              <a:cxnLst>
                <a:cxn ang="0">
                  <a:pos x="wd2" y="hd2"/>
                </a:cxn>
                <a:cxn ang="5400000">
                  <a:pos x="wd2" y="hd2"/>
                </a:cxn>
                <a:cxn ang="10800000">
                  <a:pos x="wd2" y="hd2"/>
                </a:cxn>
                <a:cxn ang="16200000">
                  <a:pos x="wd2" y="hd2"/>
                </a:cxn>
              </a:cxnLst>
              <a:rect l="0" t="0" r="r" b="b"/>
              <a:pathLst>
                <a:path w="21355" h="21355" extrusionOk="0">
                  <a:moveTo>
                    <a:pt x="20986" y="368"/>
                  </a:moveTo>
                  <a:cubicBezTo>
                    <a:pt x="20741" y="-123"/>
                    <a:pt x="20004" y="-123"/>
                    <a:pt x="19513" y="368"/>
                  </a:cubicBezTo>
                  <a:cubicBezTo>
                    <a:pt x="17059" y="2822"/>
                    <a:pt x="17059" y="2822"/>
                    <a:pt x="17059" y="2822"/>
                  </a:cubicBezTo>
                  <a:cubicBezTo>
                    <a:pt x="16568" y="3313"/>
                    <a:pt x="16568" y="4050"/>
                    <a:pt x="16813" y="4541"/>
                  </a:cubicBezTo>
                  <a:cubicBezTo>
                    <a:pt x="17304" y="4786"/>
                    <a:pt x="18041" y="4786"/>
                    <a:pt x="18532" y="4295"/>
                  </a:cubicBezTo>
                  <a:cubicBezTo>
                    <a:pt x="20986" y="1841"/>
                    <a:pt x="20986" y="1841"/>
                    <a:pt x="20986" y="1841"/>
                  </a:cubicBezTo>
                  <a:cubicBezTo>
                    <a:pt x="21477" y="1350"/>
                    <a:pt x="21477" y="613"/>
                    <a:pt x="20986" y="368"/>
                  </a:cubicBezTo>
                  <a:close/>
                  <a:moveTo>
                    <a:pt x="2822" y="17059"/>
                  </a:moveTo>
                  <a:cubicBezTo>
                    <a:pt x="368" y="19513"/>
                    <a:pt x="368" y="19513"/>
                    <a:pt x="368" y="19513"/>
                  </a:cubicBezTo>
                  <a:cubicBezTo>
                    <a:pt x="-123" y="20004"/>
                    <a:pt x="-123" y="20741"/>
                    <a:pt x="368" y="20986"/>
                  </a:cubicBezTo>
                  <a:cubicBezTo>
                    <a:pt x="613" y="21477"/>
                    <a:pt x="1350" y="21477"/>
                    <a:pt x="1841" y="20986"/>
                  </a:cubicBezTo>
                  <a:cubicBezTo>
                    <a:pt x="4295" y="18532"/>
                    <a:pt x="4295" y="18532"/>
                    <a:pt x="4295" y="18532"/>
                  </a:cubicBezTo>
                  <a:cubicBezTo>
                    <a:pt x="4786" y="18041"/>
                    <a:pt x="4786" y="17304"/>
                    <a:pt x="4541" y="16813"/>
                  </a:cubicBezTo>
                  <a:cubicBezTo>
                    <a:pt x="4050" y="16568"/>
                    <a:pt x="3313" y="16568"/>
                    <a:pt x="2822" y="1705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18" name="Freeform 50"/>
            <p:cNvSpPr/>
            <p:nvPr/>
          </p:nvSpPr>
          <p:spPr>
            <a:xfrm>
              <a:off x="127666" y="124492"/>
              <a:ext cx="668590" cy="668592"/>
            </a:xfrm>
            <a:custGeom>
              <a:avLst/>
              <a:gdLst/>
              <a:ahLst/>
              <a:cxnLst>
                <a:cxn ang="0">
                  <a:pos x="wd2" y="hd2"/>
                </a:cxn>
                <a:cxn ang="5400000">
                  <a:pos x="wd2" y="hd2"/>
                </a:cxn>
                <a:cxn ang="10800000">
                  <a:pos x="wd2" y="hd2"/>
                </a:cxn>
                <a:cxn ang="16200000">
                  <a:pos x="wd2" y="hd2"/>
                </a:cxn>
              </a:cxnLst>
              <a:rect l="0" t="0" r="r" b="b"/>
              <a:pathLst>
                <a:path w="21355" h="21355" extrusionOk="0">
                  <a:moveTo>
                    <a:pt x="20986" y="19513"/>
                  </a:moveTo>
                  <a:cubicBezTo>
                    <a:pt x="18532" y="17059"/>
                    <a:pt x="18532" y="17059"/>
                    <a:pt x="18532" y="17059"/>
                  </a:cubicBezTo>
                  <a:cubicBezTo>
                    <a:pt x="18041" y="16568"/>
                    <a:pt x="17304" y="16568"/>
                    <a:pt x="16813" y="16813"/>
                  </a:cubicBezTo>
                  <a:cubicBezTo>
                    <a:pt x="16568" y="17304"/>
                    <a:pt x="16568" y="18041"/>
                    <a:pt x="17059" y="18532"/>
                  </a:cubicBezTo>
                  <a:cubicBezTo>
                    <a:pt x="19513" y="20986"/>
                    <a:pt x="19513" y="20986"/>
                    <a:pt x="19513" y="20986"/>
                  </a:cubicBezTo>
                  <a:cubicBezTo>
                    <a:pt x="20004" y="21477"/>
                    <a:pt x="20741" y="21477"/>
                    <a:pt x="20986" y="20986"/>
                  </a:cubicBezTo>
                  <a:cubicBezTo>
                    <a:pt x="21477" y="20741"/>
                    <a:pt x="21477" y="20004"/>
                    <a:pt x="20986" y="19513"/>
                  </a:cubicBezTo>
                  <a:close/>
                  <a:moveTo>
                    <a:pt x="1841" y="368"/>
                  </a:moveTo>
                  <a:cubicBezTo>
                    <a:pt x="1350" y="-123"/>
                    <a:pt x="613" y="-123"/>
                    <a:pt x="368" y="368"/>
                  </a:cubicBezTo>
                  <a:cubicBezTo>
                    <a:pt x="-123" y="613"/>
                    <a:pt x="-123" y="1350"/>
                    <a:pt x="368" y="1841"/>
                  </a:cubicBezTo>
                  <a:cubicBezTo>
                    <a:pt x="2822" y="4295"/>
                    <a:pt x="2822" y="4295"/>
                    <a:pt x="2822" y="4295"/>
                  </a:cubicBezTo>
                  <a:cubicBezTo>
                    <a:pt x="3313" y="4786"/>
                    <a:pt x="4050" y="4786"/>
                    <a:pt x="4541" y="4541"/>
                  </a:cubicBezTo>
                  <a:cubicBezTo>
                    <a:pt x="4786" y="4050"/>
                    <a:pt x="4786" y="3313"/>
                    <a:pt x="4295" y="2822"/>
                  </a:cubicBezTo>
                  <a:lnTo>
                    <a:pt x="1841" y="36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22" name="Group 169"/>
          <p:cNvGrpSpPr/>
          <p:nvPr/>
        </p:nvGrpSpPr>
        <p:grpSpPr>
          <a:xfrm>
            <a:off x="550586" y="3998045"/>
            <a:ext cx="1018771" cy="732827"/>
            <a:chOff x="0" y="0"/>
            <a:chExt cx="1018769" cy="732825"/>
          </a:xfrm>
        </p:grpSpPr>
        <p:sp>
          <p:nvSpPr>
            <p:cNvPr id="920" name="Freeform 5"/>
            <p:cNvSpPr/>
            <p:nvPr/>
          </p:nvSpPr>
          <p:spPr>
            <a:xfrm>
              <a:off x="0" y="275169"/>
              <a:ext cx="484544" cy="419153"/>
            </a:xfrm>
            <a:custGeom>
              <a:avLst/>
              <a:gdLst/>
              <a:ahLst/>
              <a:cxnLst>
                <a:cxn ang="0">
                  <a:pos x="wd2" y="hd2"/>
                </a:cxn>
                <a:cxn ang="5400000">
                  <a:pos x="wd2" y="hd2"/>
                </a:cxn>
                <a:cxn ang="10800000">
                  <a:pos x="wd2" y="hd2"/>
                </a:cxn>
                <a:cxn ang="16200000">
                  <a:pos x="wd2" y="hd2"/>
                </a:cxn>
              </a:cxnLst>
              <a:rect l="0" t="0" r="r" b="b"/>
              <a:pathLst>
                <a:path w="20919" h="20197" extrusionOk="0">
                  <a:moveTo>
                    <a:pt x="0" y="368"/>
                  </a:moveTo>
                  <a:cubicBezTo>
                    <a:pt x="2492" y="1307"/>
                    <a:pt x="4154" y="2246"/>
                    <a:pt x="5400" y="4594"/>
                  </a:cubicBezTo>
                  <a:cubicBezTo>
                    <a:pt x="7477" y="8350"/>
                    <a:pt x="7892" y="11168"/>
                    <a:pt x="9554" y="14924"/>
                  </a:cubicBezTo>
                  <a:cubicBezTo>
                    <a:pt x="11631" y="19620"/>
                    <a:pt x="15785" y="20559"/>
                    <a:pt x="17446" y="20089"/>
                  </a:cubicBezTo>
                  <a:cubicBezTo>
                    <a:pt x="17446" y="15863"/>
                    <a:pt x="14954" y="10229"/>
                    <a:pt x="11215" y="6942"/>
                  </a:cubicBezTo>
                  <a:cubicBezTo>
                    <a:pt x="15785" y="10229"/>
                    <a:pt x="18277" y="14455"/>
                    <a:pt x="18692" y="19620"/>
                  </a:cubicBezTo>
                  <a:cubicBezTo>
                    <a:pt x="18692" y="19620"/>
                    <a:pt x="21600" y="17272"/>
                    <a:pt x="20769" y="12576"/>
                  </a:cubicBezTo>
                  <a:cubicBezTo>
                    <a:pt x="19108" y="1307"/>
                    <a:pt x="7477" y="-1041"/>
                    <a:pt x="0" y="36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21" name="Freeform 6"/>
            <p:cNvSpPr/>
            <p:nvPr/>
          </p:nvSpPr>
          <p:spPr>
            <a:xfrm>
              <a:off x="423355" y="0"/>
              <a:ext cx="595415" cy="732826"/>
            </a:xfrm>
            <a:custGeom>
              <a:avLst/>
              <a:gdLst/>
              <a:ahLst/>
              <a:cxnLst>
                <a:cxn ang="0">
                  <a:pos x="wd2" y="hd2"/>
                </a:cxn>
                <a:cxn ang="5400000">
                  <a:pos x="wd2" y="hd2"/>
                </a:cxn>
                <a:cxn ang="10800000">
                  <a:pos x="wd2" y="hd2"/>
                </a:cxn>
                <a:cxn ang="16200000">
                  <a:pos x="wd2" y="hd2"/>
                </a:cxn>
              </a:cxnLst>
              <a:rect l="0" t="0" r="r" b="b"/>
              <a:pathLst>
                <a:path w="21600" h="21123" extrusionOk="0">
                  <a:moveTo>
                    <a:pt x="0" y="10660"/>
                  </a:moveTo>
                  <a:cubicBezTo>
                    <a:pt x="1742" y="12062"/>
                    <a:pt x="2439" y="13465"/>
                    <a:pt x="2787" y="15709"/>
                  </a:cubicBezTo>
                  <a:cubicBezTo>
                    <a:pt x="3135" y="17112"/>
                    <a:pt x="2439" y="18514"/>
                    <a:pt x="1742" y="19636"/>
                  </a:cubicBezTo>
                  <a:cubicBezTo>
                    <a:pt x="2090" y="20478"/>
                    <a:pt x="3484" y="20758"/>
                    <a:pt x="3484" y="20758"/>
                  </a:cubicBezTo>
                  <a:cubicBezTo>
                    <a:pt x="3832" y="15709"/>
                    <a:pt x="4877" y="11782"/>
                    <a:pt x="10103" y="8135"/>
                  </a:cubicBezTo>
                  <a:cubicBezTo>
                    <a:pt x="5923" y="11782"/>
                    <a:pt x="4181" y="17392"/>
                    <a:pt x="4529" y="21039"/>
                  </a:cubicBezTo>
                  <a:cubicBezTo>
                    <a:pt x="7316" y="21600"/>
                    <a:pt x="12194" y="19356"/>
                    <a:pt x="13587" y="14587"/>
                  </a:cubicBezTo>
                  <a:cubicBezTo>
                    <a:pt x="14981" y="10940"/>
                    <a:pt x="14284" y="8416"/>
                    <a:pt x="16026" y="5049"/>
                  </a:cubicBezTo>
                  <a:cubicBezTo>
                    <a:pt x="17419" y="2525"/>
                    <a:pt x="19161" y="1403"/>
                    <a:pt x="21600" y="0"/>
                  </a:cubicBezTo>
                  <a:cubicBezTo>
                    <a:pt x="13935" y="281"/>
                    <a:pt x="2787" y="3647"/>
                    <a:pt x="0" y="1066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26" name="Group 172"/>
          <p:cNvGrpSpPr/>
          <p:nvPr/>
        </p:nvGrpSpPr>
        <p:grpSpPr>
          <a:xfrm>
            <a:off x="6633829" y="4070682"/>
            <a:ext cx="921930" cy="604095"/>
            <a:chOff x="0" y="0"/>
            <a:chExt cx="921928" cy="604093"/>
          </a:xfrm>
        </p:grpSpPr>
        <p:sp>
          <p:nvSpPr>
            <p:cNvPr id="923" name="Freeform 477"/>
            <p:cNvSpPr/>
            <p:nvPr/>
          </p:nvSpPr>
          <p:spPr>
            <a:xfrm>
              <a:off x="155759" y="0"/>
              <a:ext cx="620935" cy="6040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21100"/>
                    <a:pt x="0" y="21100"/>
                    <a:pt x="0" y="21100"/>
                  </a:cubicBezTo>
                  <a:cubicBezTo>
                    <a:pt x="0" y="17600"/>
                    <a:pt x="6296" y="14800"/>
                    <a:pt x="8039" y="14400"/>
                  </a:cubicBezTo>
                  <a:cubicBezTo>
                    <a:pt x="8136" y="14300"/>
                    <a:pt x="8136" y="14000"/>
                    <a:pt x="8233" y="13700"/>
                  </a:cubicBezTo>
                  <a:cubicBezTo>
                    <a:pt x="7846" y="13200"/>
                    <a:pt x="6877" y="12000"/>
                    <a:pt x="6490" y="10300"/>
                  </a:cubicBezTo>
                  <a:cubicBezTo>
                    <a:pt x="6102" y="10200"/>
                    <a:pt x="5812" y="9800"/>
                    <a:pt x="5618" y="9200"/>
                  </a:cubicBezTo>
                  <a:cubicBezTo>
                    <a:pt x="5327" y="8500"/>
                    <a:pt x="5327" y="7400"/>
                    <a:pt x="5812" y="6700"/>
                  </a:cubicBezTo>
                  <a:cubicBezTo>
                    <a:pt x="5812" y="6700"/>
                    <a:pt x="5812" y="6700"/>
                    <a:pt x="5812" y="6700"/>
                  </a:cubicBezTo>
                  <a:cubicBezTo>
                    <a:pt x="5715" y="5700"/>
                    <a:pt x="5424" y="3200"/>
                    <a:pt x="6877" y="1500"/>
                  </a:cubicBezTo>
                  <a:cubicBezTo>
                    <a:pt x="7749" y="500"/>
                    <a:pt x="9105" y="0"/>
                    <a:pt x="10752" y="0"/>
                  </a:cubicBezTo>
                  <a:cubicBezTo>
                    <a:pt x="12495" y="0"/>
                    <a:pt x="13754" y="500"/>
                    <a:pt x="14626" y="1500"/>
                  </a:cubicBezTo>
                  <a:cubicBezTo>
                    <a:pt x="16079" y="3200"/>
                    <a:pt x="15885" y="5700"/>
                    <a:pt x="15788" y="6700"/>
                  </a:cubicBezTo>
                  <a:cubicBezTo>
                    <a:pt x="15788" y="6700"/>
                    <a:pt x="15788" y="6700"/>
                    <a:pt x="15788" y="6700"/>
                  </a:cubicBezTo>
                  <a:cubicBezTo>
                    <a:pt x="16273" y="7400"/>
                    <a:pt x="16273" y="8500"/>
                    <a:pt x="15982" y="9200"/>
                  </a:cubicBezTo>
                  <a:cubicBezTo>
                    <a:pt x="15788" y="9800"/>
                    <a:pt x="15498" y="10200"/>
                    <a:pt x="15110" y="10300"/>
                  </a:cubicBezTo>
                  <a:cubicBezTo>
                    <a:pt x="14723" y="12000"/>
                    <a:pt x="13754" y="13200"/>
                    <a:pt x="13367" y="13700"/>
                  </a:cubicBezTo>
                  <a:cubicBezTo>
                    <a:pt x="13367" y="14000"/>
                    <a:pt x="13464" y="14300"/>
                    <a:pt x="13561" y="14400"/>
                  </a:cubicBezTo>
                  <a:cubicBezTo>
                    <a:pt x="15304" y="14800"/>
                    <a:pt x="21600" y="17600"/>
                    <a:pt x="21600" y="21100"/>
                  </a:cubicBezTo>
                  <a:lnTo>
                    <a:pt x="21600" y="21600"/>
                  </a:lnTo>
                  <a:close/>
                  <a:moveTo>
                    <a:pt x="1162" y="20500"/>
                  </a:moveTo>
                  <a:cubicBezTo>
                    <a:pt x="20438" y="20500"/>
                    <a:pt x="20438" y="20500"/>
                    <a:pt x="20438" y="20500"/>
                  </a:cubicBezTo>
                  <a:cubicBezTo>
                    <a:pt x="20147" y="19500"/>
                    <a:pt x="19082" y="18500"/>
                    <a:pt x="17532" y="17500"/>
                  </a:cubicBezTo>
                  <a:cubicBezTo>
                    <a:pt x="15885" y="16400"/>
                    <a:pt x="13948" y="15700"/>
                    <a:pt x="13270" y="15500"/>
                  </a:cubicBezTo>
                  <a:cubicBezTo>
                    <a:pt x="12398" y="15400"/>
                    <a:pt x="12301" y="14000"/>
                    <a:pt x="12301" y="13400"/>
                  </a:cubicBezTo>
                  <a:cubicBezTo>
                    <a:pt x="12301" y="13200"/>
                    <a:pt x="12301" y="13200"/>
                    <a:pt x="12301" y="13200"/>
                  </a:cubicBezTo>
                  <a:cubicBezTo>
                    <a:pt x="12398" y="13000"/>
                    <a:pt x="12398" y="13000"/>
                    <a:pt x="12398" y="13000"/>
                  </a:cubicBezTo>
                  <a:cubicBezTo>
                    <a:pt x="12398" y="13000"/>
                    <a:pt x="13754" y="11600"/>
                    <a:pt x="14045" y="9800"/>
                  </a:cubicBezTo>
                  <a:cubicBezTo>
                    <a:pt x="14142" y="9300"/>
                    <a:pt x="14142" y="9300"/>
                    <a:pt x="14142" y="9300"/>
                  </a:cubicBezTo>
                  <a:cubicBezTo>
                    <a:pt x="14626" y="9300"/>
                    <a:pt x="14626" y="9300"/>
                    <a:pt x="14626" y="9300"/>
                  </a:cubicBezTo>
                  <a:cubicBezTo>
                    <a:pt x="14723" y="9300"/>
                    <a:pt x="14917" y="9100"/>
                    <a:pt x="15013" y="8600"/>
                  </a:cubicBezTo>
                  <a:cubicBezTo>
                    <a:pt x="15110" y="8100"/>
                    <a:pt x="15013" y="7600"/>
                    <a:pt x="14820" y="7400"/>
                  </a:cubicBezTo>
                  <a:cubicBezTo>
                    <a:pt x="14626" y="7200"/>
                    <a:pt x="14626" y="7200"/>
                    <a:pt x="14626" y="7200"/>
                  </a:cubicBezTo>
                  <a:cubicBezTo>
                    <a:pt x="14626" y="6900"/>
                    <a:pt x="14626" y="6900"/>
                    <a:pt x="14626" y="6900"/>
                  </a:cubicBezTo>
                  <a:cubicBezTo>
                    <a:pt x="14626" y="6800"/>
                    <a:pt x="14626" y="6700"/>
                    <a:pt x="14626" y="6600"/>
                  </a:cubicBezTo>
                  <a:cubicBezTo>
                    <a:pt x="14723" y="5700"/>
                    <a:pt x="14917" y="3600"/>
                    <a:pt x="13851" y="2300"/>
                  </a:cubicBezTo>
                  <a:cubicBezTo>
                    <a:pt x="13173" y="1500"/>
                    <a:pt x="12204" y="1200"/>
                    <a:pt x="10752" y="1200"/>
                  </a:cubicBezTo>
                  <a:cubicBezTo>
                    <a:pt x="9396" y="1200"/>
                    <a:pt x="8427" y="1500"/>
                    <a:pt x="7749" y="2300"/>
                  </a:cubicBezTo>
                  <a:cubicBezTo>
                    <a:pt x="6587" y="3600"/>
                    <a:pt x="6877" y="5700"/>
                    <a:pt x="6974" y="6600"/>
                  </a:cubicBezTo>
                  <a:cubicBezTo>
                    <a:pt x="6974" y="6700"/>
                    <a:pt x="6974" y="6800"/>
                    <a:pt x="6974" y="6900"/>
                  </a:cubicBezTo>
                  <a:cubicBezTo>
                    <a:pt x="6974" y="7200"/>
                    <a:pt x="6974" y="7200"/>
                    <a:pt x="6974" y="7200"/>
                  </a:cubicBezTo>
                  <a:cubicBezTo>
                    <a:pt x="6780" y="7400"/>
                    <a:pt x="6780" y="7400"/>
                    <a:pt x="6780" y="7400"/>
                  </a:cubicBezTo>
                  <a:cubicBezTo>
                    <a:pt x="6490" y="7600"/>
                    <a:pt x="6490" y="8100"/>
                    <a:pt x="6587" y="8600"/>
                  </a:cubicBezTo>
                  <a:cubicBezTo>
                    <a:pt x="6683" y="9100"/>
                    <a:pt x="6877" y="9300"/>
                    <a:pt x="6974" y="9300"/>
                  </a:cubicBezTo>
                  <a:cubicBezTo>
                    <a:pt x="7458" y="9300"/>
                    <a:pt x="7458" y="9300"/>
                    <a:pt x="7458" y="9300"/>
                  </a:cubicBezTo>
                  <a:cubicBezTo>
                    <a:pt x="7458" y="9800"/>
                    <a:pt x="7458" y="9800"/>
                    <a:pt x="7458" y="9800"/>
                  </a:cubicBezTo>
                  <a:cubicBezTo>
                    <a:pt x="7749" y="11600"/>
                    <a:pt x="9105" y="13000"/>
                    <a:pt x="9202" y="13000"/>
                  </a:cubicBezTo>
                  <a:cubicBezTo>
                    <a:pt x="9299" y="13200"/>
                    <a:pt x="9299" y="13200"/>
                    <a:pt x="9299" y="13200"/>
                  </a:cubicBezTo>
                  <a:cubicBezTo>
                    <a:pt x="9299" y="13400"/>
                    <a:pt x="9299" y="13400"/>
                    <a:pt x="9299" y="13400"/>
                  </a:cubicBezTo>
                  <a:cubicBezTo>
                    <a:pt x="9299" y="14000"/>
                    <a:pt x="9202" y="15400"/>
                    <a:pt x="8330" y="15500"/>
                  </a:cubicBezTo>
                  <a:cubicBezTo>
                    <a:pt x="7652" y="15700"/>
                    <a:pt x="5715" y="16400"/>
                    <a:pt x="4068" y="17500"/>
                  </a:cubicBezTo>
                  <a:cubicBezTo>
                    <a:pt x="2422" y="18500"/>
                    <a:pt x="1453" y="19500"/>
                    <a:pt x="1162" y="205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24" name="Freeform 478"/>
            <p:cNvSpPr/>
            <p:nvPr/>
          </p:nvSpPr>
          <p:spPr>
            <a:xfrm>
              <a:off x="608304" y="23152"/>
              <a:ext cx="313625" cy="505168"/>
            </a:xfrm>
            <a:custGeom>
              <a:avLst/>
              <a:gdLst/>
              <a:ahLst/>
              <a:cxnLst>
                <a:cxn ang="0">
                  <a:pos x="wd2" y="hd2"/>
                </a:cxn>
                <a:cxn ang="5400000">
                  <a:pos x="wd2" y="hd2"/>
                </a:cxn>
                <a:cxn ang="10800000">
                  <a:pos x="wd2" y="hd2"/>
                </a:cxn>
                <a:cxn ang="16200000">
                  <a:pos x="wd2" y="hd2"/>
                </a:cxn>
              </a:cxnLst>
              <a:rect l="0" t="0" r="r" b="b"/>
              <a:pathLst>
                <a:path w="21600" h="21600" extrusionOk="0">
                  <a:moveTo>
                    <a:pt x="8219" y="14320"/>
                  </a:moveTo>
                  <a:cubicBezTo>
                    <a:pt x="8028" y="14201"/>
                    <a:pt x="8028" y="13962"/>
                    <a:pt x="8028" y="13604"/>
                  </a:cubicBezTo>
                  <a:cubicBezTo>
                    <a:pt x="8602" y="13127"/>
                    <a:pt x="10131" y="11934"/>
                    <a:pt x="10896" y="10263"/>
                  </a:cubicBezTo>
                  <a:cubicBezTo>
                    <a:pt x="11469" y="10144"/>
                    <a:pt x="11851" y="9786"/>
                    <a:pt x="12234" y="9189"/>
                  </a:cubicBezTo>
                  <a:cubicBezTo>
                    <a:pt x="12616" y="8473"/>
                    <a:pt x="12807" y="7399"/>
                    <a:pt x="11851" y="6683"/>
                  </a:cubicBezTo>
                  <a:cubicBezTo>
                    <a:pt x="11851" y="6683"/>
                    <a:pt x="11851" y="6683"/>
                    <a:pt x="11851" y="6683"/>
                  </a:cubicBezTo>
                  <a:cubicBezTo>
                    <a:pt x="12042" y="5728"/>
                    <a:pt x="12425" y="3222"/>
                    <a:pt x="10131" y="1551"/>
                  </a:cubicBezTo>
                  <a:cubicBezTo>
                    <a:pt x="8602" y="597"/>
                    <a:pt x="6499" y="0"/>
                    <a:pt x="3632" y="0"/>
                  </a:cubicBezTo>
                  <a:cubicBezTo>
                    <a:pt x="2294" y="0"/>
                    <a:pt x="956" y="239"/>
                    <a:pt x="0" y="477"/>
                  </a:cubicBezTo>
                  <a:cubicBezTo>
                    <a:pt x="382" y="716"/>
                    <a:pt x="573" y="1074"/>
                    <a:pt x="956" y="1432"/>
                  </a:cubicBezTo>
                  <a:cubicBezTo>
                    <a:pt x="1720" y="1313"/>
                    <a:pt x="2676" y="1193"/>
                    <a:pt x="3632" y="1193"/>
                  </a:cubicBezTo>
                  <a:cubicBezTo>
                    <a:pt x="5926" y="1193"/>
                    <a:pt x="7646" y="1551"/>
                    <a:pt x="8793" y="2267"/>
                  </a:cubicBezTo>
                  <a:cubicBezTo>
                    <a:pt x="10513" y="3580"/>
                    <a:pt x="10131" y="5728"/>
                    <a:pt x="10131" y="6564"/>
                  </a:cubicBezTo>
                  <a:cubicBezTo>
                    <a:pt x="9940" y="6683"/>
                    <a:pt x="9940" y="6802"/>
                    <a:pt x="9940" y="6922"/>
                  </a:cubicBezTo>
                  <a:cubicBezTo>
                    <a:pt x="9940" y="7160"/>
                    <a:pt x="9940" y="7160"/>
                    <a:pt x="9940" y="7160"/>
                  </a:cubicBezTo>
                  <a:cubicBezTo>
                    <a:pt x="10322" y="7399"/>
                    <a:pt x="10322" y="7399"/>
                    <a:pt x="10322" y="7399"/>
                  </a:cubicBezTo>
                  <a:cubicBezTo>
                    <a:pt x="10704" y="7518"/>
                    <a:pt x="10896" y="8115"/>
                    <a:pt x="10704" y="8592"/>
                  </a:cubicBezTo>
                  <a:cubicBezTo>
                    <a:pt x="10513" y="9070"/>
                    <a:pt x="10131" y="9308"/>
                    <a:pt x="9940" y="9308"/>
                  </a:cubicBezTo>
                  <a:cubicBezTo>
                    <a:pt x="9175" y="9308"/>
                    <a:pt x="9175" y="9308"/>
                    <a:pt x="9175" y="9308"/>
                  </a:cubicBezTo>
                  <a:cubicBezTo>
                    <a:pt x="9175" y="9786"/>
                    <a:pt x="9175" y="9786"/>
                    <a:pt x="9175" y="9786"/>
                  </a:cubicBezTo>
                  <a:cubicBezTo>
                    <a:pt x="8602" y="11576"/>
                    <a:pt x="6499" y="13008"/>
                    <a:pt x="6308" y="13008"/>
                  </a:cubicBezTo>
                  <a:cubicBezTo>
                    <a:pt x="6117" y="13127"/>
                    <a:pt x="6117" y="13127"/>
                    <a:pt x="6117" y="13127"/>
                  </a:cubicBezTo>
                  <a:cubicBezTo>
                    <a:pt x="6117" y="13366"/>
                    <a:pt x="6117" y="13366"/>
                    <a:pt x="6117" y="13366"/>
                  </a:cubicBezTo>
                  <a:cubicBezTo>
                    <a:pt x="6117" y="13962"/>
                    <a:pt x="6308" y="15394"/>
                    <a:pt x="7837" y="15514"/>
                  </a:cubicBezTo>
                  <a:cubicBezTo>
                    <a:pt x="8984" y="15633"/>
                    <a:pt x="12042" y="16349"/>
                    <a:pt x="14719" y="17423"/>
                  </a:cubicBezTo>
                  <a:cubicBezTo>
                    <a:pt x="17395" y="18378"/>
                    <a:pt x="19115" y="19452"/>
                    <a:pt x="19497" y="20407"/>
                  </a:cubicBezTo>
                  <a:cubicBezTo>
                    <a:pt x="11087" y="20407"/>
                    <a:pt x="11087" y="20407"/>
                    <a:pt x="11087" y="20407"/>
                  </a:cubicBezTo>
                  <a:cubicBezTo>
                    <a:pt x="11469" y="20765"/>
                    <a:pt x="12042" y="21123"/>
                    <a:pt x="12425" y="21600"/>
                  </a:cubicBezTo>
                  <a:cubicBezTo>
                    <a:pt x="21600" y="21600"/>
                    <a:pt x="21600" y="21600"/>
                    <a:pt x="21600" y="21600"/>
                  </a:cubicBezTo>
                  <a:cubicBezTo>
                    <a:pt x="21600" y="21003"/>
                    <a:pt x="21600" y="21003"/>
                    <a:pt x="21600" y="21003"/>
                  </a:cubicBezTo>
                  <a:cubicBezTo>
                    <a:pt x="21600" y="17543"/>
                    <a:pt x="11087" y="14678"/>
                    <a:pt x="8219" y="143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25" name="Freeform 479"/>
            <p:cNvSpPr/>
            <p:nvPr/>
          </p:nvSpPr>
          <p:spPr>
            <a:xfrm>
              <a:off x="0" y="23152"/>
              <a:ext cx="324149" cy="505168"/>
            </a:xfrm>
            <a:custGeom>
              <a:avLst/>
              <a:gdLst/>
              <a:ahLst/>
              <a:cxnLst>
                <a:cxn ang="0">
                  <a:pos x="wd2" y="hd2"/>
                </a:cxn>
                <a:cxn ang="5400000">
                  <a:pos x="wd2" y="hd2"/>
                </a:cxn>
                <a:cxn ang="10800000">
                  <a:pos x="wd2" y="hd2"/>
                </a:cxn>
                <a:cxn ang="16200000">
                  <a:pos x="wd2" y="hd2"/>
                </a:cxn>
              </a:cxnLst>
              <a:rect l="0" t="0" r="r" b="b"/>
              <a:pathLst>
                <a:path w="21600" h="21600" extrusionOk="0">
                  <a:moveTo>
                    <a:pt x="10986" y="20407"/>
                  </a:moveTo>
                  <a:cubicBezTo>
                    <a:pt x="2048" y="20407"/>
                    <a:pt x="2048" y="20407"/>
                    <a:pt x="2048" y="20407"/>
                  </a:cubicBezTo>
                  <a:cubicBezTo>
                    <a:pt x="2421" y="19452"/>
                    <a:pt x="4097" y="18378"/>
                    <a:pt x="6517" y="17423"/>
                  </a:cubicBezTo>
                  <a:cubicBezTo>
                    <a:pt x="9310" y="16349"/>
                    <a:pt x="12290" y="15633"/>
                    <a:pt x="13407" y="15514"/>
                  </a:cubicBezTo>
                  <a:cubicBezTo>
                    <a:pt x="14897" y="15394"/>
                    <a:pt x="15083" y="13962"/>
                    <a:pt x="15083" y="13366"/>
                  </a:cubicBezTo>
                  <a:cubicBezTo>
                    <a:pt x="15083" y="13127"/>
                    <a:pt x="15083" y="13127"/>
                    <a:pt x="15083" y="13127"/>
                  </a:cubicBezTo>
                  <a:cubicBezTo>
                    <a:pt x="14710" y="13008"/>
                    <a:pt x="14710" y="13008"/>
                    <a:pt x="14710" y="13008"/>
                  </a:cubicBezTo>
                  <a:cubicBezTo>
                    <a:pt x="14710" y="13008"/>
                    <a:pt x="12662" y="11576"/>
                    <a:pt x="12103" y="9786"/>
                  </a:cubicBezTo>
                  <a:cubicBezTo>
                    <a:pt x="11917" y="9308"/>
                    <a:pt x="11917" y="9308"/>
                    <a:pt x="11917" y="9308"/>
                  </a:cubicBezTo>
                  <a:cubicBezTo>
                    <a:pt x="11172" y="9308"/>
                    <a:pt x="11172" y="9308"/>
                    <a:pt x="11172" y="9308"/>
                  </a:cubicBezTo>
                  <a:cubicBezTo>
                    <a:pt x="11172" y="9308"/>
                    <a:pt x="10800" y="9070"/>
                    <a:pt x="10614" y="8592"/>
                  </a:cubicBezTo>
                  <a:cubicBezTo>
                    <a:pt x="10428" y="8115"/>
                    <a:pt x="10614" y="7518"/>
                    <a:pt x="10986" y="7399"/>
                  </a:cubicBezTo>
                  <a:cubicBezTo>
                    <a:pt x="11359" y="7160"/>
                    <a:pt x="11359" y="7160"/>
                    <a:pt x="11359" y="7160"/>
                  </a:cubicBezTo>
                  <a:cubicBezTo>
                    <a:pt x="11172" y="6922"/>
                    <a:pt x="11172" y="6922"/>
                    <a:pt x="11172" y="6922"/>
                  </a:cubicBezTo>
                  <a:cubicBezTo>
                    <a:pt x="11172" y="6802"/>
                    <a:pt x="11172" y="6683"/>
                    <a:pt x="11172" y="6564"/>
                  </a:cubicBezTo>
                  <a:cubicBezTo>
                    <a:pt x="10986" y="5728"/>
                    <a:pt x="10800" y="3580"/>
                    <a:pt x="12476" y="2267"/>
                  </a:cubicBezTo>
                  <a:cubicBezTo>
                    <a:pt x="13593" y="1551"/>
                    <a:pt x="15269" y="1193"/>
                    <a:pt x="17317" y="1193"/>
                  </a:cubicBezTo>
                  <a:cubicBezTo>
                    <a:pt x="18807" y="1193"/>
                    <a:pt x="19924" y="1313"/>
                    <a:pt x="20855" y="1551"/>
                  </a:cubicBezTo>
                  <a:cubicBezTo>
                    <a:pt x="21041" y="1313"/>
                    <a:pt x="21228" y="955"/>
                    <a:pt x="21600" y="597"/>
                  </a:cubicBezTo>
                  <a:cubicBezTo>
                    <a:pt x="20483" y="239"/>
                    <a:pt x="18993" y="0"/>
                    <a:pt x="17317" y="0"/>
                  </a:cubicBezTo>
                  <a:cubicBezTo>
                    <a:pt x="14710" y="0"/>
                    <a:pt x="12476" y="597"/>
                    <a:pt x="11172" y="1551"/>
                  </a:cubicBezTo>
                  <a:cubicBezTo>
                    <a:pt x="8938" y="3222"/>
                    <a:pt x="9310" y="5728"/>
                    <a:pt x="9497" y="6683"/>
                  </a:cubicBezTo>
                  <a:cubicBezTo>
                    <a:pt x="9497" y="6683"/>
                    <a:pt x="9497" y="6683"/>
                    <a:pt x="9497" y="6683"/>
                  </a:cubicBezTo>
                  <a:cubicBezTo>
                    <a:pt x="8566" y="7399"/>
                    <a:pt x="8566" y="8473"/>
                    <a:pt x="9124" y="9189"/>
                  </a:cubicBezTo>
                  <a:cubicBezTo>
                    <a:pt x="9310" y="9786"/>
                    <a:pt x="9869" y="10144"/>
                    <a:pt x="10428" y="10263"/>
                  </a:cubicBezTo>
                  <a:cubicBezTo>
                    <a:pt x="10986" y="11934"/>
                    <a:pt x="12662" y="13127"/>
                    <a:pt x="13221" y="13604"/>
                  </a:cubicBezTo>
                  <a:cubicBezTo>
                    <a:pt x="13221" y="13962"/>
                    <a:pt x="13034" y="14201"/>
                    <a:pt x="13034" y="14320"/>
                  </a:cubicBezTo>
                  <a:cubicBezTo>
                    <a:pt x="10241" y="14678"/>
                    <a:pt x="0" y="17543"/>
                    <a:pt x="0" y="21003"/>
                  </a:cubicBezTo>
                  <a:cubicBezTo>
                    <a:pt x="0" y="21600"/>
                    <a:pt x="0" y="21600"/>
                    <a:pt x="0" y="21600"/>
                  </a:cubicBezTo>
                  <a:cubicBezTo>
                    <a:pt x="9683" y="21600"/>
                    <a:pt x="9683" y="21600"/>
                    <a:pt x="9683" y="21600"/>
                  </a:cubicBezTo>
                  <a:cubicBezTo>
                    <a:pt x="10055" y="21123"/>
                    <a:pt x="10428" y="20765"/>
                    <a:pt x="10986" y="2040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27" name="Freeform 14"/>
          <p:cNvSpPr/>
          <p:nvPr/>
        </p:nvSpPr>
        <p:spPr>
          <a:xfrm>
            <a:off x="8777803" y="2415503"/>
            <a:ext cx="866021" cy="83147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21024"/>
                  <a:pt x="0" y="21024"/>
                  <a:pt x="0" y="21024"/>
                </a:cubicBezTo>
                <a:cubicBezTo>
                  <a:pt x="0" y="17568"/>
                  <a:pt x="6369" y="14832"/>
                  <a:pt x="8031" y="14400"/>
                </a:cubicBezTo>
                <a:cubicBezTo>
                  <a:pt x="8169" y="14256"/>
                  <a:pt x="8169" y="13968"/>
                  <a:pt x="8169" y="13680"/>
                </a:cubicBezTo>
                <a:cubicBezTo>
                  <a:pt x="7754" y="13248"/>
                  <a:pt x="6923" y="11952"/>
                  <a:pt x="6508" y="10368"/>
                </a:cubicBezTo>
                <a:cubicBezTo>
                  <a:pt x="6092" y="10080"/>
                  <a:pt x="5815" y="9792"/>
                  <a:pt x="5677" y="9216"/>
                </a:cubicBezTo>
                <a:cubicBezTo>
                  <a:pt x="5400" y="8352"/>
                  <a:pt x="5400" y="7344"/>
                  <a:pt x="5815" y="6624"/>
                </a:cubicBezTo>
                <a:cubicBezTo>
                  <a:pt x="5815" y="6624"/>
                  <a:pt x="5815" y="6624"/>
                  <a:pt x="5815" y="6624"/>
                </a:cubicBezTo>
                <a:cubicBezTo>
                  <a:pt x="5815" y="5616"/>
                  <a:pt x="5538" y="3168"/>
                  <a:pt x="6923" y="1440"/>
                </a:cubicBezTo>
                <a:cubicBezTo>
                  <a:pt x="7754" y="432"/>
                  <a:pt x="9138" y="0"/>
                  <a:pt x="10800" y="0"/>
                </a:cubicBezTo>
                <a:cubicBezTo>
                  <a:pt x="12462" y="0"/>
                  <a:pt x="13846" y="432"/>
                  <a:pt x="14677" y="1440"/>
                </a:cubicBezTo>
                <a:cubicBezTo>
                  <a:pt x="16062" y="3168"/>
                  <a:pt x="15785" y="5616"/>
                  <a:pt x="15785" y="6624"/>
                </a:cubicBezTo>
                <a:cubicBezTo>
                  <a:pt x="15785" y="6624"/>
                  <a:pt x="15785" y="6624"/>
                  <a:pt x="15785" y="6624"/>
                </a:cubicBezTo>
                <a:cubicBezTo>
                  <a:pt x="16200" y="7344"/>
                  <a:pt x="16200" y="8352"/>
                  <a:pt x="15923" y="9216"/>
                </a:cubicBezTo>
                <a:cubicBezTo>
                  <a:pt x="15785" y="9792"/>
                  <a:pt x="15508" y="10080"/>
                  <a:pt x="15092" y="10368"/>
                </a:cubicBezTo>
                <a:cubicBezTo>
                  <a:pt x="14677" y="11952"/>
                  <a:pt x="13846" y="13248"/>
                  <a:pt x="13431" y="13680"/>
                </a:cubicBezTo>
                <a:cubicBezTo>
                  <a:pt x="13431" y="13968"/>
                  <a:pt x="13431" y="14256"/>
                  <a:pt x="13569" y="14400"/>
                </a:cubicBezTo>
                <a:cubicBezTo>
                  <a:pt x="15231" y="14832"/>
                  <a:pt x="21600" y="17568"/>
                  <a:pt x="21600" y="21024"/>
                </a:cubicBezTo>
                <a:lnTo>
                  <a:pt x="21600" y="21600"/>
                </a:lnTo>
                <a:close/>
                <a:moveTo>
                  <a:pt x="1246" y="20448"/>
                </a:moveTo>
                <a:cubicBezTo>
                  <a:pt x="20354" y="20448"/>
                  <a:pt x="20354" y="20448"/>
                  <a:pt x="20354" y="20448"/>
                </a:cubicBezTo>
                <a:cubicBezTo>
                  <a:pt x="20077" y="19584"/>
                  <a:pt x="19108" y="18432"/>
                  <a:pt x="17446" y="17424"/>
                </a:cubicBezTo>
                <a:cubicBezTo>
                  <a:pt x="15785" y="16416"/>
                  <a:pt x="13985" y="15696"/>
                  <a:pt x="13292" y="15552"/>
                </a:cubicBezTo>
                <a:cubicBezTo>
                  <a:pt x="12323" y="15408"/>
                  <a:pt x="12323" y="13968"/>
                  <a:pt x="12323" y="13392"/>
                </a:cubicBezTo>
                <a:cubicBezTo>
                  <a:pt x="12323" y="13248"/>
                  <a:pt x="12323" y="13248"/>
                  <a:pt x="12323" y="13248"/>
                </a:cubicBezTo>
                <a:cubicBezTo>
                  <a:pt x="12462" y="12960"/>
                  <a:pt x="12462" y="12960"/>
                  <a:pt x="12462" y="12960"/>
                </a:cubicBezTo>
                <a:cubicBezTo>
                  <a:pt x="12462" y="12960"/>
                  <a:pt x="13846" y="11520"/>
                  <a:pt x="14123" y="9792"/>
                </a:cubicBezTo>
                <a:cubicBezTo>
                  <a:pt x="14123" y="9216"/>
                  <a:pt x="14123" y="9216"/>
                  <a:pt x="14123" y="9216"/>
                </a:cubicBezTo>
                <a:cubicBezTo>
                  <a:pt x="14677" y="9216"/>
                  <a:pt x="14677" y="9216"/>
                  <a:pt x="14677" y="9216"/>
                </a:cubicBezTo>
                <a:cubicBezTo>
                  <a:pt x="14677" y="9216"/>
                  <a:pt x="14815" y="9072"/>
                  <a:pt x="14954" y="8640"/>
                </a:cubicBezTo>
                <a:cubicBezTo>
                  <a:pt x="15092" y="8064"/>
                  <a:pt x="15092" y="7488"/>
                  <a:pt x="14815" y="7344"/>
                </a:cubicBezTo>
                <a:cubicBezTo>
                  <a:pt x="14538" y="7200"/>
                  <a:pt x="14538" y="7200"/>
                  <a:pt x="14538" y="7200"/>
                </a:cubicBezTo>
                <a:cubicBezTo>
                  <a:pt x="14677" y="6912"/>
                  <a:pt x="14677" y="6912"/>
                  <a:pt x="14677" y="6912"/>
                </a:cubicBezTo>
                <a:cubicBezTo>
                  <a:pt x="14677" y="6768"/>
                  <a:pt x="14677" y="6624"/>
                  <a:pt x="14677" y="6480"/>
                </a:cubicBezTo>
                <a:cubicBezTo>
                  <a:pt x="14677" y="5616"/>
                  <a:pt x="14954" y="3456"/>
                  <a:pt x="13846" y="2160"/>
                </a:cubicBezTo>
                <a:cubicBezTo>
                  <a:pt x="13154" y="1440"/>
                  <a:pt x="12185" y="1152"/>
                  <a:pt x="10800" y="1152"/>
                </a:cubicBezTo>
                <a:cubicBezTo>
                  <a:pt x="9415" y="1152"/>
                  <a:pt x="8446" y="1440"/>
                  <a:pt x="7754" y="2160"/>
                </a:cubicBezTo>
                <a:cubicBezTo>
                  <a:pt x="6646" y="3456"/>
                  <a:pt x="6923" y="5616"/>
                  <a:pt x="6923" y="6480"/>
                </a:cubicBezTo>
                <a:cubicBezTo>
                  <a:pt x="6923" y="6624"/>
                  <a:pt x="6923" y="6768"/>
                  <a:pt x="6923" y="6912"/>
                </a:cubicBezTo>
                <a:cubicBezTo>
                  <a:pt x="7062" y="7200"/>
                  <a:pt x="7062" y="7200"/>
                  <a:pt x="7062" y="7200"/>
                </a:cubicBezTo>
                <a:cubicBezTo>
                  <a:pt x="6785" y="7344"/>
                  <a:pt x="6785" y="7344"/>
                  <a:pt x="6785" y="7344"/>
                </a:cubicBezTo>
                <a:cubicBezTo>
                  <a:pt x="6508" y="7488"/>
                  <a:pt x="6508" y="8064"/>
                  <a:pt x="6646" y="8640"/>
                </a:cubicBezTo>
                <a:cubicBezTo>
                  <a:pt x="6785" y="9072"/>
                  <a:pt x="6923" y="9216"/>
                  <a:pt x="6923" y="9216"/>
                </a:cubicBezTo>
                <a:cubicBezTo>
                  <a:pt x="7477" y="9216"/>
                  <a:pt x="7477" y="9216"/>
                  <a:pt x="7477" y="9216"/>
                </a:cubicBezTo>
                <a:cubicBezTo>
                  <a:pt x="7477" y="9792"/>
                  <a:pt x="7477" y="9792"/>
                  <a:pt x="7477" y="9792"/>
                </a:cubicBezTo>
                <a:cubicBezTo>
                  <a:pt x="7754" y="11520"/>
                  <a:pt x="9138" y="12960"/>
                  <a:pt x="9138" y="12960"/>
                </a:cubicBezTo>
                <a:cubicBezTo>
                  <a:pt x="9277" y="13248"/>
                  <a:pt x="9277" y="13248"/>
                  <a:pt x="9277" y="13248"/>
                </a:cubicBezTo>
                <a:cubicBezTo>
                  <a:pt x="9277" y="13392"/>
                  <a:pt x="9277" y="13392"/>
                  <a:pt x="9277" y="13392"/>
                </a:cubicBezTo>
                <a:cubicBezTo>
                  <a:pt x="9277" y="13968"/>
                  <a:pt x="9277" y="15408"/>
                  <a:pt x="8308" y="15552"/>
                </a:cubicBezTo>
                <a:cubicBezTo>
                  <a:pt x="7615" y="15696"/>
                  <a:pt x="5815" y="16416"/>
                  <a:pt x="4154" y="17424"/>
                </a:cubicBezTo>
                <a:cubicBezTo>
                  <a:pt x="2492" y="18432"/>
                  <a:pt x="1523" y="19584"/>
                  <a:pt x="1246" y="20448"/>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33" name="Group 177"/>
          <p:cNvGrpSpPr/>
          <p:nvPr/>
        </p:nvGrpSpPr>
        <p:grpSpPr>
          <a:xfrm>
            <a:off x="19090678" y="7265964"/>
            <a:ext cx="729477" cy="729479"/>
            <a:chOff x="0" y="0"/>
            <a:chExt cx="729476" cy="729478"/>
          </a:xfrm>
        </p:grpSpPr>
        <p:sp>
          <p:nvSpPr>
            <p:cNvPr id="928" name="Freeform 300"/>
            <p:cNvSpPr/>
            <p:nvPr/>
          </p:nvSpPr>
          <p:spPr>
            <a:xfrm>
              <a:off x="0" y="43506"/>
              <a:ext cx="685973" cy="685973"/>
            </a:xfrm>
            <a:custGeom>
              <a:avLst/>
              <a:gdLst/>
              <a:ahLst/>
              <a:cxnLst>
                <a:cxn ang="0">
                  <a:pos x="wd2" y="hd2"/>
                </a:cxn>
                <a:cxn ang="5400000">
                  <a:pos x="wd2" y="hd2"/>
                </a:cxn>
                <a:cxn ang="10800000">
                  <a:pos x="wd2" y="hd2"/>
                </a:cxn>
                <a:cxn ang="16200000">
                  <a:pos x="wd2" y="hd2"/>
                </a:cxn>
              </a:cxnLst>
              <a:rect l="0" t="0" r="r" b="b"/>
              <a:pathLst>
                <a:path w="21600" h="21600" extrusionOk="0">
                  <a:moveTo>
                    <a:pt x="20640" y="14400"/>
                  </a:moveTo>
                  <a:cubicBezTo>
                    <a:pt x="16320" y="14400"/>
                    <a:pt x="16320" y="14400"/>
                    <a:pt x="16320" y="14400"/>
                  </a:cubicBezTo>
                  <a:cubicBezTo>
                    <a:pt x="16320" y="7440"/>
                    <a:pt x="16320" y="7440"/>
                    <a:pt x="16320" y="7440"/>
                  </a:cubicBezTo>
                  <a:cubicBezTo>
                    <a:pt x="16320" y="6240"/>
                    <a:pt x="15360" y="5280"/>
                    <a:pt x="14160" y="5280"/>
                  </a:cubicBezTo>
                  <a:cubicBezTo>
                    <a:pt x="7200" y="5280"/>
                    <a:pt x="7200" y="5280"/>
                    <a:pt x="7200" y="5280"/>
                  </a:cubicBezTo>
                  <a:cubicBezTo>
                    <a:pt x="7200" y="960"/>
                    <a:pt x="7200" y="960"/>
                    <a:pt x="7200" y="960"/>
                  </a:cubicBezTo>
                  <a:cubicBezTo>
                    <a:pt x="7200" y="480"/>
                    <a:pt x="6720" y="0"/>
                    <a:pt x="6240" y="0"/>
                  </a:cubicBezTo>
                  <a:cubicBezTo>
                    <a:pt x="5760" y="0"/>
                    <a:pt x="5280" y="480"/>
                    <a:pt x="5280" y="960"/>
                  </a:cubicBezTo>
                  <a:cubicBezTo>
                    <a:pt x="5280" y="5280"/>
                    <a:pt x="5280" y="5280"/>
                    <a:pt x="5280" y="5280"/>
                  </a:cubicBezTo>
                  <a:cubicBezTo>
                    <a:pt x="960" y="5280"/>
                    <a:pt x="960" y="5280"/>
                    <a:pt x="960" y="5280"/>
                  </a:cubicBezTo>
                  <a:cubicBezTo>
                    <a:pt x="480" y="5280"/>
                    <a:pt x="0" y="5760"/>
                    <a:pt x="0" y="6240"/>
                  </a:cubicBezTo>
                  <a:cubicBezTo>
                    <a:pt x="0" y="6720"/>
                    <a:pt x="480" y="7200"/>
                    <a:pt x="960" y="7200"/>
                  </a:cubicBezTo>
                  <a:cubicBezTo>
                    <a:pt x="5280" y="7200"/>
                    <a:pt x="5280" y="7200"/>
                    <a:pt x="5280" y="7200"/>
                  </a:cubicBezTo>
                  <a:cubicBezTo>
                    <a:pt x="5280" y="14160"/>
                    <a:pt x="5280" y="14160"/>
                    <a:pt x="5280" y="14160"/>
                  </a:cubicBezTo>
                  <a:cubicBezTo>
                    <a:pt x="5280" y="15360"/>
                    <a:pt x="6240" y="16320"/>
                    <a:pt x="7440" y="16320"/>
                  </a:cubicBezTo>
                  <a:cubicBezTo>
                    <a:pt x="14400" y="16320"/>
                    <a:pt x="14400" y="16320"/>
                    <a:pt x="14400" y="16320"/>
                  </a:cubicBezTo>
                  <a:cubicBezTo>
                    <a:pt x="14400" y="20640"/>
                    <a:pt x="14400" y="20640"/>
                    <a:pt x="14400" y="20640"/>
                  </a:cubicBezTo>
                  <a:cubicBezTo>
                    <a:pt x="14400" y="21120"/>
                    <a:pt x="14880" y="21600"/>
                    <a:pt x="15360" y="21600"/>
                  </a:cubicBezTo>
                  <a:cubicBezTo>
                    <a:pt x="15840" y="21600"/>
                    <a:pt x="16320" y="21120"/>
                    <a:pt x="16320" y="20640"/>
                  </a:cubicBezTo>
                  <a:cubicBezTo>
                    <a:pt x="16320" y="16320"/>
                    <a:pt x="16320" y="16320"/>
                    <a:pt x="16320" y="16320"/>
                  </a:cubicBezTo>
                  <a:cubicBezTo>
                    <a:pt x="20640" y="16320"/>
                    <a:pt x="20640" y="16320"/>
                    <a:pt x="20640" y="16320"/>
                  </a:cubicBezTo>
                  <a:cubicBezTo>
                    <a:pt x="21120" y="16320"/>
                    <a:pt x="21600" y="15840"/>
                    <a:pt x="21600" y="15360"/>
                  </a:cubicBezTo>
                  <a:cubicBezTo>
                    <a:pt x="21600" y="14880"/>
                    <a:pt x="21120" y="14400"/>
                    <a:pt x="20640" y="14400"/>
                  </a:cubicBezTo>
                  <a:close/>
                  <a:moveTo>
                    <a:pt x="7440" y="14400"/>
                  </a:moveTo>
                  <a:cubicBezTo>
                    <a:pt x="7440" y="14400"/>
                    <a:pt x="7200" y="14160"/>
                    <a:pt x="7200" y="14160"/>
                  </a:cubicBezTo>
                  <a:cubicBezTo>
                    <a:pt x="7200" y="7200"/>
                    <a:pt x="7200" y="7200"/>
                    <a:pt x="7200" y="7200"/>
                  </a:cubicBezTo>
                  <a:cubicBezTo>
                    <a:pt x="14160" y="7200"/>
                    <a:pt x="14160" y="7200"/>
                    <a:pt x="14160" y="7200"/>
                  </a:cubicBezTo>
                  <a:cubicBezTo>
                    <a:pt x="14160" y="7200"/>
                    <a:pt x="14400" y="7440"/>
                    <a:pt x="14400" y="7440"/>
                  </a:cubicBezTo>
                  <a:cubicBezTo>
                    <a:pt x="14400" y="14400"/>
                    <a:pt x="14400" y="14400"/>
                    <a:pt x="14400" y="14400"/>
                  </a:cubicBezTo>
                  <a:lnTo>
                    <a:pt x="7440" y="14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29" name="Freeform 301"/>
            <p:cNvSpPr/>
            <p:nvPr/>
          </p:nvSpPr>
          <p:spPr>
            <a:xfrm>
              <a:off x="247206" y="395291"/>
              <a:ext cx="87073" cy="93415"/>
            </a:xfrm>
            <a:custGeom>
              <a:avLst/>
              <a:gdLst/>
              <a:ahLst/>
              <a:cxnLst>
                <a:cxn ang="0">
                  <a:pos x="wd2" y="hd2"/>
                </a:cxn>
                <a:cxn ang="5400000">
                  <a:pos x="wd2" y="hd2"/>
                </a:cxn>
                <a:cxn ang="10800000">
                  <a:pos x="wd2" y="hd2"/>
                </a:cxn>
                <a:cxn ang="16200000">
                  <a:pos x="wd2" y="hd2"/>
                </a:cxn>
              </a:cxnLst>
              <a:rect l="0" t="0" r="r" b="b"/>
              <a:pathLst>
                <a:path w="20700" h="21150" extrusionOk="0">
                  <a:moveTo>
                    <a:pt x="8550" y="1350"/>
                  </a:moveTo>
                  <a:cubicBezTo>
                    <a:pt x="1350" y="8550"/>
                    <a:pt x="1350" y="8550"/>
                    <a:pt x="1350" y="8550"/>
                  </a:cubicBezTo>
                  <a:cubicBezTo>
                    <a:pt x="-450" y="12150"/>
                    <a:pt x="-450" y="15750"/>
                    <a:pt x="1350" y="19350"/>
                  </a:cubicBezTo>
                  <a:cubicBezTo>
                    <a:pt x="3150" y="21150"/>
                    <a:pt x="4950" y="21150"/>
                    <a:pt x="6750" y="21150"/>
                  </a:cubicBezTo>
                  <a:cubicBezTo>
                    <a:pt x="8550" y="21150"/>
                    <a:pt x="10350" y="21150"/>
                    <a:pt x="12150" y="19350"/>
                  </a:cubicBezTo>
                  <a:cubicBezTo>
                    <a:pt x="19350" y="12150"/>
                    <a:pt x="19350" y="12150"/>
                    <a:pt x="19350" y="12150"/>
                  </a:cubicBezTo>
                  <a:cubicBezTo>
                    <a:pt x="21150" y="8550"/>
                    <a:pt x="21150" y="4950"/>
                    <a:pt x="19350" y="1350"/>
                  </a:cubicBezTo>
                  <a:cubicBezTo>
                    <a:pt x="15750" y="-450"/>
                    <a:pt x="12150" y="-450"/>
                    <a:pt x="8550" y="13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0" name="Freeform 302"/>
            <p:cNvSpPr/>
            <p:nvPr/>
          </p:nvSpPr>
          <p:spPr>
            <a:xfrm>
              <a:off x="519832" y="110838"/>
              <a:ext cx="103188" cy="100756"/>
            </a:xfrm>
            <a:custGeom>
              <a:avLst/>
              <a:gdLst/>
              <a:ahLst/>
              <a:cxnLst>
                <a:cxn ang="0">
                  <a:pos x="wd2" y="hd2"/>
                </a:cxn>
                <a:cxn ang="5400000">
                  <a:pos x="wd2" y="hd2"/>
                </a:cxn>
                <a:cxn ang="10800000">
                  <a:pos x="wd2" y="hd2"/>
                </a:cxn>
                <a:cxn ang="16200000">
                  <a:pos x="wd2" y="hd2"/>
                </a:cxn>
              </a:cxnLst>
              <a:rect l="0" t="0" r="r" b="b"/>
              <a:pathLst>
                <a:path w="20443" h="20829" extrusionOk="0">
                  <a:moveTo>
                    <a:pt x="5785" y="20829"/>
                  </a:moveTo>
                  <a:cubicBezTo>
                    <a:pt x="7328" y="20829"/>
                    <a:pt x="8871" y="19286"/>
                    <a:pt x="10414" y="19286"/>
                  </a:cubicBezTo>
                  <a:cubicBezTo>
                    <a:pt x="18128" y="11572"/>
                    <a:pt x="18128" y="11572"/>
                    <a:pt x="18128" y="11572"/>
                  </a:cubicBezTo>
                  <a:cubicBezTo>
                    <a:pt x="21214" y="8486"/>
                    <a:pt x="21214" y="5400"/>
                    <a:pt x="18128" y="2315"/>
                  </a:cubicBezTo>
                  <a:cubicBezTo>
                    <a:pt x="15043" y="-771"/>
                    <a:pt x="11957" y="-771"/>
                    <a:pt x="8871" y="2315"/>
                  </a:cubicBezTo>
                  <a:cubicBezTo>
                    <a:pt x="1157" y="10029"/>
                    <a:pt x="1157" y="10029"/>
                    <a:pt x="1157" y="10029"/>
                  </a:cubicBezTo>
                  <a:cubicBezTo>
                    <a:pt x="-386" y="11572"/>
                    <a:pt x="-386" y="16200"/>
                    <a:pt x="1157" y="19286"/>
                  </a:cubicBezTo>
                  <a:cubicBezTo>
                    <a:pt x="2700" y="19286"/>
                    <a:pt x="4243" y="20829"/>
                    <a:pt x="5785" y="208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1" name="Freeform 303"/>
            <p:cNvSpPr/>
            <p:nvPr/>
          </p:nvSpPr>
          <p:spPr>
            <a:xfrm>
              <a:off x="342634" y="292664"/>
              <a:ext cx="94178" cy="96099"/>
            </a:xfrm>
            <a:custGeom>
              <a:avLst/>
              <a:gdLst/>
              <a:ahLst/>
              <a:cxnLst>
                <a:cxn ang="0">
                  <a:pos x="wd2" y="hd2"/>
                </a:cxn>
                <a:cxn ang="5400000">
                  <a:pos x="wd2" y="hd2"/>
                </a:cxn>
                <a:cxn ang="10800000">
                  <a:pos x="wd2" y="hd2"/>
                </a:cxn>
                <a:cxn ang="16200000">
                  <a:pos x="wd2" y="hd2"/>
                </a:cxn>
              </a:cxnLst>
              <a:rect l="0" t="0" r="r" b="b"/>
              <a:pathLst>
                <a:path w="20354" h="20769" extrusionOk="0">
                  <a:moveTo>
                    <a:pt x="9554" y="2492"/>
                  </a:moveTo>
                  <a:cubicBezTo>
                    <a:pt x="1247" y="9138"/>
                    <a:pt x="1247" y="9138"/>
                    <a:pt x="1247" y="9138"/>
                  </a:cubicBezTo>
                  <a:cubicBezTo>
                    <a:pt x="-415" y="12461"/>
                    <a:pt x="-415" y="15784"/>
                    <a:pt x="1247" y="19107"/>
                  </a:cubicBezTo>
                  <a:cubicBezTo>
                    <a:pt x="2908" y="19107"/>
                    <a:pt x="4570" y="20769"/>
                    <a:pt x="6231" y="20769"/>
                  </a:cubicBezTo>
                  <a:cubicBezTo>
                    <a:pt x="7893" y="20769"/>
                    <a:pt x="9554" y="19107"/>
                    <a:pt x="11216" y="19107"/>
                  </a:cubicBezTo>
                  <a:cubicBezTo>
                    <a:pt x="17862" y="10800"/>
                    <a:pt x="17862" y="10800"/>
                    <a:pt x="17862" y="10800"/>
                  </a:cubicBezTo>
                  <a:cubicBezTo>
                    <a:pt x="21185" y="9138"/>
                    <a:pt x="21185" y="4154"/>
                    <a:pt x="17862" y="2492"/>
                  </a:cubicBezTo>
                  <a:cubicBezTo>
                    <a:pt x="16200" y="-831"/>
                    <a:pt x="11216" y="-831"/>
                    <a:pt x="9554" y="249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2" name="Freeform 304"/>
            <p:cNvSpPr/>
            <p:nvPr/>
          </p:nvSpPr>
          <p:spPr>
            <a:xfrm>
              <a:off x="633377" y="0"/>
              <a:ext cx="96100" cy="98021"/>
            </a:xfrm>
            <a:custGeom>
              <a:avLst/>
              <a:gdLst/>
              <a:ahLst/>
              <a:cxnLst>
                <a:cxn ang="0">
                  <a:pos x="wd2" y="hd2"/>
                </a:cxn>
                <a:cxn ang="5400000">
                  <a:pos x="wd2" y="hd2"/>
                </a:cxn>
                <a:cxn ang="10800000">
                  <a:pos x="wd2" y="hd2"/>
                </a:cxn>
                <a:cxn ang="16200000">
                  <a:pos x="wd2" y="hd2"/>
                </a:cxn>
              </a:cxnLst>
              <a:rect l="0" t="0" r="r" b="b"/>
              <a:pathLst>
                <a:path w="20769" h="21185" extrusionOk="0">
                  <a:moveTo>
                    <a:pt x="19523" y="1247"/>
                  </a:moveTo>
                  <a:cubicBezTo>
                    <a:pt x="16200" y="-415"/>
                    <a:pt x="12877" y="-415"/>
                    <a:pt x="9554" y="1247"/>
                  </a:cubicBezTo>
                  <a:cubicBezTo>
                    <a:pt x="1247" y="9554"/>
                    <a:pt x="1247" y="9554"/>
                    <a:pt x="1247" y="9554"/>
                  </a:cubicBezTo>
                  <a:cubicBezTo>
                    <a:pt x="-415" y="12877"/>
                    <a:pt x="-415" y="16200"/>
                    <a:pt x="1247" y="19523"/>
                  </a:cubicBezTo>
                  <a:cubicBezTo>
                    <a:pt x="2908" y="21185"/>
                    <a:pt x="4570" y="21185"/>
                    <a:pt x="6231" y="21185"/>
                  </a:cubicBezTo>
                  <a:cubicBezTo>
                    <a:pt x="7893" y="21185"/>
                    <a:pt x="9554" y="21185"/>
                    <a:pt x="11216" y="19523"/>
                  </a:cubicBezTo>
                  <a:cubicBezTo>
                    <a:pt x="19523" y="11216"/>
                    <a:pt x="19523" y="11216"/>
                    <a:pt x="19523" y="11216"/>
                  </a:cubicBezTo>
                  <a:cubicBezTo>
                    <a:pt x="21185" y="7893"/>
                    <a:pt x="21185" y="4570"/>
                    <a:pt x="19523" y="124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40" name="Group 183"/>
          <p:cNvGrpSpPr/>
          <p:nvPr/>
        </p:nvGrpSpPr>
        <p:grpSpPr>
          <a:xfrm>
            <a:off x="10850443" y="746439"/>
            <a:ext cx="789343" cy="789344"/>
            <a:chOff x="0" y="0"/>
            <a:chExt cx="789342" cy="789342"/>
          </a:xfrm>
        </p:grpSpPr>
        <p:sp>
          <p:nvSpPr>
            <p:cNvPr id="934" name="Freeform 178"/>
            <p:cNvSpPr/>
            <p:nvPr/>
          </p:nvSpPr>
          <p:spPr>
            <a:xfrm>
              <a:off x="-1" y="-1"/>
              <a:ext cx="789344" cy="789344"/>
            </a:xfrm>
            <a:custGeom>
              <a:avLst/>
              <a:gdLst/>
              <a:ahLst/>
              <a:cxnLst>
                <a:cxn ang="0">
                  <a:pos x="wd2" y="hd2"/>
                </a:cxn>
                <a:cxn ang="5400000">
                  <a:pos x="wd2" y="hd2"/>
                </a:cxn>
                <a:cxn ang="10800000">
                  <a:pos x="wd2" y="hd2"/>
                </a:cxn>
                <a:cxn ang="16200000">
                  <a:pos x="wd2" y="hd2"/>
                </a:cxn>
              </a:cxnLst>
              <a:rect l="0" t="0" r="r" b="b"/>
              <a:pathLst>
                <a:path w="21600" h="21600" extrusionOk="0">
                  <a:moveTo>
                    <a:pt x="16586" y="0"/>
                  </a:moveTo>
                  <a:cubicBezTo>
                    <a:pt x="5014" y="0"/>
                    <a:pt x="5014" y="0"/>
                    <a:pt x="5014" y="0"/>
                  </a:cubicBezTo>
                  <a:cubicBezTo>
                    <a:pt x="2314" y="0"/>
                    <a:pt x="0" y="2314"/>
                    <a:pt x="0" y="5014"/>
                  </a:cubicBezTo>
                  <a:cubicBezTo>
                    <a:pt x="0" y="16586"/>
                    <a:pt x="0" y="16586"/>
                    <a:pt x="0" y="16586"/>
                  </a:cubicBezTo>
                  <a:cubicBezTo>
                    <a:pt x="0" y="19286"/>
                    <a:pt x="2314" y="21600"/>
                    <a:pt x="5014" y="21600"/>
                  </a:cubicBezTo>
                  <a:cubicBezTo>
                    <a:pt x="16586" y="21600"/>
                    <a:pt x="16586" y="21600"/>
                    <a:pt x="16586" y="21600"/>
                  </a:cubicBezTo>
                  <a:cubicBezTo>
                    <a:pt x="19286" y="21600"/>
                    <a:pt x="21600" y="19286"/>
                    <a:pt x="21600" y="16586"/>
                  </a:cubicBezTo>
                  <a:cubicBezTo>
                    <a:pt x="21600" y="5014"/>
                    <a:pt x="21600" y="5014"/>
                    <a:pt x="21600" y="5014"/>
                  </a:cubicBezTo>
                  <a:cubicBezTo>
                    <a:pt x="21600" y="2314"/>
                    <a:pt x="19286" y="0"/>
                    <a:pt x="16586" y="0"/>
                  </a:cubicBezTo>
                  <a:close/>
                  <a:moveTo>
                    <a:pt x="20057" y="16586"/>
                  </a:moveTo>
                  <a:cubicBezTo>
                    <a:pt x="20057" y="18514"/>
                    <a:pt x="18514" y="20057"/>
                    <a:pt x="16586" y="20057"/>
                  </a:cubicBezTo>
                  <a:cubicBezTo>
                    <a:pt x="5014" y="20057"/>
                    <a:pt x="5014" y="20057"/>
                    <a:pt x="5014" y="20057"/>
                  </a:cubicBezTo>
                  <a:cubicBezTo>
                    <a:pt x="3086" y="20057"/>
                    <a:pt x="1543" y="18514"/>
                    <a:pt x="1543" y="16586"/>
                  </a:cubicBezTo>
                  <a:cubicBezTo>
                    <a:pt x="1543" y="5014"/>
                    <a:pt x="1543" y="5014"/>
                    <a:pt x="1543" y="5014"/>
                  </a:cubicBezTo>
                  <a:cubicBezTo>
                    <a:pt x="1543" y="3086"/>
                    <a:pt x="3086" y="1543"/>
                    <a:pt x="5014" y="1543"/>
                  </a:cubicBezTo>
                  <a:cubicBezTo>
                    <a:pt x="16586" y="1543"/>
                    <a:pt x="16586" y="1543"/>
                    <a:pt x="16586" y="1543"/>
                  </a:cubicBezTo>
                  <a:cubicBezTo>
                    <a:pt x="18514" y="1543"/>
                    <a:pt x="20057" y="3086"/>
                    <a:pt x="20057" y="5014"/>
                  </a:cubicBezTo>
                  <a:lnTo>
                    <a:pt x="20057" y="1658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5" name="Freeform 179"/>
            <p:cNvSpPr/>
            <p:nvPr/>
          </p:nvSpPr>
          <p:spPr>
            <a:xfrm>
              <a:off x="138553" y="138556"/>
              <a:ext cx="172146" cy="172146"/>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6" name="Freeform 180"/>
            <p:cNvSpPr/>
            <p:nvPr/>
          </p:nvSpPr>
          <p:spPr>
            <a:xfrm>
              <a:off x="310698" y="310698"/>
              <a:ext cx="167946" cy="167946"/>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7" name="Freeform 181"/>
            <p:cNvSpPr/>
            <p:nvPr/>
          </p:nvSpPr>
          <p:spPr>
            <a:xfrm>
              <a:off x="478643" y="138556"/>
              <a:ext cx="167946" cy="172146"/>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8" name="Freeform 182"/>
            <p:cNvSpPr/>
            <p:nvPr/>
          </p:nvSpPr>
          <p:spPr>
            <a:xfrm>
              <a:off x="138553" y="478643"/>
              <a:ext cx="172146" cy="167946"/>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39" name="Freeform 183"/>
            <p:cNvSpPr/>
            <p:nvPr/>
          </p:nvSpPr>
          <p:spPr>
            <a:xfrm>
              <a:off x="478643" y="478643"/>
              <a:ext cx="167946" cy="167946"/>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cubicBezTo>
                    <a:pt x="14400" y="3600"/>
                    <a:pt x="18000" y="7200"/>
                    <a:pt x="18000" y="10800"/>
                  </a:cubicBezTo>
                  <a:cubicBezTo>
                    <a:pt x="18000" y="14400"/>
                    <a:pt x="14400" y="18000"/>
                    <a:pt x="10800" y="18000"/>
                  </a:cubicBezTo>
                  <a:cubicBezTo>
                    <a:pt x="7200" y="18000"/>
                    <a:pt x="3600" y="14400"/>
                    <a:pt x="3600" y="10800"/>
                  </a:cubicBezTo>
                  <a:cubicBezTo>
                    <a:pt x="3600" y="7200"/>
                    <a:pt x="7200" y="3600"/>
                    <a:pt x="10800" y="3600"/>
                  </a:cubicBezTo>
                  <a:moveTo>
                    <a:pt x="10800" y="0"/>
                  </a:moveTo>
                  <a:cubicBezTo>
                    <a:pt x="4500" y="0"/>
                    <a:pt x="0" y="4500"/>
                    <a:pt x="0" y="10800"/>
                  </a:cubicBezTo>
                  <a:cubicBezTo>
                    <a:pt x="0" y="17100"/>
                    <a:pt x="4500" y="21600"/>
                    <a:pt x="10800" y="21600"/>
                  </a:cubicBezTo>
                  <a:cubicBezTo>
                    <a:pt x="17100" y="21600"/>
                    <a:pt x="21600" y="17100"/>
                    <a:pt x="21600" y="10800"/>
                  </a:cubicBezTo>
                  <a:cubicBezTo>
                    <a:pt x="21600" y="4500"/>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44" name="Group 190"/>
          <p:cNvGrpSpPr/>
          <p:nvPr/>
        </p:nvGrpSpPr>
        <p:grpSpPr>
          <a:xfrm>
            <a:off x="759847" y="5656128"/>
            <a:ext cx="600248" cy="681483"/>
            <a:chOff x="0" y="0"/>
            <a:chExt cx="600246" cy="681482"/>
          </a:xfrm>
        </p:grpSpPr>
        <p:sp>
          <p:nvSpPr>
            <p:cNvPr id="941" name="Freeform 245"/>
            <p:cNvSpPr/>
            <p:nvPr/>
          </p:nvSpPr>
          <p:spPr>
            <a:xfrm>
              <a:off x="-1" y="184117"/>
              <a:ext cx="600248" cy="497366"/>
            </a:xfrm>
            <a:custGeom>
              <a:avLst/>
              <a:gdLst/>
              <a:ahLst/>
              <a:cxnLst>
                <a:cxn ang="0">
                  <a:pos x="wd2" y="hd2"/>
                </a:cxn>
                <a:cxn ang="5400000">
                  <a:pos x="wd2" y="hd2"/>
                </a:cxn>
                <a:cxn ang="10800000">
                  <a:pos x="wd2" y="hd2"/>
                </a:cxn>
                <a:cxn ang="16200000">
                  <a:pos x="wd2" y="hd2"/>
                </a:cxn>
              </a:cxnLst>
              <a:rect l="0" t="0" r="r" b="b"/>
              <a:pathLst>
                <a:path w="21600" h="19353" extrusionOk="0">
                  <a:moveTo>
                    <a:pt x="10800" y="1076"/>
                  </a:moveTo>
                  <a:cubicBezTo>
                    <a:pt x="2700" y="-2247"/>
                    <a:pt x="0" y="2738"/>
                    <a:pt x="0" y="7722"/>
                  </a:cubicBezTo>
                  <a:cubicBezTo>
                    <a:pt x="0" y="12707"/>
                    <a:pt x="5400" y="19353"/>
                    <a:pt x="7714" y="19353"/>
                  </a:cubicBezTo>
                  <a:cubicBezTo>
                    <a:pt x="10800" y="19353"/>
                    <a:pt x="10800" y="17691"/>
                    <a:pt x="10800" y="17691"/>
                  </a:cubicBezTo>
                  <a:cubicBezTo>
                    <a:pt x="10800" y="17691"/>
                    <a:pt x="10800" y="19353"/>
                    <a:pt x="13886" y="19353"/>
                  </a:cubicBezTo>
                  <a:cubicBezTo>
                    <a:pt x="16200" y="19353"/>
                    <a:pt x="21600" y="12707"/>
                    <a:pt x="21600" y="7722"/>
                  </a:cubicBezTo>
                  <a:cubicBezTo>
                    <a:pt x="21600" y="2738"/>
                    <a:pt x="18900" y="-2247"/>
                    <a:pt x="10800" y="1076"/>
                  </a:cubicBezTo>
                  <a:close/>
                  <a:moveTo>
                    <a:pt x="4629" y="14368"/>
                  </a:moveTo>
                  <a:cubicBezTo>
                    <a:pt x="0" y="7722"/>
                    <a:pt x="4629" y="2738"/>
                    <a:pt x="4629" y="2738"/>
                  </a:cubicBezTo>
                  <a:cubicBezTo>
                    <a:pt x="7714" y="2738"/>
                    <a:pt x="7714" y="2738"/>
                    <a:pt x="7714" y="2738"/>
                  </a:cubicBezTo>
                  <a:cubicBezTo>
                    <a:pt x="7714" y="2738"/>
                    <a:pt x="4629" y="6061"/>
                    <a:pt x="4629" y="1436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42" name="Freeform 246"/>
            <p:cNvSpPr/>
            <p:nvPr/>
          </p:nvSpPr>
          <p:spPr>
            <a:xfrm>
              <a:off x="130878" y="0"/>
              <a:ext cx="171500" cy="1714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200" y="10800"/>
                    <a:pt x="10800" y="0"/>
                    <a:pt x="10800" y="0"/>
                  </a:cubicBezTo>
                  <a:cubicBezTo>
                    <a:pt x="0" y="0"/>
                    <a:pt x="0" y="0"/>
                    <a:pt x="0" y="0"/>
                  </a:cubicBezTo>
                  <a:cubicBezTo>
                    <a:pt x="16200" y="21600"/>
                    <a:pt x="16200" y="21600"/>
                    <a:pt x="16200" y="21600"/>
                  </a:cubicBez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43" name="Freeform 247"/>
            <p:cNvSpPr/>
            <p:nvPr/>
          </p:nvSpPr>
          <p:spPr>
            <a:xfrm>
              <a:off x="302377" y="0"/>
              <a:ext cx="212119" cy="1714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48" name="Group 194"/>
          <p:cNvGrpSpPr/>
          <p:nvPr/>
        </p:nvGrpSpPr>
        <p:grpSpPr>
          <a:xfrm>
            <a:off x="2636104" y="5694755"/>
            <a:ext cx="600247" cy="604221"/>
            <a:chOff x="0" y="0"/>
            <a:chExt cx="600246" cy="604219"/>
          </a:xfrm>
        </p:grpSpPr>
        <p:sp>
          <p:nvSpPr>
            <p:cNvPr id="945" name="Oval 116"/>
            <p:cNvSpPr/>
            <p:nvPr/>
          </p:nvSpPr>
          <p:spPr>
            <a:xfrm>
              <a:off x="0" y="445214"/>
              <a:ext cx="159005" cy="15900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46" name="Freeform 117"/>
            <p:cNvSpPr/>
            <p:nvPr/>
          </p:nvSpPr>
          <p:spPr>
            <a:xfrm>
              <a:off x="7950" y="210680"/>
              <a:ext cx="385590" cy="393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5657"/>
                    <a:pt x="0" y="5657"/>
                    <a:pt x="0" y="5657"/>
                  </a:cubicBezTo>
                  <a:cubicBezTo>
                    <a:pt x="4215" y="5657"/>
                    <a:pt x="7902" y="7714"/>
                    <a:pt x="11063" y="10286"/>
                  </a:cubicBezTo>
                  <a:cubicBezTo>
                    <a:pt x="13698" y="13371"/>
                    <a:pt x="15805" y="16971"/>
                    <a:pt x="15805" y="21600"/>
                  </a:cubicBezTo>
                  <a:cubicBezTo>
                    <a:pt x="21600" y="21600"/>
                    <a:pt x="21600" y="21600"/>
                    <a:pt x="21600" y="21600"/>
                  </a:cubicBezTo>
                  <a:cubicBezTo>
                    <a:pt x="21600" y="9771"/>
                    <a:pt x="1159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47" name="Freeform 118"/>
            <p:cNvSpPr/>
            <p:nvPr/>
          </p:nvSpPr>
          <p:spPr>
            <a:xfrm>
              <a:off x="7950" y="0"/>
              <a:ext cx="592297" cy="6042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713"/>
                    <a:pt x="0" y="3713"/>
                    <a:pt x="0" y="3713"/>
                  </a:cubicBezTo>
                  <a:cubicBezTo>
                    <a:pt x="9600" y="4050"/>
                    <a:pt x="17486" y="11812"/>
                    <a:pt x="17829" y="21600"/>
                  </a:cubicBezTo>
                  <a:cubicBezTo>
                    <a:pt x="21600" y="21600"/>
                    <a:pt x="21600" y="21600"/>
                    <a:pt x="21600" y="21600"/>
                  </a:cubicBezTo>
                  <a:cubicBezTo>
                    <a:pt x="21600" y="9788"/>
                    <a:pt x="11657"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51" name="Group 198"/>
          <p:cNvGrpSpPr/>
          <p:nvPr/>
        </p:nvGrpSpPr>
        <p:grpSpPr>
          <a:xfrm>
            <a:off x="10867767" y="5736199"/>
            <a:ext cx="754689" cy="521333"/>
            <a:chOff x="0" y="0"/>
            <a:chExt cx="754687" cy="521332"/>
          </a:xfrm>
        </p:grpSpPr>
        <p:sp>
          <p:nvSpPr>
            <p:cNvPr id="949" name="Freeform 112"/>
            <p:cNvSpPr/>
            <p:nvPr/>
          </p:nvSpPr>
          <p:spPr>
            <a:xfrm>
              <a:off x="-1" y="-1"/>
              <a:ext cx="516367" cy="521334"/>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982" y="0"/>
                    <a:pt x="0" y="982"/>
                    <a:pt x="0" y="1964"/>
                  </a:cubicBezTo>
                  <a:cubicBezTo>
                    <a:pt x="0" y="19636"/>
                    <a:pt x="0" y="19636"/>
                    <a:pt x="0" y="19636"/>
                  </a:cubicBezTo>
                  <a:cubicBezTo>
                    <a:pt x="0" y="20618"/>
                    <a:pt x="982" y="21600"/>
                    <a:pt x="1964" y="21600"/>
                  </a:cubicBezTo>
                  <a:cubicBezTo>
                    <a:pt x="19636" y="21600"/>
                    <a:pt x="19636" y="21600"/>
                    <a:pt x="19636" y="21600"/>
                  </a:cubicBezTo>
                  <a:cubicBezTo>
                    <a:pt x="20618" y="21600"/>
                    <a:pt x="21600" y="20618"/>
                    <a:pt x="21600" y="19636"/>
                  </a:cubicBezTo>
                  <a:cubicBezTo>
                    <a:pt x="21600" y="1964"/>
                    <a:pt x="21600" y="1964"/>
                    <a:pt x="21600" y="1964"/>
                  </a:cubicBezTo>
                  <a:cubicBezTo>
                    <a:pt x="21600" y="982"/>
                    <a:pt x="20618" y="0"/>
                    <a:pt x="19636"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50" name="Freeform 113"/>
            <p:cNvSpPr/>
            <p:nvPr/>
          </p:nvSpPr>
          <p:spPr>
            <a:xfrm>
              <a:off x="566015" y="81545"/>
              <a:ext cx="188673" cy="358238"/>
            </a:xfrm>
            <a:custGeom>
              <a:avLst/>
              <a:gdLst/>
              <a:ahLst/>
              <a:cxnLst>
                <a:cxn ang="0">
                  <a:pos x="wd2" y="hd2"/>
                </a:cxn>
                <a:cxn ang="5400000">
                  <a:pos x="wd2" y="hd2"/>
                </a:cxn>
                <a:cxn ang="10800000">
                  <a:pos x="wd2" y="hd2"/>
                </a:cxn>
                <a:cxn ang="16200000">
                  <a:pos x="wd2" y="hd2"/>
                </a:cxn>
              </a:cxnLst>
              <a:rect l="0" t="0" r="r" b="b"/>
              <a:pathLst>
                <a:path w="21600" h="20780" extrusionOk="0">
                  <a:moveTo>
                    <a:pt x="17550" y="265"/>
                  </a:moveTo>
                  <a:cubicBezTo>
                    <a:pt x="6750" y="2965"/>
                    <a:pt x="6750" y="2965"/>
                    <a:pt x="6750" y="2965"/>
                  </a:cubicBezTo>
                  <a:cubicBezTo>
                    <a:pt x="5400" y="3640"/>
                    <a:pt x="2700" y="4315"/>
                    <a:pt x="0" y="4990"/>
                  </a:cubicBezTo>
                  <a:cubicBezTo>
                    <a:pt x="0" y="15115"/>
                    <a:pt x="0" y="15115"/>
                    <a:pt x="0" y="15115"/>
                  </a:cubicBezTo>
                  <a:cubicBezTo>
                    <a:pt x="2700" y="15790"/>
                    <a:pt x="5400" y="17140"/>
                    <a:pt x="6750" y="17815"/>
                  </a:cubicBezTo>
                  <a:cubicBezTo>
                    <a:pt x="17550" y="20515"/>
                    <a:pt x="17550" y="20515"/>
                    <a:pt x="17550" y="20515"/>
                  </a:cubicBezTo>
                  <a:cubicBezTo>
                    <a:pt x="18900" y="21190"/>
                    <a:pt x="21600" y="20515"/>
                    <a:pt x="21600" y="19165"/>
                  </a:cubicBezTo>
                  <a:cubicBezTo>
                    <a:pt x="21600" y="1615"/>
                    <a:pt x="21600" y="1615"/>
                    <a:pt x="21600" y="1615"/>
                  </a:cubicBezTo>
                  <a:cubicBezTo>
                    <a:pt x="21600" y="265"/>
                    <a:pt x="18900" y="-410"/>
                    <a:pt x="17550" y="26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52" name="Freeform 153"/>
          <p:cNvSpPr/>
          <p:nvPr/>
        </p:nvSpPr>
        <p:spPr>
          <a:xfrm>
            <a:off x="6729862" y="5631934"/>
            <a:ext cx="729865" cy="729865"/>
          </a:xfrm>
          <a:custGeom>
            <a:avLst/>
            <a:gdLst/>
            <a:ahLst/>
            <a:cxnLst>
              <a:cxn ang="0">
                <a:pos x="wd2" y="hd2"/>
              </a:cxn>
              <a:cxn ang="5400000">
                <a:pos x="wd2" y="hd2"/>
              </a:cxn>
              <a:cxn ang="10800000">
                <a:pos x="wd2" y="hd2"/>
              </a:cxn>
              <a:cxn ang="16200000">
                <a:pos x="wd2" y="hd2"/>
              </a:cxn>
            </a:cxnLst>
            <a:rect l="0" t="0" r="r" b="b"/>
            <a:pathLst>
              <a:path w="21600" h="21600" extrusionOk="0">
                <a:moveTo>
                  <a:pt x="17419" y="17071"/>
                </a:moveTo>
                <a:cubicBezTo>
                  <a:pt x="16374" y="17071"/>
                  <a:pt x="15677" y="17768"/>
                  <a:pt x="15329" y="18813"/>
                </a:cubicBezTo>
                <a:cubicBezTo>
                  <a:pt x="8361" y="18813"/>
                  <a:pt x="8361" y="18813"/>
                  <a:pt x="8361" y="18813"/>
                </a:cubicBezTo>
                <a:cubicBezTo>
                  <a:pt x="8013" y="18116"/>
                  <a:pt x="7665" y="17768"/>
                  <a:pt x="7316" y="17419"/>
                </a:cubicBezTo>
                <a:cubicBezTo>
                  <a:pt x="8361" y="14632"/>
                  <a:pt x="8361" y="14632"/>
                  <a:pt x="8361" y="14632"/>
                </a:cubicBezTo>
                <a:cubicBezTo>
                  <a:pt x="19510" y="14632"/>
                  <a:pt x="19510" y="14632"/>
                  <a:pt x="19510" y="14632"/>
                </a:cubicBezTo>
                <a:cubicBezTo>
                  <a:pt x="21600" y="4877"/>
                  <a:pt x="21600" y="4877"/>
                  <a:pt x="21600" y="4877"/>
                </a:cubicBezTo>
                <a:cubicBezTo>
                  <a:pt x="3832" y="2439"/>
                  <a:pt x="3832" y="2439"/>
                  <a:pt x="3832" y="2439"/>
                </a:cubicBezTo>
                <a:cubicBezTo>
                  <a:pt x="2439" y="1742"/>
                  <a:pt x="2439" y="1742"/>
                  <a:pt x="2439" y="1742"/>
                </a:cubicBezTo>
                <a:cubicBezTo>
                  <a:pt x="2439" y="1394"/>
                  <a:pt x="2439" y="1394"/>
                  <a:pt x="2439" y="1394"/>
                </a:cubicBezTo>
                <a:cubicBezTo>
                  <a:pt x="2439" y="697"/>
                  <a:pt x="2090" y="0"/>
                  <a:pt x="1394" y="0"/>
                </a:cubicBezTo>
                <a:cubicBezTo>
                  <a:pt x="348" y="0"/>
                  <a:pt x="0" y="697"/>
                  <a:pt x="0" y="1394"/>
                </a:cubicBezTo>
                <a:cubicBezTo>
                  <a:pt x="0" y="2090"/>
                  <a:pt x="348" y="2787"/>
                  <a:pt x="1394" y="2787"/>
                </a:cubicBezTo>
                <a:cubicBezTo>
                  <a:pt x="1394" y="2787"/>
                  <a:pt x="1394" y="2787"/>
                  <a:pt x="1394" y="2787"/>
                </a:cubicBezTo>
                <a:cubicBezTo>
                  <a:pt x="3135" y="3832"/>
                  <a:pt x="3135" y="3832"/>
                  <a:pt x="3135" y="3832"/>
                </a:cubicBezTo>
                <a:cubicBezTo>
                  <a:pt x="5923" y="14632"/>
                  <a:pt x="5923" y="14632"/>
                  <a:pt x="5923" y="14632"/>
                </a:cubicBezTo>
                <a:cubicBezTo>
                  <a:pt x="6619" y="14632"/>
                  <a:pt x="6619" y="14632"/>
                  <a:pt x="6619" y="14632"/>
                </a:cubicBezTo>
                <a:cubicBezTo>
                  <a:pt x="5923" y="17071"/>
                  <a:pt x="5923" y="17071"/>
                  <a:pt x="5923" y="17071"/>
                </a:cubicBezTo>
                <a:cubicBezTo>
                  <a:pt x="5923" y="17071"/>
                  <a:pt x="5923" y="17071"/>
                  <a:pt x="5923" y="17071"/>
                </a:cubicBezTo>
                <a:cubicBezTo>
                  <a:pt x="4529" y="17071"/>
                  <a:pt x="3484" y="18116"/>
                  <a:pt x="3484" y="19161"/>
                </a:cubicBezTo>
                <a:cubicBezTo>
                  <a:pt x="3484" y="20555"/>
                  <a:pt x="4529" y="21600"/>
                  <a:pt x="5923" y="21600"/>
                </a:cubicBezTo>
                <a:cubicBezTo>
                  <a:pt x="6968" y="21600"/>
                  <a:pt x="7665" y="20903"/>
                  <a:pt x="8013" y="20206"/>
                </a:cubicBezTo>
                <a:cubicBezTo>
                  <a:pt x="15329" y="20206"/>
                  <a:pt x="15329" y="20206"/>
                  <a:pt x="15329" y="20206"/>
                </a:cubicBezTo>
                <a:cubicBezTo>
                  <a:pt x="15677" y="20903"/>
                  <a:pt x="16374" y="21600"/>
                  <a:pt x="17419" y="21600"/>
                </a:cubicBezTo>
                <a:cubicBezTo>
                  <a:pt x="18813" y="21600"/>
                  <a:pt x="19858" y="20555"/>
                  <a:pt x="19858" y="19161"/>
                </a:cubicBezTo>
                <a:cubicBezTo>
                  <a:pt x="19858" y="18116"/>
                  <a:pt x="18813" y="17071"/>
                  <a:pt x="17419" y="17071"/>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953" name="Freeform 322"/>
          <p:cNvSpPr/>
          <p:nvPr/>
        </p:nvSpPr>
        <p:spPr>
          <a:xfrm>
            <a:off x="4597787" y="5622004"/>
            <a:ext cx="705037" cy="749725"/>
          </a:xfrm>
          <a:custGeom>
            <a:avLst/>
            <a:gdLst/>
            <a:ahLst/>
            <a:cxnLst>
              <a:cxn ang="0">
                <a:pos x="wd2" y="hd2"/>
              </a:cxn>
              <a:cxn ang="5400000">
                <a:pos x="wd2" y="hd2"/>
              </a:cxn>
              <a:cxn ang="10800000">
                <a:pos x="wd2" y="hd2"/>
              </a:cxn>
              <a:cxn ang="16200000">
                <a:pos x="wd2" y="hd2"/>
              </a:cxn>
            </a:cxnLst>
            <a:rect l="0" t="0" r="r" b="b"/>
            <a:pathLst>
              <a:path w="21600" h="21600" extrusionOk="0">
                <a:moveTo>
                  <a:pt x="11520" y="1350"/>
                </a:moveTo>
                <a:cubicBezTo>
                  <a:pt x="11520" y="675"/>
                  <a:pt x="11520" y="675"/>
                  <a:pt x="11520" y="675"/>
                </a:cubicBezTo>
                <a:cubicBezTo>
                  <a:pt x="11520" y="337"/>
                  <a:pt x="11160" y="0"/>
                  <a:pt x="10800" y="0"/>
                </a:cubicBezTo>
                <a:cubicBezTo>
                  <a:pt x="10440" y="0"/>
                  <a:pt x="10080" y="337"/>
                  <a:pt x="10080" y="675"/>
                </a:cubicBezTo>
                <a:cubicBezTo>
                  <a:pt x="10080" y="1350"/>
                  <a:pt x="10080" y="1350"/>
                  <a:pt x="10080" y="1350"/>
                </a:cubicBezTo>
                <a:cubicBezTo>
                  <a:pt x="4320" y="1687"/>
                  <a:pt x="0" y="6075"/>
                  <a:pt x="0" y="11475"/>
                </a:cubicBezTo>
                <a:cubicBezTo>
                  <a:pt x="0" y="11812"/>
                  <a:pt x="0" y="11812"/>
                  <a:pt x="0" y="12150"/>
                </a:cubicBezTo>
                <a:cubicBezTo>
                  <a:pt x="0" y="12150"/>
                  <a:pt x="0" y="12150"/>
                  <a:pt x="0" y="12150"/>
                </a:cubicBezTo>
                <a:cubicBezTo>
                  <a:pt x="360" y="10463"/>
                  <a:pt x="1800" y="9450"/>
                  <a:pt x="3600" y="9450"/>
                </a:cubicBezTo>
                <a:cubicBezTo>
                  <a:pt x="5400" y="9450"/>
                  <a:pt x="6840" y="10463"/>
                  <a:pt x="7200" y="12150"/>
                </a:cubicBezTo>
                <a:cubicBezTo>
                  <a:pt x="7200" y="12150"/>
                  <a:pt x="7200" y="12150"/>
                  <a:pt x="7200" y="12150"/>
                </a:cubicBezTo>
                <a:cubicBezTo>
                  <a:pt x="7560" y="10800"/>
                  <a:pt x="8640" y="9788"/>
                  <a:pt x="10080" y="9450"/>
                </a:cubicBezTo>
                <a:cubicBezTo>
                  <a:pt x="10080" y="16875"/>
                  <a:pt x="10080" y="16875"/>
                  <a:pt x="10080" y="16875"/>
                </a:cubicBezTo>
                <a:cubicBezTo>
                  <a:pt x="10080" y="20250"/>
                  <a:pt x="9360" y="20250"/>
                  <a:pt x="7920" y="20250"/>
                </a:cubicBezTo>
                <a:cubicBezTo>
                  <a:pt x="5760" y="20250"/>
                  <a:pt x="5760" y="19575"/>
                  <a:pt x="5760" y="18225"/>
                </a:cubicBezTo>
                <a:cubicBezTo>
                  <a:pt x="5760" y="17888"/>
                  <a:pt x="5400" y="17550"/>
                  <a:pt x="5040" y="17550"/>
                </a:cubicBezTo>
                <a:cubicBezTo>
                  <a:pt x="4680" y="17550"/>
                  <a:pt x="4320" y="17888"/>
                  <a:pt x="4320" y="18225"/>
                </a:cubicBezTo>
                <a:cubicBezTo>
                  <a:pt x="4320" y="19575"/>
                  <a:pt x="4320" y="21600"/>
                  <a:pt x="7920" y="21600"/>
                </a:cubicBezTo>
                <a:cubicBezTo>
                  <a:pt x="9720" y="21600"/>
                  <a:pt x="11520" y="21262"/>
                  <a:pt x="11520" y="16875"/>
                </a:cubicBezTo>
                <a:cubicBezTo>
                  <a:pt x="11520" y="9450"/>
                  <a:pt x="11520" y="9450"/>
                  <a:pt x="11520" y="9450"/>
                </a:cubicBezTo>
                <a:cubicBezTo>
                  <a:pt x="12960" y="9788"/>
                  <a:pt x="14040" y="10800"/>
                  <a:pt x="14400" y="12150"/>
                </a:cubicBezTo>
                <a:cubicBezTo>
                  <a:pt x="14400" y="12150"/>
                  <a:pt x="14400" y="12150"/>
                  <a:pt x="14400" y="12150"/>
                </a:cubicBezTo>
                <a:cubicBezTo>
                  <a:pt x="14760" y="10463"/>
                  <a:pt x="16200" y="9450"/>
                  <a:pt x="18000" y="9450"/>
                </a:cubicBezTo>
                <a:cubicBezTo>
                  <a:pt x="19800" y="9450"/>
                  <a:pt x="21240" y="10463"/>
                  <a:pt x="21600" y="12150"/>
                </a:cubicBezTo>
                <a:cubicBezTo>
                  <a:pt x="21600" y="12150"/>
                  <a:pt x="21600" y="12150"/>
                  <a:pt x="21600" y="12150"/>
                </a:cubicBezTo>
                <a:cubicBezTo>
                  <a:pt x="21600" y="11812"/>
                  <a:pt x="21600" y="11812"/>
                  <a:pt x="21600" y="11475"/>
                </a:cubicBezTo>
                <a:cubicBezTo>
                  <a:pt x="21600" y="6075"/>
                  <a:pt x="17280" y="1687"/>
                  <a:pt x="11520" y="135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954" name="Freeform 344"/>
          <p:cNvSpPr/>
          <p:nvPr/>
        </p:nvSpPr>
        <p:spPr>
          <a:xfrm>
            <a:off x="8871863" y="5657917"/>
            <a:ext cx="677903" cy="677903"/>
          </a:xfrm>
          <a:custGeom>
            <a:avLst/>
            <a:gdLst/>
            <a:ahLst/>
            <a:cxnLst>
              <a:cxn ang="0">
                <a:pos x="wd2" y="hd2"/>
              </a:cxn>
              <a:cxn ang="5400000">
                <a:pos x="wd2" y="hd2"/>
              </a:cxn>
              <a:cxn ang="10800000">
                <a:pos x="wd2" y="hd2"/>
              </a:cxn>
              <a:cxn ang="16200000">
                <a:pos x="wd2" y="hd2"/>
              </a:cxn>
            </a:cxnLst>
            <a:rect l="0" t="0" r="r" b="b"/>
            <a:pathLst>
              <a:path w="21600" h="21600" extrusionOk="0">
                <a:moveTo>
                  <a:pt x="20250" y="1687"/>
                </a:moveTo>
                <a:cubicBezTo>
                  <a:pt x="18562" y="675"/>
                  <a:pt x="14850" y="0"/>
                  <a:pt x="10800" y="0"/>
                </a:cubicBezTo>
                <a:cubicBezTo>
                  <a:pt x="6750" y="0"/>
                  <a:pt x="3037" y="675"/>
                  <a:pt x="1350" y="1687"/>
                </a:cubicBezTo>
                <a:cubicBezTo>
                  <a:pt x="337" y="2362"/>
                  <a:pt x="0" y="2700"/>
                  <a:pt x="0" y="3375"/>
                </a:cubicBezTo>
                <a:cubicBezTo>
                  <a:pt x="0" y="18225"/>
                  <a:pt x="0" y="18225"/>
                  <a:pt x="0" y="18225"/>
                </a:cubicBezTo>
                <a:cubicBezTo>
                  <a:pt x="0" y="18900"/>
                  <a:pt x="337" y="19237"/>
                  <a:pt x="1350" y="19912"/>
                </a:cubicBezTo>
                <a:cubicBezTo>
                  <a:pt x="3037" y="20925"/>
                  <a:pt x="6750" y="21600"/>
                  <a:pt x="10800" y="21600"/>
                </a:cubicBezTo>
                <a:cubicBezTo>
                  <a:pt x="14850" y="21600"/>
                  <a:pt x="18562" y="20925"/>
                  <a:pt x="20250" y="19912"/>
                </a:cubicBezTo>
                <a:cubicBezTo>
                  <a:pt x="21262" y="19237"/>
                  <a:pt x="21600" y="18900"/>
                  <a:pt x="21600" y="18225"/>
                </a:cubicBezTo>
                <a:cubicBezTo>
                  <a:pt x="21600" y="3375"/>
                  <a:pt x="21600" y="3375"/>
                  <a:pt x="21600" y="3375"/>
                </a:cubicBezTo>
                <a:cubicBezTo>
                  <a:pt x="21600" y="2700"/>
                  <a:pt x="21262" y="2362"/>
                  <a:pt x="20250" y="1687"/>
                </a:cubicBezTo>
                <a:close/>
                <a:moveTo>
                  <a:pt x="10800" y="1350"/>
                </a:moveTo>
                <a:cubicBezTo>
                  <a:pt x="16537" y="1350"/>
                  <a:pt x="19575" y="2700"/>
                  <a:pt x="20250" y="3375"/>
                </a:cubicBezTo>
                <a:cubicBezTo>
                  <a:pt x="19575" y="4050"/>
                  <a:pt x="16537" y="5400"/>
                  <a:pt x="10800" y="5400"/>
                </a:cubicBezTo>
                <a:cubicBezTo>
                  <a:pt x="5062" y="5400"/>
                  <a:pt x="2025" y="4050"/>
                  <a:pt x="1350" y="3375"/>
                </a:cubicBezTo>
                <a:cubicBezTo>
                  <a:pt x="2025" y="2700"/>
                  <a:pt x="5062" y="1350"/>
                  <a:pt x="10800" y="1350"/>
                </a:cubicBezTo>
                <a:close/>
                <a:moveTo>
                  <a:pt x="10800" y="6750"/>
                </a:moveTo>
                <a:cubicBezTo>
                  <a:pt x="14850" y="6750"/>
                  <a:pt x="18562" y="6075"/>
                  <a:pt x="20250" y="5062"/>
                </a:cubicBezTo>
                <a:cubicBezTo>
                  <a:pt x="20250" y="8100"/>
                  <a:pt x="20250" y="8100"/>
                  <a:pt x="20250" y="8100"/>
                </a:cubicBezTo>
                <a:cubicBezTo>
                  <a:pt x="20250" y="8100"/>
                  <a:pt x="20250" y="8100"/>
                  <a:pt x="20250" y="8100"/>
                </a:cubicBezTo>
                <a:cubicBezTo>
                  <a:pt x="19575" y="8775"/>
                  <a:pt x="16537" y="10125"/>
                  <a:pt x="10800" y="10125"/>
                </a:cubicBezTo>
                <a:cubicBezTo>
                  <a:pt x="5062" y="10125"/>
                  <a:pt x="2025" y="8775"/>
                  <a:pt x="1350" y="8100"/>
                </a:cubicBezTo>
                <a:cubicBezTo>
                  <a:pt x="1350" y="8100"/>
                  <a:pt x="1350" y="8100"/>
                  <a:pt x="1350" y="8100"/>
                </a:cubicBezTo>
                <a:cubicBezTo>
                  <a:pt x="1350" y="5062"/>
                  <a:pt x="1350" y="5062"/>
                  <a:pt x="1350" y="5062"/>
                </a:cubicBezTo>
                <a:cubicBezTo>
                  <a:pt x="3037" y="6075"/>
                  <a:pt x="6750" y="6750"/>
                  <a:pt x="10800" y="6750"/>
                </a:cubicBezTo>
                <a:close/>
                <a:moveTo>
                  <a:pt x="20250" y="18225"/>
                </a:moveTo>
                <a:cubicBezTo>
                  <a:pt x="20250" y="18225"/>
                  <a:pt x="20250" y="18225"/>
                  <a:pt x="20250" y="18225"/>
                </a:cubicBezTo>
                <a:cubicBezTo>
                  <a:pt x="19575" y="18900"/>
                  <a:pt x="16537" y="20250"/>
                  <a:pt x="10800" y="20250"/>
                </a:cubicBezTo>
                <a:cubicBezTo>
                  <a:pt x="5062" y="20250"/>
                  <a:pt x="2025" y="18900"/>
                  <a:pt x="1350" y="18225"/>
                </a:cubicBezTo>
                <a:cubicBezTo>
                  <a:pt x="1350" y="18225"/>
                  <a:pt x="1350" y="18225"/>
                  <a:pt x="1350" y="18225"/>
                </a:cubicBezTo>
                <a:cubicBezTo>
                  <a:pt x="1350" y="14512"/>
                  <a:pt x="1350" y="14512"/>
                  <a:pt x="1350" y="14512"/>
                </a:cubicBezTo>
                <a:cubicBezTo>
                  <a:pt x="3037" y="15525"/>
                  <a:pt x="6750" y="16200"/>
                  <a:pt x="10800" y="16200"/>
                </a:cubicBezTo>
                <a:cubicBezTo>
                  <a:pt x="14850" y="16200"/>
                  <a:pt x="18562" y="15525"/>
                  <a:pt x="20250" y="14512"/>
                </a:cubicBezTo>
                <a:lnTo>
                  <a:pt x="20250" y="18225"/>
                </a:lnTo>
                <a:close/>
                <a:moveTo>
                  <a:pt x="20250" y="12825"/>
                </a:moveTo>
                <a:cubicBezTo>
                  <a:pt x="20250" y="12825"/>
                  <a:pt x="20250" y="12825"/>
                  <a:pt x="20250" y="12825"/>
                </a:cubicBezTo>
                <a:cubicBezTo>
                  <a:pt x="19575" y="13500"/>
                  <a:pt x="16537" y="14850"/>
                  <a:pt x="10800" y="14850"/>
                </a:cubicBezTo>
                <a:cubicBezTo>
                  <a:pt x="5062" y="14850"/>
                  <a:pt x="2025" y="13500"/>
                  <a:pt x="1350" y="12825"/>
                </a:cubicBezTo>
                <a:cubicBezTo>
                  <a:pt x="1350" y="12825"/>
                  <a:pt x="1350" y="12825"/>
                  <a:pt x="1350" y="12825"/>
                </a:cubicBezTo>
                <a:cubicBezTo>
                  <a:pt x="1350" y="9787"/>
                  <a:pt x="1350" y="9787"/>
                  <a:pt x="1350" y="9787"/>
                </a:cubicBezTo>
                <a:cubicBezTo>
                  <a:pt x="3037" y="10800"/>
                  <a:pt x="6750" y="11475"/>
                  <a:pt x="10800" y="11475"/>
                </a:cubicBezTo>
                <a:cubicBezTo>
                  <a:pt x="14850" y="11475"/>
                  <a:pt x="18562" y="10800"/>
                  <a:pt x="20250" y="9787"/>
                </a:cubicBezTo>
                <a:lnTo>
                  <a:pt x="20250" y="12825"/>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57" name="Group 204"/>
          <p:cNvGrpSpPr/>
          <p:nvPr/>
        </p:nvGrpSpPr>
        <p:grpSpPr>
          <a:xfrm>
            <a:off x="736568" y="7363329"/>
            <a:ext cx="646804" cy="532831"/>
            <a:chOff x="0" y="0"/>
            <a:chExt cx="646803" cy="532829"/>
          </a:xfrm>
        </p:grpSpPr>
        <p:sp>
          <p:nvSpPr>
            <p:cNvPr id="955" name="Freeform 5"/>
            <p:cNvSpPr/>
            <p:nvPr/>
          </p:nvSpPr>
          <p:spPr>
            <a:xfrm>
              <a:off x="0" y="0"/>
              <a:ext cx="646804" cy="532830"/>
            </a:xfrm>
            <a:custGeom>
              <a:avLst/>
              <a:gdLst/>
              <a:ahLst/>
              <a:cxnLst>
                <a:cxn ang="0">
                  <a:pos x="wd2" y="hd2"/>
                </a:cxn>
                <a:cxn ang="5400000">
                  <a:pos x="wd2" y="hd2"/>
                </a:cxn>
                <a:cxn ang="10800000">
                  <a:pos x="wd2" y="hd2"/>
                </a:cxn>
                <a:cxn ang="16200000">
                  <a:pos x="wd2" y="hd2"/>
                </a:cxn>
              </a:cxnLst>
              <a:rect l="0" t="0" r="r" b="b"/>
              <a:pathLst>
                <a:path w="21600" h="21600" extrusionOk="0">
                  <a:moveTo>
                    <a:pt x="19935" y="4714"/>
                  </a:moveTo>
                  <a:cubicBezTo>
                    <a:pt x="15168" y="4714"/>
                    <a:pt x="15168" y="4714"/>
                    <a:pt x="15168" y="4714"/>
                  </a:cubicBezTo>
                  <a:cubicBezTo>
                    <a:pt x="14428" y="656"/>
                    <a:pt x="14428" y="656"/>
                    <a:pt x="14428" y="656"/>
                  </a:cubicBezTo>
                  <a:cubicBezTo>
                    <a:pt x="14372" y="345"/>
                    <a:pt x="14115" y="0"/>
                    <a:pt x="13859" y="0"/>
                  </a:cubicBezTo>
                  <a:cubicBezTo>
                    <a:pt x="7940" y="0"/>
                    <a:pt x="7940" y="0"/>
                    <a:pt x="7940" y="0"/>
                  </a:cubicBezTo>
                  <a:cubicBezTo>
                    <a:pt x="7684" y="0"/>
                    <a:pt x="7428" y="328"/>
                    <a:pt x="7371" y="639"/>
                  </a:cubicBezTo>
                  <a:cubicBezTo>
                    <a:pt x="6631" y="4714"/>
                    <a:pt x="6631" y="4714"/>
                    <a:pt x="6631" y="4714"/>
                  </a:cubicBezTo>
                  <a:cubicBezTo>
                    <a:pt x="1679" y="4714"/>
                    <a:pt x="1679" y="4714"/>
                    <a:pt x="1679" y="4714"/>
                  </a:cubicBezTo>
                  <a:cubicBezTo>
                    <a:pt x="754" y="4714"/>
                    <a:pt x="0" y="5473"/>
                    <a:pt x="0" y="6578"/>
                  </a:cubicBezTo>
                  <a:cubicBezTo>
                    <a:pt x="0" y="19459"/>
                    <a:pt x="0" y="19459"/>
                    <a:pt x="0" y="19459"/>
                  </a:cubicBezTo>
                  <a:cubicBezTo>
                    <a:pt x="0" y="20564"/>
                    <a:pt x="754" y="21600"/>
                    <a:pt x="1679" y="21600"/>
                  </a:cubicBezTo>
                  <a:cubicBezTo>
                    <a:pt x="19935" y="21600"/>
                    <a:pt x="19935" y="21600"/>
                    <a:pt x="19935" y="21600"/>
                  </a:cubicBezTo>
                  <a:cubicBezTo>
                    <a:pt x="20860" y="21600"/>
                    <a:pt x="21600" y="20564"/>
                    <a:pt x="21600" y="19459"/>
                  </a:cubicBezTo>
                  <a:cubicBezTo>
                    <a:pt x="21600" y="6578"/>
                    <a:pt x="21600" y="6578"/>
                    <a:pt x="21600" y="6578"/>
                  </a:cubicBezTo>
                  <a:cubicBezTo>
                    <a:pt x="21600" y="5473"/>
                    <a:pt x="20860" y="4714"/>
                    <a:pt x="19935" y="4714"/>
                  </a:cubicBezTo>
                  <a:close/>
                  <a:moveTo>
                    <a:pt x="10900" y="19459"/>
                  </a:moveTo>
                  <a:cubicBezTo>
                    <a:pt x="7869" y="19459"/>
                    <a:pt x="5407" y="16472"/>
                    <a:pt x="5407" y="12777"/>
                  </a:cubicBezTo>
                  <a:cubicBezTo>
                    <a:pt x="5407" y="9099"/>
                    <a:pt x="7869" y="6112"/>
                    <a:pt x="10900" y="6112"/>
                  </a:cubicBezTo>
                  <a:cubicBezTo>
                    <a:pt x="13945" y="6112"/>
                    <a:pt x="16406" y="9099"/>
                    <a:pt x="16406" y="12777"/>
                  </a:cubicBezTo>
                  <a:cubicBezTo>
                    <a:pt x="16406" y="16472"/>
                    <a:pt x="13945" y="19459"/>
                    <a:pt x="10900" y="1945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56" name="Oval 6"/>
            <p:cNvSpPr/>
            <p:nvPr/>
          </p:nvSpPr>
          <p:spPr>
            <a:xfrm>
              <a:off x="212277" y="200880"/>
              <a:ext cx="227949" cy="22794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61" name="Group 207"/>
          <p:cNvGrpSpPr/>
          <p:nvPr/>
        </p:nvGrpSpPr>
        <p:grpSpPr>
          <a:xfrm>
            <a:off x="15049658" y="5584414"/>
            <a:ext cx="729175" cy="824905"/>
            <a:chOff x="0" y="0"/>
            <a:chExt cx="729173" cy="824904"/>
          </a:xfrm>
        </p:grpSpPr>
        <p:sp>
          <p:nvSpPr>
            <p:cNvPr id="958" name="Freeform 10"/>
            <p:cNvSpPr/>
            <p:nvPr/>
          </p:nvSpPr>
          <p:spPr>
            <a:xfrm>
              <a:off x="93692" y="296638"/>
              <a:ext cx="541790" cy="330696"/>
            </a:xfrm>
            <a:custGeom>
              <a:avLst/>
              <a:gdLst/>
              <a:ahLst/>
              <a:cxnLst>
                <a:cxn ang="0">
                  <a:pos x="wd2" y="hd2"/>
                </a:cxn>
                <a:cxn ang="5400000">
                  <a:pos x="wd2" y="hd2"/>
                </a:cxn>
                <a:cxn ang="10800000">
                  <a:pos x="wd2" y="hd2"/>
                </a:cxn>
                <a:cxn ang="16200000">
                  <a:pos x="wd2" y="hd2"/>
                </a:cxn>
              </a:cxnLst>
              <a:rect l="0" t="0" r="r" b="b"/>
              <a:pathLst>
                <a:path w="21600" h="20629" extrusionOk="0">
                  <a:moveTo>
                    <a:pt x="21235" y="52"/>
                  </a:moveTo>
                  <a:cubicBezTo>
                    <a:pt x="16893" y="-971"/>
                    <a:pt x="13682" y="13296"/>
                    <a:pt x="10764" y="14035"/>
                  </a:cubicBezTo>
                  <a:cubicBezTo>
                    <a:pt x="7845" y="14774"/>
                    <a:pt x="6932" y="5793"/>
                    <a:pt x="4086" y="5566"/>
                  </a:cubicBezTo>
                  <a:cubicBezTo>
                    <a:pt x="2554" y="5452"/>
                    <a:pt x="1022" y="7726"/>
                    <a:pt x="0" y="9886"/>
                  </a:cubicBezTo>
                  <a:cubicBezTo>
                    <a:pt x="0" y="18469"/>
                    <a:pt x="0" y="18469"/>
                    <a:pt x="0" y="18469"/>
                  </a:cubicBezTo>
                  <a:cubicBezTo>
                    <a:pt x="0" y="19663"/>
                    <a:pt x="474" y="20629"/>
                    <a:pt x="1204" y="20629"/>
                  </a:cubicBezTo>
                  <a:cubicBezTo>
                    <a:pt x="20177" y="20629"/>
                    <a:pt x="20177" y="20629"/>
                    <a:pt x="20177" y="20629"/>
                  </a:cubicBezTo>
                  <a:cubicBezTo>
                    <a:pt x="20907" y="20629"/>
                    <a:pt x="21600" y="19663"/>
                    <a:pt x="21600" y="18469"/>
                  </a:cubicBezTo>
                  <a:cubicBezTo>
                    <a:pt x="21600" y="166"/>
                    <a:pt x="21600" y="166"/>
                    <a:pt x="21600" y="166"/>
                  </a:cubicBezTo>
                  <a:cubicBezTo>
                    <a:pt x="21600" y="109"/>
                    <a:pt x="21345" y="109"/>
                    <a:pt x="21235" y="5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59" name="Freeform 11"/>
            <p:cNvSpPr/>
            <p:nvPr/>
          </p:nvSpPr>
          <p:spPr>
            <a:xfrm>
              <a:off x="93692" y="93692"/>
              <a:ext cx="146651" cy="160909"/>
            </a:xfrm>
            <a:custGeom>
              <a:avLst/>
              <a:gdLst/>
              <a:ahLst/>
              <a:cxnLst>
                <a:cxn ang="0">
                  <a:pos x="wd2" y="hd2"/>
                </a:cxn>
                <a:cxn ang="5400000">
                  <a:pos x="wd2" y="hd2"/>
                </a:cxn>
                <a:cxn ang="10800000">
                  <a:pos x="wd2" y="hd2"/>
                </a:cxn>
                <a:cxn ang="16200000">
                  <a:pos x="wd2" y="hd2"/>
                </a:cxn>
              </a:cxnLst>
              <a:rect l="0" t="0" r="r" b="b"/>
              <a:pathLst>
                <a:path w="21600" h="21600" extrusionOk="0">
                  <a:moveTo>
                    <a:pt x="21600" y="9885"/>
                  </a:moveTo>
                  <a:cubicBezTo>
                    <a:pt x="21600" y="5736"/>
                    <a:pt x="19185" y="1953"/>
                    <a:pt x="15697" y="0"/>
                  </a:cubicBezTo>
                  <a:cubicBezTo>
                    <a:pt x="4964" y="0"/>
                    <a:pt x="4964" y="0"/>
                    <a:pt x="4964" y="0"/>
                  </a:cubicBezTo>
                  <a:cubicBezTo>
                    <a:pt x="2012" y="0"/>
                    <a:pt x="0" y="2197"/>
                    <a:pt x="0" y="4881"/>
                  </a:cubicBezTo>
                  <a:cubicBezTo>
                    <a:pt x="0" y="18183"/>
                    <a:pt x="0" y="18183"/>
                    <a:pt x="0" y="18183"/>
                  </a:cubicBezTo>
                  <a:cubicBezTo>
                    <a:pt x="2147" y="20258"/>
                    <a:pt x="5366" y="21600"/>
                    <a:pt x="8989" y="21600"/>
                  </a:cubicBezTo>
                  <a:cubicBezTo>
                    <a:pt x="16099" y="21600"/>
                    <a:pt x="21600" y="16353"/>
                    <a:pt x="21600" y="988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60" name="Freeform 12"/>
            <p:cNvSpPr/>
            <p:nvPr/>
          </p:nvSpPr>
          <p:spPr>
            <a:xfrm>
              <a:off x="0" y="0"/>
              <a:ext cx="729175" cy="824905"/>
            </a:xfrm>
            <a:custGeom>
              <a:avLst/>
              <a:gdLst/>
              <a:ahLst/>
              <a:cxnLst>
                <a:cxn ang="0">
                  <a:pos x="wd2" y="hd2"/>
                </a:cxn>
                <a:cxn ang="5400000">
                  <a:pos x="wd2" y="hd2"/>
                </a:cxn>
                <a:cxn ang="10800000">
                  <a:pos x="wd2" y="hd2"/>
                </a:cxn>
                <a:cxn ang="16200000">
                  <a:pos x="wd2" y="hd2"/>
                </a:cxn>
              </a:cxnLst>
              <a:rect l="0" t="0" r="r" b="b"/>
              <a:pathLst>
                <a:path w="21600" h="21600" extrusionOk="0">
                  <a:moveTo>
                    <a:pt x="20439" y="0"/>
                  </a:moveTo>
                  <a:cubicBezTo>
                    <a:pt x="999" y="0"/>
                    <a:pt x="999" y="0"/>
                    <a:pt x="999" y="0"/>
                  </a:cubicBezTo>
                  <a:cubicBezTo>
                    <a:pt x="405" y="0"/>
                    <a:pt x="0" y="430"/>
                    <a:pt x="0" y="956"/>
                  </a:cubicBezTo>
                  <a:cubicBezTo>
                    <a:pt x="0" y="20644"/>
                    <a:pt x="0" y="20644"/>
                    <a:pt x="0" y="20644"/>
                  </a:cubicBezTo>
                  <a:cubicBezTo>
                    <a:pt x="0" y="21170"/>
                    <a:pt x="405" y="21600"/>
                    <a:pt x="999" y="21600"/>
                  </a:cubicBezTo>
                  <a:cubicBezTo>
                    <a:pt x="20439" y="21600"/>
                    <a:pt x="20439" y="21600"/>
                    <a:pt x="20439" y="21600"/>
                  </a:cubicBezTo>
                  <a:cubicBezTo>
                    <a:pt x="21033" y="21600"/>
                    <a:pt x="21600" y="21170"/>
                    <a:pt x="21600" y="20644"/>
                  </a:cubicBezTo>
                  <a:cubicBezTo>
                    <a:pt x="21600" y="16558"/>
                    <a:pt x="21600" y="16558"/>
                    <a:pt x="21600" y="16558"/>
                  </a:cubicBezTo>
                  <a:cubicBezTo>
                    <a:pt x="21600" y="8960"/>
                    <a:pt x="21600" y="8960"/>
                    <a:pt x="21600" y="8960"/>
                  </a:cubicBezTo>
                  <a:cubicBezTo>
                    <a:pt x="21600" y="956"/>
                    <a:pt x="21600" y="956"/>
                    <a:pt x="21600" y="956"/>
                  </a:cubicBezTo>
                  <a:cubicBezTo>
                    <a:pt x="21600" y="430"/>
                    <a:pt x="21033" y="0"/>
                    <a:pt x="20439" y="0"/>
                  </a:cubicBezTo>
                  <a:close/>
                  <a:moveTo>
                    <a:pt x="19548" y="7718"/>
                  </a:moveTo>
                  <a:cubicBezTo>
                    <a:pt x="19548" y="16152"/>
                    <a:pt x="19548" y="16152"/>
                    <a:pt x="19548" y="16152"/>
                  </a:cubicBezTo>
                  <a:cubicBezTo>
                    <a:pt x="19548" y="16678"/>
                    <a:pt x="18981" y="17108"/>
                    <a:pt x="18387" y="17108"/>
                  </a:cubicBezTo>
                  <a:cubicBezTo>
                    <a:pt x="3051" y="17108"/>
                    <a:pt x="3051" y="17108"/>
                    <a:pt x="3051" y="17108"/>
                  </a:cubicBezTo>
                  <a:cubicBezTo>
                    <a:pt x="2457" y="17108"/>
                    <a:pt x="2052" y="16678"/>
                    <a:pt x="2052" y="16152"/>
                  </a:cubicBezTo>
                  <a:cubicBezTo>
                    <a:pt x="2052" y="12210"/>
                    <a:pt x="2052" y="12210"/>
                    <a:pt x="2052" y="12210"/>
                  </a:cubicBezTo>
                  <a:cubicBezTo>
                    <a:pt x="2052" y="2772"/>
                    <a:pt x="2052" y="2772"/>
                    <a:pt x="2052" y="2772"/>
                  </a:cubicBezTo>
                  <a:cubicBezTo>
                    <a:pt x="2052" y="2246"/>
                    <a:pt x="2457" y="1816"/>
                    <a:pt x="3051" y="1816"/>
                  </a:cubicBezTo>
                  <a:cubicBezTo>
                    <a:pt x="18387" y="1816"/>
                    <a:pt x="18387" y="1816"/>
                    <a:pt x="18387" y="1816"/>
                  </a:cubicBezTo>
                  <a:cubicBezTo>
                    <a:pt x="18981" y="1816"/>
                    <a:pt x="19548" y="2246"/>
                    <a:pt x="19548" y="2772"/>
                  </a:cubicBezTo>
                  <a:lnTo>
                    <a:pt x="19548" y="771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62" name="Freeform 16"/>
          <p:cNvSpPr/>
          <p:nvPr/>
        </p:nvSpPr>
        <p:spPr>
          <a:xfrm>
            <a:off x="12795671" y="5665082"/>
            <a:ext cx="958851" cy="663575"/>
          </a:xfrm>
          <a:custGeom>
            <a:avLst/>
            <a:gdLst/>
            <a:ahLst/>
            <a:cxnLst>
              <a:cxn ang="0">
                <a:pos x="wd2" y="hd2"/>
              </a:cxn>
              <a:cxn ang="5400000">
                <a:pos x="wd2" y="hd2"/>
              </a:cxn>
              <a:cxn ang="10800000">
                <a:pos x="wd2" y="hd2"/>
              </a:cxn>
              <a:cxn ang="16200000">
                <a:pos x="wd2" y="hd2"/>
              </a:cxn>
            </a:cxnLst>
            <a:rect l="0" t="0" r="r" b="b"/>
            <a:pathLst>
              <a:path w="21600" h="21600" extrusionOk="0">
                <a:moveTo>
                  <a:pt x="20129" y="9511"/>
                </a:moveTo>
                <a:cubicBezTo>
                  <a:pt x="20105" y="9511"/>
                  <a:pt x="20105" y="9511"/>
                  <a:pt x="20081" y="9511"/>
                </a:cubicBezTo>
                <a:cubicBezTo>
                  <a:pt x="17020" y="1777"/>
                  <a:pt x="17020" y="1777"/>
                  <a:pt x="17020" y="1777"/>
                </a:cubicBezTo>
                <a:cubicBezTo>
                  <a:pt x="16610" y="732"/>
                  <a:pt x="15525" y="0"/>
                  <a:pt x="14609" y="0"/>
                </a:cubicBezTo>
                <a:cubicBezTo>
                  <a:pt x="14344" y="0"/>
                  <a:pt x="14344" y="0"/>
                  <a:pt x="14344" y="0"/>
                </a:cubicBezTo>
                <a:cubicBezTo>
                  <a:pt x="12174" y="0"/>
                  <a:pt x="12174" y="0"/>
                  <a:pt x="12174" y="0"/>
                </a:cubicBezTo>
                <a:cubicBezTo>
                  <a:pt x="9281" y="0"/>
                  <a:pt x="9281" y="0"/>
                  <a:pt x="9281" y="0"/>
                </a:cubicBezTo>
                <a:cubicBezTo>
                  <a:pt x="7136" y="0"/>
                  <a:pt x="7136" y="0"/>
                  <a:pt x="7136" y="0"/>
                </a:cubicBezTo>
                <a:cubicBezTo>
                  <a:pt x="6846" y="0"/>
                  <a:pt x="6846" y="0"/>
                  <a:pt x="6846" y="0"/>
                </a:cubicBezTo>
                <a:cubicBezTo>
                  <a:pt x="5930" y="0"/>
                  <a:pt x="4870" y="732"/>
                  <a:pt x="4460" y="1777"/>
                </a:cubicBezTo>
                <a:cubicBezTo>
                  <a:pt x="1398" y="9511"/>
                  <a:pt x="1398" y="9511"/>
                  <a:pt x="1398" y="9511"/>
                </a:cubicBezTo>
                <a:cubicBezTo>
                  <a:pt x="1398" y="9546"/>
                  <a:pt x="1422" y="9546"/>
                  <a:pt x="1422" y="9546"/>
                </a:cubicBezTo>
                <a:cubicBezTo>
                  <a:pt x="554" y="10312"/>
                  <a:pt x="0" y="11706"/>
                  <a:pt x="0" y="13308"/>
                </a:cubicBezTo>
                <a:cubicBezTo>
                  <a:pt x="0" y="17141"/>
                  <a:pt x="0" y="17141"/>
                  <a:pt x="0" y="17141"/>
                </a:cubicBezTo>
                <a:cubicBezTo>
                  <a:pt x="1639" y="17141"/>
                  <a:pt x="1639" y="17141"/>
                  <a:pt x="1639" y="17141"/>
                </a:cubicBezTo>
                <a:cubicBezTo>
                  <a:pt x="1639" y="19370"/>
                  <a:pt x="1639" y="19370"/>
                  <a:pt x="1639" y="19370"/>
                </a:cubicBezTo>
                <a:cubicBezTo>
                  <a:pt x="1639" y="20590"/>
                  <a:pt x="2363" y="21600"/>
                  <a:pt x="3230" y="21600"/>
                </a:cubicBezTo>
                <a:cubicBezTo>
                  <a:pt x="4098" y="21600"/>
                  <a:pt x="4821" y="20590"/>
                  <a:pt x="4821" y="19370"/>
                </a:cubicBezTo>
                <a:cubicBezTo>
                  <a:pt x="4821" y="17141"/>
                  <a:pt x="4821" y="17141"/>
                  <a:pt x="4821" y="17141"/>
                </a:cubicBezTo>
                <a:cubicBezTo>
                  <a:pt x="9281" y="17141"/>
                  <a:pt x="9281" y="17141"/>
                  <a:pt x="9281" y="17141"/>
                </a:cubicBezTo>
                <a:cubicBezTo>
                  <a:pt x="12174" y="17141"/>
                  <a:pt x="12174" y="17141"/>
                  <a:pt x="12174" y="17141"/>
                </a:cubicBezTo>
                <a:cubicBezTo>
                  <a:pt x="16779" y="17141"/>
                  <a:pt x="16779" y="17141"/>
                  <a:pt x="16779" y="17141"/>
                </a:cubicBezTo>
                <a:cubicBezTo>
                  <a:pt x="16779" y="19370"/>
                  <a:pt x="16779" y="19370"/>
                  <a:pt x="16779" y="19370"/>
                </a:cubicBezTo>
                <a:cubicBezTo>
                  <a:pt x="16779" y="20590"/>
                  <a:pt x="17502" y="21600"/>
                  <a:pt x="18370" y="21600"/>
                </a:cubicBezTo>
                <a:cubicBezTo>
                  <a:pt x="19238" y="21600"/>
                  <a:pt x="19961" y="20590"/>
                  <a:pt x="19961" y="19370"/>
                </a:cubicBezTo>
                <a:cubicBezTo>
                  <a:pt x="19961" y="17141"/>
                  <a:pt x="19961" y="17141"/>
                  <a:pt x="19961" y="17141"/>
                </a:cubicBezTo>
                <a:cubicBezTo>
                  <a:pt x="21600" y="17141"/>
                  <a:pt x="21600" y="17141"/>
                  <a:pt x="21600" y="17141"/>
                </a:cubicBezTo>
                <a:cubicBezTo>
                  <a:pt x="21600" y="13308"/>
                  <a:pt x="21600" y="13308"/>
                  <a:pt x="21600" y="13308"/>
                </a:cubicBezTo>
                <a:cubicBezTo>
                  <a:pt x="21600" y="11706"/>
                  <a:pt x="20973" y="10312"/>
                  <a:pt x="20129" y="9511"/>
                </a:cubicBezTo>
                <a:close/>
                <a:moveTo>
                  <a:pt x="4725" y="13901"/>
                </a:moveTo>
                <a:cubicBezTo>
                  <a:pt x="4556" y="14911"/>
                  <a:pt x="3929" y="15643"/>
                  <a:pt x="3182" y="15643"/>
                </a:cubicBezTo>
                <a:cubicBezTo>
                  <a:pt x="2338" y="15643"/>
                  <a:pt x="1639" y="14632"/>
                  <a:pt x="1639" y="13413"/>
                </a:cubicBezTo>
                <a:cubicBezTo>
                  <a:pt x="1639" y="12159"/>
                  <a:pt x="2338" y="11148"/>
                  <a:pt x="3182" y="11148"/>
                </a:cubicBezTo>
                <a:cubicBezTo>
                  <a:pt x="3423" y="11148"/>
                  <a:pt x="3664" y="11218"/>
                  <a:pt x="3857" y="11357"/>
                </a:cubicBezTo>
                <a:cubicBezTo>
                  <a:pt x="4387" y="11741"/>
                  <a:pt x="4749" y="12507"/>
                  <a:pt x="4749" y="13413"/>
                </a:cubicBezTo>
                <a:cubicBezTo>
                  <a:pt x="4749" y="13552"/>
                  <a:pt x="4749" y="13726"/>
                  <a:pt x="4725" y="13901"/>
                </a:cubicBezTo>
                <a:close/>
                <a:moveTo>
                  <a:pt x="3978" y="8919"/>
                </a:moveTo>
                <a:cubicBezTo>
                  <a:pt x="5930" y="3937"/>
                  <a:pt x="5930" y="3937"/>
                  <a:pt x="5930" y="3937"/>
                </a:cubicBezTo>
                <a:cubicBezTo>
                  <a:pt x="6268" y="3135"/>
                  <a:pt x="7112" y="2508"/>
                  <a:pt x="7835" y="2508"/>
                </a:cubicBezTo>
                <a:cubicBezTo>
                  <a:pt x="8052" y="2508"/>
                  <a:pt x="8052" y="2508"/>
                  <a:pt x="8052" y="2508"/>
                </a:cubicBezTo>
                <a:cubicBezTo>
                  <a:pt x="13404" y="2508"/>
                  <a:pt x="13404" y="2508"/>
                  <a:pt x="13404" y="2508"/>
                </a:cubicBezTo>
                <a:cubicBezTo>
                  <a:pt x="13621" y="2508"/>
                  <a:pt x="13621" y="2508"/>
                  <a:pt x="13621" y="2508"/>
                </a:cubicBezTo>
                <a:cubicBezTo>
                  <a:pt x="14344" y="2508"/>
                  <a:pt x="15187" y="3135"/>
                  <a:pt x="15525" y="3937"/>
                </a:cubicBezTo>
                <a:cubicBezTo>
                  <a:pt x="17478" y="8919"/>
                  <a:pt x="17478" y="8919"/>
                  <a:pt x="17478" y="8919"/>
                </a:cubicBezTo>
                <a:lnTo>
                  <a:pt x="3978" y="8919"/>
                </a:lnTo>
                <a:close/>
                <a:moveTo>
                  <a:pt x="18273" y="15643"/>
                </a:moveTo>
                <a:cubicBezTo>
                  <a:pt x="17526" y="15643"/>
                  <a:pt x="16899" y="14911"/>
                  <a:pt x="16754" y="13901"/>
                </a:cubicBezTo>
                <a:cubicBezTo>
                  <a:pt x="16730" y="13726"/>
                  <a:pt x="16706" y="13552"/>
                  <a:pt x="16706" y="13413"/>
                </a:cubicBezTo>
                <a:cubicBezTo>
                  <a:pt x="16706" y="12507"/>
                  <a:pt x="17068" y="11741"/>
                  <a:pt x="17598" y="11357"/>
                </a:cubicBezTo>
                <a:cubicBezTo>
                  <a:pt x="17815" y="11218"/>
                  <a:pt x="18032" y="11148"/>
                  <a:pt x="18273" y="11148"/>
                </a:cubicBezTo>
                <a:cubicBezTo>
                  <a:pt x="19141" y="11148"/>
                  <a:pt x="19840" y="12159"/>
                  <a:pt x="19840" y="13413"/>
                </a:cubicBezTo>
                <a:cubicBezTo>
                  <a:pt x="19840" y="14632"/>
                  <a:pt x="19141" y="15643"/>
                  <a:pt x="18273" y="15643"/>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66" name="Group 212"/>
          <p:cNvGrpSpPr/>
          <p:nvPr/>
        </p:nvGrpSpPr>
        <p:grpSpPr>
          <a:xfrm>
            <a:off x="2579116" y="7280538"/>
            <a:ext cx="708327" cy="701352"/>
            <a:chOff x="0" y="0"/>
            <a:chExt cx="708326" cy="701351"/>
          </a:xfrm>
        </p:grpSpPr>
        <p:sp>
          <p:nvSpPr>
            <p:cNvPr id="963" name="Freeform 14"/>
            <p:cNvSpPr/>
            <p:nvPr/>
          </p:nvSpPr>
          <p:spPr>
            <a:xfrm>
              <a:off x="0" y="468237"/>
              <a:ext cx="233114" cy="233115"/>
            </a:xfrm>
            <a:custGeom>
              <a:avLst/>
              <a:gdLst/>
              <a:ahLst/>
              <a:cxnLst>
                <a:cxn ang="0">
                  <a:pos x="wd2" y="hd2"/>
                </a:cxn>
                <a:cxn ang="5400000">
                  <a:pos x="wd2" y="hd2"/>
                </a:cxn>
                <a:cxn ang="10800000">
                  <a:pos x="wd2" y="hd2"/>
                </a:cxn>
                <a:cxn ang="16200000">
                  <a:pos x="wd2" y="hd2"/>
                </a:cxn>
              </a:cxnLst>
              <a:rect l="0" t="0" r="r" b="b"/>
              <a:pathLst>
                <a:path w="21600" h="21600" extrusionOk="0">
                  <a:moveTo>
                    <a:pt x="3217" y="0"/>
                  </a:moveTo>
                  <a:lnTo>
                    <a:pt x="919" y="10570"/>
                  </a:lnTo>
                  <a:lnTo>
                    <a:pt x="0" y="21600"/>
                  </a:lnTo>
                  <a:lnTo>
                    <a:pt x="10570" y="20681"/>
                  </a:lnTo>
                  <a:lnTo>
                    <a:pt x="21600" y="18383"/>
                  </a:lnTo>
                  <a:lnTo>
                    <a:pt x="11949" y="9651"/>
                  </a:lnTo>
                  <a:lnTo>
                    <a:pt x="3217"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64" name="Freeform 15"/>
            <p:cNvSpPr/>
            <p:nvPr/>
          </p:nvSpPr>
          <p:spPr>
            <a:xfrm>
              <a:off x="69437" y="101209"/>
              <a:ext cx="515824" cy="530705"/>
            </a:xfrm>
            <a:custGeom>
              <a:avLst/>
              <a:gdLst/>
              <a:ahLst/>
              <a:cxnLst>
                <a:cxn ang="0">
                  <a:pos x="wd2" y="hd2"/>
                </a:cxn>
                <a:cxn ang="5400000">
                  <a:pos x="wd2" y="hd2"/>
                </a:cxn>
                <a:cxn ang="10800000">
                  <a:pos x="wd2" y="hd2"/>
                </a:cxn>
                <a:cxn ang="16200000">
                  <a:pos x="wd2" y="hd2"/>
                </a:cxn>
              </a:cxnLst>
              <a:rect l="0" t="0" r="r" b="b"/>
              <a:pathLst>
                <a:path w="21600" h="21600" extrusionOk="0">
                  <a:moveTo>
                    <a:pt x="7892" y="19178"/>
                  </a:moveTo>
                  <a:lnTo>
                    <a:pt x="6854" y="17764"/>
                  </a:lnTo>
                  <a:lnTo>
                    <a:pt x="19108" y="5854"/>
                  </a:lnTo>
                  <a:lnTo>
                    <a:pt x="16200" y="3028"/>
                  </a:lnTo>
                  <a:lnTo>
                    <a:pt x="3946" y="14938"/>
                  </a:lnTo>
                  <a:lnTo>
                    <a:pt x="2492" y="13525"/>
                  </a:lnTo>
                  <a:lnTo>
                    <a:pt x="14746" y="1413"/>
                  </a:lnTo>
                  <a:lnTo>
                    <a:pt x="13708" y="0"/>
                  </a:lnTo>
                  <a:lnTo>
                    <a:pt x="0" y="13525"/>
                  </a:lnTo>
                  <a:lnTo>
                    <a:pt x="7892" y="21600"/>
                  </a:lnTo>
                  <a:lnTo>
                    <a:pt x="21600" y="8277"/>
                  </a:lnTo>
                  <a:lnTo>
                    <a:pt x="20562" y="6662"/>
                  </a:lnTo>
                  <a:lnTo>
                    <a:pt x="7892" y="1917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65" name="Freeform 16"/>
            <p:cNvSpPr/>
            <p:nvPr/>
          </p:nvSpPr>
          <p:spPr>
            <a:xfrm>
              <a:off x="431503" y="-1"/>
              <a:ext cx="276824" cy="279769"/>
            </a:xfrm>
            <a:custGeom>
              <a:avLst/>
              <a:gdLst/>
              <a:ahLst/>
              <a:cxnLst>
                <a:cxn ang="0">
                  <a:pos x="wd2" y="hd2"/>
                </a:cxn>
                <a:cxn ang="5400000">
                  <a:pos x="wd2" y="hd2"/>
                </a:cxn>
                <a:cxn ang="10800000">
                  <a:pos x="wd2" y="hd2"/>
                </a:cxn>
                <a:cxn ang="16200000">
                  <a:pos x="wd2" y="hd2"/>
                </a:cxn>
              </a:cxnLst>
              <a:rect l="0" t="0" r="r" b="b"/>
              <a:pathLst>
                <a:path w="21150" h="21375" extrusionOk="0">
                  <a:moveTo>
                    <a:pt x="19800" y="10575"/>
                  </a:moveTo>
                  <a:cubicBezTo>
                    <a:pt x="9900" y="675"/>
                    <a:pt x="9900" y="675"/>
                    <a:pt x="9900" y="675"/>
                  </a:cubicBezTo>
                  <a:cubicBezTo>
                    <a:pt x="8100" y="-225"/>
                    <a:pt x="6300" y="-225"/>
                    <a:pt x="4500" y="675"/>
                  </a:cubicBezTo>
                  <a:cubicBezTo>
                    <a:pt x="4500" y="675"/>
                    <a:pt x="4500" y="675"/>
                    <a:pt x="4500" y="675"/>
                  </a:cubicBezTo>
                  <a:cubicBezTo>
                    <a:pt x="4500" y="675"/>
                    <a:pt x="4500" y="675"/>
                    <a:pt x="4500" y="675"/>
                  </a:cubicBezTo>
                  <a:cubicBezTo>
                    <a:pt x="0" y="6075"/>
                    <a:pt x="0" y="6075"/>
                    <a:pt x="0" y="6075"/>
                  </a:cubicBezTo>
                  <a:cubicBezTo>
                    <a:pt x="15300" y="21375"/>
                    <a:pt x="15300" y="21375"/>
                    <a:pt x="15300" y="21375"/>
                  </a:cubicBezTo>
                  <a:cubicBezTo>
                    <a:pt x="19800" y="15975"/>
                    <a:pt x="19800" y="15975"/>
                    <a:pt x="19800" y="15975"/>
                  </a:cubicBezTo>
                  <a:cubicBezTo>
                    <a:pt x="19800" y="15975"/>
                    <a:pt x="19800" y="15975"/>
                    <a:pt x="19800" y="15975"/>
                  </a:cubicBezTo>
                  <a:cubicBezTo>
                    <a:pt x="19800" y="15975"/>
                    <a:pt x="19800" y="15975"/>
                    <a:pt x="19800" y="15975"/>
                  </a:cubicBezTo>
                  <a:cubicBezTo>
                    <a:pt x="21600" y="14175"/>
                    <a:pt x="21600" y="12375"/>
                    <a:pt x="19800" y="1057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67" name="Freeform 17"/>
          <p:cNvSpPr/>
          <p:nvPr/>
        </p:nvSpPr>
        <p:spPr>
          <a:xfrm>
            <a:off x="8899397" y="7326145"/>
            <a:ext cx="672929" cy="629188"/>
          </a:xfrm>
          <a:custGeom>
            <a:avLst/>
            <a:gdLst/>
            <a:ahLst/>
            <a:cxnLst>
              <a:cxn ang="0">
                <a:pos x="wd2" y="hd2"/>
              </a:cxn>
              <a:cxn ang="5400000">
                <a:pos x="wd2" y="hd2"/>
              </a:cxn>
              <a:cxn ang="10800000">
                <a:pos x="wd2" y="hd2"/>
              </a:cxn>
              <a:cxn ang="16200000">
                <a:pos x="wd2" y="hd2"/>
              </a:cxn>
            </a:cxnLst>
            <a:rect l="0" t="0" r="r" b="b"/>
            <a:pathLst>
              <a:path w="19266" h="20870" extrusionOk="0">
                <a:moveTo>
                  <a:pt x="3896" y="20870"/>
                </a:moveTo>
                <a:cubicBezTo>
                  <a:pt x="3288" y="20870"/>
                  <a:pt x="2679" y="20516"/>
                  <a:pt x="1767" y="19454"/>
                </a:cubicBezTo>
                <a:cubicBezTo>
                  <a:pt x="1767" y="19454"/>
                  <a:pt x="1767" y="19454"/>
                  <a:pt x="1767" y="19454"/>
                </a:cubicBezTo>
                <a:cubicBezTo>
                  <a:pt x="1158" y="18745"/>
                  <a:pt x="-1884" y="15913"/>
                  <a:pt x="1767" y="11663"/>
                </a:cubicBezTo>
                <a:cubicBezTo>
                  <a:pt x="3288" y="10247"/>
                  <a:pt x="5113" y="7768"/>
                  <a:pt x="7243" y="5644"/>
                </a:cubicBezTo>
                <a:cubicBezTo>
                  <a:pt x="8155" y="4227"/>
                  <a:pt x="9372" y="2811"/>
                  <a:pt x="10589" y="1395"/>
                </a:cubicBezTo>
                <a:cubicBezTo>
                  <a:pt x="12719" y="-730"/>
                  <a:pt x="14240" y="-376"/>
                  <a:pt x="16674" y="2103"/>
                </a:cubicBezTo>
                <a:cubicBezTo>
                  <a:pt x="19412" y="5290"/>
                  <a:pt x="19716" y="8477"/>
                  <a:pt x="18803" y="9893"/>
                </a:cubicBezTo>
                <a:cubicBezTo>
                  <a:pt x="16978" y="12018"/>
                  <a:pt x="10893" y="19100"/>
                  <a:pt x="10893" y="19454"/>
                </a:cubicBezTo>
                <a:cubicBezTo>
                  <a:pt x="10285" y="19808"/>
                  <a:pt x="9981" y="19808"/>
                  <a:pt x="9372" y="19454"/>
                </a:cubicBezTo>
                <a:cubicBezTo>
                  <a:pt x="9068" y="19100"/>
                  <a:pt x="9068" y="18391"/>
                  <a:pt x="9372" y="18037"/>
                </a:cubicBezTo>
                <a:cubicBezTo>
                  <a:pt x="9677" y="18037"/>
                  <a:pt x="15761" y="10601"/>
                  <a:pt x="17282" y="8831"/>
                </a:cubicBezTo>
                <a:cubicBezTo>
                  <a:pt x="17586" y="8122"/>
                  <a:pt x="17891" y="6352"/>
                  <a:pt x="15457" y="3873"/>
                </a:cubicBezTo>
                <a:cubicBezTo>
                  <a:pt x="13936" y="2103"/>
                  <a:pt x="13631" y="1040"/>
                  <a:pt x="11806" y="2811"/>
                </a:cubicBezTo>
                <a:cubicBezTo>
                  <a:pt x="10589" y="4227"/>
                  <a:pt x="9372" y="5644"/>
                  <a:pt x="8460" y="7060"/>
                </a:cubicBezTo>
                <a:cubicBezTo>
                  <a:pt x="6330" y="9185"/>
                  <a:pt x="4505" y="11663"/>
                  <a:pt x="2984" y="13080"/>
                </a:cubicBezTo>
                <a:cubicBezTo>
                  <a:pt x="854" y="15913"/>
                  <a:pt x="2071" y="17329"/>
                  <a:pt x="2984" y="18037"/>
                </a:cubicBezTo>
                <a:cubicBezTo>
                  <a:pt x="2984" y="18037"/>
                  <a:pt x="2984" y="18037"/>
                  <a:pt x="2984" y="18037"/>
                </a:cubicBezTo>
                <a:cubicBezTo>
                  <a:pt x="3592" y="18745"/>
                  <a:pt x="4201" y="19100"/>
                  <a:pt x="5113" y="18037"/>
                </a:cubicBezTo>
                <a:cubicBezTo>
                  <a:pt x="5417" y="17683"/>
                  <a:pt x="6026" y="16975"/>
                  <a:pt x="6634" y="16267"/>
                </a:cubicBezTo>
                <a:cubicBezTo>
                  <a:pt x="8460" y="14142"/>
                  <a:pt x="12110" y="10247"/>
                  <a:pt x="12719" y="9185"/>
                </a:cubicBezTo>
                <a:cubicBezTo>
                  <a:pt x="13023" y="8831"/>
                  <a:pt x="13327" y="8122"/>
                  <a:pt x="13023" y="7768"/>
                </a:cubicBezTo>
                <a:cubicBezTo>
                  <a:pt x="12415" y="7414"/>
                  <a:pt x="11806" y="8122"/>
                  <a:pt x="11502" y="8477"/>
                </a:cubicBezTo>
                <a:cubicBezTo>
                  <a:pt x="9068" y="11663"/>
                  <a:pt x="5722" y="15204"/>
                  <a:pt x="5722" y="15204"/>
                </a:cubicBezTo>
                <a:cubicBezTo>
                  <a:pt x="5417" y="15559"/>
                  <a:pt x="4809" y="15559"/>
                  <a:pt x="4505" y="15204"/>
                </a:cubicBezTo>
                <a:cubicBezTo>
                  <a:pt x="4201" y="14850"/>
                  <a:pt x="4201" y="14142"/>
                  <a:pt x="4505" y="13788"/>
                </a:cubicBezTo>
                <a:cubicBezTo>
                  <a:pt x="4505" y="13788"/>
                  <a:pt x="7851" y="10247"/>
                  <a:pt x="10285" y="7060"/>
                </a:cubicBezTo>
                <a:cubicBezTo>
                  <a:pt x="11806" y="5290"/>
                  <a:pt x="13327" y="5290"/>
                  <a:pt x="14240" y="6352"/>
                </a:cubicBezTo>
                <a:cubicBezTo>
                  <a:pt x="15153" y="7414"/>
                  <a:pt x="14848" y="9185"/>
                  <a:pt x="13936" y="10601"/>
                </a:cubicBezTo>
                <a:cubicBezTo>
                  <a:pt x="13327" y="11663"/>
                  <a:pt x="10589" y="14496"/>
                  <a:pt x="7851" y="17683"/>
                </a:cubicBezTo>
                <a:cubicBezTo>
                  <a:pt x="7243" y="18391"/>
                  <a:pt x="6634" y="19100"/>
                  <a:pt x="6330" y="19454"/>
                </a:cubicBezTo>
                <a:cubicBezTo>
                  <a:pt x="5722" y="20516"/>
                  <a:pt x="4809" y="20870"/>
                  <a:pt x="3896" y="2087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72" name="Group 217"/>
          <p:cNvGrpSpPr/>
          <p:nvPr/>
        </p:nvGrpSpPr>
        <p:grpSpPr>
          <a:xfrm>
            <a:off x="17100340" y="5579362"/>
            <a:ext cx="829517" cy="835009"/>
            <a:chOff x="0" y="0"/>
            <a:chExt cx="829516" cy="835008"/>
          </a:xfrm>
        </p:grpSpPr>
        <p:sp>
          <p:nvSpPr>
            <p:cNvPr id="968" name="Oval 339"/>
            <p:cNvSpPr/>
            <p:nvPr/>
          </p:nvSpPr>
          <p:spPr>
            <a:xfrm>
              <a:off x="126348" y="93387"/>
              <a:ext cx="76909" cy="7690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69" name="Oval 340"/>
            <p:cNvSpPr/>
            <p:nvPr/>
          </p:nvSpPr>
          <p:spPr>
            <a:xfrm>
              <a:off x="230725" y="93387"/>
              <a:ext cx="76909" cy="7690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70" name="Oval 341"/>
            <p:cNvSpPr/>
            <p:nvPr/>
          </p:nvSpPr>
          <p:spPr>
            <a:xfrm>
              <a:off x="335100" y="93387"/>
              <a:ext cx="76909" cy="7690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71" name="Freeform 342"/>
            <p:cNvSpPr/>
            <p:nvPr/>
          </p:nvSpPr>
          <p:spPr>
            <a:xfrm>
              <a:off x="0" y="0"/>
              <a:ext cx="829517" cy="835009"/>
            </a:xfrm>
            <a:custGeom>
              <a:avLst/>
              <a:gdLst/>
              <a:ahLst/>
              <a:cxnLst>
                <a:cxn ang="0">
                  <a:pos x="wd2" y="hd2"/>
                </a:cxn>
                <a:cxn ang="5400000">
                  <a:pos x="wd2" y="hd2"/>
                </a:cxn>
                <a:cxn ang="10800000">
                  <a:pos x="wd2" y="hd2"/>
                </a:cxn>
                <a:cxn ang="16200000">
                  <a:pos x="wd2" y="hd2"/>
                </a:cxn>
              </a:cxnLst>
              <a:rect l="0" t="0" r="r" b="b"/>
              <a:pathLst>
                <a:path w="21600" h="21600" extrusionOk="0">
                  <a:moveTo>
                    <a:pt x="18900" y="4050"/>
                  </a:moveTo>
                  <a:cubicBezTo>
                    <a:pt x="17550" y="4050"/>
                    <a:pt x="17550" y="4050"/>
                    <a:pt x="17550" y="4050"/>
                  </a:cubicBezTo>
                  <a:cubicBezTo>
                    <a:pt x="17550" y="2700"/>
                    <a:pt x="17550" y="2700"/>
                    <a:pt x="17550" y="2700"/>
                  </a:cubicBezTo>
                  <a:cubicBezTo>
                    <a:pt x="17550" y="1350"/>
                    <a:pt x="16200" y="0"/>
                    <a:pt x="14850" y="0"/>
                  </a:cubicBezTo>
                  <a:cubicBezTo>
                    <a:pt x="2700" y="0"/>
                    <a:pt x="2700" y="0"/>
                    <a:pt x="2700" y="0"/>
                  </a:cubicBezTo>
                  <a:cubicBezTo>
                    <a:pt x="1350" y="0"/>
                    <a:pt x="0" y="1350"/>
                    <a:pt x="0" y="2700"/>
                  </a:cubicBezTo>
                  <a:cubicBezTo>
                    <a:pt x="0" y="14850"/>
                    <a:pt x="0" y="14850"/>
                    <a:pt x="0" y="14850"/>
                  </a:cubicBezTo>
                  <a:cubicBezTo>
                    <a:pt x="0" y="16200"/>
                    <a:pt x="1350" y="17550"/>
                    <a:pt x="2700" y="17550"/>
                  </a:cubicBezTo>
                  <a:cubicBezTo>
                    <a:pt x="4050" y="17550"/>
                    <a:pt x="4050" y="17550"/>
                    <a:pt x="4050" y="17550"/>
                  </a:cubicBezTo>
                  <a:cubicBezTo>
                    <a:pt x="4050" y="18900"/>
                    <a:pt x="4050" y="18900"/>
                    <a:pt x="4050" y="18900"/>
                  </a:cubicBezTo>
                  <a:cubicBezTo>
                    <a:pt x="4050" y="20250"/>
                    <a:pt x="5400" y="21600"/>
                    <a:pt x="6750" y="21600"/>
                  </a:cubicBezTo>
                  <a:cubicBezTo>
                    <a:pt x="18900" y="21600"/>
                    <a:pt x="18900" y="21600"/>
                    <a:pt x="18900" y="21600"/>
                  </a:cubicBezTo>
                  <a:cubicBezTo>
                    <a:pt x="20250" y="21600"/>
                    <a:pt x="21600" y="20250"/>
                    <a:pt x="21600" y="18900"/>
                  </a:cubicBezTo>
                  <a:cubicBezTo>
                    <a:pt x="21600" y="6750"/>
                    <a:pt x="21600" y="6750"/>
                    <a:pt x="21600" y="6750"/>
                  </a:cubicBezTo>
                  <a:cubicBezTo>
                    <a:pt x="21600" y="5400"/>
                    <a:pt x="20250" y="4050"/>
                    <a:pt x="18900" y="4050"/>
                  </a:cubicBezTo>
                  <a:close/>
                  <a:moveTo>
                    <a:pt x="1350" y="2700"/>
                  </a:moveTo>
                  <a:cubicBezTo>
                    <a:pt x="1350" y="2025"/>
                    <a:pt x="2025" y="1350"/>
                    <a:pt x="2700" y="1350"/>
                  </a:cubicBezTo>
                  <a:cubicBezTo>
                    <a:pt x="14850" y="1350"/>
                    <a:pt x="14850" y="1350"/>
                    <a:pt x="14850" y="1350"/>
                  </a:cubicBezTo>
                  <a:cubicBezTo>
                    <a:pt x="15525" y="1350"/>
                    <a:pt x="16200" y="2025"/>
                    <a:pt x="16200" y="2700"/>
                  </a:cubicBezTo>
                  <a:cubicBezTo>
                    <a:pt x="16200" y="5400"/>
                    <a:pt x="16200" y="5400"/>
                    <a:pt x="16200" y="5400"/>
                  </a:cubicBezTo>
                  <a:cubicBezTo>
                    <a:pt x="1350" y="5400"/>
                    <a:pt x="1350" y="5400"/>
                    <a:pt x="1350" y="5400"/>
                  </a:cubicBezTo>
                  <a:lnTo>
                    <a:pt x="1350" y="2700"/>
                  </a:lnTo>
                  <a:close/>
                  <a:moveTo>
                    <a:pt x="2700" y="16200"/>
                  </a:moveTo>
                  <a:cubicBezTo>
                    <a:pt x="2025" y="16200"/>
                    <a:pt x="1350" y="15525"/>
                    <a:pt x="1350" y="14850"/>
                  </a:cubicBezTo>
                  <a:cubicBezTo>
                    <a:pt x="1350" y="6750"/>
                    <a:pt x="1350" y="6750"/>
                    <a:pt x="1350" y="6750"/>
                  </a:cubicBezTo>
                  <a:cubicBezTo>
                    <a:pt x="16200" y="6750"/>
                    <a:pt x="16200" y="6750"/>
                    <a:pt x="16200" y="6750"/>
                  </a:cubicBezTo>
                  <a:cubicBezTo>
                    <a:pt x="16200" y="14850"/>
                    <a:pt x="16200" y="14850"/>
                    <a:pt x="16200" y="14850"/>
                  </a:cubicBezTo>
                  <a:cubicBezTo>
                    <a:pt x="16200" y="15525"/>
                    <a:pt x="15525" y="16200"/>
                    <a:pt x="14850" y="16200"/>
                  </a:cubicBezTo>
                  <a:lnTo>
                    <a:pt x="2700" y="16200"/>
                  </a:lnTo>
                  <a:close/>
                  <a:moveTo>
                    <a:pt x="20250" y="18900"/>
                  </a:moveTo>
                  <a:cubicBezTo>
                    <a:pt x="20250" y="19575"/>
                    <a:pt x="19575" y="20250"/>
                    <a:pt x="18900" y="20250"/>
                  </a:cubicBezTo>
                  <a:cubicBezTo>
                    <a:pt x="6750" y="20250"/>
                    <a:pt x="6750" y="20250"/>
                    <a:pt x="6750" y="20250"/>
                  </a:cubicBezTo>
                  <a:cubicBezTo>
                    <a:pt x="6075" y="20250"/>
                    <a:pt x="5400" y="19575"/>
                    <a:pt x="5400" y="18900"/>
                  </a:cubicBezTo>
                  <a:cubicBezTo>
                    <a:pt x="5400" y="17550"/>
                    <a:pt x="5400" y="17550"/>
                    <a:pt x="5400" y="17550"/>
                  </a:cubicBezTo>
                  <a:cubicBezTo>
                    <a:pt x="14850" y="17550"/>
                    <a:pt x="14850" y="17550"/>
                    <a:pt x="14850" y="17550"/>
                  </a:cubicBezTo>
                  <a:cubicBezTo>
                    <a:pt x="16200" y="17550"/>
                    <a:pt x="17550" y="16200"/>
                    <a:pt x="17550" y="14850"/>
                  </a:cubicBezTo>
                  <a:cubicBezTo>
                    <a:pt x="17550" y="9450"/>
                    <a:pt x="17550" y="9450"/>
                    <a:pt x="17550" y="9450"/>
                  </a:cubicBezTo>
                  <a:cubicBezTo>
                    <a:pt x="20250" y="9450"/>
                    <a:pt x="20250" y="9450"/>
                    <a:pt x="20250" y="9450"/>
                  </a:cubicBezTo>
                  <a:lnTo>
                    <a:pt x="20250" y="18900"/>
                  </a:lnTo>
                  <a:close/>
                  <a:moveTo>
                    <a:pt x="20250" y="8100"/>
                  </a:moveTo>
                  <a:cubicBezTo>
                    <a:pt x="17550" y="8100"/>
                    <a:pt x="17550" y="8100"/>
                    <a:pt x="17550" y="8100"/>
                  </a:cubicBezTo>
                  <a:cubicBezTo>
                    <a:pt x="17550" y="5400"/>
                    <a:pt x="17550" y="5400"/>
                    <a:pt x="17550" y="5400"/>
                  </a:cubicBezTo>
                  <a:cubicBezTo>
                    <a:pt x="18900" y="5400"/>
                    <a:pt x="18900" y="5400"/>
                    <a:pt x="18900" y="5400"/>
                  </a:cubicBezTo>
                  <a:cubicBezTo>
                    <a:pt x="19575" y="5400"/>
                    <a:pt x="20250" y="6075"/>
                    <a:pt x="20250" y="6750"/>
                  </a:cubicBezTo>
                  <a:lnTo>
                    <a:pt x="20250" y="81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975" name="Group 222"/>
          <p:cNvGrpSpPr/>
          <p:nvPr/>
        </p:nvGrpSpPr>
        <p:grpSpPr>
          <a:xfrm>
            <a:off x="20916535" y="5511053"/>
            <a:ext cx="969495" cy="971631"/>
            <a:chOff x="0" y="0"/>
            <a:chExt cx="969494" cy="971630"/>
          </a:xfrm>
        </p:grpSpPr>
        <p:sp>
          <p:nvSpPr>
            <p:cNvPr id="973" name="Freeform 132"/>
            <p:cNvSpPr/>
            <p:nvPr/>
          </p:nvSpPr>
          <p:spPr>
            <a:xfrm>
              <a:off x="337401" y="337400"/>
              <a:ext cx="292558" cy="2946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1" y="0"/>
                    <a:pt x="0" y="4841"/>
                    <a:pt x="0" y="10800"/>
                  </a:cubicBezTo>
                  <a:cubicBezTo>
                    <a:pt x="0" y="16759"/>
                    <a:pt x="4841" y="21600"/>
                    <a:pt x="10800" y="21600"/>
                  </a:cubicBezTo>
                  <a:cubicBezTo>
                    <a:pt x="16759" y="21600"/>
                    <a:pt x="21600" y="16759"/>
                    <a:pt x="21600" y="10800"/>
                  </a:cubicBezTo>
                  <a:cubicBezTo>
                    <a:pt x="21600" y="4841"/>
                    <a:pt x="16759" y="0"/>
                    <a:pt x="10800" y="0"/>
                  </a:cubicBezTo>
                  <a:close/>
                  <a:moveTo>
                    <a:pt x="10800" y="18621"/>
                  </a:moveTo>
                  <a:cubicBezTo>
                    <a:pt x="6703" y="18621"/>
                    <a:pt x="2979" y="14897"/>
                    <a:pt x="2979" y="10800"/>
                  </a:cubicBezTo>
                  <a:cubicBezTo>
                    <a:pt x="2979" y="6703"/>
                    <a:pt x="6703" y="2979"/>
                    <a:pt x="10800" y="2979"/>
                  </a:cubicBezTo>
                  <a:cubicBezTo>
                    <a:pt x="14897" y="2979"/>
                    <a:pt x="18621" y="6703"/>
                    <a:pt x="18621" y="10800"/>
                  </a:cubicBezTo>
                  <a:cubicBezTo>
                    <a:pt x="18621" y="14897"/>
                    <a:pt x="14897" y="18621"/>
                    <a:pt x="10800" y="1862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74" name="Freeform 133"/>
            <p:cNvSpPr/>
            <p:nvPr/>
          </p:nvSpPr>
          <p:spPr>
            <a:xfrm>
              <a:off x="-1" y="0"/>
              <a:ext cx="969496" cy="971631"/>
            </a:xfrm>
            <a:custGeom>
              <a:avLst/>
              <a:gdLst/>
              <a:ahLst/>
              <a:cxnLst>
                <a:cxn ang="0">
                  <a:pos x="wd2" y="hd2"/>
                </a:cxn>
                <a:cxn ang="5400000">
                  <a:pos x="wd2" y="hd2"/>
                </a:cxn>
                <a:cxn ang="10800000">
                  <a:pos x="wd2" y="hd2"/>
                </a:cxn>
                <a:cxn ang="16200000">
                  <a:pos x="wd2" y="hd2"/>
                </a:cxn>
              </a:cxnLst>
              <a:rect l="0" t="0" r="r" b="b"/>
              <a:pathLst>
                <a:path w="21600" h="21600" extrusionOk="0">
                  <a:moveTo>
                    <a:pt x="21600" y="10125"/>
                  </a:moveTo>
                  <a:cubicBezTo>
                    <a:pt x="18787" y="10125"/>
                    <a:pt x="18787" y="10125"/>
                    <a:pt x="18787" y="10125"/>
                  </a:cubicBezTo>
                  <a:cubicBezTo>
                    <a:pt x="18450" y="6188"/>
                    <a:pt x="15412" y="3150"/>
                    <a:pt x="11475" y="2813"/>
                  </a:cubicBezTo>
                  <a:cubicBezTo>
                    <a:pt x="11475" y="0"/>
                    <a:pt x="11475" y="0"/>
                    <a:pt x="11475" y="0"/>
                  </a:cubicBezTo>
                  <a:cubicBezTo>
                    <a:pt x="10125" y="0"/>
                    <a:pt x="10125" y="0"/>
                    <a:pt x="10125" y="0"/>
                  </a:cubicBezTo>
                  <a:cubicBezTo>
                    <a:pt x="10125" y="2813"/>
                    <a:pt x="10125" y="2813"/>
                    <a:pt x="10125" y="2813"/>
                  </a:cubicBezTo>
                  <a:cubicBezTo>
                    <a:pt x="6187" y="3150"/>
                    <a:pt x="3150" y="6188"/>
                    <a:pt x="2812" y="10125"/>
                  </a:cubicBezTo>
                  <a:cubicBezTo>
                    <a:pt x="0" y="10125"/>
                    <a:pt x="0" y="10125"/>
                    <a:pt x="0" y="10125"/>
                  </a:cubicBezTo>
                  <a:cubicBezTo>
                    <a:pt x="0" y="11475"/>
                    <a:pt x="0" y="11475"/>
                    <a:pt x="0" y="11475"/>
                  </a:cubicBezTo>
                  <a:cubicBezTo>
                    <a:pt x="2812" y="11475"/>
                    <a:pt x="2812" y="11475"/>
                    <a:pt x="2812" y="11475"/>
                  </a:cubicBezTo>
                  <a:cubicBezTo>
                    <a:pt x="3150" y="15413"/>
                    <a:pt x="6187" y="18450"/>
                    <a:pt x="10125" y="18788"/>
                  </a:cubicBezTo>
                  <a:cubicBezTo>
                    <a:pt x="10125" y="21600"/>
                    <a:pt x="10125" y="21600"/>
                    <a:pt x="10125" y="21600"/>
                  </a:cubicBezTo>
                  <a:cubicBezTo>
                    <a:pt x="11475" y="21600"/>
                    <a:pt x="11475" y="21600"/>
                    <a:pt x="11475" y="21600"/>
                  </a:cubicBezTo>
                  <a:cubicBezTo>
                    <a:pt x="11475" y="18788"/>
                    <a:pt x="11475" y="18788"/>
                    <a:pt x="11475" y="18788"/>
                  </a:cubicBezTo>
                  <a:cubicBezTo>
                    <a:pt x="15412" y="18450"/>
                    <a:pt x="18450" y="15413"/>
                    <a:pt x="18787" y="11475"/>
                  </a:cubicBezTo>
                  <a:cubicBezTo>
                    <a:pt x="21600" y="11475"/>
                    <a:pt x="21600" y="11475"/>
                    <a:pt x="21600" y="11475"/>
                  </a:cubicBezTo>
                  <a:lnTo>
                    <a:pt x="21600" y="10125"/>
                  </a:lnTo>
                  <a:close/>
                  <a:moveTo>
                    <a:pt x="11475" y="16988"/>
                  </a:moveTo>
                  <a:cubicBezTo>
                    <a:pt x="11475" y="15750"/>
                    <a:pt x="11475" y="15750"/>
                    <a:pt x="11475" y="15750"/>
                  </a:cubicBezTo>
                  <a:cubicBezTo>
                    <a:pt x="11475" y="15413"/>
                    <a:pt x="11250" y="15188"/>
                    <a:pt x="10913" y="15188"/>
                  </a:cubicBezTo>
                  <a:cubicBezTo>
                    <a:pt x="10687" y="15188"/>
                    <a:pt x="10687" y="15188"/>
                    <a:pt x="10687" y="15188"/>
                  </a:cubicBezTo>
                  <a:cubicBezTo>
                    <a:pt x="10350" y="15188"/>
                    <a:pt x="10125" y="15413"/>
                    <a:pt x="10125" y="15750"/>
                  </a:cubicBezTo>
                  <a:cubicBezTo>
                    <a:pt x="10125" y="16988"/>
                    <a:pt x="10125" y="16988"/>
                    <a:pt x="10125" y="16988"/>
                  </a:cubicBezTo>
                  <a:cubicBezTo>
                    <a:pt x="7200" y="16650"/>
                    <a:pt x="4950" y="14400"/>
                    <a:pt x="4612" y="11475"/>
                  </a:cubicBezTo>
                  <a:cubicBezTo>
                    <a:pt x="5850" y="11475"/>
                    <a:pt x="5850" y="11475"/>
                    <a:pt x="5850" y="11475"/>
                  </a:cubicBezTo>
                  <a:cubicBezTo>
                    <a:pt x="6187" y="11475"/>
                    <a:pt x="6412" y="11250"/>
                    <a:pt x="6412" y="10913"/>
                  </a:cubicBezTo>
                  <a:cubicBezTo>
                    <a:pt x="6412" y="10688"/>
                    <a:pt x="6412" y="10688"/>
                    <a:pt x="6412" y="10688"/>
                  </a:cubicBezTo>
                  <a:cubicBezTo>
                    <a:pt x="6412" y="10350"/>
                    <a:pt x="6187" y="10125"/>
                    <a:pt x="5850" y="10125"/>
                  </a:cubicBezTo>
                  <a:cubicBezTo>
                    <a:pt x="4612" y="10125"/>
                    <a:pt x="4612" y="10125"/>
                    <a:pt x="4612" y="10125"/>
                  </a:cubicBezTo>
                  <a:cubicBezTo>
                    <a:pt x="4950" y="7200"/>
                    <a:pt x="7200" y="4950"/>
                    <a:pt x="10125" y="4613"/>
                  </a:cubicBezTo>
                  <a:cubicBezTo>
                    <a:pt x="10125" y="5850"/>
                    <a:pt x="10125" y="5850"/>
                    <a:pt x="10125" y="5850"/>
                  </a:cubicBezTo>
                  <a:cubicBezTo>
                    <a:pt x="10125" y="6188"/>
                    <a:pt x="10350" y="6413"/>
                    <a:pt x="10687" y="6413"/>
                  </a:cubicBezTo>
                  <a:cubicBezTo>
                    <a:pt x="10913" y="6413"/>
                    <a:pt x="10913" y="6413"/>
                    <a:pt x="10913" y="6413"/>
                  </a:cubicBezTo>
                  <a:cubicBezTo>
                    <a:pt x="11250" y="6413"/>
                    <a:pt x="11475" y="6188"/>
                    <a:pt x="11475" y="5850"/>
                  </a:cubicBezTo>
                  <a:cubicBezTo>
                    <a:pt x="11475" y="4613"/>
                    <a:pt x="11475" y="4613"/>
                    <a:pt x="11475" y="4613"/>
                  </a:cubicBezTo>
                  <a:cubicBezTo>
                    <a:pt x="14400" y="4950"/>
                    <a:pt x="16650" y="7200"/>
                    <a:pt x="16987" y="10125"/>
                  </a:cubicBezTo>
                  <a:cubicBezTo>
                    <a:pt x="15750" y="10125"/>
                    <a:pt x="15750" y="10125"/>
                    <a:pt x="15750" y="10125"/>
                  </a:cubicBezTo>
                  <a:cubicBezTo>
                    <a:pt x="15412" y="10125"/>
                    <a:pt x="15187" y="10350"/>
                    <a:pt x="15187" y="10688"/>
                  </a:cubicBezTo>
                  <a:cubicBezTo>
                    <a:pt x="15187" y="10913"/>
                    <a:pt x="15187" y="10913"/>
                    <a:pt x="15187" y="10913"/>
                  </a:cubicBezTo>
                  <a:cubicBezTo>
                    <a:pt x="15187" y="11250"/>
                    <a:pt x="15412" y="11475"/>
                    <a:pt x="15750" y="11475"/>
                  </a:cubicBezTo>
                  <a:cubicBezTo>
                    <a:pt x="16987" y="11475"/>
                    <a:pt x="16987" y="11475"/>
                    <a:pt x="16987" y="11475"/>
                  </a:cubicBezTo>
                  <a:cubicBezTo>
                    <a:pt x="16650" y="14400"/>
                    <a:pt x="14400" y="16650"/>
                    <a:pt x="11475" y="1698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76" name="Freeform 213"/>
          <p:cNvSpPr/>
          <p:nvPr/>
        </p:nvSpPr>
        <p:spPr>
          <a:xfrm>
            <a:off x="19137783" y="5630007"/>
            <a:ext cx="637181" cy="733723"/>
          </a:xfrm>
          <a:custGeom>
            <a:avLst/>
            <a:gdLst/>
            <a:ahLst/>
            <a:cxnLst>
              <a:cxn ang="0">
                <a:pos x="wd2" y="hd2"/>
              </a:cxn>
              <a:cxn ang="5400000">
                <a:pos x="wd2" y="hd2"/>
              </a:cxn>
              <a:cxn ang="10800000">
                <a:pos x="wd2" y="hd2"/>
              </a:cxn>
              <a:cxn ang="16200000">
                <a:pos x="wd2" y="hd2"/>
              </a:cxn>
            </a:cxnLst>
            <a:rect l="0" t="0" r="r" b="b"/>
            <a:pathLst>
              <a:path w="21600" h="21600" extrusionOk="0">
                <a:moveTo>
                  <a:pt x="14727" y="0"/>
                </a:moveTo>
                <a:lnTo>
                  <a:pt x="0" y="0"/>
                </a:lnTo>
                <a:lnTo>
                  <a:pt x="0" y="21600"/>
                </a:lnTo>
                <a:lnTo>
                  <a:pt x="21600" y="21600"/>
                </a:lnTo>
                <a:lnTo>
                  <a:pt x="21600" y="6111"/>
                </a:lnTo>
                <a:lnTo>
                  <a:pt x="14727" y="0"/>
                </a:lnTo>
                <a:close/>
                <a:moveTo>
                  <a:pt x="18491" y="18900"/>
                </a:moveTo>
                <a:lnTo>
                  <a:pt x="3109" y="18900"/>
                </a:lnTo>
                <a:lnTo>
                  <a:pt x="3109" y="2700"/>
                </a:lnTo>
                <a:lnTo>
                  <a:pt x="6218" y="2700"/>
                </a:lnTo>
                <a:lnTo>
                  <a:pt x="6218" y="14779"/>
                </a:lnTo>
                <a:lnTo>
                  <a:pt x="9327" y="10800"/>
                </a:lnTo>
                <a:lnTo>
                  <a:pt x="12436" y="14779"/>
                </a:lnTo>
                <a:lnTo>
                  <a:pt x="12436" y="2700"/>
                </a:lnTo>
                <a:lnTo>
                  <a:pt x="13091" y="2700"/>
                </a:lnTo>
                <a:lnTo>
                  <a:pt x="18491" y="7389"/>
                </a:lnTo>
                <a:lnTo>
                  <a:pt x="18491" y="189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977" name="Freeform 248"/>
          <p:cNvSpPr/>
          <p:nvPr/>
        </p:nvSpPr>
        <p:spPr>
          <a:xfrm>
            <a:off x="22949157" y="5632420"/>
            <a:ext cx="637183" cy="728899"/>
          </a:xfrm>
          <a:custGeom>
            <a:avLst/>
            <a:gdLst/>
            <a:ahLst/>
            <a:cxnLst>
              <a:cxn ang="0">
                <a:pos x="wd2" y="hd2"/>
              </a:cxn>
              <a:cxn ang="5400000">
                <a:pos x="wd2" y="hd2"/>
              </a:cxn>
              <a:cxn ang="10800000">
                <a:pos x="wd2" y="hd2"/>
              </a:cxn>
              <a:cxn ang="16200000">
                <a:pos x="wd2" y="hd2"/>
              </a:cxn>
            </a:cxnLst>
            <a:rect l="0" t="0" r="r" b="b"/>
            <a:pathLst>
              <a:path w="21600" h="21600" extrusionOk="0">
                <a:moveTo>
                  <a:pt x="18514" y="20250"/>
                </a:moveTo>
                <a:cubicBezTo>
                  <a:pt x="17357" y="20250"/>
                  <a:pt x="17357" y="20250"/>
                  <a:pt x="17357" y="20250"/>
                </a:cubicBezTo>
                <a:cubicBezTo>
                  <a:pt x="20057" y="18900"/>
                  <a:pt x="21600" y="16200"/>
                  <a:pt x="21600" y="13500"/>
                </a:cubicBezTo>
                <a:cubicBezTo>
                  <a:pt x="21600" y="9787"/>
                  <a:pt x="18514" y="6412"/>
                  <a:pt x="14657" y="5737"/>
                </a:cubicBezTo>
                <a:cubicBezTo>
                  <a:pt x="16200" y="2700"/>
                  <a:pt x="16200" y="2700"/>
                  <a:pt x="16200" y="2700"/>
                </a:cubicBezTo>
                <a:cubicBezTo>
                  <a:pt x="16586" y="2362"/>
                  <a:pt x="16586" y="2025"/>
                  <a:pt x="16200" y="1687"/>
                </a:cubicBezTo>
                <a:cubicBezTo>
                  <a:pt x="11957" y="0"/>
                  <a:pt x="11957" y="0"/>
                  <a:pt x="11957" y="0"/>
                </a:cubicBezTo>
                <a:cubicBezTo>
                  <a:pt x="11571" y="0"/>
                  <a:pt x="11571" y="0"/>
                  <a:pt x="11186" y="0"/>
                </a:cubicBezTo>
                <a:cubicBezTo>
                  <a:pt x="11186" y="0"/>
                  <a:pt x="10800" y="337"/>
                  <a:pt x="10800" y="337"/>
                </a:cubicBezTo>
                <a:cubicBezTo>
                  <a:pt x="5786" y="8438"/>
                  <a:pt x="5786" y="8438"/>
                  <a:pt x="5786" y="8438"/>
                </a:cubicBezTo>
                <a:cubicBezTo>
                  <a:pt x="5400" y="9450"/>
                  <a:pt x="5786" y="10125"/>
                  <a:pt x="6557" y="10462"/>
                </a:cubicBezTo>
                <a:cubicBezTo>
                  <a:pt x="5786" y="11813"/>
                  <a:pt x="5786" y="11813"/>
                  <a:pt x="5786" y="11813"/>
                </a:cubicBezTo>
                <a:cubicBezTo>
                  <a:pt x="8486" y="12825"/>
                  <a:pt x="8486" y="12825"/>
                  <a:pt x="8486" y="12825"/>
                </a:cubicBezTo>
                <a:cubicBezTo>
                  <a:pt x="9257" y="11813"/>
                  <a:pt x="9257" y="11813"/>
                  <a:pt x="9257" y="11813"/>
                </a:cubicBezTo>
                <a:cubicBezTo>
                  <a:pt x="9257" y="11813"/>
                  <a:pt x="9257" y="11813"/>
                  <a:pt x="9257" y="11813"/>
                </a:cubicBezTo>
                <a:cubicBezTo>
                  <a:pt x="10029" y="11813"/>
                  <a:pt x="11186" y="11813"/>
                  <a:pt x="11571" y="10800"/>
                </a:cubicBezTo>
                <a:cubicBezTo>
                  <a:pt x="13114" y="8100"/>
                  <a:pt x="13114" y="8100"/>
                  <a:pt x="13114" y="8100"/>
                </a:cubicBezTo>
                <a:cubicBezTo>
                  <a:pt x="16200" y="8438"/>
                  <a:pt x="18514" y="10800"/>
                  <a:pt x="18514" y="13500"/>
                </a:cubicBezTo>
                <a:cubicBezTo>
                  <a:pt x="18514" y="16538"/>
                  <a:pt x="15814" y="18900"/>
                  <a:pt x="12343" y="18900"/>
                </a:cubicBezTo>
                <a:cubicBezTo>
                  <a:pt x="10800" y="18900"/>
                  <a:pt x="8871" y="18225"/>
                  <a:pt x="7714" y="17550"/>
                </a:cubicBezTo>
                <a:cubicBezTo>
                  <a:pt x="7714" y="16875"/>
                  <a:pt x="7714" y="16875"/>
                  <a:pt x="7714" y="16875"/>
                </a:cubicBezTo>
                <a:cubicBezTo>
                  <a:pt x="7714" y="16538"/>
                  <a:pt x="8100" y="16200"/>
                  <a:pt x="8486" y="16200"/>
                </a:cubicBezTo>
                <a:cubicBezTo>
                  <a:pt x="12343" y="16200"/>
                  <a:pt x="12343" y="16200"/>
                  <a:pt x="12343" y="16200"/>
                </a:cubicBezTo>
                <a:cubicBezTo>
                  <a:pt x="12343" y="14850"/>
                  <a:pt x="12343" y="14850"/>
                  <a:pt x="12343" y="14850"/>
                </a:cubicBezTo>
                <a:cubicBezTo>
                  <a:pt x="6557" y="14850"/>
                  <a:pt x="6557" y="14850"/>
                  <a:pt x="6557" y="14850"/>
                </a:cubicBezTo>
                <a:cubicBezTo>
                  <a:pt x="3086" y="14850"/>
                  <a:pt x="3086" y="14850"/>
                  <a:pt x="3086" y="14850"/>
                </a:cubicBezTo>
                <a:cubicBezTo>
                  <a:pt x="0" y="14850"/>
                  <a:pt x="0" y="14850"/>
                  <a:pt x="0" y="14850"/>
                </a:cubicBezTo>
                <a:cubicBezTo>
                  <a:pt x="0" y="16200"/>
                  <a:pt x="0" y="16200"/>
                  <a:pt x="0" y="16200"/>
                </a:cubicBezTo>
                <a:cubicBezTo>
                  <a:pt x="3471" y="16200"/>
                  <a:pt x="3471" y="16200"/>
                  <a:pt x="3471" y="16200"/>
                </a:cubicBezTo>
                <a:cubicBezTo>
                  <a:pt x="3857" y="16200"/>
                  <a:pt x="3857" y="16200"/>
                  <a:pt x="3857" y="16200"/>
                </a:cubicBezTo>
                <a:cubicBezTo>
                  <a:pt x="4243" y="16200"/>
                  <a:pt x="4629" y="16538"/>
                  <a:pt x="4629" y="16875"/>
                </a:cubicBezTo>
                <a:cubicBezTo>
                  <a:pt x="4629" y="17550"/>
                  <a:pt x="4629" y="17550"/>
                  <a:pt x="4629" y="17550"/>
                </a:cubicBezTo>
                <a:cubicBezTo>
                  <a:pt x="4629" y="20250"/>
                  <a:pt x="4629" y="20250"/>
                  <a:pt x="4629" y="20250"/>
                </a:cubicBezTo>
                <a:cubicBezTo>
                  <a:pt x="3086" y="20250"/>
                  <a:pt x="1543" y="20250"/>
                  <a:pt x="1543" y="21600"/>
                </a:cubicBezTo>
                <a:cubicBezTo>
                  <a:pt x="21600" y="21600"/>
                  <a:pt x="21600" y="21600"/>
                  <a:pt x="21600" y="21600"/>
                </a:cubicBezTo>
                <a:cubicBezTo>
                  <a:pt x="21600" y="20250"/>
                  <a:pt x="20057" y="20250"/>
                  <a:pt x="18514" y="20250"/>
                </a:cubicBezTo>
                <a:close/>
                <a:moveTo>
                  <a:pt x="13114" y="1687"/>
                </a:moveTo>
                <a:cubicBezTo>
                  <a:pt x="12729" y="2025"/>
                  <a:pt x="12729" y="2025"/>
                  <a:pt x="12729" y="2362"/>
                </a:cubicBezTo>
                <a:cubicBezTo>
                  <a:pt x="9257" y="8100"/>
                  <a:pt x="9257" y="8100"/>
                  <a:pt x="9257" y="8100"/>
                </a:cubicBezTo>
                <a:cubicBezTo>
                  <a:pt x="7714" y="7425"/>
                  <a:pt x="7714" y="7425"/>
                  <a:pt x="7714" y="7425"/>
                </a:cubicBezTo>
                <a:cubicBezTo>
                  <a:pt x="7714" y="7425"/>
                  <a:pt x="7714" y="7425"/>
                  <a:pt x="7714" y="7425"/>
                </a:cubicBezTo>
                <a:cubicBezTo>
                  <a:pt x="11186" y="1687"/>
                  <a:pt x="11186" y="1687"/>
                  <a:pt x="11186" y="1687"/>
                </a:cubicBezTo>
                <a:cubicBezTo>
                  <a:pt x="11186" y="1687"/>
                  <a:pt x="11571" y="1350"/>
                  <a:pt x="11571" y="1350"/>
                </a:cubicBezTo>
                <a:cubicBezTo>
                  <a:pt x="11957" y="1350"/>
                  <a:pt x="11957" y="1350"/>
                  <a:pt x="12343" y="1350"/>
                </a:cubicBezTo>
                <a:cubicBezTo>
                  <a:pt x="13114" y="1687"/>
                  <a:pt x="13114" y="1687"/>
                  <a:pt x="13114" y="1687"/>
                </a:cubicBezTo>
                <a:cubicBezTo>
                  <a:pt x="13114" y="1687"/>
                  <a:pt x="13114" y="1687"/>
                  <a:pt x="13114" y="1687"/>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87" name="Group 227"/>
          <p:cNvGrpSpPr/>
          <p:nvPr/>
        </p:nvGrpSpPr>
        <p:grpSpPr>
          <a:xfrm>
            <a:off x="6691572" y="8811824"/>
            <a:ext cx="806451" cy="879477"/>
            <a:chOff x="0" y="0"/>
            <a:chExt cx="806450" cy="879475"/>
          </a:xfrm>
        </p:grpSpPr>
        <p:sp>
          <p:nvSpPr>
            <p:cNvPr id="978" name="Rectangle 5"/>
            <p:cNvSpPr/>
            <p:nvPr/>
          </p:nvSpPr>
          <p:spPr>
            <a:xfrm>
              <a:off x="123825" y="355600"/>
              <a:ext cx="92077" cy="92075"/>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79" name="Rectangle 6"/>
            <p:cNvSpPr/>
            <p:nvPr/>
          </p:nvSpPr>
          <p:spPr>
            <a:xfrm>
              <a:off x="123825" y="508000"/>
              <a:ext cx="92077" cy="92075"/>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0" name="Rectangle 7"/>
            <p:cNvSpPr/>
            <p:nvPr/>
          </p:nvSpPr>
          <p:spPr>
            <a:xfrm>
              <a:off x="123825" y="663575"/>
              <a:ext cx="92077" cy="92075"/>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1" name="Rectangle 8"/>
            <p:cNvSpPr/>
            <p:nvPr/>
          </p:nvSpPr>
          <p:spPr>
            <a:xfrm>
              <a:off x="279400" y="415925"/>
              <a:ext cx="403226" cy="3174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2" name="Rectangle 9"/>
            <p:cNvSpPr/>
            <p:nvPr/>
          </p:nvSpPr>
          <p:spPr>
            <a:xfrm>
              <a:off x="279400" y="571499"/>
              <a:ext cx="403226" cy="2857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3" name="Rectangle 10"/>
            <p:cNvSpPr/>
            <p:nvPr/>
          </p:nvSpPr>
          <p:spPr>
            <a:xfrm>
              <a:off x="279400" y="723899"/>
              <a:ext cx="403226" cy="3174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4" name="Freeform 11"/>
            <p:cNvSpPr/>
            <p:nvPr/>
          </p:nvSpPr>
          <p:spPr>
            <a:xfrm>
              <a:off x="0" y="92076"/>
              <a:ext cx="806451" cy="787400"/>
            </a:xfrm>
            <a:custGeom>
              <a:avLst/>
              <a:gdLst/>
              <a:ahLst/>
              <a:cxnLst>
                <a:cxn ang="0">
                  <a:pos x="wd2" y="hd2"/>
                </a:cxn>
                <a:cxn ang="5400000">
                  <a:pos x="wd2" y="hd2"/>
                </a:cxn>
                <a:cxn ang="10800000">
                  <a:pos x="wd2" y="hd2"/>
                </a:cxn>
                <a:cxn ang="16200000">
                  <a:pos x="wd2" y="hd2"/>
                </a:cxn>
              </a:cxnLst>
              <a:rect l="0" t="0" r="r" b="b"/>
              <a:pathLst>
                <a:path w="21600" h="21600" extrusionOk="0">
                  <a:moveTo>
                    <a:pt x="19108" y="0"/>
                  </a:moveTo>
                  <a:cubicBezTo>
                    <a:pt x="17446" y="0"/>
                    <a:pt x="17446" y="0"/>
                    <a:pt x="17446" y="0"/>
                  </a:cubicBezTo>
                  <a:cubicBezTo>
                    <a:pt x="17446" y="3388"/>
                    <a:pt x="17446" y="3388"/>
                    <a:pt x="17446" y="3388"/>
                  </a:cubicBezTo>
                  <a:cubicBezTo>
                    <a:pt x="17446" y="3812"/>
                    <a:pt x="17031" y="4235"/>
                    <a:pt x="16615" y="4235"/>
                  </a:cubicBezTo>
                  <a:cubicBezTo>
                    <a:pt x="14954" y="4235"/>
                    <a:pt x="14954" y="4235"/>
                    <a:pt x="14954" y="4235"/>
                  </a:cubicBezTo>
                  <a:cubicBezTo>
                    <a:pt x="14538" y="4235"/>
                    <a:pt x="14123" y="3812"/>
                    <a:pt x="14123" y="3388"/>
                  </a:cubicBezTo>
                  <a:cubicBezTo>
                    <a:pt x="14123" y="0"/>
                    <a:pt x="14123" y="0"/>
                    <a:pt x="14123" y="0"/>
                  </a:cubicBezTo>
                  <a:cubicBezTo>
                    <a:pt x="7477" y="0"/>
                    <a:pt x="7477" y="0"/>
                    <a:pt x="7477" y="0"/>
                  </a:cubicBezTo>
                  <a:cubicBezTo>
                    <a:pt x="7477" y="3388"/>
                    <a:pt x="7477" y="3388"/>
                    <a:pt x="7477" y="3388"/>
                  </a:cubicBezTo>
                  <a:cubicBezTo>
                    <a:pt x="7477" y="3812"/>
                    <a:pt x="7062" y="4235"/>
                    <a:pt x="6646" y="4235"/>
                  </a:cubicBezTo>
                  <a:cubicBezTo>
                    <a:pt x="4985" y="4235"/>
                    <a:pt x="4985" y="4235"/>
                    <a:pt x="4985" y="4235"/>
                  </a:cubicBezTo>
                  <a:cubicBezTo>
                    <a:pt x="4569" y="4235"/>
                    <a:pt x="4154" y="3812"/>
                    <a:pt x="4154" y="3388"/>
                  </a:cubicBezTo>
                  <a:cubicBezTo>
                    <a:pt x="4154" y="0"/>
                    <a:pt x="4154" y="0"/>
                    <a:pt x="4154" y="0"/>
                  </a:cubicBezTo>
                  <a:cubicBezTo>
                    <a:pt x="2492" y="0"/>
                    <a:pt x="2492" y="0"/>
                    <a:pt x="2492" y="0"/>
                  </a:cubicBezTo>
                  <a:cubicBezTo>
                    <a:pt x="1038" y="0"/>
                    <a:pt x="0" y="1059"/>
                    <a:pt x="0" y="2541"/>
                  </a:cubicBezTo>
                  <a:cubicBezTo>
                    <a:pt x="0" y="4235"/>
                    <a:pt x="0" y="4235"/>
                    <a:pt x="0" y="4235"/>
                  </a:cubicBezTo>
                  <a:cubicBezTo>
                    <a:pt x="0" y="5082"/>
                    <a:pt x="0" y="5082"/>
                    <a:pt x="0" y="5082"/>
                  </a:cubicBezTo>
                  <a:cubicBezTo>
                    <a:pt x="0" y="5929"/>
                    <a:pt x="0" y="5929"/>
                    <a:pt x="0" y="5929"/>
                  </a:cubicBezTo>
                  <a:cubicBezTo>
                    <a:pt x="0" y="19271"/>
                    <a:pt x="0" y="19271"/>
                    <a:pt x="0" y="19271"/>
                  </a:cubicBezTo>
                  <a:cubicBezTo>
                    <a:pt x="0" y="20541"/>
                    <a:pt x="1038" y="21600"/>
                    <a:pt x="2492" y="21600"/>
                  </a:cubicBezTo>
                  <a:cubicBezTo>
                    <a:pt x="19108" y="21600"/>
                    <a:pt x="19108" y="21600"/>
                    <a:pt x="19108" y="21600"/>
                  </a:cubicBezTo>
                  <a:cubicBezTo>
                    <a:pt x="20562" y="21600"/>
                    <a:pt x="21600" y="20541"/>
                    <a:pt x="21600" y="19271"/>
                  </a:cubicBezTo>
                  <a:cubicBezTo>
                    <a:pt x="21600" y="5929"/>
                    <a:pt x="21600" y="5929"/>
                    <a:pt x="21600" y="5929"/>
                  </a:cubicBezTo>
                  <a:cubicBezTo>
                    <a:pt x="21600" y="5082"/>
                    <a:pt x="21600" y="5082"/>
                    <a:pt x="21600" y="5082"/>
                  </a:cubicBezTo>
                  <a:cubicBezTo>
                    <a:pt x="21600" y="4235"/>
                    <a:pt x="21600" y="4235"/>
                    <a:pt x="21600" y="4235"/>
                  </a:cubicBezTo>
                  <a:cubicBezTo>
                    <a:pt x="21600" y="2541"/>
                    <a:pt x="21600" y="2541"/>
                    <a:pt x="21600" y="2541"/>
                  </a:cubicBezTo>
                  <a:cubicBezTo>
                    <a:pt x="21600" y="1059"/>
                    <a:pt x="20562" y="0"/>
                    <a:pt x="19108" y="0"/>
                  </a:cubicBezTo>
                  <a:close/>
                  <a:moveTo>
                    <a:pt x="19938" y="19271"/>
                  </a:moveTo>
                  <a:cubicBezTo>
                    <a:pt x="19938" y="19482"/>
                    <a:pt x="19523" y="19906"/>
                    <a:pt x="19108" y="19906"/>
                  </a:cubicBezTo>
                  <a:cubicBezTo>
                    <a:pt x="2492" y="19906"/>
                    <a:pt x="2492" y="19906"/>
                    <a:pt x="2492" y="19906"/>
                  </a:cubicBezTo>
                  <a:cubicBezTo>
                    <a:pt x="2077" y="19906"/>
                    <a:pt x="1662" y="19482"/>
                    <a:pt x="1662" y="19271"/>
                  </a:cubicBezTo>
                  <a:cubicBezTo>
                    <a:pt x="1662" y="5929"/>
                    <a:pt x="1662" y="5929"/>
                    <a:pt x="1662" y="5929"/>
                  </a:cubicBezTo>
                  <a:cubicBezTo>
                    <a:pt x="19938" y="5929"/>
                    <a:pt x="19938" y="5929"/>
                    <a:pt x="19938" y="5929"/>
                  </a:cubicBezTo>
                  <a:lnTo>
                    <a:pt x="19938" y="1927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5" name="Freeform 12"/>
            <p:cNvSpPr/>
            <p:nvPr/>
          </p:nvSpPr>
          <p:spPr>
            <a:xfrm>
              <a:off x="187325" y="0"/>
              <a:ext cx="60327" cy="2159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057"/>
                    <a:pt x="21600" y="18514"/>
                  </a:cubicBezTo>
                  <a:cubicBezTo>
                    <a:pt x="21600" y="3086"/>
                    <a:pt x="21600" y="3086"/>
                    <a:pt x="21600" y="3086"/>
                  </a:cubicBezTo>
                  <a:cubicBezTo>
                    <a:pt x="21600" y="1543"/>
                    <a:pt x="16200" y="0"/>
                    <a:pt x="10800" y="0"/>
                  </a:cubicBezTo>
                  <a:cubicBezTo>
                    <a:pt x="5400" y="0"/>
                    <a:pt x="0" y="1543"/>
                    <a:pt x="0" y="3086"/>
                  </a:cubicBezTo>
                  <a:cubicBezTo>
                    <a:pt x="0" y="18514"/>
                    <a:pt x="0" y="18514"/>
                    <a:pt x="0" y="18514"/>
                  </a:cubicBezTo>
                  <a:cubicBezTo>
                    <a:pt x="0" y="20057"/>
                    <a:pt x="54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86" name="Freeform 13"/>
            <p:cNvSpPr/>
            <p:nvPr/>
          </p:nvSpPr>
          <p:spPr>
            <a:xfrm>
              <a:off x="558800" y="0"/>
              <a:ext cx="60326" cy="21590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057"/>
                    <a:pt x="21600" y="18514"/>
                  </a:cubicBezTo>
                  <a:cubicBezTo>
                    <a:pt x="21600" y="3086"/>
                    <a:pt x="21600" y="3086"/>
                    <a:pt x="21600" y="3086"/>
                  </a:cubicBezTo>
                  <a:cubicBezTo>
                    <a:pt x="21600" y="1543"/>
                    <a:pt x="16200" y="0"/>
                    <a:pt x="10800" y="0"/>
                  </a:cubicBezTo>
                  <a:cubicBezTo>
                    <a:pt x="5400" y="0"/>
                    <a:pt x="0" y="1543"/>
                    <a:pt x="0" y="3086"/>
                  </a:cubicBezTo>
                  <a:cubicBezTo>
                    <a:pt x="0" y="18514"/>
                    <a:pt x="0" y="18514"/>
                    <a:pt x="0" y="18514"/>
                  </a:cubicBezTo>
                  <a:cubicBezTo>
                    <a:pt x="0" y="20057"/>
                    <a:pt x="54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988" name="Freeform 25"/>
          <p:cNvSpPr/>
          <p:nvPr/>
        </p:nvSpPr>
        <p:spPr>
          <a:xfrm rot="2700000">
            <a:off x="4678864" y="8880693"/>
            <a:ext cx="543682" cy="809991"/>
          </a:xfrm>
          <a:custGeom>
            <a:avLst/>
            <a:gdLst/>
            <a:ahLst/>
            <a:cxnLst>
              <a:cxn ang="0">
                <a:pos x="wd2" y="hd2"/>
              </a:cxn>
              <a:cxn ang="5400000">
                <a:pos x="wd2" y="hd2"/>
              </a:cxn>
              <a:cxn ang="10800000">
                <a:pos x="wd2" y="hd2"/>
              </a:cxn>
              <a:cxn ang="16200000">
                <a:pos x="wd2" y="hd2"/>
              </a:cxn>
            </a:cxnLst>
            <a:rect l="0" t="0" r="r" b="b"/>
            <a:pathLst>
              <a:path w="21490" h="21600" extrusionOk="0">
                <a:moveTo>
                  <a:pt x="21391" y="9649"/>
                </a:moveTo>
                <a:cubicBezTo>
                  <a:pt x="16386" y="4072"/>
                  <a:pt x="16386" y="4072"/>
                  <a:pt x="16386" y="4072"/>
                </a:cubicBezTo>
                <a:cubicBezTo>
                  <a:pt x="18757" y="797"/>
                  <a:pt x="18757" y="797"/>
                  <a:pt x="18757" y="797"/>
                </a:cubicBezTo>
                <a:cubicBezTo>
                  <a:pt x="18889" y="620"/>
                  <a:pt x="18889" y="443"/>
                  <a:pt x="18757" y="266"/>
                </a:cubicBezTo>
                <a:cubicBezTo>
                  <a:pt x="18625" y="89"/>
                  <a:pt x="18362" y="0"/>
                  <a:pt x="18099" y="0"/>
                </a:cubicBezTo>
                <a:cubicBezTo>
                  <a:pt x="2821" y="0"/>
                  <a:pt x="2821" y="0"/>
                  <a:pt x="2821" y="0"/>
                </a:cubicBezTo>
                <a:cubicBezTo>
                  <a:pt x="2557" y="0"/>
                  <a:pt x="2294" y="89"/>
                  <a:pt x="2162" y="266"/>
                </a:cubicBezTo>
                <a:cubicBezTo>
                  <a:pt x="2030" y="443"/>
                  <a:pt x="2030" y="620"/>
                  <a:pt x="2162" y="797"/>
                </a:cubicBezTo>
                <a:cubicBezTo>
                  <a:pt x="5060" y="4072"/>
                  <a:pt x="5060" y="4072"/>
                  <a:pt x="5060" y="4072"/>
                </a:cubicBezTo>
                <a:cubicBezTo>
                  <a:pt x="186" y="9649"/>
                  <a:pt x="186" y="9649"/>
                  <a:pt x="186" y="9649"/>
                </a:cubicBezTo>
                <a:cubicBezTo>
                  <a:pt x="55" y="9826"/>
                  <a:pt x="-77" y="10003"/>
                  <a:pt x="55" y="10092"/>
                </a:cubicBezTo>
                <a:cubicBezTo>
                  <a:pt x="7957" y="21334"/>
                  <a:pt x="7957" y="21334"/>
                  <a:pt x="7957" y="21334"/>
                </a:cubicBezTo>
                <a:cubicBezTo>
                  <a:pt x="8089" y="21511"/>
                  <a:pt x="8352" y="21600"/>
                  <a:pt x="8616" y="21600"/>
                </a:cubicBezTo>
                <a:cubicBezTo>
                  <a:pt x="12830" y="21600"/>
                  <a:pt x="12830" y="21600"/>
                  <a:pt x="12830" y="21600"/>
                </a:cubicBezTo>
                <a:cubicBezTo>
                  <a:pt x="13094" y="21600"/>
                  <a:pt x="13357" y="21511"/>
                  <a:pt x="13489" y="21334"/>
                </a:cubicBezTo>
                <a:cubicBezTo>
                  <a:pt x="21391" y="10092"/>
                  <a:pt x="21391" y="10092"/>
                  <a:pt x="21391" y="10092"/>
                </a:cubicBezTo>
                <a:cubicBezTo>
                  <a:pt x="21523" y="10003"/>
                  <a:pt x="21523" y="9826"/>
                  <a:pt x="21391" y="9649"/>
                </a:cubicBezTo>
                <a:close/>
                <a:moveTo>
                  <a:pt x="16782" y="1062"/>
                </a:moveTo>
                <a:cubicBezTo>
                  <a:pt x="14938" y="3541"/>
                  <a:pt x="14938" y="3541"/>
                  <a:pt x="14938" y="3541"/>
                </a:cubicBezTo>
                <a:cubicBezTo>
                  <a:pt x="6377" y="3541"/>
                  <a:pt x="6377" y="3541"/>
                  <a:pt x="6377" y="3541"/>
                </a:cubicBezTo>
                <a:cubicBezTo>
                  <a:pt x="4269" y="1062"/>
                  <a:pt x="4269" y="1062"/>
                  <a:pt x="4269" y="1062"/>
                </a:cubicBezTo>
                <a:lnTo>
                  <a:pt x="16782" y="1062"/>
                </a:lnTo>
                <a:close/>
                <a:moveTo>
                  <a:pt x="10723" y="10623"/>
                </a:moveTo>
                <a:cubicBezTo>
                  <a:pt x="9669" y="10623"/>
                  <a:pt x="8879" y="10092"/>
                  <a:pt x="8879" y="9384"/>
                </a:cubicBezTo>
                <a:cubicBezTo>
                  <a:pt x="8879" y="8675"/>
                  <a:pt x="9669" y="8144"/>
                  <a:pt x="10723" y="8144"/>
                </a:cubicBezTo>
                <a:cubicBezTo>
                  <a:pt x="11777" y="8144"/>
                  <a:pt x="12567" y="8675"/>
                  <a:pt x="12567" y="9384"/>
                </a:cubicBezTo>
                <a:cubicBezTo>
                  <a:pt x="12567" y="10092"/>
                  <a:pt x="11777" y="10623"/>
                  <a:pt x="10723" y="10623"/>
                </a:cubicBezTo>
                <a:close/>
                <a:moveTo>
                  <a:pt x="12303" y="20538"/>
                </a:moveTo>
                <a:cubicBezTo>
                  <a:pt x="11513" y="20538"/>
                  <a:pt x="11513" y="20538"/>
                  <a:pt x="11513" y="20538"/>
                </a:cubicBezTo>
                <a:cubicBezTo>
                  <a:pt x="11513" y="11597"/>
                  <a:pt x="11513" y="11597"/>
                  <a:pt x="11513" y="11597"/>
                </a:cubicBezTo>
                <a:cubicBezTo>
                  <a:pt x="12962" y="11420"/>
                  <a:pt x="14147" y="10446"/>
                  <a:pt x="14147" y="9384"/>
                </a:cubicBezTo>
                <a:cubicBezTo>
                  <a:pt x="14147" y="8144"/>
                  <a:pt x="12567" y="7082"/>
                  <a:pt x="10723" y="7082"/>
                </a:cubicBezTo>
                <a:cubicBezTo>
                  <a:pt x="8879" y="7082"/>
                  <a:pt x="7299" y="8144"/>
                  <a:pt x="7299" y="9384"/>
                </a:cubicBezTo>
                <a:cubicBezTo>
                  <a:pt x="7299" y="10446"/>
                  <a:pt x="8484" y="11420"/>
                  <a:pt x="9933" y="11597"/>
                </a:cubicBezTo>
                <a:cubicBezTo>
                  <a:pt x="9933" y="20538"/>
                  <a:pt x="9933" y="20538"/>
                  <a:pt x="9933" y="20538"/>
                </a:cubicBezTo>
                <a:cubicBezTo>
                  <a:pt x="9143" y="20538"/>
                  <a:pt x="9143" y="20538"/>
                  <a:pt x="9143" y="20538"/>
                </a:cubicBezTo>
                <a:cubicBezTo>
                  <a:pt x="1635" y="9915"/>
                  <a:pt x="1635" y="9915"/>
                  <a:pt x="1635" y="9915"/>
                </a:cubicBezTo>
                <a:cubicBezTo>
                  <a:pt x="6377" y="4603"/>
                  <a:pt x="6377" y="4603"/>
                  <a:pt x="6377" y="4603"/>
                </a:cubicBezTo>
                <a:cubicBezTo>
                  <a:pt x="15069" y="4603"/>
                  <a:pt x="15069" y="4603"/>
                  <a:pt x="15069" y="4603"/>
                </a:cubicBezTo>
                <a:cubicBezTo>
                  <a:pt x="19811" y="9915"/>
                  <a:pt x="19811" y="9915"/>
                  <a:pt x="19811" y="9915"/>
                </a:cubicBezTo>
                <a:lnTo>
                  <a:pt x="12303" y="20538"/>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991" name="Group 238"/>
          <p:cNvGrpSpPr/>
          <p:nvPr/>
        </p:nvGrpSpPr>
        <p:grpSpPr>
          <a:xfrm>
            <a:off x="10840039" y="8793919"/>
            <a:ext cx="810149" cy="662333"/>
            <a:chOff x="0" y="0"/>
            <a:chExt cx="810148" cy="662331"/>
          </a:xfrm>
        </p:grpSpPr>
        <p:sp>
          <p:nvSpPr>
            <p:cNvPr id="989" name="Freeform 17"/>
            <p:cNvSpPr/>
            <p:nvPr/>
          </p:nvSpPr>
          <p:spPr>
            <a:xfrm>
              <a:off x="-1" y="0"/>
              <a:ext cx="810149" cy="662332"/>
            </a:xfrm>
            <a:custGeom>
              <a:avLst/>
              <a:gdLst/>
              <a:ahLst/>
              <a:cxnLst>
                <a:cxn ang="0">
                  <a:pos x="wd2" y="hd2"/>
                </a:cxn>
                <a:cxn ang="5400000">
                  <a:pos x="wd2" y="hd2"/>
                </a:cxn>
                <a:cxn ang="10800000">
                  <a:pos x="wd2" y="hd2"/>
                </a:cxn>
                <a:cxn ang="16200000">
                  <a:pos x="wd2" y="hd2"/>
                </a:cxn>
              </a:cxnLst>
              <a:rect l="0" t="0" r="r" b="b"/>
              <a:pathLst>
                <a:path w="21600" h="21600" extrusionOk="0">
                  <a:moveTo>
                    <a:pt x="20160" y="3600"/>
                  </a:moveTo>
                  <a:cubicBezTo>
                    <a:pt x="10620" y="3600"/>
                    <a:pt x="10620" y="3600"/>
                    <a:pt x="10620" y="3600"/>
                  </a:cubicBezTo>
                  <a:cubicBezTo>
                    <a:pt x="10080" y="1575"/>
                    <a:pt x="10080" y="1575"/>
                    <a:pt x="10080" y="1575"/>
                  </a:cubicBezTo>
                  <a:cubicBezTo>
                    <a:pt x="10080" y="675"/>
                    <a:pt x="9360" y="0"/>
                    <a:pt x="8640" y="0"/>
                  </a:cubicBezTo>
                  <a:cubicBezTo>
                    <a:pt x="2880" y="0"/>
                    <a:pt x="2880" y="0"/>
                    <a:pt x="2880" y="0"/>
                  </a:cubicBezTo>
                  <a:cubicBezTo>
                    <a:pt x="2160" y="0"/>
                    <a:pt x="1440" y="675"/>
                    <a:pt x="1440" y="1575"/>
                  </a:cubicBezTo>
                  <a:cubicBezTo>
                    <a:pt x="900" y="3825"/>
                    <a:pt x="900" y="3825"/>
                    <a:pt x="900" y="3825"/>
                  </a:cubicBezTo>
                  <a:cubicBezTo>
                    <a:pt x="360" y="4050"/>
                    <a:pt x="0" y="4725"/>
                    <a:pt x="0" y="5400"/>
                  </a:cubicBezTo>
                  <a:cubicBezTo>
                    <a:pt x="720" y="19800"/>
                    <a:pt x="720" y="19800"/>
                    <a:pt x="720" y="19800"/>
                  </a:cubicBezTo>
                  <a:cubicBezTo>
                    <a:pt x="720" y="20700"/>
                    <a:pt x="1440" y="21600"/>
                    <a:pt x="2160" y="21600"/>
                  </a:cubicBezTo>
                  <a:cubicBezTo>
                    <a:pt x="19440" y="21600"/>
                    <a:pt x="19440" y="21600"/>
                    <a:pt x="19440" y="21600"/>
                  </a:cubicBezTo>
                  <a:cubicBezTo>
                    <a:pt x="20160" y="21600"/>
                    <a:pt x="20880" y="20700"/>
                    <a:pt x="20880" y="19800"/>
                  </a:cubicBezTo>
                  <a:cubicBezTo>
                    <a:pt x="21600" y="5400"/>
                    <a:pt x="21600" y="5400"/>
                    <a:pt x="21600" y="5400"/>
                  </a:cubicBezTo>
                  <a:cubicBezTo>
                    <a:pt x="21600" y="4500"/>
                    <a:pt x="20880" y="3600"/>
                    <a:pt x="20160" y="3600"/>
                  </a:cubicBezTo>
                  <a:close/>
                  <a:moveTo>
                    <a:pt x="2880" y="2025"/>
                  </a:moveTo>
                  <a:cubicBezTo>
                    <a:pt x="2880" y="2025"/>
                    <a:pt x="2880" y="1800"/>
                    <a:pt x="2880" y="1800"/>
                  </a:cubicBezTo>
                  <a:cubicBezTo>
                    <a:pt x="8640" y="1800"/>
                    <a:pt x="8640" y="1800"/>
                    <a:pt x="8640" y="1800"/>
                  </a:cubicBezTo>
                  <a:cubicBezTo>
                    <a:pt x="8640" y="1800"/>
                    <a:pt x="8640" y="2025"/>
                    <a:pt x="8640" y="2025"/>
                  </a:cubicBezTo>
                  <a:cubicBezTo>
                    <a:pt x="9360" y="4500"/>
                    <a:pt x="9360" y="4500"/>
                    <a:pt x="9360" y="4500"/>
                  </a:cubicBezTo>
                  <a:cubicBezTo>
                    <a:pt x="2160" y="4500"/>
                    <a:pt x="2160" y="4500"/>
                    <a:pt x="2160" y="4500"/>
                  </a:cubicBezTo>
                  <a:lnTo>
                    <a:pt x="2880" y="2025"/>
                  </a:lnTo>
                  <a:close/>
                  <a:moveTo>
                    <a:pt x="19440" y="19800"/>
                  </a:moveTo>
                  <a:cubicBezTo>
                    <a:pt x="2160" y="19800"/>
                    <a:pt x="2160" y="19800"/>
                    <a:pt x="2160" y="19800"/>
                  </a:cubicBezTo>
                  <a:cubicBezTo>
                    <a:pt x="1440" y="5400"/>
                    <a:pt x="1440" y="5400"/>
                    <a:pt x="1440" y="5400"/>
                  </a:cubicBezTo>
                  <a:cubicBezTo>
                    <a:pt x="1440" y="5400"/>
                    <a:pt x="1440" y="5400"/>
                    <a:pt x="1440" y="5400"/>
                  </a:cubicBezTo>
                  <a:cubicBezTo>
                    <a:pt x="10080" y="5400"/>
                    <a:pt x="10080" y="5400"/>
                    <a:pt x="10080" y="5400"/>
                  </a:cubicBezTo>
                  <a:cubicBezTo>
                    <a:pt x="20160" y="5400"/>
                    <a:pt x="20160" y="5400"/>
                    <a:pt x="20160" y="5400"/>
                  </a:cubicBezTo>
                  <a:lnTo>
                    <a:pt x="19440" y="198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0" name="Freeform 18"/>
            <p:cNvSpPr/>
            <p:nvPr/>
          </p:nvSpPr>
          <p:spPr>
            <a:xfrm>
              <a:off x="298476" y="275735"/>
              <a:ext cx="216040" cy="221725"/>
            </a:xfrm>
            <a:custGeom>
              <a:avLst/>
              <a:gdLst/>
              <a:ahLst/>
              <a:cxnLst>
                <a:cxn ang="0">
                  <a:pos x="wd2" y="hd2"/>
                </a:cxn>
                <a:cxn ang="5400000">
                  <a:pos x="wd2" y="hd2"/>
                </a:cxn>
                <a:cxn ang="10800000">
                  <a:pos x="wd2" y="hd2"/>
                </a:cxn>
                <a:cxn ang="16200000">
                  <a:pos x="wd2" y="hd2"/>
                </a:cxn>
              </a:cxnLst>
              <a:rect l="0" t="0" r="r" b="b"/>
              <a:pathLst>
                <a:path w="21600" h="21600" extrusionOk="0">
                  <a:moveTo>
                    <a:pt x="2700" y="8100"/>
                  </a:moveTo>
                  <a:cubicBezTo>
                    <a:pt x="1350" y="8100"/>
                    <a:pt x="0" y="9450"/>
                    <a:pt x="0" y="10800"/>
                  </a:cubicBezTo>
                  <a:cubicBezTo>
                    <a:pt x="0" y="12150"/>
                    <a:pt x="1350" y="13500"/>
                    <a:pt x="2700" y="13500"/>
                  </a:cubicBezTo>
                  <a:cubicBezTo>
                    <a:pt x="8100" y="13500"/>
                    <a:pt x="8100" y="13500"/>
                    <a:pt x="8100" y="13500"/>
                  </a:cubicBezTo>
                  <a:cubicBezTo>
                    <a:pt x="8100" y="18900"/>
                    <a:pt x="8100" y="18900"/>
                    <a:pt x="8100" y="18900"/>
                  </a:cubicBezTo>
                  <a:cubicBezTo>
                    <a:pt x="8100" y="20250"/>
                    <a:pt x="9450" y="21600"/>
                    <a:pt x="10800" y="21600"/>
                  </a:cubicBezTo>
                  <a:cubicBezTo>
                    <a:pt x="12150" y="21600"/>
                    <a:pt x="13500" y="20250"/>
                    <a:pt x="13500" y="18900"/>
                  </a:cubicBezTo>
                  <a:cubicBezTo>
                    <a:pt x="13500" y="13500"/>
                    <a:pt x="13500" y="13500"/>
                    <a:pt x="13500" y="13500"/>
                  </a:cubicBezTo>
                  <a:cubicBezTo>
                    <a:pt x="18900" y="13500"/>
                    <a:pt x="18900" y="13500"/>
                    <a:pt x="18900" y="13500"/>
                  </a:cubicBezTo>
                  <a:cubicBezTo>
                    <a:pt x="20250" y="13500"/>
                    <a:pt x="21600" y="12150"/>
                    <a:pt x="21600" y="10800"/>
                  </a:cubicBezTo>
                  <a:cubicBezTo>
                    <a:pt x="21600" y="9450"/>
                    <a:pt x="20250" y="8100"/>
                    <a:pt x="18900" y="8100"/>
                  </a:cubicBezTo>
                  <a:cubicBezTo>
                    <a:pt x="13500" y="8100"/>
                    <a:pt x="13500" y="8100"/>
                    <a:pt x="13500" y="8100"/>
                  </a:cubicBezTo>
                  <a:cubicBezTo>
                    <a:pt x="13500" y="2700"/>
                    <a:pt x="13500" y="2700"/>
                    <a:pt x="13500" y="2700"/>
                  </a:cubicBezTo>
                  <a:cubicBezTo>
                    <a:pt x="13500" y="1350"/>
                    <a:pt x="12150" y="0"/>
                    <a:pt x="10800" y="0"/>
                  </a:cubicBezTo>
                  <a:cubicBezTo>
                    <a:pt x="9450" y="0"/>
                    <a:pt x="8100" y="1350"/>
                    <a:pt x="8100" y="2700"/>
                  </a:cubicBezTo>
                  <a:cubicBezTo>
                    <a:pt x="8100" y="8100"/>
                    <a:pt x="8100" y="8100"/>
                    <a:pt x="8100" y="8100"/>
                  </a:cubicBezTo>
                  <a:lnTo>
                    <a:pt x="2700" y="81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02" name="Group 241"/>
          <p:cNvGrpSpPr/>
          <p:nvPr/>
        </p:nvGrpSpPr>
        <p:grpSpPr>
          <a:xfrm>
            <a:off x="8783859" y="8800441"/>
            <a:ext cx="853909" cy="764827"/>
            <a:chOff x="0" y="0"/>
            <a:chExt cx="853907" cy="764825"/>
          </a:xfrm>
        </p:grpSpPr>
        <p:sp>
          <p:nvSpPr>
            <p:cNvPr id="992" name="Freeform 5"/>
            <p:cNvSpPr/>
            <p:nvPr/>
          </p:nvSpPr>
          <p:spPr>
            <a:xfrm>
              <a:off x="0" y="-1"/>
              <a:ext cx="853908" cy="764827"/>
            </a:xfrm>
            <a:custGeom>
              <a:avLst/>
              <a:gdLst/>
              <a:ahLst/>
              <a:cxnLst>
                <a:cxn ang="0">
                  <a:pos x="wd2" y="hd2"/>
                </a:cxn>
                <a:cxn ang="5400000">
                  <a:pos x="wd2" y="hd2"/>
                </a:cxn>
                <a:cxn ang="10800000">
                  <a:pos x="wd2" y="hd2"/>
                </a:cxn>
                <a:cxn ang="16200000">
                  <a:pos x="wd2" y="hd2"/>
                </a:cxn>
              </a:cxnLst>
              <a:rect l="0" t="0" r="r" b="b"/>
              <a:pathLst>
                <a:path w="21600" h="21600" extrusionOk="0">
                  <a:moveTo>
                    <a:pt x="21021" y="864"/>
                  </a:moveTo>
                  <a:cubicBezTo>
                    <a:pt x="21021" y="864"/>
                    <a:pt x="18514" y="0"/>
                    <a:pt x="16007" y="0"/>
                  </a:cubicBezTo>
                  <a:cubicBezTo>
                    <a:pt x="14850" y="0"/>
                    <a:pt x="13693" y="216"/>
                    <a:pt x="12921" y="648"/>
                  </a:cubicBezTo>
                  <a:cubicBezTo>
                    <a:pt x="11957" y="1080"/>
                    <a:pt x="11186" y="1512"/>
                    <a:pt x="10800" y="2160"/>
                  </a:cubicBezTo>
                  <a:cubicBezTo>
                    <a:pt x="10414" y="1512"/>
                    <a:pt x="9643" y="1080"/>
                    <a:pt x="8679" y="648"/>
                  </a:cubicBezTo>
                  <a:cubicBezTo>
                    <a:pt x="7907" y="216"/>
                    <a:pt x="6750" y="0"/>
                    <a:pt x="5593" y="0"/>
                  </a:cubicBezTo>
                  <a:cubicBezTo>
                    <a:pt x="3086" y="0"/>
                    <a:pt x="579" y="864"/>
                    <a:pt x="579" y="864"/>
                  </a:cubicBezTo>
                  <a:cubicBezTo>
                    <a:pt x="0" y="1080"/>
                    <a:pt x="0" y="1080"/>
                    <a:pt x="0" y="1080"/>
                  </a:cubicBezTo>
                  <a:cubicBezTo>
                    <a:pt x="0" y="19872"/>
                    <a:pt x="0" y="19872"/>
                    <a:pt x="0" y="19872"/>
                  </a:cubicBezTo>
                  <a:cubicBezTo>
                    <a:pt x="964" y="19656"/>
                    <a:pt x="964" y="19656"/>
                    <a:pt x="964" y="19656"/>
                  </a:cubicBezTo>
                  <a:cubicBezTo>
                    <a:pt x="3664" y="19008"/>
                    <a:pt x="5400" y="19008"/>
                    <a:pt x="7907" y="19656"/>
                  </a:cubicBezTo>
                  <a:cubicBezTo>
                    <a:pt x="7907" y="19656"/>
                    <a:pt x="10029" y="19872"/>
                    <a:pt x="10800" y="21600"/>
                  </a:cubicBezTo>
                  <a:cubicBezTo>
                    <a:pt x="11571" y="19872"/>
                    <a:pt x="13693" y="19656"/>
                    <a:pt x="13693" y="19656"/>
                  </a:cubicBezTo>
                  <a:cubicBezTo>
                    <a:pt x="16200" y="19008"/>
                    <a:pt x="17936" y="19008"/>
                    <a:pt x="20636" y="19656"/>
                  </a:cubicBezTo>
                  <a:cubicBezTo>
                    <a:pt x="21600" y="19872"/>
                    <a:pt x="21600" y="19872"/>
                    <a:pt x="21600" y="19872"/>
                  </a:cubicBezTo>
                  <a:cubicBezTo>
                    <a:pt x="21600" y="1080"/>
                    <a:pt x="21600" y="1080"/>
                    <a:pt x="21600" y="1080"/>
                  </a:cubicBezTo>
                  <a:lnTo>
                    <a:pt x="21021" y="864"/>
                  </a:lnTo>
                  <a:close/>
                  <a:moveTo>
                    <a:pt x="10029" y="18792"/>
                  </a:moveTo>
                  <a:cubicBezTo>
                    <a:pt x="9450" y="18360"/>
                    <a:pt x="9064" y="18144"/>
                    <a:pt x="8486" y="17928"/>
                  </a:cubicBezTo>
                  <a:cubicBezTo>
                    <a:pt x="7521" y="17496"/>
                    <a:pt x="6171" y="17496"/>
                    <a:pt x="5207" y="17496"/>
                  </a:cubicBezTo>
                  <a:cubicBezTo>
                    <a:pt x="4050" y="17496"/>
                    <a:pt x="2893" y="17496"/>
                    <a:pt x="1543" y="17712"/>
                  </a:cubicBezTo>
                  <a:cubicBezTo>
                    <a:pt x="1543" y="2376"/>
                    <a:pt x="1543" y="2376"/>
                    <a:pt x="1543" y="2376"/>
                  </a:cubicBezTo>
                  <a:cubicBezTo>
                    <a:pt x="2314" y="2160"/>
                    <a:pt x="3857" y="1728"/>
                    <a:pt x="5593" y="1728"/>
                  </a:cubicBezTo>
                  <a:cubicBezTo>
                    <a:pt x="6557" y="1728"/>
                    <a:pt x="7521" y="1944"/>
                    <a:pt x="8100" y="2376"/>
                  </a:cubicBezTo>
                  <a:cubicBezTo>
                    <a:pt x="9643" y="2808"/>
                    <a:pt x="10029" y="3672"/>
                    <a:pt x="10029" y="4320"/>
                  </a:cubicBezTo>
                  <a:cubicBezTo>
                    <a:pt x="10029" y="4320"/>
                    <a:pt x="10029" y="4536"/>
                    <a:pt x="10029" y="4536"/>
                  </a:cubicBezTo>
                  <a:cubicBezTo>
                    <a:pt x="10029" y="18144"/>
                    <a:pt x="10029" y="18144"/>
                    <a:pt x="10029" y="18144"/>
                  </a:cubicBezTo>
                  <a:cubicBezTo>
                    <a:pt x="10029" y="18144"/>
                    <a:pt x="10029" y="18144"/>
                    <a:pt x="10029" y="18144"/>
                  </a:cubicBezTo>
                  <a:lnTo>
                    <a:pt x="10029" y="18792"/>
                  </a:lnTo>
                  <a:close/>
                  <a:moveTo>
                    <a:pt x="20057" y="17712"/>
                  </a:moveTo>
                  <a:cubicBezTo>
                    <a:pt x="18707" y="17496"/>
                    <a:pt x="17550" y="17496"/>
                    <a:pt x="16393" y="17496"/>
                  </a:cubicBezTo>
                  <a:cubicBezTo>
                    <a:pt x="15429" y="17496"/>
                    <a:pt x="14079" y="17496"/>
                    <a:pt x="13114" y="17928"/>
                  </a:cubicBezTo>
                  <a:cubicBezTo>
                    <a:pt x="12536" y="18144"/>
                    <a:pt x="12150" y="18360"/>
                    <a:pt x="11571" y="18792"/>
                  </a:cubicBezTo>
                  <a:cubicBezTo>
                    <a:pt x="11571" y="18144"/>
                    <a:pt x="11571" y="18144"/>
                    <a:pt x="11571" y="18144"/>
                  </a:cubicBezTo>
                  <a:cubicBezTo>
                    <a:pt x="11571" y="18144"/>
                    <a:pt x="11571" y="18144"/>
                    <a:pt x="11571" y="18144"/>
                  </a:cubicBezTo>
                  <a:cubicBezTo>
                    <a:pt x="11571" y="4536"/>
                    <a:pt x="11571" y="4536"/>
                    <a:pt x="11571" y="4536"/>
                  </a:cubicBezTo>
                  <a:cubicBezTo>
                    <a:pt x="11571" y="4536"/>
                    <a:pt x="11571" y="4320"/>
                    <a:pt x="11571" y="4320"/>
                  </a:cubicBezTo>
                  <a:cubicBezTo>
                    <a:pt x="11571" y="3672"/>
                    <a:pt x="11957" y="2808"/>
                    <a:pt x="13500" y="2376"/>
                  </a:cubicBezTo>
                  <a:cubicBezTo>
                    <a:pt x="14079" y="1944"/>
                    <a:pt x="15043" y="1728"/>
                    <a:pt x="16007" y="1728"/>
                  </a:cubicBezTo>
                  <a:cubicBezTo>
                    <a:pt x="17550" y="1728"/>
                    <a:pt x="19286" y="2160"/>
                    <a:pt x="20057" y="2376"/>
                  </a:cubicBezTo>
                  <a:lnTo>
                    <a:pt x="20057" y="1771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3" name="Freeform 6"/>
            <p:cNvSpPr/>
            <p:nvPr/>
          </p:nvSpPr>
          <p:spPr>
            <a:xfrm>
              <a:off x="107075" y="136673"/>
              <a:ext cx="241941" cy="77478"/>
            </a:xfrm>
            <a:custGeom>
              <a:avLst/>
              <a:gdLst/>
              <a:ahLst/>
              <a:cxnLst>
                <a:cxn ang="0">
                  <a:pos x="wd2" y="hd2"/>
                </a:cxn>
                <a:cxn ang="5400000">
                  <a:pos x="wd2" y="hd2"/>
                </a:cxn>
                <a:cxn ang="10800000">
                  <a:pos x="wd2" y="hd2"/>
                </a:cxn>
                <a:cxn ang="16200000">
                  <a:pos x="wd2" y="hd2"/>
                </a:cxn>
              </a:cxnLst>
              <a:rect l="0" t="0" r="r" b="b"/>
              <a:pathLst>
                <a:path w="21431" h="18234" extrusionOk="0">
                  <a:moveTo>
                    <a:pt x="675" y="3834"/>
                  </a:moveTo>
                  <a:cubicBezTo>
                    <a:pt x="0" y="5634"/>
                    <a:pt x="0" y="7434"/>
                    <a:pt x="0" y="9234"/>
                  </a:cubicBezTo>
                  <a:cubicBezTo>
                    <a:pt x="675" y="11034"/>
                    <a:pt x="1350" y="12834"/>
                    <a:pt x="2025" y="11034"/>
                  </a:cubicBezTo>
                  <a:cubicBezTo>
                    <a:pt x="6750" y="5634"/>
                    <a:pt x="14175" y="3834"/>
                    <a:pt x="19575" y="18234"/>
                  </a:cubicBezTo>
                  <a:cubicBezTo>
                    <a:pt x="19575" y="18234"/>
                    <a:pt x="19575" y="18234"/>
                    <a:pt x="20250" y="18234"/>
                  </a:cubicBezTo>
                  <a:cubicBezTo>
                    <a:pt x="20250" y="18234"/>
                    <a:pt x="20925" y="18234"/>
                    <a:pt x="20925" y="18234"/>
                  </a:cubicBezTo>
                  <a:cubicBezTo>
                    <a:pt x="21600" y="16434"/>
                    <a:pt x="21600" y="14634"/>
                    <a:pt x="20925" y="12834"/>
                  </a:cubicBezTo>
                  <a:cubicBezTo>
                    <a:pt x="15525" y="-3366"/>
                    <a:pt x="6750" y="-1566"/>
                    <a:pt x="675" y="383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4" name="Freeform 7"/>
            <p:cNvSpPr/>
            <p:nvPr/>
          </p:nvSpPr>
          <p:spPr>
            <a:xfrm>
              <a:off x="107075" y="224648"/>
              <a:ext cx="241941" cy="81283"/>
            </a:xfrm>
            <a:custGeom>
              <a:avLst/>
              <a:gdLst/>
              <a:ahLst/>
              <a:cxnLst>
                <a:cxn ang="0">
                  <a:pos x="wd2" y="hd2"/>
                </a:cxn>
                <a:cxn ang="5400000">
                  <a:pos x="wd2" y="hd2"/>
                </a:cxn>
                <a:cxn ang="10800000">
                  <a:pos x="wd2" y="hd2"/>
                </a:cxn>
                <a:cxn ang="16200000">
                  <a:pos x="wd2" y="hd2"/>
                </a:cxn>
              </a:cxnLst>
              <a:rect l="0" t="0" r="r" b="b"/>
              <a:pathLst>
                <a:path w="21431" h="19129" extrusionOk="0">
                  <a:moveTo>
                    <a:pt x="675" y="4729"/>
                  </a:moveTo>
                  <a:cubicBezTo>
                    <a:pt x="0" y="4729"/>
                    <a:pt x="0" y="8329"/>
                    <a:pt x="0" y="10129"/>
                  </a:cubicBezTo>
                  <a:cubicBezTo>
                    <a:pt x="675" y="11929"/>
                    <a:pt x="1350" y="11929"/>
                    <a:pt x="2025" y="11929"/>
                  </a:cubicBezTo>
                  <a:cubicBezTo>
                    <a:pt x="6750" y="6529"/>
                    <a:pt x="14175" y="4729"/>
                    <a:pt x="19575" y="17329"/>
                  </a:cubicBezTo>
                  <a:cubicBezTo>
                    <a:pt x="19575" y="19129"/>
                    <a:pt x="19575" y="19129"/>
                    <a:pt x="20250" y="19129"/>
                  </a:cubicBezTo>
                  <a:cubicBezTo>
                    <a:pt x="20250" y="19129"/>
                    <a:pt x="20925" y="19129"/>
                    <a:pt x="20925" y="17329"/>
                  </a:cubicBezTo>
                  <a:cubicBezTo>
                    <a:pt x="21600" y="15529"/>
                    <a:pt x="21600" y="13729"/>
                    <a:pt x="20925" y="11929"/>
                  </a:cubicBezTo>
                  <a:cubicBezTo>
                    <a:pt x="15525" y="-2471"/>
                    <a:pt x="6750" y="-2471"/>
                    <a:pt x="675" y="47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5" name="Freeform 8"/>
            <p:cNvSpPr/>
            <p:nvPr/>
          </p:nvSpPr>
          <p:spPr>
            <a:xfrm>
              <a:off x="107075" y="314477"/>
              <a:ext cx="241941" cy="76034"/>
            </a:xfrm>
            <a:custGeom>
              <a:avLst/>
              <a:gdLst/>
              <a:ahLst/>
              <a:cxnLst>
                <a:cxn ang="0">
                  <a:pos x="wd2" y="hd2"/>
                </a:cxn>
                <a:cxn ang="5400000">
                  <a:pos x="wd2" y="hd2"/>
                </a:cxn>
                <a:cxn ang="10800000">
                  <a:pos x="wd2" y="hd2"/>
                </a:cxn>
                <a:cxn ang="16200000">
                  <a:pos x="wd2" y="hd2"/>
                </a:cxn>
              </a:cxnLst>
              <a:rect l="0" t="0" r="r" b="b"/>
              <a:pathLst>
                <a:path w="21431" h="17894" extrusionOk="0">
                  <a:moveTo>
                    <a:pt x="675" y="5294"/>
                  </a:moveTo>
                  <a:cubicBezTo>
                    <a:pt x="0" y="5294"/>
                    <a:pt x="0" y="7094"/>
                    <a:pt x="0" y="8894"/>
                  </a:cubicBezTo>
                  <a:cubicBezTo>
                    <a:pt x="675" y="10694"/>
                    <a:pt x="1350" y="12494"/>
                    <a:pt x="2025" y="10694"/>
                  </a:cubicBezTo>
                  <a:cubicBezTo>
                    <a:pt x="6750" y="5294"/>
                    <a:pt x="14175" y="5294"/>
                    <a:pt x="19575" y="17894"/>
                  </a:cubicBezTo>
                  <a:cubicBezTo>
                    <a:pt x="19575" y="17894"/>
                    <a:pt x="19575" y="17894"/>
                    <a:pt x="20250" y="17894"/>
                  </a:cubicBezTo>
                  <a:cubicBezTo>
                    <a:pt x="20250" y="17894"/>
                    <a:pt x="20925" y="17894"/>
                    <a:pt x="20925" y="17894"/>
                  </a:cubicBezTo>
                  <a:cubicBezTo>
                    <a:pt x="21600" y="16094"/>
                    <a:pt x="21600" y="14294"/>
                    <a:pt x="20925" y="12494"/>
                  </a:cubicBezTo>
                  <a:cubicBezTo>
                    <a:pt x="15525" y="-3706"/>
                    <a:pt x="6750" y="-1906"/>
                    <a:pt x="675" y="529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6" name="Freeform 9"/>
            <p:cNvSpPr/>
            <p:nvPr/>
          </p:nvSpPr>
          <p:spPr>
            <a:xfrm>
              <a:off x="107075" y="404812"/>
              <a:ext cx="241941" cy="77479"/>
            </a:xfrm>
            <a:custGeom>
              <a:avLst/>
              <a:gdLst/>
              <a:ahLst/>
              <a:cxnLst>
                <a:cxn ang="0">
                  <a:pos x="wd2" y="hd2"/>
                </a:cxn>
                <a:cxn ang="5400000">
                  <a:pos x="wd2" y="hd2"/>
                </a:cxn>
                <a:cxn ang="10800000">
                  <a:pos x="wd2" y="hd2"/>
                </a:cxn>
                <a:cxn ang="16200000">
                  <a:pos x="wd2" y="hd2"/>
                </a:cxn>
              </a:cxnLst>
              <a:rect l="0" t="0" r="r" b="b"/>
              <a:pathLst>
                <a:path w="21431" h="18234" extrusionOk="0">
                  <a:moveTo>
                    <a:pt x="675" y="3834"/>
                  </a:moveTo>
                  <a:cubicBezTo>
                    <a:pt x="0" y="3834"/>
                    <a:pt x="0" y="7434"/>
                    <a:pt x="0" y="9234"/>
                  </a:cubicBezTo>
                  <a:cubicBezTo>
                    <a:pt x="675" y="11034"/>
                    <a:pt x="1350" y="11034"/>
                    <a:pt x="2025" y="11034"/>
                  </a:cubicBezTo>
                  <a:cubicBezTo>
                    <a:pt x="6750" y="5634"/>
                    <a:pt x="14175" y="3834"/>
                    <a:pt x="19575" y="16434"/>
                  </a:cubicBezTo>
                  <a:cubicBezTo>
                    <a:pt x="19575" y="18234"/>
                    <a:pt x="19575" y="18234"/>
                    <a:pt x="20250" y="18234"/>
                  </a:cubicBezTo>
                  <a:cubicBezTo>
                    <a:pt x="20250" y="18234"/>
                    <a:pt x="20925" y="18234"/>
                    <a:pt x="20925" y="16434"/>
                  </a:cubicBezTo>
                  <a:cubicBezTo>
                    <a:pt x="21600" y="16434"/>
                    <a:pt x="21600" y="12834"/>
                    <a:pt x="20925" y="12834"/>
                  </a:cubicBezTo>
                  <a:cubicBezTo>
                    <a:pt x="15525" y="-3366"/>
                    <a:pt x="6750" y="-1566"/>
                    <a:pt x="675" y="383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7" name="Freeform 10"/>
            <p:cNvSpPr/>
            <p:nvPr/>
          </p:nvSpPr>
          <p:spPr>
            <a:xfrm>
              <a:off x="107075" y="492787"/>
              <a:ext cx="241941" cy="81283"/>
            </a:xfrm>
            <a:custGeom>
              <a:avLst/>
              <a:gdLst/>
              <a:ahLst/>
              <a:cxnLst>
                <a:cxn ang="0">
                  <a:pos x="wd2" y="hd2"/>
                </a:cxn>
                <a:cxn ang="5400000">
                  <a:pos x="wd2" y="hd2"/>
                </a:cxn>
                <a:cxn ang="10800000">
                  <a:pos x="wd2" y="hd2"/>
                </a:cxn>
                <a:cxn ang="16200000">
                  <a:pos x="wd2" y="hd2"/>
                </a:cxn>
              </a:cxnLst>
              <a:rect l="0" t="0" r="r" b="b"/>
              <a:pathLst>
                <a:path w="21431" h="19129" extrusionOk="0">
                  <a:moveTo>
                    <a:pt x="675" y="4729"/>
                  </a:moveTo>
                  <a:cubicBezTo>
                    <a:pt x="0" y="4729"/>
                    <a:pt x="0" y="6529"/>
                    <a:pt x="0" y="8329"/>
                  </a:cubicBezTo>
                  <a:cubicBezTo>
                    <a:pt x="675" y="10129"/>
                    <a:pt x="1350" y="11929"/>
                    <a:pt x="2025" y="10129"/>
                  </a:cubicBezTo>
                  <a:cubicBezTo>
                    <a:pt x="6750" y="4729"/>
                    <a:pt x="14175" y="4729"/>
                    <a:pt x="19575" y="17329"/>
                  </a:cubicBezTo>
                  <a:cubicBezTo>
                    <a:pt x="19575" y="17329"/>
                    <a:pt x="19575" y="19129"/>
                    <a:pt x="20250" y="19129"/>
                  </a:cubicBezTo>
                  <a:cubicBezTo>
                    <a:pt x="20250" y="19129"/>
                    <a:pt x="20925" y="17329"/>
                    <a:pt x="20925" y="17329"/>
                  </a:cubicBezTo>
                  <a:cubicBezTo>
                    <a:pt x="21600" y="15529"/>
                    <a:pt x="21600" y="13729"/>
                    <a:pt x="20925" y="11929"/>
                  </a:cubicBezTo>
                  <a:cubicBezTo>
                    <a:pt x="15525" y="-2471"/>
                    <a:pt x="6750" y="-2471"/>
                    <a:pt x="675" y="47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8" name="Freeform 11"/>
            <p:cNvSpPr/>
            <p:nvPr/>
          </p:nvSpPr>
          <p:spPr>
            <a:xfrm>
              <a:off x="504891" y="136673"/>
              <a:ext cx="241941" cy="77478"/>
            </a:xfrm>
            <a:custGeom>
              <a:avLst/>
              <a:gdLst/>
              <a:ahLst/>
              <a:cxnLst>
                <a:cxn ang="0">
                  <a:pos x="wd2" y="hd2"/>
                </a:cxn>
                <a:cxn ang="5400000">
                  <a:pos x="wd2" y="hd2"/>
                </a:cxn>
                <a:cxn ang="10800000">
                  <a:pos x="wd2" y="hd2"/>
                </a:cxn>
                <a:cxn ang="16200000">
                  <a:pos x="wd2" y="hd2"/>
                </a:cxn>
              </a:cxnLst>
              <a:rect l="0" t="0" r="r" b="b"/>
              <a:pathLst>
                <a:path w="21431" h="18234" extrusionOk="0">
                  <a:moveTo>
                    <a:pt x="506" y="18234"/>
                  </a:moveTo>
                  <a:cubicBezTo>
                    <a:pt x="506" y="18234"/>
                    <a:pt x="506" y="18234"/>
                    <a:pt x="1181" y="18234"/>
                  </a:cubicBezTo>
                  <a:cubicBezTo>
                    <a:pt x="1181" y="18234"/>
                    <a:pt x="1856" y="18234"/>
                    <a:pt x="1856" y="18234"/>
                  </a:cubicBezTo>
                  <a:cubicBezTo>
                    <a:pt x="7256" y="3834"/>
                    <a:pt x="14006" y="5634"/>
                    <a:pt x="19406" y="11034"/>
                  </a:cubicBezTo>
                  <a:cubicBezTo>
                    <a:pt x="20081" y="12834"/>
                    <a:pt x="20756" y="11034"/>
                    <a:pt x="21431" y="9234"/>
                  </a:cubicBezTo>
                  <a:cubicBezTo>
                    <a:pt x="21431" y="7434"/>
                    <a:pt x="21431" y="5634"/>
                    <a:pt x="20756" y="3834"/>
                  </a:cubicBezTo>
                  <a:cubicBezTo>
                    <a:pt x="14681" y="-1566"/>
                    <a:pt x="5906" y="-3366"/>
                    <a:pt x="506" y="12834"/>
                  </a:cubicBezTo>
                  <a:cubicBezTo>
                    <a:pt x="-169" y="14634"/>
                    <a:pt x="-169" y="16434"/>
                    <a:pt x="506" y="1823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999" name="Freeform 12"/>
            <p:cNvSpPr/>
            <p:nvPr/>
          </p:nvSpPr>
          <p:spPr>
            <a:xfrm>
              <a:off x="504891" y="224648"/>
              <a:ext cx="241941" cy="81283"/>
            </a:xfrm>
            <a:custGeom>
              <a:avLst/>
              <a:gdLst/>
              <a:ahLst/>
              <a:cxnLst>
                <a:cxn ang="0">
                  <a:pos x="wd2" y="hd2"/>
                </a:cxn>
                <a:cxn ang="5400000">
                  <a:pos x="wd2" y="hd2"/>
                </a:cxn>
                <a:cxn ang="10800000">
                  <a:pos x="wd2" y="hd2"/>
                </a:cxn>
                <a:cxn ang="16200000">
                  <a:pos x="wd2" y="hd2"/>
                </a:cxn>
              </a:cxnLst>
              <a:rect l="0" t="0" r="r" b="b"/>
              <a:pathLst>
                <a:path w="21431" h="19129" extrusionOk="0">
                  <a:moveTo>
                    <a:pt x="20756" y="4729"/>
                  </a:moveTo>
                  <a:cubicBezTo>
                    <a:pt x="14681" y="-2471"/>
                    <a:pt x="5906" y="-2471"/>
                    <a:pt x="506" y="11929"/>
                  </a:cubicBezTo>
                  <a:cubicBezTo>
                    <a:pt x="-169" y="13729"/>
                    <a:pt x="-169" y="15529"/>
                    <a:pt x="506" y="17329"/>
                  </a:cubicBezTo>
                  <a:cubicBezTo>
                    <a:pt x="506" y="19129"/>
                    <a:pt x="506" y="19129"/>
                    <a:pt x="1181" y="19129"/>
                  </a:cubicBezTo>
                  <a:cubicBezTo>
                    <a:pt x="1181" y="19129"/>
                    <a:pt x="1856" y="19129"/>
                    <a:pt x="1856" y="17329"/>
                  </a:cubicBezTo>
                  <a:cubicBezTo>
                    <a:pt x="7256" y="4729"/>
                    <a:pt x="14006" y="6529"/>
                    <a:pt x="19406" y="11929"/>
                  </a:cubicBezTo>
                  <a:cubicBezTo>
                    <a:pt x="20081" y="11929"/>
                    <a:pt x="20756" y="11929"/>
                    <a:pt x="21431" y="10129"/>
                  </a:cubicBezTo>
                  <a:cubicBezTo>
                    <a:pt x="21431" y="8329"/>
                    <a:pt x="21431" y="4729"/>
                    <a:pt x="20756" y="47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0" name="Freeform 13"/>
            <p:cNvSpPr/>
            <p:nvPr/>
          </p:nvSpPr>
          <p:spPr>
            <a:xfrm>
              <a:off x="504891" y="314477"/>
              <a:ext cx="241941" cy="76034"/>
            </a:xfrm>
            <a:custGeom>
              <a:avLst/>
              <a:gdLst/>
              <a:ahLst/>
              <a:cxnLst>
                <a:cxn ang="0">
                  <a:pos x="wd2" y="hd2"/>
                </a:cxn>
                <a:cxn ang="5400000">
                  <a:pos x="wd2" y="hd2"/>
                </a:cxn>
                <a:cxn ang="10800000">
                  <a:pos x="wd2" y="hd2"/>
                </a:cxn>
                <a:cxn ang="16200000">
                  <a:pos x="wd2" y="hd2"/>
                </a:cxn>
              </a:cxnLst>
              <a:rect l="0" t="0" r="r" b="b"/>
              <a:pathLst>
                <a:path w="21431" h="17894" extrusionOk="0">
                  <a:moveTo>
                    <a:pt x="20756" y="5294"/>
                  </a:moveTo>
                  <a:cubicBezTo>
                    <a:pt x="14681" y="-1906"/>
                    <a:pt x="5906" y="-3706"/>
                    <a:pt x="506" y="12494"/>
                  </a:cubicBezTo>
                  <a:cubicBezTo>
                    <a:pt x="-169" y="14294"/>
                    <a:pt x="-169" y="16094"/>
                    <a:pt x="506" y="17894"/>
                  </a:cubicBezTo>
                  <a:cubicBezTo>
                    <a:pt x="506" y="17894"/>
                    <a:pt x="506" y="17894"/>
                    <a:pt x="1181" y="17894"/>
                  </a:cubicBezTo>
                  <a:cubicBezTo>
                    <a:pt x="1181" y="17894"/>
                    <a:pt x="1856" y="17894"/>
                    <a:pt x="1856" y="17894"/>
                  </a:cubicBezTo>
                  <a:cubicBezTo>
                    <a:pt x="7256" y="5294"/>
                    <a:pt x="14006" y="5294"/>
                    <a:pt x="19406" y="10694"/>
                  </a:cubicBezTo>
                  <a:cubicBezTo>
                    <a:pt x="20081" y="12494"/>
                    <a:pt x="20756" y="10694"/>
                    <a:pt x="21431" y="8894"/>
                  </a:cubicBezTo>
                  <a:cubicBezTo>
                    <a:pt x="21431" y="7094"/>
                    <a:pt x="21431" y="5294"/>
                    <a:pt x="20756" y="529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1" name="Freeform 14"/>
            <p:cNvSpPr/>
            <p:nvPr/>
          </p:nvSpPr>
          <p:spPr>
            <a:xfrm>
              <a:off x="504891" y="404812"/>
              <a:ext cx="241941" cy="77479"/>
            </a:xfrm>
            <a:custGeom>
              <a:avLst/>
              <a:gdLst/>
              <a:ahLst/>
              <a:cxnLst>
                <a:cxn ang="0">
                  <a:pos x="wd2" y="hd2"/>
                </a:cxn>
                <a:cxn ang="5400000">
                  <a:pos x="wd2" y="hd2"/>
                </a:cxn>
                <a:cxn ang="10800000">
                  <a:pos x="wd2" y="hd2"/>
                </a:cxn>
                <a:cxn ang="16200000">
                  <a:pos x="wd2" y="hd2"/>
                </a:cxn>
              </a:cxnLst>
              <a:rect l="0" t="0" r="r" b="b"/>
              <a:pathLst>
                <a:path w="21431" h="18234" extrusionOk="0">
                  <a:moveTo>
                    <a:pt x="20756" y="3834"/>
                  </a:moveTo>
                  <a:cubicBezTo>
                    <a:pt x="14681" y="-1566"/>
                    <a:pt x="5906" y="-3366"/>
                    <a:pt x="506" y="12834"/>
                  </a:cubicBezTo>
                  <a:cubicBezTo>
                    <a:pt x="-169" y="12834"/>
                    <a:pt x="-169" y="16434"/>
                    <a:pt x="506" y="16434"/>
                  </a:cubicBezTo>
                  <a:cubicBezTo>
                    <a:pt x="506" y="18234"/>
                    <a:pt x="506" y="18234"/>
                    <a:pt x="1181" y="18234"/>
                  </a:cubicBezTo>
                  <a:cubicBezTo>
                    <a:pt x="1181" y="18234"/>
                    <a:pt x="1856" y="18234"/>
                    <a:pt x="1856" y="16434"/>
                  </a:cubicBezTo>
                  <a:cubicBezTo>
                    <a:pt x="7256" y="3834"/>
                    <a:pt x="14006" y="5634"/>
                    <a:pt x="19406" y="11034"/>
                  </a:cubicBezTo>
                  <a:cubicBezTo>
                    <a:pt x="20081" y="11034"/>
                    <a:pt x="20756" y="11034"/>
                    <a:pt x="21431" y="9234"/>
                  </a:cubicBezTo>
                  <a:cubicBezTo>
                    <a:pt x="21431" y="7434"/>
                    <a:pt x="21431" y="3834"/>
                    <a:pt x="20756" y="383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10" name="Group 252"/>
          <p:cNvGrpSpPr/>
          <p:nvPr/>
        </p:nvGrpSpPr>
        <p:grpSpPr>
          <a:xfrm>
            <a:off x="22845703" y="8854106"/>
            <a:ext cx="844085" cy="660919"/>
            <a:chOff x="0" y="0"/>
            <a:chExt cx="844084" cy="660917"/>
          </a:xfrm>
        </p:grpSpPr>
        <p:sp>
          <p:nvSpPr>
            <p:cNvPr id="1003" name="Freeform 13"/>
            <p:cNvSpPr/>
            <p:nvPr/>
          </p:nvSpPr>
          <p:spPr>
            <a:xfrm>
              <a:off x="104244" y="100933"/>
              <a:ext cx="528840" cy="427026"/>
            </a:xfrm>
            <a:custGeom>
              <a:avLst/>
              <a:gdLst/>
              <a:ahLst/>
              <a:cxnLst>
                <a:cxn ang="0">
                  <a:pos x="wd2" y="hd2"/>
                </a:cxn>
                <a:cxn ang="5400000">
                  <a:pos x="wd2" y="hd2"/>
                </a:cxn>
                <a:cxn ang="10800000">
                  <a:pos x="wd2" y="hd2"/>
                </a:cxn>
                <a:cxn ang="16200000">
                  <a:pos x="wd2" y="hd2"/>
                </a:cxn>
              </a:cxnLst>
              <a:rect l="0" t="0" r="r" b="b"/>
              <a:pathLst>
                <a:path w="20832" h="21600" extrusionOk="0">
                  <a:moveTo>
                    <a:pt x="18957" y="1045"/>
                  </a:moveTo>
                  <a:cubicBezTo>
                    <a:pt x="16065" y="348"/>
                    <a:pt x="13263" y="0"/>
                    <a:pt x="10461" y="0"/>
                  </a:cubicBezTo>
                  <a:cubicBezTo>
                    <a:pt x="7569" y="0"/>
                    <a:pt x="4767" y="348"/>
                    <a:pt x="1966" y="1045"/>
                  </a:cubicBezTo>
                  <a:cubicBezTo>
                    <a:pt x="1604" y="1161"/>
                    <a:pt x="1243" y="1510"/>
                    <a:pt x="1152" y="1974"/>
                  </a:cubicBezTo>
                  <a:cubicBezTo>
                    <a:pt x="-384" y="7781"/>
                    <a:pt x="-384" y="13703"/>
                    <a:pt x="1152" y="19626"/>
                  </a:cubicBezTo>
                  <a:cubicBezTo>
                    <a:pt x="1243" y="20090"/>
                    <a:pt x="1604" y="20439"/>
                    <a:pt x="1966" y="20555"/>
                  </a:cubicBezTo>
                  <a:cubicBezTo>
                    <a:pt x="4767" y="21252"/>
                    <a:pt x="7569" y="21600"/>
                    <a:pt x="10461" y="21600"/>
                  </a:cubicBezTo>
                  <a:cubicBezTo>
                    <a:pt x="13263" y="21600"/>
                    <a:pt x="16065" y="21252"/>
                    <a:pt x="18957" y="20555"/>
                  </a:cubicBezTo>
                  <a:cubicBezTo>
                    <a:pt x="19318" y="20439"/>
                    <a:pt x="19589" y="20090"/>
                    <a:pt x="19680" y="19626"/>
                  </a:cubicBezTo>
                  <a:cubicBezTo>
                    <a:pt x="21216" y="13703"/>
                    <a:pt x="21216" y="7781"/>
                    <a:pt x="19680" y="1974"/>
                  </a:cubicBezTo>
                  <a:cubicBezTo>
                    <a:pt x="19589" y="1510"/>
                    <a:pt x="19318" y="1161"/>
                    <a:pt x="18957" y="1045"/>
                  </a:cubicBezTo>
                  <a:close/>
                  <a:moveTo>
                    <a:pt x="18685" y="19161"/>
                  </a:moveTo>
                  <a:cubicBezTo>
                    <a:pt x="13172" y="20671"/>
                    <a:pt x="7660" y="20671"/>
                    <a:pt x="2147" y="19161"/>
                  </a:cubicBezTo>
                  <a:cubicBezTo>
                    <a:pt x="701" y="13587"/>
                    <a:pt x="701" y="8013"/>
                    <a:pt x="2147" y="2439"/>
                  </a:cubicBezTo>
                  <a:cubicBezTo>
                    <a:pt x="7660" y="929"/>
                    <a:pt x="13172" y="929"/>
                    <a:pt x="18685" y="2439"/>
                  </a:cubicBezTo>
                  <a:cubicBezTo>
                    <a:pt x="20131" y="8013"/>
                    <a:pt x="20131" y="13587"/>
                    <a:pt x="18685" y="1916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4" name="Freeform 14"/>
            <p:cNvSpPr/>
            <p:nvPr/>
          </p:nvSpPr>
          <p:spPr>
            <a:xfrm>
              <a:off x="-1" y="0"/>
              <a:ext cx="844086" cy="660919"/>
            </a:xfrm>
            <a:custGeom>
              <a:avLst/>
              <a:gdLst/>
              <a:ahLst/>
              <a:cxnLst>
                <a:cxn ang="0">
                  <a:pos x="wd2" y="hd2"/>
                </a:cxn>
                <a:cxn ang="5400000">
                  <a:pos x="wd2" y="hd2"/>
                </a:cxn>
                <a:cxn ang="10800000">
                  <a:pos x="wd2" y="hd2"/>
                </a:cxn>
                <a:cxn ang="16200000">
                  <a:pos x="wd2" y="hd2"/>
                </a:cxn>
              </a:cxnLst>
              <a:rect l="0" t="0" r="r" b="b"/>
              <a:pathLst>
                <a:path w="21084" h="21600" extrusionOk="0">
                  <a:moveTo>
                    <a:pt x="20311" y="2025"/>
                  </a:moveTo>
                  <a:cubicBezTo>
                    <a:pt x="20196" y="1275"/>
                    <a:pt x="19738" y="750"/>
                    <a:pt x="19222" y="675"/>
                  </a:cubicBezTo>
                  <a:cubicBezTo>
                    <a:pt x="16357" y="225"/>
                    <a:pt x="13435" y="0"/>
                    <a:pt x="10571" y="0"/>
                  </a:cubicBezTo>
                  <a:cubicBezTo>
                    <a:pt x="7649" y="0"/>
                    <a:pt x="4727" y="225"/>
                    <a:pt x="1862" y="675"/>
                  </a:cubicBezTo>
                  <a:cubicBezTo>
                    <a:pt x="1346" y="750"/>
                    <a:pt x="888" y="1275"/>
                    <a:pt x="773" y="2025"/>
                  </a:cubicBezTo>
                  <a:cubicBezTo>
                    <a:pt x="-258" y="7575"/>
                    <a:pt x="-258" y="13200"/>
                    <a:pt x="773" y="18750"/>
                  </a:cubicBezTo>
                  <a:cubicBezTo>
                    <a:pt x="888" y="19425"/>
                    <a:pt x="1346" y="19950"/>
                    <a:pt x="1862" y="20025"/>
                  </a:cubicBezTo>
                  <a:cubicBezTo>
                    <a:pt x="3237" y="20250"/>
                    <a:pt x="4669" y="20400"/>
                    <a:pt x="6044" y="20550"/>
                  </a:cubicBezTo>
                  <a:cubicBezTo>
                    <a:pt x="5987" y="20625"/>
                    <a:pt x="5930" y="20625"/>
                    <a:pt x="5930" y="20700"/>
                  </a:cubicBezTo>
                  <a:cubicBezTo>
                    <a:pt x="5930" y="21225"/>
                    <a:pt x="7992" y="21600"/>
                    <a:pt x="10571" y="21600"/>
                  </a:cubicBezTo>
                  <a:cubicBezTo>
                    <a:pt x="13092" y="21600"/>
                    <a:pt x="15154" y="21225"/>
                    <a:pt x="15154" y="20700"/>
                  </a:cubicBezTo>
                  <a:cubicBezTo>
                    <a:pt x="15154" y="20625"/>
                    <a:pt x="15097" y="20625"/>
                    <a:pt x="15040" y="20550"/>
                  </a:cubicBezTo>
                  <a:cubicBezTo>
                    <a:pt x="16415" y="20400"/>
                    <a:pt x="17847" y="20250"/>
                    <a:pt x="19222" y="20025"/>
                  </a:cubicBezTo>
                  <a:cubicBezTo>
                    <a:pt x="19738" y="19950"/>
                    <a:pt x="20196" y="19425"/>
                    <a:pt x="20311" y="18750"/>
                  </a:cubicBezTo>
                  <a:cubicBezTo>
                    <a:pt x="21342" y="13200"/>
                    <a:pt x="21342" y="7575"/>
                    <a:pt x="20311" y="2025"/>
                  </a:cubicBezTo>
                  <a:close/>
                  <a:moveTo>
                    <a:pt x="19050" y="18300"/>
                  </a:moveTo>
                  <a:cubicBezTo>
                    <a:pt x="13378" y="19200"/>
                    <a:pt x="7706" y="19200"/>
                    <a:pt x="2034" y="18300"/>
                  </a:cubicBezTo>
                  <a:cubicBezTo>
                    <a:pt x="1060" y="13050"/>
                    <a:pt x="1060" y="7725"/>
                    <a:pt x="2034" y="2400"/>
                  </a:cubicBezTo>
                  <a:cubicBezTo>
                    <a:pt x="7706" y="1500"/>
                    <a:pt x="13378" y="1500"/>
                    <a:pt x="19050" y="2400"/>
                  </a:cubicBezTo>
                  <a:cubicBezTo>
                    <a:pt x="20024" y="7725"/>
                    <a:pt x="20024" y="13050"/>
                    <a:pt x="19050" y="183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5" name="Freeform 15"/>
            <p:cNvSpPr/>
            <p:nvPr/>
          </p:nvSpPr>
          <p:spPr>
            <a:xfrm>
              <a:off x="659332" y="132959"/>
              <a:ext cx="80554" cy="78612"/>
            </a:xfrm>
            <a:custGeom>
              <a:avLst/>
              <a:gdLst/>
              <a:ahLst/>
              <a:cxnLst>
                <a:cxn ang="0">
                  <a:pos x="wd2" y="hd2"/>
                </a:cxn>
                <a:cxn ang="5400000">
                  <a:pos x="wd2" y="hd2"/>
                </a:cxn>
                <a:cxn ang="10800000">
                  <a:pos x="wd2" y="hd2"/>
                </a:cxn>
                <a:cxn ang="16200000">
                  <a:pos x="wd2" y="hd2"/>
                </a:cxn>
              </a:cxnLst>
              <a:rect l="0" t="0" r="r" b="b"/>
              <a:pathLst>
                <a:path w="21600" h="21600" extrusionOk="0">
                  <a:moveTo>
                    <a:pt x="10491" y="21600"/>
                  </a:moveTo>
                  <a:cubicBezTo>
                    <a:pt x="16663" y="21600"/>
                    <a:pt x="21600" y="16518"/>
                    <a:pt x="21600" y="10800"/>
                  </a:cubicBezTo>
                  <a:cubicBezTo>
                    <a:pt x="21600" y="4447"/>
                    <a:pt x="16663" y="0"/>
                    <a:pt x="10491" y="0"/>
                  </a:cubicBezTo>
                  <a:cubicBezTo>
                    <a:pt x="4937" y="0"/>
                    <a:pt x="0" y="4447"/>
                    <a:pt x="0" y="10800"/>
                  </a:cubicBezTo>
                  <a:cubicBezTo>
                    <a:pt x="0" y="16518"/>
                    <a:pt x="4937" y="21600"/>
                    <a:pt x="10491" y="21600"/>
                  </a:cubicBezTo>
                  <a:close/>
                  <a:moveTo>
                    <a:pt x="10491" y="6988"/>
                  </a:moveTo>
                  <a:cubicBezTo>
                    <a:pt x="12960" y="6988"/>
                    <a:pt x="14194" y="8894"/>
                    <a:pt x="14194" y="10800"/>
                  </a:cubicBezTo>
                  <a:cubicBezTo>
                    <a:pt x="14194" y="12706"/>
                    <a:pt x="12960" y="14612"/>
                    <a:pt x="10491" y="14612"/>
                  </a:cubicBezTo>
                  <a:cubicBezTo>
                    <a:pt x="8640" y="14612"/>
                    <a:pt x="7406" y="12706"/>
                    <a:pt x="7406" y="10800"/>
                  </a:cubicBezTo>
                  <a:cubicBezTo>
                    <a:pt x="7406" y="8894"/>
                    <a:pt x="8640" y="6988"/>
                    <a:pt x="10491" y="698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6" name="Freeform 16"/>
            <p:cNvSpPr/>
            <p:nvPr/>
          </p:nvSpPr>
          <p:spPr>
            <a:xfrm>
              <a:off x="634099" y="474579"/>
              <a:ext cx="105787" cy="28146"/>
            </a:xfrm>
            <a:custGeom>
              <a:avLst/>
              <a:gdLst/>
              <a:ahLst/>
              <a:cxnLst>
                <a:cxn ang="0">
                  <a:pos x="wd2" y="hd2"/>
                </a:cxn>
                <a:cxn ang="5400000">
                  <a:pos x="wd2" y="hd2"/>
                </a:cxn>
                <a:cxn ang="10800000">
                  <a:pos x="wd2" y="hd2"/>
                </a:cxn>
                <a:cxn ang="16200000">
                  <a:pos x="wd2" y="hd2"/>
                </a:cxn>
              </a:cxnLst>
              <a:rect l="0" t="0" r="r" b="b"/>
              <a:pathLst>
                <a:path w="21600" h="21600" extrusionOk="0">
                  <a:moveTo>
                    <a:pt x="18783" y="0"/>
                  </a:moveTo>
                  <a:cubicBezTo>
                    <a:pt x="2348" y="0"/>
                    <a:pt x="2348" y="0"/>
                    <a:pt x="2348" y="0"/>
                  </a:cubicBezTo>
                  <a:cubicBezTo>
                    <a:pt x="939" y="0"/>
                    <a:pt x="0" y="5400"/>
                    <a:pt x="0" y="10800"/>
                  </a:cubicBezTo>
                  <a:cubicBezTo>
                    <a:pt x="0" y="16200"/>
                    <a:pt x="939" y="21600"/>
                    <a:pt x="2348" y="21600"/>
                  </a:cubicBezTo>
                  <a:cubicBezTo>
                    <a:pt x="18783" y="21600"/>
                    <a:pt x="18783" y="21600"/>
                    <a:pt x="18783" y="21600"/>
                  </a:cubicBezTo>
                  <a:cubicBezTo>
                    <a:pt x="20191" y="21600"/>
                    <a:pt x="21600" y="16200"/>
                    <a:pt x="21600" y="10800"/>
                  </a:cubicBezTo>
                  <a:cubicBezTo>
                    <a:pt x="21600" y="5400"/>
                    <a:pt x="20191" y="0"/>
                    <a:pt x="1878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7" name="Freeform 17"/>
            <p:cNvSpPr/>
            <p:nvPr/>
          </p:nvSpPr>
          <p:spPr>
            <a:xfrm>
              <a:off x="659332" y="396855"/>
              <a:ext cx="105788" cy="25401"/>
            </a:xfrm>
            <a:custGeom>
              <a:avLst/>
              <a:gdLst/>
              <a:ahLst/>
              <a:cxnLst>
                <a:cxn ang="0">
                  <a:pos x="wd2" y="hd2"/>
                </a:cxn>
                <a:cxn ang="5400000">
                  <a:pos x="wd2" y="hd2"/>
                </a:cxn>
                <a:cxn ang="10800000">
                  <a:pos x="wd2" y="hd2"/>
                </a:cxn>
                <a:cxn ang="16200000">
                  <a:pos x="wd2" y="hd2"/>
                </a:cxn>
              </a:cxnLst>
              <a:rect l="0" t="0" r="r" b="b"/>
              <a:pathLst>
                <a:path w="21600" h="21600" extrusionOk="0">
                  <a:moveTo>
                    <a:pt x="18783" y="0"/>
                  </a:moveTo>
                  <a:cubicBezTo>
                    <a:pt x="2817" y="0"/>
                    <a:pt x="2817" y="0"/>
                    <a:pt x="2817" y="0"/>
                  </a:cubicBezTo>
                  <a:cubicBezTo>
                    <a:pt x="1409" y="0"/>
                    <a:pt x="0" y="3927"/>
                    <a:pt x="0" y="9818"/>
                  </a:cubicBezTo>
                  <a:cubicBezTo>
                    <a:pt x="0" y="17673"/>
                    <a:pt x="1409" y="21600"/>
                    <a:pt x="2817" y="21600"/>
                  </a:cubicBezTo>
                  <a:cubicBezTo>
                    <a:pt x="18783" y="21600"/>
                    <a:pt x="18783" y="21600"/>
                    <a:pt x="18783" y="21600"/>
                  </a:cubicBezTo>
                  <a:cubicBezTo>
                    <a:pt x="20661" y="21600"/>
                    <a:pt x="21600" y="17673"/>
                    <a:pt x="21600" y="9818"/>
                  </a:cubicBezTo>
                  <a:cubicBezTo>
                    <a:pt x="21600" y="3927"/>
                    <a:pt x="20661" y="0"/>
                    <a:pt x="1878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8" name="Freeform 18"/>
            <p:cNvSpPr/>
            <p:nvPr/>
          </p:nvSpPr>
          <p:spPr>
            <a:xfrm>
              <a:off x="659332" y="316386"/>
              <a:ext cx="105788" cy="28146"/>
            </a:xfrm>
            <a:custGeom>
              <a:avLst/>
              <a:gdLst/>
              <a:ahLst/>
              <a:cxnLst>
                <a:cxn ang="0">
                  <a:pos x="wd2" y="hd2"/>
                </a:cxn>
                <a:cxn ang="5400000">
                  <a:pos x="wd2" y="hd2"/>
                </a:cxn>
                <a:cxn ang="10800000">
                  <a:pos x="wd2" y="hd2"/>
                </a:cxn>
                <a:cxn ang="16200000">
                  <a:pos x="wd2" y="hd2"/>
                </a:cxn>
              </a:cxnLst>
              <a:rect l="0" t="0" r="r" b="b"/>
              <a:pathLst>
                <a:path w="21600" h="21600" extrusionOk="0">
                  <a:moveTo>
                    <a:pt x="18783" y="0"/>
                  </a:moveTo>
                  <a:cubicBezTo>
                    <a:pt x="2817" y="0"/>
                    <a:pt x="2817" y="0"/>
                    <a:pt x="2817" y="0"/>
                  </a:cubicBezTo>
                  <a:cubicBezTo>
                    <a:pt x="1409" y="0"/>
                    <a:pt x="0" y="5400"/>
                    <a:pt x="0" y="10800"/>
                  </a:cubicBezTo>
                  <a:cubicBezTo>
                    <a:pt x="0" y="16200"/>
                    <a:pt x="1409" y="21600"/>
                    <a:pt x="2817" y="21600"/>
                  </a:cubicBezTo>
                  <a:cubicBezTo>
                    <a:pt x="18783" y="21600"/>
                    <a:pt x="18783" y="21600"/>
                    <a:pt x="18783" y="21600"/>
                  </a:cubicBezTo>
                  <a:cubicBezTo>
                    <a:pt x="20661" y="21600"/>
                    <a:pt x="21600" y="16200"/>
                    <a:pt x="21600" y="10800"/>
                  </a:cubicBezTo>
                  <a:cubicBezTo>
                    <a:pt x="21600" y="5400"/>
                    <a:pt x="20661" y="0"/>
                    <a:pt x="1878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09" name="Freeform 19"/>
            <p:cNvSpPr/>
            <p:nvPr/>
          </p:nvSpPr>
          <p:spPr>
            <a:xfrm>
              <a:off x="211925" y="206718"/>
              <a:ext cx="158195" cy="109669"/>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3130" y="1800"/>
                    <a:pt x="3130" y="1800"/>
                    <a:pt x="3130" y="1800"/>
                  </a:cubicBezTo>
                  <a:cubicBezTo>
                    <a:pt x="2191" y="1800"/>
                    <a:pt x="1252" y="3150"/>
                    <a:pt x="939" y="4500"/>
                  </a:cubicBezTo>
                  <a:cubicBezTo>
                    <a:pt x="0" y="18900"/>
                    <a:pt x="0" y="18900"/>
                    <a:pt x="0" y="18900"/>
                  </a:cubicBezTo>
                  <a:cubicBezTo>
                    <a:pt x="0" y="20700"/>
                    <a:pt x="626" y="21600"/>
                    <a:pt x="1565" y="21600"/>
                  </a:cubicBezTo>
                  <a:cubicBezTo>
                    <a:pt x="2504" y="21600"/>
                    <a:pt x="3443" y="20700"/>
                    <a:pt x="3443" y="18900"/>
                  </a:cubicBezTo>
                  <a:cubicBezTo>
                    <a:pt x="4070" y="9450"/>
                    <a:pt x="4070" y="9450"/>
                    <a:pt x="4070" y="9450"/>
                  </a:cubicBezTo>
                  <a:cubicBezTo>
                    <a:pt x="4383" y="7650"/>
                    <a:pt x="5009" y="6750"/>
                    <a:pt x="6261" y="6300"/>
                  </a:cubicBezTo>
                  <a:cubicBezTo>
                    <a:pt x="19722" y="4950"/>
                    <a:pt x="19722" y="4950"/>
                    <a:pt x="19722" y="4950"/>
                  </a:cubicBezTo>
                  <a:cubicBezTo>
                    <a:pt x="20661" y="4950"/>
                    <a:pt x="21600" y="4050"/>
                    <a:pt x="21600" y="2250"/>
                  </a:cubicBezTo>
                  <a:cubicBezTo>
                    <a:pt x="21600" y="900"/>
                    <a:pt x="20661" y="0"/>
                    <a:pt x="19722"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14" name="Group 260"/>
          <p:cNvGrpSpPr/>
          <p:nvPr/>
        </p:nvGrpSpPr>
        <p:grpSpPr>
          <a:xfrm>
            <a:off x="12951324" y="8754422"/>
            <a:ext cx="647541" cy="691239"/>
            <a:chOff x="0" y="0"/>
            <a:chExt cx="647540" cy="691237"/>
          </a:xfrm>
        </p:grpSpPr>
        <p:sp>
          <p:nvSpPr>
            <p:cNvPr id="1011" name="Freeform 5"/>
            <p:cNvSpPr/>
            <p:nvPr/>
          </p:nvSpPr>
          <p:spPr>
            <a:xfrm>
              <a:off x="-1" y="0"/>
              <a:ext cx="647542" cy="691238"/>
            </a:xfrm>
            <a:custGeom>
              <a:avLst/>
              <a:gdLst/>
              <a:ahLst/>
              <a:cxnLst>
                <a:cxn ang="0">
                  <a:pos x="wd2" y="hd2"/>
                </a:cxn>
                <a:cxn ang="5400000">
                  <a:pos x="wd2" y="hd2"/>
                </a:cxn>
                <a:cxn ang="10800000">
                  <a:pos x="wd2" y="hd2"/>
                </a:cxn>
                <a:cxn ang="16200000">
                  <a:pos x="wd2" y="hd2"/>
                </a:cxn>
              </a:cxnLst>
              <a:rect l="0" t="0" r="r" b="b"/>
              <a:pathLst>
                <a:path w="21600" h="21600" extrusionOk="0">
                  <a:moveTo>
                    <a:pt x="18720" y="0"/>
                  </a:moveTo>
                  <a:cubicBezTo>
                    <a:pt x="2880" y="0"/>
                    <a:pt x="2880" y="0"/>
                    <a:pt x="2880" y="0"/>
                  </a:cubicBezTo>
                  <a:cubicBezTo>
                    <a:pt x="1252" y="0"/>
                    <a:pt x="0" y="1233"/>
                    <a:pt x="0" y="2700"/>
                  </a:cubicBezTo>
                  <a:cubicBezTo>
                    <a:pt x="0" y="18900"/>
                    <a:pt x="0" y="18900"/>
                    <a:pt x="0" y="18900"/>
                  </a:cubicBezTo>
                  <a:cubicBezTo>
                    <a:pt x="0" y="20426"/>
                    <a:pt x="1252" y="21600"/>
                    <a:pt x="2880" y="21600"/>
                  </a:cubicBezTo>
                  <a:cubicBezTo>
                    <a:pt x="18720" y="21600"/>
                    <a:pt x="18720" y="21600"/>
                    <a:pt x="18720" y="21600"/>
                  </a:cubicBezTo>
                  <a:cubicBezTo>
                    <a:pt x="20285" y="21600"/>
                    <a:pt x="21600" y="20426"/>
                    <a:pt x="21600" y="18900"/>
                  </a:cubicBezTo>
                  <a:cubicBezTo>
                    <a:pt x="21600" y="2700"/>
                    <a:pt x="21600" y="2700"/>
                    <a:pt x="21600" y="2700"/>
                  </a:cubicBezTo>
                  <a:cubicBezTo>
                    <a:pt x="21600" y="1233"/>
                    <a:pt x="20285" y="0"/>
                    <a:pt x="18720" y="0"/>
                  </a:cubicBezTo>
                  <a:close/>
                  <a:moveTo>
                    <a:pt x="20160" y="18900"/>
                  </a:moveTo>
                  <a:cubicBezTo>
                    <a:pt x="20160" y="19663"/>
                    <a:pt x="19534" y="20250"/>
                    <a:pt x="18720" y="20250"/>
                  </a:cubicBezTo>
                  <a:cubicBezTo>
                    <a:pt x="2880" y="20250"/>
                    <a:pt x="2880" y="20250"/>
                    <a:pt x="2880" y="20250"/>
                  </a:cubicBezTo>
                  <a:cubicBezTo>
                    <a:pt x="2066" y="20250"/>
                    <a:pt x="1440" y="19663"/>
                    <a:pt x="1440" y="18900"/>
                  </a:cubicBezTo>
                  <a:cubicBezTo>
                    <a:pt x="1440" y="2700"/>
                    <a:pt x="1440" y="2700"/>
                    <a:pt x="1440" y="2700"/>
                  </a:cubicBezTo>
                  <a:cubicBezTo>
                    <a:pt x="1440" y="1937"/>
                    <a:pt x="2066" y="1350"/>
                    <a:pt x="2880" y="1350"/>
                  </a:cubicBezTo>
                  <a:cubicBezTo>
                    <a:pt x="18720" y="1350"/>
                    <a:pt x="18720" y="1350"/>
                    <a:pt x="18720" y="1350"/>
                  </a:cubicBezTo>
                  <a:cubicBezTo>
                    <a:pt x="19534" y="1350"/>
                    <a:pt x="20160" y="1937"/>
                    <a:pt x="20160" y="2700"/>
                  </a:cubicBezTo>
                  <a:lnTo>
                    <a:pt x="20160" y="189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12" name="Freeform 6"/>
            <p:cNvSpPr/>
            <p:nvPr/>
          </p:nvSpPr>
          <p:spPr>
            <a:xfrm>
              <a:off x="85808" y="86603"/>
              <a:ext cx="475129" cy="432224"/>
            </a:xfrm>
            <a:custGeom>
              <a:avLst/>
              <a:gdLst/>
              <a:ahLst/>
              <a:cxnLst>
                <a:cxn ang="0">
                  <a:pos x="wd2" y="hd2"/>
                </a:cxn>
                <a:cxn ang="5400000">
                  <a:pos x="wd2" y="hd2"/>
                </a:cxn>
                <a:cxn ang="10800000">
                  <a:pos x="wd2" y="hd2"/>
                </a:cxn>
                <a:cxn ang="16200000">
                  <a:pos x="wd2" y="hd2"/>
                </a:cxn>
              </a:cxnLst>
              <a:rect l="0" t="0" r="r" b="b"/>
              <a:pathLst>
                <a:path w="21600" h="21600" extrusionOk="0">
                  <a:moveTo>
                    <a:pt x="20575" y="0"/>
                  </a:moveTo>
                  <a:cubicBezTo>
                    <a:pt x="939" y="0"/>
                    <a:pt x="939" y="0"/>
                    <a:pt x="939" y="0"/>
                  </a:cubicBezTo>
                  <a:cubicBezTo>
                    <a:pt x="427" y="0"/>
                    <a:pt x="0" y="470"/>
                    <a:pt x="0" y="1033"/>
                  </a:cubicBezTo>
                  <a:cubicBezTo>
                    <a:pt x="0" y="20567"/>
                    <a:pt x="0" y="20567"/>
                    <a:pt x="0" y="20567"/>
                  </a:cubicBezTo>
                  <a:cubicBezTo>
                    <a:pt x="0" y="21130"/>
                    <a:pt x="427" y="21600"/>
                    <a:pt x="939" y="21600"/>
                  </a:cubicBezTo>
                  <a:cubicBezTo>
                    <a:pt x="20575" y="21600"/>
                    <a:pt x="20575" y="21600"/>
                    <a:pt x="20575" y="21600"/>
                  </a:cubicBezTo>
                  <a:cubicBezTo>
                    <a:pt x="21173" y="21600"/>
                    <a:pt x="21600" y="21130"/>
                    <a:pt x="21600" y="20567"/>
                  </a:cubicBezTo>
                  <a:cubicBezTo>
                    <a:pt x="21600" y="1033"/>
                    <a:pt x="21600" y="1033"/>
                    <a:pt x="21600" y="1033"/>
                  </a:cubicBezTo>
                  <a:cubicBezTo>
                    <a:pt x="21600" y="470"/>
                    <a:pt x="21173" y="0"/>
                    <a:pt x="20575" y="0"/>
                  </a:cubicBezTo>
                  <a:close/>
                  <a:moveTo>
                    <a:pt x="20575" y="1033"/>
                  </a:moveTo>
                  <a:cubicBezTo>
                    <a:pt x="20575" y="16059"/>
                    <a:pt x="20575" y="16059"/>
                    <a:pt x="20575" y="16059"/>
                  </a:cubicBezTo>
                  <a:cubicBezTo>
                    <a:pt x="17417" y="12209"/>
                    <a:pt x="17417" y="12209"/>
                    <a:pt x="17417" y="12209"/>
                  </a:cubicBezTo>
                  <a:cubicBezTo>
                    <a:pt x="17246" y="12021"/>
                    <a:pt x="16990" y="11927"/>
                    <a:pt x="16648" y="11927"/>
                  </a:cubicBezTo>
                  <a:cubicBezTo>
                    <a:pt x="16392" y="11927"/>
                    <a:pt x="16136" y="12021"/>
                    <a:pt x="15965" y="12209"/>
                  </a:cubicBezTo>
                  <a:cubicBezTo>
                    <a:pt x="13404" y="15402"/>
                    <a:pt x="13404" y="15402"/>
                    <a:pt x="13404" y="15402"/>
                  </a:cubicBezTo>
                  <a:cubicBezTo>
                    <a:pt x="5635" y="5729"/>
                    <a:pt x="5635" y="5729"/>
                    <a:pt x="5635" y="5729"/>
                  </a:cubicBezTo>
                  <a:cubicBezTo>
                    <a:pt x="5464" y="5541"/>
                    <a:pt x="5208" y="5353"/>
                    <a:pt x="4866" y="5353"/>
                  </a:cubicBezTo>
                  <a:cubicBezTo>
                    <a:pt x="4610" y="5353"/>
                    <a:pt x="4354" y="5541"/>
                    <a:pt x="4183" y="5729"/>
                  </a:cubicBezTo>
                  <a:cubicBezTo>
                    <a:pt x="939" y="9861"/>
                    <a:pt x="939" y="9861"/>
                    <a:pt x="939" y="9861"/>
                  </a:cubicBezTo>
                  <a:cubicBezTo>
                    <a:pt x="939" y="1033"/>
                    <a:pt x="939" y="1033"/>
                    <a:pt x="939" y="1033"/>
                  </a:cubicBezTo>
                  <a:lnTo>
                    <a:pt x="20575" y="1033"/>
                  </a:lnTo>
                  <a:close/>
                  <a:moveTo>
                    <a:pt x="939" y="11457"/>
                  </a:moveTo>
                  <a:cubicBezTo>
                    <a:pt x="4866" y="6480"/>
                    <a:pt x="4866" y="6480"/>
                    <a:pt x="4866" y="6480"/>
                  </a:cubicBezTo>
                  <a:cubicBezTo>
                    <a:pt x="12806" y="16341"/>
                    <a:pt x="12806" y="16341"/>
                    <a:pt x="12806" y="16341"/>
                  </a:cubicBezTo>
                  <a:cubicBezTo>
                    <a:pt x="13404" y="17092"/>
                    <a:pt x="13404" y="17092"/>
                    <a:pt x="13404" y="17092"/>
                  </a:cubicBezTo>
                  <a:cubicBezTo>
                    <a:pt x="16136" y="20567"/>
                    <a:pt x="16136" y="20567"/>
                    <a:pt x="16136" y="20567"/>
                  </a:cubicBezTo>
                  <a:cubicBezTo>
                    <a:pt x="939" y="20567"/>
                    <a:pt x="939" y="20567"/>
                    <a:pt x="939" y="20567"/>
                  </a:cubicBezTo>
                  <a:lnTo>
                    <a:pt x="939" y="11457"/>
                  </a:lnTo>
                  <a:close/>
                  <a:moveTo>
                    <a:pt x="17417" y="20567"/>
                  </a:moveTo>
                  <a:cubicBezTo>
                    <a:pt x="14087" y="16247"/>
                    <a:pt x="14087" y="16247"/>
                    <a:pt x="14087" y="16247"/>
                  </a:cubicBezTo>
                  <a:cubicBezTo>
                    <a:pt x="16648" y="12960"/>
                    <a:pt x="16648" y="12960"/>
                    <a:pt x="16648" y="12960"/>
                  </a:cubicBezTo>
                  <a:cubicBezTo>
                    <a:pt x="20575" y="17656"/>
                    <a:pt x="20575" y="17656"/>
                    <a:pt x="20575" y="17656"/>
                  </a:cubicBezTo>
                  <a:cubicBezTo>
                    <a:pt x="20575" y="20567"/>
                    <a:pt x="20575" y="20567"/>
                    <a:pt x="20575" y="20567"/>
                  </a:cubicBezTo>
                  <a:lnTo>
                    <a:pt x="17417" y="2056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13" name="Freeform 7"/>
            <p:cNvSpPr/>
            <p:nvPr/>
          </p:nvSpPr>
          <p:spPr>
            <a:xfrm>
              <a:off x="345619" y="150165"/>
              <a:ext cx="129509" cy="131893"/>
            </a:xfrm>
            <a:custGeom>
              <a:avLst/>
              <a:gdLst/>
              <a:ahLst/>
              <a:cxnLst>
                <a:cxn ang="0">
                  <a:pos x="wd2" y="hd2"/>
                </a:cxn>
                <a:cxn ang="5400000">
                  <a:pos x="wd2" y="hd2"/>
                </a:cxn>
                <a:cxn ang="10800000">
                  <a:pos x="wd2" y="hd2"/>
                </a:cxn>
                <a:cxn ang="16200000">
                  <a:pos x="wd2" y="hd2"/>
                </a:cxn>
              </a:cxnLst>
              <a:rect l="0" t="0" r="r" b="b"/>
              <a:pathLst>
                <a:path w="21600" h="21600" extrusionOk="0">
                  <a:moveTo>
                    <a:pt x="10643" y="21600"/>
                  </a:moveTo>
                  <a:cubicBezTo>
                    <a:pt x="16591" y="21600"/>
                    <a:pt x="21600" y="16663"/>
                    <a:pt x="21600" y="10800"/>
                  </a:cubicBezTo>
                  <a:cubicBezTo>
                    <a:pt x="21600" y="4937"/>
                    <a:pt x="16591" y="0"/>
                    <a:pt x="10643" y="0"/>
                  </a:cubicBezTo>
                  <a:cubicBezTo>
                    <a:pt x="4696" y="0"/>
                    <a:pt x="0" y="4937"/>
                    <a:pt x="0" y="10800"/>
                  </a:cubicBezTo>
                  <a:cubicBezTo>
                    <a:pt x="0" y="16663"/>
                    <a:pt x="4696" y="21600"/>
                    <a:pt x="10643" y="21600"/>
                  </a:cubicBezTo>
                  <a:close/>
                  <a:moveTo>
                    <a:pt x="10643" y="3703"/>
                  </a:moveTo>
                  <a:cubicBezTo>
                    <a:pt x="14713" y="3703"/>
                    <a:pt x="17843" y="6789"/>
                    <a:pt x="17843" y="10800"/>
                  </a:cubicBezTo>
                  <a:cubicBezTo>
                    <a:pt x="17843" y="14811"/>
                    <a:pt x="14713" y="17897"/>
                    <a:pt x="10643" y="17897"/>
                  </a:cubicBezTo>
                  <a:cubicBezTo>
                    <a:pt x="6887" y="17897"/>
                    <a:pt x="3443" y="14811"/>
                    <a:pt x="3443" y="10800"/>
                  </a:cubicBezTo>
                  <a:cubicBezTo>
                    <a:pt x="3443" y="6789"/>
                    <a:pt x="6887" y="3703"/>
                    <a:pt x="10643" y="370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17" name="Group 264"/>
          <p:cNvGrpSpPr/>
          <p:nvPr/>
        </p:nvGrpSpPr>
        <p:grpSpPr>
          <a:xfrm>
            <a:off x="17091469" y="8876252"/>
            <a:ext cx="847259" cy="740503"/>
            <a:chOff x="0" y="0"/>
            <a:chExt cx="847257" cy="740501"/>
          </a:xfrm>
        </p:grpSpPr>
        <p:sp>
          <p:nvSpPr>
            <p:cNvPr id="1015" name="Freeform 8"/>
            <p:cNvSpPr/>
            <p:nvPr/>
          </p:nvSpPr>
          <p:spPr>
            <a:xfrm>
              <a:off x="-1" y="0"/>
              <a:ext cx="847259" cy="740503"/>
            </a:xfrm>
            <a:custGeom>
              <a:avLst/>
              <a:gdLst/>
              <a:ahLst/>
              <a:cxnLst>
                <a:cxn ang="0">
                  <a:pos x="wd2" y="hd2"/>
                </a:cxn>
                <a:cxn ang="5400000">
                  <a:pos x="wd2" y="hd2"/>
                </a:cxn>
                <a:cxn ang="10800000">
                  <a:pos x="wd2" y="hd2"/>
                </a:cxn>
                <a:cxn ang="16200000">
                  <a:pos x="wd2" y="hd2"/>
                </a:cxn>
              </a:cxnLst>
              <a:rect l="0" t="0" r="r" b="b"/>
              <a:pathLst>
                <a:path w="21600" h="21600" extrusionOk="0">
                  <a:moveTo>
                    <a:pt x="21541" y="12706"/>
                  </a:moveTo>
                  <a:cubicBezTo>
                    <a:pt x="18849" y="1137"/>
                    <a:pt x="18849" y="1137"/>
                    <a:pt x="18849" y="1137"/>
                  </a:cubicBezTo>
                  <a:cubicBezTo>
                    <a:pt x="18673" y="468"/>
                    <a:pt x="18146" y="0"/>
                    <a:pt x="17502" y="0"/>
                  </a:cubicBezTo>
                  <a:cubicBezTo>
                    <a:pt x="10771" y="0"/>
                    <a:pt x="10771" y="0"/>
                    <a:pt x="10771" y="0"/>
                  </a:cubicBezTo>
                  <a:cubicBezTo>
                    <a:pt x="4039" y="0"/>
                    <a:pt x="4039" y="0"/>
                    <a:pt x="4039" y="0"/>
                  </a:cubicBezTo>
                  <a:cubicBezTo>
                    <a:pt x="3454" y="0"/>
                    <a:pt x="2927" y="468"/>
                    <a:pt x="2751" y="1137"/>
                  </a:cubicBezTo>
                  <a:cubicBezTo>
                    <a:pt x="59" y="12706"/>
                    <a:pt x="59" y="12706"/>
                    <a:pt x="59" y="12706"/>
                  </a:cubicBezTo>
                  <a:cubicBezTo>
                    <a:pt x="0" y="12840"/>
                    <a:pt x="0" y="12973"/>
                    <a:pt x="0" y="13107"/>
                  </a:cubicBezTo>
                  <a:cubicBezTo>
                    <a:pt x="0" y="18457"/>
                    <a:pt x="0" y="18457"/>
                    <a:pt x="0" y="18457"/>
                  </a:cubicBezTo>
                  <a:cubicBezTo>
                    <a:pt x="0" y="20196"/>
                    <a:pt x="1229" y="21600"/>
                    <a:pt x="2693" y="21600"/>
                  </a:cubicBezTo>
                  <a:cubicBezTo>
                    <a:pt x="18907" y="21600"/>
                    <a:pt x="18907" y="21600"/>
                    <a:pt x="18907" y="21600"/>
                  </a:cubicBezTo>
                  <a:cubicBezTo>
                    <a:pt x="20371" y="21600"/>
                    <a:pt x="21600" y="20196"/>
                    <a:pt x="21600" y="18457"/>
                  </a:cubicBezTo>
                  <a:cubicBezTo>
                    <a:pt x="21600" y="13107"/>
                    <a:pt x="21600" y="13107"/>
                    <a:pt x="21600" y="13107"/>
                  </a:cubicBezTo>
                  <a:cubicBezTo>
                    <a:pt x="21600" y="12973"/>
                    <a:pt x="21541" y="12840"/>
                    <a:pt x="21541" y="12706"/>
                  </a:cubicBezTo>
                  <a:close/>
                  <a:moveTo>
                    <a:pt x="20254" y="18457"/>
                  </a:moveTo>
                  <a:cubicBezTo>
                    <a:pt x="20254" y="19326"/>
                    <a:pt x="19610" y="19995"/>
                    <a:pt x="18907" y="19995"/>
                  </a:cubicBezTo>
                  <a:cubicBezTo>
                    <a:pt x="2693" y="19995"/>
                    <a:pt x="2693" y="19995"/>
                    <a:pt x="2693" y="19995"/>
                  </a:cubicBezTo>
                  <a:cubicBezTo>
                    <a:pt x="1990" y="19995"/>
                    <a:pt x="1346" y="19326"/>
                    <a:pt x="1346" y="18457"/>
                  </a:cubicBezTo>
                  <a:cubicBezTo>
                    <a:pt x="1346" y="13107"/>
                    <a:pt x="1346" y="13107"/>
                    <a:pt x="1346" y="13107"/>
                  </a:cubicBezTo>
                  <a:cubicBezTo>
                    <a:pt x="4039" y="1538"/>
                    <a:pt x="4039" y="1538"/>
                    <a:pt x="4039" y="1538"/>
                  </a:cubicBezTo>
                  <a:cubicBezTo>
                    <a:pt x="17502" y="1538"/>
                    <a:pt x="17502" y="1538"/>
                    <a:pt x="17502" y="1538"/>
                  </a:cubicBezTo>
                  <a:cubicBezTo>
                    <a:pt x="20254" y="13107"/>
                    <a:pt x="20254" y="13107"/>
                    <a:pt x="20254" y="13107"/>
                  </a:cubicBezTo>
                  <a:lnTo>
                    <a:pt x="20254" y="1845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16" name="Freeform 9"/>
            <p:cNvSpPr/>
            <p:nvPr/>
          </p:nvSpPr>
          <p:spPr>
            <a:xfrm>
              <a:off x="100933" y="105788"/>
              <a:ext cx="643998" cy="474583"/>
            </a:xfrm>
            <a:custGeom>
              <a:avLst/>
              <a:gdLst/>
              <a:ahLst/>
              <a:cxnLst>
                <a:cxn ang="0">
                  <a:pos x="wd2" y="hd2"/>
                </a:cxn>
                <a:cxn ang="5400000">
                  <a:pos x="wd2" y="hd2"/>
                </a:cxn>
                <a:cxn ang="10800000">
                  <a:pos x="wd2" y="hd2"/>
                </a:cxn>
                <a:cxn ang="16200000">
                  <a:pos x="wd2" y="hd2"/>
                </a:cxn>
              </a:cxnLst>
              <a:rect l="0" t="0" r="r" b="b"/>
              <a:pathLst>
                <a:path w="21553" h="21600" extrusionOk="0">
                  <a:moveTo>
                    <a:pt x="17603" y="0"/>
                  </a:moveTo>
                  <a:cubicBezTo>
                    <a:pt x="3920" y="0"/>
                    <a:pt x="3920" y="0"/>
                    <a:pt x="3920" y="0"/>
                  </a:cubicBezTo>
                  <a:cubicBezTo>
                    <a:pt x="3536" y="0"/>
                    <a:pt x="3152" y="417"/>
                    <a:pt x="3075" y="939"/>
                  </a:cubicBezTo>
                  <a:cubicBezTo>
                    <a:pt x="0" y="15339"/>
                    <a:pt x="0" y="15339"/>
                    <a:pt x="0" y="15339"/>
                  </a:cubicBezTo>
                  <a:cubicBezTo>
                    <a:pt x="0" y="15652"/>
                    <a:pt x="0" y="16070"/>
                    <a:pt x="154" y="16383"/>
                  </a:cubicBezTo>
                  <a:cubicBezTo>
                    <a:pt x="384" y="16696"/>
                    <a:pt x="615" y="16800"/>
                    <a:pt x="922" y="16800"/>
                  </a:cubicBezTo>
                  <a:cubicBezTo>
                    <a:pt x="3459" y="16800"/>
                    <a:pt x="3459" y="16800"/>
                    <a:pt x="3459" y="16800"/>
                  </a:cubicBezTo>
                  <a:cubicBezTo>
                    <a:pt x="4458" y="16800"/>
                    <a:pt x="4458" y="16800"/>
                    <a:pt x="4458" y="16800"/>
                  </a:cubicBezTo>
                  <a:cubicBezTo>
                    <a:pt x="4920" y="16800"/>
                    <a:pt x="4920" y="16800"/>
                    <a:pt x="4920" y="16800"/>
                  </a:cubicBezTo>
                  <a:cubicBezTo>
                    <a:pt x="6226" y="20348"/>
                    <a:pt x="6226" y="20348"/>
                    <a:pt x="6226" y="20348"/>
                  </a:cubicBezTo>
                  <a:cubicBezTo>
                    <a:pt x="6534" y="21183"/>
                    <a:pt x="7149" y="21600"/>
                    <a:pt x="7764" y="21600"/>
                  </a:cubicBezTo>
                  <a:cubicBezTo>
                    <a:pt x="13759" y="21600"/>
                    <a:pt x="13759" y="21600"/>
                    <a:pt x="13759" y="21600"/>
                  </a:cubicBezTo>
                  <a:cubicBezTo>
                    <a:pt x="14451" y="21600"/>
                    <a:pt x="15066" y="21183"/>
                    <a:pt x="15374" y="20348"/>
                  </a:cubicBezTo>
                  <a:cubicBezTo>
                    <a:pt x="16680" y="16800"/>
                    <a:pt x="16680" y="16800"/>
                    <a:pt x="16680" y="16800"/>
                  </a:cubicBezTo>
                  <a:cubicBezTo>
                    <a:pt x="17142" y="16800"/>
                    <a:pt x="17142" y="16800"/>
                    <a:pt x="17142" y="16800"/>
                  </a:cubicBezTo>
                  <a:cubicBezTo>
                    <a:pt x="18141" y="16800"/>
                    <a:pt x="18141" y="16800"/>
                    <a:pt x="18141" y="16800"/>
                  </a:cubicBezTo>
                  <a:cubicBezTo>
                    <a:pt x="20678" y="16800"/>
                    <a:pt x="20678" y="16800"/>
                    <a:pt x="20678" y="16800"/>
                  </a:cubicBezTo>
                  <a:cubicBezTo>
                    <a:pt x="20985" y="16800"/>
                    <a:pt x="21216" y="16696"/>
                    <a:pt x="21369" y="16383"/>
                  </a:cubicBezTo>
                  <a:cubicBezTo>
                    <a:pt x="21523" y="16070"/>
                    <a:pt x="21600" y="15652"/>
                    <a:pt x="21523" y="15339"/>
                  </a:cubicBezTo>
                  <a:cubicBezTo>
                    <a:pt x="18525" y="939"/>
                    <a:pt x="18525" y="939"/>
                    <a:pt x="18525" y="939"/>
                  </a:cubicBezTo>
                  <a:cubicBezTo>
                    <a:pt x="18372" y="417"/>
                    <a:pt x="18064" y="0"/>
                    <a:pt x="17603" y="0"/>
                  </a:cubicBezTo>
                  <a:close/>
                  <a:moveTo>
                    <a:pt x="18141" y="14400"/>
                  </a:moveTo>
                  <a:cubicBezTo>
                    <a:pt x="16680" y="14400"/>
                    <a:pt x="16680" y="14400"/>
                    <a:pt x="16680" y="14400"/>
                  </a:cubicBezTo>
                  <a:cubicBezTo>
                    <a:pt x="15989" y="14400"/>
                    <a:pt x="15374" y="14922"/>
                    <a:pt x="15066" y="15757"/>
                  </a:cubicBezTo>
                  <a:cubicBezTo>
                    <a:pt x="13759" y="19200"/>
                    <a:pt x="13759" y="19200"/>
                    <a:pt x="13759" y="19200"/>
                  </a:cubicBezTo>
                  <a:cubicBezTo>
                    <a:pt x="7764" y="19200"/>
                    <a:pt x="7764" y="19200"/>
                    <a:pt x="7764" y="19200"/>
                  </a:cubicBezTo>
                  <a:cubicBezTo>
                    <a:pt x="6534" y="15757"/>
                    <a:pt x="6534" y="15757"/>
                    <a:pt x="6534" y="15757"/>
                  </a:cubicBezTo>
                  <a:cubicBezTo>
                    <a:pt x="6226" y="14922"/>
                    <a:pt x="5611" y="14400"/>
                    <a:pt x="4920" y="14400"/>
                  </a:cubicBezTo>
                  <a:cubicBezTo>
                    <a:pt x="3459" y="14400"/>
                    <a:pt x="3459" y="14400"/>
                    <a:pt x="3459" y="14400"/>
                  </a:cubicBezTo>
                  <a:cubicBezTo>
                    <a:pt x="1384" y="14400"/>
                    <a:pt x="1384" y="14400"/>
                    <a:pt x="1384" y="14400"/>
                  </a:cubicBezTo>
                  <a:cubicBezTo>
                    <a:pt x="3920" y="1252"/>
                    <a:pt x="3920" y="1252"/>
                    <a:pt x="3920" y="1252"/>
                  </a:cubicBezTo>
                  <a:cubicBezTo>
                    <a:pt x="17603" y="1252"/>
                    <a:pt x="17603" y="1252"/>
                    <a:pt x="17603" y="1252"/>
                  </a:cubicBezTo>
                  <a:cubicBezTo>
                    <a:pt x="20216" y="14400"/>
                    <a:pt x="20216" y="14400"/>
                    <a:pt x="20216" y="14400"/>
                  </a:cubicBezTo>
                  <a:lnTo>
                    <a:pt x="18141" y="14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21" name="Group 267"/>
          <p:cNvGrpSpPr/>
          <p:nvPr/>
        </p:nvGrpSpPr>
        <p:grpSpPr>
          <a:xfrm>
            <a:off x="20979110" y="8739012"/>
            <a:ext cx="844347" cy="713327"/>
            <a:chOff x="0" y="0"/>
            <a:chExt cx="844346" cy="713325"/>
          </a:xfrm>
        </p:grpSpPr>
        <p:sp>
          <p:nvSpPr>
            <p:cNvPr id="1018" name="Freeform 10"/>
            <p:cNvSpPr/>
            <p:nvPr/>
          </p:nvSpPr>
          <p:spPr>
            <a:xfrm>
              <a:off x="210600" y="186338"/>
              <a:ext cx="422175" cy="4221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13" y="0"/>
                    <a:pt x="0" y="4813"/>
                    <a:pt x="0" y="10800"/>
                  </a:cubicBezTo>
                  <a:cubicBezTo>
                    <a:pt x="0" y="16787"/>
                    <a:pt x="4813" y="21600"/>
                    <a:pt x="10800" y="21600"/>
                  </a:cubicBezTo>
                  <a:cubicBezTo>
                    <a:pt x="16787" y="21600"/>
                    <a:pt x="21600" y="16787"/>
                    <a:pt x="21600" y="10800"/>
                  </a:cubicBezTo>
                  <a:cubicBezTo>
                    <a:pt x="21600" y="4813"/>
                    <a:pt x="16787" y="0"/>
                    <a:pt x="10800" y="0"/>
                  </a:cubicBezTo>
                  <a:close/>
                  <a:moveTo>
                    <a:pt x="16904" y="16083"/>
                  </a:moveTo>
                  <a:cubicBezTo>
                    <a:pt x="13970" y="19487"/>
                    <a:pt x="8922" y="19839"/>
                    <a:pt x="5517" y="16904"/>
                  </a:cubicBezTo>
                  <a:cubicBezTo>
                    <a:pt x="2113" y="14087"/>
                    <a:pt x="1761" y="8922"/>
                    <a:pt x="4578" y="5517"/>
                  </a:cubicBezTo>
                  <a:cubicBezTo>
                    <a:pt x="7513" y="2113"/>
                    <a:pt x="12678" y="1761"/>
                    <a:pt x="16083" y="4578"/>
                  </a:cubicBezTo>
                  <a:cubicBezTo>
                    <a:pt x="19487" y="7513"/>
                    <a:pt x="19839" y="12678"/>
                    <a:pt x="16904" y="1608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19" name="Freeform 11"/>
            <p:cNvSpPr/>
            <p:nvPr/>
          </p:nvSpPr>
          <p:spPr>
            <a:xfrm>
              <a:off x="316387" y="291153"/>
              <a:ext cx="119374" cy="119374"/>
            </a:xfrm>
            <a:custGeom>
              <a:avLst/>
              <a:gdLst/>
              <a:ahLst/>
              <a:cxnLst>
                <a:cxn ang="0">
                  <a:pos x="wd2" y="hd2"/>
                </a:cxn>
                <a:cxn ang="5400000">
                  <a:pos x="wd2" y="hd2"/>
                </a:cxn>
                <a:cxn ang="10800000">
                  <a:pos x="wd2" y="hd2"/>
                </a:cxn>
                <a:cxn ang="16200000">
                  <a:pos x="wd2" y="hd2"/>
                </a:cxn>
              </a:cxnLst>
              <a:rect l="0" t="0" r="r" b="b"/>
              <a:pathLst>
                <a:path w="21600" h="21600" extrusionOk="0">
                  <a:moveTo>
                    <a:pt x="19108" y="0"/>
                  </a:moveTo>
                  <a:cubicBezTo>
                    <a:pt x="8308" y="0"/>
                    <a:pt x="0" y="8308"/>
                    <a:pt x="0" y="19108"/>
                  </a:cubicBezTo>
                  <a:cubicBezTo>
                    <a:pt x="0" y="19108"/>
                    <a:pt x="0" y="19108"/>
                    <a:pt x="0" y="19108"/>
                  </a:cubicBezTo>
                  <a:cubicBezTo>
                    <a:pt x="0" y="20354"/>
                    <a:pt x="831" y="21600"/>
                    <a:pt x="2492" y="21600"/>
                  </a:cubicBezTo>
                  <a:cubicBezTo>
                    <a:pt x="3738" y="21600"/>
                    <a:pt x="4569" y="20354"/>
                    <a:pt x="4569" y="19108"/>
                  </a:cubicBezTo>
                  <a:cubicBezTo>
                    <a:pt x="4569" y="19108"/>
                    <a:pt x="4569" y="19108"/>
                    <a:pt x="4569" y="19108"/>
                  </a:cubicBezTo>
                  <a:cubicBezTo>
                    <a:pt x="4569" y="11215"/>
                    <a:pt x="11215" y="4569"/>
                    <a:pt x="19108" y="4569"/>
                  </a:cubicBezTo>
                  <a:cubicBezTo>
                    <a:pt x="20354" y="4569"/>
                    <a:pt x="21600" y="3738"/>
                    <a:pt x="21600" y="2492"/>
                  </a:cubicBezTo>
                  <a:cubicBezTo>
                    <a:pt x="21600" y="831"/>
                    <a:pt x="20354" y="0"/>
                    <a:pt x="19108"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20" name="Freeform 12"/>
            <p:cNvSpPr/>
            <p:nvPr/>
          </p:nvSpPr>
          <p:spPr>
            <a:xfrm>
              <a:off x="0" y="0"/>
              <a:ext cx="844347" cy="713326"/>
            </a:xfrm>
            <a:custGeom>
              <a:avLst/>
              <a:gdLst/>
              <a:ahLst/>
              <a:cxnLst>
                <a:cxn ang="0">
                  <a:pos x="wd2" y="hd2"/>
                </a:cxn>
                <a:cxn ang="5400000">
                  <a:pos x="wd2" y="hd2"/>
                </a:cxn>
                <a:cxn ang="10800000">
                  <a:pos x="wd2" y="hd2"/>
                </a:cxn>
                <a:cxn ang="16200000">
                  <a:pos x="wd2" y="hd2"/>
                </a:cxn>
              </a:cxnLst>
              <a:rect l="0" t="0" r="r" b="b"/>
              <a:pathLst>
                <a:path w="21600" h="21600" extrusionOk="0">
                  <a:moveTo>
                    <a:pt x="19898" y="4862"/>
                  </a:moveTo>
                  <a:cubicBezTo>
                    <a:pt x="16963" y="4237"/>
                    <a:pt x="16963" y="4237"/>
                    <a:pt x="16963" y="4237"/>
                  </a:cubicBezTo>
                  <a:cubicBezTo>
                    <a:pt x="16024" y="1528"/>
                    <a:pt x="16024" y="1528"/>
                    <a:pt x="16024" y="1528"/>
                  </a:cubicBezTo>
                  <a:cubicBezTo>
                    <a:pt x="15730" y="625"/>
                    <a:pt x="15026" y="0"/>
                    <a:pt x="14146" y="0"/>
                  </a:cubicBezTo>
                  <a:cubicBezTo>
                    <a:pt x="7396" y="0"/>
                    <a:pt x="7396" y="0"/>
                    <a:pt x="7396" y="0"/>
                  </a:cubicBezTo>
                  <a:cubicBezTo>
                    <a:pt x="6574" y="0"/>
                    <a:pt x="5811" y="625"/>
                    <a:pt x="5517" y="1528"/>
                  </a:cubicBezTo>
                  <a:cubicBezTo>
                    <a:pt x="4578" y="4237"/>
                    <a:pt x="4578" y="4237"/>
                    <a:pt x="4578" y="4237"/>
                  </a:cubicBezTo>
                  <a:cubicBezTo>
                    <a:pt x="1702" y="4862"/>
                    <a:pt x="1702" y="4862"/>
                    <a:pt x="1702" y="4862"/>
                  </a:cubicBezTo>
                  <a:cubicBezTo>
                    <a:pt x="704" y="5070"/>
                    <a:pt x="0" y="6042"/>
                    <a:pt x="0" y="7223"/>
                  </a:cubicBezTo>
                  <a:cubicBezTo>
                    <a:pt x="0" y="19239"/>
                    <a:pt x="0" y="19239"/>
                    <a:pt x="0" y="19239"/>
                  </a:cubicBezTo>
                  <a:cubicBezTo>
                    <a:pt x="0" y="20558"/>
                    <a:pt x="880" y="21600"/>
                    <a:pt x="1996" y="21600"/>
                  </a:cubicBezTo>
                  <a:cubicBezTo>
                    <a:pt x="19546" y="21600"/>
                    <a:pt x="19546" y="21600"/>
                    <a:pt x="19546" y="21600"/>
                  </a:cubicBezTo>
                  <a:cubicBezTo>
                    <a:pt x="20720" y="21600"/>
                    <a:pt x="21600" y="20558"/>
                    <a:pt x="21600" y="19239"/>
                  </a:cubicBezTo>
                  <a:cubicBezTo>
                    <a:pt x="21600" y="7223"/>
                    <a:pt x="21600" y="7223"/>
                    <a:pt x="21600" y="7223"/>
                  </a:cubicBezTo>
                  <a:cubicBezTo>
                    <a:pt x="21600" y="6042"/>
                    <a:pt x="20896" y="5070"/>
                    <a:pt x="19898" y="4862"/>
                  </a:cubicBezTo>
                  <a:close/>
                  <a:moveTo>
                    <a:pt x="20250" y="19239"/>
                  </a:moveTo>
                  <a:cubicBezTo>
                    <a:pt x="20250" y="19655"/>
                    <a:pt x="19957" y="20003"/>
                    <a:pt x="19546" y="20003"/>
                  </a:cubicBezTo>
                  <a:cubicBezTo>
                    <a:pt x="1996" y="20003"/>
                    <a:pt x="1996" y="20003"/>
                    <a:pt x="1996" y="20003"/>
                  </a:cubicBezTo>
                  <a:cubicBezTo>
                    <a:pt x="1643" y="20003"/>
                    <a:pt x="1350" y="19655"/>
                    <a:pt x="1350" y="19239"/>
                  </a:cubicBezTo>
                  <a:cubicBezTo>
                    <a:pt x="1350" y="7223"/>
                    <a:pt x="1350" y="7223"/>
                    <a:pt x="1350" y="7223"/>
                  </a:cubicBezTo>
                  <a:cubicBezTo>
                    <a:pt x="1350" y="6806"/>
                    <a:pt x="1585" y="6459"/>
                    <a:pt x="1878" y="6390"/>
                  </a:cubicBezTo>
                  <a:cubicBezTo>
                    <a:pt x="5576" y="5695"/>
                    <a:pt x="5576" y="5695"/>
                    <a:pt x="5576" y="5695"/>
                  </a:cubicBezTo>
                  <a:cubicBezTo>
                    <a:pt x="6809" y="2153"/>
                    <a:pt x="6809" y="2153"/>
                    <a:pt x="6809" y="2153"/>
                  </a:cubicBezTo>
                  <a:cubicBezTo>
                    <a:pt x="6867" y="1806"/>
                    <a:pt x="7161" y="1597"/>
                    <a:pt x="7396" y="1597"/>
                  </a:cubicBezTo>
                  <a:cubicBezTo>
                    <a:pt x="14146" y="1597"/>
                    <a:pt x="14146" y="1597"/>
                    <a:pt x="14146" y="1597"/>
                  </a:cubicBezTo>
                  <a:cubicBezTo>
                    <a:pt x="14439" y="1597"/>
                    <a:pt x="14674" y="1806"/>
                    <a:pt x="14791" y="2153"/>
                  </a:cubicBezTo>
                  <a:cubicBezTo>
                    <a:pt x="16024" y="5695"/>
                    <a:pt x="16024" y="5695"/>
                    <a:pt x="16024" y="5695"/>
                  </a:cubicBezTo>
                  <a:cubicBezTo>
                    <a:pt x="19663" y="6390"/>
                    <a:pt x="19663" y="6390"/>
                    <a:pt x="19663" y="6390"/>
                  </a:cubicBezTo>
                  <a:cubicBezTo>
                    <a:pt x="20015" y="6459"/>
                    <a:pt x="20250" y="6806"/>
                    <a:pt x="20250" y="7223"/>
                  </a:cubicBezTo>
                  <a:lnTo>
                    <a:pt x="20250" y="19239"/>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022" name="Freeform 22"/>
          <p:cNvSpPr/>
          <p:nvPr/>
        </p:nvSpPr>
        <p:spPr>
          <a:xfrm>
            <a:off x="19034204" y="8786038"/>
            <a:ext cx="844347" cy="608513"/>
          </a:xfrm>
          <a:custGeom>
            <a:avLst/>
            <a:gdLst/>
            <a:ahLst/>
            <a:cxnLst>
              <a:cxn ang="0">
                <a:pos x="wd2" y="hd2"/>
              </a:cxn>
              <a:cxn ang="5400000">
                <a:pos x="wd2" y="hd2"/>
              </a:cxn>
              <a:cxn ang="10800000">
                <a:pos x="wd2" y="hd2"/>
              </a:cxn>
              <a:cxn ang="16200000">
                <a:pos x="wd2" y="hd2"/>
              </a:cxn>
            </a:cxnLst>
            <a:rect l="0" t="0" r="r" b="b"/>
            <a:pathLst>
              <a:path w="21600" h="21600" extrusionOk="0">
                <a:moveTo>
                  <a:pt x="17491" y="7662"/>
                </a:moveTo>
                <a:cubicBezTo>
                  <a:pt x="17198" y="3342"/>
                  <a:pt x="14674" y="0"/>
                  <a:pt x="11504" y="0"/>
                </a:cubicBezTo>
                <a:cubicBezTo>
                  <a:pt x="9039" y="0"/>
                  <a:pt x="6926" y="2038"/>
                  <a:pt x="5987" y="4891"/>
                </a:cubicBezTo>
                <a:cubicBezTo>
                  <a:pt x="5693" y="4809"/>
                  <a:pt x="5400" y="4728"/>
                  <a:pt x="5048" y="4728"/>
                </a:cubicBezTo>
                <a:cubicBezTo>
                  <a:pt x="3404" y="4728"/>
                  <a:pt x="2054" y="6602"/>
                  <a:pt x="2054" y="8885"/>
                </a:cubicBezTo>
                <a:cubicBezTo>
                  <a:pt x="2054" y="9374"/>
                  <a:pt x="2113" y="9781"/>
                  <a:pt x="2172" y="10270"/>
                </a:cubicBezTo>
                <a:cubicBezTo>
                  <a:pt x="880" y="11330"/>
                  <a:pt x="0" y="13205"/>
                  <a:pt x="0" y="15487"/>
                </a:cubicBezTo>
                <a:cubicBezTo>
                  <a:pt x="0" y="18829"/>
                  <a:pt x="1996" y="21600"/>
                  <a:pt x="4402" y="21600"/>
                </a:cubicBezTo>
                <a:cubicBezTo>
                  <a:pt x="4402" y="21600"/>
                  <a:pt x="4402" y="21600"/>
                  <a:pt x="4402" y="21600"/>
                </a:cubicBezTo>
                <a:cubicBezTo>
                  <a:pt x="16552" y="21600"/>
                  <a:pt x="16552" y="21600"/>
                  <a:pt x="16552" y="21600"/>
                </a:cubicBezTo>
                <a:cubicBezTo>
                  <a:pt x="16552" y="21600"/>
                  <a:pt x="16552" y="21600"/>
                  <a:pt x="16552" y="21600"/>
                </a:cubicBezTo>
                <a:cubicBezTo>
                  <a:pt x="19370" y="21600"/>
                  <a:pt x="21600" y="18421"/>
                  <a:pt x="21600" y="14509"/>
                </a:cubicBezTo>
                <a:cubicBezTo>
                  <a:pt x="21600" y="11085"/>
                  <a:pt x="19839" y="8232"/>
                  <a:pt x="17491" y="7662"/>
                </a:cubicBezTo>
                <a:close/>
                <a:moveTo>
                  <a:pt x="16552" y="19725"/>
                </a:moveTo>
                <a:cubicBezTo>
                  <a:pt x="16552" y="19725"/>
                  <a:pt x="16552" y="19725"/>
                  <a:pt x="16552" y="19725"/>
                </a:cubicBezTo>
                <a:cubicBezTo>
                  <a:pt x="4402" y="19725"/>
                  <a:pt x="4402" y="19725"/>
                  <a:pt x="4402" y="19725"/>
                </a:cubicBezTo>
                <a:cubicBezTo>
                  <a:pt x="2700" y="19725"/>
                  <a:pt x="1350" y="17851"/>
                  <a:pt x="1350" y="15487"/>
                </a:cubicBezTo>
                <a:cubicBezTo>
                  <a:pt x="1350" y="14020"/>
                  <a:pt x="1937" y="12634"/>
                  <a:pt x="2876" y="11819"/>
                </a:cubicBezTo>
                <a:cubicBezTo>
                  <a:pt x="3815" y="11085"/>
                  <a:pt x="3874" y="11004"/>
                  <a:pt x="3463" y="9618"/>
                </a:cubicBezTo>
                <a:cubicBezTo>
                  <a:pt x="3404" y="9374"/>
                  <a:pt x="3404" y="9129"/>
                  <a:pt x="3404" y="8885"/>
                </a:cubicBezTo>
                <a:cubicBezTo>
                  <a:pt x="3404" y="7662"/>
                  <a:pt x="4109" y="6602"/>
                  <a:pt x="5048" y="6602"/>
                </a:cubicBezTo>
                <a:cubicBezTo>
                  <a:pt x="5048" y="6602"/>
                  <a:pt x="5517" y="6521"/>
                  <a:pt x="5987" y="6765"/>
                </a:cubicBezTo>
                <a:cubicBezTo>
                  <a:pt x="6750" y="7254"/>
                  <a:pt x="6867" y="6765"/>
                  <a:pt x="7220" y="5706"/>
                </a:cubicBezTo>
                <a:cubicBezTo>
                  <a:pt x="7983" y="3342"/>
                  <a:pt x="9685" y="1875"/>
                  <a:pt x="11504" y="1875"/>
                </a:cubicBezTo>
                <a:cubicBezTo>
                  <a:pt x="13911" y="1875"/>
                  <a:pt x="15907" y="4402"/>
                  <a:pt x="16141" y="7825"/>
                </a:cubicBezTo>
                <a:cubicBezTo>
                  <a:pt x="16259" y="9129"/>
                  <a:pt x="16259" y="9129"/>
                  <a:pt x="17257" y="9455"/>
                </a:cubicBezTo>
                <a:cubicBezTo>
                  <a:pt x="19017" y="9944"/>
                  <a:pt x="20250" y="12063"/>
                  <a:pt x="20250" y="14509"/>
                </a:cubicBezTo>
                <a:cubicBezTo>
                  <a:pt x="20250" y="17362"/>
                  <a:pt x="18607" y="19725"/>
                  <a:pt x="16552" y="19725"/>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23" name="Freeform 136"/>
          <p:cNvSpPr/>
          <p:nvPr/>
        </p:nvSpPr>
        <p:spPr>
          <a:xfrm>
            <a:off x="14985325" y="8853059"/>
            <a:ext cx="857833" cy="588877"/>
          </a:xfrm>
          <a:custGeom>
            <a:avLst/>
            <a:gdLst/>
            <a:ahLst/>
            <a:cxnLst>
              <a:cxn ang="0">
                <a:pos x="wd2" y="hd2"/>
              </a:cxn>
              <a:cxn ang="5400000">
                <a:pos x="wd2" y="hd2"/>
              </a:cxn>
              <a:cxn ang="10800000">
                <a:pos x="wd2" y="hd2"/>
              </a:cxn>
              <a:cxn ang="16200000">
                <a:pos x="wd2" y="hd2"/>
              </a:cxn>
            </a:cxnLst>
            <a:rect l="0" t="0" r="r" b="b"/>
            <a:pathLst>
              <a:path w="21600" h="21600" extrusionOk="0">
                <a:moveTo>
                  <a:pt x="20250" y="982"/>
                </a:moveTo>
                <a:cubicBezTo>
                  <a:pt x="19575" y="982"/>
                  <a:pt x="19575" y="982"/>
                  <a:pt x="19575" y="982"/>
                </a:cubicBezTo>
                <a:cubicBezTo>
                  <a:pt x="19238" y="982"/>
                  <a:pt x="18900" y="1227"/>
                  <a:pt x="18731" y="1473"/>
                </a:cubicBezTo>
                <a:cubicBezTo>
                  <a:pt x="16875" y="4173"/>
                  <a:pt x="16875" y="4173"/>
                  <a:pt x="16875" y="4173"/>
                </a:cubicBezTo>
                <a:cubicBezTo>
                  <a:pt x="16875" y="2945"/>
                  <a:pt x="16875" y="2945"/>
                  <a:pt x="16875" y="2945"/>
                </a:cubicBezTo>
                <a:cubicBezTo>
                  <a:pt x="16875" y="1227"/>
                  <a:pt x="16031" y="0"/>
                  <a:pt x="14850" y="0"/>
                </a:cubicBezTo>
                <a:cubicBezTo>
                  <a:pt x="2025" y="0"/>
                  <a:pt x="2025" y="0"/>
                  <a:pt x="2025" y="0"/>
                </a:cubicBezTo>
                <a:cubicBezTo>
                  <a:pt x="844" y="0"/>
                  <a:pt x="0" y="1227"/>
                  <a:pt x="0" y="2945"/>
                </a:cubicBezTo>
                <a:cubicBezTo>
                  <a:pt x="0" y="9818"/>
                  <a:pt x="0" y="9818"/>
                  <a:pt x="0" y="9818"/>
                </a:cubicBezTo>
                <a:cubicBezTo>
                  <a:pt x="0" y="18655"/>
                  <a:pt x="0" y="18655"/>
                  <a:pt x="0" y="18655"/>
                </a:cubicBezTo>
                <a:cubicBezTo>
                  <a:pt x="0" y="20373"/>
                  <a:pt x="844" y="21600"/>
                  <a:pt x="2025" y="21600"/>
                </a:cubicBezTo>
                <a:cubicBezTo>
                  <a:pt x="14850" y="21600"/>
                  <a:pt x="14850" y="21600"/>
                  <a:pt x="14850" y="21600"/>
                </a:cubicBezTo>
                <a:cubicBezTo>
                  <a:pt x="16031" y="21600"/>
                  <a:pt x="16875" y="20373"/>
                  <a:pt x="16875" y="18655"/>
                </a:cubicBezTo>
                <a:cubicBezTo>
                  <a:pt x="16875" y="17427"/>
                  <a:pt x="16875" y="17427"/>
                  <a:pt x="16875" y="17427"/>
                </a:cubicBezTo>
                <a:cubicBezTo>
                  <a:pt x="18731" y="20127"/>
                  <a:pt x="18731" y="20127"/>
                  <a:pt x="18731" y="20127"/>
                </a:cubicBezTo>
                <a:cubicBezTo>
                  <a:pt x="18900" y="20373"/>
                  <a:pt x="19238" y="20618"/>
                  <a:pt x="19575" y="20618"/>
                </a:cubicBezTo>
                <a:cubicBezTo>
                  <a:pt x="20250" y="20618"/>
                  <a:pt x="20250" y="20618"/>
                  <a:pt x="20250" y="20618"/>
                </a:cubicBezTo>
                <a:cubicBezTo>
                  <a:pt x="20925" y="20618"/>
                  <a:pt x="21600" y="19882"/>
                  <a:pt x="21600" y="18655"/>
                </a:cubicBezTo>
                <a:cubicBezTo>
                  <a:pt x="21600" y="2945"/>
                  <a:pt x="21600" y="2945"/>
                  <a:pt x="21600" y="2945"/>
                </a:cubicBezTo>
                <a:cubicBezTo>
                  <a:pt x="21600" y="1964"/>
                  <a:pt x="20925" y="982"/>
                  <a:pt x="20250" y="982"/>
                </a:cubicBezTo>
                <a:close/>
                <a:moveTo>
                  <a:pt x="2025" y="19636"/>
                </a:moveTo>
                <a:cubicBezTo>
                  <a:pt x="1688" y="19636"/>
                  <a:pt x="1350" y="19145"/>
                  <a:pt x="1350" y="18655"/>
                </a:cubicBezTo>
                <a:cubicBezTo>
                  <a:pt x="1350" y="2945"/>
                  <a:pt x="1350" y="2945"/>
                  <a:pt x="1350" y="2945"/>
                </a:cubicBezTo>
                <a:cubicBezTo>
                  <a:pt x="1350" y="2455"/>
                  <a:pt x="1688" y="1964"/>
                  <a:pt x="2025" y="1964"/>
                </a:cubicBezTo>
                <a:cubicBezTo>
                  <a:pt x="14850" y="1964"/>
                  <a:pt x="14850" y="1964"/>
                  <a:pt x="14850" y="1964"/>
                </a:cubicBezTo>
                <a:cubicBezTo>
                  <a:pt x="15188" y="1964"/>
                  <a:pt x="15525" y="2455"/>
                  <a:pt x="15525" y="2945"/>
                </a:cubicBezTo>
                <a:cubicBezTo>
                  <a:pt x="15525" y="18655"/>
                  <a:pt x="15525" y="18655"/>
                  <a:pt x="15525" y="18655"/>
                </a:cubicBezTo>
                <a:cubicBezTo>
                  <a:pt x="15525" y="19145"/>
                  <a:pt x="15188" y="19636"/>
                  <a:pt x="14850" y="19636"/>
                </a:cubicBezTo>
                <a:lnTo>
                  <a:pt x="2025" y="19636"/>
                </a:lnTo>
                <a:close/>
                <a:moveTo>
                  <a:pt x="20250" y="18655"/>
                </a:moveTo>
                <a:cubicBezTo>
                  <a:pt x="19575" y="18655"/>
                  <a:pt x="19575" y="18655"/>
                  <a:pt x="19575" y="18655"/>
                </a:cubicBezTo>
                <a:cubicBezTo>
                  <a:pt x="19575" y="18655"/>
                  <a:pt x="19575" y="18655"/>
                  <a:pt x="19575" y="18655"/>
                </a:cubicBezTo>
                <a:cubicBezTo>
                  <a:pt x="16875" y="14727"/>
                  <a:pt x="16875" y="14727"/>
                  <a:pt x="16875" y="14727"/>
                </a:cubicBezTo>
                <a:cubicBezTo>
                  <a:pt x="16875" y="14727"/>
                  <a:pt x="16875" y="14727"/>
                  <a:pt x="16875" y="14727"/>
                </a:cubicBezTo>
                <a:cubicBezTo>
                  <a:pt x="16200" y="13745"/>
                  <a:pt x="16200" y="13745"/>
                  <a:pt x="16200" y="13745"/>
                </a:cubicBezTo>
                <a:cubicBezTo>
                  <a:pt x="16200" y="7855"/>
                  <a:pt x="16200" y="7855"/>
                  <a:pt x="16200" y="7855"/>
                </a:cubicBezTo>
                <a:cubicBezTo>
                  <a:pt x="19575" y="2945"/>
                  <a:pt x="19575" y="2945"/>
                  <a:pt x="19575" y="2945"/>
                </a:cubicBezTo>
                <a:cubicBezTo>
                  <a:pt x="19575" y="2945"/>
                  <a:pt x="19575" y="2945"/>
                  <a:pt x="19575" y="2945"/>
                </a:cubicBezTo>
                <a:cubicBezTo>
                  <a:pt x="20250" y="2945"/>
                  <a:pt x="20250" y="2945"/>
                  <a:pt x="20250" y="2945"/>
                </a:cubicBezTo>
                <a:lnTo>
                  <a:pt x="20250" y="18655"/>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26" name="Group 273"/>
          <p:cNvGrpSpPr/>
          <p:nvPr/>
        </p:nvGrpSpPr>
        <p:grpSpPr>
          <a:xfrm>
            <a:off x="2519029" y="10468665"/>
            <a:ext cx="834395" cy="729407"/>
            <a:chOff x="0" y="0"/>
            <a:chExt cx="834394" cy="729405"/>
          </a:xfrm>
        </p:grpSpPr>
        <p:sp>
          <p:nvSpPr>
            <p:cNvPr id="1024" name="Freeform 173"/>
            <p:cNvSpPr/>
            <p:nvPr/>
          </p:nvSpPr>
          <p:spPr>
            <a:xfrm>
              <a:off x="-1" y="0"/>
              <a:ext cx="834396" cy="624415"/>
            </a:xfrm>
            <a:custGeom>
              <a:avLst/>
              <a:gdLst/>
              <a:ahLst/>
              <a:cxnLst>
                <a:cxn ang="0">
                  <a:pos x="wd2" y="hd2"/>
                </a:cxn>
                <a:cxn ang="5400000">
                  <a:pos x="wd2" y="hd2"/>
                </a:cxn>
                <a:cxn ang="10800000">
                  <a:pos x="wd2" y="hd2"/>
                </a:cxn>
                <a:cxn ang="16200000">
                  <a:pos x="wd2" y="hd2"/>
                </a:cxn>
              </a:cxnLst>
              <a:rect l="0" t="0" r="r" b="b"/>
              <a:pathLst>
                <a:path w="21600" h="21600" extrusionOk="0">
                  <a:moveTo>
                    <a:pt x="18900" y="8100"/>
                  </a:moveTo>
                  <a:cubicBezTo>
                    <a:pt x="18900" y="8100"/>
                    <a:pt x="18900" y="8100"/>
                    <a:pt x="18900" y="8100"/>
                  </a:cubicBezTo>
                  <a:cubicBezTo>
                    <a:pt x="18900" y="3600"/>
                    <a:pt x="16200" y="0"/>
                    <a:pt x="12825" y="0"/>
                  </a:cubicBezTo>
                  <a:cubicBezTo>
                    <a:pt x="10463" y="0"/>
                    <a:pt x="8775" y="1800"/>
                    <a:pt x="7425" y="4050"/>
                  </a:cubicBezTo>
                  <a:cubicBezTo>
                    <a:pt x="7088" y="3600"/>
                    <a:pt x="6750" y="3600"/>
                    <a:pt x="6075" y="3600"/>
                  </a:cubicBezTo>
                  <a:cubicBezTo>
                    <a:pt x="4050" y="3600"/>
                    <a:pt x="2700" y="5400"/>
                    <a:pt x="2700" y="8100"/>
                  </a:cubicBezTo>
                  <a:cubicBezTo>
                    <a:pt x="2700" y="8100"/>
                    <a:pt x="2700" y="8100"/>
                    <a:pt x="2700" y="8100"/>
                  </a:cubicBezTo>
                  <a:cubicBezTo>
                    <a:pt x="1013" y="9450"/>
                    <a:pt x="0" y="11700"/>
                    <a:pt x="0" y="14400"/>
                  </a:cubicBezTo>
                  <a:cubicBezTo>
                    <a:pt x="0" y="18450"/>
                    <a:pt x="2363" y="21600"/>
                    <a:pt x="5400" y="21600"/>
                  </a:cubicBezTo>
                  <a:cubicBezTo>
                    <a:pt x="6750" y="21600"/>
                    <a:pt x="6750" y="21600"/>
                    <a:pt x="6750" y="21600"/>
                  </a:cubicBezTo>
                  <a:cubicBezTo>
                    <a:pt x="6750" y="19800"/>
                    <a:pt x="6750" y="19800"/>
                    <a:pt x="6750" y="19800"/>
                  </a:cubicBezTo>
                  <a:cubicBezTo>
                    <a:pt x="5400" y="19800"/>
                    <a:pt x="5400" y="19800"/>
                    <a:pt x="5400" y="19800"/>
                  </a:cubicBezTo>
                  <a:cubicBezTo>
                    <a:pt x="3038" y="19800"/>
                    <a:pt x="1350" y="17550"/>
                    <a:pt x="1350" y="14400"/>
                  </a:cubicBezTo>
                  <a:cubicBezTo>
                    <a:pt x="1350" y="12600"/>
                    <a:pt x="2025" y="10800"/>
                    <a:pt x="3375" y="9900"/>
                  </a:cubicBezTo>
                  <a:cubicBezTo>
                    <a:pt x="4050" y="9450"/>
                    <a:pt x="4050" y="9450"/>
                    <a:pt x="4050" y="9450"/>
                  </a:cubicBezTo>
                  <a:cubicBezTo>
                    <a:pt x="4050" y="8100"/>
                    <a:pt x="4050" y="8100"/>
                    <a:pt x="4050" y="8100"/>
                  </a:cubicBezTo>
                  <a:cubicBezTo>
                    <a:pt x="4050" y="8100"/>
                    <a:pt x="4050" y="8100"/>
                    <a:pt x="4050" y="8100"/>
                  </a:cubicBezTo>
                  <a:cubicBezTo>
                    <a:pt x="4050" y="6750"/>
                    <a:pt x="5063" y="5400"/>
                    <a:pt x="6075" y="5400"/>
                  </a:cubicBezTo>
                  <a:cubicBezTo>
                    <a:pt x="6413" y="5400"/>
                    <a:pt x="6750" y="5400"/>
                    <a:pt x="7088" y="5850"/>
                  </a:cubicBezTo>
                  <a:cubicBezTo>
                    <a:pt x="8100" y="6300"/>
                    <a:pt x="8100" y="6300"/>
                    <a:pt x="8100" y="6300"/>
                  </a:cubicBezTo>
                  <a:cubicBezTo>
                    <a:pt x="8775" y="4950"/>
                    <a:pt x="8775" y="4950"/>
                    <a:pt x="8775" y="4950"/>
                  </a:cubicBezTo>
                  <a:cubicBezTo>
                    <a:pt x="9450" y="3150"/>
                    <a:pt x="11137" y="1800"/>
                    <a:pt x="12825" y="1800"/>
                  </a:cubicBezTo>
                  <a:cubicBezTo>
                    <a:pt x="15525" y="1800"/>
                    <a:pt x="17550" y="4500"/>
                    <a:pt x="17550" y="8100"/>
                  </a:cubicBezTo>
                  <a:cubicBezTo>
                    <a:pt x="17550" y="8100"/>
                    <a:pt x="17550" y="8100"/>
                    <a:pt x="17550" y="8100"/>
                  </a:cubicBezTo>
                  <a:cubicBezTo>
                    <a:pt x="17550" y="9450"/>
                    <a:pt x="17550" y="9450"/>
                    <a:pt x="17550" y="9450"/>
                  </a:cubicBezTo>
                  <a:cubicBezTo>
                    <a:pt x="18225" y="9900"/>
                    <a:pt x="18225" y="9900"/>
                    <a:pt x="18225" y="9900"/>
                  </a:cubicBezTo>
                  <a:cubicBezTo>
                    <a:pt x="19575" y="10800"/>
                    <a:pt x="20250" y="12600"/>
                    <a:pt x="20250" y="14400"/>
                  </a:cubicBezTo>
                  <a:cubicBezTo>
                    <a:pt x="20250" y="17550"/>
                    <a:pt x="18562" y="19800"/>
                    <a:pt x="16200" y="19800"/>
                  </a:cubicBezTo>
                  <a:cubicBezTo>
                    <a:pt x="14850" y="19800"/>
                    <a:pt x="14850" y="19800"/>
                    <a:pt x="14850" y="19800"/>
                  </a:cubicBezTo>
                  <a:cubicBezTo>
                    <a:pt x="14850" y="21600"/>
                    <a:pt x="14850" y="21600"/>
                    <a:pt x="14850" y="21600"/>
                  </a:cubicBezTo>
                  <a:cubicBezTo>
                    <a:pt x="16200" y="21600"/>
                    <a:pt x="16200" y="21600"/>
                    <a:pt x="16200" y="21600"/>
                  </a:cubicBezTo>
                  <a:cubicBezTo>
                    <a:pt x="19237" y="21600"/>
                    <a:pt x="21600" y="18450"/>
                    <a:pt x="21600" y="14400"/>
                  </a:cubicBezTo>
                  <a:cubicBezTo>
                    <a:pt x="21600" y="11700"/>
                    <a:pt x="20587" y="9450"/>
                    <a:pt x="18900" y="81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25" name="Freeform 174"/>
            <p:cNvSpPr/>
            <p:nvPr/>
          </p:nvSpPr>
          <p:spPr>
            <a:xfrm>
              <a:off x="259709" y="259713"/>
              <a:ext cx="314972" cy="469693"/>
            </a:xfrm>
            <a:custGeom>
              <a:avLst/>
              <a:gdLst/>
              <a:ahLst/>
              <a:cxnLst>
                <a:cxn ang="0">
                  <a:pos x="wd2" y="hd2"/>
                </a:cxn>
                <a:cxn ang="5400000">
                  <a:pos x="wd2" y="hd2"/>
                </a:cxn>
                <a:cxn ang="10800000">
                  <a:pos x="wd2" y="hd2"/>
                </a:cxn>
                <a:cxn ang="16200000">
                  <a:pos x="wd2" y="hd2"/>
                </a:cxn>
              </a:cxnLst>
              <a:rect l="0" t="0" r="r" b="b"/>
              <a:pathLst>
                <a:path w="21600" h="21600" extrusionOk="0">
                  <a:moveTo>
                    <a:pt x="10611" y="0"/>
                  </a:moveTo>
                  <a:lnTo>
                    <a:pt x="0" y="9656"/>
                  </a:lnTo>
                  <a:lnTo>
                    <a:pt x="7200" y="9656"/>
                  </a:lnTo>
                  <a:lnTo>
                    <a:pt x="7200" y="21600"/>
                  </a:lnTo>
                  <a:lnTo>
                    <a:pt x="14400" y="21600"/>
                  </a:lnTo>
                  <a:lnTo>
                    <a:pt x="14400" y="9656"/>
                  </a:lnTo>
                  <a:lnTo>
                    <a:pt x="21600" y="9656"/>
                  </a:lnTo>
                  <a:lnTo>
                    <a:pt x="10611"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29" name="Group 276"/>
          <p:cNvGrpSpPr/>
          <p:nvPr/>
        </p:nvGrpSpPr>
        <p:grpSpPr>
          <a:xfrm>
            <a:off x="642773" y="10468665"/>
            <a:ext cx="834396" cy="729407"/>
            <a:chOff x="0" y="0"/>
            <a:chExt cx="834394" cy="729405"/>
          </a:xfrm>
        </p:grpSpPr>
        <p:sp>
          <p:nvSpPr>
            <p:cNvPr id="1027" name="Freeform 175"/>
            <p:cNvSpPr/>
            <p:nvPr/>
          </p:nvSpPr>
          <p:spPr>
            <a:xfrm>
              <a:off x="259713" y="259713"/>
              <a:ext cx="314972" cy="469693"/>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7200" y="11944"/>
                  </a:lnTo>
                  <a:lnTo>
                    <a:pt x="0" y="11944"/>
                  </a:lnTo>
                  <a:lnTo>
                    <a:pt x="10611" y="21600"/>
                  </a:lnTo>
                  <a:lnTo>
                    <a:pt x="21600" y="11944"/>
                  </a:lnTo>
                  <a:lnTo>
                    <a:pt x="14400" y="11944"/>
                  </a:lnTo>
                  <a:lnTo>
                    <a:pt x="14400"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28" name="Freeform 176"/>
            <p:cNvSpPr/>
            <p:nvPr/>
          </p:nvSpPr>
          <p:spPr>
            <a:xfrm>
              <a:off x="-1" y="0"/>
              <a:ext cx="834396" cy="624415"/>
            </a:xfrm>
            <a:custGeom>
              <a:avLst/>
              <a:gdLst/>
              <a:ahLst/>
              <a:cxnLst>
                <a:cxn ang="0">
                  <a:pos x="wd2" y="hd2"/>
                </a:cxn>
                <a:cxn ang="5400000">
                  <a:pos x="wd2" y="hd2"/>
                </a:cxn>
                <a:cxn ang="10800000">
                  <a:pos x="wd2" y="hd2"/>
                </a:cxn>
                <a:cxn ang="16200000">
                  <a:pos x="wd2" y="hd2"/>
                </a:cxn>
              </a:cxnLst>
              <a:rect l="0" t="0" r="r" b="b"/>
              <a:pathLst>
                <a:path w="21600" h="21600" extrusionOk="0">
                  <a:moveTo>
                    <a:pt x="18900" y="8100"/>
                  </a:moveTo>
                  <a:cubicBezTo>
                    <a:pt x="18900" y="8100"/>
                    <a:pt x="18900" y="8100"/>
                    <a:pt x="18900" y="8100"/>
                  </a:cubicBezTo>
                  <a:cubicBezTo>
                    <a:pt x="18900" y="3600"/>
                    <a:pt x="16200" y="0"/>
                    <a:pt x="12825" y="0"/>
                  </a:cubicBezTo>
                  <a:cubicBezTo>
                    <a:pt x="10463" y="0"/>
                    <a:pt x="8775" y="1800"/>
                    <a:pt x="7425" y="4050"/>
                  </a:cubicBezTo>
                  <a:cubicBezTo>
                    <a:pt x="7088" y="3600"/>
                    <a:pt x="6750" y="3600"/>
                    <a:pt x="6075" y="3600"/>
                  </a:cubicBezTo>
                  <a:cubicBezTo>
                    <a:pt x="4050" y="3600"/>
                    <a:pt x="2700" y="5400"/>
                    <a:pt x="2700" y="8100"/>
                  </a:cubicBezTo>
                  <a:cubicBezTo>
                    <a:pt x="2700" y="8100"/>
                    <a:pt x="2700" y="8100"/>
                    <a:pt x="2700" y="8100"/>
                  </a:cubicBezTo>
                  <a:cubicBezTo>
                    <a:pt x="1013" y="9450"/>
                    <a:pt x="0" y="11700"/>
                    <a:pt x="0" y="14400"/>
                  </a:cubicBezTo>
                  <a:cubicBezTo>
                    <a:pt x="0" y="18450"/>
                    <a:pt x="2363" y="21600"/>
                    <a:pt x="5400" y="21600"/>
                  </a:cubicBezTo>
                  <a:cubicBezTo>
                    <a:pt x="5400" y="19800"/>
                    <a:pt x="5400" y="19800"/>
                    <a:pt x="5400" y="19800"/>
                  </a:cubicBezTo>
                  <a:cubicBezTo>
                    <a:pt x="3038" y="19800"/>
                    <a:pt x="1350" y="17550"/>
                    <a:pt x="1350" y="14400"/>
                  </a:cubicBezTo>
                  <a:cubicBezTo>
                    <a:pt x="1350" y="12600"/>
                    <a:pt x="2025" y="10800"/>
                    <a:pt x="3375" y="9900"/>
                  </a:cubicBezTo>
                  <a:cubicBezTo>
                    <a:pt x="4050" y="9450"/>
                    <a:pt x="4050" y="9450"/>
                    <a:pt x="4050" y="9450"/>
                  </a:cubicBezTo>
                  <a:cubicBezTo>
                    <a:pt x="4050" y="8100"/>
                    <a:pt x="4050" y="8100"/>
                    <a:pt x="4050" y="8100"/>
                  </a:cubicBezTo>
                  <a:cubicBezTo>
                    <a:pt x="4050" y="8100"/>
                    <a:pt x="4050" y="8100"/>
                    <a:pt x="4050" y="8100"/>
                  </a:cubicBezTo>
                  <a:cubicBezTo>
                    <a:pt x="4050" y="6750"/>
                    <a:pt x="5063" y="5400"/>
                    <a:pt x="6075" y="5400"/>
                  </a:cubicBezTo>
                  <a:cubicBezTo>
                    <a:pt x="6413" y="5400"/>
                    <a:pt x="6750" y="5400"/>
                    <a:pt x="7088" y="5850"/>
                  </a:cubicBezTo>
                  <a:cubicBezTo>
                    <a:pt x="8100" y="6300"/>
                    <a:pt x="8100" y="6300"/>
                    <a:pt x="8100" y="6300"/>
                  </a:cubicBezTo>
                  <a:cubicBezTo>
                    <a:pt x="8775" y="4950"/>
                    <a:pt x="8775" y="4950"/>
                    <a:pt x="8775" y="4950"/>
                  </a:cubicBezTo>
                  <a:cubicBezTo>
                    <a:pt x="9450" y="3150"/>
                    <a:pt x="11137" y="1800"/>
                    <a:pt x="12825" y="1800"/>
                  </a:cubicBezTo>
                  <a:cubicBezTo>
                    <a:pt x="15525" y="1800"/>
                    <a:pt x="17550" y="4500"/>
                    <a:pt x="17550" y="8100"/>
                  </a:cubicBezTo>
                  <a:cubicBezTo>
                    <a:pt x="17550" y="8100"/>
                    <a:pt x="17550" y="8100"/>
                    <a:pt x="17550" y="8100"/>
                  </a:cubicBezTo>
                  <a:cubicBezTo>
                    <a:pt x="17550" y="9450"/>
                    <a:pt x="17550" y="9450"/>
                    <a:pt x="17550" y="9450"/>
                  </a:cubicBezTo>
                  <a:cubicBezTo>
                    <a:pt x="18225" y="9900"/>
                    <a:pt x="18225" y="9900"/>
                    <a:pt x="18225" y="9900"/>
                  </a:cubicBezTo>
                  <a:cubicBezTo>
                    <a:pt x="19575" y="10800"/>
                    <a:pt x="20250" y="12600"/>
                    <a:pt x="20250" y="14400"/>
                  </a:cubicBezTo>
                  <a:cubicBezTo>
                    <a:pt x="20250" y="17550"/>
                    <a:pt x="18562" y="19800"/>
                    <a:pt x="16200" y="19800"/>
                  </a:cubicBezTo>
                  <a:cubicBezTo>
                    <a:pt x="16200" y="21600"/>
                    <a:pt x="16200" y="21600"/>
                    <a:pt x="16200" y="21600"/>
                  </a:cubicBezTo>
                  <a:cubicBezTo>
                    <a:pt x="19237" y="21600"/>
                    <a:pt x="21600" y="18450"/>
                    <a:pt x="21600" y="14400"/>
                  </a:cubicBezTo>
                  <a:cubicBezTo>
                    <a:pt x="21600" y="11700"/>
                    <a:pt x="20587" y="9450"/>
                    <a:pt x="18900" y="81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030" name="Freeform 280"/>
          <p:cNvSpPr/>
          <p:nvPr/>
        </p:nvSpPr>
        <p:spPr>
          <a:xfrm>
            <a:off x="4601795" y="10549477"/>
            <a:ext cx="697027" cy="567777"/>
          </a:xfrm>
          <a:custGeom>
            <a:avLst/>
            <a:gdLst/>
            <a:ahLst/>
            <a:cxnLst>
              <a:cxn ang="0">
                <a:pos x="wd2" y="hd2"/>
              </a:cxn>
              <a:cxn ang="5400000">
                <a:pos x="wd2" y="hd2"/>
              </a:cxn>
              <a:cxn ang="10800000">
                <a:pos x="wd2" y="hd2"/>
              </a:cxn>
              <a:cxn ang="16200000">
                <a:pos x="wd2" y="hd2"/>
              </a:cxn>
            </a:cxnLst>
            <a:rect l="0" t="0" r="r" b="b"/>
            <a:pathLst>
              <a:path w="21600" h="21600" extrusionOk="0">
                <a:moveTo>
                  <a:pt x="18900" y="4985"/>
                </a:moveTo>
                <a:cubicBezTo>
                  <a:pt x="15525" y="4985"/>
                  <a:pt x="15525" y="4985"/>
                  <a:pt x="15525" y="4985"/>
                </a:cubicBezTo>
                <a:cubicBezTo>
                  <a:pt x="15187" y="1662"/>
                  <a:pt x="15187" y="1662"/>
                  <a:pt x="15187" y="1662"/>
                </a:cubicBezTo>
                <a:cubicBezTo>
                  <a:pt x="14850" y="831"/>
                  <a:pt x="14175" y="0"/>
                  <a:pt x="13500" y="0"/>
                </a:cubicBezTo>
                <a:cubicBezTo>
                  <a:pt x="8100" y="0"/>
                  <a:pt x="8100" y="0"/>
                  <a:pt x="8100" y="0"/>
                </a:cubicBezTo>
                <a:cubicBezTo>
                  <a:pt x="7425" y="0"/>
                  <a:pt x="6750" y="831"/>
                  <a:pt x="6412" y="1662"/>
                </a:cubicBezTo>
                <a:cubicBezTo>
                  <a:pt x="6075" y="4985"/>
                  <a:pt x="6075" y="4985"/>
                  <a:pt x="6075" y="4985"/>
                </a:cubicBezTo>
                <a:cubicBezTo>
                  <a:pt x="2700" y="4985"/>
                  <a:pt x="2700" y="4985"/>
                  <a:pt x="2700" y="4985"/>
                </a:cubicBezTo>
                <a:cubicBezTo>
                  <a:pt x="1350" y="4985"/>
                  <a:pt x="0" y="6646"/>
                  <a:pt x="0" y="8308"/>
                </a:cubicBezTo>
                <a:cubicBezTo>
                  <a:pt x="0" y="18277"/>
                  <a:pt x="0" y="18277"/>
                  <a:pt x="0" y="18277"/>
                </a:cubicBezTo>
                <a:cubicBezTo>
                  <a:pt x="0" y="19938"/>
                  <a:pt x="1350" y="21600"/>
                  <a:pt x="2700" y="21600"/>
                </a:cubicBezTo>
                <a:cubicBezTo>
                  <a:pt x="18900" y="21600"/>
                  <a:pt x="18900" y="21600"/>
                  <a:pt x="18900" y="21600"/>
                </a:cubicBezTo>
                <a:cubicBezTo>
                  <a:pt x="20250" y="21600"/>
                  <a:pt x="21600" y="19938"/>
                  <a:pt x="21600" y="18277"/>
                </a:cubicBezTo>
                <a:cubicBezTo>
                  <a:pt x="21600" y="8308"/>
                  <a:pt x="21600" y="8308"/>
                  <a:pt x="21600" y="8308"/>
                </a:cubicBezTo>
                <a:cubicBezTo>
                  <a:pt x="21600" y="6646"/>
                  <a:pt x="20250" y="4985"/>
                  <a:pt x="18900" y="4985"/>
                </a:cubicBezTo>
                <a:close/>
                <a:moveTo>
                  <a:pt x="7762" y="2077"/>
                </a:moveTo>
                <a:cubicBezTo>
                  <a:pt x="8100" y="1662"/>
                  <a:pt x="8100" y="1662"/>
                  <a:pt x="8100" y="1662"/>
                </a:cubicBezTo>
                <a:cubicBezTo>
                  <a:pt x="13500" y="1662"/>
                  <a:pt x="13500" y="1662"/>
                  <a:pt x="13500" y="1662"/>
                </a:cubicBezTo>
                <a:cubicBezTo>
                  <a:pt x="13838" y="2077"/>
                  <a:pt x="13838" y="2077"/>
                  <a:pt x="13838" y="2077"/>
                </a:cubicBezTo>
                <a:cubicBezTo>
                  <a:pt x="14175" y="4985"/>
                  <a:pt x="14175" y="4985"/>
                  <a:pt x="14175" y="4985"/>
                </a:cubicBezTo>
                <a:cubicBezTo>
                  <a:pt x="7425" y="4985"/>
                  <a:pt x="7425" y="4985"/>
                  <a:pt x="7425" y="4985"/>
                </a:cubicBezTo>
                <a:lnTo>
                  <a:pt x="7762" y="2077"/>
                </a:lnTo>
                <a:close/>
                <a:moveTo>
                  <a:pt x="14850" y="14954"/>
                </a:moveTo>
                <a:cubicBezTo>
                  <a:pt x="12150" y="14954"/>
                  <a:pt x="12150" y="14954"/>
                  <a:pt x="12150" y="14954"/>
                </a:cubicBezTo>
                <a:cubicBezTo>
                  <a:pt x="12150" y="18277"/>
                  <a:pt x="12150" y="18277"/>
                  <a:pt x="12150" y="18277"/>
                </a:cubicBezTo>
                <a:cubicBezTo>
                  <a:pt x="9450" y="18277"/>
                  <a:pt x="9450" y="18277"/>
                  <a:pt x="9450" y="18277"/>
                </a:cubicBezTo>
                <a:cubicBezTo>
                  <a:pt x="9450" y="14954"/>
                  <a:pt x="9450" y="14954"/>
                  <a:pt x="9450" y="14954"/>
                </a:cubicBezTo>
                <a:cubicBezTo>
                  <a:pt x="6750" y="14954"/>
                  <a:pt x="6750" y="14954"/>
                  <a:pt x="6750" y="14954"/>
                </a:cubicBezTo>
                <a:cubicBezTo>
                  <a:pt x="6750" y="11631"/>
                  <a:pt x="6750" y="11631"/>
                  <a:pt x="6750" y="11631"/>
                </a:cubicBezTo>
                <a:cubicBezTo>
                  <a:pt x="9450" y="11631"/>
                  <a:pt x="9450" y="11631"/>
                  <a:pt x="9450" y="11631"/>
                </a:cubicBezTo>
                <a:cubicBezTo>
                  <a:pt x="9450" y="8308"/>
                  <a:pt x="9450" y="8308"/>
                  <a:pt x="9450" y="8308"/>
                </a:cubicBezTo>
                <a:cubicBezTo>
                  <a:pt x="12150" y="8308"/>
                  <a:pt x="12150" y="8308"/>
                  <a:pt x="12150" y="8308"/>
                </a:cubicBezTo>
                <a:cubicBezTo>
                  <a:pt x="12150" y="11631"/>
                  <a:pt x="12150" y="11631"/>
                  <a:pt x="12150" y="11631"/>
                </a:cubicBezTo>
                <a:cubicBezTo>
                  <a:pt x="14850" y="11631"/>
                  <a:pt x="14850" y="11631"/>
                  <a:pt x="14850" y="11631"/>
                </a:cubicBezTo>
                <a:lnTo>
                  <a:pt x="14850" y="14954"/>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31" name="Freeform 249"/>
          <p:cNvSpPr/>
          <p:nvPr/>
        </p:nvSpPr>
        <p:spPr>
          <a:xfrm>
            <a:off x="10840973" y="10489997"/>
            <a:ext cx="808283" cy="686737"/>
          </a:xfrm>
          <a:custGeom>
            <a:avLst/>
            <a:gdLst/>
            <a:ahLst/>
            <a:cxnLst>
              <a:cxn ang="0">
                <a:pos x="wd2" y="hd2"/>
              </a:cxn>
              <a:cxn ang="5400000">
                <a:pos x="wd2" y="hd2"/>
              </a:cxn>
              <a:cxn ang="10800000">
                <a:pos x="wd2" y="hd2"/>
              </a:cxn>
              <a:cxn ang="16200000">
                <a:pos x="wd2" y="hd2"/>
              </a:cxn>
            </a:cxnLst>
            <a:rect l="0" t="0" r="r" b="b"/>
            <a:pathLst>
              <a:path w="21600" h="21600" extrusionOk="0">
                <a:moveTo>
                  <a:pt x="20829" y="9000"/>
                </a:moveTo>
                <a:cubicBezTo>
                  <a:pt x="19671" y="9000"/>
                  <a:pt x="19671" y="9000"/>
                  <a:pt x="19671" y="9000"/>
                </a:cubicBezTo>
                <a:cubicBezTo>
                  <a:pt x="18900" y="7200"/>
                  <a:pt x="18900" y="7200"/>
                  <a:pt x="18900" y="7200"/>
                </a:cubicBezTo>
                <a:cubicBezTo>
                  <a:pt x="20829" y="7200"/>
                  <a:pt x="20829" y="7200"/>
                  <a:pt x="20829" y="7200"/>
                </a:cubicBezTo>
                <a:cubicBezTo>
                  <a:pt x="21214" y="7200"/>
                  <a:pt x="21600" y="6750"/>
                  <a:pt x="21600" y="6300"/>
                </a:cubicBezTo>
                <a:cubicBezTo>
                  <a:pt x="21600" y="5850"/>
                  <a:pt x="21214" y="5400"/>
                  <a:pt x="20829" y="5400"/>
                </a:cubicBezTo>
                <a:cubicBezTo>
                  <a:pt x="18514" y="5400"/>
                  <a:pt x="18514" y="5400"/>
                  <a:pt x="18514" y="5400"/>
                </a:cubicBezTo>
                <a:cubicBezTo>
                  <a:pt x="17357" y="1800"/>
                  <a:pt x="17357" y="1800"/>
                  <a:pt x="17357" y="1800"/>
                </a:cubicBezTo>
                <a:cubicBezTo>
                  <a:pt x="17357" y="900"/>
                  <a:pt x="16200" y="0"/>
                  <a:pt x="15429" y="0"/>
                </a:cubicBezTo>
                <a:cubicBezTo>
                  <a:pt x="6171" y="0"/>
                  <a:pt x="6171" y="0"/>
                  <a:pt x="6171" y="0"/>
                </a:cubicBezTo>
                <a:cubicBezTo>
                  <a:pt x="5400" y="0"/>
                  <a:pt x="4243" y="900"/>
                  <a:pt x="4243" y="1800"/>
                </a:cubicBezTo>
                <a:cubicBezTo>
                  <a:pt x="3086" y="5400"/>
                  <a:pt x="3086" y="5400"/>
                  <a:pt x="3086" y="5400"/>
                </a:cubicBezTo>
                <a:cubicBezTo>
                  <a:pt x="771" y="5400"/>
                  <a:pt x="771" y="5400"/>
                  <a:pt x="771" y="5400"/>
                </a:cubicBezTo>
                <a:cubicBezTo>
                  <a:pt x="386" y="5400"/>
                  <a:pt x="0" y="5850"/>
                  <a:pt x="0" y="6300"/>
                </a:cubicBezTo>
                <a:cubicBezTo>
                  <a:pt x="0" y="6750"/>
                  <a:pt x="386" y="7200"/>
                  <a:pt x="771" y="7200"/>
                </a:cubicBezTo>
                <a:cubicBezTo>
                  <a:pt x="2700" y="7200"/>
                  <a:pt x="2700" y="7200"/>
                  <a:pt x="2700" y="7200"/>
                </a:cubicBezTo>
                <a:cubicBezTo>
                  <a:pt x="1929" y="9000"/>
                  <a:pt x="1929" y="9000"/>
                  <a:pt x="1929" y="9000"/>
                </a:cubicBezTo>
                <a:cubicBezTo>
                  <a:pt x="771" y="9000"/>
                  <a:pt x="771" y="9000"/>
                  <a:pt x="771" y="9000"/>
                </a:cubicBezTo>
                <a:cubicBezTo>
                  <a:pt x="386" y="9000"/>
                  <a:pt x="0" y="9450"/>
                  <a:pt x="0" y="9900"/>
                </a:cubicBezTo>
                <a:cubicBezTo>
                  <a:pt x="0" y="15300"/>
                  <a:pt x="0" y="15300"/>
                  <a:pt x="0" y="15300"/>
                </a:cubicBezTo>
                <a:cubicBezTo>
                  <a:pt x="0" y="15750"/>
                  <a:pt x="386" y="16200"/>
                  <a:pt x="771" y="16200"/>
                </a:cubicBezTo>
                <a:cubicBezTo>
                  <a:pt x="1543" y="16200"/>
                  <a:pt x="1543" y="16200"/>
                  <a:pt x="1543" y="16200"/>
                </a:cubicBezTo>
                <a:cubicBezTo>
                  <a:pt x="1543" y="19800"/>
                  <a:pt x="1543" y="19800"/>
                  <a:pt x="1543" y="19800"/>
                </a:cubicBezTo>
                <a:cubicBezTo>
                  <a:pt x="1543" y="20700"/>
                  <a:pt x="2314" y="21600"/>
                  <a:pt x="3086" y="21600"/>
                </a:cubicBezTo>
                <a:cubicBezTo>
                  <a:pt x="4629" y="21600"/>
                  <a:pt x="4629" y="21600"/>
                  <a:pt x="4629" y="21600"/>
                </a:cubicBezTo>
                <a:cubicBezTo>
                  <a:pt x="5400" y="21600"/>
                  <a:pt x="6171" y="20700"/>
                  <a:pt x="6171" y="19800"/>
                </a:cubicBezTo>
                <a:cubicBezTo>
                  <a:pt x="6171" y="16200"/>
                  <a:pt x="6171" y="16200"/>
                  <a:pt x="6171" y="16200"/>
                </a:cubicBezTo>
                <a:cubicBezTo>
                  <a:pt x="15429" y="16200"/>
                  <a:pt x="15429" y="16200"/>
                  <a:pt x="15429" y="16200"/>
                </a:cubicBezTo>
                <a:cubicBezTo>
                  <a:pt x="15429" y="19800"/>
                  <a:pt x="15429" y="19800"/>
                  <a:pt x="15429" y="19800"/>
                </a:cubicBezTo>
                <a:cubicBezTo>
                  <a:pt x="15429" y="20700"/>
                  <a:pt x="16200" y="21600"/>
                  <a:pt x="16971" y="21600"/>
                </a:cubicBezTo>
                <a:cubicBezTo>
                  <a:pt x="18514" y="21600"/>
                  <a:pt x="18514" y="21600"/>
                  <a:pt x="18514" y="21600"/>
                </a:cubicBezTo>
                <a:cubicBezTo>
                  <a:pt x="19286" y="21600"/>
                  <a:pt x="20057" y="20700"/>
                  <a:pt x="20057" y="19800"/>
                </a:cubicBezTo>
                <a:cubicBezTo>
                  <a:pt x="20057" y="16200"/>
                  <a:pt x="20057" y="16200"/>
                  <a:pt x="20057" y="16200"/>
                </a:cubicBezTo>
                <a:cubicBezTo>
                  <a:pt x="20829" y="16200"/>
                  <a:pt x="20829" y="16200"/>
                  <a:pt x="20829" y="16200"/>
                </a:cubicBezTo>
                <a:cubicBezTo>
                  <a:pt x="21214" y="16200"/>
                  <a:pt x="21600" y="15750"/>
                  <a:pt x="21600" y="15300"/>
                </a:cubicBezTo>
                <a:cubicBezTo>
                  <a:pt x="21600" y="9900"/>
                  <a:pt x="21600" y="9900"/>
                  <a:pt x="21600" y="9900"/>
                </a:cubicBezTo>
                <a:cubicBezTo>
                  <a:pt x="21600" y="9450"/>
                  <a:pt x="21214" y="9000"/>
                  <a:pt x="20829" y="9000"/>
                </a:cubicBezTo>
                <a:close/>
                <a:moveTo>
                  <a:pt x="5786" y="2250"/>
                </a:moveTo>
                <a:cubicBezTo>
                  <a:pt x="5786" y="2250"/>
                  <a:pt x="6171" y="1800"/>
                  <a:pt x="6171" y="1800"/>
                </a:cubicBezTo>
                <a:cubicBezTo>
                  <a:pt x="9257" y="1800"/>
                  <a:pt x="9257" y="1800"/>
                  <a:pt x="9257" y="1800"/>
                </a:cubicBezTo>
                <a:cubicBezTo>
                  <a:pt x="9257" y="2700"/>
                  <a:pt x="9257" y="2700"/>
                  <a:pt x="9257" y="2700"/>
                </a:cubicBezTo>
                <a:cubicBezTo>
                  <a:pt x="9257" y="3150"/>
                  <a:pt x="9643" y="3600"/>
                  <a:pt x="10029" y="3600"/>
                </a:cubicBezTo>
                <a:cubicBezTo>
                  <a:pt x="11571" y="3600"/>
                  <a:pt x="11571" y="3600"/>
                  <a:pt x="11571" y="3600"/>
                </a:cubicBezTo>
                <a:cubicBezTo>
                  <a:pt x="11957" y="3600"/>
                  <a:pt x="12343" y="3150"/>
                  <a:pt x="12343" y="2700"/>
                </a:cubicBezTo>
                <a:cubicBezTo>
                  <a:pt x="12343" y="1800"/>
                  <a:pt x="12343" y="1800"/>
                  <a:pt x="12343" y="1800"/>
                </a:cubicBezTo>
                <a:cubicBezTo>
                  <a:pt x="15429" y="1800"/>
                  <a:pt x="15429" y="1800"/>
                  <a:pt x="15429" y="1800"/>
                </a:cubicBezTo>
                <a:cubicBezTo>
                  <a:pt x="15429" y="1800"/>
                  <a:pt x="15814" y="2250"/>
                  <a:pt x="15814" y="2250"/>
                </a:cubicBezTo>
                <a:cubicBezTo>
                  <a:pt x="17743" y="9000"/>
                  <a:pt x="17743" y="9000"/>
                  <a:pt x="17743" y="9000"/>
                </a:cubicBezTo>
                <a:cubicBezTo>
                  <a:pt x="3857" y="9000"/>
                  <a:pt x="3857" y="9000"/>
                  <a:pt x="3857" y="9000"/>
                </a:cubicBezTo>
                <a:lnTo>
                  <a:pt x="5786" y="2250"/>
                </a:lnTo>
                <a:close/>
                <a:moveTo>
                  <a:pt x="4629" y="14400"/>
                </a:moveTo>
                <a:cubicBezTo>
                  <a:pt x="3857" y="14400"/>
                  <a:pt x="3086" y="13500"/>
                  <a:pt x="3086" y="12600"/>
                </a:cubicBezTo>
                <a:cubicBezTo>
                  <a:pt x="3086" y="11700"/>
                  <a:pt x="3857" y="10800"/>
                  <a:pt x="4629" y="10800"/>
                </a:cubicBezTo>
                <a:cubicBezTo>
                  <a:pt x="5400" y="10800"/>
                  <a:pt x="6171" y="11700"/>
                  <a:pt x="6171" y="12600"/>
                </a:cubicBezTo>
                <a:cubicBezTo>
                  <a:pt x="6171" y="13500"/>
                  <a:pt x="5400" y="14400"/>
                  <a:pt x="4629" y="14400"/>
                </a:cubicBezTo>
                <a:close/>
                <a:moveTo>
                  <a:pt x="13886" y="14400"/>
                </a:moveTo>
                <a:cubicBezTo>
                  <a:pt x="7714" y="14400"/>
                  <a:pt x="7714" y="14400"/>
                  <a:pt x="7714" y="14400"/>
                </a:cubicBezTo>
                <a:cubicBezTo>
                  <a:pt x="7714" y="12600"/>
                  <a:pt x="7714" y="12600"/>
                  <a:pt x="7714" y="12600"/>
                </a:cubicBezTo>
                <a:cubicBezTo>
                  <a:pt x="13886" y="12600"/>
                  <a:pt x="13886" y="12600"/>
                  <a:pt x="13886" y="12600"/>
                </a:cubicBezTo>
                <a:lnTo>
                  <a:pt x="13886" y="14400"/>
                </a:lnTo>
                <a:close/>
                <a:moveTo>
                  <a:pt x="16971" y="14400"/>
                </a:moveTo>
                <a:cubicBezTo>
                  <a:pt x="16200" y="14400"/>
                  <a:pt x="15429" y="13500"/>
                  <a:pt x="15429" y="12600"/>
                </a:cubicBezTo>
                <a:cubicBezTo>
                  <a:pt x="15429" y="11700"/>
                  <a:pt x="16200" y="10800"/>
                  <a:pt x="16971" y="10800"/>
                </a:cubicBezTo>
                <a:cubicBezTo>
                  <a:pt x="17743" y="10800"/>
                  <a:pt x="18514" y="11700"/>
                  <a:pt x="18514" y="12600"/>
                </a:cubicBezTo>
                <a:cubicBezTo>
                  <a:pt x="18514" y="13500"/>
                  <a:pt x="17743" y="14400"/>
                  <a:pt x="16971" y="144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34" name="Group 281"/>
          <p:cNvGrpSpPr/>
          <p:nvPr/>
        </p:nvGrpSpPr>
        <p:grpSpPr>
          <a:xfrm>
            <a:off x="6713470" y="10455089"/>
            <a:ext cx="746807" cy="711892"/>
            <a:chOff x="0" y="0"/>
            <a:chExt cx="746806" cy="711891"/>
          </a:xfrm>
        </p:grpSpPr>
        <p:sp>
          <p:nvSpPr>
            <p:cNvPr id="1032" name="Freeform 58"/>
            <p:cNvSpPr/>
            <p:nvPr/>
          </p:nvSpPr>
          <p:spPr>
            <a:xfrm>
              <a:off x="291752" y="0"/>
              <a:ext cx="455055" cy="455054"/>
            </a:xfrm>
            <a:custGeom>
              <a:avLst/>
              <a:gdLst/>
              <a:ahLst/>
              <a:cxnLst>
                <a:cxn ang="0">
                  <a:pos x="wd2" y="hd2"/>
                </a:cxn>
                <a:cxn ang="5400000">
                  <a:pos x="wd2" y="hd2"/>
                </a:cxn>
                <a:cxn ang="10800000">
                  <a:pos x="wd2" y="hd2"/>
                </a:cxn>
                <a:cxn ang="16200000">
                  <a:pos x="wd2" y="hd2"/>
                </a:cxn>
              </a:cxnLst>
              <a:rect l="0" t="0" r="r" b="b"/>
              <a:pathLst>
                <a:path w="20873" h="20873" extrusionOk="0">
                  <a:moveTo>
                    <a:pt x="20492" y="381"/>
                  </a:moveTo>
                  <a:cubicBezTo>
                    <a:pt x="18831" y="-727"/>
                    <a:pt x="17169" y="935"/>
                    <a:pt x="17169" y="935"/>
                  </a:cubicBezTo>
                  <a:cubicBezTo>
                    <a:pt x="17169" y="935"/>
                    <a:pt x="8308" y="9796"/>
                    <a:pt x="6646" y="11458"/>
                  </a:cubicBezTo>
                  <a:cubicBezTo>
                    <a:pt x="4985" y="13119"/>
                    <a:pt x="0" y="15335"/>
                    <a:pt x="0" y="15335"/>
                  </a:cubicBezTo>
                  <a:cubicBezTo>
                    <a:pt x="5538" y="20873"/>
                    <a:pt x="5538" y="20873"/>
                    <a:pt x="5538" y="20873"/>
                  </a:cubicBezTo>
                  <a:cubicBezTo>
                    <a:pt x="5538" y="20873"/>
                    <a:pt x="7754" y="15888"/>
                    <a:pt x="9415" y="14227"/>
                  </a:cubicBezTo>
                  <a:cubicBezTo>
                    <a:pt x="11077" y="12565"/>
                    <a:pt x="19938" y="3704"/>
                    <a:pt x="19938" y="3704"/>
                  </a:cubicBezTo>
                  <a:cubicBezTo>
                    <a:pt x="19938" y="3704"/>
                    <a:pt x="21600" y="2042"/>
                    <a:pt x="20492" y="38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33" name="Freeform 59"/>
            <p:cNvSpPr/>
            <p:nvPr/>
          </p:nvSpPr>
          <p:spPr>
            <a:xfrm>
              <a:off x="0" y="373157"/>
              <a:ext cx="373652" cy="338735"/>
            </a:xfrm>
            <a:custGeom>
              <a:avLst/>
              <a:gdLst/>
              <a:ahLst/>
              <a:cxnLst>
                <a:cxn ang="0">
                  <a:pos x="wd2" y="hd2"/>
                </a:cxn>
                <a:cxn ang="5400000">
                  <a:pos x="wd2" y="hd2"/>
                </a:cxn>
                <a:cxn ang="10800000">
                  <a:pos x="wd2" y="hd2"/>
                </a:cxn>
                <a:cxn ang="16200000">
                  <a:pos x="wd2" y="hd2"/>
                </a:cxn>
              </a:cxnLst>
              <a:rect l="0" t="0" r="r" b="b"/>
              <a:pathLst>
                <a:path w="21600" h="18326" extrusionOk="0">
                  <a:moveTo>
                    <a:pt x="8361" y="4582"/>
                  </a:moveTo>
                  <a:cubicBezTo>
                    <a:pt x="4877" y="12436"/>
                    <a:pt x="5574" y="16364"/>
                    <a:pt x="0" y="17673"/>
                  </a:cubicBezTo>
                  <a:cubicBezTo>
                    <a:pt x="21600" y="21600"/>
                    <a:pt x="21600" y="6545"/>
                    <a:pt x="21600" y="6545"/>
                  </a:cubicBezTo>
                  <a:cubicBezTo>
                    <a:pt x="14632" y="0"/>
                    <a:pt x="14632" y="0"/>
                    <a:pt x="14632" y="0"/>
                  </a:cubicBezTo>
                  <a:cubicBezTo>
                    <a:pt x="14632" y="0"/>
                    <a:pt x="9755" y="1309"/>
                    <a:pt x="8361" y="4582"/>
                  </a:cubicBezTo>
                  <a:close/>
                  <a:moveTo>
                    <a:pt x="6271" y="15709"/>
                  </a:moveTo>
                  <a:cubicBezTo>
                    <a:pt x="7665" y="13745"/>
                    <a:pt x="10452" y="5236"/>
                    <a:pt x="13935" y="2618"/>
                  </a:cubicBezTo>
                  <a:cubicBezTo>
                    <a:pt x="16026" y="4582"/>
                    <a:pt x="13935" y="11127"/>
                    <a:pt x="6271" y="1570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035" name="Freeform 119"/>
          <p:cNvSpPr/>
          <p:nvPr/>
        </p:nvSpPr>
        <p:spPr>
          <a:xfrm>
            <a:off x="8850115" y="10472670"/>
            <a:ext cx="721393" cy="7213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200"/>
                </a:lnTo>
                <a:lnTo>
                  <a:pt x="5400" y="16200"/>
                </a:lnTo>
                <a:lnTo>
                  <a:pt x="5400" y="21600"/>
                </a:lnTo>
                <a:lnTo>
                  <a:pt x="12789" y="16200"/>
                </a:lnTo>
                <a:lnTo>
                  <a:pt x="21600" y="16200"/>
                </a:lnTo>
                <a:lnTo>
                  <a:pt x="21600" y="0"/>
                </a:lnTo>
                <a:lnTo>
                  <a:pt x="0" y="0"/>
                </a:lnTo>
                <a:close/>
                <a:moveTo>
                  <a:pt x="18900" y="13500"/>
                </a:moveTo>
                <a:lnTo>
                  <a:pt x="13500" y="13500"/>
                </a:lnTo>
                <a:lnTo>
                  <a:pt x="8100" y="17621"/>
                </a:lnTo>
                <a:lnTo>
                  <a:pt x="8100" y="13500"/>
                </a:lnTo>
                <a:lnTo>
                  <a:pt x="2700" y="13500"/>
                </a:lnTo>
                <a:lnTo>
                  <a:pt x="2700" y="2700"/>
                </a:lnTo>
                <a:lnTo>
                  <a:pt x="18900" y="2700"/>
                </a:lnTo>
                <a:lnTo>
                  <a:pt x="18900" y="135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36" name="Freeform 48"/>
          <p:cNvSpPr/>
          <p:nvPr/>
        </p:nvSpPr>
        <p:spPr>
          <a:xfrm>
            <a:off x="12876808" y="10433342"/>
            <a:ext cx="802271" cy="800049"/>
          </a:xfrm>
          <a:custGeom>
            <a:avLst/>
            <a:gdLst/>
            <a:ahLst/>
            <a:cxnLst>
              <a:cxn ang="0">
                <a:pos x="wd2" y="hd2"/>
              </a:cxn>
              <a:cxn ang="5400000">
                <a:pos x="wd2" y="hd2"/>
              </a:cxn>
              <a:cxn ang="10800000">
                <a:pos x="wd2" y="hd2"/>
              </a:cxn>
              <a:cxn ang="16200000">
                <a:pos x="wd2" y="hd2"/>
              </a:cxn>
            </a:cxnLst>
            <a:rect l="0" t="0" r="r" b="b"/>
            <a:pathLst>
              <a:path w="21448" h="21600" extrusionOk="0">
                <a:moveTo>
                  <a:pt x="20946" y="337"/>
                </a:moveTo>
                <a:cubicBezTo>
                  <a:pt x="20778" y="169"/>
                  <a:pt x="20443" y="0"/>
                  <a:pt x="20108" y="0"/>
                </a:cubicBezTo>
                <a:cubicBezTo>
                  <a:pt x="20108" y="0"/>
                  <a:pt x="19941" y="0"/>
                  <a:pt x="19941" y="0"/>
                </a:cubicBezTo>
                <a:cubicBezTo>
                  <a:pt x="8555" y="2025"/>
                  <a:pt x="8555" y="2025"/>
                  <a:pt x="8555" y="2025"/>
                </a:cubicBezTo>
                <a:cubicBezTo>
                  <a:pt x="7885" y="2194"/>
                  <a:pt x="7383" y="2700"/>
                  <a:pt x="7383" y="3375"/>
                </a:cubicBezTo>
                <a:cubicBezTo>
                  <a:pt x="7383" y="4725"/>
                  <a:pt x="7383" y="4725"/>
                  <a:pt x="7383" y="4725"/>
                </a:cubicBezTo>
                <a:cubicBezTo>
                  <a:pt x="7383" y="5400"/>
                  <a:pt x="7383" y="5400"/>
                  <a:pt x="7383" y="5400"/>
                </a:cubicBezTo>
                <a:cubicBezTo>
                  <a:pt x="7383" y="15019"/>
                  <a:pt x="7383" y="15019"/>
                  <a:pt x="7383" y="15019"/>
                </a:cubicBezTo>
                <a:cubicBezTo>
                  <a:pt x="6713" y="14512"/>
                  <a:pt x="5876" y="14175"/>
                  <a:pt x="4871" y="14175"/>
                </a:cubicBezTo>
                <a:cubicBezTo>
                  <a:pt x="4201" y="14175"/>
                  <a:pt x="3699" y="14344"/>
                  <a:pt x="3197" y="14512"/>
                </a:cubicBezTo>
                <a:cubicBezTo>
                  <a:pt x="1857" y="14850"/>
                  <a:pt x="853" y="15694"/>
                  <a:pt x="350" y="16875"/>
                </a:cubicBezTo>
                <a:cubicBezTo>
                  <a:pt x="15" y="17550"/>
                  <a:pt x="-152" y="18563"/>
                  <a:pt x="183" y="19406"/>
                </a:cubicBezTo>
                <a:cubicBezTo>
                  <a:pt x="685" y="20756"/>
                  <a:pt x="2192" y="21600"/>
                  <a:pt x="3867" y="21600"/>
                </a:cubicBezTo>
                <a:cubicBezTo>
                  <a:pt x="4536" y="21600"/>
                  <a:pt x="5039" y="21431"/>
                  <a:pt x="5541" y="21263"/>
                </a:cubicBezTo>
                <a:cubicBezTo>
                  <a:pt x="6881" y="20925"/>
                  <a:pt x="7885" y="20081"/>
                  <a:pt x="8388" y="18900"/>
                </a:cubicBezTo>
                <a:cubicBezTo>
                  <a:pt x="8555" y="18563"/>
                  <a:pt x="8722" y="18056"/>
                  <a:pt x="8722" y="17550"/>
                </a:cubicBezTo>
                <a:cubicBezTo>
                  <a:pt x="8722" y="17550"/>
                  <a:pt x="8722" y="17550"/>
                  <a:pt x="8722" y="17550"/>
                </a:cubicBezTo>
                <a:cubicBezTo>
                  <a:pt x="8722" y="6750"/>
                  <a:pt x="8722" y="6750"/>
                  <a:pt x="8722" y="6750"/>
                </a:cubicBezTo>
                <a:cubicBezTo>
                  <a:pt x="8722" y="6750"/>
                  <a:pt x="8890" y="6750"/>
                  <a:pt x="8890" y="6750"/>
                </a:cubicBezTo>
                <a:cubicBezTo>
                  <a:pt x="20108" y="4725"/>
                  <a:pt x="20108" y="4725"/>
                  <a:pt x="20108" y="4725"/>
                </a:cubicBezTo>
                <a:cubicBezTo>
                  <a:pt x="20108" y="12994"/>
                  <a:pt x="20108" y="12994"/>
                  <a:pt x="20108" y="12994"/>
                </a:cubicBezTo>
                <a:cubicBezTo>
                  <a:pt x="19439" y="12488"/>
                  <a:pt x="18601" y="12150"/>
                  <a:pt x="17597" y="12150"/>
                </a:cubicBezTo>
                <a:cubicBezTo>
                  <a:pt x="16927" y="12150"/>
                  <a:pt x="16425" y="12319"/>
                  <a:pt x="15922" y="12488"/>
                </a:cubicBezTo>
                <a:cubicBezTo>
                  <a:pt x="14583" y="12825"/>
                  <a:pt x="13578" y="13669"/>
                  <a:pt x="13076" y="14850"/>
                </a:cubicBezTo>
                <a:cubicBezTo>
                  <a:pt x="12741" y="15525"/>
                  <a:pt x="12574" y="16537"/>
                  <a:pt x="12908" y="17381"/>
                </a:cubicBezTo>
                <a:cubicBezTo>
                  <a:pt x="13411" y="18731"/>
                  <a:pt x="14918" y="19575"/>
                  <a:pt x="16592" y="19575"/>
                </a:cubicBezTo>
                <a:cubicBezTo>
                  <a:pt x="17262" y="19575"/>
                  <a:pt x="17764" y="19406"/>
                  <a:pt x="18267" y="19237"/>
                </a:cubicBezTo>
                <a:cubicBezTo>
                  <a:pt x="19606" y="18900"/>
                  <a:pt x="20611" y="18056"/>
                  <a:pt x="21113" y="16875"/>
                </a:cubicBezTo>
                <a:cubicBezTo>
                  <a:pt x="21281" y="16537"/>
                  <a:pt x="21448" y="16031"/>
                  <a:pt x="21448" y="15525"/>
                </a:cubicBezTo>
                <a:cubicBezTo>
                  <a:pt x="21448" y="15525"/>
                  <a:pt x="21448" y="15525"/>
                  <a:pt x="21448" y="15525"/>
                </a:cubicBezTo>
                <a:cubicBezTo>
                  <a:pt x="21448" y="3375"/>
                  <a:pt x="21448" y="3375"/>
                  <a:pt x="21448" y="3375"/>
                </a:cubicBezTo>
                <a:cubicBezTo>
                  <a:pt x="21448" y="2700"/>
                  <a:pt x="21448" y="2700"/>
                  <a:pt x="21448" y="2700"/>
                </a:cubicBezTo>
                <a:cubicBezTo>
                  <a:pt x="21448" y="1350"/>
                  <a:pt x="21448" y="1350"/>
                  <a:pt x="21448" y="1350"/>
                </a:cubicBezTo>
                <a:cubicBezTo>
                  <a:pt x="21448" y="1012"/>
                  <a:pt x="21281" y="506"/>
                  <a:pt x="20946" y="337"/>
                </a:cubicBezTo>
                <a:close/>
                <a:moveTo>
                  <a:pt x="5206" y="20081"/>
                </a:moveTo>
                <a:cubicBezTo>
                  <a:pt x="3532" y="20587"/>
                  <a:pt x="1857" y="20081"/>
                  <a:pt x="1522" y="18900"/>
                </a:cubicBezTo>
                <a:cubicBezTo>
                  <a:pt x="1020" y="17719"/>
                  <a:pt x="2025" y="16200"/>
                  <a:pt x="3532" y="15694"/>
                </a:cubicBezTo>
                <a:cubicBezTo>
                  <a:pt x="5206" y="15187"/>
                  <a:pt x="6881" y="15694"/>
                  <a:pt x="7215" y="16875"/>
                </a:cubicBezTo>
                <a:cubicBezTo>
                  <a:pt x="7718" y="18056"/>
                  <a:pt x="6713" y="19575"/>
                  <a:pt x="5206" y="20081"/>
                </a:cubicBezTo>
                <a:close/>
                <a:moveTo>
                  <a:pt x="17932" y="18056"/>
                </a:moveTo>
                <a:cubicBezTo>
                  <a:pt x="16257" y="18563"/>
                  <a:pt x="14583" y="18056"/>
                  <a:pt x="14081" y="16875"/>
                </a:cubicBezTo>
                <a:cubicBezTo>
                  <a:pt x="13746" y="15694"/>
                  <a:pt x="14583" y="14175"/>
                  <a:pt x="16257" y="13669"/>
                </a:cubicBezTo>
                <a:cubicBezTo>
                  <a:pt x="17932" y="13162"/>
                  <a:pt x="19606" y="13669"/>
                  <a:pt x="19941" y="14850"/>
                </a:cubicBezTo>
                <a:cubicBezTo>
                  <a:pt x="20443" y="16031"/>
                  <a:pt x="19439" y="17550"/>
                  <a:pt x="17932" y="18056"/>
                </a:cubicBezTo>
                <a:close/>
                <a:moveTo>
                  <a:pt x="20108" y="3375"/>
                </a:moveTo>
                <a:cubicBezTo>
                  <a:pt x="8722" y="5400"/>
                  <a:pt x="8722" y="5400"/>
                  <a:pt x="8722" y="5400"/>
                </a:cubicBezTo>
                <a:cubicBezTo>
                  <a:pt x="8722" y="4725"/>
                  <a:pt x="8722" y="4725"/>
                  <a:pt x="8722" y="4725"/>
                </a:cubicBezTo>
                <a:cubicBezTo>
                  <a:pt x="8722" y="3375"/>
                  <a:pt x="8722" y="3375"/>
                  <a:pt x="8722" y="3375"/>
                </a:cubicBezTo>
                <a:cubicBezTo>
                  <a:pt x="20108" y="1350"/>
                  <a:pt x="20108" y="1350"/>
                  <a:pt x="20108" y="1350"/>
                </a:cubicBezTo>
                <a:cubicBezTo>
                  <a:pt x="20108" y="2700"/>
                  <a:pt x="20108" y="2700"/>
                  <a:pt x="20108" y="2700"/>
                </a:cubicBezTo>
                <a:lnTo>
                  <a:pt x="20108" y="3375"/>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41" name="Group 286"/>
          <p:cNvGrpSpPr/>
          <p:nvPr/>
        </p:nvGrpSpPr>
        <p:grpSpPr>
          <a:xfrm>
            <a:off x="15049600" y="10537090"/>
            <a:ext cx="729285" cy="592553"/>
            <a:chOff x="0" y="0"/>
            <a:chExt cx="729284" cy="592552"/>
          </a:xfrm>
        </p:grpSpPr>
        <p:sp>
          <p:nvSpPr>
            <p:cNvPr id="1037" name="Freeform 15"/>
            <p:cNvSpPr/>
            <p:nvPr/>
          </p:nvSpPr>
          <p:spPr>
            <a:xfrm>
              <a:off x="158785" y="182217"/>
              <a:ext cx="274155" cy="273603"/>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38" name="Freeform 16"/>
            <p:cNvSpPr/>
            <p:nvPr/>
          </p:nvSpPr>
          <p:spPr>
            <a:xfrm>
              <a:off x="215849" y="239281"/>
              <a:ext cx="91247" cy="91385"/>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39" name="Freeform 17"/>
            <p:cNvSpPr/>
            <p:nvPr/>
          </p:nvSpPr>
          <p:spPr>
            <a:xfrm>
              <a:off x="-1" y="-1"/>
              <a:ext cx="729286" cy="592554"/>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0" name="Rectangle 18"/>
            <p:cNvSpPr/>
            <p:nvPr/>
          </p:nvSpPr>
          <p:spPr>
            <a:xfrm>
              <a:off x="432939" y="68090"/>
              <a:ext cx="159475" cy="6850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50" name="Group 291"/>
          <p:cNvGrpSpPr/>
          <p:nvPr/>
        </p:nvGrpSpPr>
        <p:grpSpPr>
          <a:xfrm>
            <a:off x="17176100" y="10382301"/>
            <a:ext cx="677999" cy="902135"/>
            <a:chOff x="0" y="0"/>
            <a:chExt cx="677997" cy="902133"/>
          </a:xfrm>
        </p:grpSpPr>
        <p:sp>
          <p:nvSpPr>
            <p:cNvPr id="1042" name="Freeform 29"/>
            <p:cNvSpPr/>
            <p:nvPr/>
          </p:nvSpPr>
          <p:spPr>
            <a:xfrm>
              <a:off x="117966" y="625222"/>
              <a:ext cx="452000" cy="27941"/>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3" name="Freeform 30"/>
            <p:cNvSpPr/>
            <p:nvPr/>
          </p:nvSpPr>
          <p:spPr>
            <a:xfrm>
              <a:off x="117966" y="710282"/>
              <a:ext cx="452000" cy="27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4" name="Freeform 31"/>
            <p:cNvSpPr/>
            <p:nvPr/>
          </p:nvSpPr>
          <p:spPr>
            <a:xfrm>
              <a:off x="0" y="0"/>
              <a:ext cx="677998" cy="902135"/>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5" name="Freeform 32"/>
            <p:cNvSpPr/>
            <p:nvPr/>
          </p:nvSpPr>
          <p:spPr>
            <a:xfrm>
              <a:off x="111757" y="140318"/>
              <a:ext cx="283743" cy="57121"/>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3" y="21600"/>
                    <a:pt x="19463" y="21600"/>
                    <a:pt x="19463" y="21600"/>
                  </a:cubicBezTo>
                  <a:cubicBezTo>
                    <a:pt x="20587" y="21600"/>
                    <a:pt x="21600" y="16615"/>
                    <a:pt x="21600" y="11077"/>
                  </a:cubicBezTo>
                  <a:cubicBezTo>
                    <a:pt x="21600" y="4985"/>
                    <a:pt x="20587" y="0"/>
                    <a:pt x="19463" y="0"/>
                  </a:cubicBezTo>
                  <a:cubicBezTo>
                    <a:pt x="2137" y="0"/>
                    <a:pt x="2137" y="0"/>
                    <a:pt x="2137" y="0"/>
                  </a:cubicBezTo>
                  <a:cubicBezTo>
                    <a:pt x="1012" y="0"/>
                    <a:pt x="0" y="4985"/>
                    <a:pt x="0" y="11077"/>
                  </a:cubicBezTo>
                  <a:cubicBezTo>
                    <a:pt x="0" y="16615"/>
                    <a:pt x="1012" y="21600"/>
                    <a:pt x="2137"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6" name="Freeform 33"/>
            <p:cNvSpPr/>
            <p:nvPr/>
          </p:nvSpPr>
          <p:spPr>
            <a:xfrm>
              <a:off x="111757" y="281257"/>
              <a:ext cx="283743" cy="28561"/>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7" name="Freeform 34"/>
            <p:cNvSpPr/>
            <p:nvPr/>
          </p:nvSpPr>
          <p:spPr>
            <a:xfrm>
              <a:off x="111757" y="366938"/>
              <a:ext cx="453863" cy="27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8" name="Freeform 35"/>
            <p:cNvSpPr/>
            <p:nvPr/>
          </p:nvSpPr>
          <p:spPr>
            <a:xfrm>
              <a:off x="111757" y="535195"/>
              <a:ext cx="453863" cy="29183"/>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49" name="Freeform 36"/>
            <p:cNvSpPr/>
            <p:nvPr/>
          </p:nvSpPr>
          <p:spPr>
            <a:xfrm>
              <a:off x="111757" y="450756"/>
              <a:ext cx="425923" cy="28561"/>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051" name="Freeform 300"/>
          <p:cNvSpPr/>
          <p:nvPr/>
        </p:nvSpPr>
        <p:spPr>
          <a:xfrm>
            <a:off x="19045234" y="10420866"/>
            <a:ext cx="822287" cy="825001"/>
          </a:xfrm>
          <a:custGeom>
            <a:avLst/>
            <a:gdLst/>
            <a:ahLst/>
            <a:cxnLst>
              <a:cxn ang="0">
                <a:pos x="wd2" y="hd2"/>
              </a:cxn>
              <a:cxn ang="5400000">
                <a:pos x="wd2" y="hd2"/>
              </a:cxn>
              <a:cxn ang="10800000">
                <a:pos x="wd2" y="hd2"/>
              </a:cxn>
              <a:cxn ang="16200000">
                <a:pos x="wd2" y="hd2"/>
              </a:cxn>
            </a:cxnLst>
            <a:rect l="0" t="0" r="r" b="b"/>
            <a:pathLst>
              <a:path w="21600" h="21600" extrusionOk="0">
                <a:moveTo>
                  <a:pt x="21263" y="7594"/>
                </a:moveTo>
                <a:cubicBezTo>
                  <a:pt x="19237" y="4894"/>
                  <a:pt x="19237" y="4894"/>
                  <a:pt x="19237" y="4894"/>
                </a:cubicBezTo>
                <a:cubicBezTo>
                  <a:pt x="19069" y="4725"/>
                  <a:pt x="19069" y="4725"/>
                  <a:pt x="18900" y="4556"/>
                </a:cubicBezTo>
                <a:cubicBezTo>
                  <a:pt x="18900" y="1350"/>
                  <a:pt x="18900" y="1350"/>
                  <a:pt x="18900" y="1350"/>
                </a:cubicBezTo>
                <a:cubicBezTo>
                  <a:pt x="18900" y="675"/>
                  <a:pt x="18225" y="0"/>
                  <a:pt x="17550" y="0"/>
                </a:cubicBezTo>
                <a:cubicBezTo>
                  <a:pt x="4050" y="0"/>
                  <a:pt x="4050" y="0"/>
                  <a:pt x="4050" y="0"/>
                </a:cubicBezTo>
                <a:cubicBezTo>
                  <a:pt x="3375" y="0"/>
                  <a:pt x="2700" y="675"/>
                  <a:pt x="2700" y="1350"/>
                </a:cubicBezTo>
                <a:cubicBezTo>
                  <a:pt x="2700" y="4556"/>
                  <a:pt x="2700" y="4556"/>
                  <a:pt x="2700" y="4556"/>
                </a:cubicBezTo>
                <a:cubicBezTo>
                  <a:pt x="2531" y="4725"/>
                  <a:pt x="2531" y="4725"/>
                  <a:pt x="2363" y="4894"/>
                </a:cubicBezTo>
                <a:cubicBezTo>
                  <a:pt x="338" y="7594"/>
                  <a:pt x="338" y="7594"/>
                  <a:pt x="338" y="7594"/>
                </a:cubicBezTo>
                <a:cubicBezTo>
                  <a:pt x="169" y="7931"/>
                  <a:pt x="0" y="8269"/>
                  <a:pt x="0" y="8775"/>
                </a:cubicBezTo>
                <a:cubicBezTo>
                  <a:pt x="0" y="9450"/>
                  <a:pt x="0" y="9450"/>
                  <a:pt x="0" y="9450"/>
                </a:cubicBezTo>
                <a:cubicBezTo>
                  <a:pt x="0" y="10631"/>
                  <a:pt x="844" y="11475"/>
                  <a:pt x="2025" y="11475"/>
                </a:cubicBezTo>
                <a:cubicBezTo>
                  <a:pt x="2025" y="11475"/>
                  <a:pt x="2025" y="11475"/>
                  <a:pt x="2025" y="11475"/>
                </a:cubicBezTo>
                <a:cubicBezTo>
                  <a:pt x="2025" y="20250"/>
                  <a:pt x="2025" y="20250"/>
                  <a:pt x="2025" y="20250"/>
                </a:cubicBezTo>
                <a:cubicBezTo>
                  <a:pt x="2025" y="20925"/>
                  <a:pt x="2700" y="21600"/>
                  <a:pt x="3375" y="21600"/>
                </a:cubicBezTo>
                <a:cubicBezTo>
                  <a:pt x="18225" y="21600"/>
                  <a:pt x="18225" y="21600"/>
                  <a:pt x="18225" y="21600"/>
                </a:cubicBezTo>
                <a:cubicBezTo>
                  <a:pt x="18900" y="21600"/>
                  <a:pt x="19575" y="20925"/>
                  <a:pt x="19575" y="20250"/>
                </a:cubicBezTo>
                <a:cubicBezTo>
                  <a:pt x="19575" y="11475"/>
                  <a:pt x="19575" y="11475"/>
                  <a:pt x="19575" y="11475"/>
                </a:cubicBezTo>
                <a:cubicBezTo>
                  <a:pt x="19575" y="11475"/>
                  <a:pt x="19575" y="11475"/>
                  <a:pt x="19575" y="11475"/>
                </a:cubicBezTo>
                <a:cubicBezTo>
                  <a:pt x="20756" y="11475"/>
                  <a:pt x="21600" y="10631"/>
                  <a:pt x="21600" y="9450"/>
                </a:cubicBezTo>
                <a:cubicBezTo>
                  <a:pt x="21600" y="8775"/>
                  <a:pt x="21600" y="8775"/>
                  <a:pt x="21600" y="8775"/>
                </a:cubicBezTo>
                <a:cubicBezTo>
                  <a:pt x="21600" y="8269"/>
                  <a:pt x="21431" y="7931"/>
                  <a:pt x="21263" y="7594"/>
                </a:cubicBezTo>
                <a:close/>
                <a:moveTo>
                  <a:pt x="17550" y="1350"/>
                </a:moveTo>
                <a:cubicBezTo>
                  <a:pt x="17550" y="4050"/>
                  <a:pt x="17550" y="4050"/>
                  <a:pt x="17550" y="4050"/>
                </a:cubicBezTo>
                <a:cubicBezTo>
                  <a:pt x="4050" y="4050"/>
                  <a:pt x="4050" y="4050"/>
                  <a:pt x="4050" y="4050"/>
                </a:cubicBezTo>
                <a:cubicBezTo>
                  <a:pt x="4050" y="4050"/>
                  <a:pt x="4050" y="4050"/>
                  <a:pt x="4050" y="4050"/>
                </a:cubicBezTo>
                <a:cubicBezTo>
                  <a:pt x="4050" y="1350"/>
                  <a:pt x="4050" y="1350"/>
                  <a:pt x="4050" y="1350"/>
                </a:cubicBezTo>
                <a:lnTo>
                  <a:pt x="17550" y="1350"/>
                </a:lnTo>
                <a:close/>
                <a:moveTo>
                  <a:pt x="6919" y="10125"/>
                </a:moveTo>
                <a:cubicBezTo>
                  <a:pt x="4050" y="10125"/>
                  <a:pt x="4050" y="10125"/>
                  <a:pt x="4050" y="10125"/>
                </a:cubicBezTo>
                <a:cubicBezTo>
                  <a:pt x="6750" y="5400"/>
                  <a:pt x="6750" y="5400"/>
                  <a:pt x="6750" y="5400"/>
                </a:cubicBezTo>
                <a:cubicBezTo>
                  <a:pt x="8269" y="5400"/>
                  <a:pt x="8269" y="5400"/>
                  <a:pt x="8269" y="5400"/>
                </a:cubicBezTo>
                <a:lnTo>
                  <a:pt x="6919" y="10125"/>
                </a:lnTo>
                <a:close/>
                <a:moveTo>
                  <a:pt x="8944" y="5400"/>
                </a:moveTo>
                <a:cubicBezTo>
                  <a:pt x="10462" y="5400"/>
                  <a:pt x="10462" y="5400"/>
                  <a:pt x="10462" y="5400"/>
                </a:cubicBezTo>
                <a:cubicBezTo>
                  <a:pt x="10462" y="10125"/>
                  <a:pt x="10462" y="10125"/>
                  <a:pt x="10462" y="10125"/>
                </a:cubicBezTo>
                <a:cubicBezTo>
                  <a:pt x="7594" y="10125"/>
                  <a:pt x="7594" y="10125"/>
                  <a:pt x="7594" y="10125"/>
                </a:cubicBezTo>
                <a:lnTo>
                  <a:pt x="8944" y="5400"/>
                </a:lnTo>
                <a:close/>
                <a:moveTo>
                  <a:pt x="11137" y="5400"/>
                </a:moveTo>
                <a:cubicBezTo>
                  <a:pt x="12656" y="5400"/>
                  <a:pt x="12656" y="5400"/>
                  <a:pt x="12656" y="5400"/>
                </a:cubicBezTo>
                <a:cubicBezTo>
                  <a:pt x="14006" y="10125"/>
                  <a:pt x="14006" y="10125"/>
                  <a:pt x="14006" y="10125"/>
                </a:cubicBezTo>
                <a:cubicBezTo>
                  <a:pt x="11137" y="10125"/>
                  <a:pt x="11137" y="10125"/>
                  <a:pt x="11137" y="10125"/>
                </a:cubicBezTo>
                <a:lnTo>
                  <a:pt x="11137" y="5400"/>
                </a:lnTo>
                <a:close/>
                <a:moveTo>
                  <a:pt x="13331" y="5400"/>
                </a:moveTo>
                <a:cubicBezTo>
                  <a:pt x="14850" y="5400"/>
                  <a:pt x="14850" y="5400"/>
                  <a:pt x="14850" y="5400"/>
                </a:cubicBezTo>
                <a:cubicBezTo>
                  <a:pt x="17550" y="10125"/>
                  <a:pt x="17550" y="10125"/>
                  <a:pt x="17550" y="10125"/>
                </a:cubicBezTo>
                <a:cubicBezTo>
                  <a:pt x="14681" y="10125"/>
                  <a:pt x="14681" y="10125"/>
                  <a:pt x="14681" y="10125"/>
                </a:cubicBezTo>
                <a:lnTo>
                  <a:pt x="13331" y="5400"/>
                </a:lnTo>
                <a:close/>
                <a:moveTo>
                  <a:pt x="1350" y="9450"/>
                </a:moveTo>
                <a:cubicBezTo>
                  <a:pt x="1350" y="8775"/>
                  <a:pt x="1350" y="8775"/>
                  <a:pt x="1350" y="8775"/>
                </a:cubicBezTo>
                <a:cubicBezTo>
                  <a:pt x="1350" y="8606"/>
                  <a:pt x="1350" y="8437"/>
                  <a:pt x="1519" y="8437"/>
                </a:cubicBezTo>
                <a:cubicBezTo>
                  <a:pt x="3544" y="5737"/>
                  <a:pt x="3544" y="5737"/>
                  <a:pt x="3544" y="5737"/>
                </a:cubicBezTo>
                <a:cubicBezTo>
                  <a:pt x="3713" y="5569"/>
                  <a:pt x="3881" y="5400"/>
                  <a:pt x="4050" y="5400"/>
                </a:cubicBezTo>
                <a:cubicBezTo>
                  <a:pt x="5906" y="5400"/>
                  <a:pt x="5906" y="5400"/>
                  <a:pt x="5906" y="5400"/>
                </a:cubicBezTo>
                <a:cubicBezTo>
                  <a:pt x="3206" y="10125"/>
                  <a:pt x="3206" y="10125"/>
                  <a:pt x="3206" y="10125"/>
                </a:cubicBezTo>
                <a:cubicBezTo>
                  <a:pt x="2025" y="10125"/>
                  <a:pt x="2025" y="10125"/>
                  <a:pt x="2025" y="10125"/>
                </a:cubicBezTo>
                <a:cubicBezTo>
                  <a:pt x="1688" y="10125"/>
                  <a:pt x="1350" y="9787"/>
                  <a:pt x="1350" y="9450"/>
                </a:cubicBezTo>
                <a:close/>
                <a:moveTo>
                  <a:pt x="13500" y="20250"/>
                </a:moveTo>
                <a:cubicBezTo>
                  <a:pt x="8437" y="20250"/>
                  <a:pt x="8437" y="20250"/>
                  <a:pt x="8437" y="20250"/>
                </a:cubicBezTo>
                <a:cubicBezTo>
                  <a:pt x="8437" y="13500"/>
                  <a:pt x="8437" y="13500"/>
                  <a:pt x="8437" y="13500"/>
                </a:cubicBezTo>
                <a:cubicBezTo>
                  <a:pt x="13500" y="13500"/>
                  <a:pt x="13500" y="13500"/>
                  <a:pt x="13500" y="13500"/>
                </a:cubicBezTo>
                <a:lnTo>
                  <a:pt x="13500" y="20250"/>
                </a:lnTo>
                <a:close/>
                <a:moveTo>
                  <a:pt x="18225" y="20250"/>
                </a:moveTo>
                <a:cubicBezTo>
                  <a:pt x="14175" y="20250"/>
                  <a:pt x="14175" y="20250"/>
                  <a:pt x="14175" y="20250"/>
                </a:cubicBezTo>
                <a:cubicBezTo>
                  <a:pt x="14175" y="13500"/>
                  <a:pt x="14175" y="13500"/>
                  <a:pt x="14175" y="13500"/>
                </a:cubicBezTo>
                <a:cubicBezTo>
                  <a:pt x="14175" y="13162"/>
                  <a:pt x="13838" y="12825"/>
                  <a:pt x="13500" y="12825"/>
                </a:cubicBezTo>
                <a:cubicBezTo>
                  <a:pt x="8437" y="12825"/>
                  <a:pt x="8437" y="12825"/>
                  <a:pt x="8437" y="12825"/>
                </a:cubicBezTo>
                <a:cubicBezTo>
                  <a:pt x="8100" y="12825"/>
                  <a:pt x="7763" y="13162"/>
                  <a:pt x="7763" y="13500"/>
                </a:cubicBezTo>
                <a:cubicBezTo>
                  <a:pt x="7763" y="20250"/>
                  <a:pt x="7763" y="20250"/>
                  <a:pt x="7763" y="20250"/>
                </a:cubicBezTo>
                <a:cubicBezTo>
                  <a:pt x="3375" y="20250"/>
                  <a:pt x="3375" y="20250"/>
                  <a:pt x="3375" y="20250"/>
                </a:cubicBezTo>
                <a:cubicBezTo>
                  <a:pt x="3375" y="11475"/>
                  <a:pt x="3375" y="11475"/>
                  <a:pt x="3375" y="11475"/>
                </a:cubicBezTo>
                <a:cubicBezTo>
                  <a:pt x="18225" y="11475"/>
                  <a:pt x="18225" y="11475"/>
                  <a:pt x="18225" y="11475"/>
                </a:cubicBezTo>
                <a:lnTo>
                  <a:pt x="18225" y="20250"/>
                </a:lnTo>
                <a:close/>
                <a:moveTo>
                  <a:pt x="20250" y="9450"/>
                </a:moveTo>
                <a:cubicBezTo>
                  <a:pt x="20250" y="9787"/>
                  <a:pt x="19912" y="10125"/>
                  <a:pt x="19575" y="10125"/>
                </a:cubicBezTo>
                <a:cubicBezTo>
                  <a:pt x="18394" y="10125"/>
                  <a:pt x="18394" y="10125"/>
                  <a:pt x="18394" y="10125"/>
                </a:cubicBezTo>
                <a:cubicBezTo>
                  <a:pt x="15694" y="5400"/>
                  <a:pt x="15694" y="5400"/>
                  <a:pt x="15694" y="5400"/>
                </a:cubicBezTo>
                <a:cubicBezTo>
                  <a:pt x="17550" y="5400"/>
                  <a:pt x="17550" y="5400"/>
                  <a:pt x="17550" y="5400"/>
                </a:cubicBezTo>
                <a:cubicBezTo>
                  <a:pt x="17550" y="5400"/>
                  <a:pt x="17550" y="5400"/>
                  <a:pt x="17550" y="5400"/>
                </a:cubicBezTo>
                <a:cubicBezTo>
                  <a:pt x="17719" y="5400"/>
                  <a:pt x="17887" y="5569"/>
                  <a:pt x="18056" y="5737"/>
                </a:cubicBezTo>
                <a:cubicBezTo>
                  <a:pt x="20081" y="8437"/>
                  <a:pt x="20081" y="8437"/>
                  <a:pt x="20081" y="8437"/>
                </a:cubicBezTo>
                <a:cubicBezTo>
                  <a:pt x="20250" y="8437"/>
                  <a:pt x="20250" y="8606"/>
                  <a:pt x="20250" y="8775"/>
                </a:cubicBezTo>
                <a:lnTo>
                  <a:pt x="20250" y="94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52" name="Freeform 10"/>
          <p:cNvSpPr/>
          <p:nvPr/>
        </p:nvSpPr>
        <p:spPr>
          <a:xfrm>
            <a:off x="20997935" y="10444108"/>
            <a:ext cx="782628" cy="778523"/>
          </a:xfrm>
          <a:custGeom>
            <a:avLst/>
            <a:gdLst/>
            <a:ahLst/>
            <a:cxnLst>
              <a:cxn ang="0">
                <a:pos x="wd2" y="hd2"/>
              </a:cxn>
              <a:cxn ang="5400000">
                <a:pos x="wd2" y="hd2"/>
              </a:cxn>
              <a:cxn ang="10800000">
                <a:pos x="wd2" y="hd2"/>
              </a:cxn>
              <a:cxn ang="16200000">
                <a:pos x="wd2" y="hd2"/>
              </a:cxn>
            </a:cxnLst>
            <a:rect l="0" t="0" r="r" b="b"/>
            <a:pathLst>
              <a:path w="20956" h="21600" extrusionOk="0">
                <a:moveTo>
                  <a:pt x="19309" y="1687"/>
                </a:moveTo>
                <a:cubicBezTo>
                  <a:pt x="18164" y="675"/>
                  <a:pt x="16691" y="0"/>
                  <a:pt x="15382" y="0"/>
                </a:cubicBezTo>
                <a:cubicBezTo>
                  <a:pt x="14236" y="0"/>
                  <a:pt x="13091" y="506"/>
                  <a:pt x="12273" y="1350"/>
                </a:cubicBezTo>
                <a:cubicBezTo>
                  <a:pt x="9164" y="4556"/>
                  <a:pt x="9164" y="4556"/>
                  <a:pt x="9164" y="4556"/>
                </a:cubicBezTo>
                <a:cubicBezTo>
                  <a:pt x="9164" y="4556"/>
                  <a:pt x="9164" y="4556"/>
                  <a:pt x="9000" y="4556"/>
                </a:cubicBezTo>
                <a:cubicBezTo>
                  <a:pt x="9000" y="4556"/>
                  <a:pt x="9000" y="4556"/>
                  <a:pt x="9000" y="4556"/>
                </a:cubicBezTo>
                <a:cubicBezTo>
                  <a:pt x="9000" y="4556"/>
                  <a:pt x="9000" y="4556"/>
                  <a:pt x="9000" y="4556"/>
                </a:cubicBezTo>
                <a:cubicBezTo>
                  <a:pt x="2291" y="11644"/>
                  <a:pt x="2291" y="11644"/>
                  <a:pt x="2291" y="11644"/>
                </a:cubicBezTo>
                <a:cubicBezTo>
                  <a:pt x="1964" y="11981"/>
                  <a:pt x="1800" y="12319"/>
                  <a:pt x="1636" y="12825"/>
                </a:cubicBezTo>
                <a:cubicBezTo>
                  <a:pt x="164" y="18563"/>
                  <a:pt x="164" y="18563"/>
                  <a:pt x="164" y="18563"/>
                </a:cubicBezTo>
                <a:cubicBezTo>
                  <a:pt x="164" y="18563"/>
                  <a:pt x="0" y="19069"/>
                  <a:pt x="0" y="19237"/>
                </a:cubicBezTo>
                <a:cubicBezTo>
                  <a:pt x="0" y="20588"/>
                  <a:pt x="982" y="21600"/>
                  <a:pt x="2291" y="21600"/>
                </a:cubicBezTo>
                <a:cubicBezTo>
                  <a:pt x="2618" y="21600"/>
                  <a:pt x="3109" y="21431"/>
                  <a:pt x="3109" y="21431"/>
                </a:cubicBezTo>
                <a:cubicBezTo>
                  <a:pt x="8673" y="19913"/>
                  <a:pt x="8673" y="19913"/>
                  <a:pt x="8673" y="19913"/>
                </a:cubicBezTo>
                <a:cubicBezTo>
                  <a:pt x="9000" y="19913"/>
                  <a:pt x="9327" y="19575"/>
                  <a:pt x="9655" y="19237"/>
                </a:cubicBezTo>
                <a:cubicBezTo>
                  <a:pt x="19636" y="8944"/>
                  <a:pt x="19636" y="8944"/>
                  <a:pt x="19636" y="8944"/>
                </a:cubicBezTo>
                <a:cubicBezTo>
                  <a:pt x="21600" y="7087"/>
                  <a:pt x="21273" y="3881"/>
                  <a:pt x="19309" y="1687"/>
                </a:cubicBezTo>
                <a:close/>
                <a:moveTo>
                  <a:pt x="10473" y="16031"/>
                </a:moveTo>
                <a:cubicBezTo>
                  <a:pt x="10473" y="15525"/>
                  <a:pt x="10309" y="14850"/>
                  <a:pt x="9982" y="14344"/>
                </a:cubicBezTo>
                <a:cubicBezTo>
                  <a:pt x="16200" y="7931"/>
                  <a:pt x="16200" y="7931"/>
                  <a:pt x="16200" y="7931"/>
                </a:cubicBezTo>
                <a:cubicBezTo>
                  <a:pt x="16527" y="9112"/>
                  <a:pt x="16364" y="10463"/>
                  <a:pt x="15545" y="11306"/>
                </a:cubicBezTo>
                <a:cubicBezTo>
                  <a:pt x="15545" y="11306"/>
                  <a:pt x="15545" y="11306"/>
                  <a:pt x="15545" y="11306"/>
                </a:cubicBezTo>
                <a:cubicBezTo>
                  <a:pt x="15545" y="11306"/>
                  <a:pt x="15545" y="11306"/>
                  <a:pt x="15545" y="11306"/>
                </a:cubicBezTo>
                <a:cubicBezTo>
                  <a:pt x="10473" y="16538"/>
                  <a:pt x="10473" y="16538"/>
                  <a:pt x="10473" y="16538"/>
                </a:cubicBezTo>
                <a:cubicBezTo>
                  <a:pt x="10473" y="16369"/>
                  <a:pt x="10473" y="16200"/>
                  <a:pt x="10473" y="16031"/>
                </a:cubicBezTo>
                <a:close/>
                <a:moveTo>
                  <a:pt x="9655" y="13669"/>
                </a:moveTo>
                <a:cubicBezTo>
                  <a:pt x="9491" y="13331"/>
                  <a:pt x="9164" y="12825"/>
                  <a:pt x="8836" y="12488"/>
                </a:cubicBezTo>
                <a:cubicBezTo>
                  <a:pt x="8345" y="12150"/>
                  <a:pt x="8018" y="11813"/>
                  <a:pt x="7527" y="11475"/>
                </a:cubicBezTo>
                <a:cubicBezTo>
                  <a:pt x="13745" y="5062"/>
                  <a:pt x="13745" y="5062"/>
                  <a:pt x="13745" y="5062"/>
                </a:cubicBezTo>
                <a:cubicBezTo>
                  <a:pt x="14236" y="5231"/>
                  <a:pt x="14727" y="5569"/>
                  <a:pt x="15055" y="6075"/>
                </a:cubicBezTo>
                <a:cubicBezTo>
                  <a:pt x="15382" y="6413"/>
                  <a:pt x="15709" y="6750"/>
                  <a:pt x="15873" y="7256"/>
                </a:cubicBezTo>
                <a:lnTo>
                  <a:pt x="9655" y="13669"/>
                </a:lnTo>
                <a:close/>
                <a:moveTo>
                  <a:pt x="6873" y="11137"/>
                </a:moveTo>
                <a:cubicBezTo>
                  <a:pt x="6218" y="10969"/>
                  <a:pt x="5564" y="10800"/>
                  <a:pt x="4909" y="10800"/>
                </a:cubicBezTo>
                <a:cubicBezTo>
                  <a:pt x="9982" y="5569"/>
                  <a:pt x="9982" y="5569"/>
                  <a:pt x="9982" y="5569"/>
                </a:cubicBezTo>
                <a:cubicBezTo>
                  <a:pt x="10800" y="4725"/>
                  <a:pt x="11945" y="4556"/>
                  <a:pt x="13091" y="4894"/>
                </a:cubicBezTo>
                <a:lnTo>
                  <a:pt x="6873" y="11137"/>
                </a:lnTo>
                <a:close/>
                <a:moveTo>
                  <a:pt x="2782" y="20081"/>
                </a:moveTo>
                <a:cubicBezTo>
                  <a:pt x="2618" y="20250"/>
                  <a:pt x="2455" y="20250"/>
                  <a:pt x="2291" y="20250"/>
                </a:cubicBezTo>
                <a:cubicBezTo>
                  <a:pt x="1800" y="20250"/>
                  <a:pt x="1309" y="19744"/>
                  <a:pt x="1309" y="19237"/>
                </a:cubicBezTo>
                <a:cubicBezTo>
                  <a:pt x="1309" y="19069"/>
                  <a:pt x="1309" y="18900"/>
                  <a:pt x="1309" y="18900"/>
                </a:cubicBezTo>
                <a:cubicBezTo>
                  <a:pt x="2127" y="16200"/>
                  <a:pt x="2127" y="16200"/>
                  <a:pt x="2127" y="16200"/>
                </a:cubicBezTo>
                <a:cubicBezTo>
                  <a:pt x="2782" y="16200"/>
                  <a:pt x="3600" y="16538"/>
                  <a:pt x="4255" y="17212"/>
                </a:cubicBezTo>
                <a:cubicBezTo>
                  <a:pt x="4909" y="17888"/>
                  <a:pt x="5236" y="18731"/>
                  <a:pt x="5236" y="19575"/>
                </a:cubicBezTo>
                <a:lnTo>
                  <a:pt x="2782" y="20081"/>
                </a:lnTo>
                <a:close/>
                <a:moveTo>
                  <a:pt x="5727" y="19406"/>
                </a:moveTo>
                <a:cubicBezTo>
                  <a:pt x="5727" y="18394"/>
                  <a:pt x="5400" y="17550"/>
                  <a:pt x="4745" y="16706"/>
                </a:cubicBezTo>
                <a:cubicBezTo>
                  <a:pt x="4091" y="16031"/>
                  <a:pt x="3109" y="15694"/>
                  <a:pt x="2291" y="15525"/>
                </a:cubicBezTo>
                <a:cubicBezTo>
                  <a:pt x="2945" y="13162"/>
                  <a:pt x="2945" y="13162"/>
                  <a:pt x="2945" y="13162"/>
                </a:cubicBezTo>
                <a:cubicBezTo>
                  <a:pt x="2945" y="12994"/>
                  <a:pt x="3109" y="12825"/>
                  <a:pt x="3109" y="12656"/>
                </a:cubicBezTo>
                <a:cubicBezTo>
                  <a:pt x="4418" y="11644"/>
                  <a:pt x="6545" y="11981"/>
                  <a:pt x="7855" y="13500"/>
                </a:cubicBezTo>
                <a:cubicBezTo>
                  <a:pt x="9327" y="15019"/>
                  <a:pt x="9655" y="17212"/>
                  <a:pt x="8509" y="18563"/>
                </a:cubicBezTo>
                <a:cubicBezTo>
                  <a:pt x="8345" y="18563"/>
                  <a:pt x="8345" y="18731"/>
                  <a:pt x="8182" y="18731"/>
                </a:cubicBezTo>
                <a:lnTo>
                  <a:pt x="5727" y="19406"/>
                </a:lnTo>
                <a:close/>
                <a:moveTo>
                  <a:pt x="18818" y="7931"/>
                </a:moveTo>
                <a:cubicBezTo>
                  <a:pt x="17673" y="9112"/>
                  <a:pt x="17673" y="9112"/>
                  <a:pt x="17673" y="9112"/>
                </a:cubicBezTo>
                <a:cubicBezTo>
                  <a:pt x="17673" y="8944"/>
                  <a:pt x="17673" y="8775"/>
                  <a:pt x="17673" y="8606"/>
                </a:cubicBezTo>
                <a:cubicBezTo>
                  <a:pt x="17509" y="7256"/>
                  <a:pt x="17018" y="6075"/>
                  <a:pt x="16036" y="5062"/>
                </a:cubicBezTo>
                <a:cubicBezTo>
                  <a:pt x="14891" y="4050"/>
                  <a:pt x="13582" y="3375"/>
                  <a:pt x="12109" y="3375"/>
                </a:cubicBezTo>
                <a:cubicBezTo>
                  <a:pt x="13255" y="2194"/>
                  <a:pt x="13255" y="2194"/>
                  <a:pt x="13255" y="2194"/>
                </a:cubicBezTo>
                <a:cubicBezTo>
                  <a:pt x="13745" y="1687"/>
                  <a:pt x="14564" y="1350"/>
                  <a:pt x="15382" y="1350"/>
                </a:cubicBezTo>
                <a:cubicBezTo>
                  <a:pt x="16364" y="1350"/>
                  <a:pt x="17509" y="1856"/>
                  <a:pt x="18327" y="2700"/>
                </a:cubicBezTo>
                <a:cubicBezTo>
                  <a:pt x="19145" y="3544"/>
                  <a:pt x="19636" y="4556"/>
                  <a:pt x="19636" y="5569"/>
                </a:cubicBezTo>
                <a:cubicBezTo>
                  <a:pt x="19636" y="6413"/>
                  <a:pt x="19309" y="7256"/>
                  <a:pt x="18818" y="7931"/>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57" name="Group 302"/>
          <p:cNvGrpSpPr/>
          <p:nvPr/>
        </p:nvGrpSpPr>
        <p:grpSpPr>
          <a:xfrm>
            <a:off x="22830133" y="10415909"/>
            <a:ext cx="875225" cy="834919"/>
            <a:chOff x="0" y="0"/>
            <a:chExt cx="875223" cy="834918"/>
          </a:xfrm>
        </p:grpSpPr>
        <p:sp>
          <p:nvSpPr>
            <p:cNvPr id="1053" name="Freeform 18"/>
            <p:cNvSpPr/>
            <p:nvPr/>
          </p:nvSpPr>
          <p:spPr>
            <a:xfrm>
              <a:off x="0" y="-1"/>
              <a:ext cx="875224" cy="834920"/>
            </a:xfrm>
            <a:custGeom>
              <a:avLst/>
              <a:gdLst/>
              <a:ahLst/>
              <a:cxnLst>
                <a:cxn ang="0">
                  <a:pos x="wd2" y="hd2"/>
                </a:cxn>
                <a:cxn ang="5400000">
                  <a:pos x="wd2" y="hd2"/>
                </a:cxn>
                <a:cxn ang="10800000">
                  <a:pos x="wd2" y="hd2"/>
                </a:cxn>
                <a:cxn ang="16200000">
                  <a:pos x="wd2" y="hd2"/>
                </a:cxn>
              </a:cxnLst>
              <a:rect l="0" t="0" r="r" b="b"/>
              <a:pathLst>
                <a:path w="21600" h="21600" extrusionOk="0">
                  <a:moveTo>
                    <a:pt x="19744" y="0"/>
                  </a:moveTo>
                  <a:cubicBezTo>
                    <a:pt x="1856" y="0"/>
                    <a:pt x="1856" y="0"/>
                    <a:pt x="1856" y="0"/>
                  </a:cubicBezTo>
                  <a:cubicBezTo>
                    <a:pt x="844" y="0"/>
                    <a:pt x="0" y="885"/>
                    <a:pt x="0" y="1948"/>
                  </a:cubicBezTo>
                  <a:cubicBezTo>
                    <a:pt x="0" y="16466"/>
                    <a:pt x="0" y="16466"/>
                    <a:pt x="0" y="16466"/>
                  </a:cubicBezTo>
                  <a:cubicBezTo>
                    <a:pt x="0" y="17528"/>
                    <a:pt x="844" y="18413"/>
                    <a:pt x="1856" y="18413"/>
                  </a:cubicBezTo>
                  <a:cubicBezTo>
                    <a:pt x="7256" y="18413"/>
                    <a:pt x="7256" y="18413"/>
                    <a:pt x="7256" y="18413"/>
                  </a:cubicBezTo>
                  <a:cubicBezTo>
                    <a:pt x="6919" y="18767"/>
                    <a:pt x="6581" y="19298"/>
                    <a:pt x="6244" y="19475"/>
                  </a:cubicBezTo>
                  <a:cubicBezTo>
                    <a:pt x="6075" y="19652"/>
                    <a:pt x="5906" y="19830"/>
                    <a:pt x="5737" y="20007"/>
                  </a:cubicBezTo>
                  <a:cubicBezTo>
                    <a:pt x="5737" y="20184"/>
                    <a:pt x="5569" y="20538"/>
                    <a:pt x="5737" y="20892"/>
                  </a:cubicBezTo>
                  <a:cubicBezTo>
                    <a:pt x="5906" y="21246"/>
                    <a:pt x="6244" y="21600"/>
                    <a:pt x="7088" y="21600"/>
                  </a:cubicBezTo>
                  <a:cubicBezTo>
                    <a:pt x="14513" y="21600"/>
                    <a:pt x="14513" y="21600"/>
                    <a:pt x="14513" y="21600"/>
                  </a:cubicBezTo>
                  <a:cubicBezTo>
                    <a:pt x="15356" y="21600"/>
                    <a:pt x="15694" y="21246"/>
                    <a:pt x="15863" y="20892"/>
                  </a:cubicBezTo>
                  <a:cubicBezTo>
                    <a:pt x="16031" y="20538"/>
                    <a:pt x="15863" y="20184"/>
                    <a:pt x="15863" y="20007"/>
                  </a:cubicBezTo>
                  <a:cubicBezTo>
                    <a:pt x="15694" y="19830"/>
                    <a:pt x="15525" y="19652"/>
                    <a:pt x="15356" y="19475"/>
                  </a:cubicBezTo>
                  <a:cubicBezTo>
                    <a:pt x="15019" y="19298"/>
                    <a:pt x="14681" y="18767"/>
                    <a:pt x="14344" y="18413"/>
                  </a:cubicBezTo>
                  <a:cubicBezTo>
                    <a:pt x="19744" y="18413"/>
                    <a:pt x="19744" y="18413"/>
                    <a:pt x="19744" y="18413"/>
                  </a:cubicBezTo>
                  <a:cubicBezTo>
                    <a:pt x="20756" y="18413"/>
                    <a:pt x="21600" y="17528"/>
                    <a:pt x="21600" y="16466"/>
                  </a:cubicBezTo>
                  <a:cubicBezTo>
                    <a:pt x="21600" y="1948"/>
                    <a:pt x="21600" y="1948"/>
                    <a:pt x="21600" y="1948"/>
                  </a:cubicBezTo>
                  <a:cubicBezTo>
                    <a:pt x="21600" y="885"/>
                    <a:pt x="20756" y="0"/>
                    <a:pt x="19744" y="0"/>
                  </a:cubicBezTo>
                  <a:close/>
                  <a:moveTo>
                    <a:pt x="14850" y="20007"/>
                  </a:moveTo>
                  <a:cubicBezTo>
                    <a:pt x="15019" y="20184"/>
                    <a:pt x="15188" y="20361"/>
                    <a:pt x="15188" y="20538"/>
                  </a:cubicBezTo>
                  <a:cubicBezTo>
                    <a:pt x="15188" y="20538"/>
                    <a:pt x="15356" y="20538"/>
                    <a:pt x="15188" y="20538"/>
                  </a:cubicBezTo>
                  <a:cubicBezTo>
                    <a:pt x="15188" y="20715"/>
                    <a:pt x="14850" y="20892"/>
                    <a:pt x="14513" y="20892"/>
                  </a:cubicBezTo>
                  <a:cubicBezTo>
                    <a:pt x="7088" y="20892"/>
                    <a:pt x="7088" y="20892"/>
                    <a:pt x="7088" y="20892"/>
                  </a:cubicBezTo>
                  <a:cubicBezTo>
                    <a:pt x="6750" y="20892"/>
                    <a:pt x="6412" y="20715"/>
                    <a:pt x="6412" y="20538"/>
                  </a:cubicBezTo>
                  <a:cubicBezTo>
                    <a:pt x="6412" y="20538"/>
                    <a:pt x="6412" y="20538"/>
                    <a:pt x="6412" y="20538"/>
                  </a:cubicBezTo>
                  <a:cubicBezTo>
                    <a:pt x="6412" y="20538"/>
                    <a:pt x="6412" y="20538"/>
                    <a:pt x="6412" y="20538"/>
                  </a:cubicBezTo>
                  <a:cubicBezTo>
                    <a:pt x="6412" y="20361"/>
                    <a:pt x="6581" y="20184"/>
                    <a:pt x="6750" y="20007"/>
                  </a:cubicBezTo>
                  <a:cubicBezTo>
                    <a:pt x="7425" y="19298"/>
                    <a:pt x="7931" y="18767"/>
                    <a:pt x="8100" y="18413"/>
                  </a:cubicBezTo>
                  <a:cubicBezTo>
                    <a:pt x="13500" y="18413"/>
                    <a:pt x="13500" y="18413"/>
                    <a:pt x="13500" y="18413"/>
                  </a:cubicBezTo>
                  <a:cubicBezTo>
                    <a:pt x="13669" y="18767"/>
                    <a:pt x="14175" y="19298"/>
                    <a:pt x="14850" y="20007"/>
                  </a:cubicBezTo>
                  <a:close/>
                  <a:moveTo>
                    <a:pt x="20250" y="16466"/>
                  </a:moveTo>
                  <a:cubicBezTo>
                    <a:pt x="20250" y="16820"/>
                    <a:pt x="20081" y="16997"/>
                    <a:pt x="19744" y="16997"/>
                  </a:cubicBezTo>
                  <a:cubicBezTo>
                    <a:pt x="1856" y="16997"/>
                    <a:pt x="1856" y="16997"/>
                    <a:pt x="1856" y="16997"/>
                  </a:cubicBezTo>
                  <a:cubicBezTo>
                    <a:pt x="1519" y="16997"/>
                    <a:pt x="1350" y="16820"/>
                    <a:pt x="1350" y="16466"/>
                  </a:cubicBezTo>
                  <a:cubicBezTo>
                    <a:pt x="1350" y="1948"/>
                    <a:pt x="1350" y="1948"/>
                    <a:pt x="1350" y="1948"/>
                  </a:cubicBezTo>
                  <a:cubicBezTo>
                    <a:pt x="1350" y="1593"/>
                    <a:pt x="1519" y="1416"/>
                    <a:pt x="1856" y="1416"/>
                  </a:cubicBezTo>
                  <a:cubicBezTo>
                    <a:pt x="19744" y="1416"/>
                    <a:pt x="19744" y="1416"/>
                    <a:pt x="19744" y="1416"/>
                  </a:cubicBezTo>
                  <a:cubicBezTo>
                    <a:pt x="20081" y="1416"/>
                    <a:pt x="20250" y="1593"/>
                    <a:pt x="20250" y="1948"/>
                  </a:cubicBezTo>
                  <a:lnTo>
                    <a:pt x="20250" y="164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000000">
                      <a:alpha val="20000"/>
                    </a:srgbClr>
                  </a:solidFill>
                  <a:latin typeface="Poppins Light"/>
                  <a:ea typeface="Poppins Light"/>
                  <a:cs typeface="Poppins Light"/>
                  <a:sym typeface="Poppins Light"/>
                </a:defRPr>
              </a:pPr>
              <a:endParaRPr/>
            </a:p>
          </p:txBody>
        </p:sp>
        <p:sp>
          <p:nvSpPr>
            <p:cNvPr id="1054" name="Freeform 19"/>
            <p:cNvSpPr/>
            <p:nvPr/>
          </p:nvSpPr>
          <p:spPr>
            <a:xfrm>
              <a:off x="109402" y="109403"/>
              <a:ext cx="656420" cy="437613"/>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cubicBezTo>
                    <a:pt x="1575" y="0"/>
                    <a:pt x="1575" y="0"/>
                    <a:pt x="1575" y="0"/>
                  </a:cubicBezTo>
                  <a:cubicBezTo>
                    <a:pt x="675" y="0"/>
                    <a:pt x="0" y="1013"/>
                    <a:pt x="0" y="2363"/>
                  </a:cubicBezTo>
                  <a:cubicBezTo>
                    <a:pt x="0" y="19237"/>
                    <a:pt x="0" y="19237"/>
                    <a:pt x="0" y="19237"/>
                  </a:cubicBezTo>
                  <a:cubicBezTo>
                    <a:pt x="0" y="20587"/>
                    <a:pt x="675" y="21600"/>
                    <a:pt x="1575" y="21600"/>
                  </a:cubicBezTo>
                  <a:cubicBezTo>
                    <a:pt x="20025" y="21600"/>
                    <a:pt x="20025" y="21600"/>
                    <a:pt x="20025" y="21600"/>
                  </a:cubicBezTo>
                  <a:cubicBezTo>
                    <a:pt x="20925" y="21600"/>
                    <a:pt x="21600" y="20587"/>
                    <a:pt x="21600" y="19237"/>
                  </a:cubicBezTo>
                  <a:cubicBezTo>
                    <a:pt x="21600" y="2363"/>
                    <a:pt x="21600" y="2363"/>
                    <a:pt x="21600" y="2363"/>
                  </a:cubicBezTo>
                  <a:cubicBezTo>
                    <a:pt x="21600" y="1013"/>
                    <a:pt x="20925" y="0"/>
                    <a:pt x="20025" y="0"/>
                  </a:cubicBezTo>
                  <a:close/>
                  <a:moveTo>
                    <a:pt x="20700" y="19237"/>
                  </a:moveTo>
                  <a:cubicBezTo>
                    <a:pt x="20700" y="19913"/>
                    <a:pt x="20475" y="20250"/>
                    <a:pt x="20025" y="20250"/>
                  </a:cubicBezTo>
                  <a:cubicBezTo>
                    <a:pt x="1575" y="20250"/>
                    <a:pt x="1575" y="20250"/>
                    <a:pt x="1575" y="20250"/>
                  </a:cubicBezTo>
                  <a:cubicBezTo>
                    <a:pt x="1125" y="20250"/>
                    <a:pt x="900" y="19913"/>
                    <a:pt x="900" y="19237"/>
                  </a:cubicBezTo>
                  <a:cubicBezTo>
                    <a:pt x="900" y="2363"/>
                    <a:pt x="900" y="2363"/>
                    <a:pt x="900" y="2363"/>
                  </a:cubicBezTo>
                  <a:cubicBezTo>
                    <a:pt x="900" y="1688"/>
                    <a:pt x="1125" y="1350"/>
                    <a:pt x="1575" y="1350"/>
                  </a:cubicBezTo>
                  <a:cubicBezTo>
                    <a:pt x="20025" y="1350"/>
                    <a:pt x="20025" y="1350"/>
                    <a:pt x="20025" y="1350"/>
                  </a:cubicBezTo>
                  <a:cubicBezTo>
                    <a:pt x="20475" y="1350"/>
                    <a:pt x="20700" y="1688"/>
                    <a:pt x="20700" y="2363"/>
                  </a:cubicBezTo>
                  <a:lnTo>
                    <a:pt x="20700" y="1923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000000">
                      <a:alpha val="20000"/>
                    </a:srgbClr>
                  </a:solidFill>
                  <a:latin typeface="Poppins Light"/>
                  <a:ea typeface="Poppins Light"/>
                  <a:cs typeface="Poppins Light"/>
                  <a:sym typeface="Poppins Light"/>
                </a:defRPr>
              </a:pPr>
              <a:endParaRPr/>
            </a:p>
          </p:txBody>
        </p:sp>
        <p:sp>
          <p:nvSpPr>
            <p:cNvPr id="1055" name="Freeform 20"/>
            <p:cNvSpPr/>
            <p:nvPr/>
          </p:nvSpPr>
          <p:spPr>
            <a:xfrm>
              <a:off x="396345" y="561410"/>
              <a:ext cx="82533" cy="815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000000">
                      <a:alpha val="20000"/>
                    </a:srgbClr>
                  </a:solidFill>
                  <a:latin typeface="Poppins Light"/>
                  <a:ea typeface="Poppins Light"/>
                  <a:cs typeface="Poppins Light"/>
                  <a:sym typeface="Poppins Light"/>
                </a:defRPr>
              </a:pPr>
              <a:endParaRPr/>
            </a:p>
          </p:txBody>
        </p:sp>
        <p:sp>
          <p:nvSpPr>
            <p:cNvPr id="1056" name="Freeform 21"/>
            <p:cNvSpPr/>
            <p:nvPr/>
          </p:nvSpPr>
          <p:spPr>
            <a:xfrm>
              <a:off x="382910" y="246636"/>
              <a:ext cx="135519" cy="164106"/>
            </a:xfrm>
            <a:custGeom>
              <a:avLst/>
              <a:gdLst/>
              <a:ahLst/>
              <a:cxnLst>
                <a:cxn ang="0">
                  <a:pos x="wd2" y="hd2"/>
                </a:cxn>
                <a:cxn ang="5400000">
                  <a:pos x="wd2" y="hd2"/>
                </a:cxn>
                <a:cxn ang="10800000">
                  <a:pos x="wd2" y="hd2"/>
                </a:cxn>
                <a:cxn ang="16200000">
                  <a:pos x="wd2" y="hd2"/>
                </a:cxn>
              </a:cxnLst>
              <a:rect l="0" t="0" r="r" b="b"/>
              <a:pathLst>
                <a:path w="21330" h="21600" extrusionOk="0">
                  <a:moveTo>
                    <a:pt x="2160" y="0"/>
                  </a:moveTo>
                  <a:cubicBezTo>
                    <a:pt x="1080" y="0"/>
                    <a:pt x="0" y="0"/>
                    <a:pt x="0" y="900"/>
                  </a:cubicBezTo>
                  <a:cubicBezTo>
                    <a:pt x="0" y="1800"/>
                    <a:pt x="0" y="18900"/>
                    <a:pt x="0" y="20700"/>
                  </a:cubicBezTo>
                  <a:cubicBezTo>
                    <a:pt x="0" y="21600"/>
                    <a:pt x="1080" y="21600"/>
                    <a:pt x="2160" y="21600"/>
                  </a:cubicBezTo>
                  <a:cubicBezTo>
                    <a:pt x="3240" y="20700"/>
                    <a:pt x="19440" y="12600"/>
                    <a:pt x="20520" y="11700"/>
                  </a:cubicBezTo>
                  <a:cubicBezTo>
                    <a:pt x="21600" y="11700"/>
                    <a:pt x="21600" y="9900"/>
                    <a:pt x="20520" y="9900"/>
                  </a:cubicBezTo>
                  <a:cubicBezTo>
                    <a:pt x="19440" y="9000"/>
                    <a:pt x="3240" y="900"/>
                    <a:pt x="216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000000">
                      <a:alpha val="20000"/>
                    </a:srgbClr>
                  </a:solidFill>
                  <a:latin typeface="Poppins Light"/>
                  <a:ea typeface="Poppins Light"/>
                  <a:cs typeface="Poppins Light"/>
                  <a:sym typeface="Poppins Light"/>
                </a:defRPr>
              </a:pPr>
              <a:endParaRPr/>
            </a:p>
          </p:txBody>
        </p:sp>
      </p:grpSp>
      <p:sp>
        <p:nvSpPr>
          <p:cNvPr id="1058" name="Freeform 25"/>
          <p:cNvSpPr/>
          <p:nvPr/>
        </p:nvSpPr>
        <p:spPr>
          <a:xfrm>
            <a:off x="506284" y="12029961"/>
            <a:ext cx="1107374" cy="748343"/>
          </a:xfrm>
          <a:custGeom>
            <a:avLst/>
            <a:gdLst/>
            <a:ahLst/>
            <a:cxnLst>
              <a:cxn ang="0">
                <a:pos x="wd2" y="hd2"/>
              </a:cxn>
              <a:cxn ang="5400000">
                <a:pos x="wd2" y="hd2"/>
              </a:cxn>
              <a:cxn ang="10800000">
                <a:pos x="wd2" y="hd2"/>
              </a:cxn>
              <a:cxn ang="16200000">
                <a:pos x="wd2" y="hd2"/>
              </a:cxn>
            </a:cxnLst>
            <a:rect l="0" t="0" r="r" b="b"/>
            <a:pathLst>
              <a:path w="21600" h="21600" extrusionOk="0">
                <a:moveTo>
                  <a:pt x="17280" y="8640"/>
                </a:moveTo>
                <a:cubicBezTo>
                  <a:pt x="17280" y="8640"/>
                  <a:pt x="17280" y="8640"/>
                  <a:pt x="17280" y="8640"/>
                </a:cubicBezTo>
                <a:cubicBezTo>
                  <a:pt x="17280" y="8640"/>
                  <a:pt x="17280" y="8640"/>
                  <a:pt x="17280" y="8640"/>
                </a:cubicBezTo>
                <a:cubicBezTo>
                  <a:pt x="17280" y="3780"/>
                  <a:pt x="14760" y="0"/>
                  <a:pt x="11520" y="0"/>
                </a:cubicBezTo>
                <a:cubicBezTo>
                  <a:pt x="8820" y="0"/>
                  <a:pt x="6480" y="2700"/>
                  <a:pt x="5940" y="6480"/>
                </a:cubicBezTo>
                <a:cubicBezTo>
                  <a:pt x="5580" y="6480"/>
                  <a:pt x="5400" y="6480"/>
                  <a:pt x="5040" y="6480"/>
                </a:cubicBezTo>
                <a:cubicBezTo>
                  <a:pt x="2340" y="6480"/>
                  <a:pt x="0" y="9990"/>
                  <a:pt x="0" y="14040"/>
                </a:cubicBezTo>
                <a:cubicBezTo>
                  <a:pt x="0" y="18090"/>
                  <a:pt x="2340" y="21600"/>
                  <a:pt x="5040" y="21600"/>
                </a:cubicBezTo>
                <a:cubicBezTo>
                  <a:pt x="17280" y="21600"/>
                  <a:pt x="17280" y="21600"/>
                  <a:pt x="17280" y="21600"/>
                </a:cubicBezTo>
                <a:cubicBezTo>
                  <a:pt x="19620" y="21600"/>
                  <a:pt x="21600" y="18630"/>
                  <a:pt x="21600" y="15120"/>
                </a:cubicBezTo>
                <a:cubicBezTo>
                  <a:pt x="21600" y="11610"/>
                  <a:pt x="19620" y="8640"/>
                  <a:pt x="17280" y="8640"/>
                </a:cubicBezTo>
                <a:close/>
                <a:moveTo>
                  <a:pt x="17280" y="19440"/>
                </a:moveTo>
                <a:cubicBezTo>
                  <a:pt x="12780" y="19440"/>
                  <a:pt x="12780" y="19440"/>
                  <a:pt x="12780" y="19440"/>
                </a:cubicBezTo>
                <a:cubicBezTo>
                  <a:pt x="12780" y="15660"/>
                  <a:pt x="12780" y="15660"/>
                  <a:pt x="12780" y="15660"/>
                </a:cubicBezTo>
                <a:cubicBezTo>
                  <a:pt x="14400" y="15660"/>
                  <a:pt x="14400" y="15660"/>
                  <a:pt x="14400" y="15660"/>
                </a:cubicBezTo>
                <a:cubicBezTo>
                  <a:pt x="11160" y="9720"/>
                  <a:pt x="11160" y="9720"/>
                  <a:pt x="11160" y="9720"/>
                </a:cubicBezTo>
                <a:cubicBezTo>
                  <a:pt x="8100" y="15660"/>
                  <a:pt x="8100" y="15660"/>
                  <a:pt x="8100" y="15660"/>
                </a:cubicBezTo>
                <a:cubicBezTo>
                  <a:pt x="9720" y="15660"/>
                  <a:pt x="9720" y="15660"/>
                  <a:pt x="9720" y="15660"/>
                </a:cubicBezTo>
                <a:cubicBezTo>
                  <a:pt x="9720" y="19440"/>
                  <a:pt x="9720" y="19440"/>
                  <a:pt x="9720" y="19440"/>
                </a:cubicBezTo>
                <a:cubicBezTo>
                  <a:pt x="5040" y="19440"/>
                  <a:pt x="5040" y="19440"/>
                  <a:pt x="5040" y="19440"/>
                </a:cubicBezTo>
                <a:cubicBezTo>
                  <a:pt x="3060" y="19440"/>
                  <a:pt x="1440" y="17010"/>
                  <a:pt x="1440" y="14040"/>
                </a:cubicBezTo>
                <a:cubicBezTo>
                  <a:pt x="1440" y="11070"/>
                  <a:pt x="3060" y="8640"/>
                  <a:pt x="5040" y="8640"/>
                </a:cubicBezTo>
                <a:cubicBezTo>
                  <a:pt x="5400" y="8640"/>
                  <a:pt x="5760" y="8640"/>
                  <a:pt x="6300" y="8910"/>
                </a:cubicBezTo>
                <a:cubicBezTo>
                  <a:pt x="6480" y="9180"/>
                  <a:pt x="6660" y="9180"/>
                  <a:pt x="6840" y="8910"/>
                </a:cubicBezTo>
                <a:cubicBezTo>
                  <a:pt x="7020" y="8640"/>
                  <a:pt x="7200" y="8370"/>
                  <a:pt x="7200" y="8100"/>
                </a:cubicBezTo>
                <a:cubicBezTo>
                  <a:pt x="7380" y="4590"/>
                  <a:pt x="9180" y="2160"/>
                  <a:pt x="11520" y="2160"/>
                </a:cubicBezTo>
                <a:cubicBezTo>
                  <a:pt x="13860" y="2160"/>
                  <a:pt x="15840" y="5130"/>
                  <a:pt x="15840" y="8640"/>
                </a:cubicBezTo>
                <a:cubicBezTo>
                  <a:pt x="15840" y="8910"/>
                  <a:pt x="15840" y="9180"/>
                  <a:pt x="15840" y="9720"/>
                </a:cubicBezTo>
                <a:cubicBezTo>
                  <a:pt x="15660" y="9990"/>
                  <a:pt x="15840" y="10530"/>
                  <a:pt x="16020" y="10530"/>
                </a:cubicBezTo>
                <a:cubicBezTo>
                  <a:pt x="16200" y="10800"/>
                  <a:pt x="16380" y="11070"/>
                  <a:pt x="16740" y="10800"/>
                </a:cubicBezTo>
                <a:cubicBezTo>
                  <a:pt x="16920" y="10800"/>
                  <a:pt x="17100" y="10800"/>
                  <a:pt x="17280" y="10800"/>
                </a:cubicBezTo>
                <a:cubicBezTo>
                  <a:pt x="18900" y="10800"/>
                  <a:pt x="20160" y="12690"/>
                  <a:pt x="20160" y="15120"/>
                </a:cubicBezTo>
                <a:cubicBezTo>
                  <a:pt x="20160" y="17550"/>
                  <a:pt x="18900" y="19440"/>
                  <a:pt x="17280" y="19440"/>
                </a:cubicBezTo>
                <a:close/>
              </a:path>
            </a:pathLst>
          </a:custGeom>
          <a:solidFill>
            <a:srgbClr val="000000"/>
          </a:solidFill>
          <a:ln w="12700">
            <a:miter lim="400000"/>
          </a:ln>
        </p:spPr>
        <p:txBody>
          <a:bodyPr tIns="91439" bIns="91439"/>
          <a:lstStyle/>
          <a:p>
            <a:pPr defTabSz="914400">
              <a:defRPr sz="5400" b="0">
                <a:solidFill>
                  <a:srgbClr val="000000">
                    <a:alpha val="20000"/>
                  </a:srgbClr>
                </a:solidFill>
                <a:latin typeface="Poppins Light"/>
                <a:ea typeface="Poppins Light"/>
                <a:cs typeface="Poppins Light"/>
                <a:sym typeface="Poppins Light"/>
              </a:defRPr>
            </a:pPr>
            <a:endParaRPr/>
          </a:p>
        </p:txBody>
      </p:sp>
      <p:grpSp>
        <p:nvGrpSpPr>
          <p:cNvPr id="1061" name="Group 308"/>
          <p:cNvGrpSpPr/>
          <p:nvPr/>
        </p:nvGrpSpPr>
        <p:grpSpPr>
          <a:xfrm>
            <a:off x="2632834" y="11999159"/>
            <a:ext cx="606786" cy="809941"/>
            <a:chOff x="0" y="0"/>
            <a:chExt cx="606785" cy="809939"/>
          </a:xfrm>
        </p:grpSpPr>
        <p:sp>
          <p:nvSpPr>
            <p:cNvPr id="1059" name="Freeform 116"/>
            <p:cNvSpPr/>
            <p:nvPr/>
          </p:nvSpPr>
          <p:spPr>
            <a:xfrm>
              <a:off x="0" y="0"/>
              <a:ext cx="606786" cy="809940"/>
            </a:xfrm>
            <a:custGeom>
              <a:avLst/>
              <a:gdLst/>
              <a:ahLst/>
              <a:cxnLst>
                <a:cxn ang="0">
                  <a:pos x="wd2" y="hd2"/>
                </a:cxn>
                <a:cxn ang="5400000">
                  <a:pos x="wd2" y="hd2"/>
                </a:cxn>
                <a:cxn ang="10800000">
                  <a:pos x="wd2" y="hd2"/>
                </a:cxn>
                <a:cxn ang="16200000">
                  <a:pos x="wd2" y="hd2"/>
                </a:cxn>
              </a:cxnLst>
              <a:rect l="0" t="0" r="r" b="b"/>
              <a:pathLst>
                <a:path w="21600" h="21600" extrusionOk="0">
                  <a:moveTo>
                    <a:pt x="18900" y="8775"/>
                  </a:moveTo>
                  <a:cubicBezTo>
                    <a:pt x="18900" y="6075"/>
                    <a:pt x="18900" y="6075"/>
                    <a:pt x="18900" y="6075"/>
                  </a:cubicBezTo>
                  <a:cubicBezTo>
                    <a:pt x="18900" y="2700"/>
                    <a:pt x="15300" y="0"/>
                    <a:pt x="10800" y="0"/>
                  </a:cubicBezTo>
                  <a:cubicBezTo>
                    <a:pt x="6300" y="0"/>
                    <a:pt x="2700" y="2700"/>
                    <a:pt x="2700" y="6075"/>
                  </a:cubicBezTo>
                  <a:cubicBezTo>
                    <a:pt x="2700" y="8775"/>
                    <a:pt x="2700" y="8775"/>
                    <a:pt x="2700" y="8775"/>
                  </a:cubicBezTo>
                  <a:cubicBezTo>
                    <a:pt x="1125" y="8775"/>
                    <a:pt x="0" y="9619"/>
                    <a:pt x="0" y="10800"/>
                  </a:cubicBezTo>
                  <a:cubicBezTo>
                    <a:pt x="0" y="12825"/>
                    <a:pt x="0" y="12825"/>
                    <a:pt x="0" y="12825"/>
                  </a:cubicBezTo>
                  <a:cubicBezTo>
                    <a:pt x="0" y="13500"/>
                    <a:pt x="0" y="13500"/>
                    <a:pt x="0" y="13500"/>
                  </a:cubicBezTo>
                  <a:cubicBezTo>
                    <a:pt x="0" y="14850"/>
                    <a:pt x="0" y="14850"/>
                    <a:pt x="0" y="14850"/>
                  </a:cubicBezTo>
                  <a:cubicBezTo>
                    <a:pt x="0" y="15525"/>
                    <a:pt x="0" y="15525"/>
                    <a:pt x="0" y="15525"/>
                  </a:cubicBezTo>
                  <a:cubicBezTo>
                    <a:pt x="0" y="18900"/>
                    <a:pt x="3600" y="21600"/>
                    <a:pt x="8100" y="21600"/>
                  </a:cubicBezTo>
                  <a:cubicBezTo>
                    <a:pt x="13500" y="21600"/>
                    <a:pt x="13500" y="21600"/>
                    <a:pt x="13500" y="21600"/>
                  </a:cubicBezTo>
                  <a:cubicBezTo>
                    <a:pt x="18000" y="21600"/>
                    <a:pt x="21600" y="18900"/>
                    <a:pt x="21600" y="15525"/>
                  </a:cubicBezTo>
                  <a:cubicBezTo>
                    <a:pt x="21600" y="14850"/>
                    <a:pt x="21600" y="14850"/>
                    <a:pt x="21600" y="14850"/>
                  </a:cubicBezTo>
                  <a:cubicBezTo>
                    <a:pt x="21600" y="13500"/>
                    <a:pt x="21600" y="13500"/>
                    <a:pt x="21600" y="13500"/>
                  </a:cubicBezTo>
                  <a:cubicBezTo>
                    <a:pt x="21600" y="12825"/>
                    <a:pt x="21600" y="12825"/>
                    <a:pt x="21600" y="12825"/>
                  </a:cubicBezTo>
                  <a:cubicBezTo>
                    <a:pt x="21600" y="10800"/>
                    <a:pt x="21600" y="10800"/>
                    <a:pt x="21600" y="10800"/>
                  </a:cubicBezTo>
                  <a:cubicBezTo>
                    <a:pt x="21600" y="9619"/>
                    <a:pt x="20475" y="8775"/>
                    <a:pt x="18900" y="8775"/>
                  </a:cubicBezTo>
                  <a:close/>
                  <a:moveTo>
                    <a:pt x="4500" y="6075"/>
                  </a:moveTo>
                  <a:cubicBezTo>
                    <a:pt x="4500" y="3544"/>
                    <a:pt x="7425" y="1350"/>
                    <a:pt x="10800" y="1350"/>
                  </a:cubicBezTo>
                  <a:cubicBezTo>
                    <a:pt x="14175" y="1350"/>
                    <a:pt x="17100" y="3544"/>
                    <a:pt x="17100" y="6075"/>
                  </a:cubicBezTo>
                  <a:cubicBezTo>
                    <a:pt x="17100" y="8775"/>
                    <a:pt x="17100" y="8775"/>
                    <a:pt x="17100" y="8775"/>
                  </a:cubicBezTo>
                  <a:cubicBezTo>
                    <a:pt x="15300" y="8775"/>
                    <a:pt x="15300" y="8775"/>
                    <a:pt x="15300" y="8775"/>
                  </a:cubicBezTo>
                  <a:cubicBezTo>
                    <a:pt x="15300" y="6075"/>
                    <a:pt x="15300" y="6075"/>
                    <a:pt x="15300" y="6075"/>
                  </a:cubicBezTo>
                  <a:cubicBezTo>
                    <a:pt x="15300" y="4219"/>
                    <a:pt x="13275" y="2700"/>
                    <a:pt x="10800" y="2700"/>
                  </a:cubicBezTo>
                  <a:cubicBezTo>
                    <a:pt x="8325" y="2700"/>
                    <a:pt x="6300" y="4219"/>
                    <a:pt x="6300" y="6075"/>
                  </a:cubicBezTo>
                  <a:cubicBezTo>
                    <a:pt x="6300" y="8775"/>
                    <a:pt x="6300" y="8775"/>
                    <a:pt x="6300" y="8775"/>
                  </a:cubicBezTo>
                  <a:cubicBezTo>
                    <a:pt x="4500" y="8775"/>
                    <a:pt x="4500" y="8775"/>
                    <a:pt x="4500" y="8775"/>
                  </a:cubicBezTo>
                  <a:lnTo>
                    <a:pt x="4500" y="6075"/>
                  </a:lnTo>
                  <a:close/>
                  <a:moveTo>
                    <a:pt x="14400" y="6075"/>
                  </a:moveTo>
                  <a:cubicBezTo>
                    <a:pt x="14400" y="6075"/>
                    <a:pt x="14400" y="6075"/>
                    <a:pt x="14400" y="6075"/>
                  </a:cubicBezTo>
                  <a:cubicBezTo>
                    <a:pt x="14400" y="8775"/>
                    <a:pt x="14400" y="8775"/>
                    <a:pt x="14400" y="8775"/>
                  </a:cubicBezTo>
                  <a:cubicBezTo>
                    <a:pt x="7200" y="8775"/>
                    <a:pt x="7200" y="8775"/>
                    <a:pt x="7200" y="8775"/>
                  </a:cubicBezTo>
                  <a:cubicBezTo>
                    <a:pt x="7200" y="6075"/>
                    <a:pt x="7200" y="6075"/>
                    <a:pt x="7200" y="6075"/>
                  </a:cubicBezTo>
                  <a:cubicBezTo>
                    <a:pt x="7200" y="6075"/>
                    <a:pt x="7200" y="6075"/>
                    <a:pt x="7200" y="6075"/>
                  </a:cubicBezTo>
                  <a:cubicBezTo>
                    <a:pt x="7200" y="4556"/>
                    <a:pt x="8775" y="3375"/>
                    <a:pt x="10800" y="3375"/>
                  </a:cubicBezTo>
                  <a:cubicBezTo>
                    <a:pt x="12825" y="3375"/>
                    <a:pt x="14400" y="4556"/>
                    <a:pt x="14400" y="6075"/>
                  </a:cubicBezTo>
                  <a:close/>
                  <a:moveTo>
                    <a:pt x="19800" y="12825"/>
                  </a:moveTo>
                  <a:cubicBezTo>
                    <a:pt x="19800" y="13500"/>
                    <a:pt x="19800" y="13500"/>
                    <a:pt x="19800" y="13500"/>
                  </a:cubicBezTo>
                  <a:cubicBezTo>
                    <a:pt x="19800" y="14850"/>
                    <a:pt x="19800" y="14850"/>
                    <a:pt x="19800" y="14850"/>
                  </a:cubicBezTo>
                  <a:cubicBezTo>
                    <a:pt x="19800" y="15525"/>
                    <a:pt x="19800" y="15525"/>
                    <a:pt x="19800" y="15525"/>
                  </a:cubicBezTo>
                  <a:cubicBezTo>
                    <a:pt x="19800" y="18056"/>
                    <a:pt x="16875" y="20250"/>
                    <a:pt x="13500" y="20250"/>
                  </a:cubicBezTo>
                  <a:cubicBezTo>
                    <a:pt x="8100" y="20250"/>
                    <a:pt x="8100" y="20250"/>
                    <a:pt x="8100" y="20250"/>
                  </a:cubicBezTo>
                  <a:cubicBezTo>
                    <a:pt x="4725" y="20250"/>
                    <a:pt x="1800" y="18056"/>
                    <a:pt x="1800" y="15525"/>
                  </a:cubicBezTo>
                  <a:cubicBezTo>
                    <a:pt x="1800" y="14850"/>
                    <a:pt x="1800" y="14850"/>
                    <a:pt x="1800" y="14850"/>
                  </a:cubicBezTo>
                  <a:cubicBezTo>
                    <a:pt x="1800" y="13500"/>
                    <a:pt x="1800" y="13500"/>
                    <a:pt x="1800" y="13500"/>
                  </a:cubicBezTo>
                  <a:cubicBezTo>
                    <a:pt x="1800" y="12825"/>
                    <a:pt x="1800" y="12825"/>
                    <a:pt x="1800" y="12825"/>
                  </a:cubicBezTo>
                  <a:cubicBezTo>
                    <a:pt x="1800" y="10800"/>
                    <a:pt x="1800" y="10800"/>
                    <a:pt x="1800" y="10800"/>
                  </a:cubicBezTo>
                  <a:cubicBezTo>
                    <a:pt x="1800" y="10463"/>
                    <a:pt x="2250" y="10125"/>
                    <a:pt x="2700" y="10125"/>
                  </a:cubicBezTo>
                  <a:cubicBezTo>
                    <a:pt x="3375" y="10125"/>
                    <a:pt x="3825" y="10125"/>
                    <a:pt x="4500" y="10125"/>
                  </a:cubicBezTo>
                  <a:cubicBezTo>
                    <a:pt x="17100" y="10125"/>
                    <a:pt x="17100" y="10125"/>
                    <a:pt x="17100" y="10125"/>
                  </a:cubicBezTo>
                  <a:cubicBezTo>
                    <a:pt x="17775" y="10125"/>
                    <a:pt x="18225" y="10125"/>
                    <a:pt x="18900" y="10125"/>
                  </a:cubicBezTo>
                  <a:cubicBezTo>
                    <a:pt x="19350" y="10125"/>
                    <a:pt x="19800" y="10463"/>
                    <a:pt x="19800" y="10800"/>
                  </a:cubicBezTo>
                  <a:lnTo>
                    <a:pt x="19800" y="1282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0" name="Freeform 117"/>
            <p:cNvSpPr/>
            <p:nvPr/>
          </p:nvSpPr>
          <p:spPr>
            <a:xfrm>
              <a:off x="251266" y="481152"/>
              <a:ext cx="101577" cy="1523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3600"/>
                    <a:pt x="0" y="7200"/>
                  </a:cubicBezTo>
                  <a:cubicBezTo>
                    <a:pt x="0" y="9000"/>
                    <a:pt x="1350" y="13500"/>
                    <a:pt x="4050" y="17100"/>
                  </a:cubicBezTo>
                  <a:cubicBezTo>
                    <a:pt x="5400" y="19800"/>
                    <a:pt x="6750" y="21600"/>
                    <a:pt x="10800" y="21600"/>
                  </a:cubicBezTo>
                  <a:cubicBezTo>
                    <a:pt x="14850" y="21600"/>
                    <a:pt x="16200" y="19800"/>
                    <a:pt x="17550" y="17100"/>
                  </a:cubicBezTo>
                  <a:cubicBezTo>
                    <a:pt x="20250" y="13500"/>
                    <a:pt x="21600" y="9000"/>
                    <a:pt x="21600" y="7200"/>
                  </a:cubicBezTo>
                  <a:cubicBezTo>
                    <a:pt x="21600" y="3600"/>
                    <a:pt x="162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66" name="Group 311"/>
          <p:cNvGrpSpPr/>
          <p:nvPr/>
        </p:nvGrpSpPr>
        <p:grpSpPr>
          <a:xfrm>
            <a:off x="4565308" y="12037035"/>
            <a:ext cx="770003" cy="734189"/>
            <a:chOff x="0" y="0"/>
            <a:chExt cx="770002" cy="734187"/>
          </a:xfrm>
        </p:grpSpPr>
        <p:sp>
          <p:nvSpPr>
            <p:cNvPr id="1062" name="Freeform 106"/>
            <p:cNvSpPr/>
            <p:nvPr/>
          </p:nvSpPr>
          <p:spPr>
            <a:xfrm>
              <a:off x="-1" y="0"/>
              <a:ext cx="770004" cy="734188"/>
            </a:xfrm>
            <a:custGeom>
              <a:avLst/>
              <a:gdLst/>
              <a:ahLst/>
              <a:cxnLst>
                <a:cxn ang="0">
                  <a:pos x="wd2" y="hd2"/>
                </a:cxn>
                <a:cxn ang="5400000">
                  <a:pos x="wd2" y="hd2"/>
                </a:cxn>
                <a:cxn ang="10800000">
                  <a:pos x="wd2" y="hd2"/>
                </a:cxn>
                <a:cxn ang="16200000">
                  <a:pos x="wd2" y="hd2"/>
                </a:cxn>
              </a:cxnLst>
              <a:rect l="0" t="0" r="r" b="b"/>
              <a:pathLst>
                <a:path w="21600" h="21600" extrusionOk="0">
                  <a:moveTo>
                    <a:pt x="19744" y="0"/>
                  </a:moveTo>
                  <a:cubicBezTo>
                    <a:pt x="1856" y="0"/>
                    <a:pt x="1856" y="0"/>
                    <a:pt x="1856" y="0"/>
                  </a:cubicBezTo>
                  <a:cubicBezTo>
                    <a:pt x="844" y="0"/>
                    <a:pt x="0" y="885"/>
                    <a:pt x="0" y="1948"/>
                  </a:cubicBezTo>
                  <a:cubicBezTo>
                    <a:pt x="0" y="16466"/>
                    <a:pt x="0" y="16466"/>
                    <a:pt x="0" y="16466"/>
                  </a:cubicBezTo>
                  <a:cubicBezTo>
                    <a:pt x="0" y="17528"/>
                    <a:pt x="844" y="18413"/>
                    <a:pt x="1856" y="18413"/>
                  </a:cubicBezTo>
                  <a:cubicBezTo>
                    <a:pt x="7256" y="18413"/>
                    <a:pt x="7256" y="18413"/>
                    <a:pt x="7256" y="18413"/>
                  </a:cubicBezTo>
                  <a:cubicBezTo>
                    <a:pt x="6919" y="18767"/>
                    <a:pt x="6581" y="19298"/>
                    <a:pt x="6244" y="19475"/>
                  </a:cubicBezTo>
                  <a:cubicBezTo>
                    <a:pt x="6075" y="19652"/>
                    <a:pt x="5906" y="19830"/>
                    <a:pt x="5737" y="20007"/>
                  </a:cubicBezTo>
                  <a:cubicBezTo>
                    <a:pt x="5737" y="20184"/>
                    <a:pt x="5569" y="20538"/>
                    <a:pt x="5737" y="20892"/>
                  </a:cubicBezTo>
                  <a:cubicBezTo>
                    <a:pt x="5906" y="21246"/>
                    <a:pt x="6244" y="21600"/>
                    <a:pt x="7088" y="21600"/>
                  </a:cubicBezTo>
                  <a:cubicBezTo>
                    <a:pt x="14512" y="21600"/>
                    <a:pt x="14512" y="21600"/>
                    <a:pt x="14512" y="21600"/>
                  </a:cubicBezTo>
                  <a:cubicBezTo>
                    <a:pt x="15356" y="21600"/>
                    <a:pt x="15694" y="21246"/>
                    <a:pt x="15862" y="20892"/>
                  </a:cubicBezTo>
                  <a:cubicBezTo>
                    <a:pt x="16031" y="20538"/>
                    <a:pt x="15862" y="20184"/>
                    <a:pt x="15862" y="20007"/>
                  </a:cubicBezTo>
                  <a:cubicBezTo>
                    <a:pt x="15694" y="19830"/>
                    <a:pt x="15525" y="19652"/>
                    <a:pt x="15356" y="19475"/>
                  </a:cubicBezTo>
                  <a:cubicBezTo>
                    <a:pt x="15019" y="19298"/>
                    <a:pt x="14681" y="18767"/>
                    <a:pt x="14344" y="18413"/>
                  </a:cubicBezTo>
                  <a:cubicBezTo>
                    <a:pt x="19744" y="18413"/>
                    <a:pt x="19744" y="18413"/>
                    <a:pt x="19744" y="18413"/>
                  </a:cubicBezTo>
                  <a:cubicBezTo>
                    <a:pt x="20756" y="18413"/>
                    <a:pt x="21600" y="17528"/>
                    <a:pt x="21600" y="16466"/>
                  </a:cubicBezTo>
                  <a:cubicBezTo>
                    <a:pt x="21600" y="1948"/>
                    <a:pt x="21600" y="1948"/>
                    <a:pt x="21600" y="1948"/>
                  </a:cubicBezTo>
                  <a:cubicBezTo>
                    <a:pt x="21600" y="885"/>
                    <a:pt x="20756" y="0"/>
                    <a:pt x="19744" y="0"/>
                  </a:cubicBezTo>
                  <a:close/>
                  <a:moveTo>
                    <a:pt x="14850" y="20007"/>
                  </a:moveTo>
                  <a:cubicBezTo>
                    <a:pt x="15019" y="20184"/>
                    <a:pt x="15187" y="20361"/>
                    <a:pt x="15187" y="20538"/>
                  </a:cubicBezTo>
                  <a:cubicBezTo>
                    <a:pt x="15187" y="20538"/>
                    <a:pt x="15356" y="20538"/>
                    <a:pt x="15187" y="20538"/>
                  </a:cubicBezTo>
                  <a:cubicBezTo>
                    <a:pt x="15187" y="20715"/>
                    <a:pt x="14850" y="20892"/>
                    <a:pt x="14512" y="20892"/>
                  </a:cubicBezTo>
                  <a:cubicBezTo>
                    <a:pt x="7088" y="20892"/>
                    <a:pt x="7088" y="20892"/>
                    <a:pt x="7088" y="20892"/>
                  </a:cubicBezTo>
                  <a:cubicBezTo>
                    <a:pt x="6750" y="20892"/>
                    <a:pt x="6413" y="20715"/>
                    <a:pt x="6413" y="20538"/>
                  </a:cubicBezTo>
                  <a:cubicBezTo>
                    <a:pt x="6413" y="20538"/>
                    <a:pt x="6413" y="20538"/>
                    <a:pt x="6413" y="20538"/>
                  </a:cubicBezTo>
                  <a:cubicBezTo>
                    <a:pt x="6413" y="20538"/>
                    <a:pt x="6413" y="20538"/>
                    <a:pt x="6413" y="20538"/>
                  </a:cubicBezTo>
                  <a:cubicBezTo>
                    <a:pt x="6413" y="20361"/>
                    <a:pt x="6581" y="20184"/>
                    <a:pt x="6750" y="20007"/>
                  </a:cubicBezTo>
                  <a:cubicBezTo>
                    <a:pt x="7425" y="19298"/>
                    <a:pt x="7931" y="18767"/>
                    <a:pt x="8100" y="18413"/>
                  </a:cubicBezTo>
                  <a:cubicBezTo>
                    <a:pt x="13500" y="18413"/>
                    <a:pt x="13500" y="18413"/>
                    <a:pt x="13500" y="18413"/>
                  </a:cubicBezTo>
                  <a:cubicBezTo>
                    <a:pt x="13669" y="18767"/>
                    <a:pt x="14175" y="19298"/>
                    <a:pt x="14850" y="20007"/>
                  </a:cubicBezTo>
                  <a:close/>
                  <a:moveTo>
                    <a:pt x="20250" y="16466"/>
                  </a:moveTo>
                  <a:cubicBezTo>
                    <a:pt x="20250" y="16820"/>
                    <a:pt x="20081" y="16997"/>
                    <a:pt x="19744" y="16997"/>
                  </a:cubicBezTo>
                  <a:cubicBezTo>
                    <a:pt x="1856" y="16997"/>
                    <a:pt x="1856" y="16997"/>
                    <a:pt x="1856" y="16997"/>
                  </a:cubicBezTo>
                  <a:cubicBezTo>
                    <a:pt x="1519" y="16997"/>
                    <a:pt x="1350" y="16820"/>
                    <a:pt x="1350" y="16466"/>
                  </a:cubicBezTo>
                  <a:cubicBezTo>
                    <a:pt x="1350" y="1948"/>
                    <a:pt x="1350" y="1948"/>
                    <a:pt x="1350" y="1948"/>
                  </a:cubicBezTo>
                  <a:cubicBezTo>
                    <a:pt x="1350" y="1593"/>
                    <a:pt x="1519" y="1416"/>
                    <a:pt x="1856" y="1416"/>
                  </a:cubicBezTo>
                  <a:cubicBezTo>
                    <a:pt x="19744" y="1416"/>
                    <a:pt x="19744" y="1416"/>
                    <a:pt x="19744" y="1416"/>
                  </a:cubicBezTo>
                  <a:cubicBezTo>
                    <a:pt x="20081" y="1416"/>
                    <a:pt x="20250" y="1593"/>
                    <a:pt x="20250" y="1948"/>
                  </a:cubicBezTo>
                  <a:lnTo>
                    <a:pt x="20250" y="164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3" name="Freeform 107"/>
            <p:cNvSpPr/>
            <p:nvPr/>
          </p:nvSpPr>
          <p:spPr>
            <a:xfrm>
              <a:off x="96696" y="96698"/>
              <a:ext cx="576608" cy="386793"/>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cubicBezTo>
                    <a:pt x="1575" y="0"/>
                    <a:pt x="1575" y="0"/>
                    <a:pt x="1575" y="0"/>
                  </a:cubicBezTo>
                  <a:cubicBezTo>
                    <a:pt x="675" y="0"/>
                    <a:pt x="0" y="1012"/>
                    <a:pt x="0" y="2362"/>
                  </a:cubicBezTo>
                  <a:cubicBezTo>
                    <a:pt x="0" y="19238"/>
                    <a:pt x="0" y="19238"/>
                    <a:pt x="0" y="19238"/>
                  </a:cubicBezTo>
                  <a:cubicBezTo>
                    <a:pt x="0" y="20588"/>
                    <a:pt x="675" y="21600"/>
                    <a:pt x="1575" y="21600"/>
                  </a:cubicBezTo>
                  <a:cubicBezTo>
                    <a:pt x="20025" y="21600"/>
                    <a:pt x="20025" y="21600"/>
                    <a:pt x="20025" y="21600"/>
                  </a:cubicBezTo>
                  <a:cubicBezTo>
                    <a:pt x="20925" y="21600"/>
                    <a:pt x="21600" y="20588"/>
                    <a:pt x="21600" y="19238"/>
                  </a:cubicBezTo>
                  <a:cubicBezTo>
                    <a:pt x="21600" y="2362"/>
                    <a:pt x="21600" y="2362"/>
                    <a:pt x="21600" y="2362"/>
                  </a:cubicBezTo>
                  <a:cubicBezTo>
                    <a:pt x="21600" y="1012"/>
                    <a:pt x="20925" y="0"/>
                    <a:pt x="20025" y="0"/>
                  </a:cubicBezTo>
                  <a:close/>
                  <a:moveTo>
                    <a:pt x="20700" y="19238"/>
                  </a:moveTo>
                  <a:cubicBezTo>
                    <a:pt x="20700" y="19913"/>
                    <a:pt x="20475" y="20250"/>
                    <a:pt x="20025" y="20250"/>
                  </a:cubicBezTo>
                  <a:cubicBezTo>
                    <a:pt x="1575" y="20250"/>
                    <a:pt x="1575" y="20250"/>
                    <a:pt x="1575" y="20250"/>
                  </a:cubicBezTo>
                  <a:cubicBezTo>
                    <a:pt x="1125" y="20250"/>
                    <a:pt x="900" y="19913"/>
                    <a:pt x="900" y="19238"/>
                  </a:cubicBezTo>
                  <a:cubicBezTo>
                    <a:pt x="900" y="2362"/>
                    <a:pt x="900" y="2362"/>
                    <a:pt x="900" y="2362"/>
                  </a:cubicBezTo>
                  <a:cubicBezTo>
                    <a:pt x="900" y="1687"/>
                    <a:pt x="1125" y="1350"/>
                    <a:pt x="1575" y="1350"/>
                  </a:cubicBezTo>
                  <a:cubicBezTo>
                    <a:pt x="20025" y="1350"/>
                    <a:pt x="20025" y="1350"/>
                    <a:pt x="20025" y="1350"/>
                  </a:cubicBezTo>
                  <a:cubicBezTo>
                    <a:pt x="20475" y="1350"/>
                    <a:pt x="20700" y="1687"/>
                    <a:pt x="20700" y="2362"/>
                  </a:cubicBezTo>
                  <a:lnTo>
                    <a:pt x="20700" y="1923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4" name="Freeform 108"/>
            <p:cNvSpPr/>
            <p:nvPr/>
          </p:nvSpPr>
          <p:spPr>
            <a:xfrm>
              <a:off x="347394" y="494233"/>
              <a:ext cx="71629" cy="7162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5" name="Freeform 109"/>
            <p:cNvSpPr/>
            <p:nvPr/>
          </p:nvSpPr>
          <p:spPr>
            <a:xfrm>
              <a:off x="268603" y="175489"/>
              <a:ext cx="229211" cy="2292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47" y="0"/>
                    <a:pt x="0" y="4547"/>
                    <a:pt x="0" y="10800"/>
                  </a:cubicBezTo>
                  <a:cubicBezTo>
                    <a:pt x="0" y="16484"/>
                    <a:pt x="4547" y="21600"/>
                    <a:pt x="10800" y="21600"/>
                  </a:cubicBezTo>
                  <a:cubicBezTo>
                    <a:pt x="17053" y="21600"/>
                    <a:pt x="21600" y="16484"/>
                    <a:pt x="21600" y="10800"/>
                  </a:cubicBezTo>
                  <a:cubicBezTo>
                    <a:pt x="21600" y="4547"/>
                    <a:pt x="17053" y="0"/>
                    <a:pt x="10800" y="0"/>
                  </a:cubicBezTo>
                  <a:close/>
                  <a:moveTo>
                    <a:pt x="10800" y="19326"/>
                  </a:moveTo>
                  <a:cubicBezTo>
                    <a:pt x="6253" y="19326"/>
                    <a:pt x="2274" y="15347"/>
                    <a:pt x="2274" y="10800"/>
                  </a:cubicBezTo>
                  <a:cubicBezTo>
                    <a:pt x="2274" y="6253"/>
                    <a:pt x="5684" y="2842"/>
                    <a:pt x="10232" y="2274"/>
                  </a:cubicBezTo>
                  <a:cubicBezTo>
                    <a:pt x="10232" y="12505"/>
                    <a:pt x="10232" y="12505"/>
                    <a:pt x="10232" y="12505"/>
                  </a:cubicBezTo>
                  <a:cubicBezTo>
                    <a:pt x="19326" y="9095"/>
                    <a:pt x="19326" y="9095"/>
                    <a:pt x="19326" y="9095"/>
                  </a:cubicBezTo>
                  <a:cubicBezTo>
                    <a:pt x="19326" y="9663"/>
                    <a:pt x="19326" y="10232"/>
                    <a:pt x="19326" y="10800"/>
                  </a:cubicBezTo>
                  <a:cubicBezTo>
                    <a:pt x="19326" y="15347"/>
                    <a:pt x="15347" y="19326"/>
                    <a:pt x="10800" y="1932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70" name="Group 316"/>
          <p:cNvGrpSpPr/>
          <p:nvPr/>
        </p:nvGrpSpPr>
        <p:grpSpPr>
          <a:xfrm>
            <a:off x="6683909" y="12036177"/>
            <a:ext cx="821769" cy="733551"/>
            <a:chOff x="0" y="0"/>
            <a:chExt cx="821768" cy="733549"/>
          </a:xfrm>
        </p:grpSpPr>
        <p:sp>
          <p:nvSpPr>
            <p:cNvPr id="1067" name="Freeform 145"/>
            <p:cNvSpPr/>
            <p:nvPr/>
          </p:nvSpPr>
          <p:spPr>
            <a:xfrm>
              <a:off x="0" y="0"/>
              <a:ext cx="821769" cy="733550"/>
            </a:xfrm>
            <a:custGeom>
              <a:avLst/>
              <a:gdLst/>
              <a:ahLst/>
              <a:cxnLst>
                <a:cxn ang="0">
                  <a:pos x="wd2" y="hd2"/>
                </a:cxn>
                <a:cxn ang="5400000">
                  <a:pos x="wd2" y="hd2"/>
                </a:cxn>
                <a:cxn ang="10800000">
                  <a:pos x="wd2" y="hd2"/>
                </a:cxn>
                <a:cxn ang="16200000">
                  <a:pos x="wd2" y="hd2"/>
                </a:cxn>
              </a:cxnLst>
              <a:rect l="0" t="0" r="r" b="b"/>
              <a:pathLst>
                <a:path w="21600" h="21531" extrusionOk="0">
                  <a:moveTo>
                    <a:pt x="17280" y="21398"/>
                  </a:moveTo>
                  <a:cubicBezTo>
                    <a:pt x="17100" y="21398"/>
                    <a:pt x="16920" y="21398"/>
                    <a:pt x="16740" y="21196"/>
                  </a:cubicBezTo>
                  <a:cubicBezTo>
                    <a:pt x="16380" y="20793"/>
                    <a:pt x="16560" y="20389"/>
                    <a:pt x="16740" y="19985"/>
                  </a:cubicBezTo>
                  <a:cubicBezTo>
                    <a:pt x="18900" y="17966"/>
                    <a:pt x="20160" y="15140"/>
                    <a:pt x="20160" y="12112"/>
                  </a:cubicBezTo>
                  <a:cubicBezTo>
                    <a:pt x="20160" y="6258"/>
                    <a:pt x="16020" y="1615"/>
                    <a:pt x="10800" y="1615"/>
                  </a:cubicBezTo>
                  <a:cubicBezTo>
                    <a:pt x="5580" y="1615"/>
                    <a:pt x="1440" y="6258"/>
                    <a:pt x="1440" y="12112"/>
                  </a:cubicBezTo>
                  <a:cubicBezTo>
                    <a:pt x="1440" y="15140"/>
                    <a:pt x="2700" y="17966"/>
                    <a:pt x="4860" y="19985"/>
                  </a:cubicBezTo>
                  <a:cubicBezTo>
                    <a:pt x="5040" y="20389"/>
                    <a:pt x="5220" y="20793"/>
                    <a:pt x="4860" y="21196"/>
                  </a:cubicBezTo>
                  <a:cubicBezTo>
                    <a:pt x="4680" y="21600"/>
                    <a:pt x="4140" y="21600"/>
                    <a:pt x="3960" y="21398"/>
                  </a:cubicBezTo>
                  <a:cubicBezTo>
                    <a:pt x="1440" y="18976"/>
                    <a:pt x="0" y="15544"/>
                    <a:pt x="0" y="12112"/>
                  </a:cubicBezTo>
                  <a:cubicBezTo>
                    <a:pt x="0" y="5249"/>
                    <a:pt x="4860" y="0"/>
                    <a:pt x="10800" y="0"/>
                  </a:cubicBezTo>
                  <a:cubicBezTo>
                    <a:pt x="16740" y="0"/>
                    <a:pt x="21600" y="5249"/>
                    <a:pt x="21600" y="12112"/>
                  </a:cubicBezTo>
                  <a:cubicBezTo>
                    <a:pt x="21600" y="15544"/>
                    <a:pt x="20160" y="18976"/>
                    <a:pt x="17640" y="21398"/>
                  </a:cubicBezTo>
                  <a:cubicBezTo>
                    <a:pt x="17640" y="21398"/>
                    <a:pt x="17460" y="21398"/>
                    <a:pt x="17280" y="2139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8" name="Oval 146"/>
            <p:cNvSpPr/>
            <p:nvPr/>
          </p:nvSpPr>
          <p:spPr>
            <a:xfrm>
              <a:off x="355691" y="421105"/>
              <a:ext cx="110389" cy="11038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69" name="Freeform 147"/>
            <p:cNvSpPr/>
            <p:nvPr/>
          </p:nvSpPr>
          <p:spPr>
            <a:xfrm>
              <a:off x="165252" y="230666"/>
              <a:ext cx="168280" cy="168280"/>
            </a:xfrm>
            <a:custGeom>
              <a:avLst/>
              <a:gdLst/>
              <a:ahLst/>
              <a:cxnLst>
                <a:cxn ang="0">
                  <a:pos x="wd2" y="hd2"/>
                </a:cxn>
                <a:cxn ang="5400000">
                  <a:pos x="wd2" y="hd2"/>
                </a:cxn>
                <a:cxn ang="10800000">
                  <a:pos x="wd2" y="hd2"/>
                </a:cxn>
                <a:cxn ang="16200000">
                  <a:pos x="wd2" y="hd2"/>
                </a:cxn>
              </a:cxnLst>
              <a:rect l="0" t="0" r="r" b="b"/>
              <a:pathLst>
                <a:path w="21168" h="21168" extrusionOk="0">
                  <a:moveTo>
                    <a:pt x="648" y="648"/>
                  </a:moveTo>
                  <a:cubicBezTo>
                    <a:pt x="2376" y="-216"/>
                    <a:pt x="4104" y="-216"/>
                    <a:pt x="5832" y="648"/>
                  </a:cubicBezTo>
                  <a:cubicBezTo>
                    <a:pt x="20520" y="15336"/>
                    <a:pt x="20520" y="15336"/>
                    <a:pt x="20520" y="15336"/>
                  </a:cubicBezTo>
                  <a:cubicBezTo>
                    <a:pt x="21384" y="17064"/>
                    <a:pt x="21384" y="18792"/>
                    <a:pt x="20520" y="20520"/>
                  </a:cubicBezTo>
                  <a:cubicBezTo>
                    <a:pt x="18792" y="21384"/>
                    <a:pt x="17064" y="21384"/>
                    <a:pt x="15336" y="20520"/>
                  </a:cubicBezTo>
                  <a:cubicBezTo>
                    <a:pt x="648" y="5832"/>
                    <a:pt x="648" y="5832"/>
                    <a:pt x="648" y="5832"/>
                  </a:cubicBezTo>
                  <a:cubicBezTo>
                    <a:pt x="-216" y="4104"/>
                    <a:pt x="-216" y="2376"/>
                    <a:pt x="648" y="64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73" name="Group 320"/>
          <p:cNvGrpSpPr/>
          <p:nvPr/>
        </p:nvGrpSpPr>
        <p:grpSpPr>
          <a:xfrm>
            <a:off x="9001582" y="11985662"/>
            <a:ext cx="418467" cy="836937"/>
            <a:chOff x="0" y="0"/>
            <a:chExt cx="418466" cy="836936"/>
          </a:xfrm>
        </p:grpSpPr>
        <p:sp>
          <p:nvSpPr>
            <p:cNvPr id="1071" name="Freeform 192"/>
            <p:cNvSpPr/>
            <p:nvPr/>
          </p:nvSpPr>
          <p:spPr>
            <a:xfrm>
              <a:off x="-1" y="307173"/>
              <a:ext cx="418468" cy="529764"/>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9286" y="0"/>
                    <a:pt x="18514" y="608"/>
                    <a:pt x="18514" y="1217"/>
                  </a:cubicBezTo>
                  <a:cubicBezTo>
                    <a:pt x="18514" y="5172"/>
                    <a:pt x="18514" y="5172"/>
                    <a:pt x="18514" y="5172"/>
                  </a:cubicBezTo>
                  <a:cubicBezTo>
                    <a:pt x="18514" y="8823"/>
                    <a:pt x="15043" y="11561"/>
                    <a:pt x="10800" y="11561"/>
                  </a:cubicBezTo>
                  <a:cubicBezTo>
                    <a:pt x="6557" y="11561"/>
                    <a:pt x="3086" y="8823"/>
                    <a:pt x="3086" y="5172"/>
                  </a:cubicBezTo>
                  <a:cubicBezTo>
                    <a:pt x="3086" y="1217"/>
                    <a:pt x="3086" y="1217"/>
                    <a:pt x="3086" y="1217"/>
                  </a:cubicBezTo>
                  <a:cubicBezTo>
                    <a:pt x="3086" y="608"/>
                    <a:pt x="2314" y="0"/>
                    <a:pt x="1543" y="0"/>
                  </a:cubicBezTo>
                  <a:cubicBezTo>
                    <a:pt x="771" y="0"/>
                    <a:pt x="0" y="608"/>
                    <a:pt x="0" y="1217"/>
                  </a:cubicBezTo>
                  <a:cubicBezTo>
                    <a:pt x="0" y="5172"/>
                    <a:pt x="0" y="5172"/>
                    <a:pt x="0" y="5172"/>
                  </a:cubicBezTo>
                  <a:cubicBezTo>
                    <a:pt x="0" y="9431"/>
                    <a:pt x="3857" y="13386"/>
                    <a:pt x="9257" y="13994"/>
                  </a:cubicBezTo>
                  <a:cubicBezTo>
                    <a:pt x="9257" y="19166"/>
                    <a:pt x="9257" y="19166"/>
                    <a:pt x="9257" y="19166"/>
                  </a:cubicBezTo>
                  <a:cubicBezTo>
                    <a:pt x="6171" y="19166"/>
                    <a:pt x="6171" y="19166"/>
                    <a:pt x="6171" y="19166"/>
                  </a:cubicBezTo>
                  <a:cubicBezTo>
                    <a:pt x="5400" y="19166"/>
                    <a:pt x="4629" y="19775"/>
                    <a:pt x="4629" y="20383"/>
                  </a:cubicBezTo>
                  <a:cubicBezTo>
                    <a:pt x="4629" y="20992"/>
                    <a:pt x="5400" y="21600"/>
                    <a:pt x="6171" y="21600"/>
                  </a:cubicBezTo>
                  <a:cubicBezTo>
                    <a:pt x="15429" y="21600"/>
                    <a:pt x="15429" y="21600"/>
                    <a:pt x="15429" y="21600"/>
                  </a:cubicBezTo>
                  <a:cubicBezTo>
                    <a:pt x="16200" y="21600"/>
                    <a:pt x="16971" y="20992"/>
                    <a:pt x="16971" y="20383"/>
                  </a:cubicBezTo>
                  <a:cubicBezTo>
                    <a:pt x="16971" y="19775"/>
                    <a:pt x="16200" y="19166"/>
                    <a:pt x="15429" y="19166"/>
                  </a:cubicBezTo>
                  <a:cubicBezTo>
                    <a:pt x="12343" y="19166"/>
                    <a:pt x="12343" y="19166"/>
                    <a:pt x="12343" y="19166"/>
                  </a:cubicBezTo>
                  <a:cubicBezTo>
                    <a:pt x="12343" y="13994"/>
                    <a:pt x="12343" y="13994"/>
                    <a:pt x="12343" y="13994"/>
                  </a:cubicBezTo>
                  <a:cubicBezTo>
                    <a:pt x="17743" y="13386"/>
                    <a:pt x="21600" y="9431"/>
                    <a:pt x="21600" y="5172"/>
                  </a:cubicBezTo>
                  <a:cubicBezTo>
                    <a:pt x="21600" y="1217"/>
                    <a:pt x="21600" y="1217"/>
                    <a:pt x="21600" y="1217"/>
                  </a:cubicBezTo>
                  <a:cubicBezTo>
                    <a:pt x="21600" y="608"/>
                    <a:pt x="20829" y="0"/>
                    <a:pt x="20057"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72" name="Freeform 193"/>
            <p:cNvSpPr/>
            <p:nvPr/>
          </p:nvSpPr>
          <p:spPr>
            <a:xfrm>
              <a:off x="120196" y="-1"/>
              <a:ext cx="182525" cy="53866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7100" y="21600"/>
                    <a:pt x="21600" y="20100"/>
                    <a:pt x="21600" y="18000"/>
                  </a:cubicBezTo>
                  <a:cubicBezTo>
                    <a:pt x="21600" y="3600"/>
                    <a:pt x="21600" y="3600"/>
                    <a:pt x="21600" y="3600"/>
                  </a:cubicBezTo>
                  <a:cubicBezTo>
                    <a:pt x="21600" y="1500"/>
                    <a:pt x="17100" y="0"/>
                    <a:pt x="10800" y="0"/>
                  </a:cubicBezTo>
                  <a:cubicBezTo>
                    <a:pt x="4500" y="0"/>
                    <a:pt x="0" y="1500"/>
                    <a:pt x="0" y="3600"/>
                  </a:cubicBezTo>
                  <a:cubicBezTo>
                    <a:pt x="0" y="18000"/>
                    <a:pt x="0" y="18000"/>
                    <a:pt x="0" y="18000"/>
                  </a:cubicBezTo>
                  <a:cubicBezTo>
                    <a:pt x="0" y="20100"/>
                    <a:pt x="45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074" name="Freeform 16"/>
          <p:cNvSpPr/>
          <p:nvPr/>
        </p:nvSpPr>
        <p:spPr>
          <a:xfrm>
            <a:off x="10864290" y="12094657"/>
            <a:ext cx="761651" cy="618951"/>
          </a:xfrm>
          <a:custGeom>
            <a:avLst/>
            <a:gdLst/>
            <a:ahLst/>
            <a:cxnLst>
              <a:cxn ang="0">
                <a:pos x="wd2" y="hd2"/>
              </a:cxn>
              <a:cxn ang="5400000">
                <a:pos x="wd2" y="hd2"/>
              </a:cxn>
              <a:cxn ang="10800000">
                <a:pos x="wd2" y="hd2"/>
              </a:cxn>
              <a:cxn ang="16200000">
                <a:pos x="wd2" y="hd2"/>
              </a:cxn>
            </a:cxnLst>
            <a:rect l="0" t="0" r="r" b="b"/>
            <a:pathLst>
              <a:path w="21600" h="21600" extrusionOk="0">
                <a:moveTo>
                  <a:pt x="21600" y="2601"/>
                </a:moveTo>
                <a:cubicBezTo>
                  <a:pt x="20778" y="3034"/>
                  <a:pt x="19957" y="3323"/>
                  <a:pt x="19017" y="3468"/>
                </a:cubicBezTo>
                <a:cubicBezTo>
                  <a:pt x="19957" y="2745"/>
                  <a:pt x="20661" y="1734"/>
                  <a:pt x="21013" y="433"/>
                </a:cubicBezTo>
                <a:cubicBezTo>
                  <a:pt x="20133" y="1084"/>
                  <a:pt x="19193" y="1517"/>
                  <a:pt x="18196" y="1734"/>
                </a:cubicBezTo>
                <a:cubicBezTo>
                  <a:pt x="17374" y="722"/>
                  <a:pt x="16200" y="0"/>
                  <a:pt x="14967" y="0"/>
                </a:cubicBezTo>
                <a:cubicBezTo>
                  <a:pt x="12502" y="0"/>
                  <a:pt x="10507" y="2456"/>
                  <a:pt x="10507" y="5490"/>
                </a:cubicBezTo>
                <a:cubicBezTo>
                  <a:pt x="10507" y="5924"/>
                  <a:pt x="10565" y="6357"/>
                  <a:pt x="10624" y="6718"/>
                </a:cubicBezTo>
                <a:cubicBezTo>
                  <a:pt x="6926" y="6502"/>
                  <a:pt x="3698" y="4334"/>
                  <a:pt x="1467" y="1011"/>
                </a:cubicBezTo>
                <a:cubicBezTo>
                  <a:pt x="1115" y="1806"/>
                  <a:pt x="880" y="2745"/>
                  <a:pt x="880" y="3757"/>
                </a:cubicBezTo>
                <a:cubicBezTo>
                  <a:pt x="880" y="5635"/>
                  <a:pt x="1643" y="7296"/>
                  <a:pt x="2876" y="8308"/>
                </a:cubicBezTo>
                <a:cubicBezTo>
                  <a:pt x="2113" y="8308"/>
                  <a:pt x="1467" y="8019"/>
                  <a:pt x="880" y="7658"/>
                </a:cubicBezTo>
                <a:cubicBezTo>
                  <a:pt x="822" y="7658"/>
                  <a:pt x="822" y="7658"/>
                  <a:pt x="822" y="7658"/>
                </a:cubicBezTo>
                <a:cubicBezTo>
                  <a:pt x="822" y="10330"/>
                  <a:pt x="2407" y="12570"/>
                  <a:pt x="4402" y="13076"/>
                </a:cubicBezTo>
                <a:cubicBezTo>
                  <a:pt x="4050" y="13148"/>
                  <a:pt x="3639" y="13220"/>
                  <a:pt x="3228" y="13220"/>
                </a:cubicBezTo>
                <a:cubicBezTo>
                  <a:pt x="2935" y="13220"/>
                  <a:pt x="2700" y="13220"/>
                  <a:pt x="2407" y="13148"/>
                </a:cubicBezTo>
                <a:cubicBezTo>
                  <a:pt x="2993" y="15315"/>
                  <a:pt x="4578" y="16904"/>
                  <a:pt x="6515" y="16904"/>
                </a:cubicBezTo>
                <a:cubicBezTo>
                  <a:pt x="5048" y="18349"/>
                  <a:pt x="3111" y="19288"/>
                  <a:pt x="1057" y="19288"/>
                </a:cubicBezTo>
                <a:cubicBezTo>
                  <a:pt x="704" y="19288"/>
                  <a:pt x="352" y="19216"/>
                  <a:pt x="0" y="19144"/>
                </a:cubicBezTo>
                <a:cubicBezTo>
                  <a:pt x="1937" y="20733"/>
                  <a:pt x="4285" y="21600"/>
                  <a:pt x="6750" y="21600"/>
                </a:cubicBezTo>
                <a:cubicBezTo>
                  <a:pt x="14909" y="21600"/>
                  <a:pt x="19370" y="13292"/>
                  <a:pt x="19370" y="6140"/>
                </a:cubicBezTo>
                <a:cubicBezTo>
                  <a:pt x="19370" y="5852"/>
                  <a:pt x="19370" y="5635"/>
                  <a:pt x="19370" y="5418"/>
                </a:cubicBezTo>
                <a:cubicBezTo>
                  <a:pt x="20250" y="4623"/>
                  <a:pt x="21013" y="3684"/>
                  <a:pt x="21600" y="2601"/>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75" name="Freeform 324"/>
          <p:cNvSpPr/>
          <p:nvPr/>
        </p:nvSpPr>
        <p:spPr>
          <a:xfrm>
            <a:off x="17166009" y="11986300"/>
            <a:ext cx="698179" cy="835667"/>
          </a:xfrm>
          <a:custGeom>
            <a:avLst/>
            <a:gdLst/>
            <a:ahLst/>
            <a:cxnLst>
              <a:cxn ang="0">
                <a:pos x="wd2" y="hd2"/>
              </a:cxn>
              <a:cxn ang="5400000">
                <a:pos x="wd2" y="hd2"/>
              </a:cxn>
              <a:cxn ang="10800000">
                <a:pos x="wd2" y="hd2"/>
              </a:cxn>
              <a:cxn ang="16200000">
                <a:pos x="wd2" y="hd2"/>
              </a:cxn>
            </a:cxnLst>
            <a:rect l="0" t="0" r="r" b="b"/>
            <a:pathLst>
              <a:path w="21600" h="21600" extrusionOk="0">
                <a:moveTo>
                  <a:pt x="18288" y="15780"/>
                </a:moveTo>
                <a:cubicBezTo>
                  <a:pt x="16848" y="15780"/>
                  <a:pt x="16848" y="15780"/>
                  <a:pt x="16848" y="15780"/>
                </a:cubicBezTo>
                <a:cubicBezTo>
                  <a:pt x="16848" y="15120"/>
                  <a:pt x="16848" y="15120"/>
                  <a:pt x="16848" y="15120"/>
                </a:cubicBezTo>
                <a:cubicBezTo>
                  <a:pt x="16848" y="14820"/>
                  <a:pt x="17136" y="14580"/>
                  <a:pt x="17496" y="14580"/>
                </a:cubicBezTo>
                <a:cubicBezTo>
                  <a:pt x="17640" y="14580"/>
                  <a:pt x="17640" y="14580"/>
                  <a:pt x="17640" y="14580"/>
                </a:cubicBezTo>
                <a:cubicBezTo>
                  <a:pt x="18000" y="14580"/>
                  <a:pt x="18288" y="14820"/>
                  <a:pt x="18288" y="15120"/>
                </a:cubicBezTo>
                <a:lnTo>
                  <a:pt x="18288" y="15780"/>
                </a:lnTo>
                <a:close/>
                <a:moveTo>
                  <a:pt x="12960" y="14340"/>
                </a:moveTo>
                <a:cubicBezTo>
                  <a:pt x="12600" y="14340"/>
                  <a:pt x="12312" y="14520"/>
                  <a:pt x="12312" y="14760"/>
                </a:cubicBezTo>
                <a:cubicBezTo>
                  <a:pt x="12312" y="18120"/>
                  <a:pt x="12312" y="18120"/>
                  <a:pt x="12312" y="18120"/>
                </a:cubicBezTo>
                <a:cubicBezTo>
                  <a:pt x="12312" y="18360"/>
                  <a:pt x="12600" y="18600"/>
                  <a:pt x="12960" y="18600"/>
                </a:cubicBezTo>
                <a:cubicBezTo>
                  <a:pt x="13320" y="18600"/>
                  <a:pt x="13608" y="18360"/>
                  <a:pt x="13608" y="18120"/>
                </a:cubicBezTo>
                <a:cubicBezTo>
                  <a:pt x="13608" y="14760"/>
                  <a:pt x="13608" y="14760"/>
                  <a:pt x="13608" y="14760"/>
                </a:cubicBezTo>
                <a:cubicBezTo>
                  <a:pt x="13608" y="14520"/>
                  <a:pt x="13320" y="14340"/>
                  <a:pt x="12960" y="14340"/>
                </a:cubicBezTo>
                <a:close/>
                <a:moveTo>
                  <a:pt x="21600" y="12480"/>
                </a:moveTo>
                <a:cubicBezTo>
                  <a:pt x="21600" y="18840"/>
                  <a:pt x="21600" y="18840"/>
                  <a:pt x="21600" y="18840"/>
                </a:cubicBezTo>
                <a:cubicBezTo>
                  <a:pt x="21600" y="20340"/>
                  <a:pt x="20016" y="21600"/>
                  <a:pt x="18072" y="21600"/>
                </a:cubicBezTo>
                <a:cubicBezTo>
                  <a:pt x="3528" y="21600"/>
                  <a:pt x="3528" y="21600"/>
                  <a:pt x="3528" y="21600"/>
                </a:cubicBezTo>
                <a:cubicBezTo>
                  <a:pt x="1584" y="21600"/>
                  <a:pt x="0" y="20340"/>
                  <a:pt x="0" y="18840"/>
                </a:cubicBezTo>
                <a:cubicBezTo>
                  <a:pt x="0" y="12480"/>
                  <a:pt x="0" y="12480"/>
                  <a:pt x="0" y="12480"/>
                </a:cubicBezTo>
                <a:cubicBezTo>
                  <a:pt x="0" y="10920"/>
                  <a:pt x="1584" y="9660"/>
                  <a:pt x="3528" y="9660"/>
                </a:cubicBezTo>
                <a:cubicBezTo>
                  <a:pt x="18072" y="9660"/>
                  <a:pt x="18072" y="9660"/>
                  <a:pt x="18072" y="9660"/>
                </a:cubicBezTo>
                <a:cubicBezTo>
                  <a:pt x="20016" y="9660"/>
                  <a:pt x="21600" y="10920"/>
                  <a:pt x="21600" y="12480"/>
                </a:cubicBezTo>
                <a:close/>
                <a:moveTo>
                  <a:pt x="4536" y="19500"/>
                </a:moveTo>
                <a:cubicBezTo>
                  <a:pt x="4536" y="12780"/>
                  <a:pt x="4536" y="12780"/>
                  <a:pt x="4536" y="12780"/>
                </a:cubicBezTo>
                <a:cubicBezTo>
                  <a:pt x="6336" y="12780"/>
                  <a:pt x="6336" y="12780"/>
                  <a:pt x="6336" y="12780"/>
                </a:cubicBezTo>
                <a:cubicBezTo>
                  <a:pt x="6336" y="11820"/>
                  <a:pt x="6336" y="11820"/>
                  <a:pt x="6336" y="11820"/>
                </a:cubicBezTo>
                <a:cubicBezTo>
                  <a:pt x="1512" y="11820"/>
                  <a:pt x="1512" y="11820"/>
                  <a:pt x="1512" y="11820"/>
                </a:cubicBezTo>
                <a:cubicBezTo>
                  <a:pt x="1512" y="12780"/>
                  <a:pt x="1512" y="12780"/>
                  <a:pt x="1512" y="12780"/>
                </a:cubicBezTo>
                <a:cubicBezTo>
                  <a:pt x="3024" y="12780"/>
                  <a:pt x="3024" y="12780"/>
                  <a:pt x="3024" y="12780"/>
                </a:cubicBezTo>
                <a:cubicBezTo>
                  <a:pt x="3024" y="19500"/>
                  <a:pt x="3024" y="19500"/>
                  <a:pt x="3024" y="19500"/>
                </a:cubicBezTo>
                <a:lnTo>
                  <a:pt x="4536" y="19500"/>
                </a:lnTo>
                <a:close/>
                <a:moveTo>
                  <a:pt x="9936" y="13800"/>
                </a:moveTo>
                <a:cubicBezTo>
                  <a:pt x="8424" y="13800"/>
                  <a:pt x="8424" y="13800"/>
                  <a:pt x="8424" y="13800"/>
                </a:cubicBezTo>
                <a:cubicBezTo>
                  <a:pt x="8424" y="17400"/>
                  <a:pt x="8424" y="17400"/>
                  <a:pt x="8424" y="17400"/>
                </a:cubicBezTo>
                <a:cubicBezTo>
                  <a:pt x="8424" y="17880"/>
                  <a:pt x="8424" y="18180"/>
                  <a:pt x="8424" y="18240"/>
                </a:cubicBezTo>
                <a:cubicBezTo>
                  <a:pt x="8280" y="18540"/>
                  <a:pt x="7704" y="18840"/>
                  <a:pt x="7488" y="18300"/>
                </a:cubicBezTo>
                <a:cubicBezTo>
                  <a:pt x="7488" y="18180"/>
                  <a:pt x="7488" y="17880"/>
                  <a:pt x="7488" y="17400"/>
                </a:cubicBezTo>
                <a:cubicBezTo>
                  <a:pt x="7488" y="13800"/>
                  <a:pt x="7488" y="13800"/>
                  <a:pt x="7488" y="13800"/>
                </a:cubicBezTo>
                <a:cubicBezTo>
                  <a:pt x="5976" y="13800"/>
                  <a:pt x="5976" y="13800"/>
                  <a:pt x="5976" y="13800"/>
                </a:cubicBezTo>
                <a:cubicBezTo>
                  <a:pt x="6048" y="17340"/>
                  <a:pt x="6048" y="17340"/>
                  <a:pt x="6048" y="17340"/>
                </a:cubicBezTo>
                <a:cubicBezTo>
                  <a:pt x="6048" y="17880"/>
                  <a:pt x="5976" y="18300"/>
                  <a:pt x="6048" y="18480"/>
                </a:cubicBezTo>
                <a:cubicBezTo>
                  <a:pt x="6048" y="18840"/>
                  <a:pt x="6048" y="19200"/>
                  <a:pt x="6408" y="19440"/>
                </a:cubicBezTo>
                <a:cubicBezTo>
                  <a:pt x="7056" y="19800"/>
                  <a:pt x="8352" y="19380"/>
                  <a:pt x="8712" y="18780"/>
                </a:cubicBezTo>
                <a:cubicBezTo>
                  <a:pt x="8712" y="19500"/>
                  <a:pt x="8712" y="19500"/>
                  <a:pt x="8712" y="19500"/>
                </a:cubicBezTo>
                <a:cubicBezTo>
                  <a:pt x="9936" y="19500"/>
                  <a:pt x="9936" y="19500"/>
                  <a:pt x="9936" y="19500"/>
                </a:cubicBezTo>
                <a:lnTo>
                  <a:pt x="9936" y="13800"/>
                </a:lnTo>
                <a:close/>
                <a:moveTo>
                  <a:pt x="14688" y="17880"/>
                </a:moveTo>
                <a:cubicBezTo>
                  <a:pt x="14688" y="14940"/>
                  <a:pt x="14688" y="14940"/>
                  <a:pt x="14688" y="14940"/>
                </a:cubicBezTo>
                <a:cubicBezTo>
                  <a:pt x="14688" y="13800"/>
                  <a:pt x="13680" y="13080"/>
                  <a:pt x="12312" y="14040"/>
                </a:cubicBezTo>
                <a:cubicBezTo>
                  <a:pt x="12312" y="11820"/>
                  <a:pt x="12312" y="11820"/>
                  <a:pt x="12312" y="11820"/>
                </a:cubicBezTo>
                <a:cubicBezTo>
                  <a:pt x="10800" y="11820"/>
                  <a:pt x="10800" y="11820"/>
                  <a:pt x="10800" y="11820"/>
                </a:cubicBezTo>
                <a:cubicBezTo>
                  <a:pt x="10800" y="19440"/>
                  <a:pt x="10800" y="19440"/>
                  <a:pt x="10800" y="19440"/>
                </a:cubicBezTo>
                <a:cubicBezTo>
                  <a:pt x="12024" y="19440"/>
                  <a:pt x="12024" y="19440"/>
                  <a:pt x="12024" y="19440"/>
                </a:cubicBezTo>
                <a:cubicBezTo>
                  <a:pt x="12168" y="18960"/>
                  <a:pt x="12168" y="18960"/>
                  <a:pt x="12168" y="18960"/>
                </a:cubicBezTo>
                <a:cubicBezTo>
                  <a:pt x="13752" y="20160"/>
                  <a:pt x="14688" y="19380"/>
                  <a:pt x="14688" y="17880"/>
                </a:cubicBezTo>
                <a:close/>
                <a:moveTo>
                  <a:pt x="19440" y="17520"/>
                </a:moveTo>
                <a:cubicBezTo>
                  <a:pt x="18288" y="17520"/>
                  <a:pt x="18288" y="17520"/>
                  <a:pt x="18288" y="17520"/>
                </a:cubicBezTo>
                <a:cubicBezTo>
                  <a:pt x="18288" y="17580"/>
                  <a:pt x="18288" y="17580"/>
                  <a:pt x="18288" y="17640"/>
                </a:cubicBezTo>
                <a:cubicBezTo>
                  <a:pt x="18288" y="18180"/>
                  <a:pt x="18288" y="18180"/>
                  <a:pt x="18288" y="18180"/>
                </a:cubicBezTo>
                <a:cubicBezTo>
                  <a:pt x="18288" y="18420"/>
                  <a:pt x="18000" y="18660"/>
                  <a:pt x="17640" y="18660"/>
                </a:cubicBezTo>
                <a:cubicBezTo>
                  <a:pt x="17424" y="18660"/>
                  <a:pt x="17424" y="18660"/>
                  <a:pt x="17424" y="18660"/>
                </a:cubicBezTo>
                <a:cubicBezTo>
                  <a:pt x="17136" y="18660"/>
                  <a:pt x="16848" y="18420"/>
                  <a:pt x="16848" y="18180"/>
                </a:cubicBezTo>
                <a:cubicBezTo>
                  <a:pt x="16848" y="18120"/>
                  <a:pt x="16848" y="18120"/>
                  <a:pt x="16848" y="18120"/>
                </a:cubicBezTo>
                <a:cubicBezTo>
                  <a:pt x="16848" y="17520"/>
                  <a:pt x="16848" y="17520"/>
                  <a:pt x="16848" y="17520"/>
                </a:cubicBezTo>
                <a:cubicBezTo>
                  <a:pt x="16848" y="16800"/>
                  <a:pt x="16848" y="16800"/>
                  <a:pt x="16848" y="16800"/>
                </a:cubicBezTo>
                <a:cubicBezTo>
                  <a:pt x="19440" y="16800"/>
                  <a:pt x="19440" y="16800"/>
                  <a:pt x="19440" y="16800"/>
                </a:cubicBezTo>
                <a:cubicBezTo>
                  <a:pt x="19440" y="15960"/>
                  <a:pt x="19440" y="15960"/>
                  <a:pt x="19440" y="15960"/>
                </a:cubicBezTo>
                <a:cubicBezTo>
                  <a:pt x="19440" y="15360"/>
                  <a:pt x="19368" y="14820"/>
                  <a:pt x="19296" y="14460"/>
                </a:cubicBezTo>
                <a:cubicBezTo>
                  <a:pt x="19152" y="13380"/>
                  <a:pt x="17352" y="13200"/>
                  <a:pt x="16416" y="13740"/>
                </a:cubicBezTo>
                <a:cubicBezTo>
                  <a:pt x="16128" y="13920"/>
                  <a:pt x="15912" y="14160"/>
                  <a:pt x="15840" y="14460"/>
                </a:cubicBezTo>
                <a:cubicBezTo>
                  <a:pt x="15696" y="14760"/>
                  <a:pt x="15624" y="15180"/>
                  <a:pt x="15624" y="15720"/>
                </a:cubicBezTo>
                <a:cubicBezTo>
                  <a:pt x="15624" y="17520"/>
                  <a:pt x="15624" y="17520"/>
                  <a:pt x="15624" y="17520"/>
                </a:cubicBezTo>
                <a:cubicBezTo>
                  <a:pt x="15624" y="20460"/>
                  <a:pt x="19944" y="20040"/>
                  <a:pt x="19440" y="17520"/>
                </a:cubicBezTo>
                <a:close/>
                <a:moveTo>
                  <a:pt x="13608" y="7860"/>
                </a:moveTo>
                <a:cubicBezTo>
                  <a:pt x="13680" y="8040"/>
                  <a:pt x="13824" y="8160"/>
                  <a:pt x="13968" y="8220"/>
                </a:cubicBezTo>
                <a:cubicBezTo>
                  <a:pt x="14184" y="8340"/>
                  <a:pt x="14328" y="8400"/>
                  <a:pt x="14616" y="8400"/>
                </a:cubicBezTo>
                <a:cubicBezTo>
                  <a:pt x="14832" y="8400"/>
                  <a:pt x="15048" y="8340"/>
                  <a:pt x="15192" y="8220"/>
                </a:cubicBezTo>
                <a:cubicBezTo>
                  <a:pt x="15336" y="8100"/>
                  <a:pt x="15480" y="7980"/>
                  <a:pt x="15624" y="7800"/>
                </a:cubicBezTo>
                <a:cubicBezTo>
                  <a:pt x="15552" y="8280"/>
                  <a:pt x="15552" y="8280"/>
                  <a:pt x="15552" y="8280"/>
                </a:cubicBezTo>
                <a:cubicBezTo>
                  <a:pt x="17280" y="8280"/>
                  <a:pt x="17280" y="8280"/>
                  <a:pt x="17280" y="8280"/>
                </a:cubicBezTo>
                <a:cubicBezTo>
                  <a:pt x="17280" y="2340"/>
                  <a:pt x="17280" y="2340"/>
                  <a:pt x="17280" y="2340"/>
                </a:cubicBezTo>
                <a:cubicBezTo>
                  <a:pt x="15912" y="2340"/>
                  <a:pt x="15912" y="2340"/>
                  <a:pt x="15912" y="2340"/>
                </a:cubicBezTo>
                <a:cubicBezTo>
                  <a:pt x="15912" y="6960"/>
                  <a:pt x="15912" y="6960"/>
                  <a:pt x="15912" y="6960"/>
                </a:cubicBezTo>
                <a:cubicBezTo>
                  <a:pt x="15912" y="7200"/>
                  <a:pt x="15696" y="7440"/>
                  <a:pt x="15408" y="7440"/>
                </a:cubicBezTo>
                <a:cubicBezTo>
                  <a:pt x="15048" y="7440"/>
                  <a:pt x="14832" y="7200"/>
                  <a:pt x="14832" y="6960"/>
                </a:cubicBezTo>
                <a:cubicBezTo>
                  <a:pt x="14832" y="2340"/>
                  <a:pt x="14832" y="2340"/>
                  <a:pt x="14832" y="2340"/>
                </a:cubicBezTo>
                <a:cubicBezTo>
                  <a:pt x="13464" y="2340"/>
                  <a:pt x="13464" y="2340"/>
                  <a:pt x="13464" y="2340"/>
                </a:cubicBezTo>
                <a:cubicBezTo>
                  <a:pt x="13464" y="6360"/>
                  <a:pt x="13464" y="6360"/>
                  <a:pt x="13464" y="6360"/>
                </a:cubicBezTo>
                <a:cubicBezTo>
                  <a:pt x="13464" y="6840"/>
                  <a:pt x="13464" y="7200"/>
                  <a:pt x="13464" y="7380"/>
                </a:cubicBezTo>
                <a:cubicBezTo>
                  <a:pt x="13536" y="7560"/>
                  <a:pt x="13536" y="7680"/>
                  <a:pt x="13608" y="7860"/>
                </a:cubicBezTo>
                <a:close/>
                <a:moveTo>
                  <a:pt x="8568" y="4500"/>
                </a:moveTo>
                <a:cubicBezTo>
                  <a:pt x="8568" y="3960"/>
                  <a:pt x="8640" y="3480"/>
                  <a:pt x="8712" y="3180"/>
                </a:cubicBezTo>
                <a:cubicBezTo>
                  <a:pt x="8856" y="2880"/>
                  <a:pt x="9072" y="2580"/>
                  <a:pt x="9360" y="2400"/>
                </a:cubicBezTo>
                <a:cubicBezTo>
                  <a:pt x="9648" y="2220"/>
                  <a:pt x="10008" y="2100"/>
                  <a:pt x="10512" y="2100"/>
                </a:cubicBezTo>
                <a:cubicBezTo>
                  <a:pt x="10872" y="2100"/>
                  <a:pt x="11232" y="2160"/>
                  <a:pt x="11448" y="2280"/>
                </a:cubicBezTo>
                <a:cubicBezTo>
                  <a:pt x="11736" y="2400"/>
                  <a:pt x="11952" y="2580"/>
                  <a:pt x="12096" y="2760"/>
                </a:cubicBezTo>
                <a:cubicBezTo>
                  <a:pt x="12240" y="3000"/>
                  <a:pt x="12384" y="3180"/>
                  <a:pt x="12456" y="3420"/>
                </a:cubicBezTo>
                <a:cubicBezTo>
                  <a:pt x="12456" y="3600"/>
                  <a:pt x="12528" y="3960"/>
                  <a:pt x="12528" y="4380"/>
                </a:cubicBezTo>
                <a:cubicBezTo>
                  <a:pt x="12528" y="5880"/>
                  <a:pt x="12528" y="5880"/>
                  <a:pt x="12528" y="5880"/>
                </a:cubicBezTo>
                <a:cubicBezTo>
                  <a:pt x="12528" y="6420"/>
                  <a:pt x="12456" y="6840"/>
                  <a:pt x="12456" y="7080"/>
                </a:cubicBezTo>
                <a:cubicBezTo>
                  <a:pt x="12384" y="7320"/>
                  <a:pt x="12240" y="7560"/>
                  <a:pt x="12096" y="7800"/>
                </a:cubicBezTo>
                <a:cubicBezTo>
                  <a:pt x="11952" y="8040"/>
                  <a:pt x="11736" y="8220"/>
                  <a:pt x="11448" y="8280"/>
                </a:cubicBezTo>
                <a:cubicBezTo>
                  <a:pt x="11160" y="8400"/>
                  <a:pt x="10872" y="8460"/>
                  <a:pt x="10584" y="8460"/>
                </a:cubicBezTo>
                <a:cubicBezTo>
                  <a:pt x="10152" y="8460"/>
                  <a:pt x="9864" y="8400"/>
                  <a:pt x="9576" y="8340"/>
                </a:cubicBezTo>
                <a:cubicBezTo>
                  <a:pt x="9288" y="8220"/>
                  <a:pt x="9144" y="8100"/>
                  <a:pt x="9000" y="7920"/>
                </a:cubicBezTo>
                <a:cubicBezTo>
                  <a:pt x="8784" y="7740"/>
                  <a:pt x="8712" y="7500"/>
                  <a:pt x="8640" y="7260"/>
                </a:cubicBezTo>
                <a:cubicBezTo>
                  <a:pt x="8568" y="6960"/>
                  <a:pt x="8568" y="6600"/>
                  <a:pt x="8568" y="6060"/>
                </a:cubicBezTo>
                <a:lnTo>
                  <a:pt x="8568" y="4500"/>
                </a:lnTo>
                <a:close/>
                <a:moveTo>
                  <a:pt x="9864" y="6840"/>
                </a:moveTo>
                <a:cubicBezTo>
                  <a:pt x="9864" y="7200"/>
                  <a:pt x="10152" y="7500"/>
                  <a:pt x="10512" y="7500"/>
                </a:cubicBezTo>
                <a:cubicBezTo>
                  <a:pt x="10872" y="7500"/>
                  <a:pt x="11232" y="7200"/>
                  <a:pt x="11232" y="6840"/>
                </a:cubicBezTo>
                <a:cubicBezTo>
                  <a:pt x="11232" y="3720"/>
                  <a:pt x="11232" y="3720"/>
                  <a:pt x="11232" y="3720"/>
                </a:cubicBezTo>
                <a:cubicBezTo>
                  <a:pt x="11232" y="3360"/>
                  <a:pt x="10872" y="3120"/>
                  <a:pt x="10512" y="3120"/>
                </a:cubicBezTo>
                <a:cubicBezTo>
                  <a:pt x="10152" y="3120"/>
                  <a:pt x="9864" y="3360"/>
                  <a:pt x="9864" y="3720"/>
                </a:cubicBezTo>
                <a:lnTo>
                  <a:pt x="9864" y="6840"/>
                </a:lnTo>
                <a:close/>
                <a:moveTo>
                  <a:pt x="5256" y="8460"/>
                </a:moveTo>
                <a:cubicBezTo>
                  <a:pt x="6840" y="8460"/>
                  <a:pt x="6840" y="8460"/>
                  <a:pt x="6840" y="8460"/>
                </a:cubicBezTo>
                <a:cubicBezTo>
                  <a:pt x="6840" y="3900"/>
                  <a:pt x="6840" y="3900"/>
                  <a:pt x="6840" y="3900"/>
                </a:cubicBezTo>
                <a:cubicBezTo>
                  <a:pt x="8712" y="0"/>
                  <a:pt x="8712" y="0"/>
                  <a:pt x="8712" y="0"/>
                </a:cubicBezTo>
                <a:cubicBezTo>
                  <a:pt x="6984" y="0"/>
                  <a:pt x="6984" y="0"/>
                  <a:pt x="6984" y="0"/>
                </a:cubicBezTo>
                <a:cubicBezTo>
                  <a:pt x="5976" y="2880"/>
                  <a:pt x="5976" y="2880"/>
                  <a:pt x="5976" y="2880"/>
                </a:cubicBezTo>
                <a:cubicBezTo>
                  <a:pt x="4968" y="0"/>
                  <a:pt x="4968" y="0"/>
                  <a:pt x="4968" y="0"/>
                </a:cubicBezTo>
                <a:cubicBezTo>
                  <a:pt x="3240" y="0"/>
                  <a:pt x="3240" y="0"/>
                  <a:pt x="3240" y="0"/>
                </a:cubicBezTo>
                <a:cubicBezTo>
                  <a:pt x="5256" y="3900"/>
                  <a:pt x="5256" y="3900"/>
                  <a:pt x="5256" y="3900"/>
                </a:cubicBezTo>
                <a:lnTo>
                  <a:pt x="5256" y="846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76" name="Freeform 13"/>
          <p:cNvSpPr/>
          <p:nvPr/>
        </p:nvSpPr>
        <p:spPr>
          <a:xfrm>
            <a:off x="12971280" y="12099962"/>
            <a:ext cx="607629" cy="608337"/>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1740"/>
                  <a:pt x="19920" y="0"/>
                  <a:pt x="18000" y="0"/>
                </a:cubicBezTo>
                <a:cubicBezTo>
                  <a:pt x="3600" y="0"/>
                  <a:pt x="3600" y="0"/>
                  <a:pt x="3600" y="0"/>
                </a:cubicBezTo>
                <a:cubicBezTo>
                  <a:pt x="1680" y="0"/>
                  <a:pt x="0" y="1740"/>
                  <a:pt x="0" y="3600"/>
                </a:cubicBezTo>
                <a:cubicBezTo>
                  <a:pt x="0" y="18000"/>
                  <a:pt x="0" y="18000"/>
                  <a:pt x="0" y="18000"/>
                </a:cubicBezTo>
                <a:cubicBezTo>
                  <a:pt x="0" y="19920"/>
                  <a:pt x="1680" y="21600"/>
                  <a:pt x="3600" y="21600"/>
                </a:cubicBezTo>
                <a:cubicBezTo>
                  <a:pt x="10800" y="21600"/>
                  <a:pt x="10800" y="21600"/>
                  <a:pt x="10800" y="21600"/>
                </a:cubicBezTo>
                <a:cubicBezTo>
                  <a:pt x="10800" y="13440"/>
                  <a:pt x="10800" y="13440"/>
                  <a:pt x="10800" y="13440"/>
                </a:cubicBezTo>
                <a:cubicBezTo>
                  <a:pt x="8160" y="13440"/>
                  <a:pt x="8160" y="13440"/>
                  <a:pt x="8160" y="13440"/>
                </a:cubicBezTo>
                <a:cubicBezTo>
                  <a:pt x="8160" y="9840"/>
                  <a:pt x="8160" y="9840"/>
                  <a:pt x="8160" y="9840"/>
                </a:cubicBezTo>
                <a:cubicBezTo>
                  <a:pt x="10800" y="9840"/>
                  <a:pt x="10800" y="9840"/>
                  <a:pt x="10800" y="9840"/>
                </a:cubicBezTo>
                <a:cubicBezTo>
                  <a:pt x="10800" y="8460"/>
                  <a:pt x="10800" y="8460"/>
                  <a:pt x="10800" y="8460"/>
                </a:cubicBezTo>
                <a:cubicBezTo>
                  <a:pt x="10800" y="6000"/>
                  <a:pt x="12600" y="3840"/>
                  <a:pt x="14880" y="3840"/>
                </a:cubicBezTo>
                <a:cubicBezTo>
                  <a:pt x="17760" y="3840"/>
                  <a:pt x="17760" y="3840"/>
                  <a:pt x="17760" y="3840"/>
                </a:cubicBezTo>
                <a:cubicBezTo>
                  <a:pt x="17760" y="7440"/>
                  <a:pt x="17760" y="7440"/>
                  <a:pt x="17760" y="7440"/>
                </a:cubicBezTo>
                <a:cubicBezTo>
                  <a:pt x="14880" y="7440"/>
                  <a:pt x="14880" y="7440"/>
                  <a:pt x="14880" y="7440"/>
                </a:cubicBezTo>
                <a:cubicBezTo>
                  <a:pt x="14520" y="7440"/>
                  <a:pt x="14160" y="7860"/>
                  <a:pt x="14160" y="8400"/>
                </a:cubicBezTo>
                <a:cubicBezTo>
                  <a:pt x="14160" y="9840"/>
                  <a:pt x="14160" y="9840"/>
                  <a:pt x="14160" y="9840"/>
                </a:cubicBezTo>
                <a:cubicBezTo>
                  <a:pt x="17760" y="9840"/>
                  <a:pt x="17760" y="9840"/>
                  <a:pt x="17760" y="9840"/>
                </a:cubicBezTo>
                <a:cubicBezTo>
                  <a:pt x="17760" y="13440"/>
                  <a:pt x="17760" y="13440"/>
                  <a:pt x="17760" y="13440"/>
                </a:cubicBezTo>
                <a:cubicBezTo>
                  <a:pt x="14160" y="13440"/>
                  <a:pt x="14160" y="13440"/>
                  <a:pt x="14160" y="13440"/>
                </a:cubicBezTo>
                <a:cubicBezTo>
                  <a:pt x="14160" y="21600"/>
                  <a:pt x="14160" y="21600"/>
                  <a:pt x="14160" y="21600"/>
                </a:cubicBezTo>
                <a:cubicBezTo>
                  <a:pt x="18000" y="21600"/>
                  <a:pt x="18000" y="21600"/>
                  <a:pt x="18000" y="21600"/>
                </a:cubicBezTo>
                <a:cubicBezTo>
                  <a:pt x="19920" y="21600"/>
                  <a:pt x="21600" y="19920"/>
                  <a:pt x="21600" y="18000"/>
                </a:cubicBezTo>
                <a:lnTo>
                  <a:pt x="21600" y="36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77" name="Freeform 9"/>
          <p:cNvSpPr/>
          <p:nvPr/>
        </p:nvSpPr>
        <p:spPr>
          <a:xfrm>
            <a:off x="15098811" y="12088331"/>
            <a:ext cx="630867" cy="631603"/>
          </a:xfrm>
          <a:custGeom>
            <a:avLst/>
            <a:gdLst/>
            <a:ahLst/>
            <a:cxnLst>
              <a:cxn ang="0">
                <a:pos x="wd2" y="hd2"/>
              </a:cxn>
              <a:cxn ang="5400000">
                <a:pos x="wd2" y="hd2"/>
              </a:cxn>
              <a:cxn ang="10800000">
                <a:pos x="wd2" y="hd2"/>
              </a:cxn>
              <a:cxn ang="16200000">
                <a:pos x="wd2" y="hd2"/>
              </a:cxn>
            </a:cxnLst>
            <a:rect l="0" t="0" r="r" b="b"/>
            <a:pathLst>
              <a:path w="21600" h="21600" extrusionOk="0">
                <a:moveTo>
                  <a:pt x="19980" y="0"/>
                </a:moveTo>
                <a:cubicBezTo>
                  <a:pt x="1560" y="0"/>
                  <a:pt x="1560" y="0"/>
                  <a:pt x="1560" y="0"/>
                </a:cubicBezTo>
                <a:cubicBezTo>
                  <a:pt x="720" y="0"/>
                  <a:pt x="0" y="660"/>
                  <a:pt x="0" y="1500"/>
                </a:cubicBezTo>
                <a:cubicBezTo>
                  <a:pt x="0" y="20040"/>
                  <a:pt x="0" y="20040"/>
                  <a:pt x="0" y="20040"/>
                </a:cubicBezTo>
                <a:cubicBezTo>
                  <a:pt x="0" y="20880"/>
                  <a:pt x="720" y="21600"/>
                  <a:pt x="1560" y="21600"/>
                </a:cubicBezTo>
                <a:cubicBezTo>
                  <a:pt x="19980" y="21600"/>
                  <a:pt x="19980" y="21600"/>
                  <a:pt x="19980" y="21600"/>
                </a:cubicBezTo>
                <a:cubicBezTo>
                  <a:pt x="20880" y="21600"/>
                  <a:pt x="21600" y="20880"/>
                  <a:pt x="21600" y="20040"/>
                </a:cubicBezTo>
                <a:cubicBezTo>
                  <a:pt x="21600" y="1500"/>
                  <a:pt x="21600" y="1500"/>
                  <a:pt x="21600" y="1500"/>
                </a:cubicBezTo>
                <a:cubicBezTo>
                  <a:pt x="21600" y="660"/>
                  <a:pt x="20880" y="0"/>
                  <a:pt x="19980" y="0"/>
                </a:cubicBezTo>
                <a:close/>
                <a:moveTo>
                  <a:pt x="6540" y="18060"/>
                </a:moveTo>
                <a:cubicBezTo>
                  <a:pt x="3240" y="18060"/>
                  <a:pt x="3240" y="18060"/>
                  <a:pt x="3240" y="18060"/>
                </a:cubicBezTo>
                <a:cubicBezTo>
                  <a:pt x="3240" y="8280"/>
                  <a:pt x="3240" y="8280"/>
                  <a:pt x="3240" y="8280"/>
                </a:cubicBezTo>
                <a:cubicBezTo>
                  <a:pt x="6540" y="8280"/>
                  <a:pt x="6540" y="8280"/>
                  <a:pt x="6540" y="8280"/>
                </a:cubicBezTo>
                <a:lnTo>
                  <a:pt x="6540" y="18060"/>
                </a:lnTo>
                <a:close/>
                <a:moveTo>
                  <a:pt x="4920" y="6960"/>
                </a:moveTo>
                <a:cubicBezTo>
                  <a:pt x="4860" y="6960"/>
                  <a:pt x="4860" y="6960"/>
                  <a:pt x="4860" y="6960"/>
                </a:cubicBezTo>
                <a:cubicBezTo>
                  <a:pt x="3780" y="6960"/>
                  <a:pt x="3060" y="6240"/>
                  <a:pt x="3060" y="5280"/>
                </a:cubicBezTo>
                <a:cubicBezTo>
                  <a:pt x="3060" y="4320"/>
                  <a:pt x="3780" y="3600"/>
                  <a:pt x="4920" y="3600"/>
                </a:cubicBezTo>
                <a:cubicBezTo>
                  <a:pt x="6060" y="3600"/>
                  <a:pt x="6720" y="4320"/>
                  <a:pt x="6720" y="5280"/>
                </a:cubicBezTo>
                <a:cubicBezTo>
                  <a:pt x="6720" y="6240"/>
                  <a:pt x="6060" y="6960"/>
                  <a:pt x="4920" y="6960"/>
                </a:cubicBezTo>
                <a:close/>
                <a:moveTo>
                  <a:pt x="18300" y="18060"/>
                </a:moveTo>
                <a:cubicBezTo>
                  <a:pt x="15060" y="18060"/>
                  <a:pt x="15060" y="18060"/>
                  <a:pt x="15060" y="18060"/>
                </a:cubicBezTo>
                <a:cubicBezTo>
                  <a:pt x="15060" y="12840"/>
                  <a:pt x="15060" y="12840"/>
                  <a:pt x="15060" y="12840"/>
                </a:cubicBezTo>
                <a:cubicBezTo>
                  <a:pt x="15060" y="11520"/>
                  <a:pt x="14580" y="10620"/>
                  <a:pt x="13380" y="10620"/>
                </a:cubicBezTo>
                <a:cubicBezTo>
                  <a:pt x="12480" y="10620"/>
                  <a:pt x="11940" y="11220"/>
                  <a:pt x="11700" y="11820"/>
                </a:cubicBezTo>
                <a:cubicBezTo>
                  <a:pt x="11640" y="12000"/>
                  <a:pt x="11580" y="12300"/>
                  <a:pt x="11580" y="12600"/>
                </a:cubicBezTo>
                <a:cubicBezTo>
                  <a:pt x="11580" y="18060"/>
                  <a:pt x="11580" y="18060"/>
                  <a:pt x="11580" y="18060"/>
                </a:cubicBezTo>
                <a:cubicBezTo>
                  <a:pt x="8340" y="18060"/>
                  <a:pt x="8340" y="18060"/>
                  <a:pt x="8340" y="18060"/>
                </a:cubicBezTo>
                <a:cubicBezTo>
                  <a:pt x="8340" y="18060"/>
                  <a:pt x="8400" y="9240"/>
                  <a:pt x="8340" y="8280"/>
                </a:cubicBezTo>
                <a:cubicBezTo>
                  <a:pt x="11580" y="8280"/>
                  <a:pt x="11580" y="8280"/>
                  <a:pt x="11580" y="8280"/>
                </a:cubicBezTo>
                <a:cubicBezTo>
                  <a:pt x="11580" y="9660"/>
                  <a:pt x="11580" y="9660"/>
                  <a:pt x="11580" y="9660"/>
                </a:cubicBezTo>
                <a:cubicBezTo>
                  <a:pt x="12060" y="9000"/>
                  <a:pt x="12780" y="8100"/>
                  <a:pt x="14520" y="8100"/>
                </a:cubicBezTo>
                <a:cubicBezTo>
                  <a:pt x="16680" y="8100"/>
                  <a:pt x="18300" y="9480"/>
                  <a:pt x="18300" y="12480"/>
                </a:cubicBezTo>
                <a:lnTo>
                  <a:pt x="18300" y="18060"/>
                </a:lnTo>
                <a:close/>
                <a:moveTo>
                  <a:pt x="11580" y="9720"/>
                </a:moveTo>
                <a:cubicBezTo>
                  <a:pt x="11580" y="9720"/>
                  <a:pt x="11580" y="9720"/>
                  <a:pt x="11580" y="9660"/>
                </a:cubicBezTo>
                <a:cubicBezTo>
                  <a:pt x="11580" y="9720"/>
                  <a:pt x="11580" y="9720"/>
                  <a:pt x="11580" y="972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83" name="Group 327"/>
          <p:cNvGrpSpPr/>
          <p:nvPr/>
        </p:nvGrpSpPr>
        <p:grpSpPr>
          <a:xfrm>
            <a:off x="19191264" y="12034243"/>
            <a:ext cx="530227" cy="739779"/>
            <a:chOff x="0" y="0"/>
            <a:chExt cx="530226" cy="739777"/>
          </a:xfrm>
        </p:grpSpPr>
        <p:sp>
          <p:nvSpPr>
            <p:cNvPr id="1078" name="Freeform 5"/>
            <p:cNvSpPr/>
            <p:nvPr/>
          </p:nvSpPr>
          <p:spPr>
            <a:xfrm>
              <a:off x="47624" y="0"/>
              <a:ext cx="101601" cy="101601"/>
            </a:xfrm>
            <a:custGeom>
              <a:avLst/>
              <a:gdLst/>
              <a:ahLst/>
              <a:cxnLst>
                <a:cxn ang="0">
                  <a:pos x="wd2" y="hd2"/>
                </a:cxn>
                <a:cxn ang="5400000">
                  <a:pos x="wd2" y="hd2"/>
                </a:cxn>
                <a:cxn ang="10800000">
                  <a:pos x="wd2" y="hd2"/>
                </a:cxn>
                <a:cxn ang="16200000">
                  <a:pos x="wd2" y="hd2"/>
                </a:cxn>
              </a:cxnLst>
              <a:rect l="0" t="0" r="r" b="b"/>
              <a:pathLst>
                <a:path w="21600" h="21600" extrusionOk="0">
                  <a:moveTo>
                    <a:pt x="7425" y="14175"/>
                  </a:moveTo>
                  <a:lnTo>
                    <a:pt x="14175" y="14175"/>
                  </a:lnTo>
                  <a:lnTo>
                    <a:pt x="14175" y="21600"/>
                  </a:lnTo>
                  <a:lnTo>
                    <a:pt x="21600" y="21600"/>
                  </a:lnTo>
                  <a:lnTo>
                    <a:pt x="21600" y="0"/>
                  </a:lnTo>
                  <a:lnTo>
                    <a:pt x="14175" y="0"/>
                  </a:lnTo>
                  <a:lnTo>
                    <a:pt x="14175" y="7425"/>
                  </a:lnTo>
                  <a:lnTo>
                    <a:pt x="7425" y="7425"/>
                  </a:lnTo>
                  <a:lnTo>
                    <a:pt x="7425" y="0"/>
                  </a:lnTo>
                  <a:lnTo>
                    <a:pt x="0" y="0"/>
                  </a:lnTo>
                  <a:lnTo>
                    <a:pt x="0" y="21600"/>
                  </a:lnTo>
                  <a:lnTo>
                    <a:pt x="7425" y="21600"/>
                  </a:lnTo>
                  <a:lnTo>
                    <a:pt x="7425" y="141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79" name="Freeform 6"/>
            <p:cNvSpPr/>
            <p:nvPr/>
          </p:nvSpPr>
          <p:spPr>
            <a:xfrm>
              <a:off x="161924" y="0"/>
              <a:ext cx="92077" cy="101601"/>
            </a:xfrm>
            <a:custGeom>
              <a:avLst/>
              <a:gdLst/>
              <a:ahLst/>
              <a:cxnLst>
                <a:cxn ang="0">
                  <a:pos x="wd2" y="hd2"/>
                </a:cxn>
                <a:cxn ang="5400000">
                  <a:pos x="wd2" y="hd2"/>
                </a:cxn>
                <a:cxn ang="10800000">
                  <a:pos x="wd2" y="hd2"/>
                </a:cxn>
                <a:cxn ang="16200000">
                  <a:pos x="wd2" y="hd2"/>
                </a:cxn>
              </a:cxnLst>
              <a:rect l="0" t="0" r="r" b="b"/>
              <a:pathLst>
                <a:path w="21600" h="21600" extrusionOk="0">
                  <a:moveTo>
                    <a:pt x="6703" y="21600"/>
                  </a:moveTo>
                  <a:lnTo>
                    <a:pt x="14897" y="21600"/>
                  </a:lnTo>
                  <a:lnTo>
                    <a:pt x="14897" y="7425"/>
                  </a:lnTo>
                  <a:lnTo>
                    <a:pt x="21600" y="7425"/>
                  </a:lnTo>
                  <a:lnTo>
                    <a:pt x="21600" y="0"/>
                  </a:lnTo>
                  <a:lnTo>
                    <a:pt x="0" y="0"/>
                  </a:lnTo>
                  <a:lnTo>
                    <a:pt x="0" y="7425"/>
                  </a:lnTo>
                  <a:lnTo>
                    <a:pt x="6703" y="7425"/>
                  </a:lnTo>
                  <a:lnTo>
                    <a:pt x="6703"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80" name="Freeform 7"/>
            <p:cNvSpPr/>
            <p:nvPr/>
          </p:nvSpPr>
          <p:spPr>
            <a:xfrm>
              <a:off x="269874" y="0"/>
              <a:ext cx="114301" cy="101601"/>
            </a:xfrm>
            <a:custGeom>
              <a:avLst/>
              <a:gdLst/>
              <a:ahLst/>
              <a:cxnLst>
                <a:cxn ang="0">
                  <a:pos x="wd2" y="hd2"/>
                </a:cxn>
                <a:cxn ang="5400000">
                  <a:pos x="wd2" y="hd2"/>
                </a:cxn>
                <a:cxn ang="10800000">
                  <a:pos x="wd2" y="hd2"/>
                </a:cxn>
                <a:cxn ang="16200000">
                  <a:pos x="wd2" y="hd2"/>
                </a:cxn>
              </a:cxnLst>
              <a:rect l="0" t="0" r="r" b="b"/>
              <a:pathLst>
                <a:path w="21600" h="21600" extrusionOk="0">
                  <a:moveTo>
                    <a:pt x="6600" y="10800"/>
                  </a:moveTo>
                  <a:lnTo>
                    <a:pt x="10800" y="18225"/>
                  </a:lnTo>
                  <a:lnTo>
                    <a:pt x="15000" y="10800"/>
                  </a:lnTo>
                  <a:lnTo>
                    <a:pt x="15000" y="21600"/>
                  </a:lnTo>
                  <a:lnTo>
                    <a:pt x="21600" y="21600"/>
                  </a:lnTo>
                  <a:lnTo>
                    <a:pt x="21600" y="0"/>
                  </a:lnTo>
                  <a:lnTo>
                    <a:pt x="14400" y="0"/>
                  </a:lnTo>
                  <a:lnTo>
                    <a:pt x="10800" y="7425"/>
                  </a:lnTo>
                  <a:lnTo>
                    <a:pt x="6600" y="0"/>
                  </a:lnTo>
                  <a:lnTo>
                    <a:pt x="0" y="0"/>
                  </a:lnTo>
                  <a:lnTo>
                    <a:pt x="0" y="21600"/>
                  </a:lnTo>
                  <a:lnTo>
                    <a:pt x="6600" y="21600"/>
                  </a:lnTo>
                  <a:lnTo>
                    <a:pt x="6600" y="108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81" name="Freeform 8"/>
            <p:cNvSpPr/>
            <p:nvPr/>
          </p:nvSpPr>
          <p:spPr>
            <a:xfrm>
              <a:off x="400050" y="0"/>
              <a:ext cx="79377" cy="101601"/>
            </a:xfrm>
            <a:custGeom>
              <a:avLst/>
              <a:gdLst/>
              <a:ahLst/>
              <a:cxnLst>
                <a:cxn ang="0">
                  <a:pos x="wd2" y="hd2"/>
                </a:cxn>
                <a:cxn ang="5400000">
                  <a:pos x="wd2" y="hd2"/>
                </a:cxn>
                <a:cxn ang="10800000">
                  <a:pos x="wd2" y="hd2"/>
                </a:cxn>
                <a:cxn ang="16200000">
                  <a:pos x="wd2" y="hd2"/>
                </a:cxn>
              </a:cxnLst>
              <a:rect l="0" t="0" r="r" b="b"/>
              <a:pathLst>
                <a:path w="21600" h="21600" extrusionOk="0">
                  <a:moveTo>
                    <a:pt x="21600" y="14175"/>
                  </a:moveTo>
                  <a:lnTo>
                    <a:pt x="9504" y="14175"/>
                  </a:lnTo>
                  <a:lnTo>
                    <a:pt x="9504" y="0"/>
                  </a:lnTo>
                  <a:lnTo>
                    <a:pt x="0" y="0"/>
                  </a:lnTo>
                  <a:lnTo>
                    <a:pt x="0" y="21600"/>
                  </a:lnTo>
                  <a:lnTo>
                    <a:pt x="21600" y="21600"/>
                  </a:lnTo>
                  <a:lnTo>
                    <a:pt x="21600" y="141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82" name="Freeform 9"/>
            <p:cNvSpPr/>
            <p:nvPr/>
          </p:nvSpPr>
          <p:spPr>
            <a:xfrm>
              <a:off x="0" y="142876"/>
              <a:ext cx="530227" cy="5969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40" y="19417"/>
                  </a:lnTo>
                  <a:lnTo>
                    <a:pt x="10865" y="21600"/>
                  </a:lnTo>
                  <a:lnTo>
                    <a:pt x="19660" y="19417"/>
                  </a:lnTo>
                  <a:lnTo>
                    <a:pt x="21600" y="0"/>
                  </a:lnTo>
                  <a:lnTo>
                    <a:pt x="0" y="0"/>
                  </a:lnTo>
                  <a:close/>
                  <a:moveTo>
                    <a:pt x="17332" y="6434"/>
                  </a:moveTo>
                  <a:lnTo>
                    <a:pt x="6984" y="6434"/>
                  </a:lnTo>
                  <a:lnTo>
                    <a:pt x="7243" y="8962"/>
                  </a:lnTo>
                  <a:lnTo>
                    <a:pt x="17073" y="8962"/>
                  </a:lnTo>
                  <a:lnTo>
                    <a:pt x="16297" y="16200"/>
                  </a:lnTo>
                  <a:lnTo>
                    <a:pt x="10865" y="17579"/>
                  </a:lnTo>
                  <a:lnTo>
                    <a:pt x="5303" y="16200"/>
                  </a:lnTo>
                  <a:lnTo>
                    <a:pt x="4786" y="12294"/>
                  </a:lnTo>
                  <a:lnTo>
                    <a:pt x="7631" y="12294"/>
                  </a:lnTo>
                  <a:lnTo>
                    <a:pt x="7760" y="14362"/>
                  </a:lnTo>
                  <a:lnTo>
                    <a:pt x="10865" y="15051"/>
                  </a:lnTo>
                  <a:lnTo>
                    <a:pt x="13840" y="14362"/>
                  </a:lnTo>
                  <a:lnTo>
                    <a:pt x="14098" y="11260"/>
                  </a:lnTo>
                  <a:lnTo>
                    <a:pt x="4786" y="11260"/>
                  </a:lnTo>
                  <a:lnTo>
                    <a:pt x="4010" y="4021"/>
                  </a:lnTo>
                  <a:lnTo>
                    <a:pt x="17590" y="4021"/>
                  </a:lnTo>
                  <a:lnTo>
                    <a:pt x="17332" y="643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088" name="Group 333"/>
          <p:cNvGrpSpPr/>
          <p:nvPr/>
        </p:nvGrpSpPr>
        <p:grpSpPr>
          <a:xfrm>
            <a:off x="21007387" y="11925279"/>
            <a:ext cx="787791" cy="957707"/>
            <a:chOff x="0" y="0"/>
            <a:chExt cx="787789" cy="957705"/>
          </a:xfrm>
        </p:grpSpPr>
        <p:sp>
          <p:nvSpPr>
            <p:cNvPr id="1084" name="Freeform 5"/>
            <p:cNvSpPr/>
            <p:nvPr/>
          </p:nvSpPr>
          <p:spPr>
            <a:xfrm flipH="1">
              <a:off x="89592" y="0"/>
              <a:ext cx="630232" cy="636410"/>
            </a:xfrm>
            <a:custGeom>
              <a:avLst/>
              <a:gdLst/>
              <a:ahLst/>
              <a:cxnLst>
                <a:cxn ang="0">
                  <a:pos x="wd2" y="hd2"/>
                </a:cxn>
                <a:cxn ang="5400000">
                  <a:pos x="wd2" y="hd2"/>
                </a:cxn>
                <a:cxn ang="10800000">
                  <a:pos x="wd2" y="hd2"/>
                </a:cxn>
                <a:cxn ang="16200000">
                  <a:pos x="wd2" y="hd2"/>
                </a:cxn>
              </a:cxnLst>
              <a:rect l="0" t="0" r="r" b="b"/>
              <a:pathLst>
                <a:path w="21600" h="21600" extrusionOk="0">
                  <a:moveTo>
                    <a:pt x="21600" y="10673"/>
                  </a:moveTo>
                  <a:cubicBezTo>
                    <a:pt x="21600" y="4828"/>
                    <a:pt x="16714" y="0"/>
                    <a:pt x="10800" y="0"/>
                  </a:cubicBezTo>
                  <a:cubicBezTo>
                    <a:pt x="4886" y="0"/>
                    <a:pt x="0" y="4828"/>
                    <a:pt x="0" y="10673"/>
                  </a:cubicBezTo>
                  <a:cubicBezTo>
                    <a:pt x="0" y="16772"/>
                    <a:pt x="4886" y="21600"/>
                    <a:pt x="10800" y="21600"/>
                  </a:cubicBezTo>
                  <a:cubicBezTo>
                    <a:pt x="16714" y="21600"/>
                    <a:pt x="21600" y="16772"/>
                    <a:pt x="21600" y="10673"/>
                  </a:cubicBezTo>
                  <a:close/>
                  <a:moveTo>
                    <a:pt x="10800" y="18296"/>
                  </a:moveTo>
                  <a:cubicBezTo>
                    <a:pt x="6686" y="18296"/>
                    <a:pt x="3086" y="14993"/>
                    <a:pt x="3086" y="10673"/>
                  </a:cubicBezTo>
                  <a:cubicBezTo>
                    <a:pt x="3086" y="6607"/>
                    <a:pt x="6686" y="3304"/>
                    <a:pt x="10800" y="3304"/>
                  </a:cubicBezTo>
                  <a:cubicBezTo>
                    <a:pt x="14914" y="3304"/>
                    <a:pt x="18514" y="6607"/>
                    <a:pt x="18514" y="10673"/>
                  </a:cubicBezTo>
                  <a:cubicBezTo>
                    <a:pt x="18514" y="14993"/>
                    <a:pt x="14914" y="18296"/>
                    <a:pt x="10800" y="18296"/>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085" name="Freeform 6"/>
            <p:cNvSpPr/>
            <p:nvPr/>
          </p:nvSpPr>
          <p:spPr>
            <a:xfrm flipH="1">
              <a:off x="-1" y="574622"/>
              <a:ext cx="379995" cy="383083"/>
            </a:xfrm>
            <a:custGeom>
              <a:avLst/>
              <a:gdLst/>
              <a:ahLst/>
              <a:cxnLst>
                <a:cxn ang="0">
                  <a:pos x="wd2" y="hd2"/>
                </a:cxn>
                <a:cxn ang="5400000">
                  <a:pos x="wd2" y="hd2"/>
                </a:cxn>
                <a:cxn ang="10800000">
                  <a:pos x="wd2" y="hd2"/>
                </a:cxn>
                <a:cxn ang="16200000">
                  <a:pos x="wd2" y="hd2"/>
                </a:cxn>
              </a:cxnLst>
              <a:rect l="0" t="0" r="r" b="b"/>
              <a:pathLst>
                <a:path w="21600" h="21600" extrusionOk="0">
                  <a:moveTo>
                    <a:pt x="11859" y="0"/>
                  </a:moveTo>
                  <a:cubicBezTo>
                    <a:pt x="8894" y="2965"/>
                    <a:pt x="4659" y="4659"/>
                    <a:pt x="0" y="5082"/>
                  </a:cubicBezTo>
                  <a:cubicBezTo>
                    <a:pt x="11012" y="21600"/>
                    <a:pt x="11012" y="21600"/>
                    <a:pt x="11012" y="21600"/>
                  </a:cubicBezTo>
                  <a:cubicBezTo>
                    <a:pt x="12282" y="12282"/>
                    <a:pt x="12282" y="12282"/>
                    <a:pt x="12282" y="12282"/>
                  </a:cubicBezTo>
                  <a:cubicBezTo>
                    <a:pt x="21600" y="14824"/>
                    <a:pt x="21600" y="14824"/>
                    <a:pt x="21600" y="14824"/>
                  </a:cubicBezTo>
                  <a:lnTo>
                    <a:pt x="11859" y="0"/>
                  </a:ln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086" name="Freeform 7"/>
            <p:cNvSpPr/>
            <p:nvPr/>
          </p:nvSpPr>
          <p:spPr>
            <a:xfrm flipH="1">
              <a:off x="404708" y="590070"/>
              <a:ext cx="383082" cy="367636"/>
            </a:xfrm>
            <a:custGeom>
              <a:avLst/>
              <a:gdLst/>
              <a:ahLst/>
              <a:cxnLst>
                <a:cxn ang="0">
                  <a:pos x="wd2" y="hd2"/>
                </a:cxn>
                <a:cxn ang="5400000">
                  <a:pos x="wd2" y="hd2"/>
                </a:cxn>
                <a:cxn ang="10800000">
                  <a:pos x="wd2" y="hd2"/>
                </a:cxn>
                <a:cxn ang="16200000">
                  <a:pos x="wd2" y="hd2"/>
                </a:cxn>
              </a:cxnLst>
              <a:rect l="0" t="0" r="r" b="b"/>
              <a:pathLst>
                <a:path w="21600" h="21600" extrusionOk="0">
                  <a:moveTo>
                    <a:pt x="0" y="14547"/>
                  </a:moveTo>
                  <a:cubicBezTo>
                    <a:pt x="9318" y="11902"/>
                    <a:pt x="9318" y="11902"/>
                    <a:pt x="9318" y="11902"/>
                  </a:cubicBezTo>
                  <a:cubicBezTo>
                    <a:pt x="10588" y="21600"/>
                    <a:pt x="10588" y="21600"/>
                    <a:pt x="10588" y="21600"/>
                  </a:cubicBezTo>
                  <a:cubicBezTo>
                    <a:pt x="21600" y="4408"/>
                    <a:pt x="21600" y="4408"/>
                    <a:pt x="21600" y="4408"/>
                  </a:cubicBezTo>
                  <a:cubicBezTo>
                    <a:pt x="16941" y="4408"/>
                    <a:pt x="12706" y="2645"/>
                    <a:pt x="9318" y="0"/>
                  </a:cubicBezTo>
                  <a:lnTo>
                    <a:pt x="0" y="14547"/>
                  </a:ln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087" name="Freeform 8"/>
            <p:cNvSpPr/>
            <p:nvPr/>
          </p:nvSpPr>
          <p:spPr>
            <a:xfrm flipH="1">
              <a:off x="251671" y="167460"/>
              <a:ext cx="298768" cy="282154"/>
            </a:xfrm>
            <a:custGeom>
              <a:avLst/>
              <a:gdLst/>
              <a:ahLst/>
              <a:cxnLst>
                <a:cxn ang="0">
                  <a:pos x="wd2" y="hd2"/>
                </a:cxn>
                <a:cxn ang="5400000">
                  <a:pos x="wd2" y="hd2"/>
                </a:cxn>
                <a:cxn ang="10800000">
                  <a:pos x="wd2" y="hd2"/>
                </a:cxn>
                <a:cxn ang="16200000">
                  <a:pos x="wd2" y="hd2"/>
                </a:cxn>
              </a:cxnLst>
              <a:rect l="0" t="0" r="r" b="b"/>
              <a:pathLst>
                <a:path w="21100" h="20987" extrusionOk="0">
                  <a:moveTo>
                    <a:pt x="19839" y="7477"/>
                  </a:moveTo>
                  <a:cubicBezTo>
                    <a:pt x="16151" y="6923"/>
                    <a:pt x="16151" y="6923"/>
                    <a:pt x="16151" y="6923"/>
                  </a:cubicBezTo>
                  <a:cubicBezTo>
                    <a:pt x="15097" y="6923"/>
                    <a:pt x="13517" y="5815"/>
                    <a:pt x="12990" y="4708"/>
                  </a:cubicBezTo>
                  <a:cubicBezTo>
                    <a:pt x="11409" y="831"/>
                    <a:pt x="11409" y="831"/>
                    <a:pt x="11409" y="831"/>
                  </a:cubicBezTo>
                  <a:cubicBezTo>
                    <a:pt x="10882" y="-277"/>
                    <a:pt x="10356" y="-277"/>
                    <a:pt x="9829" y="831"/>
                  </a:cubicBezTo>
                  <a:cubicBezTo>
                    <a:pt x="8248" y="4708"/>
                    <a:pt x="8248" y="4708"/>
                    <a:pt x="8248" y="4708"/>
                  </a:cubicBezTo>
                  <a:cubicBezTo>
                    <a:pt x="7721" y="5815"/>
                    <a:pt x="6141" y="6923"/>
                    <a:pt x="5087" y="6923"/>
                  </a:cubicBezTo>
                  <a:cubicBezTo>
                    <a:pt x="873" y="7477"/>
                    <a:pt x="873" y="7477"/>
                    <a:pt x="873" y="7477"/>
                  </a:cubicBezTo>
                  <a:cubicBezTo>
                    <a:pt x="-181" y="7477"/>
                    <a:pt x="-181" y="8585"/>
                    <a:pt x="346" y="9138"/>
                  </a:cubicBezTo>
                  <a:cubicBezTo>
                    <a:pt x="3507" y="11908"/>
                    <a:pt x="3507" y="11908"/>
                    <a:pt x="3507" y="11908"/>
                  </a:cubicBezTo>
                  <a:cubicBezTo>
                    <a:pt x="4560" y="13015"/>
                    <a:pt x="5087" y="14677"/>
                    <a:pt x="4560" y="15785"/>
                  </a:cubicBezTo>
                  <a:cubicBezTo>
                    <a:pt x="4034" y="19661"/>
                    <a:pt x="4034" y="19661"/>
                    <a:pt x="4034" y="19661"/>
                  </a:cubicBezTo>
                  <a:cubicBezTo>
                    <a:pt x="3507" y="20769"/>
                    <a:pt x="4034" y="21323"/>
                    <a:pt x="5087" y="20769"/>
                  </a:cubicBezTo>
                  <a:cubicBezTo>
                    <a:pt x="8775" y="18554"/>
                    <a:pt x="8775" y="18554"/>
                    <a:pt x="8775" y="18554"/>
                  </a:cubicBezTo>
                  <a:cubicBezTo>
                    <a:pt x="9829" y="18000"/>
                    <a:pt x="11409" y="18000"/>
                    <a:pt x="12463" y="18554"/>
                  </a:cubicBezTo>
                  <a:cubicBezTo>
                    <a:pt x="15624" y="20769"/>
                    <a:pt x="15624" y="20769"/>
                    <a:pt x="15624" y="20769"/>
                  </a:cubicBezTo>
                  <a:cubicBezTo>
                    <a:pt x="16678" y="21323"/>
                    <a:pt x="17731" y="20769"/>
                    <a:pt x="17204" y="19661"/>
                  </a:cubicBezTo>
                  <a:cubicBezTo>
                    <a:pt x="16151" y="15785"/>
                    <a:pt x="16151" y="15785"/>
                    <a:pt x="16151" y="15785"/>
                  </a:cubicBezTo>
                  <a:cubicBezTo>
                    <a:pt x="16151" y="14677"/>
                    <a:pt x="16678" y="13015"/>
                    <a:pt x="17731" y="11908"/>
                  </a:cubicBezTo>
                  <a:cubicBezTo>
                    <a:pt x="20365" y="9138"/>
                    <a:pt x="20365" y="9138"/>
                    <a:pt x="20365" y="9138"/>
                  </a:cubicBezTo>
                  <a:cubicBezTo>
                    <a:pt x="21419" y="8585"/>
                    <a:pt x="21419" y="7477"/>
                    <a:pt x="19839" y="7477"/>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grpSp>
      <p:sp>
        <p:nvSpPr>
          <p:cNvPr id="1089" name="Freeform 5"/>
          <p:cNvSpPr/>
          <p:nvPr/>
        </p:nvSpPr>
        <p:spPr>
          <a:xfrm>
            <a:off x="22893086" y="12029027"/>
            <a:ext cx="749327" cy="750205"/>
          </a:xfrm>
          <a:custGeom>
            <a:avLst/>
            <a:gdLst/>
            <a:ahLst/>
            <a:cxnLst>
              <a:cxn ang="0">
                <a:pos x="wd2" y="hd2"/>
              </a:cxn>
              <a:cxn ang="5400000">
                <a:pos x="wd2" y="hd2"/>
              </a:cxn>
              <a:cxn ang="10800000">
                <a:pos x="wd2" y="hd2"/>
              </a:cxn>
              <a:cxn ang="16200000">
                <a:pos x="wd2" y="hd2"/>
              </a:cxn>
            </a:cxnLst>
            <a:rect l="0" t="0" r="r" b="b"/>
            <a:pathLst>
              <a:path w="21600" h="21600" extrusionOk="0">
                <a:moveTo>
                  <a:pt x="20700" y="12360"/>
                </a:moveTo>
                <a:cubicBezTo>
                  <a:pt x="20760" y="11880"/>
                  <a:pt x="20820" y="11340"/>
                  <a:pt x="20820" y="10800"/>
                </a:cubicBezTo>
                <a:cubicBezTo>
                  <a:pt x="20820" y="5280"/>
                  <a:pt x="16320" y="780"/>
                  <a:pt x="10800" y="780"/>
                </a:cubicBezTo>
                <a:cubicBezTo>
                  <a:pt x="10260" y="780"/>
                  <a:pt x="9720" y="840"/>
                  <a:pt x="9240" y="900"/>
                </a:cubicBezTo>
                <a:cubicBezTo>
                  <a:pt x="8340" y="360"/>
                  <a:pt x="7200" y="0"/>
                  <a:pt x="6060" y="0"/>
                </a:cubicBezTo>
                <a:cubicBezTo>
                  <a:pt x="2700" y="0"/>
                  <a:pt x="0" y="2700"/>
                  <a:pt x="0" y="6060"/>
                </a:cubicBezTo>
                <a:cubicBezTo>
                  <a:pt x="0" y="7200"/>
                  <a:pt x="360" y="8340"/>
                  <a:pt x="900" y="9240"/>
                </a:cubicBezTo>
                <a:cubicBezTo>
                  <a:pt x="840" y="9780"/>
                  <a:pt x="780" y="10260"/>
                  <a:pt x="780" y="10800"/>
                </a:cubicBezTo>
                <a:cubicBezTo>
                  <a:pt x="780" y="16320"/>
                  <a:pt x="5280" y="20820"/>
                  <a:pt x="10800" y="20820"/>
                </a:cubicBezTo>
                <a:cubicBezTo>
                  <a:pt x="11340" y="20820"/>
                  <a:pt x="11880" y="20760"/>
                  <a:pt x="12360" y="20700"/>
                </a:cubicBezTo>
                <a:cubicBezTo>
                  <a:pt x="13260" y="21300"/>
                  <a:pt x="14400" y="21600"/>
                  <a:pt x="15540" y="21600"/>
                </a:cubicBezTo>
                <a:cubicBezTo>
                  <a:pt x="18900" y="21600"/>
                  <a:pt x="21600" y="18900"/>
                  <a:pt x="21600" y="15540"/>
                </a:cubicBezTo>
                <a:cubicBezTo>
                  <a:pt x="21600" y="14400"/>
                  <a:pt x="21300" y="13320"/>
                  <a:pt x="20700" y="12360"/>
                </a:cubicBezTo>
                <a:close/>
                <a:moveTo>
                  <a:pt x="15540" y="15360"/>
                </a:moveTo>
                <a:cubicBezTo>
                  <a:pt x="15120" y="15960"/>
                  <a:pt x="14520" y="16440"/>
                  <a:pt x="13680" y="16800"/>
                </a:cubicBezTo>
                <a:cubicBezTo>
                  <a:pt x="12900" y="17160"/>
                  <a:pt x="11940" y="17280"/>
                  <a:pt x="10800" y="17280"/>
                </a:cubicBezTo>
                <a:cubicBezTo>
                  <a:pt x="9480" y="17280"/>
                  <a:pt x="8340" y="17100"/>
                  <a:pt x="7500" y="16620"/>
                </a:cubicBezTo>
                <a:cubicBezTo>
                  <a:pt x="6900" y="16260"/>
                  <a:pt x="6360" y="15840"/>
                  <a:pt x="6000" y="15240"/>
                </a:cubicBezTo>
                <a:cubicBezTo>
                  <a:pt x="5580" y="14700"/>
                  <a:pt x="5400" y="14160"/>
                  <a:pt x="5400" y="13620"/>
                </a:cubicBezTo>
                <a:cubicBezTo>
                  <a:pt x="5400" y="13260"/>
                  <a:pt x="5520" y="13020"/>
                  <a:pt x="5760" y="12780"/>
                </a:cubicBezTo>
                <a:cubicBezTo>
                  <a:pt x="6000" y="12540"/>
                  <a:pt x="6300" y="12420"/>
                  <a:pt x="6660" y="12420"/>
                </a:cubicBezTo>
                <a:cubicBezTo>
                  <a:pt x="6960" y="12420"/>
                  <a:pt x="7200" y="12540"/>
                  <a:pt x="7440" y="12720"/>
                </a:cubicBezTo>
                <a:cubicBezTo>
                  <a:pt x="7620" y="12900"/>
                  <a:pt x="7800" y="13140"/>
                  <a:pt x="7980" y="13500"/>
                </a:cubicBezTo>
                <a:cubicBezTo>
                  <a:pt x="8100" y="13860"/>
                  <a:pt x="8280" y="14220"/>
                  <a:pt x="8520" y="14460"/>
                </a:cubicBezTo>
                <a:cubicBezTo>
                  <a:pt x="8700" y="14700"/>
                  <a:pt x="9000" y="14940"/>
                  <a:pt x="9300" y="15120"/>
                </a:cubicBezTo>
                <a:cubicBezTo>
                  <a:pt x="9660" y="15300"/>
                  <a:pt x="10140" y="15360"/>
                  <a:pt x="10740" y="15360"/>
                </a:cubicBezTo>
                <a:cubicBezTo>
                  <a:pt x="11520" y="15360"/>
                  <a:pt x="12180" y="15180"/>
                  <a:pt x="12660" y="14820"/>
                </a:cubicBezTo>
                <a:cubicBezTo>
                  <a:pt x="13200" y="14520"/>
                  <a:pt x="13440" y="14100"/>
                  <a:pt x="13440" y="13560"/>
                </a:cubicBezTo>
                <a:cubicBezTo>
                  <a:pt x="13440" y="13140"/>
                  <a:pt x="13260" y="12840"/>
                  <a:pt x="13020" y="12600"/>
                </a:cubicBezTo>
                <a:cubicBezTo>
                  <a:pt x="12780" y="12360"/>
                  <a:pt x="12420" y="12180"/>
                  <a:pt x="12000" y="12000"/>
                </a:cubicBezTo>
                <a:cubicBezTo>
                  <a:pt x="11580" y="11880"/>
                  <a:pt x="10980" y="11760"/>
                  <a:pt x="10260" y="11580"/>
                </a:cubicBezTo>
                <a:cubicBezTo>
                  <a:pt x="9300" y="11400"/>
                  <a:pt x="8460" y="11100"/>
                  <a:pt x="7800" y="10860"/>
                </a:cubicBezTo>
                <a:cubicBezTo>
                  <a:pt x="7140" y="10560"/>
                  <a:pt x="6660" y="10200"/>
                  <a:pt x="6240" y="9660"/>
                </a:cubicBezTo>
                <a:cubicBezTo>
                  <a:pt x="5880" y="9180"/>
                  <a:pt x="5640" y="8580"/>
                  <a:pt x="5640" y="7860"/>
                </a:cubicBezTo>
                <a:cubicBezTo>
                  <a:pt x="5640" y="7140"/>
                  <a:pt x="5880" y="6540"/>
                  <a:pt x="6300" y="6000"/>
                </a:cubicBezTo>
                <a:cubicBezTo>
                  <a:pt x="6660" y="5460"/>
                  <a:pt x="7260" y="5040"/>
                  <a:pt x="8040" y="4740"/>
                </a:cubicBezTo>
                <a:cubicBezTo>
                  <a:pt x="8820" y="4440"/>
                  <a:pt x="9720" y="4320"/>
                  <a:pt x="10740" y="4320"/>
                </a:cubicBezTo>
                <a:cubicBezTo>
                  <a:pt x="11580" y="4320"/>
                  <a:pt x="12300" y="4380"/>
                  <a:pt x="12900" y="4620"/>
                </a:cubicBezTo>
                <a:cubicBezTo>
                  <a:pt x="13560" y="4800"/>
                  <a:pt x="14040" y="5040"/>
                  <a:pt x="14460" y="5340"/>
                </a:cubicBezTo>
                <a:cubicBezTo>
                  <a:pt x="14820" y="5700"/>
                  <a:pt x="15120" y="6000"/>
                  <a:pt x="15300" y="6360"/>
                </a:cubicBezTo>
                <a:cubicBezTo>
                  <a:pt x="15540" y="6720"/>
                  <a:pt x="15600" y="7080"/>
                  <a:pt x="15600" y="7380"/>
                </a:cubicBezTo>
                <a:cubicBezTo>
                  <a:pt x="15600" y="7740"/>
                  <a:pt x="15480" y="7980"/>
                  <a:pt x="15240" y="8220"/>
                </a:cubicBezTo>
                <a:cubicBezTo>
                  <a:pt x="15000" y="8520"/>
                  <a:pt x="14700" y="8640"/>
                  <a:pt x="14340" y="8640"/>
                </a:cubicBezTo>
                <a:cubicBezTo>
                  <a:pt x="14040" y="8640"/>
                  <a:pt x="13800" y="8520"/>
                  <a:pt x="13620" y="8400"/>
                </a:cubicBezTo>
                <a:cubicBezTo>
                  <a:pt x="13440" y="8220"/>
                  <a:pt x="13260" y="7980"/>
                  <a:pt x="13080" y="7680"/>
                </a:cubicBezTo>
                <a:cubicBezTo>
                  <a:pt x="12840" y="7200"/>
                  <a:pt x="12540" y="6840"/>
                  <a:pt x="12180" y="6600"/>
                </a:cubicBezTo>
                <a:cubicBezTo>
                  <a:pt x="11880" y="6300"/>
                  <a:pt x="11340" y="6180"/>
                  <a:pt x="10560" y="6180"/>
                </a:cubicBezTo>
                <a:cubicBezTo>
                  <a:pt x="9900" y="6180"/>
                  <a:pt x="9300" y="6360"/>
                  <a:pt x="8880" y="6600"/>
                </a:cubicBezTo>
                <a:cubicBezTo>
                  <a:pt x="8460" y="6900"/>
                  <a:pt x="8280" y="7200"/>
                  <a:pt x="8280" y="7620"/>
                </a:cubicBezTo>
                <a:cubicBezTo>
                  <a:pt x="8280" y="7860"/>
                  <a:pt x="8340" y="8040"/>
                  <a:pt x="8460" y="8220"/>
                </a:cubicBezTo>
                <a:cubicBezTo>
                  <a:pt x="8640" y="8400"/>
                  <a:pt x="8820" y="8580"/>
                  <a:pt x="9060" y="8700"/>
                </a:cubicBezTo>
                <a:cubicBezTo>
                  <a:pt x="9360" y="8820"/>
                  <a:pt x="9600" y="8940"/>
                  <a:pt x="9840" y="9000"/>
                </a:cubicBezTo>
                <a:cubicBezTo>
                  <a:pt x="10140" y="9060"/>
                  <a:pt x="10560" y="9180"/>
                  <a:pt x="11160" y="9300"/>
                </a:cubicBezTo>
                <a:cubicBezTo>
                  <a:pt x="11940" y="9480"/>
                  <a:pt x="12600" y="9660"/>
                  <a:pt x="13200" y="9840"/>
                </a:cubicBezTo>
                <a:cubicBezTo>
                  <a:pt x="13860" y="10080"/>
                  <a:pt x="14340" y="10320"/>
                  <a:pt x="14820" y="10560"/>
                </a:cubicBezTo>
                <a:cubicBezTo>
                  <a:pt x="15240" y="10860"/>
                  <a:pt x="15600" y="11220"/>
                  <a:pt x="15840" y="11700"/>
                </a:cubicBezTo>
                <a:cubicBezTo>
                  <a:pt x="16080" y="12120"/>
                  <a:pt x="16200" y="12660"/>
                  <a:pt x="16200" y="13320"/>
                </a:cubicBezTo>
                <a:cubicBezTo>
                  <a:pt x="16200" y="14040"/>
                  <a:pt x="15960" y="14760"/>
                  <a:pt x="15540" y="1536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Freeform 13"/>
          <p:cNvSpPr/>
          <p:nvPr/>
        </p:nvSpPr>
        <p:spPr>
          <a:xfrm>
            <a:off x="900789" y="808096"/>
            <a:ext cx="470775" cy="632123"/>
          </a:xfrm>
          <a:custGeom>
            <a:avLst/>
            <a:gdLst/>
            <a:ahLst/>
            <a:cxnLst>
              <a:cxn ang="0">
                <a:pos x="wd2" y="hd2"/>
              </a:cxn>
              <a:cxn ang="5400000">
                <a:pos x="wd2" y="hd2"/>
              </a:cxn>
              <a:cxn ang="10800000">
                <a:pos x="wd2" y="hd2"/>
              </a:cxn>
              <a:cxn ang="16200000">
                <a:pos x="wd2" y="hd2"/>
              </a:cxn>
            </a:cxnLst>
            <a:rect l="0" t="0" r="r" b="b"/>
            <a:pathLst>
              <a:path w="21600" h="21600" extrusionOk="0">
                <a:moveTo>
                  <a:pt x="17973" y="16200"/>
                </a:moveTo>
                <a:cubicBezTo>
                  <a:pt x="10800" y="16200"/>
                  <a:pt x="10800" y="16200"/>
                  <a:pt x="10800" y="16200"/>
                </a:cubicBezTo>
                <a:cubicBezTo>
                  <a:pt x="9833" y="16200"/>
                  <a:pt x="8946" y="15960"/>
                  <a:pt x="8301" y="15420"/>
                </a:cubicBezTo>
                <a:cubicBezTo>
                  <a:pt x="7576" y="14880"/>
                  <a:pt x="7254" y="14280"/>
                  <a:pt x="7254" y="13500"/>
                </a:cubicBezTo>
                <a:cubicBezTo>
                  <a:pt x="7254" y="11640"/>
                  <a:pt x="7254" y="11640"/>
                  <a:pt x="7254" y="11640"/>
                </a:cubicBezTo>
                <a:cubicBezTo>
                  <a:pt x="17409" y="11640"/>
                  <a:pt x="17409" y="11640"/>
                  <a:pt x="17409" y="11640"/>
                </a:cubicBezTo>
                <a:cubicBezTo>
                  <a:pt x="18376" y="11640"/>
                  <a:pt x="19182" y="11400"/>
                  <a:pt x="19827" y="10920"/>
                </a:cubicBezTo>
                <a:cubicBezTo>
                  <a:pt x="20472" y="10380"/>
                  <a:pt x="20794" y="9780"/>
                  <a:pt x="20794" y="9120"/>
                </a:cubicBezTo>
                <a:cubicBezTo>
                  <a:pt x="20794" y="8460"/>
                  <a:pt x="20472" y="7860"/>
                  <a:pt x="19827" y="7380"/>
                </a:cubicBezTo>
                <a:cubicBezTo>
                  <a:pt x="19182" y="6840"/>
                  <a:pt x="18376" y="6600"/>
                  <a:pt x="17409" y="6600"/>
                </a:cubicBezTo>
                <a:cubicBezTo>
                  <a:pt x="7254" y="6600"/>
                  <a:pt x="7254" y="6600"/>
                  <a:pt x="7254" y="6600"/>
                </a:cubicBezTo>
                <a:cubicBezTo>
                  <a:pt x="7254" y="2700"/>
                  <a:pt x="7254" y="2700"/>
                  <a:pt x="7254" y="2700"/>
                </a:cubicBezTo>
                <a:cubicBezTo>
                  <a:pt x="7254" y="1980"/>
                  <a:pt x="6851" y="1320"/>
                  <a:pt x="6206" y="780"/>
                </a:cubicBezTo>
                <a:cubicBezTo>
                  <a:pt x="5481" y="240"/>
                  <a:pt x="4594" y="0"/>
                  <a:pt x="3627" y="0"/>
                </a:cubicBezTo>
                <a:cubicBezTo>
                  <a:pt x="2660" y="0"/>
                  <a:pt x="1773" y="240"/>
                  <a:pt x="1048" y="780"/>
                </a:cubicBezTo>
                <a:cubicBezTo>
                  <a:pt x="322" y="1320"/>
                  <a:pt x="0" y="1920"/>
                  <a:pt x="0" y="2700"/>
                </a:cubicBezTo>
                <a:cubicBezTo>
                  <a:pt x="0" y="13500"/>
                  <a:pt x="0" y="13500"/>
                  <a:pt x="0" y="13500"/>
                </a:cubicBezTo>
                <a:cubicBezTo>
                  <a:pt x="0" y="15780"/>
                  <a:pt x="1048" y="17640"/>
                  <a:pt x="3143" y="19260"/>
                </a:cubicBezTo>
                <a:cubicBezTo>
                  <a:pt x="5319" y="20820"/>
                  <a:pt x="7818" y="21600"/>
                  <a:pt x="10800" y="21600"/>
                </a:cubicBezTo>
                <a:cubicBezTo>
                  <a:pt x="17973" y="21600"/>
                  <a:pt x="17973" y="21600"/>
                  <a:pt x="17973" y="21600"/>
                </a:cubicBezTo>
                <a:cubicBezTo>
                  <a:pt x="18940" y="21600"/>
                  <a:pt x="19827" y="21360"/>
                  <a:pt x="20552" y="20820"/>
                </a:cubicBezTo>
                <a:cubicBezTo>
                  <a:pt x="21278" y="20280"/>
                  <a:pt x="21600" y="19620"/>
                  <a:pt x="21600" y="18900"/>
                </a:cubicBezTo>
                <a:cubicBezTo>
                  <a:pt x="21600" y="18180"/>
                  <a:pt x="21278" y="17520"/>
                  <a:pt x="20552" y="16980"/>
                </a:cubicBezTo>
                <a:cubicBezTo>
                  <a:pt x="19827" y="16440"/>
                  <a:pt x="18940" y="16200"/>
                  <a:pt x="17973" y="162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092" name="Freeform 17"/>
          <p:cNvSpPr/>
          <p:nvPr/>
        </p:nvSpPr>
        <p:spPr>
          <a:xfrm>
            <a:off x="2600151" y="851957"/>
            <a:ext cx="632556" cy="547739"/>
          </a:xfrm>
          <a:custGeom>
            <a:avLst/>
            <a:gdLst/>
            <a:ahLst/>
            <a:cxnLst>
              <a:cxn ang="0">
                <a:pos x="wd2" y="hd2"/>
              </a:cxn>
              <a:cxn ang="5400000">
                <a:pos x="wd2" y="hd2"/>
              </a:cxn>
              <a:cxn ang="10800000">
                <a:pos x="wd2" y="hd2"/>
              </a:cxn>
              <a:cxn ang="16200000">
                <a:pos x="wd2" y="hd2"/>
              </a:cxn>
            </a:cxnLst>
            <a:rect l="0" t="0" r="r" b="b"/>
            <a:pathLst>
              <a:path w="21490" h="21469" extrusionOk="0">
                <a:moveTo>
                  <a:pt x="18318" y="7"/>
                </a:moveTo>
                <a:cubicBezTo>
                  <a:pt x="15335" y="-131"/>
                  <a:pt x="13306" y="1864"/>
                  <a:pt x="12232" y="5785"/>
                </a:cubicBezTo>
                <a:cubicBezTo>
                  <a:pt x="12829" y="5579"/>
                  <a:pt x="13306" y="5441"/>
                  <a:pt x="13843" y="5441"/>
                </a:cubicBezTo>
                <a:cubicBezTo>
                  <a:pt x="14917" y="5441"/>
                  <a:pt x="15394" y="6129"/>
                  <a:pt x="15275" y="7505"/>
                </a:cubicBezTo>
                <a:cubicBezTo>
                  <a:pt x="15215" y="8399"/>
                  <a:pt x="14738" y="9637"/>
                  <a:pt x="13843" y="11288"/>
                </a:cubicBezTo>
                <a:cubicBezTo>
                  <a:pt x="12948" y="12939"/>
                  <a:pt x="12292" y="13696"/>
                  <a:pt x="11814" y="13696"/>
                </a:cubicBezTo>
                <a:cubicBezTo>
                  <a:pt x="11218" y="13696"/>
                  <a:pt x="10740" y="12458"/>
                  <a:pt x="10263" y="9912"/>
                </a:cubicBezTo>
                <a:cubicBezTo>
                  <a:pt x="10084" y="9156"/>
                  <a:pt x="9786" y="7298"/>
                  <a:pt x="9368" y="4272"/>
                </a:cubicBezTo>
                <a:cubicBezTo>
                  <a:pt x="9010" y="1451"/>
                  <a:pt x="7936" y="75"/>
                  <a:pt x="6265" y="282"/>
                </a:cubicBezTo>
                <a:cubicBezTo>
                  <a:pt x="5609" y="351"/>
                  <a:pt x="4535" y="1107"/>
                  <a:pt x="3103" y="2552"/>
                </a:cubicBezTo>
                <a:cubicBezTo>
                  <a:pt x="2088" y="3584"/>
                  <a:pt x="1014" y="4684"/>
                  <a:pt x="0" y="5785"/>
                </a:cubicBezTo>
                <a:cubicBezTo>
                  <a:pt x="1014" y="7230"/>
                  <a:pt x="1014" y="7230"/>
                  <a:pt x="1014" y="7230"/>
                </a:cubicBezTo>
                <a:cubicBezTo>
                  <a:pt x="1969" y="6473"/>
                  <a:pt x="2506" y="6060"/>
                  <a:pt x="2685" y="6060"/>
                </a:cubicBezTo>
                <a:cubicBezTo>
                  <a:pt x="3401" y="6060"/>
                  <a:pt x="4117" y="7436"/>
                  <a:pt x="4773" y="10119"/>
                </a:cubicBezTo>
                <a:cubicBezTo>
                  <a:pt x="5310" y="12526"/>
                  <a:pt x="5907" y="15003"/>
                  <a:pt x="6504" y="17479"/>
                </a:cubicBezTo>
                <a:cubicBezTo>
                  <a:pt x="7339" y="20162"/>
                  <a:pt x="8413" y="21469"/>
                  <a:pt x="9666" y="21469"/>
                </a:cubicBezTo>
                <a:cubicBezTo>
                  <a:pt x="11695" y="21469"/>
                  <a:pt x="14141" y="19268"/>
                  <a:pt x="17065" y="14865"/>
                </a:cubicBezTo>
                <a:cubicBezTo>
                  <a:pt x="19870" y="10669"/>
                  <a:pt x="21361" y="7367"/>
                  <a:pt x="21481" y="4959"/>
                </a:cubicBezTo>
                <a:cubicBezTo>
                  <a:pt x="21600" y="1726"/>
                  <a:pt x="20526" y="75"/>
                  <a:pt x="18318" y="7"/>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095" name="Group 5"/>
          <p:cNvGrpSpPr/>
          <p:nvPr/>
        </p:nvGrpSpPr>
        <p:grpSpPr>
          <a:xfrm>
            <a:off x="18310037" y="750458"/>
            <a:ext cx="747399" cy="747398"/>
            <a:chOff x="0" y="0"/>
            <a:chExt cx="747397" cy="747397"/>
          </a:xfrm>
        </p:grpSpPr>
        <p:sp>
          <p:nvSpPr>
            <p:cNvPr id="1093" name="Freeform 5"/>
            <p:cNvSpPr/>
            <p:nvPr/>
          </p:nvSpPr>
          <p:spPr>
            <a:xfrm>
              <a:off x="447295" y="0"/>
              <a:ext cx="300104" cy="297245"/>
            </a:xfrm>
            <a:custGeom>
              <a:avLst/>
              <a:gdLst/>
              <a:ahLst/>
              <a:cxnLst>
                <a:cxn ang="0">
                  <a:pos x="wd2" y="hd2"/>
                </a:cxn>
                <a:cxn ang="5400000">
                  <a:pos x="wd2" y="hd2"/>
                </a:cxn>
                <a:cxn ang="10800000">
                  <a:pos x="wd2" y="hd2"/>
                </a:cxn>
                <a:cxn ang="16200000">
                  <a:pos x="wd2" y="hd2"/>
                </a:cxn>
              </a:cxnLst>
              <a:rect l="0" t="0" r="r" b="b"/>
              <a:pathLst>
                <a:path w="21600" h="21600" extrusionOk="0">
                  <a:moveTo>
                    <a:pt x="5863" y="0"/>
                  </a:moveTo>
                  <a:lnTo>
                    <a:pt x="0" y="5919"/>
                  </a:lnTo>
                  <a:lnTo>
                    <a:pt x="15531" y="21600"/>
                  </a:lnTo>
                  <a:lnTo>
                    <a:pt x="21600" y="15681"/>
                  </a:lnTo>
                  <a:lnTo>
                    <a:pt x="5863"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94" name="Freeform 6"/>
            <p:cNvSpPr/>
            <p:nvPr/>
          </p:nvSpPr>
          <p:spPr>
            <a:xfrm>
              <a:off x="0" y="105750"/>
              <a:ext cx="638790" cy="641648"/>
            </a:xfrm>
            <a:custGeom>
              <a:avLst/>
              <a:gdLst/>
              <a:ahLst/>
              <a:cxnLst>
                <a:cxn ang="0">
                  <a:pos x="wd2" y="hd2"/>
                </a:cxn>
                <a:cxn ang="5400000">
                  <a:pos x="wd2" y="hd2"/>
                </a:cxn>
                <a:cxn ang="10800000">
                  <a:pos x="wd2" y="hd2"/>
                </a:cxn>
                <a:cxn ang="16200000">
                  <a:pos x="wd2" y="hd2"/>
                </a:cxn>
              </a:cxnLst>
              <a:rect l="0" t="0" r="r" b="b"/>
              <a:pathLst>
                <a:path w="21600" h="21600" extrusionOk="0">
                  <a:moveTo>
                    <a:pt x="693" y="13630"/>
                  </a:moveTo>
                  <a:cubicBezTo>
                    <a:pt x="0" y="21600"/>
                    <a:pt x="0" y="21600"/>
                    <a:pt x="0" y="21600"/>
                  </a:cubicBezTo>
                  <a:cubicBezTo>
                    <a:pt x="8086" y="20907"/>
                    <a:pt x="8086" y="20907"/>
                    <a:pt x="8086" y="20907"/>
                  </a:cubicBezTo>
                  <a:cubicBezTo>
                    <a:pt x="21600" y="7393"/>
                    <a:pt x="21600" y="7393"/>
                    <a:pt x="21600" y="7393"/>
                  </a:cubicBezTo>
                  <a:cubicBezTo>
                    <a:pt x="14323" y="0"/>
                    <a:pt x="14323" y="0"/>
                    <a:pt x="14323" y="0"/>
                  </a:cubicBezTo>
                  <a:lnTo>
                    <a:pt x="693" y="13630"/>
                  </a:lnTo>
                  <a:close/>
                  <a:moveTo>
                    <a:pt x="3927" y="19983"/>
                  </a:moveTo>
                  <a:cubicBezTo>
                    <a:pt x="2772" y="18828"/>
                    <a:pt x="2772" y="18828"/>
                    <a:pt x="2772" y="18828"/>
                  </a:cubicBezTo>
                  <a:cubicBezTo>
                    <a:pt x="1617" y="17673"/>
                    <a:pt x="1617" y="17673"/>
                    <a:pt x="1617" y="17673"/>
                  </a:cubicBezTo>
                  <a:cubicBezTo>
                    <a:pt x="1964" y="14207"/>
                    <a:pt x="1964" y="14207"/>
                    <a:pt x="1964" y="14207"/>
                  </a:cubicBezTo>
                  <a:cubicBezTo>
                    <a:pt x="2079" y="14901"/>
                    <a:pt x="2541" y="15478"/>
                    <a:pt x="3003" y="16056"/>
                  </a:cubicBezTo>
                  <a:cubicBezTo>
                    <a:pt x="3465" y="16518"/>
                    <a:pt x="4043" y="16864"/>
                    <a:pt x="4620" y="16980"/>
                  </a:cubicBezTo>
                  <a:cubicBezTo>
                    <a:pt x="4851" y="17557"/>
                    <a:pt x="5082" y="18135"/>
                    <a:pt x="5660" y="18597"/>
                  </a:cubicBezTo>
                  <a:cubicBezTo>
                    <a:pt x="6122" y="19174"/>
                    <a:pt x="6699" y="19521"/>
                    <a:pt x="7393" y="19636"/>
                  </a:cubicBezTo>
                  <a:lnTo>
                    <a:pt x="3927" y="19983"/>
                  </a:lnTo>
                  <a:close/>
                  <a:moveTo>
                    <a:pt x="19867" y="7393"/>
                  </a:moveTo>
                  <a:cubicBezTo>
                    <a:pt x="8548" y="18597"/>
                    <a:pt x="8548" y="18597"/>
                    <a:pt x="8548" y="18597"/>
                  </a:cubicBezTo>
                  <a:cubicBezTo>
                    <a:pt x="7739" y="18597"/>
                    <a:pt x="7046" y="18250"/>
                    <a:pt x="6468" y="17788"/>
                  </a:cubicBezTo>
                  <a:cubicBezTo>
                    <a:pt x="6353" y="17557"/>
                    <a:pt x="6237" y="17442"/>
                    <a:pt x="6122" y="17326"/>
                  </a:cubicBezTo>
                  <a:cubicBezTo>
                    <a:pt x="6006" y="17095"/>
                    <a:pt x="5891" y="16864"/>
                    <a:pt x="5775" y="16749"/>
                  </a:cubicBezTo>
                  <a:cubicBezTo>
                    <a:pt x="17442" y="4967"/>
                    <a:pt x="17442" y="4967"/>
                    <a:pt x="17442" y="4967"/>
                  </a:cubicBezTo>
                  <a:lnTo>
                    <a:pt x="19867" y="7393"/>
                  </a:lnTo>
                  <a:close/>
                  <a:moveTo>
                    <a:pt x="4967" y="15825"/>
                  </a:moveTo>
                  <a:cubicBezTo>
                    <a:pt x="4736" y="15709"/>
                    <a:pt x="4505" y="15594"/>
                    <a:pt x="4389" y="15478"/>
                  </a:cubicBezTo>
                  <a:cubicBezTo>
                    <a:pt x="4158" y="15363"/>
                    <a:pt x="4043" y="15247"/>
                    <a:pt x="3927" y="15132"/>
                  </a:cubicBezTo>
                  <a:cubicBezTo>
                    <a:pt x="3350" y="14554"/>
                    <a:pt x="3003" y="13861"/>
                    <a:pt x="3003" y="13052"/>
                  </a:cubicBezTo>
                  <a:cubicBezTo>
                    <a:pt x="14323" y="1848"/>
                    <a:pt x="14323" y="1848"/>
                    <a:pt x="14323" y="1848"/>
                  </a:cubicBezTo>
                  <a:cubicBezTo>
                    <a:pt x="16633" y="4158"/>
                    <a:pt x="16633" y="4158"/>
                    <a:pt x="16633" y="4158"/>
                  </a:cubicBezTo>
                  <a:lnTo>
                    <a:pt x="4967" y="1582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00" name="Group 8"/>
          <p:cNvGrpSpPr/>
          <p:nvPr/>
        </p:nvGrpSpPr>
        <p:grpSpPr>
          <a:xfrm>
            <a:off x="12498258" y="645769"/>
            <a:ext cx="724129" cy="956769"/>
            <a:chOff x="0" y="0"/>
            <a:chExt cx="724127" cy="956767"/>
          </a:xfrm>
        </p:grpSpPr>
        <p:sp>
          <p:nvSpPr>
            <p:cNvPr id="1096" name="Freeform 46"/>
            <p:cNvSpPr/>
            <p:nvPr/>
          </p:nvSpPr>
          <p:spPr>
            <a:xfrm>
              <a:off x="314553" y="512788"/>
              <a:ext cx="173661" cy="443980"/>
            </a:xfrm>
            <a:custGeom>
              <a:avLst/>
              <a:gdLst/>
              <a:ahLst/>
              <a:cxnLst>
                <a:cxn ang="0">
                  <a:pos x="wd2" y="hd2"/>
                </a:cxn>
                <a:cxn ang="5400000">
                  <a:pos x="wd2" y="hd2"/>
                </a:cxn>
                <a:cxn ang="10800000">
                  <a:pos x="wd2" y="hd2"/>
                </a:cxn>
                <a:cxn ang="16200000">
                  <a:pos x="wd2" y="hd2"/>
                </a:cxn>
              </a:cxnLst>
              <a:rect l="0" t="0" r="r" b="b"/>
              <a:pathLst>
                <a:path w="21600" h="21600" extrusionOk="0">
                  <a:moveTo>
                    <a:pt x="13745" y="21600"/>
                  </a:moveTo>
                  <a:cubicBezTo>
                    <a:pt x="8836" y="21600"/>
                    <a:pt x="8836" y="21600"/>
                    <a:pt x="8836" y="21600"/>
                  </a:cubicBezTo>
                  <a:cubicBezTo>
                    <a:pt x="3927" y="21600"/>
                    <a:pt x="0" y="20453"/>
                    <a:pt x="0" y="18924"/>
                  </a:cubicBezTo>
                  <a:cubicBezTo>
                    <a:pt x="0" y="3632"/>
                    <a:pt x="0" y="3632"/>
                    <a:pt x="0" y="3632"/>
                  </a:cubicBezTo>
                  <a:cubicBezTo>
                    <a:pt x="0" y="1529"/>
                    <a:pt x="4418" y="0"/>
                    <a:pt x="10309" y="0"/>
                  </a:cubicBezTo>
                  <a:cubicBezTo>
                    <a:pt x="15709" y="0"/>
                    <a:pt x="21600" y="1338"/>
                    <a:pt x="21600" y="3632"/>
                  </a:cubicBezTo>
                  <a:cubicBezTo>
                    <a:pt x="21600" y="18924"/>
                    <a:pt x="21600" y="18924"/>
                    <a:pt x="21600" y="18924"/>
                  </a:cubicBezTo>
                  <a:cubicBezTo>
                    <a:pt x="21600" y="20453"/>
                    <a:pt x="18655" y="21600"/>
                    <a:pt x="13745" y="21600"/>
                  </a:cubicBezTo>
                  <a:close/>
                  <a:moveTo>
                    <a:pt x="10309" y="2294"/>
                  </a:moveTo>
                  <a:cubicBezTo>
                    <a:pt x="8345" y="2294"/>
                    <a:pt x="5891" y="2676"/>
                    <a:pt x="5891" y="3632"/>
                  </a:cubicBezTo>
                  <a:cubicBezTo>
                    <a:pt x="5891" y="18924"/>
                    <a:pt x="5891" y="18924"/>
                    <a:pt x="5891" y="18924"/>
                  </a:cubicBezTo>
                  <a:cubicBezTo>
                    <a:pt x="5891" y="19115"/>
                    <a:pt x="7364" y="19306"/>
                    <a:pt x="8836" y="19306"/>
                  </a:cubicBezTo>
                  <a:cubicBezTo>
                    <a:pt x="13745" y="19306"/>
                    <a:pt x="13745" y="19306"/>
                    <a:pt x="13745" y="19306"/>
                  </a:cubicBezTo>
                  <a:cubicBezTo>
                    <a:pt x="15709" y="19306"/>
                    <a:pt x="15709" y="19115"/>
                    <a:pt x="15709" y="18924"/>
                  </a:cubicBezTo>
                  <a:cubicBezTo>
                    <a:pt x="15709" y="3632"/>
                    <a:pt x="15709" y="3632"/>
                    <a:pt x="15709" y="3632"/>
                  </a:cubicBezTo>
                  <a:cubicBezTo>
                    <a:pt x="15709" y="2676"/>
                    <a:pt x="12764" y="2294"/>
                    <a:pt x="10309" y="229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97" name="Freeform 47"/>
            <p:cNvSpPr/>
            <p:nvPr/>
          </p:nvSpPr>
          <p:spPr>
            <a:xfrm>
              <a:off x="0" y="126149"/>
              <a:ext cx="424320" cy="434151"/>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cubicBezTo>
                    <a:pt x="19800" y="21600"/>
                    <a:pt x="19200" y="21016"/>
                    <a:pt x="19200" y="20432"/>
                  </a:cubicBezTo>
                  <a:cubicBezTo>
                    <a:pt x="19200" y="13622"/>
                    <a:pt x="19200" y="13622"/>
                    <a:pt x="19200" y="13622"/>
                  </a:cubicBezTo>
                  <a:cubicBezTo>
                    <a:pt x="19200" y="13427"/>
                    <a:pt x="19000" y="13232"/>
                    <a:pt x="18800" y="13232"/>
                  </a:cubicBezTo>
                  <a:cubicBezTo>
                    <a:pt x="2800" y="13232"/>
                    <a:pt x="2800" y="13232"/>
                    <a:pt x="2800" y="13232"/>
                  </a:cubicBezTo>
                  <a:cubicBezTo>
                    <a:pt x="1200" y="13232"/>
                    <a:pt x="0" y="12065"/>
                    <a:pt x="0" y="10508"/>
                  </a:cubicBezTo>
                  <a:cubicBezTo>
                    <a:pt x="0" y="2724"/>
                    <a:pt x="0" y="2724"/>
                    <a:pt x="0" y="2724"/>
                  </a:cubicBezTo>
                  <a:cubicBezTo>
                    <a:pt x="0" y="1168"/>
                    <a:pt x="1200" y="0"/>
                    <a:pt x="2800" y="0"/>
                  </a:cubicBezTo>
                  <a:cubicBezTo>
                    <a:pt x="4400" y="0"/>
                    <a:pt x="4400" y="0"/>
                    <a:pt x="4400" y="0"/>
                  </a:cubicBezTo>
                  <a:cubicBezTo>
                    <a:pt x="5000" y="0"/>
                    <a:pt x="5600" y="584"/>
                    <a:pt x="5600" y="1168"/>
                  </a:cubicBezTo>
                  <a:cubicBezTo>
                    <a:pt x="5600" y="1751"/>
                    <a:pt x="5000" y="2335"/>
                    <a:pt x="4400" y="2335"/>
                  </a:cubicBezTo>
                  <a:cubicBezTo>
                    <a:pt x="2800" y="2335"/>
                    <a:pt x="2800" y="2335"/>
                    <a:pt x="2800" y="2335"/>
                  </a:cubicBezTo>
                  <a:cubicBezTo>
                    <a:pt x="2600" y="2335"/>
                    <a:pt x="2400" y="2530"/>
                    <a:pt x="2400" y="2724"/>
                  </a:cubicBezTo>
                  <a:cubicBezTo>
                    <a:pt x="2400" y="10508"/>
                    <a:pt x="2400" y="10508"/>
                    <a:pt x="2400" y="10508"/>
                  </a:cubicBezTo>
                  <a:cubicBezTo>
                    <a:pt x="2400" y="10703"/>
                    <a:pt x="2600" y="10897"/>
                    <a:pt x="2800" y="10897"/>
                  </a:cubicBezTo>
                  <a:cubicBezTo>
                    <a:pt x="18800" y="10897"/>
                    <a:pt x="18800" y="10897"/>
                    <a:pt x="18800" y="10897"/>
                  </a:cubicBezTo>
                  <a:cubicBezTo>
                    <a:pt x="20400" y="10897"/>
                    <a:pt x="21600" y="12065"/>
                    <a:pt x="21600" y="13622"/>
                  </a:cubicBezTo>
                  <a:cubicBezTo>
                    <a:pt x="21600" y="20432"/>
                    <a:pt x="21600" y="20432"/>
                    <a:pt x="21600" y="20432"/>
                  </a:cubicBezTo>
                  <a:cubicBezTo>
                    <a:pt x="21600" y="21016"/>
                    <a:pt x="21000" y="21600"/>
                    <a:pt x="204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98" name="Freeform 48"/>
            <p:cNvSpPr/>
            <p:nvPr/>
          </p:nvSpPr>
          <p:spPr>
            <a:xfrm>
              <a:off x="63894" y="0"/>
              <a:ext cx="612724" cy="267044"/>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cubicBezTo>
                    <a:pt x="831" y="21600"/>
                    <a:pt x="831" y="21600"/>
                    <a:pt x="831" y="21600"/>
                  </a:cubicBezTo>
                  <a:cubicBezTo>
                    <a:pt x="415" y="21600"/>
                    <a:pt x="0" y="20647"/>
                    <a:pt x="0" y="19694"/>
                  </a:cubicBezTo>
                  <a:cubicBezTo>
                    <a:pt x="0" y="1906"/>
                    <a:pt x="0" y="1906"/>
                    <a:pt x="0" y="1906"/>
                  </a:cubicBezTo>
                  <a:cubicBezTo>
                    <a:pt x="0" y="953"/>
                    <a:pt x="415" y="0"/>
                    <a:pt x="831" y="0"/>
                  </a:cubicBezTo>
                  <a:cubicBezTo>
                    <a:pt x="20769" y="0"/>
                    <a:pt x="20769" y="0"/>
                    <a:pt x="20769" y="0"/>
                  </a:cubicBezTo>
                  <a:cubicBezTo>
                    <a:pt x="21185" y="0"/>
                    <a:pt x="21600" y="953"/>
                    <a:pt x="21600" y="1906"/>
                  </a:cubicBezTo>
                  <a:cubicBezTo>
                    <a:pt x="21600" y="19694"/>
                    <a:pt x="21600" y="19694"/>
                    <a:pt x="21600" y="19694"/>
                  </a:cubicBezTo>
                  <a:cubicBezTo>
                    <a:pt x="21600" y="20647"/>
                    <a:pt x="21185" y="21600"/>
                    <a:pt x="20769" y="21600"/>
                  </a:cubicBezTo>
                  <a:close/>
                  <a:moveTo>
                    <a:pt x="1662" y="17788"/>
                  </a:moveTo>
                  <a:cubicBezTo>
                    <a:pt x="19938" y="17788"/>
                    <a:pt x="19938" y="17788"/>
                    <a:pt x="19938" y="17788"/>
                  </a:cubicBezTo>
                  <a:cubicBezTo>
                    <a:pt x="19938" y="3812"/>
                    <a:pt x="19938" y="3812"/>
                    <a:pt x="19938" y="3812"/>
                  </a:cubicBezTo>
                  <a:cubicBezTo>
                    <a:pt x="1662" y="3812"/>
                    <a:pt x="1662" y="3812"/>
                    <a:pt x="1662" y="3812"/>
                  </a:cubicBezTo>
                  <a:lnTo>
                    <a:pt x="1662" y="1778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099" name="Freeform 49"/>
            <p:cNvSpPr/>
            <p:nvPr/>
          </p:nvSpPr>
          <p:spPr>
            <a:xfrm>
              <a:off x="629106" y="117957"/>
              <a:ext cx="95022" cy="47512"/>
            </a:xfrm>
            <a:custGeom>
              <a:avLst/>
              <a:gdLst/>
              <a:ahLst/>
              <a:cxnLst>
                <a:cxn ang="0">
                  <a:pos x="wd2" y="hd2"/>
                </a:cxn>
                <a:cxn ang="5400000">
                  <a:pos x="wd2" y="hd2"/>
                </a:cxn>
                <a:cxn ang="10800000">
                  <a:pos x="wd2" y="hd2"/>
                </a:cxn>
                <a:cxn ang="16200000">
                  <a:pos x="wd2" y="hd2"/>
                </a:cxn>
              </a:cxnLst>
              <a:rect l="0" t="0" r="r" b="b"/>
              <a:pathLst>
                <a:path w="21600" h="21600" extrusionOk="0">
                  <a:moveTo>
                    <a:pt x="16200" y="21600"/>
                  </a:moveTo>
                  <a:cubicBezTo>
                    <a:pt x="5400" y="21600"/>
                    <a:pt x="5400" y="21600"/>
                    <a:pt x="5400" y="21600"/>
                  </a:cubicBezTo>
                  <a:cubicBezTo>
                    <a:pt x="2700" y="21600"/>
                    <a:pt x="0" y="18000"/>
                    <a:pt x="0" y="10800"/>
                  </a:cubicBezTo>
                  <a:cubicBezTo>
                    <a:pt x="0" y="5400"/>
                    <a:pt x="2700" y="0"/>
                    <a:pt x="5400" y="0"/>
                  </a:cubicBezTo>
                  <a:cubicBezTo>
                    <a:pt x="16200" y="0"/>
                    <a:pt x="16200" y="0"/>
                    <a:pt x="16200" y="0"/>
                  </a:cubicBezTo>
                  <a:cubicBezTo>
                    <a:pt x="18900" y="0"/>
                    <a:pt x="21600" y="5400"/>
                    <a:pt x="21600" y="10800"/>
                  </a:cubicBezTo>
                  <a:cubicBezTo>
                    <a:pt x="21600" y="18000"/>
                    <a:pt x="18900" y="21600"/>
                    <a:pt x="162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13" name="Group 13"/>
          <p:cNvGrpSpPr/>
          <p:nvPr/>
        </p:nvGrpSpPr>
        <p:grpSpPr>
          <a:xfrm>
            <a:off x="2615680" y="2367612"/>
            <a:ext cx="604755" cy="774511"/>
            <a:chOff x="0" y="0"/>
            <a:chExt cx="604753" cy="774509"/>
          </a:xfrm>
        </p:grpSpPr>
        <p:sp>
          <p:nvSpPr>
            <p:cNvPr id="1101" name="Freeform 53"/>
            <p:cNvSpPr/>
            <p:nvPr/>
          </p:nvSpPr>
          <p:spPr>
            <a:xfrm>
              <a:off x="440303" y="380623"/>
              <a:ext cx="164451" cy="216175"/>
            </a:xfrm>
            <a:custGeom>
              <a:avLst/>
              <a:gdLst/>
              <a:ahLst/>
              <a:cxnLst>
                <a:cxn ang="0">
                  <a:pos x="wd2" y="hd2"/>
                </a:cxn>
                <a:cxn ang="5400000">
                  <a:pos x="wd2" y="hd2"/>
                </a:cxn>
                <a:cxn ang="10800000">
                  <a:pos x="wd2" y="hd2"/>
                </a:cxn>
                <a:cxn ang="16200000">
                  <a:pos x="wd2" y="hd2"/>
                </a:cxn>
              </a:cxnLst>
              <a:rect l="0" t="0" r="r" b="b"/>
              <a:pathLst>
                <a:path w="21600" h="21600" extrusionOk="0">
                  <a:moveTo>
                    <a:pt x="7477" y="21600"/>
                  </a:moveTo>
                  <a:cubicBezTo>
                    <a:pt x="2492" y="21600"/>
                    <a:pt x="2492" y="21600"/>
                    <a:pt x="2492" y="21600"/>
                  </a:cubicBezTo>
                  <a:cubicBezTo>
                    <a:pt x="1246" y="21600"/>
                    <a:pt x="0" y="20647"/>
                    <a:pt x="0" y="19694"/>
                  </a:cubicBezTo>
                  <a:cubicBezTo>
                    <a:pt x="0" y="18741"/>
                    <a:pt x="1246" y="17788"/>
                    <a:pt x="2492" y="17788"/>
                  </a:cubicBezTo>
                  <a:cubicBezTo>
                    <a:pt x="7477" y="17788"/>
                    <a:pt x="7477" y="17788"/>
                    <a:pt x="7477" y="17788"/>
                  </a:cubicBezTo>
                  <a:cubicBezTo>
                    <a:pt x="12877" y="17788"/>
                    <a:pt x="16615" y="14929"/>
                    <a:pt x="16615" y="10800"/>
                  </a:cubicBezTo>
                  <a:cubicBezTo>
                    <a:pt x="16615" y="6671"/>
                    <a:pt x="12877" y="3812"/>
                    <a:pt x="7477" y="3812"/>
                  </a:cubicBezTo>
                  <a:cubicBezTo>
                    <a:pt x="2492" y="3812"/>
                    <a:pt x="2492" y="3812"/>
                    <a:pt x="2492" y="3812"/>
                  </a:cubicBezTo>
                  <a:cubicBezTo>
                    <a:pt x="1246" y="3812"/>
                    <a:pt x="0" y="2859"/>
                    <a:pt x="0" y="1906"/>
                  </a:cubicBezTo>
                  <a:cubicBezTo>
                    <a:pt x="0" y="953"/>
                    <a:pt x="1246" y="0"/>
                    <a:pt x="2492" y="0"/>
                  </a:cubicBezTo>
                  <a:cubicBezTo>
                    <a:pt x="7477" y="0"/>
                    <a:pt x="7477" y="0"/>
                    <a:pt x="7477" y="0"/>
                  </a:cubicBezTo>
                  <a:cubicBezTo>
                    <a:pt x="15785" y="0"/>
                    <a:pt x="21600" y="4447"/>
                    <a:pt x="21600" y="10800"/>
                  </a:cubicBezTo>
                  <a:cubicBezTo>
                    <a:pt x="21600" y="17153"/>
                    <a:pt x="15785" y="21600"/>
                    <a:pt x="7477"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2" name="Freeform 54"/>
            <p:cNvSpPr/>
            <p:nvPr/>
          </p:nvSpPr>
          <p:spPr>
            <a:xfrm>
              <a:off x="37133" y="330227"/>
              <a:ext cx="441631" cy="444283"/>
            </a:xfrm>
            <a:custGeom>
              <a:avLst/>
              <a:gdLst/>
              <a:ahLst/>
              <a:cxnLst>
                <a:cxn ang="0">
                  <a:pos x="wd2" y="hd2"/>
                </a:cxn>
                <a:cxn ang="5400000">
                  <a:pos x="wd2" y="hd2"/>
                </a:cxn>
                <a:cxn ang="10800000">
                  <a:pos x="wd2" y="hd2"/>
                </a:cxn>
                <a:cxn ang="16200000">
                  <a:pos x="wd2" y="hd2"/>
                </a:cxn>
              </a:cxnLst>
              <a:rect l="0" t="0" r="r" b="b"/>
              <a:pathLst>
                <a:path w="21600" h="21600" extrusionOk="0">
                  <a:moveTo>
                    <a:pt x="17589" y="21600"/>
                  </a:moveTo>
                  <a:cubicBezTo>
                    <a:pt x="4011" y="21600"/>
                    <a:pt x="4011" y="21600"/>
                    <a:pt x="4011" y="21600"/>
                  </a:cubicBezTo>
                  <a:cubicBezTo>
                    <a:pt x="1851" y="21600"/>
                    <a:pt x="0" y="19749"/>
                    <a:pt x="0" y="17589"/>
                  </a:cubicBezTo>
                  <a:cubicBezTo>
                    <a:pt x="0" y="926"/>
                    <a:pt x="0" y="926"/>
                    <a:pt x="0" y="926"/>
                  </a:cubicBezTo>
                  <a:cubicBezTo>
                    <a:pt x="0" y="463"/>
                    <a:pt x="463" y="0"/>
                    <a:pt x="926" y="0"/>
                  </a:cubicBezTo>
                  <a:cubicBezTo>
                    <a:pt x="20674" y="0"/>
                    <a:pt x="20674" y="0"/>
                    <a:pt x="20674" y="0"/>
                  </a:cubicBezTo>
                  <a:cubicBezTo>
                    <a:pt x="21137" y="0"/>
                    <a:pt x="21600" y="463"/>
                    <a:pt x="21600" y="926"/>
                  </a:cubicBezTo>
                  <a:cubicBezTo>
                    <a:pt x="21600" y="17589"/>
                    <a:pt x="21600" y="17589"/>
                    <a:pt x="21600" y="17589"/>
                  </a:cubicBezTo>
                  <a:cubicBezTo>
                    <a:pt x="21600" y="19903"/>
                    <a:pt x="19903" y="21600"/>
                    <a:pt x="17589" y="21600"/>
                  </a:cubicBezTo>
                  <a:close/>
                  <a:moveTo>
                    <a:pt x="1851" y="1851"/>
                  </a:moveTo>
                  <a:cubicBezTo>
                    <a:pt x="1851" y="17589"/>
                    <a:pt x="1851" y="17589"/>
                    <a:pt x="1851" y="17589"/>
                  </a:cubicBezTo>
                  <a:cubicBezTo>
                    <a:pt x="1851" y="18823"/>
                    <a:pt x="2777" y="19749"/>
                    <a:pt x="4011" y="19749"/>
                  </a:cubicBezTo>
                  <a:cubicBezTo>
                    <a:pt x="17589" y="19749"/>
                    <a:pt x="17589" y="19749"/>
                    <a:pt x="17589" y="19749"/>
                  </a:cubicBezTo>
                  <a:cubicBezTo>
                    <a:pt x="18823" y="19749"/>
                    <a:pt x="19749" y="18823"/>
                    <a:pt x="19749" y="17589"/>
                  </a:cubicBezTo>
                  <a:cubicBezTo>
                    <a:pt x="19749" y="1851"/>
                    <a:pt x="19749" y="1851"/>
                    <a:pt x="19749" y="1851"/>
                  </a:cubicBezTo>
                  <a:lnTo>
                    <a:pt x="1851" y="185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3" name="Freeform 55"/>
            <p:cNvSpPr/>
            <p:nvPr/>
          </p:nvSpPr>
          <p:spPr>
            <a:xfrm>
              <a:off x="416683" y="1927"/>
              <a:ext cx="150783" cy="216899"/>
            </a:xfrm>
            <a:custGeom>
              <a:avLst/>
              <a:gdLst/>
              <a:ahLst/>
              <a:cxnLst>
                <a:cxn ang="0">
                  <a:pos x="wd2" y="hd2"/>
                </a:cxn>
                <a:cxn ang="5400000">
                  <a:pos x="wd2" y="hd2"/>
                </a:cxn>
                <a:cxn ang="10800000">
                  <a:pos x="wd2" y="hd2"/>
                </a:cxn>
                <a:cxn ang="16200000">
                  <a:pos x="wd2" y="hd2"/>
                </a:cxn>
              </a:cxnLst>
              <a:rect l="0" t="0" r="r" b="b"/>
              <a:pathLst>
                <a:path w="20637" h="21410" extrusionOk="0">
                  <a:moveTo>
                    <a:pt x="10584" y="21410"/>
                  </a:moveTo>
                  <a:cubicBezTo>
                    <a:pt x="10584" y="21410"/>
                    <a:pt x="10584" y="21410"/>
                    <a:pt x="10584" y="21410"/>
                  </a:cubicBezTo>
                  <a:cubicBezTo>
                    <a:pt x="8856" y="21410"/>
                    <a:pt x="7560" y="21097"/>
                    <a:pt x="5832" y="20784"/>
                  </a:cubicBezTo>
                  <a:cubicBezTo>
                    <a:pt x="3672" y="19845"/>
                    <a:pt x="1512" y="18593"/>
                    <a:pt x="648" y="17027"/>
                  </a:cubicBezTo>
                  <a:cubicBezTo>
                    <a:pt x="-216" y="15149"/>
                    <a:pt x="-216" y="13271"/>
                    <a:pt x="648" y="11393"/>
                  </a:cubicBezTo>
                  <a:cubicBezTo>
                    <a:pt x="1512" y="10453"/>
                    <a:pt x="2376" y="9827"/>
                    <a:pt x="3240" y="8888"/>
                  </a:cubicBezTo>
                  <a:cubicBezTo>
                    <a:pt x="5832" y="6697"/>
                    <a:pt x="6696" y="5445"/>
                    <a:pt x="4536" y="2940"/>
                  </a:cubicBezTo>
                  <a:cubicBezTo>
                    <a:pt x="4104" y="2314"/>
                    <a:pt x="4104" y="1375"/>
                    <a:pt x="4968" y="749"/>
                  </a:cubicBezTo>
                  <a:cubicBezTo>
                    <a:pt x="5400" y="123"/>
                    <a:pt x="6264" y="-190"/>
                    <a:pt x="7560" y="123"/>
                  </a:cubicBezTo>
                  <a:cubicBezTo>
                    <a:pt x="17496" y="1688"/>
                    <a:pt x="21384" y="8262"/>
                    <a:pt x="20520" y="13584"/>
                  </a:cubicBezTo>
                  <a:cubicBezTo>
                    <a:pt x="19656" y="18280"/>
                    <a:pt x="15768" y="21410"/>
                    <a:pt x="10584" y="21410"/>
                  </a:cubicBezTo>
                  <a:close/>
                  <a:moveTo>
                    <a:pt x="11016" y="5445"/>
                  </a:moveTo>
                  <a:cubicBezTo>
                    <a:pt x="11016" y="7949"/>
                    <a:pt x="8856" y="9827"/>
                    <a:pt x="7128" y="11080"/>
                  </a:cubicBezTo>
                  <a:cubicBezTo>
                    <a:pt x="6696" y="12019"/>
                    <a:pt x="5832" y="12645"/>
                    <a:pt x="5400" y="12958"/>
                  </a:cubicBezTo>
                  <a:cubicBezTo>
                    <a:pt x="4968" y="13897"/>
                    <a:pt x="4968" y="14836"/>
                    <a:pt x="5400" y="15462"/>
                  </a:cubicBezTo>
                  <a:cubicBezTo>
                    <a:pt x="5832" y="16401"/>
                    <a:pt x="6696" y="16714"/>
                    <a:pt x="7992" y="17340"/>
                  </a:cubicBezTo>
                  <a:cubicBezTo>
                    <a:pt x="8856" y="17653"/>
                    <a:pt x="9720" y="17653"/>
                    <a:pt x="10584" y="17653"/>
                  </a:cubicBezTo>
                  <a:cubicBezTo>
                    <a:pt x="10584" y="17653"/>
                    <a:pt x="10584" y="17653"/>
                    <a:pt x="10584" y="17653"/>
                  </a:cubicBezTo>
                  <a:cubicBezTo>
                    <a:pt x="13608" y="17653"/>
                    <a:pt x="14904" y="15149"/>
                    <a:pt x="15336" y="13271"/>
                  </a:cubicBezTo>
                  <a:cubicBezTo>
                    <a:pt x="15768" y="10453"/>
                    <a:pt x="14472" y="7323"/>
                    <a:pt x="11016" y="54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4" name="Freeform 56"/>
            <p:cNvSpPr/>
            <p:nvPr/>
          </p:nvSpPr>
          <p:spPr>
            <a:xfrm>
              <a:off x="350775" y="170416"/>
              <a:ext cx="126008" cy="198273"/>
            </a:xfrm>
            <a:custGeom>
              <a:avLst/>
              <a:gdLst/>
              <a:ahLst/>
              <a:cxnLst>
                <a:cxn ang="0">
                  <a:pos x="wd2" y="hd2"/>
                </a:cxn>
                <a:cxn ang="5400000">
                  <a:pos x="wd2" y="hd2"/>
                </a:cxn>
                <a:cxn ang="10800000">
                  <a:pos x="wd2" y="hd2"/>
                </a:cxn>
                <a:cxn ang="16200000">
                  <a:pos x="wd2" y="hd2"/>
                </a:cxn>
              </a:cxnLst>
              <a:rect l="0" t="0" r="r" b="b"/>
              <a:pathLst>
                <a:path w="20941" h="21386" extrusionOk="0">
                  <a:moveTo>
                    <a:pt x="3359" y="21386"/>
                  </a:moveTo>
                  <a:cubicBezTo>
                    <a:pt x="2832" y="21386"/>
                    <a:pt x="2305" y="21386"/>
                    <a:pt x="1778" y="21043"/>
                  </a:cubicBezTo>
                  <a:cubicBezTo>
                    <a:pt x="198" y="20700"/>
                    <a:pt x="-329" y="19329"/>
                    <a:pt x="198" y="18300"/>
                  </a:cubicBezTo>
                  <a:cubicBezTo>
                    <a:pt x="14949" y="1157"/>
                    <a:pt x="14949" y="1157"/>
                    <a:pt x="14949" y="1157"/>
                  </a:cubicBezTo>
                  <a:cubicBezTo>
                    <a:pt x="16003" y="129"/>
                    <a:pt x="17583" y="-214"/>
                    <a:pt x="19164" y="129"/>
                  </a:cubicBezTo>
                  <a:cubicBezTo>
                    <a:pt x="20744" y="815"/>
                    <a:pt x="21271" y="1843"/>
                    <a:pt x="20744" y="2872"/>
                  </a:cubicBezTo>
                  <a:cubicBezTo>
                    <a:pt x="5993" y="20357"/>
                    <a:pt x="5993" y="20357"/>
                    <a:pt x="5993" y="20357"/>
                  </a:cubicBezTo>
                  <a:cubicBezTo>
                    <a:pt x="5466" y="21043"/>
                    <a:pt x="4412" y="21386"/>
                    <a:pt x="3359" y="213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5" name="Freeform 57"/>
            <p:cNvSpPr/>
            <p:nvPr/>
          </p:nvSpPr>
          <p:spPr>
            <a:xfrm>
              <a:off x="417083" y="180067"/>
              <a:ext cx="93820" cy="188622"/>
            </a:xfrm>
            <a:custGeom>
              <a:avLst/>
              <a:gdLst/>
              <a:ahLst/>
              <a:cxnLst>
                <a:cxn ang="0">
                  <a:pos x="wd2" y="hd2"/>
                </a:cxn>
                <a:cxn ang="5400000">
                  <a:pos x="wd2" y="hd2"/>
                </a:cxn>
                <a:cxn ang="10800000">
                  <a:pos x="wd2" y="hd2"/>
                </a:cxn>
                <a:cxn ang="16200000">
                  <a:pos x="wd2" y="hd2"/>
                </a:cxn>
              </a:cxnLst>
              <a:rect l="0" t="0" r="r" b="b"/>
              <a:pathLst>
                <a:path w="20649" h="21334" extrusionOk="0">
                  <a:moveTo>
                    <a:pt x="3746" y="21334"/>
                  </a:moveTo>
                  <a:cubicBezTo>
                    <a:pt x="3746" y="21334"/>
                    <a:pt x="3049" y="21334"/>
                    <a:pt x="2352" y="21334"/>
                  </a:cubicBezTo>
                  <a:cubicBezTo>
                    <a:pt x="262" y="20614"/>
                    <a:pt x="-435" y="19534"/>
                    <a:pt x="262" y="18454"/>
                  </a:cubicBezTo>
                  <a:cubicBezTo>
                    <a:pt x="12804" y="1534"/>
                    <a:pt x="12804" y="1534"/>
                    <a:pt x="12804" y="1534"/>
                  </a:cubicBezTo>
                  <a:cubicBezTo>
                    <a:pt x="13500" y="454"/>
                    <a:pt x="15591" y="-266"/>
                    <a:pt x="17681" y="94"/>
                  </a:cubicBezTo>
                  <a:cubicBezTo>
                    <a:pt x="19771" y="814"/>
                    <a:pt x="21165" y="1894"/>
                    <a:pt x="20468" y="2974"/>
                  </a:cubicBezTo>
                  <a:cubicBezTo>
                    <a:pt x="7926" y="19894"/>
                    <a:pt x="7926" y="19894"/>
                    <a:pt x="7926" y="19894"/>
                  </a:cubicBezTo>
                  <a:cubicBezTo>
                    <a:pt x="7230" y="20974"/>
                    <a:pt x="5836" y="21334"/>
                    <a:pt x="3746" y="2133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6" name="Freeform 58"/>
            <p:cNvSpPr/>
            <p:nvPr/>
          </p:nvSpPr>
          <p:spPr>
            <a:xfrm>
              <a:off x="0" y="128110"/>
              <a:ext cx="201585" cy="240579"/>
            </a:xfrm>
            <a:custGeom>
              <a:avLst/>
              <a:gdLst/>
              <a:ahLst/>
              <a:cxnLst>
                <a:cxn ang="0">
                  <a:pos x="wd2" y="hd2"/>
                </a:cxn>
                <a:cxn ang="5400000">
                  <a:pos x="wd2" y="hd2"/>
                </a:cxn>
                <a:cxn ang="10800000">
                  <a:pos x="wd2" y="hd2"/>
                </a:cxn>
                <a:cxn ang="16200000">
                  <a:pos x="wd2" y="hd2"/>
                </a:cxn>
              </a:cxnLst>
              <a:rect l="0" t="0" r="r" b="b"/>
              <a:pathLst>
                <a:path w="21600" h="21529" extrusionOk="0">
                  <a:moveTo>
                    <a:pt x="19575" y="21529"/>
                  </a:moveTo>
                  <a:cubicBezTo>
                    <a:pt x="19575" y="21529"/>
                    <a:pt x="19575" y="21529"/>
                    <a:pt x="19575" y="21529"/>
                  </a:cubicBezTo>
                  <a:cubicBezTo>
                    <a:pt x="8775" y="21529"/>
                    <a:pt x="8775" y="21529"/>
                    <a:pt x="8775" y="21529"/>
                  </a:cubicBezTo>
                  <a:cubicBezTo>
                    <a:pt x="8100" y="21529"/>
                    <a:pt x="7425" y="21245"/>
                    <a:pt x="7087" y="20676"/>
                  </a:cubicBezTo>
                  <a:cubicBezTo>
                    <a:pt x="1687" y="11582"/>
                    <a:pt x="1687" y="11582"/>
                    <a:pt x="1687" y="11582"/>
                  </a:cubicBezTo>
                  <a:cubicBezTo>
                    <a:pt x="1350" y="11297"/>
                    <a:pt x="1350" y="11013"/>
                    <a:pt x="1350" y="11013"/>
                  </a:cubicBezTo>
                  <a:cubicBezTo>
                    <a:pt x="0" y="1918"/>
                    <a:pt x="0" y="1918"/>
                    <a:pt x="0" y="1918"/>
                  </a:cubicBezTo>
                  <a:cubicBezTo>
                    <a:pt x="0" y="1066"/>
                    <a:pt x="337" y="497"/>
                    <a:pt x="1012" y="213"/>
                  </a:cubicBezTo>
                  <a:cubicBezTo>
                    <a:pt x="1687" y="-71"/>
                    <a:pt x="2363" y="-71"/>
                    <a:pt x="3038" y="213"/>
                  </a:cubicBezTo>
                  <a:cubicBezTo>
                    <a:pt x="12488" y="4761"/>
                    <a:pt x="12488" y="4761"/>
                    <a:pt x="12488" y="4761"/>
                  </a:cubicBezTo>
                  <a:cubicBezTo>
                    <a:pt x="12825" y="4761"/>
                    <a:pt x="13162" y="5045"/>
                    <a:pt x="13162" y="5329"/>
                  </a:cubicBezTo>
                  <a:cubicBezTo>
                    <a:pt x="21263" y="18971"/>
                    <a:pt x="21263" y="18971"/>
                    <a:pt x="21263" y="18971"/>
                  </a:cubicBezTo>
                  <a:cubicBezTo>
                    <a:pt x="21600" y="19255"/>
                    <a:pt x="21600" y="19540"/>
                    <a:pt x="21600" y="19824"/>
                  </a:cubicBezTo>
                  <a:cubicBezTo>
                    <a:pt x="21600" y="20676"/>
                    <a:pt x="20588" y="21529"/>
                    <a:pt x="19575" y="21529"/>
                  </a:cubicBezTo>
                  <a:close/>
                  <a:moveTo>
                    <a:pt x="10125" y="18118"/>
                  </a:moveTo>
                  <a:cubicBezTo>
                    <a:pt x="16200" y="18118"/>
                    <a:pt x="16200" y="18118"/>
                    <a:pt x="16200" y="18118"/>
                  </a:cubicBezTo>
                  <a:cubicBezTo>
                    <a:pt x="9788" y="7318"/>
                    <a:pt x="9788" y="7318"/>
                    <a:pt x="9788" y="7318"/>
                  </a:cubicBezTo>
                  <a:cubicBezTo>
                    <a:pt x="4387" y="4761"/>
                    <a:pt x="4387" y="4761"/>
                    <a:pt x="4387" y="4761"/>
                  </a:cubicBezTo>
                  <a:cubicBezTo>
                    <a:pt x="5400" y="10161"/>
                    <a:pt x="5400" y="10161"/>
                    <a:pt x="5400" y="10161"/>
                  </a:cubicBezTo>
                  <a:lnTo>
                    <a:pt x="10125" y="1811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7" name="Freeform 59"/>
            <p:cNvSpPr/>
            <p:nvPr/>
          </p:nvSpPr>
          <p:spPr>
            <a:xfrm>
              <a:off x="12296" y="178087"/>
              <a:ext cx="113334" cy="88483"/>
            </a:xfrm>
            <a:custGeom>
              <a:avLst/>
              <a:gdLst/>
              <a:ahLst/>
              <a:cxnLst>
                <a:cxn ang="0">
                  <a:pos x="wd2" y="hd2"/>
                </a:cxn>
                <a:cxn ang="5400000">
                  <a:pos x="wd2" y="hd2"/>
                </a:cxn>
                <a:cxn ang="10800000">
                  <a:pos x="wd2" y="hd2"/>
                </a:cxn>
                <a:cxn ang="16200000">
                  <a:pos x="wd2" y="hd2"/>
                </a:cxn>
              </a:cxnLst>
              <a:rect l="0" t="0" r="r" b="b"/>
              <a:pathLst>
                <a:path w="20509" h="20885" extrusionOk="0">
                  <a:moveTo>
                    <a:pt x="3434" y="20885"/>
                  </a:moveTo>
                  <a:cubicBezTo>
                    <a:pt x="2297" y="20885"/>
                    <a:pt x="1160" y="20140"/>
                    <a:pt x="592" y="18651"/>
                  </a:cubicBezTo>
                  <a:cubicBezTo>
                    <a:pt x="-545" y="17161"/>
                    <a:pt x="23" y="14182"/>
                    <a:pt x="1729" y="12692"/>
                  </a:cubicBezTo>
                  <a:cubicBezTo>
                    <a:pt x="15371" y="775"/>
                    <a:pt x="15371" y="775"/>
                    <a:pt x="15371" y="775"/>
                  </a:cubicBezTo>
                  <a:cubicBezTo>
                    <a:pt x="16508" y="-715"/>
                    <a:pt x="18781" y="30"/>
                    <a:pt x="19918" y="2264"/>
                  </a:cubicBezTo>
                  <a:cubicBezTo>
                    <a:pt x="21055" y="3754"/>
                    <a:pt x="20487" y="6733"/>
                    <a:pt x="18781" y="8223"/>
                  </a:cubicBezTo>
                  <a:cubicBezTo>
                    <a:pt x="5139" y="20140"/>
                    <a:pt x="5139" y="20140"/>
                    <a:pt x="5139" y="20140"/>
                  </a:cubicBezTo>
                  <a:cubicBezTo>
                    <a:pt x="4571" y="20885"/>
                    <a:pt x="4002" y="20885"/>
                    <a:pt x="3434" y="2088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8" name="Freeform 60"/>
            <p:cNvSpPr/>
            <p:nvPr/>
          </p:nvSpPr>
          <p:spPr>
            <a:xfrm>
              <a:off x="188322" y="-1"/>
              <a:ext cx="189650" cy="368690"/>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cubicBezTo>
                    <a:pt x="2160" y="21600"/>
                    <a:pt x="2160" y="21600"/>
                    <a:pt x="2160" y="21600"/>
                  </a:cubicBezTo>
                  <a:cubicBezTo>
                    <a:pt x="1080" y="21600"/>
                    <a:pt x="0" y="21041"/>
                    <a:pt x="0" y="20483"/>
                  </a:cubicBezTo>
                  <a:cubicBezTo>
                    <a:pt x="0" y="1117"/>
                    <a:pt x="0" y="1117"/>
                    <a:pt x="0" y="1117"/>
                  </a:cubicBezTo>
                  <a:cubicBezTo>
                    <a:pt x="0" y="559"/>
                    <a:pt x="1080" y="0"/>
                    <a:pt x="2160" y="0"/>
                  </a:cubicBezTo>
                  <a:cubicBezTo>
                    <a:pt x="19440" y="0"/>
                    <a:pt x="19440" y="0"/>
                    <a:pt x="19440" y="0"/>
                  </a:cubicBezTo>
                  <a:cubicBezTo>
                    <a:pt x="20520" y="0"/>
                    <a:pt x="21600" y="559"/>
                    <a:pt x="21600" y="1117"/>
                  </a:cubicBezTo>
                  <a:cubicBezTo>
                    <a:pt x="21600" y="20483"/>
                    <a:pt x="21600" y="20483"/>
                    <a:pt x="21600" y="20483"/>
                  </a:cubicBezTo>
                  <a:cubicBezTo>
                    <a:pt x="21600" y="21041"/>
                    <a:pt x="20520" y="21600"/>
                    <a:pt x="19440" y="21600"/>
                  </a:cubicBezTo>
                  <a:close/>
                  <a:moveTo>
                    <a:pt x="4320" y="19366"/>
                  </a:moveTo>
                  <a:cubicBezTo>
                    <a:pt x="17280" y="19366"/>
                    <a:pt x="17280" y="19366"/>
                    <a:pt x="17280" y="19366"/>
                  </a:cubicBezTo>
                  <a:cubicBezTo>
                    <a:pt x="17280" y="2234"/>
                    <a:pt x="17280" y="2234"/>
                    <a:pt x="17280" y="2234"/>
                  </a:cubicBezTo>
                  <a:cubicBezTo>
                    <a:pt x="4320" y="2234"/>
                    <a:pt x="4320" y="2234"/>
                    <a:pt x="4320" y="2234"/>
                  </a:cubicBezTo>
                  <a:lnTo>
                    <a:pt x="4320" y="193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09" name="Freeform 61"/>
            <p:cNvSpPr/>
            <p:nvPr/>
          </p:nvSpPr>
          <p:spPr>
            <a:xfrm>
              <a:off x="263916" y="76920"/>
              <a:ext cx="114056" cy="37135"/>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0" name="Freeform 62"/>
            <p:cNvSpPr/>
            <p:nvPr/>
          </p:nvSpPr>
          <p:spPr>
            <a:xfrm>
              <a:off x="289114" y="127316"/>
              <a:ext cx="88858" cy="38462"/>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4629" y="21600"/>
                    <a:pt x="4629" y="21600"/>
                    <a:pt x="4629" y="21600"/>
                  </a:cubicBezTo>
                  <a:cubicBezTo>
                    <a:pt x="2314" y="21600"/>
                    <a:pt x="0" y="16200"/>
                    <a:pt x="0" y="10800"/>
                  </a:cubicBezTo>
                  <a:cubicBezTo>
                    <a:pt x="0" y="5400"/>
                    <a:pt x="2314" y="0"/>
                    <a:pt x="4629" y="0"/>
                  </a:cubicBezTo>
                  <a:cubicBezTo>
                    <a:pt x="16971" y="0"/>
                    <a:pt x="16971" y="0"/>
                    <a:pt x="16971" y="0"/>
                  </a:cubicBezTo>
                  <a:cubicBezTo>
                    <a:pt x="19286" y="0"/>
                    <a:pt x="21600" y="5400"/>
                    <a:pt x="21600" y="10800"/>
                  </a:cubicBezTo>
                  <a:cubicBezTo>
                    <a:pt x="21600" y="16200"/>
                    <a:pt x="19286" y="21600"/>
                    <a:pt x="16971"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1" name="Freeform 63"/>
            <p:cNvSpPr/>
            <p:nvPr/>
          </p:nvSpPr>
          <p:spPr>
            <a:xfrm>
              <a:off x="263916" y="177712"/>
              <a:ext cx="114056" cy="3846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2" name="Freeform 64"/>
            <p:cNvSpPr/>
            <p:nvPr/>
          </p:nvSpPr>
          <p:spPr>
            <a:xfrm>
              <a:off x="289114" y="254633"/>
              <a:ext cx="88858" cy="3713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4629" y="21600"/>
                    <a:pt x="4629" y="21600"/>
                    <a:pt x="4629" y="21600"/>
                  </a:cubicBezTo>
                  <a:cubicBezTo>
                    <a:pt x="2314" y="21600"/>
                    <a:pt x="0" y="16200"/>
                    <a:pt x="0" y="10800"/>
                  </a:cubicBezTo>
                  <a:cubicBezTo>
                    <a:pt x="0" y="5400"/>
                    <a:pt x="2314" y="0"/>
                    <a:pt x="4629" y="0"/>
                  </a:cubicBezTo>
                  <a:cubicBezTo>
                    <a:pt x="16971" y="0"/>
                    <a:pt x="16971" y="0"/>
                    <a:pt x="16971" y="0"/>
                  </a:cubicBezTo>
                  <a:cubicBezTo>
                    <a:pt x="19286" y="0"/>
                    <a:pt x="21600" y="5400"/>
                    <a:pt x="21600" y="10800"/>
                  </a:cubicBezTo>
                  <a:cubicBezTo>
                    <a:pt x="21600" y="16200"/>
                    <a:pt x="19286" y="21600"/>
                    <a:pt x="16971"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25" name="Group 26"/>
          <p:cNvGrpSpPr/>
          <p:nvPr/>
        </p:nvGrpSpPr>
        <p:grpSpPr>
          <a:xfrm>
            <a:off x="14631663" y="2261820"/>
            <a:ext cx="592671" cy="986095"/>
            <a:chOff x="0" y="0"/>
            <a:chExt cx="592669" cy="986094"/>
          </a:xfrm>
        </p:grpSpPr>
        <p:sp>
          <p:nvSpPr>
            <p:cNvPr id="1114" name="Freeform 65"/>
            <p:cNvSpPr/>
            <p:nvPr/>
          </p:nvSpPr>
          <p:spPr>
            <a:xfrm>
              <a:off x="-1" y="130015"/>
              <a:ext cx="239771" cy="856080"/>
            </a:xfrm>
            <a:custGeom>
              <a:avLst/>
              <a:gdLst/>
              <a:ahLst/>
              <a:cxnLst>
                <a:cxn ang="0">
                  <a:pos x="wd2" y="hd2"/>
                </a:cxn>
                <a:cxn ang="5400000">
                  <a:pos x="wd2" y="hd2"/>
                </a:cxn>
                <a:cxn ang="10800000">
                  <a:pos x="wd2" y="hd2"/>
                </a:cxn>
                <a:cxn ang="16200000">
                  <a:pos x="wd2" y="hd2"/>
                </a:cxn>
              </a:cxnLst>
              <a:rect l="0" t="0" r="r" b="b"/>
              <a:pathLst>
                <a:path w="21600" h="21600" extrusionOk="0">
                  <a:moveTo>
                    <a:pt x="11160" y="21600"/>
                  </a:moveTo>
                  <a:cubicBezTo>
                    <a:pt x="6120" y="21600"/>
                    <a:pt x="0" y="20479"/>
                    <a:pt x="0" y="18951"/>
                  </a:cubicBezTo>
                  <a:cubicBezTo>
                    <a:pt x="0" y="5502"/>
                    <a:pt x="0" y="5502"/>
                    <a:pt x="0" y="5502"/>
                  </a:cubicBezTo>
                  <a:cubicBezTo>
                    <a:pt x="0" y="5400"/>
                    <a:pt x="0" y="5298"/>
                    <a:pt x="360" y="5196"/>
                  </a:cubicBezTo>
                  <a:cubicBezTo>
                    <a:pt x="9000" y="306"/>
                    <a:pt x="9000" y="306"/>
                    <a:pt x="9000" y="306"/>
                  </a:cubicBezTo>
                  <a:cubicBezTo>
                    <a:pt x="9360" y="102"/>
                    <a:pt x="10080" y="0"/>
                    <a:pt x="10800" y="0"/>
                  </a:cubicBezTo>
                  <a:cubicBezTo>
                    <a:pt x="11520" y="0"/>
                    <a:pt x="12240" y="102"/>
                    <a:pt x="12600" y="306"/>
                  </a:cubicBezTo>
                  <a:cubicBezTo>
                    <a:pt x="21240" y="5196"/>
                    <a:pt x="21240" y="5196"/>
                    <a:pt x="21240" y="5196"/>
                  </a:cubicBezTo>
                  <a:cubicBezTo>
                    <a:pt x="21600" y="5298"/>
                    <a:pt x="21600" y="5400"/>
                    <a:pt x="21600" y="5502"/>
                  </a:cubicBezTo>
                  <a:cubicBezTo>
                    <a:pt x="21600" y="18951"/>
                    <a:pt x="21600" y="18951"/>
                    <a:pt x="21600" y="18951"/>
                  </a:cubicBezTo>
                  <a:cubicBezTo>
                    <a:pt x="21600" y="20479"/>
                    <a:pt x="16200" y="21600"/>
                    <a:pt x="11160" y="21600"/>
                  </a:cubicBezTo>
                  <a:close/>
                  <a:moveTo>
                    <a:pt x="4320" y="5604"/>
                  </a:moveTo>
                  <a:cubicBezTo>
                    <a:pt x="4320" y="18951"/>
                    <a:pt x="4320" y="18951"/>
                    <a:pt x="4320" y="18951"/>
                  </a:cubicBezTo>
                  <a:cubicBezTo>
                    <a:pt x="4320" y="19664"/>
                    <a:pt x="8280" y="20377"/>
                    <a:pt x="11160" y="20377"/>
                  </a:cubicBezTo>
                  <a:cubicBezTo>
                    <a:pt x="14040" y="20377"/>
                    <a:pt x="17280" y="19766"/>
                    <a:pt x="17280" y="18951"/>
                  </a:cubicBezTo>
                  <a:cubicBezTo>
                    <a:pt x="17280" y="5604"/>
                    <a:pt x="17280" y="5604"/>
                    <a:pt x="17280" y="5604"/>
                  </a:cubicBezTo>
                  <a:cubicBezTo>
                    <a:pt x="10800" y="1936"/>
                    <a:pt x="10800" y="1936"/>
                    <a:pt x="10800" y="1936"/>
                  </a:cubicBezTo>
                  <a:lnTo>
                    <a:pt x="4320" y="560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5" name="Freeform 66"/>
            <p:cNvSpPr/>
            <p:nvPr/>
          </p:nvSpPr>
          <p:spPr>
            <a:xfrm>
              <a:off x="-1" y="808799"/>
              <a:ext cx="239771" cy="47280"/>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cubicBezTo>
                    <a:pt x="2160" y="21600"/>
                    <a:pt x="2160" y="21600"/>
                    <a:pt x="2160" y="21600"/>
                  </a:cubicBezTo>
                  <a:cubicBezTo>
                    <a:pt x="1080" y="21600"/>
                    <a:pt x="0" y="16200"/>
                    <a:pt x="0" y="10800"/>
                  </a:cubicBezTo>
                  <a:cubicBezTo>
                    <a:pt x="0" y="5400"/>
                    <a:pt x="1080" y="0"/>
                    <a:pt x="2160" y="0"/>
                  </a:cubicBezTo>
                  <a:cubicBezTo>
                    <a:pt x="19440" y="0"/>
                    <a:pt x="19440" y="0"/>
                    <a:pt x="19440" y="0"/>
                  </a:cubicBezTo>
                  <a:cubicBezTo>
                    <a:pt x="20520" y="0"/>
                    <a:pt x="21600" y="5400"/>
                    <a:pt x="21600" y="10800"/>
                  </a:cubicBezTo>
                  <a:cubicBezTo>
                    <a:pt x="21600" y="16200"/>
                    <a:pt x="20520" y="21600"/>
                    <a:pt x="1944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6" name="Freeform 67"/>
            <p:cNvSpPr/>
            <p:nvPr/>
          </p:nvSpPr>
          <p:spPr>
            <a:xfrm>
              <a:off x="-1" y="742947"/>
              <a:ext cx="239771" cy="48968"/>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cubicBezTo>
                    <a:pt x="2160" y="21600"/>
                    <a:pt x="2160" y="21600"/>
                    <a:pt x="2160" y="21600"/>
                  </a:cubicBezTo>
                  <a:cubicBezTo>
                    <a:pt x="1080" y="21600"/>
                    <a:pt x="0" y="16200"/>
                    <a:pt x="0" y="10800"/>
                  </a:cubicBezTo>
                  <a:cubicBezTo>
                    <a:pt x="0" y="5400"/>
                    <a:pt x="1080" y="0"/>
                    <a:pt x="2160" y="0"/>
                  </a:cubicBezTo>
                  <a:cubicBezTo>
                    <a:pt x="19440" y="0"/>
                    <a:pt x="19440" y="0"/>
                    <a:pt x="19440" y="0"/>
                  </a:cubicBezTo>
                  <a:cubicBezTo>
                    <a:pt x="20520" y="0"/>
                    <a:pt x="21600" y="5400"/>
                    <a:pt x="21600" y="10800"/>
                  </a:cubicBezTo>
                  <a:cubicBezTo>
                    <a:pt x="21600" y="16200"/>
                    <a:pt x="20520" y="21600"/>
                    <a:pt x="1944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7" name="Freeform 68"/>
            <p:cNvSpPr/>
            <p:nvPr/>
          </p:nvSpPr>
          <p:spPr>
            <a:xfrm>
              <a:off x="288736" y="-1"/>
              <a:ext cx="303934" cy="986095"/>
            </a:xfrm>
            <a:custGeom>
              <a:avLst/>
              <a:gdLst/>
              <a:ahLst/>
              <a:cxnLst>
                <a:cxn ang="0">
                  <a:pos x="wd2" y="hd2"/>
                </a:cxn>
                <a:cxn ang="5400000">
                  <a:pos x="wd2" y="hd2"/>
                </a:cxn>
                <a:cxn ang="10800000">
                  <a:pos x="wd2" y="hd2"/>
                </a:cxn>
                <a:cxn ang="16200000">
                  <a:pos x="wd2" y="hd2"/>
                </a:cxn>
              </a:cxnLst>
              <a:rect l="0" t="0" r="r" b="b"/>
              <a:pathLst>
                <a:path w="21600" h="21600" extrusionOk="0">
                  <a:moveTo>
                    <a:pt x="19895" y="21600"/>
                  </a:moveTo>
                  <a:cubicBezTo>
                    <a:pt x="1705" y="21600"/>
                    <a:pt x="1705" y="21600"/>
                    <a:pt x="1705" y="21600"/>
                  </a:cubicBezTo>
                  <a:cubicBezTo>
                    <a:pt x="853" y="21600"/>
                    <a:pt x="0" y="21334"/>
                    <a:pt x="0" y="21069"/>
                  </a:cubicBezTo>
                  <a:cubicBezTo>
                    <a:pt x="0" y="531"/>
                    <a:pt x="0" y="531"/>
                    <a:pt x="0" y="531"/>
                  </a:cubicBezTo>
                  <a:cubicBezTo>
                    <a:pt x="0" y="266"/>
                    <a:pt x="853" y="0"/>
                    <a:pt x="1705" y="0"/>
                  </a:cubicBezTo>
                  <a:cubicBezTo>
                    <a:pt x="19895" y="0"/>
                    <a:pt x="19895" y="0"/>
                    <a:pt x="19895" y="0"/>
                  </a:cubicBezTo>
                  <a:cubicBezTo>
                    <a:pt x="20747" y="0"/>
                    <a:pt x="21600" y="266"/>
                    <a:pt x="21600" y="531"/>
                  </a:cubicBezTo>
                  <a:cubicBezTo>
                    <a:pt x="21600" y="21069"/>
                    <a:pt x="21600" y="21069"/>
                    <a:pt x="21600" y="21069"/>
                  </a:cubicBezTo>
                  <a:cubicBezTo>
                    <a:pt x="21600" y="21334"/>
                    <a:pt x="20747" y="21600"/>
                    <a:pt x="19895" y="21600"/>
                  </a:cubicBezTo>
                  <a:close/>
                  <a:moveTo>
                    <a:pt x="3411" y="20538"/>
                  </a:moveTo>
                  <a:cubicBezTo>
                    <a:pt x="18189" y="20538"/>
                    <a:pt x="18189" y="20538"/>
                    <a:pt x="18189" y="20538"/>
                  </a:cubicBezTo>
                  <a:cubicBezTo>
                    <a:pt x="18189" y="1062"/>
                    <a:pt x="18189" y="1062"/>
                    <a:pt x="18189" y="1062"/>
                  </a:cubicBezTo>
                  <a:cubicBezTo>
                    <a:pt x="3411" y="1062"/>
                    <a:pt x="3411" y="1062"/>
                    <a:pt x="3411" y="1062"/>
                  </a:cubicBezTo>
                  <a:lnTo>
                    <a:pt x="3411" y="2053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8" name="Freeform 69"/>
            <p:cNvSpPr/>
            <p:nvPr/>
          </p:nvSpPr>
          <p:spPr>
            <a:xfrm>
              <a:off x="288736" y="130015"/>
              <a:ext cx="143525" cy="4896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19" name="Freeform 70"/>
            <p:cNvSpPr/>
            <p:nvPr/>
          </p:nvSpPr>
          <p:spPr>
            <a:xfrm>
              <a:off x="288736" y="290424"/>
              <a:ext cx="143525" cy="4896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0" name="Freeform 71"/>
            <p:cNvSpPr/>
            <p:nvPr/>
          </p:nvSpPr>
          <p:spPr>
            <a:xfrm>
              <a:off x="288736" y="452522"/>
              <a:ext cx="143525" cy="4896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1" name="Freeform 72"/>
            <p:cNvSpPr/>
            <p:nvPr/>
          </p:nvSpPr>
          <p:spPr>
            <a:xfrm>
              <a:off x="288736" y="614620"/>
              <a:ext cx="143525" cy="4727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2" name="Freeform 73"/>
            <p:cNvSpPr/>
            <p:nvPr/>
          </p:nvSpPr>
          <p:spPr>
            <a:xfrm>
              <a:off x="288736" y="775029"/>
              <a:ext cx="143525" cy="4896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cubicBezTo>
                    <a:pt x="3600" y="21600"/>
                    <a:pt x="3600" y="21600"/>
                    <a:pt x="3600" y="21600"/>
                  </a:cubicBezTo>
                  <a:cubicBezTo>
                    <a:pt x="1800" y="21600"/>
                    <a:pt x="0" y="16200"/>
                    <a:pt x="0" y="10800"/>
                  </a:cubicBezTo>
                  <a:cubicBezTo>
                    <a:pt x="0" y="5400"/>
                    <a:pt x="1800" y="0"/>
                    <a:pt x="3600" y="0"/>
                  </a:cubicBezTo>
                  <a:cubicBezTo>
                    <a:pt x="18000" y="0"/>
                    <a:pt x="18000" y="0"/>
                    <a:pt x="18000" y="0"/>
                  </a:cubicBezTo>
                  <a:cubicBezTo>
                    <a:pt x="19800" y="0"/>
                    <a:pt x="21600" y="5400"/>
                    <a:pt x="21600" y="10800"/>
                  </a:cubicBezTo>
                  <a:cubicBezTo>
                    <a:pt x="21600" y="16200"/>
                    <a:pt x="19800" y="21600"/>
                    <a:pt x="180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3" name="Freeform 74"/>
            <p:cNvSpPr/>
            <p:nvPr/>
          </p:nvSpPr>
          <p:spPr>
            <a:xfrm>
              <a:off x="-1" y="324195"/>
              <a:ext cx="239771" cy="47279"/>
            </a:xfrm>
            <a:custGeom>
              <a:avLst/>
              <a:gdLst/>
              <a:ahLst/>
              <a:cxnLst>
                <a:cxn ang="0">
                  <a:pos x="wd2" y="hd2"/>
                </a:cxn>
                <a:cxn ang="5400000">
                  <a:pos x="wd2" y="hd2"/>
                </a:cxn>
                <a:cxn ang="10800000">
                  <a:pos x="wd2" y="hd2"/>
                </a:cxn>
                <a:cxn ang="16200000">
                  <a:pos x="wd2" y="hd2"/>
                </a:cxn>
              </a:cxnLst>
              <a:rect l="0" t="0" r="r" b="b"/>
              <a:pathLst>
                <a:path w="21600" h="21600" extrusionOk="0">
                  <a:moveTo>
                    <a:pt x="19440" y="21600"/>
                  </a:moveTo>
                  <a:cubicBezTo>
                    <a:pt x="2160" y="21600"/>
                    <a:pt x="2160" y="21600"/>
                    <a:pt x="2160" y="21600"/>
                  </a:cubicBezTo>
                  <a:cubicBezTo>
                    <a:pt x="1080" y="21600"/>
                    <a:pt x="0" y="16200"/>
                    <a:pt x="0" y="10800"/>
                  </a:cubicBezTo>
                  <a:cubicBezTo>
                    <a:pt x="0" y="5400"/>
                    <a:pt x="1080" y="0"/>
                    <a:pt x="2160" y="0"/>
                  </a:cubicBezTo>
                  <a:cubicBezTo>
                    <a:pt x="19440" y="0"/>
                    <a:pt x="19440" y="0"/>
                    <a:pt x="19440" y="0"/>
                  </a:cubicBezTo>
                  <a:cubicBezTo>
                    <a:pt x="20520" y="0"/>
                    <a:pt x="21600" y="5400"/>
                    <a:pt x="21600" y="10800"/>
                  </a:cubicBezTo>
                  <a:cubicBezTo>
                    <a:pt x="21600" y="16200"/>
                    <a:pt x="20520" y="21600"/>
                    <a:pt x="1944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4" name="Freeform 75"/>
            <p:cNvSpPr/>
            <p:nvPr/>
          </p:nvSpPr>
          <p:spPr>
            <a:xfrm>
              <a:off x="96245" y="324195"/>
              <a:ext cx="47279" cy="4677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21041"/>
                    <a:pt x="0" y="20483"/>
                  </a:cubicBezTo>
                  <a:cubicBezTo>
                    <a:pt x="0" y="1117"/>
                    <a:pt x="0" y="1117"/>
                    <a:pt x="0" y="1117"/>
                  </a:cubicBezTo>
                  <a:cubicBezTo>
                    <a:pt x="0" y="559"/>
                    <a:pt x="5400" y="0"/>
                    <a:pt x="10800" y="0"/>
                  </a:cubicBezTo>
                  <a:cubicBezTo>
                    <a:pt x="16200" y="0"/>
                    <a:pt x="21600" y="559"/>
                    <a:pt x="21600" y="1117"/>
                  </a:cubicBezTo>
                  <a:cubicBezTo>
                    <a:pt x="21600" y="20483"/>
                    <a:pt x="21600" y="20483"/>
                    <a:pt x="21600" y="20483"/>
                  </a:cubicBezTo>
                  <a:cubicBezTo>
                    <a:pt x="21600" y="21041"/>
                    <a:pt x="162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31" name="Group 38"/>
          <p:cNvGrpSpPr/>
          <p:nvPr/>
        </p:nvGrpSpPr>
        <p:grpSpPr>
          <a:xfrm>
            <a:off x="16502654" y="2453382"/>
            <a:ext cx="779451" cy="602970"/>
            <a:chOff x="0" y="0"/>
            <a:chExt cx="779449" cy="602969"/>
          </a:xfrm>
        </p:grpSpPr>
        <p:sp>
          <p:nvSpPr>
            <p:cNvPr id="1126" name="Freeform 87"/>
            <p:cNvSpPr/>
            <p:nvPr/>
          </p:nvSpPr>
          <p:spPr>
            <a:xfrm>
              <a:off x="0" y="0"/>
              <a:ext cx="779450" cy="602970"/>
            </a:xfrm>
            <a:custGeom>
              <a:avLst/>
              <a:gdLst/>
              <a:ahLst/>
              <a:cxnLst>
                <a:cxn ang="0">
                  <a:pos x="wd2" y="hd2"/>
                </a:cxn>
                <a:cxn ang="5400000">
                  <a:pos x="wd2" y="hd2"/>
                </a:cxn>
                <a:cxn ang="10800000">
                  <a:pos x="wd2" y="hd2"/>
                </a:cxn>
                <a:cxn ang="16200000">
                  <a:pos x="wd2" y="hd2"/>
                </a:cxn>
              </a:cxnLst>
              <a:rect l="0" t="0" r="r" b="b"/>
              <a:pathLst>
                <a:path w="21600" h="21600" extrusionOk="0">
                  <a:moveTo>
                    <a:pt x="19298" y="21600"/>
                  </a:moveTo>
                  <a:cubicBezTo>
                    <a:pt x="2302" y="21600"/>
                    <a:pt x="2302" y="21600"/>
                    <a:pt x="2302" y="21600"/>
                  </a:cubicBezTo>
                  <a:cubicBezTo>
                    <a:pt x="1062" y="21600"/>
                    <a:pt x="0" y="20221"/>
                    <a:pt x="0" y="18613"/>
                  </a:cubicBezTo>
                  <a:cubicBezTo>
                    <a:pt x="0" y="2987"/>
                    <a:pt x="0" y="2987"/>
                    <a:pt x="0" y="2987"/>
                  </a:cubicBezTo>
                  <a:cubicBezTo>
                    <a:pt x="0" y="1379"/>
                    <a:pt x="1062" y="0"/>
                    <a:pt x="2302" y="0"/>
                  </a:cubicBezTo>
                  <a:cubicBezTo>
                    <a:pt x="19298" y="0"/>
                    <a:pt x="19298" y="0"/>
                    <a:pt x="19298" y="0"/>
                  </a:cubicBezTo>
                  <a:cubicBezTo>
                    <a:pt x="20626" y="0"/>
                    <a:pt x="21600" y="1379"/>
                    <a:pt x="21600" y="2987"/>
                  </a:cubicBezTo>
                  <a:cubicBezTo>
                    <a:pt x="21600" y="18613"/>
                    <a:pt x="21600" y="18613"/>
                    <a:pt x="21600" y="18613"/>
                  </a:cubicBezTo>
                  <a:cubicBezTo>
                    <a:pt x="21600" y="20221"/>
                    <a:pt x="20626" y="21600"/>
                    <a:pt x="19298" y="21600"/>
                  </a:cubicBezTo>
                  <a:close/>
                  <a:moveTo>
                    <a:pt x="2302" y="1379"/>
                  </a:moveTo>
                  <a:cubicBezTo>
                    <a:pt x="1682" y="1379"/>
                    <a:pt x="1062" y="2068"/>
                    <a:pt x="1062" y="2987"/>
                  </a:cubicBezTo>
                  <a:cubicBezTo>
                    <a:pt x="1062" y="18613"/>
                    <a:pt x="1062" y="18613"/>
                    <a:pt x="1062" y="18613"/>
                  </a:cubicBezTo>
                  <a:cubicBezTo>
                    <a:pt x="1062" y="19532"/>
                    <a:pt x="1682" y="20221"/>
                    <a:pt x="2302" y="20221"/>
                  </a:cubicBezTo>
                  <a:cubicBezTo>
                    <a:pt x="19298" y="20221"/>
                    <a:pt x="19298" y="20221"/>
                    <a:pt x="19298" y="20221"/>
                  </a:cubicBezTo>
                  <a:cubicBezTo>
                    <a:pt x="20007" y="20221"/>
                    <a:pt x="20538" y="19532"/>
                    <a:pt x="20538" y="18613"/>
                  </a:cubicBezTo>
                  <a:cubicBezTo>
                    <a:pt x="20538" y="2987"/>
                    <a:pt x="20538" y="2987"/>
                    <a:pt x="20538" y="2987"/>
                  </a:cubicBezTo>
                  <a:cubicBezTo>
                    <a:pt x="20538" y="2068"/>
                    <a:pt x="20007" y="1379"/>
                    <a:pt x="19298" y="1379"/>
                  </a:cubicBezTo>
                  <a:lnTo>
                    <a:pt x="2302" y="1379"/>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7" name="Freeform 88"/>
            <p:cNvSpPr/>
            <p:nvPr/>
          </p:nvSpPr>
          <p:spPr>
            <a:xfrm>
              <a:off x="0" y="128348"/>
              <a:ext cx="779450" cy="38773"/>
            </a:xfrm>
            <a:custGeom>
              <a:avLst/>
              <a:gdLst/>
              <a:ahLst/>
              <a:cxnLst>
                <a:cxn ang="0">
                  <a:pos x="wd2" y="hd2"/>
                </a:cxn>
                <a:cxn ang="5400000">
                  <a:pos x="wd2" y="hd2"/>
                </a:cxn>
                <a:cxn ang="10800000">
                  <a:pos x="wd2" y="hd2"/>
                </a:cxn>
                <a:cxn ang="16200000">
                  <a:pos x="wd2" y="hd2"/>
                </a:cxn>
              </a:cxnLst>
              <a:rect l="0" t="0" r="r" b="b"/>
              <a:pathLst>
                <a:path w="21600" h="21600" extrusionOk="0">
                  <a:moveTo>
                    <a:pt x="21069" y="21600"/>
                  </a:moveTo>
                  <a:cubicBezTo>
                    <a:pt x="531" y="21600"/>
                    <a:pt x="531" y="21600"/>
                    <a:pt x="531" y="21600"/>
                  </a:cubicBezTo>
                  <a:cubicBezTo>
                    <a:pt x="266" y="21600"/>
                    <a:pt x="0" y="16200"/>
                    <a:pt x="0" y="10800"/>
                  </a:cubicBezTo>
                  <a:cubicBezTo>
                    <a:pt x="0" y="5400"/>
                    <a:pt x="266" y="0"/>
                    <a:pt x="531" y="0"/>
                  </a:cubicBezTo>
                  <a:cubicBezTo>
                    <a:pt x="21069" y="0"/>
                    <a:pt x="21069" y="0"/>
                    <a:pt x="21069" y="0"/>
                  </a:cubicBezTo>
                  <a:cubicBezTo>
                    <a:pt x="21423" y="0"/>
                    <a:pt x="21600" y="5400"/>
                    <a:pt x="21600" y="10800"/>
                  </a:cubicBezTo>
                  <a:cubicBezTo>
                    <a:pt x="21600" y="16200"/>
                    <a:pt x="21423" y="21600"/>
                    <a:pt x="21069"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8" name="Freeform 89"/>
            <p:cNvSpPr/>
            <p:nvPr/>
          </p:nvSpPr>
          <p:spPr>
            <a:xfrm>
              <a:off x="76206" y="50804"/>
              <a:ext cx="64175" cy="6417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7280"/>
                    <a:pt x="0" y="10800"/>
                  </a:cubicBezTo>
                  <a:cubicBezTo>
                    <a:pt x="0" y="4320"/>
                    <a:pt x="5400" y="0"/>
                    <a:pt x="10800" y="0"/>
                  </a:cubicBezTo>
                  <a:cubicBezTo>
                    <a:pt x="17280" y="0"/>
                    <a:pt x="21600" y="4320"/>
                    <a:pt x="21600" y="10800"/>
                  </a:cubicBezTo>
                  <a:cubicBezTo>
                    <a:pt x="21600" y="17280"/>
                    <a:pt x="17280" y="21600"/>
                    <a:pt x="10800" y="21600"/>
                  </a:cubicBezTo>
                  <a:close/>
                  <a:moveTo>
                    <a:pt x="10800" y="8640"/>
                  </a:moveTo>
                  <a:cubicBezTo>
                    <a:pt x="9720" y="8640"/>
                    <a:pt x="8640" y="9720"/>
                    <a:pt x="8640" y="10800"/>
                  </a:cubicBezTo>
                  <a:cubicBezTo>
                    <a:pt x="8640" y="11880"/>
                    <a:pt x="9720" y="12960"/>
                    <a:pt x="10800" y="12960"/>
                  </a:cubicBezTo>
                  <a:cubicBezTo>
                    <a:pt x="11880" y="12960"/>
                    <a:pt x="12960" y="11880"/>
                    <a:pt x="12960" y="10800"/>
                  </a:cubicBezTo>
                  <a:cubicBezTo>
                    <a:pt x="12960" y="9720"/>
                    <a:pt x="11880" y="8640"/>
                    <a:pt x="10800" y="8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29" name="Freeform 90"/>
            <p:cNvSpPr/>
            <p:nvPr/>
          </p:nvSpPr>
          <p:spPr>
            <a:xfrm>
              <a:off x="152413" y="50804"/>
              <a:ext cx="64176" cy="6417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7280"/>
                    <a:pt x="0" y="10800"/>
                  </a:cubicBezTo>
                  <a:cubicBezTo>
                    <a:pt x="0" y="4320"/>
                    <a:pt x="5400" y="0"/>
                    <a:pt x="10800" y="0"/>
                  </a:cubicBezTo>
                  <a:cubicBezTo>
                    <a:pt x="17280" y="0"/>
                    <a:pt x="21600" y="4320"/>
                    <a:pt x="21600" y="10800"/>
                  </a:cubicBezTo>
                  <a:cubicBezTo>
                    <a:pt x="21600" y="17280"/>
                    <a:pt x="17280" y="21600"/>
                    <a:pt x="10800" y="21600"/>
                  </a:cubicBezTo>
                  <a:close/>
                  <a:moveTo>
                    <a:pt x="10800" y="8640"/>
                  </a:moveTo>
                  <a:cubicBezTo>
                    <a:pt x="9720" y="8640"/>
                    <a:pt x="8640" y="9720"/>
                    <a:pt x="8640" y="10800"/>
                  </a:cubicBezTo>
                  <a:cubicBezTo>
                    <a:pt x="8640" y="11880"/>
                    <a:pt x="9720" y="12960"/>
                    <a:pt x="10800" y="12960"/>
                  </a:cubicBezTo>
                  <a:cubicBezTo>
                    <a:pt x="11880" y="12960"/>
                    <a:pt x="12960" y="11880"/>
                    <a:pt x="12960" y="10800"/>
                  </a:cubicBezTo>
                  <a:cubicBezTo>
                    <a:pt x="12960" y="9720"/>
                    <a:pt x="11880" y="8640"/>
                    <a:pt x="10800" y="8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30" name="Freeform 91"/>
            <p:cNvSpPr/>
            <p:nvPr/>
          </p:nvSpPr>
          <p:spPr>
            <a:xfrm>
              <a:off x="229957" y="50804"/>
              <a:ext cx="64176" cy="6417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17280"/>
                    <a:pt x="0" y="10800"/>
                  </a:cubicBezTo>
                  <a:cubicBezTo>
                    <a:pt x="0" y="4320"/>
                    <a:pt x="5400" y="0"/>
                    <a:pt x="10800" y="0"/>
                  </a:cubicBezTo>
                  <a:cubicBezTo>
                    <a:pt x="17280" y="0"/>
                    <a:pt x="21600" y="4320"/>
                    <a:pt x="21600" y="10800"/>
                  </a:cubicBezTo>
                  <a:cubicBezTo>
                    <a:pt x="21600" y="17280"/>
                    <a:pt x="17280" y="21600"/>
                    <a:pt x="10800" y="21600"/>
                  </a:cubicBezTo>
                  <a:close/>
                  <a:moveTo>
                    <a:pt x="10800" y="8640"/>
                  </a:moveTo>
                  <a:cubicBezTo>
                    <a:pt x="9720" y="8640"/>
                    <a:pt x="8640" y="9720"/>
                    <a:pt x="8640" y="10800"/>
                  </a:cubicBezTo>
                  <a:cubicBezTo>
                    <a:pt x="8640" y="11880"/>
                    <a:pt x="9720" y="12960"/>
                    <a:pt x="10800" y="12960"/>
                  </a:cubicBezTo>
                  <a:cubicBezTo>
                    <a:pt x="11880" y="12960"/>
                    <a:pt x="12960" y="11880"/>
                    <a:pt x="12960" y="10800"/>
                  </a:cubicBezTo>
                  <a:cubicBezTo>
                    <a:pt x="12960" y="9720"/>
                    <a:pt x="11880" y="8640"/>
                    <a:pt x="10800" y="8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132" name="Freeform 52"/>
          <p:cNvSpPr/>
          <p:nvPr/>
        </p:nvSpPr>
        <p:spPr>
          <a:xfrm>
            <a:off x="12436068" y="5816365"/>
            <a:ext cx="848515" cy="651185"/>
          </a:xfrm>
          <a:custGeom>
            <a:avLst/>
            <a:gdLst/>
            <a:ahLst/>
            <a:cxnLst>
              <a:cxn ang="0">
                <a:pos x="wd2" y="hd2"/>
              </a:cxn>
              <a:cxn ang="5400000">
                <a:pos x="wd2" y="hd2"/>
              </a:cxn>
              <a:cxn ang="10800000">
                <a:pos x="wd2" y="hd2"/>
              </a:cxn>
              <a:cxn ang="16200000">
                <a:pos x="wd2" y="hd2"/>
              </a:cxn>
            </a:cxnLst>
            <a:rect l="0" t="0" r="r" b="b"/>
            <a:pathLst>
              <a:path w="21600" h="21600" extrusionOk="0">
                <a:moveTo>
                  <a:pt x="19069" y="0"/>
                </a:moveTo>
                <a:cubicBezTo>
                  <a:pt x="17550" y="0"/>
                  <a:pt x="16538" y="1543"/>
                  <a:pt x="16538" y="3306"/>
                </a:cubicBezTo>
                <a:cubicBezTo>
                  <a:pt x="16538" y="4188"/>
                  <a:pt x="16875" y="5069"/>
                  <a:pt x="17381" y="5731"/>
                </a:cubicBezTo>
                <a:cubicBezTo>
                  <a:pt x="14175" y="11902"/>
                  <a:pt x="14175" y="11902"/>
                  <a:pt x="14175" y="11902"/>
                </a:cubicBezTo>
                <a:cubicBezTo>
                  <a:pt x="14006" y="11682"/>
                  <a:pt x="13669" y="11461"/>
                  <a:pt x="13331" y="11461"/>
                </a:cubicBezTo>
                <a:cubicBezTo>
                  <a:pt x="12319" y="11461"/>
                  <a:pt x="11475" y="12343"/>
                  <a:pt x="11138" y="13224"/>
                </a:cubicBezTo>
                <a:cubicBezTo>
                  <a:pt x="9281" y="11902"/>
                  <a:pt x="9281" y="11902"/>
                  <a:pt x="9281" y="11902"/>
                </a:cubicBezTo>
                <a:cubicBezTo>
                  <a:pt x="9450" y="11682"/>
                  <a:pt x="9450" y="11241"/>
                  <a:pt x="9450" y="10800"/>
                </a:cubicBezTo>
                <a:cubicBezTo>
                  <a:pt x="9450" y="8816"/>
                  <a:pt x="8269" y="7494"/>
                  <a:pt x="6919" y="7494"/>
                </a:cubicBezTo>
                <a:cubicBezTo>
                  <a:pt x="5569" y="7494"/>
                  <a:pt x="4387" y="8816"/>
                  <a:pt x="4387" y="10800"/>
                </a:cubicBezTo>
                <a:cubicBezTo>
                  <a:pt x="4387" y="11682"/>
                  <a:pt x="4725" y="12563"/>
                  <a:pt x="5231" y="13224"/>
                </a:cubicBezTo>
                <a:cubicBezTo>
                  <a:pt x="3881" y="15429"/>
                  <a:pt x="3881" y="15429"/>
                  <a:pt x="3881" y="15429"/>
                </a:cubicBezTo>
                <a:cubicBezTo>
                  <a:pt x="3544" y="15208"/>
                  <a:pt x="3037" y="14988"/>
                  <a:pt x="2531" y="14988"/>
                </a:cubicBezTo>
                <a:cubicBezTo>
                  <a:pt x="1012" y="14988"/>
                  <a:pt x="0" y="16310"/>
                  <a:pt x="0" y="18294"/>
                </a:cubicBezTo>
                <a:cubicBezTo>
                  <a:pt x="0" y="20057"/>
                  <a:pt x="1012" y="21600"/>
                  <a:pt x="2531" y="21600"/>
                </a:cubicBezTo>
                <a:cubicBezTo>
                  <a:pt x="3881" y="21600"/>
                  <a:pt x="5062" y="20057"/>
                  <a:pt x="5062" y="18294"/>
                </a:cubicBezTo>
                <a:cubicBezTo>
                  <a:pt x="5062" y="17412"/>
                  <a:pt x="4725" y="16751"/>
                  <a:pt x="4387" y="16090"/>
                </a:cubicBezTo>
                <a:cubicBezTo>
                  <a:pt x="5737" y="13665"/>
                  <a:pt x="5737" y="13665"/>
                  <a:pt x="5737" y="13665"/>
                </a:cubicBezTo>
                <a:cubicBezTo>
                  <a:pt x="6075" y="13886"/>
                  <a:pt x="6581" y="14106"/>
                  <a:pt x="6919" y="14106"/>
                </a:cubicBezTo>
                <a:cubicBezTo>
                  <a:pt x="7763" y="14106"/>
                  <a:pt x="8606" y="13445"/>
                  <a:pt x="8944" y="12563"/>
                </a:cubicBezTo>
                <a:cubicBezTo>
                  <a:pt x="10800" y="14106"/>
                  <a:pt x="10800" y="14106"/>
                  <a:pt x="10800" y="14106"/>
                </a:cubicBezTo>
                <a:cubicBezTo>
                  <a:pt x="10800" y="14327"/>
                  <a:pt x="10800" y="14547"/>
                  <a:pt x="10800" y="14988"/>
                </a:cubicBezTo>
                <a:cubicBezTo>
                  <a:pt x="10800" y="16751"/>
                  <a:pt x="11813" y="18294"/>
                  <a:pt x="13331" y="18294"/>
                </a:cubicBezTo>
                <a:cubicBezTo>
                  <a:pt x="14681" y="18294"/>
                  <a:pt x="15863" y="16751"/>
                  <a:pt x="15863" y="14988"/>
                </a:cubicBezTo>
                <a:cubicBezTo>
                  <a:pt x="15863" y="13886"/>
                  <a:pt x="15356" y="12784"/>
                  <a:pt x="14850" y="12343"/>
                </a:cubicBezTo>
                <a:cubicBezTo>
                  <a:pt x="17888" y="6171"/>
                  <a:pt x="17888" y="6171"/>
                  <a:pt x="17888" y="6171"/>
                </a:cubicBezTo>
                <a:cubicBezTo>
                  <a:pt x="18225" y="6392"/>
                  <a:pt x="18563" y="6612"/>
                  <a:pt x="19069" y="6612"/>
                </a:cubicBezTo>
                <a:cubicBezTo>
                  <a:pt x="20419" y="6612"/>
                  <a:pt x="21600" y="5069"/>
                  <a:pt x="21600" y="3306"/>
                </a:cubicBezTo>
                <a:cubicBezTo>
                  <a:pt x="21600" y="1543"/>
                  <a:pt x="20419" y="0"/>
                  <a:pt x="19069" y="0"/>
                </a:cubicBezTo>
                <a:close/>
                <a:moveTo>
                  <a:pt x="2531" y="19837"/>
                </a:moveTo>
                <a:cubicBezTo>
                  <a:pt x="1856" y="19837"/>
                  <a:pt x="1181" y="19176"/>
                  <a:pt x="1181" y="18294"/>
                </a:cubicBezTo>
                <a:cubicBezTo>
                  <a:pt x="1181" y="17192"/>
                  <a:pt x="1856" y="16531"/>
                  <a:pt x="2531" y="16531"/>
                </a:cubicBezTo>
                <a:cubicBezTo>
                  <a:pt x="3206" y="16531"/>
                  <a:pt x="3712" y="17192"/>
                  <a:pt x="3712" y="18294"/>
                </a:cubicBezTo>
                <a:cubicBezTo>
                  <a:pt x="3712" y="19176"/>
                  <a:pt x="3206" y="19837"/>
                  <a:pt x="2531" y="19837"/>
                </a:cubicBezTo>
                <a:close/>
                <a:moveTo>
                  <a:pt x="6919" y="12343"/>
                </a:moveTo>
                <a:cubicBezTo>
                  <a:pt x="6244" y="12343"/>
                  <a:pt x="5737" y="11682"/>
                  <a:pt x="5737" y="10800"/>
                </a:cubicBezTo>
                <a:cubicBezTo>
                  <a:pt x="5737" y="9918"/>
                  <a:pt x="6244" y="9037"/>
                  <a:pt x="6919" y="9037"/>
                </a:cubicBezTo>
                <a:cubicBezTo>
                  <a:pt x="7594" y="9037"/>
                  <a:pt x="8269" y="9918"/>
                  <a:pt x="8269" y="10800"/>
                </a:cubicBezTo>
                <a:cubicBezTo>
                  <a:pt x="8269" y="11682"/>
                  <a:pt x="7594" y="12343"/>
                  <a:pt x="6919" y="12343"/>
                </a:cubicBezTo>
                <a:close/>
                <a:moveTo>
                  <a:pt x="13331" y="16531"/>
                </a:moveTo>
                <a:cubicBezTo>
                  <a:pt x="12656" y="16531"/>
                  <a:pt x="11981" y="15869"/>
                  <a:pt x="11981" y="14988"/>
                </a:cubicBezTo>
                <a:cubicBezTo>
                  <a:pt x="11981" y="13886"/>
                  <a:pt x="12656" y="13224"/>
                  <a:pt x="13331" y="13224"/>
                </a:cubicBezTo>
                <a:cubicBezTo>
                  <a:pt x="14006" y="13224"/>
                  <a:pt x="14512" y="13886"/>
                  <a:pt x="14512" y="14988"/>
                </a:cubicBezTo>
                <a:cubicBezTo>
                  <a:pt x="14512" y="15869"/>
                  <a:pt x="14006" y="16531"/>
                  <a:pt x="13331" y="16531"/>
                </a:cubicBezTo>
                <a:close/>
                <a:moveTo>
                  <a:pt x="19069" y="4849"/>
                </a:moveTo>
                <a:cubicBezTo>
                  <a:pt x="18225" y="4849"/>
                  <a:pt x="17719" y="4188"/>
                  <a:pt x="17719" y="3306"/>
                </a:cubicBezTo>
                <a:cubicBezTo>
                  <a:pt x="17719" y="2424"/>
                  <a:pt x="18225" y="1543"/>
                  <a:pt x="19069" y="1543"/>
                </a:cubicBezTo>
                <a:cubicBezTo>
                  <a:pt x="19744" y="1543"/>
                  <a:pt x="20250" y="2424"/>
                  <a:pt x="20250" y="3306"/>
                </a:cubicBezTo>
                <a:cubicBezTo>
                  <a:pt x="20250" y="4188"/>
                  <a:pt x="19744" y="4849"/>
                  <a:pt x="19069" y="484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135" name="Group 45"/>
          <p:cNvGrpSpPr/>
          <p:nvPr/>
        </p:nvGrpSpPr>
        <p:grpSpPr>
          <a:xfrm>
            <a:off x="10490672" y="7572727"/>
            <a:ext cx="739307" cy="571281"/>
            <a:chOff x="0" y="0"/>
            <a:chExt cx="739306" cy="571280"/>
          </a:xfrm>
        </p:grpSpPr>
        <p:sp>
          <p:nvSpPr>
            <p:cNvPr id="1133" name="Freeform 24"/>
            <p:cNvSpPr/>
            <p:nvPr/>
          </p:nvSpPr>
          <p:spPr>
            <a:xfrm>
              <a:off x="-1" y="82719"/>
              <a:ext cx="703116" cy="488562"/>
            </a:xfrm>
            <a:custGeom>
              <a:avLst/>
              <a:gdLst/>
              <a:ahLst/>
              <a:cxnLst>
                <a:cxn ang="0">
                  <a:pos x="wd2" y="hd2"/>
                </a:cxn>
                <a:cxn ang="5400000">
                  <a:pos x="wd2" y="hd2"/>
                </a:cxn>
                <a:cxn ang="10800000">
                  <a:pos x="wd2" y="hd2"/>
                </a:cxn>
                <a:cxn ang="16200000">
                  <a:pos x="wd2" y="hd2"/>
                </a:cxn>
              </a:cxnLst>
              <a:rect l="0" t="0" r="r" b="b"/>
              <a:pathLst>
                <a:path w="21600" h="21600" extrusionOk="0">
                  <a:moveTo>
                    <a:pt x="19864" y="21600"/>
                  </a:moveTo>
                  <a:cubicBezTo>
                    <a:pt x="1736" y="21600"/>
                    <a:pt x="1736" y="21600"/>
                    <a:pt x="1736" y="21600"/>
                  </a:cubicBezTo>
                  <a:cubicBezTo>
                    <a:pt x="771" y="21600"/>
                    <a:pt x="0" y="20492"/>
                    <a:pt x="0" y="19108"/>
                  </a:cubicBezTo>
                  <a:cubicBezTo>
                    <a:pt x="0" y="2215"/>
                    <a:pt x="0" y="2215"/>
                    <a:pt x="0" y="2215"/>
                  </a:cubicBezTo>
                  <a:cubicBezTo>
                    <a:pt x="0" y="1108"/>
                    <a:pt x="771" y="0"/>
                    <a:pt x="1736" y="0"/>
                  </a:cubicBezTo>
                  <a:cubicBezTo>
                    <a:pt x="8100" y="0"/>
                    <a:pt x="8100" y="0"/>
                    <a:pt x="8100" y="0"/>
                  </a:cubicBezTo>
                  <a:cubicBezTo>
                    <a:pt x="8486" y="0"/>
                    <a:pt x="8871" y="277"/>
                    <a:pt x="8871" y="1108"/>
                  </a:cubicBezTo>
                  <a:cubicBezTo>
                    <a:pt x="8871" y="1662"/>
                    <a:pt x="8486" y="2215"/>
                    <a:pt x="8100" y="2215"/>
                  </a:cubicBezTo>
                  <a:cubicBezTo>
                    <a:pt x="1736" y="2215"/>
                    <a:pt x="1736" y="2215"/>
                    <a:pt x="1736" y="2215"/>
                  </a:cubicBezTo>
                  <a:cubicBezTo>
                    <a:pt x="1543" y="2215"/>
                    <a:pt x="1543" y="2215"/>
                    <a:pt x="1543" y="2215"/>
                  </a:cubicBezTo>
                  <a:cubicBezTo>
                    <a:pt x="1543" y="19108"/>
                    <a:pt x="1543" y="19108"/>
                    <a:pt x="1543" y="19108"/>
                  </a:cubicBezTo>
                  <a:cubicBezTo>
                    <a:pt x="1543" y="19385"/>
                    <a:pt x="1543" y="19385"/>
                    <a:pt x="1736" y="19385"/>
                  </a:cubicBezTo>
                  <a:cubicBezTo>
                    <a:pt x="19864" y="19385"/>
                    <a:pt x="19864" y="19385"/>
                    <a:pt x="19864" y="19385"/>
                  </a:cubicBezTo>
                  <a:cubicBezTo>
                    <a:pt x="19864" y="19385"/>
                    <a:pt x="20057" y="19385"/>
                    <a:pt x="20057" y="19108"/>
                  </a:cubicBezTo>
                  <a:cubicBezTo>
                    <a:pt x="20057" y="11908"/>
                    <a:pt x="20057" y="11908"/>
                    <a:pt x="20057" y="11908"/>
                  </a:cubicBezTo>
                  <a:cubicBezTo>
                    <a:pt x="20057" y="11354"/>
                    <a:pt x="20250" y="10800"/>
                    <a:pt x="20829" y="10800"/>
                  </a:cubicBezTo>
                  <a:cubicBezTo>
                    <a:pt x="21214" y="10800"/>
                    <a:pt x="21600" y="11354"/>
                    <a:pt x="21600" y="11908"/>
                  </a:cubicBezTo>
                  <a:cubicBezTo>
                    <a:pt x="21600" y="19108"/>
                    <a:pt x="21600" y="19108"/>
                    <a:pt x="21600" y="19108"/>
                  </a:cubicBezTo>
                  <a:cubicBezTo>
                    <a:pt x="21600" y="20492"/>
                    <a:pt x="20829" y="21600"/>
                    <a:pt x="19864"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34" name="Freeform 25"/>
            <p:cNvSpPr/>
            <p:nvPr/>
          </p:nvSpPr>
          <p:spPr>
            <a:xfrm>
              <a:off x="219724" y="-1"/>
              <a:ext cx="519583" cy="470468"/>
            </a:xfrm>
            <a:custGeom>
              <a:avLst/>
              <a:gdLst/>
              <a:ahLst/>
              <a:cxnLst>
                <a:cxn ang="0">
                  <a:pos x="wd2" y="hd2"/>
                </a:cxn>
                <a:cxn ang="5400000">
                  <a:pos x="wd2" y="hd2"/>
                </a:cxn>
                <a:cxn ang="10800000">
                  <a:pos x="wd2" y="hd2"/>
                </a:cxn>
                <a:cxn ang="16200000">
                  <a:pos x="wd2" y="hd2"/>
                </a:cxn>
              </a:cxnLst>
              <a:rect l="0" t="0" r="r" b="b"/>
              <a:pathLst>
                <a:path w="21600" h="21600" extrusionOk="0">
                  <a:moveTo>
                    <a:pt x="11971" y="16704"/>
                  </a:moveTo>
                  <a:cubicBezTo>
                    <a:pt x="21600" y="8352"/>
                    <a:pt x="21600" y="8352"/>
                    <a:pt x="21600" y="8352"/>
                  </a:cubicBezTo>
                  <a:cubicBezTo>
                    <a:pt x="11971" y="0"/>
                    <a:pt x="11971" y="0"/>
                    <a:pt x="11971" y="0"/>
                  </a:cubicBezTo>
                  <a:cubicBezTo>
                    <a:pt x="11971" y="5760"/>
                    <a:pt x="11971" y="5760"/>
                    <a:pt x="11971" y="5760"/>
                  </a:cubicBezTo>
                  <a:cubicBezTo>
                    <a:pt x="2602" y="6048"/>
                    <a:pt x="0" y="10944"/>
                    <a:pt x="0" y="21600"/>
                  </a:cubicBezTo>
                  <a:cubicBezTo>
                    <a:pt x="3904" y="12384"/>
                    <a:pt x="7807" y="11808"/>
                    <a:pt x="11971" y="11520"/>
                  </a:cubicBezTo>
                  <a:cubicBezTo>
                    <a:pt x="11971" y="16704"/>
                    <a:pt x="11971" y="16704"/>
                    <a:pt x="11971" y="1670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38" name="Group 48"/>
          <p:cNvGrpSpPr/>
          <p:nvPr/>
        </p:nvGrpSpPr>
        <p:grpSpPr>
          <a:xfrm>
            <a:off x="12465260" y="7486168"/>
            <a:ext cx="790125" cy="728472"/>
            <a:chOff x="0" y="0"/>
            <a:chExt cx="790123" cy="728470"/>
          </a:xfrm>
        </p:grpSpPr>
        <p:sp>
          <p:nvSpPr>
            <p:cNvPr id="1136" name="Freeform 29"/>
            <p:cNvSpPr/>
            <p:nvPr/>
          </p:nvSpPr>
          <p:spPr>
            <a:xfrm>
              <a:off x="0" y="165422"/>
              <a:ext cx="790124" cy="563049"/>
            </a:xfrm>
            <a:custGeom>
              <a:avLst/>
              <a:gdLst/>
              <a:ahLst/>
              <a:cxnLst>
                <a:cxn ang="0">
                  <a:pos x="wd2" y="hd2"/>
                </a:cxn>
                <a:cxn ang="5400000">
                  <a:pos x="wd2" y="hd2"/>
                </a:cxn>
                <a:cxn ang="10800000">
                  <a:pos x="wd2" y="hd2"/>
                </a:cxn>
                <a:cxn ang="16200000">
                  <a:pos x="wd2" y="hd2"/>
                </a:cxn>
              </a:cxnLst>
              <a:rect l="0" t="0" r="r" b="b"/>
              <a:pathLst>
                <a:path w="21600" h="20969" extrusionOk="0">
                  <a:moveTo>
                    <a:pt x="18404" y="5550"/>
                  </a:moveTo>
                  <a:cubicBezTo>
                    <a:pt x="18514" y="5400"/>
                    <a:pt x="18514" y="5250"/>
                    <a:pt x="18404" y="5250"/>
                  </a:cubicBezTo>
                  <a:cubicBezTo>
                    <a:pt x="18404" y="5100"/>
                    <a:pt x="18404" y="4950"/>
                    <a:pt x="18404" y="4950"/>
                  </a:cubicBezTo>
                  <a:cubicBezTo>
                    <a:pt x="17963" y="4950"/>
                    <a:pt x="17412" y="5100"/>
                    <a:pt x="16861" y="5100"/>
                  </a:cubicBezTo>
                  <a:cubicBezTo>
                    <a:pt x="14657" y="5100"/>
                    <a:pt x="12894" y="3900"/>
                    <a:pt x="12673" y="2550"/>
                  </a:cubicBezTo>
                  <a:cubicBezTo>
                    <a:pt x="13445" y="3300"/>
                    <a:pt x="14547" y="4050"/>
                    <a:pt x="14988" y="4200"/>
                  </a:cubicBezTo>
                  <a:cubicBezTo>
                    <a:pt x="14988" y="4200"/>
                    <a:pt x="15098" y="4200"/>
                    <a:pt x="15098" y="4200"/>
                  </a:cubicBezTo>
                  <a:cubicBezTo>
                    <a:pt x="16420" y="4950"/>
                    <a:pt x="18955" y="4200"/>
                    <a:pt x="18955" y="4200"/>
                  </a:cubicBezTo>
                  <a:cubicBezTo>
                    <a:pt x="18955" y="4200"/>
                    <a:pt x="19065" y="4050"/>
                    <a:pt x="18845" y="3750"/>
                  </a:cubicBezTo>
                  <a:cubicBezTo>
                    <a:pt x="18514" y="3300"/>
                    <a:pt x="18184" y="3150"/>
                    <a:pt x="18404" y="2700"/>
                  </a:cubicBezTo>
                  <a:cubicBezTo>
                    <a:pt x="18514" y="2400"/>
                    <a:pt x="18735" y="2100"/>
                    <a:pt x="18624" y="1800"/>
                  </a:cubicBezTo>
                  <a:cubicBezTo>
                    <a:pt x="18624" y="1800"/>
                    <a:pt x="18514" y="1650"/>
                    <a:pt x="18404" y="1650"/>
                  </a:cubicBezTo>
                  <a:cubicBezTo>
                    <a:pt x="17963" y="1650"/>
                    <a:pt x="17302" y="1800"/>
                    <a:pt x="17302" y="1800"/>
                  </a:cubicBezTo>
                  <a:cubicBezTo>
                    <a:pt x="17302" y="1800"/>
                    <a:pt x="17192" y="1350"/>
                    <a:pt x="16641" y="1200"/>
                  </a:cubicBezTo>
                  <a:cubicBezTo>
                    <a:pt x="16200" y="1050"/>
                    <a:pt x="15429" y="750"/>
                    <a:pt x="14988" y="750"/>
                  </a:cubicBezTo>
                  <a:cubicBezTo>
                    <a:pt x="14988" y="750"/>
                    <a:pt x="14988" y="900"/>
                    <a:pt x="14988" y="900"/>
                  </a:cubicBezTo>
                  <a:cubicBezTo>
                    <a:pt x="14657" y="1050"/>
                    <a:pt x="14216" y="1500"/>
                    <a:pt x="13776" y="1350"/>
                  </a:cubicBezTo>
                  <a:cubicBezTo>
                    <a:pt x="13555" y="1200"/>
                    <a:pt x="13445" y="1200"/>
                    <a:pt x="13445" y="1050"/>
                  </a:cubicBezTo>
                  <a:cubicBezTo>
                    <a:pt x="13224" y="1050"/>
                    <a:pt x="13114" y="900"/>
                    <a:pt x="12894" y="1050"/>
                  </a:cubicBezTo>
                  <a:cubicBezTo>
                    <a:pt x="12453" y="1050"/>
                    <a:pt x="12453" y="1500"/>
                    <a:pt x="12453" y="1500"/>
                  </a:cubicBezTo>
                  <a:cubicBezTo>
                    <a:pt x="12453" y="1500"/>
                    <a:pt x="12343" y="1500"/>
                    <a:pt x="12343" y="1500"/>
                  </a:cubicBezTo>
                  <a:cubicBezTo>
                    <a:pt x="12122" y="1200"/>
                    <a:pt x="11792" y="1050"/>
                    <a:pt x="11571" y="900"/>
                  </a:cubicBezTo>
                  <a:cubicBezTo>
                    <a:pt x="11682" y="750"/>
                    <a:pt x="11682" y="600"/>
                    <a:pt x="11461" y="450"/>
                  </a:cubicBezTo>
                  <a:cubicBezTo>
                    <a:pt x="11571" y="300"/>
                    <a:pt x="11571" y="150"/>
                    <a:pt x="11571" y="0"/>
                  </a:cubicBezTo>
                  <a:cubicBezTo>
                    <a:pt x="10580" y="300"/>
                    <a:pt x="9367" y="450"/>
                    <a:pt x="8045" y="450"/>
                  </a:cubicBezTo>
                  <a:cubicBezTo>
                    <a:pt x="6833" y="450"/>
                    <a:pt x="5620" y="300"/>
                    <a:pt x="4739" y="0"/>
                  </a:cubicBezTo>
                  <a:cubicBezTo>
                    <a:pt x="4629" y="300"/>
                    <a:pt x="4518" y="600"/>
                    <a:pt x="4518" y="750"/>
                  </a:cubicBezTo>
                  <a:cubicBezTo>
                    <a:pt x="1873" y="2550"/>
                    <a:pt x="0" y="6300"/>
                    <a:pt x="0" y="10650"/>
                  </a:cubicBezTo>
                  <a:cubicBezTo>
                    <a:pt x="0" y="13950"/>
                    <a:pt x="1102" y="16950"/>
                    <a:pt x="2865" y="19050"/>
                  </a:cubicBezTo>
                  <a:cubicBezTo>
                    <a:pt x="4739" y="21300"/>
                    <a:pt x="9808" y="21600"/>
                    <a:pt x="11902" y="19800"/>
                  </a:cubicBezTo>
                  <a:cubicBezTo>
                    <a:pt x="12233" y="19650"/>
                    <a:pt x="12563" y="19200"/>
                    <a:pt x="12894" y="18900"/>
                  </a:cubicBezTo>
                  <a:cubicBezTo>
                    <a:pt x="14547" y="19950"/>
                    <a:pt x="17412" y="19950"/>
                    <a:pt x="18735" y="18900"/>
                  </a:cubicBezTo>
                  <a:cubicBezTo>
                    <a:pt x="20278" y="17700"/>
                    <a:pt x="21600" y="15000"/>
                    <a:pt x="21600" y="12450"/>
                  </a:cubicBezTo>
                  <a:cubicBezTo>
                    <a:pt x="21600" y="9300"/>
                    <a:pt x="20278" y="6750"/>
                    <a:pt x="18404" y="5550"/>
                  </a:cubicBezTo>
                  <a:close/>
                  <a:moveTo>
                    <a:pt x="8376" y="15300"/>
                  </a:moveTo>
                  <a:cubicBezTo>
                    <a:pt x="8376" y="16350"/>
                    <a:pt x="8376" y="16350"/>
                    <a:pt x="8376" y="16350"/>
                  </a:cubicBezTo>
                  <a:cubicBezTo>
                    <a:pt x="8376" y="16350"/>
                    <a:pt x="8376" y="16500"/>
                    <a:pt x="8265" y="16500"/>
                  </a:cubicBezTo>
                  <a:cubicBezTo>
                    <a:pt x="7053" y="16500"/>
                    <a:pt x="7053" y="16500"/>
                    <a:pt x="7053" y="16500"/>
                  </a:cubicBezTo>
                  <a:cubicBezTo>
                    <a:pt x="6943" y="16500"/>
                    <a:pt x="6943" y="16350"/>
                    <a:pt x="6943" y="15300"/>
                  </a:cubicBezTo>
                  <a:cubicBezTo>
                    <a:pt x="5180" y="15150"/>
                    <a:pt x="4188" y="13950"/>
                    <a:pt x="4078" y="11850"/>
                  </a:cubicBezTo>
                  <a:cubicBezTo>
                    <a:pt x="4078" y="11700"/>
                    <a:pt x="4188" y="11700"/>
                    <a:pt x="4188" y="11700"/>
                  </a:cubicBezTo>
                  <a:cubicBezTo>
                    <a:pt x="5841" y="11400"/>
                    <a:pt x="5841" y="11400"/>
                    <a:pt x="5841" y="11400"/>
                  </a:cubicBezTo>
                  <a:cubicBezTo>
                    <a:pt x="5951" y="11400"/>
                    <a:pt x="5951" y="11400"/>
                    <a:pt x="6061" y="11550"/>
                  </a:cubicBezTo>
                  <a:cubicBezTo>
                    <a:pt x="6171" y="12600"/>
                    <a:pt x="6943" y="12600"/>
                    <a:pt x="7384" y="12600"/>
                  </a:cubicBezTo>
                  <a:cubicBezTo>
                    <a:pt x="7604" y="12450"/>
                    <a:pt x="7714" y="12300"/>
                    <a:pt x="7714" y="12150"/>
                  </a:cubicBezTo>
                  <a:cubicBezTo>
                    <a:pt x="7824" y="11550"/>
                    <a:pt x="7494" y="10950"/>
                    <a:pt x="5951" y="10050"/>
                  </a:cubicBezTo>
                  <a:cubicBezTo>
                    <a:pt x="4849" y="9300"/>
                    <a:pt x="4298" y="9000"/>
                    <a:pt x="4298" y="7800"/>
                  </a:cubicBezTo>
                  <a:cubicBezTo>
                    <a:pt x="4188" y="6450"/>
                    <a:pt x="4959" y="4950"/>
                    <a:pt x="6502" y="4500"/>
                  </a:cubicBezTo>
                  <a:cubicBezTo>
                    <a:pt x="6502" y="3450"/>
                    <a:pt x="6502" y="3450"/>
                    <a:pt x="6502" y="3450"/>
                  </a:cubicBezTo>
                  <a:cubicBezTo>
                    <a:pt x="6502" y="3450"/>
                    <a:pt x="6612" y="3300"/>
                    <a:pt x="6612" y="3300"/>
                  </a:cubicBezTo>
                  <a:cubicBezTo>
                    <a:pt x="7824" y="3300"/>
                    <a:pt x="7824" y="3300"/>
                    <a:pt x="7824" y="3300"/>
                  </a:cubicBezTo>
                  <a:cubicBezTo>
                    <a:pt x="7935" y="3300"/>
                    <a:pt x="7935" y="3300"/>
                    <a:pt x="8045" y="4350"/>
                  </a:cubicBezTo>
                  <a:cubicBezTo>
                    <a:pt x="9588" y="4650"/>
                    <a:pt x="10580" y="6000"/>
                    <a:pt x="10580" y="7500"/>
                  </a:cubicBezTo>
                  <a:cubicBezTo>
                    <a:pt x="10580" y="7650"/>
                    <a:pt x="10580" y="7650"/>
                    <a:pt x="10469" y="7800"/>
                  </a:cubicBezTo>
                  <a:cubicBezTo>
                    <a:pt x="8706" y="7950"/>
                    <a:pt x="8706" y="7950"/>
                    <a:pt x="8706" y="7950"/>
                  </a:cubicBezTo>
                  <a:cubicBezTo>
                    <a:pt x="8706" y="7950"/>
                    <a:pt x="8596" y="7050"/>
                    <a:pt x="7714" y="7200"/>
                  </a:cubicBezTo>
                  <a:cubicBezTo>
                    <a:pt x="7384" y="7200"/>
                    <a:pt x="7384" y="7500"/>
                    <a:pt x="7384" y="7650"/>
                  </a:cubicBezTo>
                  <a:cubicBezTo>
                    <a:pt x="7384" y="8250"/>
                    <a:pt x="7935" y="8550"/>
                    <a:pt x="9037" y="9300"/>
                  </a:cubicBezTo>
                  <a:cubicBezTo>
                    <a:pt x="10139" y="10050"/>
                    <a:pt x="10690" y="10650"/>
                    <a:pt x="10800" y="11850"/>
                  </a:cubicBezTo>
                  <a:cubicBezTo>
                    <a:pt x="10800" y="13500"/>
                    <a:pt x="9918" y="14850"/>
                    <a:pt x="8376" y="15300"/>
                  </a:cubicBezTo>
                  <a:close/>
                  <a:moveTo>
                    <a:pt x="15980" y="15600"/>
                  </a:moveTo>
                  <a:cubicBezTo>
                    <a:pt x="15980" y="16200"/>
                    <a:pt x="15980" y="16200"/>
                    <a:pt x="15980" y="16200"/>
                  </a:cubicBezTo>
                  <a:cubicBezTo>
                    <a:pt x="15980" y="16350"/>
                    <a:pt x="15980" y="16350"/>
                    <a:pt x="15980" y="16350"/>
                  </a:cubicBezTo>
                  <a:cubicBezTo>
                    <a:pt x="15098" y="16500"/>
                    <a:pt x="15098" y="16500"/>
                    <a:pt x="15098" y="16500"/>
                  </a:cubicBezTo>
                  <a:cubicBezTo>
                    <a:pt x="14988" y="16500"/>
                    <a:pt x="14988" y="16350"/>
                    <a:pt x="14988" y="15600"/>
                  </a:cubicBezTo>
                  <a:cubicBezTo>
                    <a:pt x="13665" y="15450"/>
                    <a:pt x="13004" y="14550"/>
                    <a:pt x="13004" y="13050"/>
                  </a:cubicBezTo>
                  <a:cubicBezTo>
                    <a:pt x="13004" y="13050"/>
                    <a:pt x="13004" y="13050"/>
                    <a:pt x="13114" y="13050"/>
                  </a:cubicBezTo>
                  <a:cubicBezTo>
                    <a:pt x="14216" y="12750"/>
                    <a:pt x="14216" y="12750"/>
                    <a:pt x="14216" y="12750"/>
                  </a:cubicBezTo>
                  <a:cubicBezTo>
                    <a:pt x="14327" y="12750"/>
                    <a:pt x="14327" y="12900"/>
                    <a:pt x="14327" y="12900"/>
                  </a:cubicBezTo>
                  <a:cubicBezTo>
                    <a:pt x="14437" y="13650"/>
                    <a:pt x="14988" y="13650"/>
                    <a:pt x="15318" y="13650"/>
                  </a:cubicBezTo>
                  <a:cubicBezTo>
                    <a:pt x="15429" y="13500"/>
                    <a:pt x="15539" y="13500"/>
                    <a:pt x="15539" y="13350"/>
                  </a:cubicBezTo>
                  <a:cubicBezTo>
                    <a:pt x="15649" y="12900"/>
                    <a:pt x="15429" y="12450"/>
                    <a:pt x="14216" y="11850"/>
                  </a:cubicBezTo>
                  <a:cubicBezTo>
                    <a:pt x="13555" y="11400"/>
                    <a:pt x="13114" y="11100"/>
                    <a:pt x="13114" y="10200"/>
                  </a:cubicBezTo>
                  <a:cubicBezTo>
                    <a:pt x="13004" y="9300"/>
                    <a:pt x="13665" y="8250"/>
                    <a:pt x="14657" y="7950"/>
                  </a:cubicBezTo>
                  <a:cubicBezTo>
                    <a:pt x="14657" y="7200"/>
                    <a:pt x="14657" y="7200"/>
                    <a:pt x="14657" y="7200"/>
                  </a:cubicBezTo>
                  <a:cubicBezTo>
                    <a:pt x="14657" y="7200"/>
                    <a:pt x="14767" y="7050"/>
                    <a:pt x="14767" y="7050"/>
                  </a:cubicBezTo>
                  <a:cubicBezTo>
                    <a:pt x="15649" y="7050"/>
                    <a:pt x="15649" y="7050"/>
                    <a:pt x="15649" y="7050"/>
                  </a:cubicBezTo>
                  <a:cubicBezTo>
                    <a:pt x="15759" y="7050"/>
                    <a:pt x="15759" y="7050"/>
                    <a:pt x="15759" y="7800"/>
                  </a:cubicBezTo>
                  <a:cubicBezTo>
                    <a:pt x="16861" y="7950"/>
                    <a:pt x="17522" y="9000"/>
                    <a:pt x="17633" y="10050"/>
                  </a:cubicBezTo>
                  <a:cubicBezTo>
                    <a:pt x="17633" y="10200"/>
                    <a:pt x="17522" y="10200"/>
                    <a:pt x="17412" y="10200"/>
                  </a:cubicBezTo>
                  <a:cubicBezTo>
                    <a:pt x="16200" y="10350"/>
                    <a:pt x="16200" y="10350"/>
                    <a:pt x="16200" y="10350"/>
                  </a:cubicBezTo>
                  <a:cubicBezTo>
                    <a:pt x="16200" y="10350"/>
                    <a:pt x="16200" y="9750"/>
                    <a:pt x="15539" y="9750"/>
                  </a:cubicBezTo>
                  <a:cubicBezTo>
                    <a:pt x="15318" y="9900"/>
                    <a:pt x="15318" y="10050"/>
                    <a:pt x="15318" y="10200"/>
                  </a:cubicBezTo>
                  <a:cubicBezTo>
                    <a:pt x="15318" y="10500"/>
                    <a:pt x="15649" y="10800"/>
                    <a:pt x="16531" y="11250"/>
                  </a:cubicBezTo>
                  <a:cubicBezTo>
                    <a:pt x="17302" y="11850"/>
                    <a:pt x="17633" y="12300"/>
                    <a:pt x="17743" y="13050"/>
                  </a:cubicBezTo>
                  <a:cubicBezTo>
                    <a:pt x="17743" y="14400"/>
                    <a:pt x="17082" y="15300"/>
                    <a:pt x="15980" y="15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37" name="Freeform 30"/>
            <p:cNvSpPr/>
            <p:nvPr/>
          </p:nvSpPr>
          <p:spPr>
            <a:xfrm>
              <a:off x="80693" y="0"/>
              <a:ext cx="430366" cy="160379"/>
            </a:xfrm>
            <a:custGeom>
              <a:avLst/>
              <a:gdLst/>
              <a:ahLst/>
              <a:cxnLst>
                <a:cxn ang="0">
                  <a:pos x="wd2" y="hd2"/>
                </a:cxn>
                <a:cxn ang="5400000">
                  <a:pos x="wd2" y="hd2"/>
                </a:cxn>
                <a:cxn ang="10800000">
                  <a:pos x="wd2" y="hd2"/>
                </a:cxn>
                <a:cxn ang="16200000">
                  <a:pos x="wd2" y="hd2"/>
                </a:cxn>
              </a:cxnLst>
              <a:rect l="0" t="0" r="r" b="b"/>
              <a:pathLst>
                <a:path w="21600" h="21465" extrusionOk="0">
                  <a:moveTo>
                    <a:pt x="5249" y="20385"/>
                  </a:moveTo>
                  <a:cubicBezTo>
                    <a:pt x="6662" y="21465"/>
                    <a:pt x="8479" y="21465"/>
                    <a:pt x="10093" y="21465"/>
                  </a:cubicBezTo>
                  <a:cubicBezTo>
                    <a:pt x="12718" y="21465"/>
                    <a:pt x="14938" y="20925"/>
                    <a:pt x="16957" y="19845"/>
                  </a:cubicBezTo>
                  <a:cubicBezTo>
                    <a:pt x="21600" y="13365"/>
                    <a:pt x="21600" y="13365"/>
                    <a:pt x="21600" y="13365"/>
                  </a:cubicBezTo>
                  <a:cubicBezTo>
                    <a:pt x="21600" y="13365"/>
                    <a:pt x="21600" y="11745"/>
                    <a:pt x="20591" y="10665"/>
                  </a:cubicBezTo>
                  <a:cubicBezTo>
                    <a:pt x="19783" y="9045"/>
                    <a:pt x="18572" y="8505"/>
                    <a:pt x="18774" y="6345"/>
                  </a:cubicBezTo>
                  <a:cubicBezTo>
                    <a:pt x="18976" y="4185"/>
                    <a:pt x="19379" y="1485"/>
                    <a:pt x="19178" y="405"/>
                  </a:cubicBezTo>
                  <a:cubicBezTo>
                    <a:pt x="18976" y="-135"/>
                    <a:pt x="18774" y="-135"/>
                    <a:pt x="18370" y="405"/>
                  </a:cubicBezTo>
                  <a:cubicBezTo>
                    <a:pt x="16957" y="945"/>
                    <a:pt x="15140" y="3645"/>
                    <a:pt x="15140" y="3645"/>
                  </a:cubicBezTo>
                  <a:cubicBezTo>
                    <a:pt x="15140" y="3645"/>
                    <a:pt x="14736" y="1485"/>
                    <a:pt x="12920" y="1485"/>
                  </a:cubicBezTo>
                  <a:cubicBezTo>
                    <a:pt x="11507" y="1485"/>
                    <a:pt x="9084" y="1485"/>
                    <a:pt x="8075" y="2565"/>
                  </a:cubicBezTo>
                  <a:cubicBezTo>
                    <a:pt x="7873" y="2565"/>
                    <a:pt x="7873" y="3105"/>
                    <a:pt x="7873" y="3105"/>
                  </a:cubicBezTo>
                  <a:cubicBezTo>
                    <a:pt x="7267" y="4185"/>
                    <a:pt x="6056" y="8505"/>
                    <a:pt x="4643" y="8505"/>
                  </a:cubicBezTo>
                  <a:cubicBezTo>
                    <a:pt x="4239" y="8505"/>
                    <a:pt x="3836" y="7965"/>
                    <a:pt x="3432" y="7965"/>
                  </a:cubicBezTo>
                  <a:cubicBezTo>
                    <a:pt x="3028" y="7425"/>
                    <a:pt x="2826" y="7425"/>
                    <a:pt x="2019" y="8505"/>
                  </a:cubicBezTo>
                  <a:cubicBezTo>
                    <a:pt x="1009" y="10125"/>
                    <a:pt x="1009" y="12285"/>
                    <a:pt x="1009" y="12285"/>
                  </a:cubicBezTo>
                  <a:cubicBezTo>
                    <a:pt x="1009" y="12285"/>
                    <a:pt x="0" y="11745"/>
                    <a:pt x="0" y="14985"/>
                  </a:cubicBezTo>
                  <a:cubicBezTo>
                    <a:pt x="3028" y="18765"/>
                    <a:pt x="5450" y="20385"/>
                    <a:pt x="5450" y="20385"/>
                  </a:cubicBezTo>
                  <a:cubicBezTo>
                    <a:pt x="5450" y="20385"/>
                    <a:pt x="5249" y="20385"/>
                    <a:pt x="5249" y="2038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42" name="Group 51"/>
          <p:cNvGrpSpPr/>
          <p:nvPr/>
        </p:nvGrpSpPr>
        <p:grpSpPr>
          <a:xfrm>
            <a:off x="8452157" y="4091204"/>
            <a:ext cx="711145" cy="676955"/>
            <a:chOff x="0" y="0"/>
            <a:chExt cx="711143" cy="676953"/>
          </a:xfrm>
        </p:grpSpPr>
        <p:sp>
          <p:nvSpPr>
            <p:cNvPr id="1139" name="Freeform 24"/>
            <p:cNvSpPr/>
            <p:nvPr/>
          </p:nvSpPr>
          <p:spPr>
            <a:xfrm>
              <a:off x="0" y="0"/>
              <a:ext cx="711145" cy="676954"/>
            </a:xfrm>
            <a:custGeom>
              <a:avLst/>
              <a:gdLst/>
              <a:ahLst/>
              <a:cxnLst>
                <a:cxn ang="0">
                  <a:pos x="wd2" y="hd2"/>
                </a:cxn>
                <a:cxn ang="5400000">
                  <a:pos x="wd2" y="hd2"/>
                </a:cxn>
                <a:cxn ang="10800000">
                  <a:pos x="wd2" y="hd2"/>
                </a:cxn>
                <a:cxn ang="16200000">
                  <a:pos x="wd2" y="hd2"/>
                </a:cxn>
              </a:cxnLst>
              <a:rect l="0" t="0" r="r" b="b"/>
              <a:pathLst>
                <a:path w="21600" h="21600" extrusionOk="0">
                  <a:moveTo>
                    <a:pt x="19779" y="0"/>
                  </a:moveTo>
                  <a:cubicBezTo>
                    <a:pt x="1821" y="0"/>
                    <a:pt x="1821" y="0"/>
                    <a:pt x="1821" y="0"/>
                  </a:cubicBezTo>
                  <a:cubicBezTo>
                    <a:pt x="828" y="0"/>
                    <a:pt x="0" y="871"/>
                    <a:pt x="0" y="1916"/>
                  </a:cubicBezTo>
                  <a:cubicBezTo>
                    <a:pt x="0" y="16548"/>
                    <a:pt x="0" y="16548"/>
                    <a:pt x="0" y="16548"/>
                  </a:cubicBezTo>
                  <a:cubicBezTo>
                    <a:pt x="0" y="17594"/>
                    <a:pt x="828" y="18465"/>
                    <a:pt x="1821" y="18465"/>
                  </a:cubicBezTo>
                  <a:cubicBezTo>
                    <a:pt x="7283" y="18465"/>
                    <a:pt x="7283" y="18465"/>
                    <a:pt x="7283" y="18465"/>
                  </a:cubicBezTo>
                  <a:cubicBezTo>
                    <a:pt x="7034" y="18813"/>
                    <a:pt x="6538" y="19335"/>
                    <a:pt x="6290" y="19510"/>
                  </a:cubicBezTo>
                  <a:cubicBezTo>
                    <a:pt x="6124" y="19771"/>
                    <a:pt x="5876" y="19945"/>
                    <a:pt x="5793" y="20119"/>
                  </a:cubicBezTo>
                  <a:cubicBezTo>
                    <a:pt x="5710" y="20294"/>
                    <a:pt x="5628" y="20642"/>
                    <a:pt x="5793" y="20990"/>
                  </a:cubicBezTo>
                  <a:cubicBezTo>
                    <a:pt x="5876" y="21252"/>
                    <a:pt x="6290" y="21600"/>
                    <a:pt x="7117" y="21600"/>
                  </a:cubicBezTo>
                  <a:cubicBezTo>
                    <a:pt x="14483" y="21600"/>
                    <a:pt x="14483" y="21600"/>
                    <a:pt x="14483" y="21600"/>
                  </a:cubicBezTo>
                  <a:cubicBezTo>
                    <a:pt x="15310" y="21600"/>
                    <a:pt x="15724" y="21252"/>
                    <a:pt x="15807" y="20990"/>
                  </a:cubicBezTo>
                  <a:cubicBezTo>
                    <a:pt x="15972" y="20642"/>
                    <a:pt x="15890" y="20294"/>
                    <a:pt x="15807" y="20119"/>
                  </a:cubicBezTo>
                  <a:cubicBezTo>
                    <a:pt x="15724" y="19945"/>
                    <a:pt x="15476" y="19771"/>
                    <a:pt x="15310" y="19510"/>
                  </a:cubicBezTo>
                  <a:cubicBezTo>
                    <a:pt x="15062" y="19335"/>
                    <a:pt x="14566" y="18813"/>
                    <a:pt x="14317" y="18465"/>
                  </a:cubicBezTo>
                  <a:cubicBezTo>
                    <a:pt x="19779" y="18465"/>
                    <a:pt x="19779" y="18465"/>
                    <a:pt x="19779" y="18465"/>
                  </a:cubicBezTo>
                  <a:cubicBezTo>
                    <a:pt x="20772" y="18465"/>
                    <a:pt x="21600" y="17594"/>
                    <a:pt x="21600" y="16548"/>
                  </a:cubicBezTo>
                  <a:cubicBezTo>
                    <a:pt x="21600" y="1916"/>
                    <a:pt x="21600" y="1916"/>
                    <a:pt x="21600" y="1916"/>
                  </a:cubicBezTo>
                  <a:cubicBezTo>
                    <a:pt x="21600" y="871"/>
                    <a:pt x="20772" y="0"/>
                    <a:pt x="19779" y="0"/>
                  </a:cubicBezTo>
                  <a:close/>
                  <a:moveTo>
                    <a:pt x="14814" y="20032"/>
                  </a:moveTo>
                  <a:cubicBezTo>
                    <a:pt x="14979" y="20294"/>
                    <a:pt x="15145" y="20468"/>
                    <a:pt x="15228" y="20555"/>
                  </a:cubicBezTo>
                  <a:cubicBezTo>
                    <a:pt x="15228" y="20555"/>
                    <a:pt x="15310" y="20642"/>
                    <a:pt x="15228" y="20729"/>
                  </a:cubicBezTo>
                  <a:cubicBezTo>
                    <a:pt x="15145" y="20816"/>
                    <a:pt x="14814" y="20903"/>
                    <a:pt x="14483" y="20903"/>
                  </a:cubicBezTo>
                  <a:cubicBezTo>
                    <a:pt x="7117" y="20903"/>
                    <a:pt x="7117" y="20903"/>
                    <a:pt x="7117" y="20903"/>
                  </a:cubicBezTo>
                  <a:cubicBezTo>
                    <a:pt x="6786" y="20903"/>
                    <a:pt x="6455" y="20816"/>
                    <a:pt x="6372" y="20729"/>
                  </a:cubicBezTo>
                  <a:cubicBezTo>
                    <a:pt x="6372" y="20642"/>
                    <a:pt x="6372" y="20555"/>
                    <a:pt x="6372" y="20555"/>
                  </a:cubicBezTo>
                  <a:cubicBezTo>
                    <a:pt x="6372" y="20555"/>
                    <a:pt x="6372" y="20555"/>
                    <a:pt x="6372" y="20555"/>
                  </a:cubicBezTo>
                  <a:cubicBezTo>
                    <a:pt x="6455" y="20468"/>
                    <a:pt x="6621" y="20294"/>
                    <a:pt x="6786" y="20032"/>
                  </a:cubicBezTo>
                  <a:cubicBezTo>
                    <a:pt x="7366" y="19423"/>
                    <a:pt x="7862" y="18900"/>
                    <a:pt x="8110" y="18465"/>
                  </a:cubicBezTo>
                  <a:cubicBezTo>
                    <a:pt x="13490" y="18465"/>
                    <a:pt x="13490" y="18465"/>
                    <a:pt x="13490" y="18465"/>
                  </a:cubicBezTo>
                  <a:cubicBezTo>
                    <a:pt x="13738" y="18900"/>
                    <a:pt x="14234" y="19423"/>
                    <a:pt x="14814" y="20032"/>
                  </a:cubicBezTo>
                  <a:close/>
                  <a:moveTo>
                    <a:pt x="20276" y="16548"/>
                  </a:moveTo>
                  <a:cubicBezTo>
                    <a:pt x="20276" y="16810"/>
                    <a:pt x="20028" y="17071"/>
                    <a:pt x="19779" y="17071"/>
                  </a:cubicBezTo>
                  <a:cubicBezTo>
                    <a:pt x="1821" y="17071"/>
                    <a:pt x="1821" y="17071"/>
                    <a:pt x="1821" y="17071"/>
                  </a:cubicBezTo>
                  <a:cubicBezTo>
                    <a:pt x="1572" y="17071"/>
                    <a:pt x="1324" y="16810"/>
                    <a:pt x="1324" y="16548"/>
                  </a:cubicBezTo>
                  <a:cubicBezTo>
                    <a:pt x="1324" y="1916"/>
                    <a:pt x="1324" y="1916"/>
                    <a:pt x="1324" y="1916"/>
                  </a:cubicBezTo>
                  <a:cubicBezTo>
                    <a:pt x="1324" y="1655"/>
                    <a:pt x="1572" y="1394"/>
                    <a:pt x="1821" y="1394"/>
                  </a:cubicBezTo>
                  <a:cubicBezTo>
                    <a:pt x="19779" y="1394"/>
                    <a:pt x="19779" y="1394"/>
                    <a:pt x="19779" y="1394"/>
                  </a:cubicBezTo>
                  <a:cubicBezTo>
                    <a:pt x="20028" y="1394"/>
                    <a:pt x="20276" y="1655"/>
                    <a:pt x="20276" y="1916"/>
                  </a:cubicBezTo>
                  <a:lnTo>
                    <a:pt x="20276" y="1654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40" name="Freeform 25"/>
            <p:cNvSpPr/>
            <p:nvPr/>
          </p:nvSpPr>
          <p:spPr>
            <a:xfrm>
              <a:off x="88892" y="87753"/>
              <a:ext cx="532220" cy="357852"/>
            </a:xfrm>
            <a:custGeom>
              <a:avLst/>
              <a:gdLst/>
              <a:ahLst/>
              <a:cxnLst>
                <a:cxn ang="0">
                  <a:pos x="wd2" y="hd2"/>
                </a:cxn>
                <a:cxn ang="5400000">
                  <a:pos x="wd2" y="hd2"/>
                </a:cxn>
                <a:cxn ang="10800000">
                  <a:pos x="wd2" y="hd2"/>
                </a:cxn>
                <a:cxn ang="16200000">
                  <a:pos x="wd2" y="hd2"/>
                </a:cxn>
              </a:cxnLst>
              <a:rect l="0" t="0" r="r" b="b"/>
              <a:pathLst>
                <a:path w="21600" h="21600" extrusionOk="0">
                  <a:moveTo>
                    <a:pt x="20160" y="0"/>
                  </a:moveTo>
                  <a:cubicBezTo>
                    <a:pt x="1440" y="0"/>
                    <a:pt x="1440" y="0"/>
                    <a:pt x="1440" y="0"/>
                  </a:cubicBezTo>
                  <a:cubicBezTo>
                    <a:pt x="665" y="0"/>
                    <a:pt x="0" y="1154"/>
                    <a:pt x="0" y="2308"/>
                  </a:cubicBezTo>
                  <a:cubicBezTo>
                    <a:pt x="0" y="19292"/>
                    <a:pt x="0" y="19292"/>
                    <a:pt x="0" y="19292"/>
                  </a:cubicBezTo>
                  <a:cubicBezTo>
                    <a:pt x="0" y="20611"/>
                    <a:pt x="665" y="21600"/>
                    <a:pt x="1440" y="21600"/>
                  </a:cubicBezTo>
                  <a:cubicBezTo>
                    <a:pt x="20160" y="21600"/>
                    <a:pt x="20160" y="21600"/>
                    <a:pt x="20160" y="21600"/>
                  </a:cubicBezTo>
                  <a:cubicBezTo>
                    <a:pt x="20935" y="21600"/>
                    <a:pt x="21600" y="20611"/>
                    <a:pt x="21600" y="19292"/>
                  </a:cubicBezTo>
                  <a:cubicBezTo>
                    <a:pt x="21600" y="2308"/>
                    <a:pt x="21600" y="2308"/>
                    <a:pt x="21600" y="2308"/>
                  </a:cubicBezTo>
                  <a:cubicBezTo>
                    <a:pt x="21600" y="1154"/>
                    <a:pt x="20935" y="0"/>
                    <a:pt x="20160" y="0"/>
                  </a:cubicBezTo>
                  <a:close/>
                  <a:moveTo>
                    <a:pt x="1440" y="1484"/>
                  </a:moveTo>
                  <a:cubicBezTo>
                    <a:pt x="20160" y="1484"/>
                    <a:pt x="20160" y="1484"/>
                    <a:pt x="20160" y="1484"/>
                  </a:cubicBezTo>
                  <a:cubicBezTo>
                    <a:pt x="20492" y="1484"/>
                    <a:pt x="20714" y="1814"/>
                    <a:pt x="20714" y="2308"/>
                  </a:cubicBezTo>
                  <a:cubicBezTo>
                    <a:pt x="20714" y="7915"/>
                    <a:pt x="20714" y="7915"/>
                    <a:pt x="20714" y="7915"/>
                  </a:cubicBezTo>
                  <a:cubicBezTo>
                    <a:pt x="17058" y="14015"/>
                    <a:pt x="17058" y="14015"/>
                    <a:pt x="17058" y="14015"/>
                  </a:cubicBezTo>
                  <a:cubicBezTo>
                    <a:pt x="13846" y="7750"/>
                    <a:pt x="13846" y="7750"/>
                    <a:pt x="13846" y="7750"/>
                  </a:cubicBezTo>
                  <a:cubicBezTo>
                    <a:pt x="13735" y="7585"/>
                    <a:pt x="13625" y="7420"/>
                    <a:pt x="13514" y="7420"/>
                  </a:cubicBezTo>
                  <a:cubicBezTo>
                    <a:pt x="13403" y="7420"/>
                    <a:pt x="13182" y="7585"/>
                    <a:pt x="13182" y="7750"/>
                  </a:cubicBezTo>
                  <a:cubicBezTo>
                    <a:pt x="8972" y="16489"/>
                    <a:pt x="8972" y="16489"/>
                    <a:pt x="8972" y="16489"/>
                  </a:cubicBezTo>
                  <a:cubicBezTo>
                    <a:pt x="5649" y="11707"/>
                    <a:pt x="5649" y="11707"/>
                    <a:pt x="5649" y="11707"/>
                  </a:cubicBezTo>
                  <a:cubicBezTo>
                    <a:pt x="5538" y="11377"/>
                    <a:pt x="5206" y="11377"/>
                    <a:pt x="5095" y="11707"/>
                  </a:cubicBezTo>
                  <a:cubicBezTo>
                    <a:pt x="886" y="17313"/>
                    <a:pt x="886" y="17313"/>
                    <a:pt x="886" y="17313"/>
                  </a:cubicBezTo>
                  <a:cubicBezTo>
                    <a:pt x="886" y="2308"/>
                    <a:pt x="886" y="2308"/>
                    <a:pt x="886" y="2308"/>
                  </a:cubicBezTo>
                  <a:cubicBezTo>
                    <a:pt x="886" y="1814"/>
                    <a:pt x="1108" y="1484"/>
                    <a:pt x="1440" y="1484"/>
                  </a:cubicBezTo>
                  <a:close/>
                  <a:moveTo>
                    <a:pt x="20160" y="20281"/>
                  </a:moveTo>
                  <a:cubicBezTo>
                    <a:pt x="1440" y="20281"/>
                    <a:pt x="1440" y="20281"/>
                    <a:pt x="1440" y="20281"/>
                  </a:cubicBezTo>
                  <a:cubicBezTo>
                    <a:pt x="1108" y="20281"/>
                    <a:pt x="886" y="19786"/>
                    <a:pt x="886" y="19292"/>
                  </a:cubicBezTo>
                  <a:cubicBezTo>
                    <a:pt x="886" y="19127"/>
                    <a:pt x="886" y="19127"/>
                    <a:pt x="886" y="19127"/>
                  </a:cubicBezTo>
                  <a:cubicBezTo>
                    <a:pt x="5317" y="13026"/>
                    <a:pt x="5317" y="13026"/>
                    <a:pt x="5317" y="13026"/>
                  </a:cubicBezTo>
                  <a:cubicBezTo>
                    <a:pt x="8640" y="17973"/>
                    <a:pt x="8640" y="17973"/>
                    <a:pt x="8640" y="17973"/>
                  </a:cubicBezTo>
                  <a:cubicBezTo>
                    <a:pt x="8751" y="18137"/>
                    <a:pt x="8862" y="18302"/>
                    <a:pt x="9083" y="18137"/>
                  </a:cubicBezTo>
                  <a:cubicBezTo>
                    <a:pt x="9194" y="18137"/>
                    <a:pt x="9305" y="18137"/>
                    <a:pt x="9415" y="17973"/>
                  </a:cubicBezTo>
                  <a:cubicBezTo>
                    <a:pt x="13514" y="9234"/>
                    <a:pt x="13514" y="9234"/>
                    <a:pt x="13514" y="9234"/>
                  </a:cubicBezTo>
                  <a:cubicBezTo>
                    <a:pt x="16726" y="15499"/>
                    <a:pt x="16726" y="15499"/>
                    <a:pt x="16726" y="15499"/>
                  </a:cubicBezTo>
                  <a:cubicBezTo>
                    <a:pt x="16837" y="15664"/>
                    <a:pt x="16948" y="15664"/>
                    <a:pt x="17058" y="15664"/>
                  </a:cubicBezTo>
                  <a:cubicBezTo>
                    <a:pt x="17169" y="15664"/>
                    <a:pt x="17280" y="15664"/>
                    <a:pt x="17391" y="15499"/>
                  </a:cubicBezTo>
                  <a:cubicBezTo>
                    <a:pt x="20714" y="9893"/>
                    <a:pt x="20714" y="9893"/>
                    <a:pt x="20714" y="9893"/>
                  </a:cubicBezTo>
                  <a:cubicBezTo>
                    <a:pt x="20714" y="19292"/>
                    <a:pt x="20714" y="19292"/>
                    <a:pt x="20714" y="19292"/>
                  </a:cubicBezTo>
                  <a:cubicBezTo>
                    <a:pt x="20714" y="19786"/>
                    <a:pt x="20492" y="20281"/>
                    <a:pt x="20160" y="2028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41" name="Freeform 26"/>
            <p:cNvSpPr/>
            <p:nvPr/>
          </p:nvSpPr>
          <p:spPr>
            <a:xfrm>
              <a:off x="321382" y="455861"/>
              <a:ext cx="67241" cy="66101"/>
            </a:xfrm>
            <a:custGeom>
              <a:avLst/>
              <a:gdLst/>
              <a:ahLst/>
              <a:cxnLst>
                <a:cxn ang="0">
                  <a:pos x="wd2" y="hd2"/>
                </a:cxn>
                <a:cxn ang="5400000">
                  <a:pos x="wd2" y="hd2"/>
                </a:cxn>
                <a:cxn ang="10800000">
                  <a:pos x="wd2" y="hd2"/>
                </a:cxn>
                <a:cxn ang="16200000">
                  <a:pos x="wd2" y="hd2"/>
                </a:cxn>
              </a:cxnLst>
              <a:rect l="0" t="0" r="r" b="b"/>
              <a:pathLst>
                <a:path w="21600" h="21600" extrusionOk="0">
                  <a:moveTo>
                    <a:pt x="11232" y="0"/>
                  </a:moveTo>
                  <a:cubicBezTo>
                    <a:pt x="5184" y="0"/>
                    <a:pt x="0" y="4500"/>
                    <a:pt x="0" y="10800"/>
                  </a:cubicBezTo>
                  <a:cubicBezTo>
                    <a:pt x="0" y="17100"/>
                    <a:pt x="5184" y="21600"/>
                    <a:pt x="11232" y="21600"/>
                  </a:cubicBezTo>
                  <a:cubicBezTo>
                    <a:pt x="16416" y="21600"/>
                    <a:pt x="21600" y="17100"/>
                    <a:pt x="21600" y="10800"/>
                  </a:cubicBezTo>
                  <a:cubicBezTo>
                    <a:pt x="21600" y="4500"/>
                    <a:pt x="16416" y="0"/>
                    <a:pt x="11232" y="0"/>
                  </a:cubicBezTo>
                  <a:close/>
                  <a:moveTo>
                    <a:pt x="11232" y="14400"/>
                  </a:moveTo>
                  <a:cubicBezTo>
                    <a:pt x="8640" y="14400"/>
                    <a:pt x="6912" y="12600"/>
                    <a:pt x="6912" y="10800"/>
                  </a:cubicBezTo>
                  <a:cubicBezTo>
                    <a:pt x="6912" y="9000"/>
                    <a:pt x="8640" y="7200"/>
                    <a:pt x="11232" y="7200"/>
                  </a:cubicBezTo>
                  <a:cubicBezTo>
                    <a:pt x="12960" y="7200"/>
                    <a:pt x="14688" y="9000"/>
                    <a:pt x="14688" y="10800"/>
                  </a:cubicBezTo>
                  <a:cubicBezTo>
                    <a:pt x="14688" y="12600"/>
                    <a:pt x="12960" y="14400"/>
                    <a:pt x="11232"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45" name="Group 55"/>
          <p:cNvGrpSpPr/>
          <p:nvPr/>
        </p:nvGrpSpPr>
        <p:grpSpPr>
          <a:xfrm>
            <a:off x="4358092" y="745055"/>
            <a:ext cx="947377" cy="758203"/>
            <a:chOff x="0" y="0"/>
            <a:chExt cx="947375" cy="758201"/>
          </a:xfrm>
        </p:grpSpPr>
        <p:sp>
          <p:nvSpPr>
            <p:cNvPr id="1143" name="Freeform 30"/>
            <p:cNvSpPr/>
            <p:nvPr/>
          </p:nvSpPr>
          <p:spPr>
            <a:xfrm>
              <a:off x="-1" y="0"/>
              <a:ext cx="947377" cy="633587"/>
            </a:xfrm>
            <a:custGeom>
              <a:avLst/>
              <a:gdLst/>
              <a:ahLst/>
              <a:cxnLst>
                <a:cxn ang="0">
                  <a:pos x="wd2" y="hd2"/>
                </a:cxn>
                <a:cxn ang="5400000">
                  <a:pos x="wd2" y="hd2"/>
                </a:cxn>
                <a:cxn ang="10800000">
                  <a:pos x="wd2" y="hd2"/>
                </a:cxn>
                <a:cxn ang="16200000">
                  <a:pos x="wd2" y="hd2"/>
                </a:cxn>
              </a:cxnLst>
              <a:rect l="0" t="0" r="r" b="b"/>
              <a:pathLst>
                <a:path w="21600" h="21600" extrusionOk="0">
                  <a:moveTo>
                    <a:pt x="15791" y="21600"/>
                  </a:moveTo>
                  <a:cubicBezTo>
                    <a:pt x="15382" y="21600"/>
                    <a:pt x="15055" y="21109"/>
                    <a:pt x="15055" y="20495"/>
                  </a:cubicBezTo>
                  <a:cubicBezTo>
                    <a:pt x="15055" y="19882"/>
                    <a:pt x="15382" y="19514"/>
                    <a:pt x="15791" y="19514"/>
                  </a:cubicBezTo>
                  <a:cubicBezTo>
                    <a:pt x="17264" y="19391"/>
                    <a:pt x="17264" y="19391"/>
                    <a:pt x="17264" y="19391"/>
                  </a:cubicBezTo>
                  <a:cubicBezTo>
                    <a:pt x="17264" y="19391"/>
                    <a:pt x="17345" y="19391"/>
                    <a:pt x="17345" y="19391"/>
                  </a:cubicBezTo>
                  <a:cubicBezTo>
                    <a:pt x="17345" y="19391"/>
                    <a:pt x="17345" y="19391"/>
                    <a:pt x="17345" y="19391"/>
                  </a:cubicBezTo>
                  <a:cubicBezTo>
                    <a:pt x="18900" y="19391"/>
                    <a:pt x="20127" y="17427"/>
                    <a:pt x="20127" y="15095"/>
                  </a:cubicBezTo>
                  <a:cubicBezTo>
                    <a:pt x="20127" y="12764"/>
                    <a:pt x="18900" y="10800"/>
                    <a:pt x="17264" y="10800"/>
                  </a:cubicBezTo>
                  <a:cubicBezTo>
                    <a:pt x="17100" y="10800"/>
                    <a:pt x="16855" y="10800"/>
                    <a:pt x="16609" y="10923"/>
                  </a:cubicBezTo>
                  <a:cubicBezTo>
                    <a:pt x="16445" y="11045"/>
                    <a:pt x="16200" y="10923"/>
                    <a:pt x="15955" y="10677"/>
                  </a:cubicBezTo>
                  <a:cubicBezTo>
                    <a:pt x="15791" y="10432"/>
                    <a:pt x="15709" y="10064"/>
                    <a:pt x="15791" y="9695"/>
                  </a:cubicBezTo>
                  <a:cubicBezTo>
                    <a:pt x="15791" y="9327"/>
                    <a:pt x="15873" y="8959"/>
                    <a:pt x="15873" y="8591"/>
                  </a:cubicBezTo>
                  <a:cubicBezTo>
                    <a:pt x="15873" y="5032"/>
                    <a:pt x="13909" y="2209"/>
                    <a:pt x="11536" y="2209"/>
                  </a:cubicBezTo>
                  <a:cubicBezTo>
                    <a:pt x="9245" y="2209"/>
                    <a:pt x="7445" y="4664"/>
                    <a:pt x="7200" y="8100"/>
                  </a:cubicBezTo>
                  <a:cubicBezTo>
                    <a:pt x="7200" y="8345"/>
                    <a:pt x="7118" y="8714"/>
                    <a:pt x="6873" y="8836"/>
                  </a:cubicBezTo>
                  <a:cubicBezTo>
                    <a:pt x="6709" y="9082"/>
                    <a:pt x="6464" y="9082"/>
                    <a:pt x="6300" y="8959"/>
                  </a:cubicBezTo>
                  <a:cubicBezTo>
                    <a:pt x="5809" y="8714"/>
                    <a:pt x="5482" y="8591"/>
                    <a:pt x="5073" y="8591"/>
                  </a:cubicBezTo>
                  <a:cubicBezTo>
                    <a:pt x="3027" y="8591"/>
                    <a:pt x="1473" y="11045"/>
                    <a:pt x="1473" y="13991"/>
                  </a:cubicBezTo>
                  <a:cubicBezTo>
                    <a:pt x="1473" y="16936"/>
                    <a:pt x="3027" y="19391"/>
                    <a:pt x="4909" y="19391"/>
                  </a:cubicBezTo>
                  <a:cubicBezTo>
                    <a:pt x="4991" y="19391"/>
                    <a:pt x="4991" y="19391"/>
                    <a:pt x="4991" y="19391"/>
                  </a:cubicBezTo>
                  <a:cubicBezTo>
                    <a:pt x="5318" y="19514"/>
                    <a:pt x="5318" y="19514"/>
                    <a:pt x="5318" y="19514"/>
                  </a:cubicBezTo>
                  <a:cubicBezTo>
                    <a:pt x="6545" y="19514"/>
                    <a:pt x="6545" y="19514"/>
                    <a:pt x="6545" y="19514"/>
                  </a:cubicBezTo>
                  <a:cubicBezTo>
                    <a:pt x="6955" y="19514"/>
                    <a:pt x="7200" y="19882"/>
                    <a:pt x="7200" y="20495"/>
                  </a:cubicBezTo>
                  <a:cubicBezTo>
                    <a:pt x="7200" y="21109"/>
                    <a:pt x="6955" y="21600"/>
                    <a:pt x="6545" y="21600"/>
                  </a:cubicBezTo>
                  <a:cubicBezTo>
                    <a:pt x="5155" y="21600"/>
                    <a:pt x="5155" y="21600"/>
                    <a:pt x="5155" y="21600"/>
                  </a:cubicBezTo>
                  <a:cubicBezTo>
                    <a:pt x="5073" y="21600"/>
                    <a:pt x="5073" y="21600"/>
                    <a:pt x="5073" y="21600"/>
                  </a:cubicBezTo>
                  <a:cubicBezTo>
                    <a:pt x="2291" y="21600"/>
                    <a:pt x="0" y="18164"/>
                    <a:pt x="0" y="13991"/>
                  </a:cubicBezTo>
                  <a:cubicBezTo>
                    <a:pt x="0" y="9818"/>
                    <a:pt x="2291" y="6505"/>
                    <a:pt x="5073" y="6505"/>
                  </a:cubicBezTo>
                  <a:cubicBezTo>
                    <a:pt x="5318" y="6505"/>
                    <a:pt x="5645" y="6505"/>
                    <a:pt x="5973" y="6627"/>
                  </a:cubicBezTo>
                  <a:cubicBezTo>
                    <a:pt x="6545" y="2823"/>
                    <a:pt x="8836" y="0"/>
                    <a:pt x="11536" y="0"/>
                  </a:cubicBezTo>
                  <a:cubicBezTo>
                    <a:pt x="14727" y="0"/>
                    <a:pt x="17264" y="3927"/>
                    <a:pt x="17264" y="8591"/>
                  </a:cubicBezTo>
                  <a:cubicBezTo>
                    <a:pt x="17264" y="8591"/>
                    <a:pt x="17264" y="8591"/>
                    <a:pt x="17264" y="8591"/>
                  </a:cubicBezTo>
                  <a:cubicBezTo>
                    <a:pt x="17264" y="8591"/>
                    <a:pt x="17264" y="8591"/>
                    <a:pt x="17264" y="8591"/>
                  </a:cubicBezTo>
                  <a:cubicBezTo>
                    <a:pt x="19636" y="8591"/>
                    <a:pt x="21600" y="11536"/>
                    <a:pt x="21600" y="15095"/>
                  </a:cubicBezTo>
                  <a:cubicBezTo>
                    <a:pt x="21600" y="18655"/>
                    <a:pt x="19636" y="21600"/>
                    <a:pt x="17264" y="21600"/>
                  </a:cubicBezTo>
                  <a:cubicBezTo>
                    <a:pt x="17264" y="21600"/>
                    <a:pt x="17264" y="21600"/>
                    <a:pt x="17182" y="21600"/>
                  </a:cubicBezTo>
                  <a:lnTo>
                    <a:pt x="15791"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44" name="Freeform 31"/>
            <p:cNvSpPr/>
            <p:nvPr/>
          </p:nvSpPr>
          <p:spPr>
            <a:xfrm>
              <a:off x="346820" y="223707"/>
              <a:ext cx="316793" cy="534495"/>
            </a:xfrm>
            <a:custGeom>
              <a:avLst/>
              <a:gdLst/>
              <a:ahLst/>
              <a:cxnLst>
                <a:cxn ang="0">
                  <a:pos x="wd2" y="hd2"/>
                </a:cxn>
                <a:cxn ang="5400000">
                  <a:pos x="wd2" y="hd2"/>
                </a:cxn>
                <a:cxn ang="10800000">
                  <a:pos x="wd2" y="hd2"/>
                </a:cxn>
                <a:cxn ang="16200000">
                  <a:pos x="wd2" y="hd2"/>
                </a:cxn>
              </a:cxnLst>
              <a:rect l="0" t="0" r="r" b="b"/>
              <a:pathLst>
                <a:path w="21600" h="21600" extrusionOk="0">
                  <a:moveTo>
                    <a:pt x="21600" y="8858"/>
                  </a:moveTo>
                  <a:lnTo>
                    <a:pt x="13001" y="8858"/>
                  </a:lnTo>
                  <a:lnTo>
                    <a:pt x="13001" y="0"/>
                  </a:lnTo>
                  <a:lnTo>
                    <a:pt x="0" y="12742"/>
                  </a:lnTo>
                  <a:lnTo>
                    <a:pt x="8599" y="12742"/>
                  </a:lnTo>
                  <a:lnTo>
                    <a:pt x="8599" y="21600"/>
                  </a:lnTo>
                  <a:lnTo>
                    <a:pt x="21600" y="885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146" name="Freeform 53"/>
          <p:cNvSpPr/>
          <p:nvPr/>
        </p:nvSpPr>
        <p:spPr>
          <a:xfrm>
            <a:off x="10461445" y="4049882"/>
            <a:ext cx="797760" cy="762901"/>
          </a:xfrm>
          <a:custGeom>
            <a:avLst/>
            <a:gdLst/>
            <a:ahLst/>
            <a:cxnLst>
              <a:cxn ang="0">
                <a:pos x="wd2" y="hd2"/>
              </a:cxn>
              <a:cxn ang="5400000">
                <a:pos x="wd2" y="hd2"/>
              </a:cxn>
              <a:cxn ang="10800000">
                <a:pos x="wd2" y="hd2"/>
              </a:cxn>
              <a:cxn ang="16200000">
                <a:pos x="wd2" y="hd2"/>
              </a:cxn>
            </a:cxnLst>
            <a:rect l="0" t="0" r="r" b="b"/>
            <a:pathLst>
              <a:path w="21393" h="21507" extrusionOk="0">
                <a:moveTo>
                  <a:pt x="16893" y="21507"/>
                </a:moveTo>
                <a:cubicBezTo>
                  <a:pt x="16716" y="21507"/>
                  <a:pt x="16716" y="21507"/>
                  <a:pt x="16539" y="21507"/>
                </a:cubicBezTo>
                <a:cubicBezTo>
                  <a:pt x="10696" y="18528"/>
                  <a:pt x="10696" y="18528"/>
                  <a:pt x="10696" y="18528"/>
                </a:cubicBezTo>
                <a:cubicBezTo>
                  <a:pt x="4853" y="21507"/>
                  <a:pt x="4853" y="21507"/>
                  <a:pt x="4853" y="21507"/>
                </a:cubicBezTo>
                <a:cubicBezTo>
                  <a:pt x="4676" y="21507"/>
                  <a:pt x="4322" y="21507"/>
                  <a:pt x="4145" y="21321"/>
                </a:cubicBezTo>
                <a:cubicBezTo>
                  <a:pt x="3968" y="21135"/>
                  <a:pt x="3791" y="20948"/>
                  <a:pt x="3791" y="20576"/>
                </a:cubicBezTo>
                <a:cubicBezTo>
                  <a:pt x="4676" y="13873"/>
                  <a:pt x="4676" y="13873"/>
                  <a:pt x="4676" y="13873"/>
                </a:cubicBezTo>
                <a:cubicBezTo>
                  <a:pt x="250" y="8845"/>
                  <a:pt x="250" y="8845"/>
                  <a:pt x="250" y="8845"/>
                </a:cubicBezTo>
                <a:cubicBezTo>
                  <a:pt x="73" y="8659"/>
                  <a:pt x="-104" y="8286"/>
                  <a:pt x="73" y="8100"/>
                </a:cubicBezTo>
                <a:cubicBezTo>
                  <a:pt x="73" y="7914"/>
                  <a:pt x="250" y="7728"/>
                  <a:pt x="604" y="7541"/>
                </a:cubicBezTo>
                <a:cubicBezTo>
                  <a:pt x="6978" y="6238"/>
                  <a:pt x="6978" y="6238"/>
                  <a:pt x="6978" y="6238"/>
                </a:cubicBezTo>
                <a:cubicBezTo>
                  <a:pt x="9988" y="279"/>
                  <a:pt x="9988" y="279"/>
                  <a:pt x="9988" y="279"/>
                </a:cubicBezTo>
                <a:cubicBezTo>
                  <a:pt x="10342" y="-93"/>
                  <a:pt x="11050" y="-93"/>
                  <a:pt x="11404" y="279"/>
                </a:cubicBezTo>
                <a:cubicBezTo>
                  <a:pt x="14414" y="6238"/>
                  <a:pt x="14414" y="6238"/>
                  <a:pt x="14414" y="6238"/>
                </a:cubicBezTo>
                <a:cubicBezTo>
                  <a:pt x="20788" y="7541"/>
                  <a:pt x="20788" y="7541"/>
                  <a:pt x="20788" y="7541"/>
                </a:cubicBezTo>
                <a:cubicBezTo>
                  <a:pt x="21142" y="7728"/>
                  <a:pt x="21319" y="7914"/>
                  <a:pt x="21319" y="8100"/>
                </a:cubicBezTo>
                <a:cubicBezTo>
                  <a:pt x="21496" y="8286"/>
                  <a:pt x="21319" y="8659"/>
                  <a:pt x="21142" y="8845"/>
                </a:cubicBezTo>
                <a:cubicBezTo>
                  <a:pt x="16716" y="13873"/>
                  <a:pt x="16716" y="13873"/>
                  <a:pt x="16716" y="13873"/>
                </a:cubicBezTo>
                <a:cubicBezTo>
                  <a:pt x="17601" y="20576"/>
                  <a:pt x="17601" y="20576"/>
                  <a:pt x="17601" y="20576"/>
                </a:cubicBezTo>
                <a:cubicBezTo>
                  <a:pt x="17601" y="20948"/>
                  <a:pt x="17424" y="21135"/>
                  <a:pt x="17247" y="21321"/>
                </a:cubicBezTo>
                <a:cubicBezTo>
                  <a:pt x="17070" y="21507"/>
                  <a:pt x="17070" y="21507"/>
                  <a:pt x="16893" y="21507"/>
                </a:cubicBezTo>
                <a:close/>
                <a:moveTo>
                  <a:pt x="10696" y="17038"/>
                </a:moveTo>
                <a:cubicBezTo>
                  <a:pt x="10873" y="17038"/>
                  <a:pt x="10873" y="17038"/>
                  <a:pt x="11050" y="17038"/>
                </a:cubicBezTo>
                <a:cubicBezTo>
                  <a:pt x="16007" y="19459"/>
                  <a:pt x="16007" y="19459"/>
                  <a:pt x="16007" y="19459"/>
                </a:cubicBezTo>
                <a:cubicBezTo>
                  <a:pt x="15299" y="13686"/>
                  <a:pt x="15299" y="13686"/>
                  <a:pt x="15299" y="13686"/>
                </a:cubicBezTo>
                <a:cubicBezTo>
                  <a:pt x="15299" y="13500"/>
                  <a:pt x="15299" y="13314"/>
                  <a:pt x="15476" y="13128"/>
                </a:cubicBezTo>
                <a:cubicBezTo>
                  <a:pt x="19194" y="8845"/>
                  <a:pt x="19194" y="8845"/>
                  <a:pt x="19194" y="8845"/>
                </a:cubicBezTo>
                <a:cubicBezTo>
                  <a:pt x="13883" y="7728"/>
                  <a:pt x="13883" y="7728"/>
                  <a:pt x="13883" y="7728"/>
                </a:cubicBezTo>
                <a:cubicBezTo>
                  <a:pt x="13706" y="7728"/>
                  <a:pt x="13529" y="7541"/>
                  <a:pt x="13352" y="7355"/>
                </a:cubicBezTo>
                <a:cubicBezTo>
                  <a:pt x="10696" y="2141"/>
                  <a:pt x="10696" y="2141"/>
                  <a:pt x="10696" y="2141"/>
                </a:cubicBezTo>
                <a:cubicBezTo>
                  <a:pt x="8040" y="7355"/>
                  <a:pt x="8040" y="7355"/>
                  <a:pt x="8040" y="7355"/>
                </a:cubicBezTo>
                <a:cubicBezTo>
                  <a:pt x="7863" y="7541"/>
                  <a:pt x="7686" y="7728"/>
                  <a:pt x="7509" y="7728"/>
                </a:cubicBezTo>
                <a:cubicBezTo>
                  <a:pt x="2198" y="8845"/>
                  <a:pt x="2198" y="8845"/>
                  <a:pt x="2198" y="8845"/>
                </a:cubicBezTo>
                <a:cubicBezTo>
                  <a:pt x="5916" y="13128"/>
                  <a:pt x="5916" y="13128"/>
                  <a:pt x="5916" y="13128"/>
                </a:cubicBezTo>
                <a:cubicBezTo>
                  <a:pt x="6093" y="13314"/>
                  <a:pt x="6093" y="13500"/>
                  <a:pt x="6093" y="13686"/>
                </a:cubicBezTo>
                <a:cubicBezTo>
                  <a:pt x="5385" y="19459"/>
                  <a:pt x="5385" y="19459"/>
                  <a:pt x="5385" y="19459"/>
                </a:cubicBezTo>
                <a:cubicBezTo>
                  <a:pt x="10342" y="17038"/>
                  <a:pt x="10342" y="17038"/>
                  <a:pt x="10342" y="17038"/>
                </a:cubicBezTo>
                <a:cubicBezTo>
                  <a:pt x="10519" y="17038"/>
                  <a:pt x="10519" y="17038"/>
                  <a:pt x="10696" y="17038"/>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153" name="Group 59"/>
          <p:cNvGrpSpPr/>
          <p:nvPr/>
        </p:nvGrpSpPr>
        <p:grpSpPr>
          <a:xfrm>
            <a:off x="12492924" y="4079171"/>
            <a:ext cx="734803" cy="701019"/>
            <a:chOff x="0" y="0"/>
            <a:chExt cx="734801" cy="701018"/>
          </a:xfrm>
        </p:grpSpPr>
        <p:sp>
          <p:nvSpPr>
            <p:cNvPr id="1147" name="Freeform 5"/>
            <p:cNvSpPr/>
            <p:nvPr/>
          </p:nvSpPr>
          <p:spPr>
            <a:xfrm>
              <a:off x="0" y="-1"/>
              <a:ext cx="734803" cy="701020"/>
            </a:xfrm>
            <a:custGeom>
              <a:avLst/>
              <a:gdLst/>
              <a:ahLst/>
              <a:cxnLst>
                <a:cxn ang="0">
                  <a:pos x="wd2" y="hd2"/>
                </a:cxn>
                <a:cxn ang="5400000">
                  <a:pos x="wd2" y="hd2"/>
                </a:cxn>
                <a:cxn ang="10800000">
                  <a:pos x="wd2" y="hd2"/>
                </a:cxn>
                <a:cxn ang="16200000">
                  <a:pos x="wd2" y="hd2"/>
                </a:cxn>
              </a:cxnLst>
              <a:rect l="0" t="0" r="r" b="b"/>
              <a:pathLst>
                <a:path w="21600" h="21600" extrusionOk="0">
                  <a:moveTo>
                    <a:pt x="19793" y="0"/>
                  </a:moveTo>
                  <a:cubicBezTo>
                    <a:pt x="1807" y="0"/>
                    <a:pt x="1807" y="0"/>
                    <a:pt x="1807" y="0"/>
                  </a:cubicBezTo>
                  <a:cubicBezTo>
                    <a:pt x="780" y="0"/>
                    <a:pt x="0" y="861"/>
                    <a:pt x="0" y="1936"/>
                  </a:cubicBezTo>
                  <a:cubicBezTo>
                    <a:pt x="0" y="16523"/>
                    <a:pt x="0" y="16523"/>
                    <a:pt x="0" y="16523"/>
                  </a:cubicBezTo>
                  <a:cubicBezTo>
                    <a:pt x="0" y="17555"/>
                    <a:pt x="780" y="18416"/>
                    <a:pt x="1807" y="18416"/>
                  </a:cubicBezTo>
                  <a:cubicBezTo>
                    <a:pt x="7268" y="18416"/>
                    <a:pt x="7268" y="18416"/>
                    <a:pt x="7268" y="18416"/>
                  </a:cubicBezTo>
                  <a:cubicBezTo>
                    <a:pt x="6981" y="18803"/>
                    <a:pt x="6529" y="19276"/>
                    <a:pt x="6324" y="19535"/>
                  </a:cubicBezTo>
                  <a:cubicBezTo>
                    <a:pt x="6078" y="19750"/>
                    <a:pt x="5913" y="19922"/>
                    <a:pt x="5790" y="20094"/>
                  </a:cubicBezTo>
                  <a:cubicBezTo>
                    <a:pt x="5667" y="20266"/>
                    <a:pt x="5585" y="20653"/>
                    <a:pt x="5749" y="20955"/>
                  </a:cubicBezTo>
                  <a:cubicBezTo>
                    <a:pt x="5913" y="21256"/>
                    <a:pt x="6242" y="21600"/>
                    <a:pt x="7104" y="21600"/>
                  </a:cubicBezTo>
                  <a:cubicBezTo>
                    <a:pt x="14455" y="21600"/>
                    <a:pt x="14455" y="21600"/>
                    <a:pt x="14455" y="21600"/>
                  </a:cubicBezTo>
                  <a:cubicBezTo>
                    <a:pt x="15358" y="21600"/>
                    <a:pt x="15687" y="21256"/>
                    <a:pt x="15851" y="20955"/>
                  </a:cubicBezTo>
                  <a:cubicBezTo>
                    <a:pt x="15974" y="20653"/>
                    <a:pt x="15933" y="20266"/>
                    <a:pt x="15769" y="20094"/>
                  </a:cubicBezTo>
                  <a:cubicBezTo>
                    <a:pt x="15687" y="19922"/>
                    <a:pt x="15522" y="19750"/>
                    <a:pt x="15276" y="19492"/>
                  </a:cubicBezTo>
                  <a:cubicBezTo>
                    <a:pt x="15071" y="19276"/>
                    <a:pt x="14578" y="18803"/>
                    <a:pt x="14290" y="18416"/>
                  </a:cubicBezTo>
                  <a:cubicBezTo>
                    <a:pt x="19793" y="18416"/>
                    <a:pt x="19793" y="18416"/>
                    <a:pt x="19793" y="18416"/>
                  </a:cubicBezTo>
                  <a:cubicBezTo>
                    <a:pt x="20779" y="18416"/>
                    <a:pt x="21600" y="17555"/>
                    <a:pt x="21600" y="16523"/>
                  </a:cubicBezTo>
                  <a:cubicBezTo>
                    <a:pt x="21600" y="1936"/>
                    <a:pt x="21600" y="1936"/>
                    <a:pt x="21600" y="1936"/>
                  </a:cubicBezTo>
                  <a:cubicBezTo>
                    <a:pt x="21600" y="861"/>
                    <a:pt x="20779" y="0"/>
                    <a:pt x="19793" y="0"/>
                  </a:cubicBezTo>
                  <a:close/>
                  <a:moveTo>
                    <a:pt x="14783" y="20008"/>
                  </a:moveTo>
                  <a:cubicBezTo>
                    <a:pt x="14989" y="20223"/>
                    <a:pt x="15194" y="20395"/>
                    <a:pt x="15235" y="20481"/>
                  </a:cubicBezTo>
                  <a:cubicBezTo>
                    <a:pt x="15235" y="20481"/>
                    <a:pt x="15276" y="20567"/>
                    <a:pt x="15235" y="20653"/>
                  </a:cubicBezTo>
                  <a:cubicBezTo>
                    <a:pt x="15112" y="20782"/>
                    <a:pt x="14865" y="20869"/>
                    <a:pt x="14455" y="20869"/>
                  </a:cubicBezTo>
                  <a:cubicBezTo>
                    <a:pt x="7104" y="20869"/>
                    <a:pt x="7104" y="20869"/>
                    <a:pt x="7104" y="20869"/>
                  </a:cubicBezTo>
                  <a:cubicBezTo>
                    <a:pt x="6735" y="20869"/>
                    <a:pt x="6447" y="20782"/>
                    <a:pt x="6365" y="20653"/>
                  </a:cubicBezTo>
                  <a:cubicBezTo>
                    <a:pt x="6324" y="20567"/>
                    <a:pt x="6365" y="20481"/>
                    <a:pt x="6324" y="20481"/>
                  </a:cubicBezTo>
                  <a:cubicBezTo>
                    <a:pt x="6324" y="20481"/>
                    <a:pt x="6324" y="20481"/>
                    <a:pt x="6324" y="20524"/>
                  </a:cubicBezTo>
                  <a:cubicBezTo>
                    <a:pt x="6406" y="20395"/>
                    <a:pt x="6611" y="20223"/>
                    <a:pt x="6776" y="20008"/>
                  </a:cubicBezTo>
                  <a:cubicBezTo>
                    <a:pt x="7392" y="19406"/>
                    <a:pt x="7843" y="18889"/>
                    <a:pt x="8049" y="18416"/>
                  </a:cubicBezTo>
                  <a:cubicBezTo>
                    <a:pt x="13510" y="18416"/>
                    <a:pt x="13510" y="18416"/>
                    <a:pt x="13510" y="18416"/>
                  </a:cubicBezTo>
                  <a:cubicBezTo>
                    <a:pt x="13716" y="18889"/>
                    <a:pt x="14208" y="19406"/>
                    <a:pt x="14783" y="20008"/>
                  </a:cubicBezTo>
                  <a:close/>
                  <a:moveTo>
                    <a:pt x="20245" y="16523"/>
                  </a:moveTo>
                  <a:cubicBezTo>
                    <a:pt x="20245" y="16781"/>
                    <a:pt x="20040" y="16996"/>
                    <a:pt x="19793" y="16996"/>
                  </a:cubicBezTo>
                  <a:cubicBezTo>
                    <a:pt x="1807" y="16996"/>
                    <a:pt x="1807" y="16996"/>
                    <a:pt x="1807" y="16996"/>
                  </a:cubicBezTo>
                  <a:cubicBezTo>
                    <a:pt x="1560" y="16996"/>
                    <a:pt x="1314" y="16781"/>
                    <a:pt x="1314" y="16523"/>
                  </a:cubicBezTo>
                  <a:cubicBezTo>
                    <a:pt x="1314" y="1936"/>
                    <a:pt x="1314" y="1936"/>
                    <a:pt x="1314" y="1936"/>
                  </a:cubicBezTo>
                  <a:cubicBezTo>
                    <a:pt x="1314" y="1635"/>
                    <a:pt x="1560" y="1420"/>
                    <a:pt x="1807" y="1420"/>
                  </a:cubicBezTo>
                  <a:cubicBezTo>
                    <a:pt x="19793" y="1420"/>
                    <a:pt x="19793" y="1420"/>
                    <a:pt x="19793" y="1420"/>
                  </a:cubicBezTo>
                  <a:cubicBezTo>
                    <a:pt x="20040" y="1420"/>
                    <a:pt x="20245" y="1635"/>
                    <a:pt x="20245" y="1936"/>
                  </a:cubicBezTo>
                  <a:lnTo>
                    <a:pt x="20245" y="1652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48" name="Freeform 6"/>
            <p:cNvSpPr/>
            <p:nvPr/>
          </p:nvSpPr>
          <p:spPr>
            <a:xfrm>
              <a:off x="90794" y="92905"/>
              <a:ext cx="551102" cy="367403"/>
            </a:xfrm>
            <a:custGeom>
              <a:avLst/>
              <a:gdLst/>
              <a:ahLst/>
              <a:cxnLst>
                <a:cxn ang="0">
                  <a:pos x="wd2" y="hd2"/>
                </a:cxn>
                <a:cxn ang="5400000">
                  <a:pos x="wd2" y="hd2"/>
                </a:cxn>
                <a:cxn ang="10800000">
                  <a:pos x="wd2" y="hd2"/>
                </a:cxn>
                <a:cxn ang="16200000">
                  <a:pos x="wd2" y="hd2"/>
                </a:cxn>
              </a:cxnLst>
              <a:rect l="0" t="0" r="r" b="b"/>
              <a:pathLst>
                <a:path w="21600" h="21600" extrusionOk="0">
                  <a:moveTo>
                    <a:pt x="20069" y="0"/>
                  </a:moveTo>
                  <a:cubicBezTo>
                    <a:pt x="1531" y="0"/>
                    <a:pt x="1531" y="0"/>
                    <a:pt x="1531" y="0"/>
                  </a:cubicBezTo>
                  <a:cubicBezTo>
                    <a:pt x="711" y="0"/>
                    <a:pt x="0" y="1064"/>
                    <a:pt x="0" y="2291"/>
                  </a:cubicBezTo>
                  <a:cubicBezTo>
                    <a:pt x="0" y="19309"/>
                    <a:pt x="0" y="19309"/>
                    <a:pt x="0" y="19309"/>
                  </a:cubicBezTo>
                  <a:cubicBezTo>
                    <a:pt x="0" y="20536"/>
                    <a:pt x="711" y="21600"/>
                    <a:pt x="1531" y="21600"/>
                  </a:cubicBezTo>
                  <a:cubicBezTo>
                    <a:pt x="20069" y="21600"/>
                    <a:pt x="20069" y="21600"/>
                    <a:pt x="20069" y="21600"/>
                  </a:cubicBezTo>
                  <a:cubicBezTo>
                    <a:pt x="20944" y="21600"/>
                    <a:pt x="21600" y="20536"/>
                    <a:pt x="21600" y="19309"/>
                  </a:cubicBezTo>
                  <a:cubicBezTo>
                    <a:pt x="21600" y="2291"/>
                    <a:pt x="21600" y="2291"/>
                    <a:pt x="21600" y="2291"/>
                  </a:cubicBezTo>
                  <a:cubicBezTo>
                    <a:pt x="21600" y="1064"/>
                    <a:pt x="20944" y="0"/>
                    <a:pt x="20069" y="0"/>
                  </a:cubicBezTo>
                  <a:close/>
                  <a:moveTo>
                    <a:pt x="20725" y="19309"/>
                  </a:moveTo>
                  <a:cubicBezTo>
                    <a:pt x="20725" y="19800"/>
                    <a:pt x="20452" y="20209"/>
                    <a:pt x="20069" y="20209"/>
                  </a:cubicBezTo>
                  <a:cubicBezTo>
                    <a:pt x="1531" y="20209"/>
                    <a:pt x="1531" y="20209"/>
                    <a:pt x="1531" y="20209"/>
                  </a:cubicBezTo>
                  <a:cubicBezTo>
                    <a:pt x="1203" y="20209"/>
                    <a:pt x="930" y="19800"/>
                    <a:pt x="930" y="19309"/>
                  </a:cubicBezTo>
                  <a:cubicBezTo>
                    <a:pt x="930" y="2291"/>
                    <a:pt x="930" y="2291"/>
                    <a:pt x="930" y="2291"/>
                  </a:cubicBezTo>
                  <a:cubicBezTo>
                    <a:pt x="930" y="1800"/>
                    <a:pt x="1203" y="1391"/>
                    <a:pt x="1531" y="1391"/>
                  </a:cubicBezTo>
                  <a:cubicBezTo>
                    <a:pt x="20069" y="1391"/>
                    <a:pt x="20069" y="1391"/>
                    <a:pt x="20069" y="1391"/>
                  </a:cubicBezTo>
                  <a:cubicBezTo>
                    <a:pt x="20452" y="1391"/>
                    <a:pt x="20725" y="1800"/>
                    <a:pt x="20725" y="2291"/>
                  </a:cubicBezTo>
                  <a:lnTo>
                    <a:pt x="20725" y="19309"/>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49" name="Freeform 7"/>
            <p:cNvSpPr/>
            <p:nvPr/>
          </p:nvSpPr>
          <p:spPr>
            <a:xfrm>
              <a:off x="332560" y="470864"/>
              <a:ext cx="69681" cy="696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52" y="0"/>
                    <a:pt x="0" y="5184"/>
                    <a:pt x="0" y="10800"/>
                  </a:cubicBezTo>
                  <a:cubicBezTo>
                    <a:pt x="0" y="16848"/>
                    <a:pt x="4752" y="21600"/>
                    <a:pt x="10800" y="21600"/>
                  </a:cubicBezTo>
                  <a:cubicBezTo>
                    <a:pt x="16416" y="21600"/>
                    <a:pt x="21600" y="16848"/>
                    <a:pt x="21600" y="10800"/>
                  </a:cubicBezTo>
                  <a:cubicBezTo>
                    <a:pt x="21600" y="5184"/>
                    <a:pt x="16416" y="0"/>
                    <a:pt x="10800" y="0"/>
                  </a:cubicBezTo>
                  <a:close/>
                  <a:moveTo>
                    <a:pt x="10800" y="14256"/>
                  </a:moveTo>
                  <a:cubicBezTo>
                    <a:pt x="8640" y="14256"/>
                    <a:pt x="7344" y="12960"/>
                    <a:pt x="7344" y="10800"/>
                  </a:cubicBezTo>
                  <a:cubicBezTo>
                    <a:pt x="7344" y="9072"/>
                    <a:pt x="8640" y="7344"/>
                    <a:pt x="10800" y="7344"/>
                  </a:cubicBezTo>
                  <a:cubicBezTo>
                    <a:pt x="12528" y="7344"/>
                    <a:pt x="14256" y="9072"/>
                    <a:pt x="14256" y="10800"/>
                  </a:cubicBezTo>
                  <a:cubicBezTo>
                    <a:pt x="14256" y="12960"/>
                    <a:pt x="12528" y="14256"/>
                    <a:pt x="10800" y="142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0" name="Freeform 8"/>
            <p:cNvSpPr/>
            <p:nvPr/>
          </p:nvSpPr>
          <p:spPr>
            <a:xfrm>
              <a:off x="419132" y="242822"/>
              <a:ext cx="186869" cy="18686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6" y="21600"/>
                    <a:pt x="0" y="16764"/>
                    <a:pt x="0" y="10800"/>
                  </a:cubicBezTo>
                  <a:cubicBezTo>
                    <a:pt x="0" y="4836"/>
                    <a:pt x="4836" y="0"/>
                    <a:pt x="10800" y="0"/>
                  </a:cubicBezTo>
                  <a:cubicBezTo>
                    <a:pt x="16764" y="0"/>
                    <a:pt x="21600" y="4836"/>
                    <a:pt x="21600" y="10800"/>
                  </a:cubicBezTo>
                  <a:cubicBezTo>
                    <a:pt x="21600" y="16764"/>
                    <a:pt x="16764" y="21600"/>
                    <a:pt x="10800" y="21600"/>
                  </a:cubicBezTo>
                  <a:close/>
                  <a:moveTo>
                    <a:pt x="10800" y="1612"/>
                  </a:moveTo>
                  <a:cubicBezTo>
                    <a:pt x="5642" y="1612"/>
                    <a:pt x="1612" y="5642"/>
                    <a:pt x="1612" y="10800"/>
                  </a:cubicBezTo>
                  <a:cubicBezTo>
                    <a:pt x="1612" y="15797"/>
                    <a:pt x="5642" y="19988"/>
                    <a:pt x="10800" y="19988"/>
                  </a:cubicBezTo>
                  <a:cubicBezTo>
                    <a:pt x="15797" y="19988"/>
                    <a:pt x="19988" y="15797"/>
                    <a:pt x="19988" y="10800"/>
                  </a:cubicBezTo>
                  <a:cubicBezTo>
                    <a:pt x="19988" y="5642"/>
                    <a:pt x="15797" y="1612"/>
                    <a:pt x="10800" y="161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1" name="Freeform 9"/>
            <p:cNvSpPr/>
            <p:nvPr/>
          </p:nvSpPr>
          <p:spPr>
            <a:xfrm>
              <a:off x="462418" y="286107"/>
              <a:ext cx="100298" cy="10029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0" y="21600"/>
                    <a:pt x="0" y="16800"/>
                    <a:pt x="0" y="10800"/>
                  </a:cubicBezTo>
                  <a:cubicBezTo>
                    <a:pt x="0" y="4800"/>
                    <a:pt x="4800" y="0"/>
                    <a:pt x="10800" y="0"/>
                  </a:cubicBezTo>
                  <a:cubicBezTo>
                    <a:pt x="16800" y="0"/>
                    <a:pt x="21600" y="4800"/>
                    <a:pt x="21600" y="10800"/>
                  </a:cubicBezTo>
                  <a:cubicBezTo>
                    <a:pt x="21600" y="16800"/>
                    <a:pt x="16800" y="21600"/>
                    <a:pt x="10800" y="21600"/>
                  </a:cubicBezTo>
                  <a:close/>
                  <a:moveTo>
                    <a:pt x="10800" y="3000"/>
                  </a:moveTo>
                  <a:cubicBezTo>
                    <a:pt x="6600" y="3000"/>
                    <a:pt x="3000" y="6300"/>
                    <a:pt x="3000" y="10800"/>
                  </a:cubicBezTo>
                  <a:cubicBezTo>
                    <a:pt x="3000" y="15000"/>
                    <a:pt x="6600" y="18600"/>
                    <a:pt x="10800" y="18600"/>
                  </a:cubicBezTo>
                  <a:cubicBezTo>
                    <a:pt x="15000" y="18600"/>
                    <a:pt x="18600" y="15000"/>
                    <a:pt x="18600" y="10800"/>
                  </a:cubicBezTo>
                  <a:cubicBezTo>
                    <a:pt x="18600" y="6300"/>
                    <a:pt x="15000" y="3000"/>
                    <a:pt x="10800" y="30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2" name="Freeform 10"/>
            <p:cNvSpPr/>
            <p:nvPr/>
          </p:nvSpPr>
          <p:spPr>
            <a:xfrm>
              <a:off x="310390" y="134079"/>
              <a:ext cx="247046" cy="263939"/>
            </a:xfrm>
            <a:custGeom>
              <a:avLst/>
              <a:gdLst/>
              <a:ahLst/>
              <a:cxnLst>
                <a:cxn ang="0">
                  <a:pos x="wd2" y="hd2"/>
                </a:cxn>
                <a:cxn ang="5400000">
                  <a:pos x="wd2" y="hd2"/>
                </a:cxn>
                <a:cxn ang="10800000">
                  <a:pos x="wd2" y="hd2"/>
                </a:cxn>
                <a:cxn ang="16200000">
                  <a:pos x="wd2" y="hd2"/>
                </a:cxn>
              </a:cxnLst>
              <a:rect l="0" t="0" r="r" b="b"/>
              <a:pathLst>
                <a:path w="21600" h="21600" extrusionOk="0">
                  <a:moveTo>
                    <a:pt x="18915" y="0"/>
                  </a:moveTo>
                  <a:cubicBezTo>
                    <a:pt x="16353" y="0"/>
                    <a:pt x="16353" y="0"/>
                    <a:pt x="16353" y="0"/>
                  </a:cubicBezTo>
                  <a:cubicBezTo>
                    <a:pt x="14400" y="0"/>
                    <a:pt x="12814" y="1371"/>
                    <a:pt x="12692" y="3200"/>
                  </a:cubicBezTo>
                  <a:cubicBezTo>
                    <a:pt x="12081" y="3314"/>
                    <a:pt x="11593" y="3543"/>
                    <a:pt x="11105" y="3771"/>
                  </a:cubicBezTo>
                  <a:cubicBezTo>
                    <a:pt x="10495" y="3200"/>
                    <a:pt x="9641" y="2971"/>
                    <a:pt x="8786" y="2971"/>
                  </a:cubicBezTo>
                  <a:cubicBezTo>
                    <a:pt x="7688" y="2971"/>
                    <a:pt x="6834" y="3314"/>
                    <a:pt x="6102" y="4000"/>
                  </a:cubicBezTo>
                  <a:cubicBezTo>
                    <a:pt x="4271" y="5714"/>
                    <a:pt x="4271" y="5714"/>
                    <a:pt x="4271" y="5714"/>
                  </a:cubicBezTo>
                  <a:cubicBezTo>
                    <a:pt x="3539" y="6400"/>
                    <a:pt x="3173" y="7200"/>
                    <a:pt x="3173" y="8229"/>
                  </a:cubicBezTo>
                  <a:cubicBezTo>
                    <a:pt x="3173" y="9029"/>
                    <a:pt x="3539" y="9829"/>
                    <a:pt x="4027" y="10400"/>
                  </a:cubicBezTo>
                  <a:cubicBezTo>
                    <a:pt x="3783" y="10857"/>
                    <a:pt x="3539" y="11314"/>
                    <a:pt x="3417" y="11886"/>
                  </a:cubicBezTo>
                  <a:cubicBezTo>
                    <a:pt x="1464" y="12000"/>
                    <a:pt x="0" y="13486"/>
                    <a:pt x="0" y="15314"/>
                  </a:cubicBezTo>
                  <a:cubicBezTo>
                    <a:pt x="0" y="17714"/>
                    <a:pt x="0" y="17714"/>
                    <a:pt x="0" y="17714"/>
                  </a:cubicBezTo>
                  <a:cubicBezTo>
                    <a:pt x="0" y="19543"/>
                    <a:pt x="1464" y="21029"/>
                    <a:pt x="3417" y="21257"/>
                  </a:cubicBezTo>
                  <a:cubicBezTo>
                    <a:pt x="3417" y="21371"/>
                    <a:pt x="3539" y="21486"/>
                    <a:pt x="3539" y="21600"/>
                  </a:cubicBezTo>
                  <a:cubicBezTo>
                    <a:pt x="6346" y="21600"/>
                    <a:pt x="6346" y="21600"/>
                    <a:pt x="6346" y="21600"/>
                  </a:cubicBezTo>
                  <a:cubicBezTo>
                    <a:pt x="5858" y="20800"/>
                    <a:pt x="5492" y="19886"/>
                    <a:pt x="5369" y="18857"/>
                  </a:cubicBezTo>
                  <a:cubicBezTo>
                    <a:pt x="3783" y="18857"/>
                    <a:pt x="3783" y="18857"/>
                    <a:pt x="3783" y="18857"/>
                  </a:cubicBezTo>
                  <a:cubicBezTo>
                    <a:pt x="3051" y="18857"/>
                    <a:pt x="2563" y="18400"/>
                    <a:pt x="2563" y="17714"/>
                  </a:cubicBezTo>
                  <a:cubicBezTo>
                    <a:pt x="2563" y="15314"/>
                    <a:pt x="2563" y="15314"/>
                    <a:pt x="2563" y="15314"/>
                  </a:cubicBezTo>
                  <a:cubicBezTo>
                    <a:pt x="2563" y="14743"/>
                    <a:pt x="3051" y="14171"/>
                    <a:pt x="3783" y="14171"/>
                  </a:cubicBezTo>
                  <a:cubicBezTo>
                    <a:pt x="5369" y="14171"/>
                    <a:pt x="5369" y="14171"/>
                    <a:pt x="5369" y="14171"/>
                  </a:cubicBezTo>
                  <a:cubicBezTo>
                    <a:pt x="5614" y="12686"/>
                    <a:pt x="6346" y="11314"/>
                    <a:pt x="7200" y="10057"/>
                  </a:cubicBezTo>
                  <a:cubicBezTo>
                    <a:pt x="6102" y="9029"/>
                    <a:pt x="6102" y="9029"/>
                    <a:pt x="6102" y="9029"/>
                  </a:cubicBezTo>
                  <a:cubicBezTo>
                    <a:pt x="5614" y="8571"/>
                    <a:pt x="5614" y="7771"/>
                    <a:pt x="6102" y="7314"/>
                  </a:cubicBezTo>
                  <a:cubicBezTo>
                    <a:pt x="7810" y="5714"/>
                    <a:pt x="7810" y="5714"/>
                    <a:pt x="7810" y="5714"/>
                  </a:cubicBezTo>
                  <a:cubicBezTo>
                    <a:pt x="8054" y="5486"/>
                    <a:pt x="8420" y="5371"/>
                    <a:pt x="8786" y="5371"/>
                  </a:cubicBezTo>
                  <a:cubicBezTo>
                    <a:pt x="9031" y="5371"/>
                    <a:pt x="9397" y="5486"/>
                    <a:pt x="9641" y="5714"/>
                  </a:cubicBezTo>
                  <a:cubicBezTo>
                    <a:pt x="10739" y="6743"/>
                    <a:pt x="10739" y="6743"/>
                    <a:pt x="10739" y="6743"/>
                  </a:cubicBezTo>
                  <a:cubicBezTo>
                    <a:pt x="12081" y="5943"/>
                    <a:pt x="13546" y="5257"/>
                    <a:pt x="15132" y="4914"/>
                  </a:cubicBezTo>
                  <a:cubicBezTo>
                    <a:pt x="15132" y="3543"/>
                    <a:pt x="15132" y="3543"/>
                    <a:pt x="15132" y="3543"/>
                  </a:cubicBezTo>
                  <a:cubicBezTo>
                    <a:pt x="15132" y="2857"/>
                    <a:pt x="15742" y="2400"/>
                    <a:pt x="16353" y="2400"/>
                  </a:cubicBezTo>
                  <a:cubicBezTo>
                    <a:pt x="18915" y="2400"/>
                    <a:pt x="18915" y="2400"/>
                    <a:pt x="18915" y="2400"/>
                  </a:cubicBezTo>
                  <a:cubicBezTo>
                    <a:pt x="19647" y="2400"/>
                    <a:pt x="20136" y="2857"/>
                    <a:pt x="20136" y="3543"/>
                  </a:cubicBezTo>
                  <a:cubicBezTo>
                    <a:pt x="20136" y="4914"/>
                    <a:pt x="20136" y="4914"/>
                    <a:pt x="20136" y="4914"/>
                  </a:cubicBezTo>
                  <a:cubicBezTo>
                    <a:pt x="20624" y="5029"/>
                    <a:pt x="21112" y="5143"/>
                    <a:pt x="21600" y="5371"/>
                  </a:cubicBezTo>
                  <a:cubicBezTo>
                    <a:pt x="21600" y="1029"/>
                    <a:pt x="21600" y="1029"/>
                    <a:pt x="21600" y="1029"/>
                  </a:cubicBezTo>
                  <a:cubicBezTo>
                    <a:pt x="20868" y="343"/>
                    <a:pt x="19892" y="0"/>
                    <a:pt x="18915"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60" name="Group 66"/>
          <p:cNvGrpSpPr/>
          <p:nvPr/>
        </p:nvGrpSpPr>
        <p:grpSpPr>
          <a:xfrm>
            <a:off x="8417001" y="752331"/>
            <a:ext cx="781457" cy="743645"/>
            <a:chOff x="0" y="0"/>
            <a:chExt cx="781455" cy="743643"/>
          </a:xfrm>
        </p:grpSpPr>
        <p:sp>
          <p:nvSpPr>
            <p:cNvPr id="1154" name="Freeform 13"/>
            <p:cNvSpPr/>
            <p:nvPr/>
          </p:nvSpPr>
          <p:spPr>
            <a:xfrm>
              <a:off x="0" y="0"/>
              <a:ext cx="781456" cy="743645"/>
            </a:xfrm>
            <a:custGeom>
              <a:avLst/>
              <a:gdLst/>
              <a:ahLst/>
              <a:cxnLst>
                <a:cxn ang="0">
                  <a:pos x="wd2" y="hd2"/>
                </a:cxn>
                <a:cxn ang="5400000">
                  <a:pos x="wd2" y="hd2"/>
                </a:cxn>
                <a:cxn ang="10800000">
                  <a:pos x="wd2" y="hd2"/>
                </a:cxn>
                <a:cxn ang="16200000">
                  <a:pos x="wd2" y="hd2"/>
                </a:cxn>
              </a:cxnLst>
              <a:rect l="0" t="0" r="r" b="b"/>
              <a:pathLst>
                <a:path w="21600" h="21600" extrusionOk="0">
                  <a:moveTo>
                    <a:pt x="19744" y="0"/>
                  </a:moveTo>
                  <a:cubicBezTo>
                    <a:pt x="1856" y="0"/>
                    <a:pt x="1856" y="0"/>
                    <a:pt x="1856" y="0"/>
                  </a:cubicBezTo>
                  <a:cubicBezTo>
                    <a:pt x="844" y="0"/>
                    <a:pt x="0" y="885"/>
                    <a:pt x="0" y="1948"/>
                  </a:cubicBezTo>
                  <a:cubicBezTo>
                    <a:pt x="0" y="16466"/>
                    <a:pt x="0" y="16466"/>
                    <a:pt x="0" y="16466"/>
                  </a:cubicBezTo>
                  <a:cubicBezTo>
                    <a:pt x="0" y="17528"/>
                    <a:pt x="844" y="18413"/>
                    <a:pt x="1856" y="18413"/>
                  </a:cubicBezTo>
                  <a:cubicBezTo>
                    <a:pt x="7256" y="18413"/>
                    <a:pt x="7256" y="18413"/>
                    <a:pt x="7256" y="18413"/>
                  </a:cubicBezTo>
                  <a:cubicBezTo>
                    <a:pt x="7088" y="18767"/>
                    <a:pt x="6581" y="19298"/>
                    <a:pt x="6413" y="19475"/>
                  </a:cubicBezTo>
                  <a:cubicBezTo>
                    <a:pt x="6075" y="19652"/>
                    <a:pt x="5906" y="19830"/>
                    <a:pt x="5906" y="20007"/>
                  </a:cubicBezTo>
                  <a:cubicBezTo>
                    <a:pt x="5738" y="20184"/>
                    <a:pt x="5569" y="20538"/>
                    <a:pt x="5738" y="20892"/>
                  </a:cubicBezTo>
                  <a:cubicBezTo>
                    <a:pt x="5906" y="21246"/>
                    <a:pt x="6244" y="21600"/>
                    <a:pt x="7088" y="21600"/>
                  </a:cubicBezTo>
                  <a:cubicBezTo>
                    <a:pt x="14513" y="21600"/>
                    <a:pt x="14513" y="21600"/>
                    <a:pt x="14513" y="21600"/>
                  </a:cubicBezTo>
                  <a:cubicBezTo>
                    <a:pt x="15356" y="21600"/>
                    <a:pt x="15694" y="21246"/>
                    <a:pt x="15862" y="20892"/>
                  </a:cubicBezTo>
                  <a:cubicBezTo>
                    <a:pt x="16031" y="20538"/>
                    <a:pt x="16031" y="20184"/>
                    <a:pt x="15862" y="20007"/>
                  </a:cubicBezTo>
                  <a:cubicBezTo>
                    <a:pt x="15694" y="19830"/>
                    <a:pt x="15525" y="19652"/>
                    <a:pt x="15356" y="19475"/>
                  </a:cubicBezTo>
                  <a:cubicBezTo>
                    <a:pt x="15019" y="19298"/>
                    <a:pt x="14681" y="18767"/>
                    <a:pt x="14344" y="18413"/>
                  </a:cubicBezTo>
                  <a:cubicBezTo>
                    <a:pt x="19744" y="18413"/>
                    <a:pt x="19744" y="18413"/>
                    <a:pt x="19744" y="18413"/>
                  </a:cubicBezTo>
                  <a:cubicBezTo>
                    <a:pt x="20756" y="18413"/>
                    <a:pt x="21600" y="17528"/>
                    <a:pt x="21600" y="16466"/>
                  </a:cubicBezTo>
                  <a:cubicBezTo>
                    <a:pt x="21600" y="1948"/>
                    <a:pt x="21600" y="1948"/>
                    <a:pt x="21600" y="1948"/>
                  </a:cubicBezTo>
                  <a:cubicBezTo>
                    <a:pt x="21600" y="885"/>
                    <a:pt x="20756" y="0"/>
                    <a:pt x="19744" y="0"/>
                  </a:cubicBezTo>
                  <a:close/>
                  <a:moveTo>
                    <a:pt x="14850" y="20007"/>
                  </a:moveTo>
                  <a:cubicBezTo>
                    <a:pt x="15019" y="20184"/>
                    <a:pt x="15187" y="20361"/>
                    <a:pt x="15187" y="20538"/>
                  </a:cubicBezTo>
                  <a:cubicBezTo>
                    <a:pt x="15187" y="20538"/>
                    <a:pt x="15356" y="20538"/>
                    <a:pt x="15187" y="20538"/>
                  </a:cubicBezTo>
                  <a:cubicBezTo>
                    <a:pt x="15187" y="20715"/>
                    <a:pt x="14850" y="20892"/>
                    <a:pt x="14513" y="20892"/>
                  </a:cubicBezTo>
                  <a:cubicBezTo>
                    <a:pt x="7088" y="20892"/>
                    <a:pt x="7088" y="20892"/>
                    <a:pt x="7088" y="20892"/>
                  </a:cubicBezTo>
                  <a:cubicBezTo>
                    <a:pt x="6750" y="20892"/>
                    <a:pt x="6413" y="20715"/>
                    <a:pt x="6413" y="20538"/>
                  </a:cubicBezTo>
                  <a:cubicBezTo>
                    <a:pt x="6413" y="20538"/>
                    <a:pt x="6413" y="20538"/>
                    <a:pt x="6413" y="20538"/>
                  </a:cubicBezTo>
                  <a:cubicBezTo>
                    <a:pt x="6413" y="20538"/>
                    <a:pt x="6413" y="20538"/>
                    <a:pt x="6413" y="20538"/>
                  </a:cubicBezTo>
                  <a:cubicBezTo>
                    <a:pt x="6413" y="20361"/>
                    <a:pt x="6581" y="20184"/>
                    <a:pt x="6750" y="20007"/>
                  </a:cubicBezTo>
                  <a:cubicBezTo>
                    <a:pt x="7425" y="19298"/>
                    <a:pt x="7931" y="18767"/>
                    <a:pt x="8100" y="18413"/>
                  </a:cubicBezTo>
                  <a:cubicBezTo>
                    <a:pt x="13500" y="18413"/>
                    <a:pt x="13500" y="18413"/>
                    <a:pt x="13500" y="18413"/>
                  </a:cubicBezTo>
                  <a:cubicBezTo>
                    <a:pt x="13838" y="18767"/>
                    <a:pt x="14175" y="19298"/>
                    <a:pt x="14850" y="20007"/>
                  </a:cubicBezTo>
                  <a:close/>
                  <a:moveTo>
                    <a:pt x="20250" y="16466"/>
                  </a:moveTo>
                  <a:cubicBezTo>
                    <a:pt x="20250" y="16820"/>
                    <a:pt x="20081" y="16997"/>
                    <a:pt x="19744" y="16997"/>
                  </a:cubicBezTo>
                  <a:cubicBezTo>
                    <a:pt x="1856" y="16997"/>
                    <a:pt x="1856" y="16997"/>
                    <a:pt x="1856" y="16997"/>
                  </a:cubicBezTo>
                  <a:cubicBezTo>
                    <a:pt x="1519" y="16997"/>
                    <a:pt x="1350" y="16820"/>
                    <a:pt x="1350" y="16466"/>
                  </a:cubicBezTo>
                  <a:cubicBezTo>
                    <a:pt x="1350" y="1948"/>
                    <a:pt x="1350" y="1948"/>
                    <a:pt x="1350" y="1948"/>
                  </a:cubicBezTo>
                  <a:cubicBezTo>
                    <a:pt x="1350" y="1593"/>
                    <a:pt x="1519" y="1416"/>
                    <a:pt x="1856" y="1416"/>
                  </a:cubicBezTo>
                  <a:cubicBezTo>
                    <a:pt x="19744" y="1416"/>
                    <a:pt x="19744" y="1416"/>
                    <a:pt x="19744" y="1416"/>
                  </a:cubicBezTo>
                  <a:cubicBezTo>
                    <a:pt x="20081" y="1416"/>
                    <a:pt x="20250" y="1593"/>
                    <a:pt x="20250" y="1948"/>
                  </a:cubicBezTo>
                  <a:lnTo>
                    <a:pt x="20250" y="164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5" name="Freeform 14"/>
            <p:cNvSpPr/>
            <p:nvPr/>
          </p:nvSpPr>
          <p:spPr>
            <a:xfrm>
              <a:off x="98313" y="95791"/>
              <a:ext cx="584832" cy="393250"/>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cubicBezTo>
                    <a:pt x="1575" y="0"/>
                    <a:pt x="1575" y="0"/>
                    <a:pt x="1575" y="0"/>
                  </a:cubicBezTo>
                  <a:cubicBezTo>
                    <a:pt x="675" y="0"/>
                    <a:pt x="0" y="1013"/>
                    <a:pt x="0" y="2363"/>
                  </a:cubicBezTo>
                  <a:cubicBezTo>
                    <a:pt x="0" y="19238"/>
                    <a:pt x="0" y="19238"/>
                    <a:pt x="0" y="19238"/>
                  </a:cubicBezTo>
                  <a:cubicBezTo>
                    <a:pt x="0" y="20587"/>
                    <a:pt x="675" y="21600"/>
                    <a:pt x="1575" y="21600"/>
                  </a:cubicBezTo>
                  <a:cubicBezTo>
                    <a:pt x="20025" y="21600"/>
                    <a:pt x="20025" y="21600"/>
                    <a:pt x="20025" y="21600"/>
                  </a:cubicBezTo>
                  <a:cubicBezTo>
                    <a:pt x="20925" y="21600"/>
                    <a:pt x="21600" y="20587"/>
                    <a:pt x="21600" y="19238"/>
                  </a:cubicBezTo>
                  <a:cubicBezTo>
                    <a:pt x="21600" y="2363"/>
                    <a:pt x="21600" y="2363"/>
                    <a:pt x="21600" y="2363"/>
                  </a:cubicBezTo>
                  <a:cubicBezTo>
                    <a:pt x="21600" y="1013"/>
                    <a:pt x="20925" y="0"/>
                    <a:pt x="20025" y="0"/>
                  </a:cubicBezTo>
                  <a:close/>
                  <a:moveTo>
                    <a:pt x="20700" y="19238"/>
                  </a:moveTo>
                  <a:cubicBezTo>
                    <a:pt x="20700" y="19913"/>
                    <a:pt x="20475" y="20250"/>
                    <a:pt x="20025" y="20250"/>
                  </a:cubicBezTo>
                  <a:cubicBezTo>
                    <a:pt x="1575" y="20250"/>
                    <a:pt x="1575" y="20250"/>
                    <a:pt x="1575" y="20250"/>
                  </a:cubicBezTo>
                  <a:cubicBezTo>
                    <a:pt x="1125" y="20250"/>
                    <a:pt x="900" y="19913"/>
                    <a:pt x="900" y="19238"/>
                  </a:cubicBezTo>
                  <a:cubicBezTo>
                    <a:pt x="900" y="2363"/>
                    <a:pt x="900" y="2363"/>
                    <a:pt x="900" y="2363"/>
                  </a:cubicBezTo>
                  <a:cubicBezTo>
                    <a:pt x="900" y="1688"/>
                    <a:pt x="1125" y="1350"/>
                    <a:pt x="1575" y="1350"/>
                  </a:cubicBezTo>
                  <a:cubicBezTo>
                    <a:pt x="20025" y="1350"/>
                    <a:pt x="20025" y="1350"/>
                    <a:pt x="20025" y="1350"/>
                  </a:cubicBezTo>
                  <a:cubicBezTo>
                    <a:pt x="20475" y="1350"/>
                    <a:pt x="20700" y="1688"/>
                    <a:pt x="20700" y="2363"/>
                  </a:cubicBezTo>
                  <a:lnTo>
                    <a:pt x="20700" y="1923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6" name="Freeform 15"/>
            <p:cNvSpPr/>
            <p:nvPr/>
          </p:nvSpPr>
          <p:spPr>
            <a:xfrm>
              <a:off x="355437" y="499124"/>
              <a:ext cx="73105" cy="756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4400"/>
                  </a:moveTo>
                  <a:cubicBezTo>
                    <a:pt x="9000" y="14400"/>
                    <a:pt x="7200" y="12600"/>
                    <a:pt x="7200" y="10800"/>
                  </a:cubicBezTo>
                  <a:cubicBezTo>
                    <a:pt x="7200" y="9000"/>
                    <a:pt x="9000" y="7200"/>
                    <a:pt x="10800" y="7200"/>
                  </a:cubicBezTo>
                  <a:cubicBezTo>
                    <a:pt x="12600" y="7200"/>
                    <a:pt x="14400" y="9000"/>
                    <a:pt x="14400" y="10800"/>
                  </a:cubicBezTo>
                  <a:cubicBezTo>
                    <a:pt x="14400" y="12600"/>
                    <a:pt x="12600" y="14400"/>
                    <a:pt x="108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7" name="Freeform 16"/>
            <p:cNvSpPr/>
            <p:nvPr/>
          </p:nvSpPr>
          <p:spPr>
            <a:xfrm>
              <a:off x="257124" y="249561"/>
              <a:ext cx="98314" cy="103354"/>
            </a:xfrm>
            <a:custGeom>
              <a:avLst/>
              <a:gdLst/>
              <a:ahLst/>
              <a:cxnLst>
                <a:cxn ang="0">
                  <a:pos x="wd2" y="hd2"/>
                </a:cxn>
                <a:cxn ang="5400000">
                  <a:pos x="wd2" y="hd2"/>
                </a:cxn>
                <a:cxn ang="10800000">
                  <a:pos x="wd2" y="hd2"/>
                </a:cxn>
                <a:cxn ang="16200000">
                  <a:pos x="wd2" y="hd2"/>
                </a:cxn>
              </a:cxnLst>
              <a:rect l="0" t="0" r="r" b="b"/>
              <a:pathLst>
                <a:path w="21600" h="21600" extrusionOk="0">
                  <a:moveTo>
                    <a:pt x="0" y="12644"/>
                  </a:moveTo>
                  <a:lnTo>
                    <a:pt x="21600" y="21600"/>
                  </a:lnTo>
                  <a:lnTo>
                    <a:pt x="21600" y="16859"/>
                  </a:lnTo>
                  <a:lnTo>
                    <a:pt x="6646" y="10010"/>
                  </a:lnTo>
                  <a:lnTo>
                    <a:pt x="21600" y="5268"/>
                  </a:lnTo>
                  <a:lnTo>
                    <a:pt x="21600" y="0"/>
                  </a:lnTo>
                  <a:lnTo>
                    <a:pt x="0" y="8956"/>
                  </a:lnTo>
                  <a:lnTo>
                    <a:pt x="0" y="1264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8" name="Freeform 17"/>
            <p:cNvSpPr/>
            <p:nvPr/>
          </p:nvSpPr>
          <p:spPr>
            <a:xfrm>
              <a:off x="365520" y="231916"/>
              <a:ext cx="50418" cy="13864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16200" y="0"/>
                    <a:pt x="16200" y="0"/>
                    <a:pt x="13500" y="0"/>
                  </a:cubicBezTo>
                  <a:cubicBezTo>
                    <a:pt x="13500" y="0"/>
                    <a:pt x="13500" y="939"/>
                    <a:pt x="13500" y="1878"/>
                  </a:cubicBezTo>
                  <a:cubicBezTo>
                    <a:pt x="0" y="18783"/>
                    <a:pt x="0" y="18783"/>
                    <a:pt x="0" y="18783"/>
                  </a:cubicBezTo>
                  <a:cubicBezTo>
                    <a:pt x="0" y="19722"/>
                    <a:pt x="0" y="20661"/>
                    <a:pt x="0" y="20661"/>
                  </a:cubicBezTo>
                  <a:cubicBezTo>
                    <a:pt x="0" y="21600"/>
                    <a:pt x="2700" y="21600"/>
                    <a:pt x="5400" y="21600"/>
                  </a:cubicBezTo>
                  <a:cubicBezTo>
                    <a:pt x="5400" y="21600"/>
                    <a:pt x="5400" y="21600"/>
                    <a:pt x="8100" y="21600"/>
                  </a:cubicBezTo>
                  <a:cubicBezTo>
                    <a:pt x="8100" y="21600"/>
                    <a:pt x="8100" y="20661"/>
                    <a:pt x="8100" y="20661"/>
                  </a:cubicBezTo>
                  <a:cubicBezTo>
                    <a:pt x="8100" y="20661"/>
                    <a:pt x="8100" y="19722"/>
                    <a:pt x="10800" y="19722"/>
                  </a:cubicBezTo>
                  <a:cubicBezTo>
                    <a:pt x="21600" y="2817"/>
                    <a:pt x="21600" y="2817"/>
                    <a:pt x="21600" y="2817"/>
                  </a:cubicBezTo>
                  <a:cubicBezTo>
                    <a:pt x="21600" y="1878"/>
                    <a:pt x="21600" y="939"/>
                    <a:pt x="21600" y="939"/>
                  </a:cubicBezTo>
                  <a:cubicBezTo>
                    <a:pt x="21600" y="0"/>
                    <a:pt x="21600" y="0"/>
                    <a:pt x="21600" y="0"/>
                  </a:cubicBezTo>
                  <a:cubicBezTo>
                    <a:pt x="21600" y="0"/>
                    <a:pt x="1890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59" name="Freeform 18"/>
            <p:cNvSpPr/>
            <p:nvPr/>
          </p:nvSpPr>
          <p:spPr>
            <a:xfrm>
              <a:off x="428540" y="249561"/>
              <a:ext cx="95792" cy="103354"/>
            </a:xfrm>
            <a:custGeom>
              <a:avLst/>
              <a:gdLst/>
              <a:ahLst/>
              <a:cxnLst>
                <a:cxn ang="0">
                  <a:pos x="wd2" y="hd2"/>
                </a:cxn>
                <a:cxn ang="5400000">
                  <a:pos x="wd2" y="hd2"/>
                </a:cxn>
                <a:cxn ang="10800000">
                  <a:pos x="wd2" y="hd2"/>
                </a:cxn>
                <a:cxn ang="16200000">
                  <a:pos x="wd2" y="hd2"/>
                </a:cxn>
              </a:cxnLst>
              <a:rect l="0" t="0" r="r" b="b"/>
              <a:pathLst>
                <a:path w="21600" h="21600" extrusionOk="0">
                  <a:moveTo>
                    <a:pt x="0" y="5268"/>
                  </a:moveTo>
                  <a:lnTo>
                    <a:pt x="14779" y="10010"/>
                  </a:lnTo>
                  <a:lnTo>
                    <a:pt x="0" y="16859"/>
                  </a:lnTo>
                  <a:lnTo>
                    <a:pt x="0" y="21600"/>
                  </a:lnTo>
                  <a:lnTo>
                    <a:pt x="21600" y="12644"/>
                  </a:lnTo>
                  <a:lnTo>
                    <a:pt x="21600" y="8956"/>
                  </a:lnTo>
                  <a:lnTo>
                    <a:pt x="0" y="0"/>
                  </a:lnTo>
                  <a:lnTo>
                    <a:pt x="0" y="526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68" name="Group 73"/>
          <p:cNvGrpSpPr/>
          <p:nvPr/>
        </p:nvGrpSpPr>
        <p:grpSpPr>
          <a:xfrm>
            <a:off x="6376827" y="5703454"/>
            <a:ext cx="879477" cy="880994"/>
            <a:chOff x="0" y="0"/>
            <a:chExt cx="879475" cy="880993"/>
          </a:xfrm>
        </p:grpSpPr>
        <p:sp>
          <p:nvSpPr>
            <p:cNvPr id="1161" name="Freeform 5"/>
            <p:cNvSpPr/>
            <p:nvPr/>
          </p:nvSpPr>
          <p:spPr>
            <a:xfrm>
              <a:off x="0" y="143761"/>
              <a:ext cx="707080" cy="737233"/>
            </a:xfrm>
            <a:custGeom>
              <a:avLst/>
              <a:gdLst/>
              <a:ahLst/>
              <a:cxnLst>
                <a:cxn ang="0">
                  <a:pos x="wd2" y="hd2"/>
                </a:cxn>
                <a:cxn ang="5400000">
                  <a:pos x="wd2" y="hd2"/>
                </a:cxn>
                <a:cxn ang="10800000">
                  <a:pos x="wd2" y="hd2"/>
                </a:cxn>
                <a:cxn ang="16200000">
                  <a:pos x="wd2" y="hd2"/>
                </a:cxn>
              </a:cxnLst>
              <a:rect l="0" t="0" r="r" b="b"/>
              <a:pathLst>
                <a:path w="21600" h="21600" extrusionOk="0">
                  <a:moveTo>
                    <a:pt x="18294" y="21600"/>
                  </a:moveTo>
                  <a:cubicBezTo>
                    <a:pt x="14767" y="21600"/>
                    <a:pt x="14767" y="21600"/>
                    <a:pt x="14767" y="21600"/>
                  </a:cubicBezTo>
                  <a:cubicBezTo>
                    <a:pt x="14437" y="21600"/>
                    <a:pt x="14106" y="21282"/>
                    <a:pt x="14106" y="20965"/>
                  </a:cubicBezTo>
                  <a:cubicBezTo>
                    <a:pt x="14106" y="19059"/>
                    <a:pt x="14106" y="19059"/>
                    <a:pt x="14106" y="19059"/>
                  </a:cubicBezTo>
                  <a:cubicBezTo>
                    <a:pt x="2424" y="19059"/>
                    <a:pt x="2424" y="19059"/>
                    <a:pt x="2424" y="19059"/>
                  </a:cubicBezTo>
                  <a:cubicBezTo>
                    <a:pt x="2094" y="19059"/>
                    <a:pt x="1763" y="18741"/>
                    <a:pt x="1763" y="18424"/>
                  </a:cubicBezTo>
                  <a:cubicBezTo>
                    <a:pt x="1763" y="7200"/>
                    <a:pt x="1763" y="7200"/>
                    <a:pt x="1763" y="7200"/>
                  </a:cubicBezTo>
                  <a:cubicBezTo>
                    <a:pt x="661" y="7200"/>
                    <a:pt x="661" y="7200"/>
                    <a:pt x="661" y="7200"/>
                  </a:cubicBezTo>
                  <a:cubicBezTo>
                    <a:pt x="331" y="7200"/>
                    <a:pt x="0" y="6882"/>
                    <a:pt x="0" y="6565"/>
                  </a:cubicBezTo>
                  <a:cubicBezTo>
                    <a:pt x="0" y="3176"/>
                    <a:pt x="0" y="3176"/>
                    <a:pt x="0" y="3176"/>
                  </a:cubicBezTo>
                  <a:cubicBezTo>
                    <a:pt x="0" y="2859"/>
                    <a:pt x="331" y="2541"/>
                    <a:pt x="661" y="2541"/>
                  </a:cubicBezTo>
                  <a:cubicBezTo>
                    <a:pt x="1763" y="2541"/>
                    <a:pt x="1763" y="2541"/>
                    <a:pt x="1763" y="2541"/>
                  </a:cubicBezTo>
                  <a:cubicBezTo>
                    <a:pt x="1763" y="635"/>
                    <a:pt x="1763" y="635"/>
                    <a:pt x="1763" y="635"/>
                  </a:cubicBezTo>
                  <a:cubicBezTo>
                    <a:pt x="1763" y="318"/>
                    <a:pt x="2094" y="0"/>
                    <a:pt x="2424" y="0"/>
                  </a:cubicBezTo>
                  <a:cubicBezTo>
                    <a:pt x="5951" y="0"/>
                    <a:pt x="5951" y="0"/>
                    <a:pt x="5951" y="0"/>
                  </a:cubicBezTo>
                  <a:cubicBezTo>
                    <a:pt x="6282" y="0"/>
                    <a:pt x="6612" y="318"/>
                    <a:pt x="6612" y="635"/>
                  </a:cubicBezTo>
                  <a:cubicBezTo>
                    <a:pt x="6612" y="2541"/>
                    <a:pt x="6612" y="2541"/>
                    <a:pt x="6612" y="2541"/>
                  </a:cubicBezTo>
                  <a:cubicBezTo>
                    <a:pt x="18294" y="2541"/>
                    <a:pt x="18294" y="2541"/>
                    <a:pt x="18294" y="2541"/>
                  </a:cubicBezTo>
                  <a:cubicBezTo>
                    <a:pt x="18624" y="2541"/>
                    <a:pt x="18955" y="2859"/>
                    <a:pt x="18955" y="3176"/>
                  </a:cubicBezTo>
                  <a:cubicBezTo>
                    <a:pt x="18955" y="14400"/>
                    <a:pt x="18955" y="14400"/>
                    <a:pt x="18955" y="14400"/>
                  </a:cubicBezTo>
                  <a:cubicBezTo>
                    <a:pt x="20939" y="14400"/>
                    <a:pt x="20939" y="14400"/>
                    <a:pt x="20939" y="14400"/>
                  </a:cubicBezTo>
                  <a:cubicBezTo>
                    <a:pt x="21269" y="14400"/>
                    <a:pt x="21600" y="14718"/>
                    <a:pt x="21600" y="15035"/>
                  </a:cubicBezTo>
                  <a:cubicBezTo>
                    <a:pt x="21600" y="18424"/>
                    <a:pt x="21600" y="18424"/>
                    <a:pt x="21600" y="18424"/>
                  </a:cubicBezTo>
                  <a:cubicBezTo>
                    <a:pt x="21600" y="18741"/>
                    <a:pt x="21269" y="19059"/>
                    <a:pt x="20939" y="19059"/>
                  </a:cubicBezTo>
                  <a:cubicBezTo>
                    <a:pt x="18955" y="19059"/>
                    <a:pt x="18955" y="19059"/>
                    <a:pt x="18955" y="19059"/>
                  </a:cubicBezTo>
                  <a:cubicBezTo>
                    <a:pt x="18955" y="20965"/>
                    <a:pt x="18955" y="20965"/>
                    <a:pt x="18955" y="20965"/>
                  </a:cubicBezTo>
                  <a:cubicBezTo>
                    <a:pt x="18955" y="21282"/>
                    <a:pt x="18624" y="21600"/>
                    <a:pt x="18294" y="21600"/>
                  </a:cubicBezTo>
                  <a:close/>
                  <a:moveTo>
                    <a:pt x="15429" y="20329"/>
                  </a:moveTo>
                  <a:cubicBezTo>
                    <a:pt x="17633" y="20329"/>
                    <a:pt x="17633" y="20329"/>
                    <a:pt x="17633" y="20329"/>
                  </a:cubicBezTo>
                  <a:cubicBezTo>
                    <a:pt x="17633" y="18424"/>
                    <a:pt x="17633" y="18424"/>
                    <a:pt x="17633" y="18424"/>
                  </a:cubicBezTo>
                  <a:cubicBezTo>
                    <a:pt x="17633" y="18106"/>
                    <a:pt x="17963" y="17788"/>
                    <a:pt x="18294" y="17788"/>
                  </a:cubicBezTo>
                  <a:cubicBezTo>
                    <a:pt x="20278" y="17788"/>
                    <a:pt x="20278" y="17788"/>
                    <a:pt x="20278" y="17788"/>
                  </a:cubicBezTo>
                  <a:cubicBezTo>
                    <a:pt x="20278" y="15671"/>
                    <a:pt x="20278" y="15671"/>
                    <a:pt x="20278" y="15671"/>
                  </a:cubicBezTo>
                  <a:cubicBezTo>
                    <a:pt x="18294" y="15671"/>
                    <a:pt x="18294" y="15671"/>
                    <a:pt x="18294" y="15671"/>
                  </a:cubicBezTo>
                  <a:cubicBezTo>
                    <a:pt x="17963" y="15671"/>
                    <a:pt x="17633" y="15353"/>
                    <a:pt x="17633" y="15035"/>
                  </a:cubicBezTo>
                  <a:cubicBezTo>
                    <a:pt x="17633" y="3812"/>
                    <a:pt x="17633" y="3812"/>
                    <a:pt x="17633" y="3812"/>
                  </a:cubicBezTo>
                  <a:cubicBezTo>
                    <a:pt x="5951" y="3812"/>
                    <a:pt x="5951" y="3812"/>
                    <a:pt x="5951" y="3812"/>
                  </a:cubicBezTo>
                  <a:cubicBezTo>
                    <a:pt x="5620" y="3812"/>
                    <a:pt x="5290" y="3494"/>
                    <a:pt x="5290" y="3176"/>
                  </a:cubicBezTo>
                  <a:cubicBezTo>
                    <a:pt x="5290" y="1271"/>
                    <a:pt x="5290" y="1271"/>
                    <a:pt x="5290" y="1271"/>
                  </a:cubicBezTo>
                  <a:cubicBezTo>
                    <a:pt x="3086" y="1271"/>
                    <a:pt x="3086" y="1271"/>
                    <a:pt x="3086" y="1271"/>
                  </a:cubicBezTo>
                  <a:cubicBezTo>
                    <a:pt x="3086" y="3176"/>
                    <a:pt x="3086" y="3176"/>
                    <a:pt x="3086" y="3176"/>
                  </a:cubicBezTo>
                  <a:cubicBezTo>
                    <a:pt x="3086" y="3494"/>
                    <a:pt x="2755" y="3812"/>
                    <a:pt x="2424" y="3812"/>
                  </a:cubicBezTo>
                  <a:cubicBezTo>
                    <a:pt x="1322" y="3812"/>
                    <a:pt x="1322" y="3812"/>
                    <a:pt x="1322" y="3812"/>
                  </a:cubicBezTo>
                  <a:cubicBezTo>
                    <a:pt x="1322" y="5929"/>
                    <a:pt x="1322" y="5929"/>
                    <a:pt x="1322" y="5929"/>
                  </a:cubicBezTo>
                  <a:cubicBezTo>
                    <a:pt x="2424" y="5929"/>
                    <a:pt x="2424" y="5929"/>
                    <a:pt x="2424" y="5929"/>
                  </a:cubicBezTo>
                  <a:cubicBezTo>
                    <a:pt x="2755" y="5929"/>
                    <a:pt x="3086" y="6247"/>
                    <a:pt x="3086" y="6565"/>
                  </a:cubicBezTo>
                  <a:cubicBezTo>
                    <a:pt x="3086" y="17788"/>
                    <a:pt x="3086" y="17788"/>
                    <a:pt x="3086" y="17788"/>
                  </a:cubicBezTo>
                  <a:cubicBezTo>
                    <a:pt x="14767" y="17788"/>
                    <a:pt x="14767" y="17788"/>
                    <a:pt x="14767" y="17788"/>
                  </a:cubicBezTo>
                  <a:cubicBezTo>
                    <a:pt x="15098" y="17788"/>
                    <a:pt x="15429" y="18106"/>
                    <a:pt x="15429" y="18424"/>
                  </a:cubicBezTo>
                  <a:lnTo>
                    <a:pt x="15429" y="20329"/>
                  </a:lnTo>
                  <a:close/>
                  <a:moveTo>
                    <a:pt x="14767" y="15671"/>
                  </a:moveTo>
                  <a:cubicBezTo>
                    <a:pt x="5951" y="15671"/>
                    <a:pt x="5951" y="15671"/>
                    <a:pt x="5951" y="15671"/>
                  </a:cubicBezTo>
                  <a:cubicBezTo>
                    <a:pt x="5620" y="15671"/>
                    <a:pt x="5290" y="15353"/>
                    <a:pt x="5290" y="15035"/>
                  </a:cubicBezTo>
                  <a:cubicBezTo>
                    <a:pt x="5290" y="6565"/>
                    <a:pt x="5290" y="6565"/>
                    <a:pt x="5290" y="6565"/>
                  </a:cubicBezTo>
                  <a:cubicBezTo>
                    <a:pt x="5290" y="6247"/>
                    <a:pt x="5620" y="5929"/>
                    <a:pt x="5951" y="5929"/>
                  </a:cubicBezTo>
                  <a:cubicBezTo>
                    <a:pt x="14767" y="5929"/>
                    <a:pt x="14767" y="5929"/>
                    <a:pt x="14767" y="5929"/>
                  </a:cubicBezTo>
                  <a:cubicBezTo>
                    <a:pt x="15098" y="5929"/>
                    <a:pt x="15429" y="6247"/>
                    <a:pt x="15429" y="6565"/>
                  </a:cubicBezTo>
                  <a:cubicBezTo>
                    <a:pt x="15429" y="15035"/>
                    <a:pt x="15429" y="15035"/>
                    <a:pt x="15429" y="15035"/>
                  </a:cubicBezTo>
                  <a:cubicBezTo>
                    <a:pt x="15429" y="15353"/>
                    <a:pt x="15098" y="15671"/>
                    <a:pt x="14767" y="15671"/>
                  </a:cubicBezTo>
                  <a:close/>
                  <a:moveTo>
                    <a:pt x="6612" y="14400"/>
                  </a:moveTo>
                  <a:cubicBezTo>
                    <a:pt x="14106" y="14400"/>
                    <a:pt x="14106" y="14400"/>
                    <a:pt x="14106" y="14400"/>
                  </a:cubicBezTo>
                  <a:cubicBezTo>
                    <a:pt x="14106" y="7200"/>
                    <a:pt x="14106" y="7200"/>
                    <a:pt x="14106" y="7200"/>
                  </a:cubicBezTo>
                  <a:cubicBezTo>
                    <a:pt x="6612" y="7200"/>
                    <a:pt x="6612" y="7200"/>
                    <a:pt x="6612" y="7200"/>
                  </a:cubicBezTo>
                  <a:lnTo>
                    <a:pt x="6612" y="14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2" name="Freeform 6"/>
            <p:cNvSpPr/>
            <p:nvPr/>
          </p:nvSpPr>
          <p:spPr>
            <a:xfrm>
              <a:off x="173057" y="345480"/>
              <a:ext cx="332321" cy="333491"/>
            </a:xfrm>
            <a:custGeom>
              <a:avLst/>
              <a:gdLst/>
              <a:ahLst/>
              <a:cxnLst>
                <a:cxn ang="0">
                  <a:pos x="wd2" y="hd2"/>
                </a:cxn>
                <a:cxn ang="5400000">
                  <a:pos x="wd2" y="hd2"/>
                </a:cxn>
                <a:cxn ang="10800000">
                  <a:pos x="wd2" y="hd2"/>
                </a:cxn>
                <a:cxn ang="16200000">
                  <a:pos x="wd2" y="hd2"/>
                </a:cxn>
              </a:cxnLst>
              <a:rect l="0" t="0" r="r" b="b"/>
              <a:pathLst>
                <a:path w="21255" h="21426" extrusionOk="0">
                  <a:moveTo>
                    <a:pt x="1437" y="21426"/>
                  </a:moveTo>
                  <a:cubicBezTo>
                    <a:pt x="977" y="21426"/>
                    <a:pt x="747" y="21194"/>
                    <a:pt x="517" y="20961"/>
                  </a:cubicBezTo>
                  <a:cubicBezTo>
                    <a:pt x="-172" y="20497"/>
                    <a:pt x="-172" y="19568"/>
                    <a:pt x="517" y="19103"/>
                  </a:cubicBezTo>
                  <a:cubicBezTo>
                    <a:pt x="18900" y="523"/>
                    <a:pt x="18900" y="523"/>
                    <a:pt x="18900" y="523"/>
                  </a:cubicBezTo>
                  <a:cubicBezTo>
                    <a:pt x="19360" y="-174"/>
                    <a:pt x="20279" y="-174"/>
                    <a:pt x="20739" y="523"/>
                  </a:cubicBezTo>
                  <a:cubicBezTo>
                    <a:pt x="21428" y="987"/>
                    <a:pt x="21428" y="1916"/>
                    <a:pt x="20739" y="2381"/>
                  </a:cubicBezTo>
                  <a:cubicBezTo>
                    <a:pt x="2356" y="20961"/>
                    <a:pt x="2356" y="20961"/>
                    <a:pt x="2356" y="20961"/>
                  </a:cubicBezTo>
                  <a:cubicBezTo>
                    <a:pt x="2126" y="21194"/>
                    <a:pt x="1896" y="21426"/>
                    <a:pt x="1437" y="2142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3" name="Freeform 7"/>
            <p:cNvSpPr/>
            <p:nvPr/>
          </p:nvSpPr>
          <p:spPr>
            <a:xfrm>
              <a:off x="576896" y="-1"/>
              <a:ext cx="302580" cy="273419"/>
            </a:xfrm>
            <a:custGeom>
              <a:avLst/>
              <a:gdLst/>
              <a:ahLst/>
              <a:cxnLst>
                <a:cxn ang="0">
                  <a:pos x="wd2" y="hd2"/>
                </a:cxn>
                <a:cxn ang="5400000">
                  <a:pos x="wd2" y="hd2"/>
                </a:cxn>
                <a:cxn ang="10800000">
                  <a:pos x="wd2" y="hd2"/>
                </a:cxn>
                <a:cxn ang="16200000">
                  <a:pos x="wd2" y="hd2"/>
                </a:cxn>
              </a:cxnLst>
              <a:rect l="0" t="0" r="r" b="b"/>
              <a:pathLst>
                <a:path w="21044" h="21290" extrusionOk="0">
                  <a:moveTo>
                    <a:pt x="1480" y="21290"/>
                  </a:moveTo>
                  <a:cubicBezTo>
                    <a:pt x="978" y="21290"/>
                    <a:pt x="727" y="21009"/>
                    <a:pt x="475" y="20729"/>
                  </a:cubicBezTo>
                  <a:cubicBezTo>
                    <a:pt x="-278" y="20168"/>
                    <a:pt x="-27" y="19046"/>
                    <a:pt x="475" y="18485"/>
                  </a:cubicBezTo>
                  <a:cubicBezTo>
                    <a:pt x="18559" y="532"/>
                    <a:pt x="18559" y="532"/>
                    <a:pt x="18559" y="532"/>
                  </a:cubicBezTo>
                  <a:cubicBezTo>
                    <a:pt x="19062" y="-310"/>
                    <a:pt x="20066" y="-29"/>
                    <a:pt x="20569" y="532"/>
                  </a:cubicBezTo>
                  <a:cubicBezTo>
                    <a:pt x="21322" y="1093"/>
                    <a:pt x="21071" y="2215"/>
                    <a:pt x="20569" y="2776"/>
                  </a:cubicBezTo>
                  <a:cubicBezTo>
                    <a:pt x="2485" y="20729"/>
                    <a:pt x="2485" y="20729"/>
                    <a:pt x="2485" y="20729"/>
                  </a:cubicBezTo>
                  <a:cubicBezTo>
                    <a:pt x="2234" y="21290"/>
                    <a:pt x="1731" y="21290"/>
                    <a:pt x="1480" y="2129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4" name="Freeform 8"/>
            <p:cNvSpPr/>
            <p:nvPr/>
          </p:nvSpPr>
          <p:spPr>
            <a:xfrm>
              <a:off x="54274" y="231203"/>
              <a:ext cx="162825" cy="42215"/>
            </a:xfrm>
            <a:custGeom>
              <a:avLst/>
              <a:gdLst/>
              <a:ahLst/>
              <a:cxnLst>
                <a:cxn ang="0">
                  <a:pos x="wd2" y="hd2"/>
                </a:cxn>
                <a:cxn ang="5400000">
                  <a:pos x="wd2" y="hd2"/>
                </a:cxn>
                <a:cxn ang="10800000">
                  <a:pos x="wd2" y="hd2"/>
                </a:cxn>
                <a:cxn ang="16200000">
                  <a:pos x="wd2" y="hd2"/>
                </a:cxn>
              </a:cxnLst>
              <a:rect l="0" t="0" r="r" b="b"/>
              <a:pathLst>
                <a:path w="21600" h="21600" extrusionOk="0">
                  <a:moveTo>
                    <a:pt x="18720" y="21600"/>
                  </a:moveTo>
                  <a:cubicBezTo>
                    <a:pt x="2880" y="21600"/>
                    <a:pt x="2880" y="21600"/>
                    <a:pt x="2880" y="21600"/>
                  </a:cubicBezTo>
                  <a:cubicBezTo>
                    <a:pt x="1440" y="21600"/>
                    <a:pt x="0" y="16200"/>
                    <a:pt x="0" y="10800"/>
                  </a:cubicBezTo>
                  <a:cubicBezTo>
                    <a:pt x="0" y="5400"/>
                    <a:pt x="1440" y="0"/>
                    <a:pt x="2880" y="0"/>
                  </a:cubicBezTo>
                  <a:cubicBezTo>
                    <a:pt x="18720" y="0"/>
                    <a:pt x="18720" y="0"/>
                    <a:pt x="18720" y="0"/>
                  </a:cubicBezTo>
                  <a:cubicBezTo>
                    <a:pt x="20160" y="0"/>
                    <a:pt x="21600" y="5400"/>
                    <a:pt x="21600" y="10800"/>
                  </a:cubicBezTo>
                  <a:cubicBezTo>
                    <a:pt x="21600" y="16200"/>
                    <a:pt x="20160" y="21600"/>
                    <a:pt x="1872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5" name="Freeform 9"/>
            <p:cNvSpPr/>
            <p:nvPr/>
          </p:nvSpPr>
          <p:spPr>
            <a:xfrm>
              <a:off x="58798" y="345784"/>
              <a:ext cx="158302" cy="4372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cubicBezTo>
                    <a:pt x="2945" y="21600"/>
                    <a:pt x="2945" y="21600"/>
                    <a:pt x="2945" y="21600"/>
                  </a:cubicBezTo>
                  <a:cubicBezTo>
                    <a:pt x="1473" y="21600"/>
                    <a:pt x="0" y="16200"/>
                    <a:pt x="0" y="10800"/>
                  </a:cubicBezTo>
                  <a:cubicBezTo>
                    <a:pt x="0" y="5400"/>
                    <a:pt x="1473" y="0"/>
                    <a:pt x="2945" y="0"/>
                  </a:cubicBezTo>
                  <a:cubicBezTo>
                    <a:pt x="18655" y="0"/>
                    <a:pt x="18655" y="0"/>
                    <a:pt x="18655" y="0"/>
                  </a:cubicBezTo>
                  <a:cubicBezTo>
                    <a:pt x="20127" y="0"/>
                    <a:pt x="21600" y="5400"/>
                    <a:pt x="21600" y="10800"/>
                  </a:cubicBezTo>
                  <a:cubicBezTo>
                    <a:pt x="21600" y="16200"/>
                    <a:pt x="20127" y="21600"/>
                    <a:pt x="1865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6" name="Freeform 10"/>
            <p:cNvSpPr/>
            <p:nvPr/>
          </p:nvSpPr>
          <p:spPr>
            <a:xfrm>
              <a:off x="461335" y="635249"/>
              <a:ext cx="159810" cy="43722"/>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cubicBezTo>
                    <a:pt x="2945" y="21600"/>
                    <a:pt x="2945" y="21600"/>
                    <a:pt x="2945" y="21600"/>
                  </a:cubicBezTo>
                  <a:cubicBezTo>
                    <a:pt x="1473" y="21600"/>
                    <a:pt x="0" y="16200"/>
                    <a:pt x="0" y="10800"/>
                  </a:cubicBezTo>
                  <a:cubicBezTo>
                    <a:pt x="0" y="5400"/>
                    <a:pt x="1473" y="0"/>
                    <a:pt x="2945" y="0"/>
                  </a:cubicBezTo>
                  <a:cubicBezTo>
                    <a:pt x="18655" y="0"/>
                    <a:pt x="18655" y="0"/>
                    <a:pt x="18655" y="0"/>
                  </a:cubicBezTo>
                  <a:cubicBezTo>
                    <a:pt x="20127" y="0"/>
                    <a:pt x="21600" y="5400"/>
                    <a:pt x="21600" y="10800"/>
                  </a:cubicBezTo>
                  <a:cubicBezTo>
                    <a:pt x="21600" y="16200"/>
                    <a:pt x="20127" y="21600"/>
                    <a:pt x="1865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67" name="Freeform 11"/>
            <p:cNvSpPr/>
            <p:nvPr/>
          </p:nvSpPr>
          <p:spPr>
            <a:xfrm>
              <a:off x="461335" y="749829"/>
              <a:ext cx="159810" cy="43722"/>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cubicBezTo>
                    <a:pt x="2945" y="21600"/>
                    <a:pt x="2945" y="21600"/>
                    <a:pt x="2945" y="21600"/>
                  </a:cubicBezTo>
                  <a:cubicBezTo>
                    <a:pt x="1473" y="21600"/>
                    <a:pt x="0" y="16200"/>
                    <a:pt x="0" y="10800"/>
                  </a:cubicBezTo>
                  <a:cubicBezTo>
                    <a:pt x="0" y="5400"/>
                    <a:pt x="1473" y="0"/>
                    <a:pt x="2945" y="0"/>
                  </a:cubicBezTo>
                  <a:cubicBezTo>
                    <a:pt x="18655" y="0"/>
                    <a:pt x="18655" y="0"/>
                    <a:pt x="18655" y="0"/>
                  </a:cubicBezTo>
                  <a:cubicBezTo>
                    <a:pt x="20127" y="0"/>
                    <a:pt x="21600" y="5400"/>
                    <a:pt x="21600" y="10800"/>
                  </a:cubicBezTo>
                  <a:cubicBezTo>
                    <a:pt x="21600" y="16200"/>
                    <a:pt x="20127" y="21600"/>
                    <a:pt x="1865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72" name="Group 81"/>
          <p:cNvGrpSpPr/>
          <p:nvPr/>
        </p:nvGrpSpPr>
        <p:grpSpPr>
          <a:xfrm>
            <a:off x="10524834" y="5807555"/>
            <a:ext cx="670983" cy="668811"/>
            <a:chOff x="0" y="0"/>
            <a:chExt cx="670982" cy="668810"/>
          </a:xfrm>
        </p:grpSpPr>
        <p:sp>
          <p:nvSpPr>
            <p:cNvPr id="1169" name="Freeform 5"/>
            <p:cNvSpPr/>
            <p:nvPr/>
          </p:nvSpPr>
          <p:spPr>
            <a:xfrm>
              <a:off x="-1" y="-1"/>
              <a:ext cx="208462" cy="668812"/>
            </a:xfrm>
            <a:custGeom>
              <a:avLst/>
              <a:gdLst/>
              <a:ahLst/>
              <a:cxnLst>
                <a:cxn ang="0">
                  <a:pos x="wd2" y="hd2"/>
                </a:cxn>
                <a:cxn ang="5400000">
                  <a:pos x="wd2" y="hd2"/>
                </a:cxn>
                <a:cxn ang="10800000">
                  <a:pos x="wd2" y="hd2"/>
                </a:cxn>
                <a:cxn ang="16200000">
                  <a:pos x="wd2" y="hd2"/>
                </a:cxn>
              </a:cxnLst>
              <a:rect l="0" t="0" r="r" b="b"/>
              <a:pathLst>
                <a:path w="21600" h="21600" extrusionOk="0">
                  <a:moveTo>
                    <a:pt x="17280" y="4050"/>
                  </a:moveTo>
                  <a:cubicBezTo>
                    <a:pt x="17280" y="2025"/>
                    <a:pt x="17280" y="2025"/>
                    <a:pt x="17280" y="2025"/>
                  </a:cubicBezTo>
                  <a:cubicBezTo>
                    <a:pt x="17280" y="844"/>
                    <a:pt x="14580" y="0"/>
                    <a:pt x="10800" y="0"/>
                  </a:cubicBezTo>
                  <a:cubicBezTo>
                    <a:pt x="7020" y="0"/>
                    <a:pt x="4320" y="844"/>
                    <a:pt x="4320" y="2025"/>
                  </a:cubicBezTo>
                  <a:cubicBezTo>
                    <a:pt x="4320" y="4050"/>
                    <a:pt x="4320" y="4050"/>
                    <a:pt x="4320" y="4050"/>
                  </a:cubicBezTo>
                  <a:cubicBezTo>
                    <a:pt x="1620" y="4725"/>
                    <a:pt x="0" y="5569"/>
                    <a:pt x="0" y="6750"/>
                  </a:cubicBezTo>
                  <a:cubicBezTo>
                    <a:pt x="0" y="7931"/>
                    <a:pt x="1620" y="8775"/>
                    <a:pt x="4320" y="9450"/>
                  </a:cubicBezTo>
                  <a:cubicBezTo>
                    <a:pt x="4320" y="19575"/>
                    <a:pt x="4320" y="19575"/>
                    <a:pt x="4320" y="19575"/>
                  </a:cubicBezTo>
                  <a:cubicBezTo>
                    <a:pt x="4320" y="20756"/>
                    <a:pt x="7020" y="21600"/>
                    <a:pt x="10800" y="21600"/>
                  </a:cubicBezTo>
                  <a:cubicBezTo>
                    <a:pt x="14580" y="21600"/>
                    <a:pt x="17280" y="20756"/>
                    <a:pt x="17280" y="19575"/>
                  </a:cubicBezTo>
                  <a:cubicBezTo>
                    <a:pt x="17280" y="9450"/>
                    <a:pt x="17280" y="9450"/>
                    <a:pt x="17280" y="9450"/>
                  </a:cubicBezTo>
                  <a:cubicBezTo>
                    <a:pt x="19980" y="8775"/>
                    <a:pt x="21600" y="7931"/>
                    <a:pt x="21600" y="6750"/>
                  </a:cubicBezTo>
                  <a:cubicBezTo>
                    <a:pt x="21600" y="5569"/>
                    <a:pt x="19980" y="4725"/>
                    <a:pt x="17280" y="4050"/>
                  </a:cubicBezTo>
                  <a:close/>
                  <a:moveTo>
                    <a:pt x="8640" y="2025"/>
                  </a:moveTo>
                  <a:cubicBezTo>
                    <a:pt x="8640" y="1687"/>
                    <a:pt x="9720" y="1350"/>
                    <a:pt x="10800" y="1350"/>
                  </a:cubicBezTo>
                  <a:cubicBezTo>
                    <a:pt x="11880" y="1350"/>
                    <a:pt x="12960" y="1687"/>
                    <a:pt x="12960" y="2025"/>
                  </a:cubicBezTo>
                  <a:cubicBezTo>
                    <a:pt x="12960" y="3375"/>
                    <a:pt x="12960" y="3375"/>
                    <a:pt x="12960" y="3375"/>
                  </a:cubicBezTo>
                  <a:cubicBezTo>
                    <a:pt x="12420" y="3375"/>
                    <a:pt x="11340" y="3375"/>
                    <a:pt x="10800" y="3375"/>
                  </a:cubicBezTo>
                  <a:cubicBezTo>
                    <a:pt x="10260" y="3375"/>
                    <a:pt x="9180" y="3375"/>
                    <a:pt x="8640" y="3375"/>
                  </a:cubicBezTo>
                  <a:lnTo>
                    <a:pt x="8640" y="2025"/>
                  </a:lnTo>
                  <a:close/>
                  <a:moveTo>
                    <a:pt x="12960" y="19575"/>
                  </a:moveTo>
                  <a:cubicBezTo>
                    <a:pt x="12960" y="19913"/>
                    <a:pt x="11880" y="20250"/>
                    <a:pt x="10800" y="20250"/>
                  </a:cubicBezTo>
                  <a:cubicBezTo>
                    <a:pt x="9720" y="20250"/>
                    <a:pt x="8640" y="19913"/>
                    <a:pt x="8640" y="19575"/>
                  </a:cubicBezTo>
                  <a:cubicBezTo>
                    <a:pt x="8640" y="10125"/>
                    <a:pt x="8640" y="10125"/>
                    <a:pt x="8640" y="10125"/>
                  </a:cubicBezTo>
                  <a:cubicBezTo>
                    <a:pt x="9180" y="10125"/>
                    <a:pt x="10260" y="10125"/>
                    <a:pt x="10800" y="10125"/>
                  </a:cubicBezTo>
                  <a:cubicBezTo>
                    <a:pt x="11340" y="10125"/>
                    <a:pt x="12420" y="10125"/>
                    <a:pt x="12960" y="10125"/>
                  </a:cubicBezTo>
                  <a:lnTo>
                    <a:pt x="12960" y="19575"/>
                  </a:lnTo>
                  <a:close/>
                  <a:moveTo>
                    <a:pt x="16740" y="7256"/>
                  </a:moveTo>
                  <a:cubicBezTo>
                    <a:pt x="16740" y="7425"/>
                    <a:pt x="16740" y="7425"/>
                    <a:pt x="16740" y="7425"/>
                  </a:cubicBezTo>
                  <a:cubicBezTo>
                    <a:pt x="16740" y="7594"/>
                    <a:pt x="16200" y="7762"/>
                    <a:pt x="16200" y="7931"/>
                  </a:cubicBezTo>
                  <a:cubicBezTo>
                    <a:pt x="16200" y="7931"/>
                    <a:pt x="16200" y="7931"/>
                    <a:pt x="16200" y="7931"/>
                  </a:cubicBezTo>
                  <a:cubicBezTo>
                    <a:pt x="15660" y="8100"/>
                    <a:pt x="15120" y="8269"/>
                    <a:pt x="14580" y="8438"/>
                  </a:cubicBezTo>
                  <a:cubicBezTo>
                    <a:pt x="14580" y="8438"/>
                    <a:pt x="14580" y="8438"/>
                    <a:pt x="14580" y="8438"/>
                  </a:cubicBezTo>
                  <a:cubicBezTo>
                    <a:pt x="14040" y="8438"/>
                    <a:pt x="13500" y="8606"/>
                    <a:pt x="12960" y="8606"/>
                  </a:cubicBezTo>
                  <a:cubicBezTo>
                    <a:pt x="12420" y="8775"/>
                    <a:pt x="11340" y="8775"/>
                    <a:pt x="10800" y="8775"/>
                  </a:cubicBezTo>
                  <a:cubicBezTo>
                    <a:pt x="10260" y="8775"/>
                    <a:pt x="9180" y="8775"/>
                    <a:pt x="8640" y="8606"/>
                  </a:cubicBezTo>
                  <a:cubicBezTo>
                    <a:pt x="8100" y="8606"/>
                    <a:pt x="7560" y="8438"/>
                    <a:pt x="7020" y="8438"/>
                  </a:cubicBezTo>
                  <a:cubicBezTo>
                    <a:pt x="7020" y="8438"/>
                    <a:pt x="7020" y="8438"/>
                    <a:pt x="7020" y="8438"/>
                  </a:cubicBezTo>
                  <a:cubicBezTo>
                    <a:pt x="6480" y="8269"/>
                    <a:pt x="5940" y="8100"/>
                    <a:pt x="5400" y="7931"/>
                  </a:cubicBezTo>
                  <a:cubicBezTo>
                    <a:pt x="5400" y="7931"/>
                    <a:pt x="5400" y="7931"/>
                    <a:pt x="5400" y="7931"/>
                  </a:cubicBezTo>
                  <a:cubicBezTo>
                    <a:pt x="5400" y="7762"/>
                    <a:pt x="4860" y="7594"/>
                    <a:pt x="4860" y="7425"/>
                  </a:cubicBezTo>
                  <a:cubicBezTo>
                    <a:pt x="4860" y="7425"/>
                    <a:pt x="4860" y="7425"/>
                    <a:pt x="4860" y="7256"/>
                  </a:cubicBezTo>
                  <a:cubicBezTo>
                    <a:pt x="4320" y="7088"/>
                    <a:pt x="4320" y="6919"/>
                    <a:pt x="4320" y="6750"/>
                  </a:cubicBezTo>
                  <a:cubicBezTo>
                    <a:pt x="4320" y="6581"/>
                    <a:pt x="4320" y="6412"/>
                    <a:pt x="4860" y="6244"/>
                  </a:cubicBezTo>
                  <a:cubicBezTo>
                    <a:pt x="4860" y="6075"/>
                    <a:pt x="4860" y="6075"/>
                    <a:pt x="4860" y="6075"/>
                  </a:cubicBezTo>
                  <a:cubicBezTo>
                    <a:pt x="4860" y="5906"/>
                    <a:pt x="5400" y="5737"/>
                    <a:pt x="5400" y="5569"/>
                  </a:cubicBezTo>
                  <a:cubicBezTo>
                    <a:pt x="5400" y="5569"/>
                    <a:pt x="5400" y="5569"/>
                    <a:pt x="5400" y="5569"/>
                  </a:cubicBezTo>
                  <a:cubicBezTo>
                    <a:pt x="5940" y="5400"/>
                    <a:pt x="6480" y="5231"/>
                    <a:pt x="7020" y="5063"/>
                  </a:cubicBezTo>
                  <a:cubicBezTo>
                    <a:pt x="7020" y="5063"/>
                    <a:pt x="7020" y="5063"/>
                    <a:pt x="7020" y="5063"/>
                  </a:cubicBezTo>
                  <a:cubicBezTo>
                    <a:pt x="7560" y="5063"/>
                    <a:pt x="8100" y="4894"/>
                    <a:pt x="8640" y="4894"/>
                  </a:cubicBezTo>
                  <a:cubicBezTo>
                    <a:pt x="9180" y="4725"/>
                    <a:pt x="10260" y="4725"/>
                    <a:pt x="10800" y="4725"/>
                  </a:cubicBezTo>
                  <a:cubicBezTo>
                    <a:pt x="11340" y="4725"/>
                    <a:pt x="12420" y="4725"/>
                    <a:pt x="12960" y="4894"/>
                  </a:cubicBezTo>
                  <a:cubicBezTo>
                    <a:pt x="13500" y="4894"/>
                    <a:pt x="14040" y="5063"/>
                    <a:pt x="14580" y="5063"/>
                  </a:cubicBezTo>
                  <a:cubicBezTo>
                    <a:pt x="14580" y="5063"/>
                    <a:pt x="14580" y="5063"/>
                    <a:pt x="14580" y="5063"/>
                  </a:cubicBezTo>
                  <a:cubicBezTo>
                    <a:pt x="15120" y="5231"/>
                    <a:pt x="15660" y="5400"/>
                    <a:pt x="16200" y="5569"/>
                  </a:cubicBezTo>
                  <a:cubicBezTo>
                    <a:pt x="16200" y="5569"/>
                    <a:pt x="16200" y="5569"/>
                    <a:pt x="16200" y="5569"/>
                  </a:cubicBezTo>
                  <a:cubicBezTo>
                    <a:pt x="16200" y="5737"/>
                    <a:pt x="16740" y="5906"/>
                    <a:pt x="16740" y="6075"/>
                  </a:cubicBezTo>
                  <a:cubicBezTo>
                    <a:pt x="16740" y="6075"/>
                    <a:pt x="16740" y="6075"/>
                    <a:pt x="16740" y="6244"/>
                  </a:cubicBezTo>
                  <a:cubicBezTo>
                    <a:pt x="17280" y="6412"/>
                    <a:pt x="17280" y="6581"/>
                    <a:pt x="17280" y="6750"/>
                  </a:cubicBezTo>
                  <a:cubicBezTo>
                    <a:pt x="17280" y="6919"/>
                    <a:pt x="17280" y="7088"/>
                    <a:pt x="16740" y="72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70" name="Freeform 6"/>
            <p:cNvSpPr/>
            <p:nvPr/>
          </p:nvSpPr>
          <p:spPr>
            <a:xfrm>
              <a:off x="460349" y="-1"/>
              <a:ext cx="210634" cy="668812"/>
            </a:xfrm>
            <a:custGeom>
              <a:avLst/>
              <a:gdLst/>
              <a:ahLst/>
              <a:cxnLst>
                <a:cxn ang="0">
                  <a:pos x="wd2" y="hd2"/>
                </a:cxn>
                <a:cxn ang="5400000">
                  <a:pos x="wd2" y="hd2"/>
                </a:cxn>
                <a:cxn ang="10800000">
                  <a:pos x="wd2" y="hd2"/>
                </a:cxn>
                <a:cxn ang="16200000">
                  <a:pos x="wd2" y="hd2"/>
                </a:cxn>
              </a:cxnLst>
              <a:rect l="0" t="0" r="r" b="b"/>
              <a:pathLst>
                <a:path w="21600" h="21600" extrusionOk="0">
                  <a:moveTo>
                    <a:pt x="17280" y="4050"/>
                  </a:moveTo>
                  <a:cubicBezTo>
                    <a:pt x="17280" y="2025"/>
                    <a:pt x="17280" y="2025"/>
                    <a:pt x="17280" y="2025"/>
                  </a:cubicBezTo>
                  <a:cubicBezTo>
                    <a:pt x="17280" y="844"/>
                    <a:pt x="14580" y="0"/>
                    <a:pt x="10800" y="0"/>
                  </a:cubicBezTo>
                  <a:cubicBezTo>
                    <a:pt x="7020" y="0"/>
                    <a:pt x="4320" y="844"/>
                    <a:pt x="4320" y="2025"/>
                  </a:cubicBezTo>
                  <a:cubicBezTo>
                    <a:pt x="4320" y="4050"/>
                    <a:pt x="4320" y="4050"/>
                    <a:pt x="4320" y="4050"/>
                  </a:cubicBezTo>
                  <a:cubicBezTo>
                    <a:pt x="1620" y="4725"/>
                    <a:pt x="0" y="5569"/>
                    <a:pt x="0" y="6750"/>
                  </a:cubicBezTo>
                  <a:cubicBezTo>
                    <a:pt x="0" y="7931"/>
                    <a:pt x="1620" y="8775"/>
                    <a:pt x="4320" y="9450"/>
                  </a:cubicBezTo>
                  <a:cubicBezTo>
                    <a:pt x="4320" y="19575"/>
                    <a:pt x="4320" y="19575"/>
                    <a:pt x="4320" y="19575"/>
                  </a:cubicBezTo>
                  <a:cubicBezTo>
                    <a:pt x="4320" y="20756"/>
                    <a:pt x="7020" y="21600"/>
                    <a:pt x="10800" y="21600"/>
                  </a:cubicBezTo>
                  <a:cubicBezTo>
                    <a:pt x="14580" y="21600"/>
                    <a:pt x="17280" y="20756"/>
                    <a:pt x="17280" y="19575"/>
                  </a:cubicBezTo>
                  <a:cubicBezTo>
                    <a:pt x="17280" y="9450"/>
                    <a:pt x="17280" y="9450"/>
                    <a:pt x="17280" y="9450"/>
                  </a:cubicBezTo>
                  <a:cubicBezTo>
                    <a:pt x="19980" y="8775"/>
                    <a:pt x="21600" y="7931"/>
                    <a:pt x="21600" y="6750"/>
                  </a:cubicBezTo>
                  <a:cubicBezTo>
                    <a:pt x="21600" y="5569"/>
                    <a:pt x="19980" y="4725"/>
                    <a:pt x="17280" y="4050"/>
                  </a:cubicBezTo>
                  <a:close/>
                  <a:moveTo>
                    <a:pt x="8640" y="2025"/>
                  </a:moveTo>
                  <a:cubicBezTo>
                    <a:pt x="8640" y="1687"/>
                    <a:pt x="9720" y="1350"/>
                    <a:pt x="10800" y="1350"/>
                  </a:cubicBezTo>
                  <a:cubicBezTo>
                    <a:pt x="11880" y="1350"/>
                    <a:pt x="12960" y="1687"/>
                    <a:pt x="12960" y="2025"/>
                  </a:cubicBezTo>
                  <a:cubicBezTo>
                    <a:pt x="12960" y="3375"/>
                    <a:pt x="12960" y="3375"/>
                    <a:pt x="12960" y="3375"/>
                  </a:cubicBezTo>
                  <a:cubicBezTo>
                    <a:pt x="12420" y="3375"/>
                    <a:pt x="11340" y="3375"/>
                    <a:pt x="10800" y="3375"/>
                  </a:cubicBezTo>
                  <a:cubicBezTo>
                    <a:pt x="10260" y="3375"/>
                    <a:pt x="9180" y="3375"/>
                    <a:pt x="8640" y="3375"/>
                  </a:cubicBezTo>
                  <a:lnTo>
                    <a:pt x="8640" y="2025"/>
                  </a:lnTo>
                  <a:close/>
                  <a:moveTo>
                    <a:pt x="12960" y="19575"/>
                  </a:moveTo>
                  <a:cubicBezTo>
                    <a:pt x="12960" y="19913"/>
                    <a:pt x="11880" y="20250"/>
                    <a:pt x="10800" y="20250"/>
                  </a:cubicBezTo>
                  <a:cubicBezTo>
                    <a:pt x="9720" y="20250"/>
                    <a:pt x="8640" y="19913"/>
                    <a:pt x="8640" y="19575"/>
                  </a:cubicBezTo>
                  <a:cubicBezTo>
                    <a:pt x="8640" y="10125"/>
                    <a:pt x="8640" y="10125"/>
                    <a:pt x="8640" y="10125"/>
                  </a:cubicBezTo>
                  <a:cubicBezTo>
                    <a:pt x="9180" y="10125"/>
                    <a:pt x="10260" y="10125"/>
                    <a:pt x="10800" y="10125"/>
                  </a:cubicBezTo>
                  <a:cubicBezTo>
                    <a:pt x="11340" y="10125"/>
                    <a:pt x="12420" y="10125"/>
                    <a:pt x="12960" y="10125"/>
                  </a:cubicBezTo>
                  <a:lnTo>
                    <a:pt x="12960" y="19575"/>
                  </a:lnTo>
                  <a:close/>
                  <a:moveTo>
                    <a:pt x="16740" y="7256"/>
                  </a:moveTo>
                  <a:cubicBezTo>
                    <a:pt x="16740" y="7425"/>
                    <a:pt x="16740" y="7425"/>
                    <a:pt x="16740" y="7425"/>
                  </a:cubicBezTo>
                  <a:cubicBezTo>
                    <a:pt x="16740" y="7594"/>
                    <a:pt x="16200" y="7762"/>
                    <a:pt x="16200" y="7931"/>
                  </a:cubicBezTo>
                  <a:cubicBezTo>
                    <a:pt x="16200" y="7931"/>
                    <a:pt x="16200" y="7931"/>
                    <a:pt x="16200" y="7931"/>
                  </a:cubicBezTo>
                  <a:cubicBezTo>
                    <a:pt x="15660" y="8100"/>
                    <a:pt x="15120" y="8269"/>
                    <a:pt x="14580" y="8438"/>
                  </a:cubicBezTo>
                  <a:cubicBezTo>
                    <a:pt x="14580" y="8438"/>
                    <a:pt x="14580" y="8438"/>
                    <a:pt x="14580" y="8438"/>
                  </a:cubicBezTo>
                  <a:cubicBezTo>
                    <a:pt x="14040" y="8438"/>
                    <a:pt x="13500" y="8606"/>
                    <a:pt x="12960" y="8606"/>
                  </a:cubicBezTo>
                  <a:cubicBezTo>
                    <a:pt x="12420" y="8775"/>
                    <a:pt x="11340" y="8775"/>
                    <a:pt x="10800" y="8775"/>
                  </a:cubicBezTo>
                  <a:cubicBezTo>
                    <a:pt x="10260" y="8775"/>
                    <a:pt x="9180" y="8775"/>
                    <a:pt x="8640" y="8606"/>
                  </a:cubicBezTo>
                  <a:cubicBezTo>
                    <a:pt x="8100" y="8606"/>
                    <a:pt x="7560" y="8438"/>
                    <a:pt x="7020" y="8438"/>
                  </a:cubicBezTo>
                  <a:cubicBezTo>
                    <a:pt x="7020" y="8438"/>
                    <a:pt x="7020" y="8438"/>
                    <a:pt x="7020" y="8438"/>
                  </a:cubicBezTo>
                  <a:cubicBezTo>
                    <a:pt x="6480" y="8269"/>
                    <a:pt x="5940" y="8100"/>
                    <a:pt x="5400" y="7931"/>
                  </a:cubicBezTo>
                  <a:cubicBezTo>
                    <a:pt x="5400" y="7931"/>
                    <a:pt x="5400" y="7931"/>
                    <a:pt x="5400" y="7931"/>
                  </a:cubicBezTo>
                  <a:cubicBezTo>
                    <a:pt x="5400" y="7762"/>
                    <a:pt x="4860" y="7594"/>
                    <a:pt x="4860" y="7425"/>
                  </a:cubicBezTo>
                  <a:cubicBezTo>
                    <a:pt x="4860" y="7425"/>
                    <a:pt x="4860" y="7425"/>
                    <a:pt x="4860" y="7256"/>
                  </a:cubicBezTo>
                  <a:cubicBezTo>
                    <a:pt x="4320" y="7088"/>
                    <a:pt x="4320" y="6919"/>
                    <a:pt x="4320" y="6750"/>
                  </a:cubicBezTo>
                  <a:cubicBezTo>
                    <a:pt x="4320" y="6581"/>
                    <a:pt x="4320" y="6412"/>
                    <a:pt x="4860" y="6244"/>
                  </a:cubicBezTo>
                  <a:cubicBezTo>
                    <a:pt x="4860" y="6075"/>
                    <a:pt x="4860" y="6075"/>
                    <a:pt x="4860" y="6075"/>
                  </a:cubicBezTo>
                  <a:cubicBezTo>
                    <a:pt x="4860" y="5906"/>
                    <a:pt x="5400" y="5737"/>
                    <a:pt x="5400" y="5569"/>
                  </a:cubicBezTo>
                  <a:cubicBezTo>
                    <a:pt x="5400" y="5569"/>
                    <a:pt x="5400" y="5569"/>
                    <a:pt x="5400" y="5569"/>
                  </a:cubicBezTo>
                  <a:cubicBezTo>
                    <a:pt x="5940" y="5400"/>
                    <a:pt x="6480" y="5231"/>
                    <a:pt x="7020" y="5063"/>
                  </a:cubicBezTo>
                  <a:cubicBezTo>
                    <a:pt x="7020" y="5063"/>
                    <a:pt x="7020" y="5063"/>
                    <a:pt x="7020" y="5063"/>
                  </a:cubicBezTo>
                  <a:cubicBezTo>
                    <a:pt x="7560" y="5063"/>
                    <a:pt x="8100" y="4894"/>
                    <a:pt x="8640" y="4894"/>
                  </a:cubicBezTo>
                  <a:cubicBezTo>
                    <a:pt x="9180" y="4725"/>
                    <a:pt x="10260" y="4725"/>
                    <a:pt x="10800" y="4725"/>
                  </a:cubicBezTo>
                  <a:cubicBezTo>
                    <a:pt x="11340" y="4725"/>
                    <a:pt x="12420" y="4725"/>
                    <a:pt x="12960" y="4894"/>
                  </a:cubicBezTo>
                  <a:cubicBezTo>
                    <a:pt x="13500" y="4894"/>
                    <a:pt x="14040" y="5063"/>
                    <a:pt x="14580" y="5063"/>
                  </a:cubicBezTo>
                  <a:cubicBezTo>
                    <a:pt x="14580" y="5063"/>
                    <a:pt x="14580" y="5063"/>
                    <a:pt x="14580" y="5063"/>
                  </a:cubicBezTo>
                  <a:cubicBezTo>
                    <a:pt x="15120" y="5231"/>
                    <a:pt x="15660" y="5400"/>
                    <a:pt x="16200" y="5569"/>
                  </a:cubicBezTo>
                  <a:cubicBezTo>
                    <a:pt x="16200" y="5569"/>
                    <a:pt x="16200" y="5569"/>
                    <a:pt x="16200" y="5569"/>
                  </a:cubicBezTo>
                  <a:cubicBezTo>
                    <a:pt x="16200" y="5737"/>
                    <a:pt x="16740" y="5906"/>
                    <a:pt x="16740" y="6075"/>
                  </a:cubicBezTo>
                  <a:cubicBezTo>
                    <a:pt x="16740" y="6075"/>
                    <a:pt x="16740" y="6075"/>
                    <a:pt x="16740" y="6244"/>
                  </a:cubicBezTo>
                  <a:cubicBezTo>
                    <a:pt x="17280" y="6412"/>
                    <a:pt x="17280" y="6581"/>
                    <a:pt x="17280" y="6750"/>
                  </a:cubicBezTo>
                  <a:cubicBezTo>
                    <a:pt x="17280" y="6919"/>
                    <a:pt x="17280" y="7088"/>
                    <a:pt x="16740" y="72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71" name="Freeform 7"/>
            <p:cNvSpPr/>
            <p:nvPr/>
          </p:nvSpPr>
          <p:spPr>
            <a:xfrm>
              <a:off x="230174" y="-1"/>
              <a:ext cx="210634" cy="668812"/>
            </a:xfrm>
            <a:custGeom>
              <a:avLst/>
              <a:gdLst/>
              <a:ahLst/>
              <a:cxnLst>
                <a:cxn ang="0">
                  <a:pos x="wd2" y="hd2"/>
                </a:cxn>
                <a:cxn ang="5400000">
                  <a:pos x="wd2" y="hd2"/>
                </a:cxn>
                <a:cxn ang="10800000">
                  <a:pos x="wd2" y="hd2"/>
                </a:cxn>
                <a:cxn ang="16200000">
                  <a:pos x="wd2" y="hd2"/>
                </a:cxn>
              </a:cxnLst>
              <a:rect l="0" t="0" r="r" b="b"/>
              <a:pathLst>
                <a:path w="21600" h="21600" extrusionOk="0">
                  <a:moveTo>
                    <a:pt x="17280" y="12150"/>
                  </a:moveTo>
                  <a:cubicBezTo>
                    <a:pt x="17280" y="2025"/>
                    <a:pt x="17280" y="2025"/>
                    <a:pt x="17280" y="2025"/>
                  </a:cubicBezTo>
                  <a:cubicBezTo>
                    <a:pt x="17280" y="844"/>
                    <a:pt x="14580" y="0"/>
                    <a:pt x="10800" y="0"/>
                  </a:cubicBezTo>
                  <a:cubicBezTo>
                    <a:pt x="7020" y="0"/>
                    <a:pt x="4320" y="844"/>
                    <a:pt x="4320" y="2025"/>
                  </a:cubicBezTo>
                  <a:cubicBezTo>
                    <a:pt x="4320" y="12150"/>
                    <a:pt x="4320" y="12150"/>
                    <a:pt x="4320" y="12150"/>
                  </a:cubicBezTo>
                  <a:cubicBezTo>
                    <a:pt x="1620" y="12825"/>
                    <a:pt x="0" y="13669"/>
                    <a:pt x="0" y="14850"/>
                  </a:cubicBezTo>
                  <a:cubicBezTo>
                    <a:pt x="0" y="16031"/>
                    <a:pt x="1620" y="16875"/>
                    <a:pt x="4320" y="17550"/>
                  </a:cubicBezTo>
                  <a:cubicBezTo>
                    <a:pt x="4320" y="19575"/>
                    <a:pt x="4320" y="19575"/>
                    <a:pt x="4320" y="19575"/>
                  </a:cubicBezTo>
                  <a:cubicBezTo>
                    <a:pt x="4320" y="20756"/>
                    <a:pt x="7020" y="21600"/>
                    <a:pt x="10800" y="21600"/>
                  </a:cubicBezTo>
                  <a:cubicBezTo>
                    <a:pt x="14580" y="21600"/>
                    <a:pt x="17280" y="20756"/>
                    <a:pt x="17280" y="19575"/>
                  </a:cubicBezTo>
                  <a:cubicBezTo>
                    <a:pt x="17280" y="17550"/>
                    <a:pt x="17280" y="17550"/>
                    <a:pt x="17280" y="17550"/>
                  </a:cubicBezTo>
                  <a:cubicBezTo>
                    <a:pt x="19980" y="16875"/>
                    <a:pt x="21600" y="16031"/>
                    <a:pt x="21600" y="14850"/>
                  </a:cubicBezTo>
                  <a:cubicBezTo>
                    <a:pt x="21600" y="13669"/>
                    <a:pt x="19980" y="12825"/>
                    <a:pt x="17280" y="12150"/>
                  </a:cubicBezTo>
                  <a:close/>
                  <a:moveTo>
                    <a:pt x="8640" y="2025"/>
                  </a:moveTo>
                  <a:cubicBezTo>
                    <a:pt x="8640" y="1687"/>
                    <a:pt x="9720" y="1350"/>
                    <a:pt x="10800" y="1350"/>
                  </a:cubicBezTo>
                  <a:cubicBezTo>
                    <a:pt x="11880" y="1350"/>
                    <a:pt x="12960" y="1687"/>
                    <a:pt x="12960" y="2025"/>
                  </a:cubicBezTo>
                  <a:cubicBezTo>
                    <a:pt x="12960" y="11475"/>
                    <a:pt x="12960" y="11475"/>
                    <a:pt x="12960" y="11475"/>
                  </a:cubicBezTo>
                  <a:cubicBezTo>
                    <a:pt x="12420" y="11475"/>
                    <a:pt x="11340" y="11475"/>
                    <a:pt x="10800" y="11475"/>
                  </a:cubicBezTo>
                  <a:cubicBezTo>
                    <a:pt x="10260" y="11475"/>
                    <a:pt x="9180" y="11475"/>
                    <a:pt x="8640" y="11475"/>
                  </a:cubicBezTo>
                  <a:lnTo>
                    <a:pt x="8640" y="2025"/>
                  </a:lnTo>
                  <a:close/>
                  <a:moveTo>
                    <a:pt x="12960" y="19575"/>
                  </a:moveTo>
                  <a:cubicBezTo>
                    <a:pt x="12960" y="19913"/>
                    <a:pt x="11880" y="20250"/>
                    <a:pt x="10800" y="20250"/>
                  </a:cubicBezTo>
                  <a:cubicBezTo>
                    <a:pt x="9720" y="20250"/>
                    <a:pt x="8640" y="19913"/>
                    <a:pt x="8640" y="19575"/>
                  </a:cubicBezTo>
                  <a:cubicBezTo>
                    <a:pt x="8640" y="18225"/>
                    <a:pt x="8640" y="18225"/>
                    <a:pt x="8640" y="18225"/>
                  </a:cubicBezTo>
                  <a:cubicBezTo>
                    <a:pt x="9180" y="18225"/>
                    <a:pt x="10260" y="18225"/>
                    <a:pt x="10800" y="18225"/>
                  </a:cubicBezTo>
                  <a:cubicBezTo>
                    <a:pt x="11340" y="18225"/>
                    <a:pt x="12420" y="18225"/>
                    <a:pt x="12960" y="18225"/>
                  </a:cubicBezTo>
                  <a:lnTo>
                    <a:pt x="12960" y="19575"/>
                  </a:lnTo>
                  <a:close/>
                  <a:moveTo>
                    <a:pt x="16740" y="15356"/>
                  </a:moveTo>
                  <a:cubicBezTo>
                    <a:pt x="16740" y="15525"/>
                    <a:pt x="16740" y="15525"/>
                    <a:pt x="16740" y="15525"/>
                  </a:cubicBezTo>
                  <a:cubicBezTo>
                    <a:pt x="16740" y="15694"/>
                    <a:pt x="16200" y="15863"/>
                    <a:pt x="16200" y="16031"/>
                  </a:cubicBezTo>
                  <a:cubicBezTo>
                    <a:pt x="16200" y="16031"/>
                    <a:pt x="16200" y="16031"/>
                    <a:pt x="16200" y="16031"/>
                  </a:cubicBezTo>
                  <a:cubicBezTo>
                    <a:pt x="15660" y="16200"/>
                    <a:pt x="15120" y="16369"/>
                    <a:pt x="14580" y="16537"/>
                  </a:cubicBezTo>
                  <a:cubicBezTo>
                    <a:pt x="14580" y="16537"/>
                    <a:pt x="14580" y="16537"/>
                    <a:pt x="14580" y="16537"/>
                  </a:cubicBezTo>
                  <a:cubicBezTo>
                    <a:pt x="14040" y="16537"/>
                    <a:pt x="13500" y="16706"/>
                    <a:pt x="12960" y="16706"/>
                  </a:cubicBezTo>
                  <a:cubicBezTo>
                    <a:pt x="12420" y="16875"/>
                    <a:pt x="11340" y="16875"/>
                    <a:pt x="10800" y="16875"/>
                  </a:cubicBezTo>
                  <a:cubicBezTo>
                    <a:pt x="10260" y="16875"/>
                    <a:pt x="9180" y="16875"/>
                    <a:pt x="8640" y="16706"/>
                  </a:cubicBezTo>
                  <a:cubicBezTo>
                    <a:pt x="8100" y="16706"/>
                    <a:pt x="7560" y="16537"/>
                    <a:pt x="7020" y="16537"/>
                  </a:cubicBezTo>
                  <a:cubicBezTo>
                    <a:pt x="7020" y="16537"/>
                    <a:pt x="7020" y="16537"/>
                    <a:pt x="7020" y="16537"/>
                  </a:cubicBezTo>
                  <a:cubicBezTo>
                    <a:pt x="6480" y="16369"/>
                    <a:pt x="5940" y="16200"/>
                    <a:pt x="5400" y="16031"/>
                  </a:cubicBezTo>
                  <a:cubicBezTo>
                    <a:pt x="5400" y="16031"/>
                    <a:pt x="5400" y="16031"/>
                    <a:pt x="5400" y="16031"/>
                  </a:cubicBezTo>
                  <a:cubicBezTo>
                    <a:pt x="5400" y="15863"/>
                    <a:pt x="4860" y="15694"/>
                    <a:pt x="4860" y="15525"/>
                  </a:cubicBezTo>
                  <a:cubicBezTo>
                    <a:pt x="4860" y="15525"/>
                    <a:pt x="4860" y="15525"/>
                    <a:pt x="4860" y="15356"/>
                  </a:cubicBezTo>
                  <a:cubicBezTo>
                    <a:pt x="4320" y="15188"/>
                    <a:pt x="4320" y="15019"/>
                    <a:pt x="4320" y="14850"/>
                  </a:cubicBezTo>
                  <a:cubicBezTo>
                    <a:pt x="4320" y="14681"/>
                    <a:pt x="4320" y="14513"/>
                    <a:pt x="4860" y="14344"/>
                  </a:cubicBezTo>
                  <a:cubicBezTo>
                    <a:pt x="4860" y="14175"/>
                    <a:pt x="4860" y="14175"/>
                    <a:pt x="4860" y="14175"/>
                  </a:cubicBezTo>
                  <a:cubicBezTo>
                    <a:pt x="4860" y="14006"/>
                    <a:pt x="5400" y="13838"/>
                    <a:pt x="5400" y="13669"/>
                  </a:cubicBezTo>
                  <a:cubicBezTo>
                    <a:pt x="5400" y="13669"/>
                    <a:pt x="5400" y="13669"/>
                    <a:pt x="5400" y="13669"/>
                  </a:cubicBezTo>
                  <a:cubicBezTo>
                    <a:pt x="5940" y="13500"/>
                    <a:pt x="6480" y="13331"/>
                    <a:pt x="7020" y="13162"/>
                  </a:cubicBezTo>
                  <a:cubicBezTo>
                    <a:pt x="7020" y="13162"/>
                    <a:pt x="7020" y="13162"/>
                    <a:pt x="7020" y="13162"/>
                  </a:cubicBezTo>
                  <a:cubicBezTo>
                    <a:pt x="7560" y="13162"/>
                    <a:pt x="8100" y="12994"/>
                    <a:pt x="8640" y="12994"/>
                  </a:cubicBezTo>
                  <a:cubicBezTo>
                    <a:pt x="9180" y="12825"/>
                    <a:pt x="10260" y="12825"/>
                    <a:pt x="10800" y="12825"/>
                  </a:cubicBezTo>
                  <a:cubicBezTo>
                    <a:pt x="11340" y="12825"/>
                    <a:pt x="12420" y="12825"/>
                    <a:pt x="12960" y="12994"/>
                  </a:cubicBezTo>
                  <a:cubicBezTo>
                    <a:pt x="13500" y="12994"/>
                    <a:pt x="14040" y="13162"/>
                    <a:pt x="14580" y="13162"/>
                  </a:cubicBezTo>
                  <a:cubicBezTo>
                    <a:pt x="14580" y="13162"/>
                    <a:pt x="14580" y="13162"/>
                    <a:pt x="14580" y="13162"/>
                  </a:cubicBezTo>
                  <a:cubicBezTo>
                    <a:pt x="15120" y="13331"/>
                    <a:pt x="15660" y="13500"/>
                    <a:pt x="16200" y="13669"/>
                  </a:cubicBezTo>
                  <a:cubicBezTo>
                    <a:pt x="16200" y="13669"/>
                    <a:pt x="16200" y="13669"/>
                    <a:pt x="16200" y="13669"/>
                  </a:cubicBezTo>
                  <a:cubicBezTo>
                    <a:pt x="16200" y="13838"/>
                    <a:pt x="16740" y="14006"/>
                    <a:pt x="16740" y="14175"/>
                  </a:cubicBezTo>
                  <a:cubicBezTo>
                    <a:pt x="16740" y="14175"/>
                    <a:pt x="16740" y="14175"/>
                    <a:pt x="16740" y="14344"/>
                  </a:cubicBezTo>
                  <a:cubicBezTo>
                    <a:pt x="17280" y="14513"/>
                    <a:pt x="17280" y="14681"/>
                    <a:pt x="17280" y="14850"/>
                  </a:cubicBezTo>
                  <a:cubicBezTo>
                    <a:pt x="17280" y="15019"/>
                    <a:pt x="17280" y="15188"/>
                    <a:pt x="16740" y="153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76" name="Group 85"/>
          <p:cNvGrpSpPr/>
          <p:nvPr/>
        </p:nvGrpSpPr>
        <p:grpSpPr>
          <a:xfrm>
            <a:off x="8429649" y="5765098"/>
            <a:ext cx="756167" cy="753727"/>
            <a:chOff x="0" y="0"/>
            <a:chExt cx="756166" cy="753726"/>
          </a:xfrm>
        </p:grpSpPr>
        <p:sp>
          <p:nvSpPr>
            <p:cNvPr id="1173" name="Freeform 5"/>
            <p:cNvSpPr/>
            <p:nvPr/>
          </p:nvSpPr>
          <p:spPr>
            <a:xfrm>
              <a:off x="202458" y="-1"/>
              <a:ext cx="346373" cy="500046"/>
            </a:xfrm>
            <a:custGeom>
              <a:avLst/>
              <a:gdLst/>
              <a:ahLst/>
              <a:cxnLst>
                <a:cxn ang="0">
                  <a:pos x="wd2" y="hd2"/>
                </a:cxn>
                <a:cxn ang="5400000">
                  <a:pos x="wd2" y="hd2"/>
                </a:cxn>
                <a:cxn ang="10800000">
                  <a:pos x="wd2" y="hd2"/>
                </a:cxn>
                <a:cxn ang="16200000">
                  <a:pos x="wd2" y="hd2"/>
                </a:cxn>
              </a:cxnLst>
              <a:rect l="0" t="0" r="r" b="b"/>
              <a:pathLst>
                <a:path w="21600" h="21600" extrusionOk="0">
                  <a:moveTo>
                    <a:pt x="10617" y="21600"/>
                  </a:moveTo>
                  <a:cubicBezTo>
                    <a:pt x="14644" y="21600"/>
                    <a:pt x="21600" y="11181"/>
                    <a:pt x="21600" y="7624"/>
                  </a:cubicBezTo>
                  <a:cubicBezTo>
                    <a:pt x="21600" y="3304"/>
                    <a:pt x="16841" y="0"/>
                    <a:pt x="10617" y="0"/>
                  </a:cubicBezTo>
                  <a:cubicBezTo>
                    <a:pt x="4759" y="0"/>
                    <a:pt x="0" y="3304"/>
                    <a:pt x="0" y="7624"/>
                  </a:cubicBezTo>
                  <a:cubicBezTo>
                    <a:pt x="0" y="10419"/>
                    <a:pt x="2929" y="14739"/>
                    <a:pt x="4027" y="16009"/>
                  </a:cubicBezTo>
                  <a:cubicBezTo>
                    <a:pt x="6590" y="19821"/>
                    <a:pt x="8786" y="21600"/>
                    <a:pt x="10617" y="21600"/>
                  </a:cubicBezTo>
                  <a:close/>
                  <a:moveTo>
                    <a:pt x="10617" y="2033"/>
                  </a:moveTo>
                  <a:cubicBezTo>
                    <a:pt x="15010" y="2033"/>
                    <a:pt x="18671" y="4574"/>
                    <a:pt x="18671" y="7624"/>
                  </a:cubicBezTo>
                  <a:cubicBezTo>
                    <a:pt x="18671" y="11181"/>
                    <a:pt x="12814" y="18551"/>
                    <a:pt x="10617" y="19567"/>
                  </a:cubicBezTo>
                  <a:cubicBezTo>
                    <a:pt x="8786" y="18551"/>
                    <a:pt x="2929" y="11181"/>
                    <a:pt x="2929" y="7624"/>
                  </a:cubicBezTo>
                  <a:cubicBezTo>
                    <a:pt x="2929" y="4574"/>
                    <a:pt x="6590" y="2033"/>
                    <a:pt x="10617" y="203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74" name="Freeform 6"/>
            <p:cNvSpPr/>
            <p:nvPr/>
          </p:nvSpPr>
          <p:spPr>
            <a:xfrm>
              <a:off x="290270" y="82934"/>
              <a:ext cx="170749" cy="170748"/>
            </a:xfrm>
            <a:custGeom>
              <a:avLst/>
              <a:gdLst/>
              <a:ahLst/>
              <a:cxnLst>
                <a:cxn ang="0">
                  <a:pos x="wd2" y="hd2"/>
                </a:cxn>
                <a:cxn ang="5400000">
                  <a:pos x="wd2" y="hd2"/>
                </a:cxn>
                <a:cxn ang="10800000">
                  <a:pos x="wd2" y="hd2"/>
                </a:cxn>
                <a:cxn ang="16200000">
                  <a:pos x="wd2" y="hd2"/>
                </a:cxn>
              </a:cxnLst>
              <a:rect l="0" t="0" r="r" b="b"/>
              <a:pathLst>
                <a:path w="21600" h="21600" extrusionOk="0">
                  <a:moveTo>
                    <a:pt x="21600" y="11172"/>
                  </a:moveTo>
                  <a:cubicBezTo>
                    <a:pt x="21600" y="4469"/>
                    <a:pt x="17131" y="0"/>
                    <a:pt x="10428" y="0"/>
                  </a:cubicBezTo>
                  <a:cubicBezTo>
                    <a:pt x="4469" y="0"/>
                    <a:pt x="0" y="4469"/>
                    <a:pt x="0" y="11172"/>
                  </a:cubicBezTo>
                  <a:cubicBezTo>
                    <a:pt x="0" y="17131"/>
                    <a:pt x="4469" y="21600"/>
                    <a:pt x="10428" y="21600"/>
                  </a:cubicBezTo>
                  <a:cubicBezTo>
                    <a:pt x="17131" y="21600"/>
                    <a:pt x="21600" y="17131"/>
                    <a:pt x="21600" y="11172"/>
                  </a:cubicBezTo>
                  <a:close/>
                  <a:moveTo>
                    <a:pt x="2979" y="11172"/>
                  </a:moveTo>
                  <a:cubicBezTo>
                    <a:pt x="2979" y="5959"/>
                    <a:pt x="6703" y="2979"/>
                    <a:pt x="10428" y="2979"/>
                  </a:cubicBezTo>
                  <a:cubicBezTo>
                    <a:pt x="14897" y="2979"/>
                    <a:pt x="18621" y="5959"/>
                    <a:pt x="18621" y="11172"/>
                  </a:cubicBezTo>
                  <a:cubicBezTo>
                    <a:pt x="18621" y="15641"/>
                    <a:pt x="14897" y="18621"/>
                    <a:pt x="10428" y="18621"/>
                  </a:cubicBezTo>
                  <a:cubicBezTo>
                    <a:pt x="6703" y="18621"/>
                    <a:pt x="2979" y="15641"/>
                    <a:pt x="2979" y="1117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75" name="Freeform 7"/>
            <p:cNvSpPr/>
            <p:nvPr/>
          </p:nvSpPr>
          <p:spPr>
            <a:xfrm>
              <a:off x="-1" y="187821"/>
              <a:ext cx="756168" cy="565906"/>
            </a:xfrm>
            <a:custGeom>
              <a:avLst/>
              <a:gdLst/>
              <a:ahLst/>
              <a:cxnLst>
                <a:cxn ang="0">
                  <a:pos x="wd2" y="hd2"/>
                </a:cxn>
                <a:cxn ang="5400000">
                  <a:pos x="wd2" y="hd2"/>
                </a:cxn>
                <a:cxn ang="10800000">
                  <a:pos x="wd2" y="hd2"/>
                </a:cxn>
                <a:cxn ang="16200000">
                  <a:pos x="wd2" y="hd2"/>
                </a:cxn>
              </a:cxnLst>
              <a:rect l="0" t="0" r="r" b="b"/>
              <a:pathLst>
                <a:path w="21600" h="21600" extrusionOk="0">
                  <a:moveTo>
                    <a:pt x="21263" y="225"/>
                  </a:moveTo>
                  <a:cubicBezTo>
                    <a:pt x="21094" y="225"/>
                    <a:pt x="20925" y="0"/>
                    <a:pt x="20756" y="225"/>
                  </a:cubicBezTo>
                  <a:cubicBezTo>
                    <a:pt x="16369" y="1575"/>
                    <a:pt x="16369" y="1575"/>
                    <a:pt x="16369" y="1575"/>
                  </a:cubicBezTo>
                  <a:cubicBezTo>
                    <a:pt x="16031" y="1575"/>
                    <a:pt x="15863" y="2250"/>
                    <a:pt x="15863" y="2700"/>
                  </a:cubicBezTo>
                  <a:cubicBezTo>
                    <a:pt x="16031" y="3150"/>
                    <a:pt x="16369" y="3375"/>
                    <a:pt x="16706" y="3375"/>
                  </a:cubicBezTo>
                  <a:cubicBezTo>
                    <a:pt x="20250" y="2250"/>
                    <a:pt x="20250" y="2250"/>
                    <a:pt x="20250" y="2250"/>
                  </a:cubicBezTo>
                  <a:cubicBezTo>
                    <a:pt x="20250" y="18000"/>
                    <a:pt x="20250" y="18000"/>
                    <a:pt x="20250" y="18000"/>
                  </a:cubicBezTo>
                  <a:cubicBezTo>
                    <a:pt x="14681" y="19575"/>
                    <a:pt x="14681" y="19575"/>
                    <a:pt x="14681" y="19575"/>
                  </a:cubicBezTo>
                  <a:cubicBezTo>
                    <a:pt x="14681" y="8550"/>
                    <a:pt x="14681" y="8550"/>
                    <a:pt x="14681" y="8550"/>
                  </a:cubicBezTo>
                  <a:cubicBezTo>
                    <a:pt x="14681" y="8325"/>
                    <a:pt x="14512" y="8100"/>
                    <a:pt x="14344" y="8100"/>
                  </a:cubicBezTo>
                  <a:cubicBezTo>
                    <a:pt x="14175" y="8100"/>
                    <a:pt x="14006" y="8325"/>
                    <a:pt x="14006" y="8550"/>
                  </a:cubicBezTo>
                  <a:cubicBezTo>
                    <a:pt x="14006" y="19575"/>
                    <a:pt x="14006" y="19575"/>
                    <a:pt x="14006" y="19575"/>
                  </a:cubicBezTo>
                  <a:cubicBezTo>
                    <a:pt x="7256" y="16425"/>
                    <a:pt x="7256" y="16425"/>
                    <a:pt x="7256" y="16425"/>
                  </a:cubicBezTo>
                  <a:cubicBezTo>
                    <a:pt x="7256" y="8550"/>
                    <a:pt x="7256" y="8550"/>
                    <a:pt x="7256" y="8550"/>
                  </a:cubicBezTo>
                  <a:cubicBezTo>
                    <a:pt x="7256" y="8325"/>
                    <a:pt x="7088" y="8100"/>
                    <a:pt x="6919" y="8100"/>
                  </a:cubicBezTo>
                  <a:cubicBezTo>
                    <a:pt x="6750" y="8100"/>
                    <a:pt x="6581" y="8325"/>
                    <a:pt x="6581" y="8550"/>
                  </a:cubicBezTo>
                  <a:cubicBezTo>
                    <a:pt x="6581" y="16425"/>
                    <a:pt x="6581" y="16425"/>
                    <a:pt x="6581" y="16425"/>
                  </a:cubicBezTo>
                  <a:cubicBezTo>
                    <a:pt x="1350" y="19350"/>
                    <a:pt x="1350" y="19350"/>
                    <a:pt x="1350" y="19350"/>
                  </a:cubicBezTo>
                  <a:cubicBezTo>
                    <a:pt x="1350" y="3600"/>
                    <a:pt x="1350" y="3600"/>
                    <a:pt x="1350" y="3600"/>
                  </a:cubicBezTo>
                  <a:cubicBezTo>
                    <a:pt x="4894" y="1800"/>
                    <a:pt x="4894" y="1800"/>
                    <a:pt x="4894" y="1800"/>
                  </a:cubicBezTo>
                  <a:cubicBezTo>
                    <a:pt x="5231" y="1575"/>
                    <a:pt x="5400" y="1125"/>
                    <a:pt x="5231" y="675"/>
                  </a:cubicBezTo>
                  <a:cubicBezTo>
                    <a:pt x="5062" y="225"/>
                    <a:pt x="4725" y="0"/>
                    <a:pt x="4387" y="0"/>
                  </a:cubicBezTo>
                  <a:cubicBezTo>
                    <a:pt x="506" y="2250"/>
                    <a:pt x="506" y="2250"/>
                    <a:pt x="506" y="2250"/>
                  </a:cubicBezTo>
                  <a:cubicBezTo>
                    <a:pt x="169" y="2475"/>
                    <a:pt x="0" y="2700"/>
                    <a:pt x="0" y="3150"/>
                  </a:cubicBezTo>
                  <a:cubicBezTo>
                    <a:pt x="0" y="20700"/>
                    <a:pt x="0" y="20700"/>
                    <a:pt x="0" y="20700"/>
                  </a:cubicBezTo>
                  <a:cubicBezTo>
                    <a:pt x="0" y="20925"/>
                    <a:pt x="169" y="21375"/>
                    <a:pt x="337" y="21375"/>
                  </a:cubicBezTo>
                  <a:cubicBezTo>
                    <a:pt x="337" y="21600"/>
                    <a:pt x="506" y="21600"/>
                    <a:pt x="675" y="21600"/>
                  </a:cubicBezTo>
                  <a:cubicBezTo>
                    <a:pt x="844" y="21600"/>
                    <a:pt x="844" y="21600"/>
                    <a:pt x="1012" y="21600"/>
                  </a:cubicBezTo>
                  <a:cubicBezTo>
                    <a:pt x="6919" y="18225"/>
                    <a:pt x="6919" y="18225"/>
                    <a:pt x="6919" y="18225"/>
                  </a:cubicBezTo>
                  <a:cubicBezTo>
                    <a:pt x="14175" y="21600"/>
                    <a:pt x="14175" y="21600"/>
                    <a:pt x="14175" y="21600"/>
                  </a:cubicBezTo>
                  <a:cubicBezTo>
                    <a:pt x="14344" y="21600"/>
                    <a:pt x="14512" y="21600"/>
                    <a:pt x="14681" y="21600"/>
                  </a:cubicBezTo>
                  <a:cubicBezTo>
                    <a:pt x="21094" y="19575"/>
                    <a:pt x="21094" y="19575"/>
                    <a:pt x="21094" y="19575"/>
                  </a:cubicBezTo>
                  <a:cubicBezTo>
                    <a:pt x="21431" y="19350"/>
                    <a:pt x="21600" y="19125"/>
                    <a:pt x="21600" y="18675"/>
                  </a:cubicBezTo>
                  <a:cubicBezTo>
                    <a:pt x="21600" y="900"/>
                    <a:pt x="21600" y="900"/>
                    <a:pt x="21600" y="900"/>
                  </a:cubicBezTo>
                  <a:cubicBezTo>
                    <a:pt x="21600" y="675"/>
                    <a:pt x="21431" y="450"/>
                    <a:pt x="21263" y="22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177" name="Freeform 12"/>
          <p:cNvSpPr/>
          <p:nvPr/>
        </p:nvSpPr>
        <p:spPr>
          <a:xfrm>
            <a:off x="12467981" y="2361046"/>
            <a:ext cx="784681" cy="787641"/>
          </a:xfrm>
          <a:custGeom>
            <a:avLst/>
            <a:gdLst/>
            <a:ahLst/>
            <a:cxnLst>
              <a:cxn ang="0">
                <a:pos x="wd2" y="hd2"/>
              </a:cxn>
              <a:cxn ang="5400000">
                <a:pos x="wd2" y="hd2"/>
              </a:cxn>
              <a:cxn ang="10800000">
                <a:pos x="wd2" y="hd2"/>
              </a:cxn>
              <a:cxn ang="16200000">
                <a:pos x="wd2" y="hd2"/>
              </a:cxn>
            </a:cxnLst>
            <a:rect l="0" t="0" r="r" b="b"/>
            <a:pathLst>
              <a:path w="20144" h="20144" extrusionOk="0">
                <a:moveTo>
                  <a:pt x="1972" y="17208"/>
                </a:moveTo>
                <a:cubicBezTo>
                  <a:pt x="2936" y="18365"/>
                  <a:pt x="2936" y="18365"/>
                  <a:pt x="2936" y="18365"/>
                </a:cubicBezTo>
                <a:cubicBezTo>
                  <a:pt x="3322" y="18558"/>
                  <a:pt x="3708" y="18558"/>
                  <a:pt x="4093" y="18365"/>
                </a:cubicBezTo>
                <a:cubicBezTo>
                  <a:pt x="4093" y="18172"/>
                  <a:pt x="4093" y="18172"/>
                  <a:pt x="4093" y="18172"/>
                </a:cubicBezTo>
                <a:cubicBezTo>
                  <a:pt x="7372" y="20486"/>
                  <a:pt x="11615" y="20872"/>
                  <a:pt x="15086" y="18751"/>
                </a:cubicBezTo>
                <a:cubicBezTo>
                  <a:pt x="15472" y="18558"/>
                  <a:pt x="15665" y="18365"/>
                  <a:pt x="16051" y="18172"/>
                </a:cubicBezTo>
                <a:cubicBezTo>
                  <a:pt x="16051" y="18172"/>
                  <a:pt x="16051" y="18172"/>
                  <a:pt x="16051" y="18172"/>
                </a:cubicBezTo>
                <a:cubicBezTo>
                  <a:pt x="16436" y="18558"/>
                  <a:pt x="16822" y="18558"/>
                  <a:pt x="17208" y="18172"/>
                </a:cubicBezTo>
                <a:cubicBezTo>
                  <a:pt x="18365" y="17208"/>
                  <a:pt x="18365" y="17208"/>
                  <a:pt x="18365" y="17208"/>
                </a:cubicBezTo>
                <a:cubicBezTo>
                  <a:pt x="18558" y="16822"/>
                  <a:pt x="18558" y="16436"/>
                  <a:pt x="18365" y="16051"/>
                </a:cubicBezTo>
                <a:cubicBezTo>
                  <a:pt x="18172" y="16051"/>
                  <a:pt x="18172" y="16051"/>
                  <a:pt x="18172" y="16051"/>
                </a:cubicBezTo>
                <a:cubicBezTo>
                  <a:pt x="20486" y="12772"/>
                  <a:pt x="20872" y="8529"/>
                  <a:pt x="18751" y="5058"/>
                </a:cubicBezTo>
                <a:cubicBezTo>
                  <a:pt x="18558" y="4672"/>
                  <a:pt x="18365" y="4479"/>
                  <a:pt x="18172" y="4093"/>
                </a:cubicBezTo>
                <a:cubicBezTo>
                  <a:pt x="18172" y="3901"/>
                  <a:pt x="18172" y="3901"/>
                  <a:pt x="18172" y="3901"/>
                </a:cubicBezTo>
                <a:cubicBezTo>
                  <a:pt x="18558" y="3708"/>
                  <a:pt x="18558" y="3322"/>
                  <a:pt x="18172" y="2936"/>
                </a:cubicBezTo>
                <a:cubicBezTo>
                  <a:pt x="17208" y="1779"/>
                  <a:pt x="17208" y="1779"/>
                  <a:pt x="17208" y="1779"/>
                </a:cubicBezTo>
                <a:cubicBezTo>
                  <a:pt x="16822" y="1586"/>
                  <a:pt x="16436" y="1586"/>
                  <a:pt x="16051" y="1779"/>
                </a:cubicBezTo>
                <a:cubicBezTo>
                  <a:pt x="15858" y="1972"/>
                  <a:pt x="15858" y="1972"/>
                  <a:pt x="15858" y="1972"/>
                </a:cubicBezTo>
                <a:cubicBezTo>
                  <a:pt x="12772" y="-342"/>
                  <a:pt x="8529" y="-728"/>
                  <a:pt x="5058" y="1393"/>
                </a:cubicBezTo>
                <a:cubicBezTo>
                  <a:pt x="4672" y="1586"/>
                  <a:pt x="4479" y="1779"/>
                  <a:pt x="4093" y="1972"/>
                </a:cubicBezTo>
                <a:cubicBezTo>
                  <a:pt x="3901" y="1972"/>
                  <a:pt x="3901" y="1972"/>
                  <a:pt x="3901" y="1972"/>
                </a:cubicBezTo>
                <a:cubicBezTo>
                  <a:pt x="3708" y="1586"/>
                  <a:pt x="3322" y="1586"/>
                  <a:pt x="2936" y="1972"/>
                </a:cubicBezTo>
                <a:cubicBezTo>
                  <a:pt x="1779" y="2936"/>
                  <a:pt x="1779" y="2936"/>
                  <a:pt x="1779" y="2936"/>
                </a:cubicBezTo>
                <a:cubicBezTo>
                  <a:pt x="1586" y="3322"/>
                  <a:pt x="1586" y="3708"/>
                  <a:pt x="1779" y="4093"/>
                </a:cubicBezTo>
                <a:cubicBezTo>
                  <a:pt x="1972" y="4286"/>
                  <a:pt x="1972" y="4286"/>
                  <a:pt x="1972" y="4286"/>
                </a:cubicBezTo>
                <a:cubicBezTo>
                  <a:pt x="-342" y="7372"/>
                  <a:pt x="-728" y="11615"/>
                  <a:pt x="1393" y="15086"/>
                </a:cubicBezTo>
                <a:cubicBezTo>
                  <a:pt x="1586" y="15472"/>
                  <a:pt x="1779" y="15665"/>
                  <a:pt x="1972" y="16051"/>
                </a:cubicBezTo>
                <a:cubicBezTo>
                  <a:pt x="1972" y="16051"/>
                  <a:pt x="1972" y="16051"/>
                  <a:pt x="1972" y="16051"/>
                </a:cubicBezTo>
                <a:cubicBezTo>
                  <a:pt x="1586" y="16436"/>
                  <a:pt x="1586" y="16822"/>
                  <a:pt x="1972" y="17208"/>
                </a:cubicBezTo>
                <a:close/>
                <a:moveTo>
                  <a:pt x="14315" y="17401"/>
                </a:moveTo>
                <a:cubicBezTo>
                  <a:pt x="11422" y="19136"/>
                  <a:pt x="7951" y="18943"/>
                  <a:pt x="5251" y="17015"/>
                </a:cubicBezTo>
                <a:cubicBezTo>
                  <a:pt x="8143" y="14315"/>
                  <a:pt x="8143" y="14315"/>
                  <a:pt x="8143" y="14315"/>
                </a:cubicBezTo>
                <a:cubicBezTo>
                  <a:pt x="9301" y="14893"/>
                  <a:pt x="10843" y="14893"/>
                  <a:pt x="12001" y="14315"/>
                </a:cubicBezTo>
                <a:cubicBezTo>
                  <a:pt x="14893" y="17015"/>
                  <a:pt x="14893" y="17015"/>
                  <a:pt x="14893" y="17015"/>
                </a:cubicBezTo>
                <a:cubicBezTo>
                  <a:pt x="14701" y="17208"/>
                  <a:pt x="14508" y="17208"/>
                  <a:pt x="14315" y="17401"/>
                </a:cubicBezTo>
                <a:close/>
                <a:moveTo>
                  <a:pt x="7372" y="11615"/>
                </a:moveTo>
                <a:cubicBezTo>
                  <a:pt x="6601" y="10072"/>
                  <a:pt x="6986" y="8336"/>
                  <a:pt x="8529" y="7372"/>
                </a:cubicBezTo>
                <a:cubicBezTo>
                  <a:pt x="10072" y="6601"/>
                  <a:pt x="11808" y="6986"/>
                  <a:pt x="12772" y="8529"/>
                </a:cubicBezTo>
                <a:cubicBezTo>
                  <a:pt x="13543" y="9879"/>
                  <a:pt x="13158" y="11422"/>
                  <a:pt x="12193" y="12386"/>
                </a:cubicBezTo>
                <a:cubicBezTo>
                  <a:pt x="12193" y="12386"/>
                  <a:pt x="12193" y="12386"/>
                  <a:pt x="12193" y="12386"/>
                </a:cubicBezTo>
                <a:cubicBezTo>
                  <a:pt x="12001" y="12579"/>
                  <a:pt x="11808" y="12579"/>
                  <a:pt x="11615" y="12772"/>
                </a:cubicBezTo>
                <a:cubicBezTo>
                  <a:pt x="10265" y="13543"/>
                  <a:pt x="8722" y="13158"/>
                  <a:pt x="7758" y="12193"/>
                </a:cubicBezTo>
                <a:cubicBezTo>
                  <a:pt x="7758" y="12193"/>
                  <a:pt x="7758" y="12193"/>
                  <a:pt x="7758" y="12193"/>
                </a:cubicBezTo>
                <a:cubicBezTo>
                  <a:pt x="7565" y="12001"/>
                  <a:pt x="7565" y="11808"/>
                  <a:pt x="7372" y="11615"/>
                </a:cubicBezTo>
                <a:close/>
                <a:moveTo>
                  <a:pt x="17401" y="5829"/>
                </a:moveTo>
                <a:cubicBezTo>
                  <a:pt x="19136" y="8722"/>
                  <a:pt x="18943" y="12193"/>
                  <a:pt x="17015" y="14893"/>
                </a:cubicBezTo>
                <a:cubicBezTo>
                  <a:pt x="14315" y="12001"/>
                  <a:pt x="14315" y="12001"/>
                  <a:pt x="14315" y="12001"/>
                </a:cubicBezTo>
                <a:cubicBezTo>
                  <a:pt x="14893" y="10843"/>
                  <a:pt x="14893" y="9301"/>
                  <a:pt x="14315" y="8143"/>
                </a:cubicBezTo>
                <a:cubicBezTo>
                  <a:pt x="17015" y="5251"/>
                  <a:pt x="17015" y="5251"/>
                  <a:pt x="17015" y="5251"/>
                </a:cubicBezTo>
                <a:cubicBezTo>
                  <a:pt x="17208" y="5443"/>
                  <a:pt x="17208" y="5636"/>
                  <a:pt x="17401" y="5829"/>
                </a:cubicBezTo>
                <a:close/>
                <a:moveTo>
                  <a:pt x="5829" y="2743"/>
                </a:moveTo>
                <a:cubicBezTo>
                  <a:pt x="8722" y="1008"/>
                  <a:pt x="12193" y="1201"/>
                  <a:pt x="14893" y="3129"/>
                </a:cubicBezTo>
                <a:cubicBezTo>
                  <a:pt x="12001" y="5829"/>
                  <a:pt x="12001" y="5829"/>
                  <a:pt x="12001" y="5829"/>
                </a:cubicBezTo>
                <a:cubicBezTo>
                  <a:pt x="10843" y="5251"/>
                  <a:pt x="9301" y="5251"/>
                  <a:pt x="7951" y="5829"/>
                </a:cubicBezTo>
                <a:cubicBezTo>
                  <a:pt x="5251" y="3129"/>
                  <a:pt x="5251" y="3129"/>
                  <a:pt x="5251" y="3129"/>
                </a:cubicBezTo>
                <a:cubicBezTo>
                  <a:pt x="5443" y="2936"/>
                  <a:pt x="5636" y="2936"/>
                  <a:pt x="5829" y="2743"/>
                </a:cubicBezTo>
                <a:close/>
                <a:moveTo>
                  <a:pt x="2743" y="14315"/>
                </a:moveTo>
                <a:cubicBezTo>
                  <a:pt x="1008" y="11422"/>
                  <a:pt x="1201" y="7951"/>
                  <a:pt x="3129" y="5251"/>
                </a:cubicBezTo>
                <a:cubicBezTo>
                  <a:pt x="5829" y="8143"/>
                  <a:pt x="5829" y="8143"/>
                  <a:pt x="5829" y="8143"/>
                </a:cubicBezTo>
                <a:cubicBezTo>
                  <a:pt x="5251" y="9301"/>
                  <a:pt x="5251" y="10843"/>
                  <a:pt x="5829" y="12001"/>
                </a:cubicBezTo>
                <a:cubicBezTo>
                  <a:pt x="3129" y="14893"/>
                  <a:pt x="3129" y="14893"/>
                  <a:pt x="3129" y="14893"/>
                </a:cubicBezTo>
                <a:cubicBezTo>
                  <a:pt x="2936" y="14701"/>
                  <a:pt x="2936" y="14508"/>
                  <a:pt x="2743" y="14315"/>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180" name="Group 90"/>
          <p:cNvGrpSpPr/>
          <p:nvPr/>
        </p:nvGrpSpPr>
        <p:grpSpPr>
          <a:xfrm>
            <a:off x="6449004" y="2338126"/>
            <a:ext cx="739127" cy="833483"/>
            <a:chOff x="0" y="0"/>
            <a:chExt cx="739126" cy="833481"/>
          </a:xfrm>
        </p:grpSpPr>
        <p:sp>
          <p:nvSpPr>
            <p:cNvPr id="1178" name="Freeform 81"/>
            <p:cNvSpPr/>
            <p:nvPr/>
          </p:nvSpPr>
          <p:spPr>
            <a:xfrm>
              <a:off x="51111" y="0"/>
              <a:ext cx="632977" cy="63690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50" y="21600"/>
                    <a:pt x="21600" y="16650"/>
                    <a:pt x="21600" y="10800"/>
                  </a:cubicBezTo>
                  <a:cubicBezTo>
                    <a:pt x="21600" y="4725"/>
                    <a:pt x="16650" y="0"/>
                    <a:pt x="10800" y="0"/>
                  </a:cubicBezTo>
                  <a:cubicBezTo>
                    <a:pt x="4950" y="0"/>
                    <a:pt x="0" y="4725"/>
                    <a:pt x="0" y="10800"/>
                  </a:cubicBezTo>
                  <a:cubicBezTo>
                    <a:pt x="0" y="16650"/>
                    <a:pt x="4950" y="21600"/>
                    <a:pt x="10800" y="21600"/>
                  </a:cubicBezTo>
                  <a:close/>
                  <a:moveTo>
                    <a:pt x="10800" y="19800"/>
                  </a:moveTo>
                  <a:cubicBezTo>
                    <a:pt x="7425" y="19800"/>
                    <a:pt x="4500" y="17775"/>
                    <a:pt x="2925" y="15075"/>
                  </a:cubicBezTo>
                  <a:cubicBezTo>
                    <a:pt x="2925" y="15075"/>
                    <a:pt x="2925" y="15075"/>
                    <a:pt x="2925" y="15075"/>
                  </a:cubicBezTo>
                  <a:cubicBezTo>
                    <a:pt x="3150" y="15075"/>
                    <a:pt x="3600" y="14850"/>
                    <a:pt x="3825" y="14400"/>
                  </a:cubicBezTo>
                  <a:cubicBezTo>
                    <a:pt x="4050" y="13950"/>
                    <a:pt x="4050" y="13275"/>
                    <a:pt x="4275" y="12825"/>
                  </a:cubicBezTo>
                  <a:cubicBezTo>
                    <a:pt x="5400" y="13725"/>
                    <a:pt x="7875" y="15300"/>
                    <a:pt x="12375" y="15750"/>
                  </a:cubicBezTo>
                  <a:cubicBezTo>
                    <a:pt x="12600" y="15750"/>
                    <a:pt x="12825" y="15750"/>
                    <a:pt x="13050" y="15750"/>
                  </a:cubicBezTo>
                  <a:cubicBezTo>
                    <a:pt x="15075" y="15750"/>
                    <a:pt x="17325" y="15075"/>
                    <a:pt x="18900" y="14625"/>
                  </a:cubicBezTo>
                  <a:cubicBezTo>
                    <a:pt x="17325" y="17775"/>
                    <a:pt x="14400" y="19800"/>
                    <a:pt x="10800" y="19800"/>
                  </a:cubicBezTo>
                  <a:close/>
                  <a:moveTo>
                    <a:pt x="10800" y="1800"/>
                  </a:moveTo>
                  <a:cubicBezTo>
                    <a:pt x="15750" y="1800"/>
                    <a:pt x="19800" y="5850"/>
                    <a:pt x="19800" y="10800"/>
                  </a:cubicBezTo>
                  <a:cubicBezTo>
                    <a:pt x="19800" y="11700"/>
                    <a:pt x="19575" y="12825"/>
                    <a:pt x="19350" y="13725"/>
                  </a:cubicBezTo>
                  <a:cubicBezTo>
                    <a:pt x="18000" y="14175"/>
                    <a:pt x="14850" y="14850"/>
                    <a:pt x="12600" y="14850"/>
                  </a:cubicBezTo>
                  <a:cubicBezTo>
                    <a:pt x="6525" y="14400"/>
                    <a:pt x="4500" y="11475"/>
                    <a:pt x="4275" y="11475"/>
                  </a:cubicBezTo>
                  <a:cubicBezTo>
                    <a:pt x="4275" y="11475"/>
                    <a:pt x="4050" y="11250"/>
                    <a:pt x="3825" y="11250"/>
                  </a:cubicBezTo>
                  <a:cubicBezTo>
                    <a:pt x="3825" y="11475"/>
                    <a:pt x="3600" y="11475"/>
                    <a:pt x="3600" y="11700"/>
                  </a:cubicBezTo>
                  <a:cubicBezTo>
                    <a:pt x="3600" y="11700"/>
                    <a:pt x="3375" y="13050"/>
                    <a:pt x="2925" y="13950"/>
                  </a:cubicBezTo>
                  <a:cubicBezTo>
                    <a:pt x="2925" y="14175"/>
                    <a:pt x="2700" y="14175"/>
                    <a:pt x="2700" y="14175"/>
                  </a:cubicBezTo>
                  <a:cubicBezTo>
                    <a:pt x="2700" y="14175"/>
                    <a:pt x="2475" y="14175"/>
                    <a:pt x="2475" y="14175"/>
                  </a:cubicBezTo>
                  <a:cubicBezTo>
                    <a:pt x="2025" y="13050"/>
                    <a:pt x="1800" y="11925"/>
                    <a:pt x="1800" y="10800"/>
                  </a:cubicBezTo>
                  <a:cubicBezTo>
                    <a:pt x="1800" y="5850"/>
                    <a:pt x="5850" y="1800"/>
                    <a:pt x="10800" y="1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79" name="Freeform 82"/>
            <p:cNvSpPr/>
            <p:nvPr/>
          </p:nvSpPr>
          <p:spPr>
            <a:xfrm>
              <a:off x="-1" y="544818"/>
              <a:ext cx="739128" cy="288664"/>
            </a:xfrm>
            <a:custGeom>
              <a:avLst/>
              <a:gdLst/>
              <a:ahLst/>
              <a:cxnLst>
                <a:cxn ang="0">
                  <a:pos x="wd2" y="hd2"/>
                </a:cxn>
                <a:cxn ang="5400000">
                  <a:pos x="wd2" y="hd2"/>
                </a:cxn>
                <a:cxn ang="10800000">
                  <a:pos x="wd2" y="hd2"/>
                </a:cxn>
                <a:cxn ang="16200000">
                  <a:pos x="wd2" y="hd2"/>
                </a:cxn>
              </a:cxnLst>
              <a:rect l="0" t="0" r="r" b="b"/>
              <a:pathLst>
                <a:path w="21600" h="21432" extrusionOk="0">
                  <a:moveTo>
                    <a:pt x="18900" y="323"/>
                  </a:moveTo>
                  <a:cubicBezTo>
                    <a:pt x="18707" y="-168"/>
                    <a:pt x="18129" y="-168"/>
                    <a:pt x="17936" y="814"/>
                  </a:cubicBezTo>
                  <a:cubicBezTo>
                    <a:pt x="17550" y="1796"/>
                    <a:pt x="17743" y="2777"/>
                    <a:pt x="18129" y="3268"/>
                  </a:cubicBezTo>
                  <a:cubicBezTo>
                    <a:pt x="19479" y="6214"/>
                    <a:pt x="20057" y="7687"/>
                    <a:pt x="20057" y="9650"/>
                  </a:cubicBezTo>
                  <a:cubicBezTo>
                    <a:pt x="20057" y="15541"/>
                    <a:pt x="17550" y="17505"/>
                    <a:pt x="10800" y="17505"/>
                  </a:cubicBezTo>
                  <a:cubicBezTo>
                    <a:pt x="4050" y="17505"/>
                    <a:pt x="1543" y="15541"/>
                    <a:pt x="1543" y="9650"/>
                  </a:cubicBezTo>
                  <a:cubicBezTo>
                    <a:pt x="1543" y="7687"/>
                    <a:pt x="2121" y="6214"/>
                    <a:pt x="3471" y="3268"/>
                  </a:cubicBezTo>
                  <a:cubicBezTo>
                    <a:pt x="3857" y="2777"/>
                    <a:pt x="4050" y="1796"/>
                    <a:pt x="3664" y="814"/>
                  </a:cubicBezTo>
                  <a:cubicBezTo>
                    <a:pt x="3471" y="-168"/>
                    <a:pt x="2893" y="-168"/>
                    <a:pt x="2700" y="323"/>
                  </a:cubicBezTo>
                  <a:cubicBezTo>
                    <a:pt x="1350" y="2777"/>
                    <a:pt x="0" y="5232"/>
                    <a:pt x="0" y="9650"/>
                  </a:cubicBezTo>
                  <a:cubicBezTo>
                    <a:pt x="0" y="20450"/>
                    <a:pt x="5593" y="21432"/>
                    <a:pt x="10800" y="21432"/>
                  </a:cubicBezTo>
                  <a:cubicBezTo>
                    <a:pt x="16007" y="21432"/>
                    <a:pt x="21600" y="20450"/>
                    <a:pt x="21600" y="9650"/>
                  </a:cubicBezTo>
                  <a:cubicBezTo>
                    <a:pt x="21600" y="5232"/>
                    <a:pt x="20250" y="2777"/>
                    <a:pt x="18900" y="32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84" name="Group 93"/>
          <p:cNvGrpSpPr/>
          <p:nvPr/>
        </p:nvGrpSpPr>
        <p:grpSpPr>
          <a:xfrm>
            <a:off x="4471694" y="2409624"/>
            <a:ext cx="720176" cy="690487"/>
            <a:chOff x="0" y="0"/>
            <a:chExt cx="720174" cy="690485"/>
          </a:xfrm>
        </p:grpSpPr>
        <p:sp>
          <p:nvSpPr>
            <p:cNvPr id="1181" name="Freeform 238"/>
            <p:cNvSpPr/>
            <p:nvPr/>
          </p:nvSpPr>
          <p:spPr>
            <a:xfrm>
              <a:off x="0" y="0"/>
              <a:ext cx="720175" cy="666261"/>
            </a:xfrm>
            <a:custGeom>
              <a:avLst/>
              <a:gdLst/>
              <a:ahLst/>
              <a:cxnLst>
                <a:cxn ang="0">
                  <a:pos x="wd2" y="hd2"/>
                </a:cxn>
                <a:cxn ang="5400000">
                  <a:pos x="wd2" y="hd2"/>
                </a:cxn>
                <a:cxn ang="10800000">
                  <a:pos x="wd2" y="hd2"/>
                </a:cxn>
                <a:cxn ang="16200000">
                  <a:pos x="wd2" y="hd2"/>
                </a:cxn>
              </a:cxnLst>
              <a:rect l="0" t="0" r="r" b="b"/>
              <a:pathLst>
                <a:path w="20824" h="21600" extrusionOk="0">
                  <a:moveTo>
                    <a:pt x="19445" y="5731"/>
                  </a:moveTo>
                  <a:cubicBezTo>
                    <a:pt x="17481" y="2204"/>
                    <a:pt x="13947" y="0"/>
                    <a:pt x="10412" y="0"/>
                  </a:cubicBezTo>
                  <a:cubicBezTo>
                    <a:pt x="6877" y="0"/>
                    <a:pt x="3343" y="2204"/>
                    <a:pt x="1379" y="5731"/>
                  </a:cubicBezTo>
                  <a:cubicBezTo>
                    <a:pt x="-388" y="9037"/>
                    <a:pt x="-388" y="12784"/>
                    <a:pt x="987" y="16310"/>
                  </a:cubicBezTo>
                  <a:cubicBezTo>
                    <a:pt x="987" y="16531"/>
                    <a:pt x="987" y="16971"/>
                    <a:pt x="987" y="17192"/>
                  </a:cubicBezTo>
                  <a:cubicBezTo>
                    <a:pt x="987" y="19616"/>
                    <a:pt x="2557" y="21600"/>
                    <a:pt x="4128" y="21600"/>
                  </a:cubicBezTo>
                  <a:cubicBezTo>
                    <a:pt x="4128" y="12784"/>
                    <a:pt x="4128" y="12784"/>
                    <a:pt x="4128" y="12784"/>
                  </a:cubicBezTo>
                  <a:cubicBezTo>
                    <a:pt x="3343" y="12784"/>
                    <a:pt x="2557" y="13445"/>
                    <a:pt x="1968" y="14106"/>
                  </a:cubicBezTo>
                  <a:cubicBezTo>
                    <a:pt x="1183" y="11461"/>
                    <a:pt x="1576" y="9037"/>
                    <a:pt x="2754" y="6612"/>
                  </a:cubicBezTo>
                  <a:cubicBezTo>
                    <a:pt x="4325" y="3747"/>
                    <a:pt x="7467" y="1763"/>
                    <a:pt x="10412" y="1763"/>
                  </a:cubicBezTo>
                  <a:cubicBezTo>
                    <a:pt x="13357" y="1763"/>
                    <a:pt x="16499" y="3747"/>
                    <a:pt x="18070" y="6612"/>
                  </a:cubicBezTo>
                  <a:cubicBezTo>
                    <a:pt x="19248" y="9037"/>
                    <a:pt x="19641" y="11461"/>
                    <a:pt x="18856" y="14106"/>
                  </a:cubicBezTo>
                  <a:cubicBezTo>
                    <a:pt x="18267" y="13445"/>
                    <a:pt x="17481" y="12784"/>
                    <a:pt x="16696" y="12784"/>
                  </a:cubicBezTo>
                  <a:cubicBezTo>
                    <a:pt x="16696" y="21600"/>
                    <a:pt x="16696" y="21600"/>
                    <a:pt x="16696" y="21600"/>
                  </a:cubicBezTo>
                  <a:cubicBezTo>
                    <a:pt x="18267" y="21600"/>
                    <a:pt x="19837" y="19616"/>
                    <a:pt x="19837" y="17192"/>
                  </a:cubicBezTo>
                  <a:cubicBezTo>
                    <a:pt x="19837" y="16971"/>
                    <a:pt x="19837" y="16531"/>
                    <a:pt x="19837" y="16310"/>
                  </a:cubicBezTo>
                  <a:cubicBezTo>
                    <a:pt x="21212" y="12784"/>
                    <a:pt x="21212" y="9037"/>
                    <a:pt x="19445" y="573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82" name="Freeform 239"/>
            <p:cNvSpPr/>
            <p:nvPr/>
          </p:nvSpPr>
          <p:spPr>
            <a:xfrm>
              <a:off x="172322" y="367450"/>
              <a:ext cx="52496" cy="323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900"/>
                    <a:pt x="0" y="1800"/>
                  </a:cubicBezTo>
                  <a:cubicBezTo>
                    <a:pt x="0" y="19800"/>
                    <a:pt x="0" y="19800"/>
                    <a:pt x="0" y="19800"/>
                  </a:cubicBezTo>
                  <a:cubicBezTo>
                    <a:pt x="0" y="21150"/>
                    <a:pt x="5400" y="21600"/>
                    <a:pt x="10800" y="21600"/>
                  </a:cubicBezTo>
                  <a:cubicBezTo>
                    <a:pt x="16200" y="21600"/>
                    <a:pt x="21600" y="21150"/>
                    <a:pt x="21600" y="19800"/>
                  </a:cubicBezTo>
                  <a:cubicBezTo>
                    <a:pt x="21600" y="1800"/>
                    <a:pt x="21600" y="1800"/>
                    <a:pt x="21600" y="1800"/>
                  </a:cubicBezTo>
                  <a:cubicBezTo>
                    <a:pt x="21600" y="900"/>
                    <a:pt x="162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83" name="Freeform 240"/>
            <p:cNvSpPr/>
            <p:nvPr/>
          </p:nvSpPr>
          <p:spPr>
            <a:xfrm>
              <a:off x="495357" y="367450"/>
              <a:ext cx="56532" cy="323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900"/>
                    <a:pt x="0" y="1800"/>
                  </a:cubicBezTo>
                  <a:cubicBezTo>
                    <a:pt x="0" y="19800"/>
                    <a:pt x="0" y="19800"/>
                    <a:pt x="0" y="19800"/>
                  </a:cubicBezTo>
                  <a:cubicBezTo>
                    <a:pt x="0" y="21150"/>
                    <a:pt x="5400" y="21600"/>
                    <a:pt x="10800" y="21600"/>
                  </a:cubicBezTo>
                  <a:cubicBezTo>
                    <a:pt x="16200" y="21600"/>
                    <a:pt x="21600" y="21150"/>
                    <a:pt x="21600" y="19800"/>
                  </a:cubicBezTo>
                  <a:cubicBezTo>
                    <a:pt x="21600" y="1800"/>
                    <a:pt x="21600" y="1800"/>
                    <a:pt x="21600" y="1800"/>
                  </a:cubicBezTo>
                  <a:cubicBezTo>
                    <a:pt x="21600" y="900"/>
                    <a:pt x="162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87" name="Group 97"/>
          <p:cNvGrpSpPr/>
          <p:nvPr/>
        </p:nvGrpSpPr>
        <p:grpSpPr>
          <a:xfrm>
            <a:off x="705269" y="7429596"/>
            <a:ext cx="861815" cy="857549"/>
            <a:chOff x="0" y="0"/>
            <a:chExt cx="861813" cy="857548"/>
          </a:xfrm>
        </p:grpSpPr>
        <p:sp>
          <p:nvSpPr>
            <p:cNvPr id="1185" name="Freeform 70"/>
            <p:cNvSpPr/>
            <p:nvPr/>
          </p:nvSpPr>
          <p:spPr>
            <a:xfrm>
              <a:off x="0" y="0"/>
              <a:ext cx="861814" cy="85754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540" y="21600"/>
                    <a:pt x="8640" y="20700"/>
                    <a:pt x="8640" y="19440"/>
                  </a:cubicBezTo>
                  <a:cubicBezTo>
                    <a:pt x="8640" y="19080"/>
                    <a:pt x="8640" y="19080"/>
                    <a:pt x="8640" y="19080"/>
                  </a:cubicBezTo>
                  <a:cubicBezTo>
                    <a:pt x="5580" y="18360"/>
                    <a:pt x="3240" y="16020"/>
                    <a:pt x="2520" y="12960"/>
                  </a:cubicBezTo>
                  <a:cubicBezTo>
                    <a:pt x="2160" y="12960"/>
                    <a:pt x="2160" y="12960"/>
                    <a:pt x="2160" y="12960"/>
                  </a:cubicBezTo>
                  <a:cubicBezTo>
                    <a:pt x="900" y="12960"/>
                    <a:pt x="0" y="12060"/>
                    <a:pt x="0" y="10800"/>
                  </a:cubicBezTo>
                  <a:cubicBezTo>
                    <a:pt x="0" y="9540"/>
                    <a:pt x="900" y="8640"/>
                    <a:pt x="2160" y="8640"/>
                  </a:cubicBezTo>
                  <a:cubicBezTo>
                    <a:pt x="2520" y="8640"/>
                    <a:pt x="2520" y="8640"/>
                    <a:pt x="2520" y="8640"/>
                  </a:cubicBezTo>
                  <a:cubicBezTo>
                    <a:pt x="3240" y="5580"/>
                    <a:pt x="5580" y="3240"/>
                    <a:pt x="8640" y="2520"/>
                  </a:cubicBezTo>
                  <a:cubicBezTo>
                    <a:pt x="8640" y="2160"/>
                    <a:pt x="8640" y="2160"/>
                    <a:pt x="8640" y="2160"/>
                  </a:cubicBezTo>
                  <a:cubicBezTo>
                    <a:pt x="8640" y="900"/>
                    <a:pt x="9540" y="0"/>
                    <a:pt x="10800" y="0"/>
                  </a:cubicBezTo>
                  <a:cubicBezTo>
                    <a:pt x="12060" y="0"/>
                    <a:pt x="12960" y="900"/>
                    <a:pt x="12960" y="2160"/>
                  </a:cubicBezTo>
                  <a:cubicBezTo>
                    <a:pt x="12960" y="2520"/>
                    <a:pt x="12960" y="2520"/>
                    <a:pt x="12960" y="2520"/>
                  </a:cubicBezTo>
                  <a:cubicBezTo>
                    <a:pt x="16020" y="3240"/>
                    <a:pt x="18360" y="5580"/>
                    <a:pt x="19080" y="8640"/>
                  </a:cubicBezTo>
                  <a:cubicBezTo>
                    <a:pt x="19440" y="8640"/>
                    <a:pt x="19440" y="8640"/>
                    <a:pt x="19440" y="8640"/>
                  </a:cubicBezTo>
                  <a:cubicBezTo>
                    <a:pt x="20700" y="8640"/>
                    <a:pt x="21600" y="9540"/>
                    <a:pt x="21600" y="10800"/>
                  </a:cubicBezTo>
                  <a:cubicBezTo>
                    <a:pt x="21600" y="12060"/>
                    <a:pt x="20700" y="12960"/>
                    <a:pt x="19440" y="12960"/>
                  </a:cubicBezTo>
                  <a:cubicBezTo>
                    <a:pt x="19080" y="12960"/>
                    <a:pt x="19080" y="12960"/>
                    <a:pt x="19080" y="12960"/>
                  </a:cubicBezTo>
                  <a:cubicBezTo>
                    <a:pt x="18360" y="16020"/>
                    <a:pt x="16020" y="18360"/>
                    <a:pt x="12960" y="19080"/>
                  </a:cubicBezTo>
                  <a:cubicBezTo>
                    <a:pt x="12960" y="19440"/>
                    <a:pt x="12960" y="19440"/>
                    <a:pt x="12960" y="19440"/>
                  </a:cubicBezTo>
                  <a:cubicBezTo>
                    <a:pt x="12960" y="20700"/>
                    <a:pt x="12060" y="21600"/>
                    <a:pt x="10800" y="21600"/>
                  </a:cubicBezTo>
                  <a:close/>
                  <a:moveTo>
                    <a:pt x="2160" y="10080"/>
                  </a:moveTo>
                  <a:cubicBezTo>
                    <a:pt x="1800" y="10080"/>
                    <a:pt x="1440" y="10440"/>
                    <a:pt x="1440" y="10800"/>
                  </a:cubicBezTo>
                  <a:cubicBezTo>
                    <a:pt x="1440" y="11160"/>
                    <a:pt x="1800" y="11520"/>
                    <a:pt x="2160" y="11520"/>
                  </a:cubicBezTo>
                  <a:cubicBezTo>
                    <a:pt x="3060" y="11520"/>
                    <a:pt x="3060" y="11520"/>
                    <a:pt x="3060" y="11520"/>
                  </a:cubicBezTo>
                  <a:cubicBezTo>
                    <a:pt x="3420" y="11520"/>
                    <a:pt x="3600" y="11700"/>
                    <a:pt x="3780" y="12060"/>
                  </a:cubicBezTo>
                  <a:cubicBezTo>
                    <a:pt x="4320" y="14940"/>
                    <a:pt x="6660" y="17280"/>
                    <a:pt x="9540" y="17820"/>
                  </a:cubicBezTo>
                  <a:cubicBezTo>
                    <a:pt x="9900" y="18000"/>
                    <a:pt x="10080" y="18180"/>
                    <a:pt x="10080" y="18540"/>
                  </a:cubicBezTo>
                  <a:cubicBezTo>
                    <a:pt x="10080" y="19440"/>
                    <a:pt x="10080" y="19440"/>
                    <a:pt x="10080" y="19440"/>
                  </a:cubicBezTo>
                  <a:cubicBezTo>
                    <a:pt x="10080" y="19800"/>
                    <a:pt x="10440" y="20160"/>
                    <a:pt x="10800" y="20160"/>
                  </a:cubicBezTo>
                  <a:cubicBezTo>
                    <a:pt x="11160" y="20160"/>
                    <a:pt x="11520" y="19800"/>
                    <a:pt x="11520" y="19440"/>
                  </a:cubicBezTo>
                  <a:cubicBezTo>
                    <a:pt x="11520" y="18540"/>
                    <a:pt x="11520" y="18540"/>
                    <a:pt x="11520" y="18540"/>
                  </a:cubicBezTo>
                  <a:cubicBezTo>
                    <a:pt x="11520" y="18180"/>
                    <a:pt x="11700" y="18000"/>
                    <a:pt x="12060" y="17820"/>
                  </a:cubicBezTo>
                  <a:cubicBezTo>
                    <a:pt x="14940" y="17280"/>
                    <a:pt x="17280" y="14940"/>
                    <a:pt x="17820" y="12060"/>
                  </a:cubicBezTo>
                  <a:cubicBezTo>
                    <a:pt x="18000" y="11700"/>
                    <a:pt x="18180" y="11520"/>
                    <a:pt x="18540" y="11520"/>
                  </a:cubicBezTo>
                  <a:cubicBezTo>
                    <a:pt x="19440" y="11520"/>
                    <a:pt x="19440" y="11520"/>
                    <a:pt x="19440" y="11520"/>
                  </a:cubicBezTo>
                  <a:cubicBezTo>
                    <a:pt x="19800" y="11520"/>
                    <a:pt x="20160" y="11160"/>
                    <a:pt x="20160" y="10800"/>
                  </a:cubicBezTo>
                  <a:cubicBezTo>
                    <a:pt x="20160" y="10440"/>
                    <a:pt x="19800" y="10080"/>
                    <a:pt x="19440" y="10080"/>
                  </a:cubicBezTo>
                  <a:cubicBezTo>
                    <a:pt x="18540" y="10080"/>
                    <a:pt x="18540" y="10080"/>
                    <a:pt x="18540" y="10080"/>
                  </a:cubicBezTo>
                  <a:cubicBezTo>
                    <a:pt x="18180" y="10080"/>
                    <a:pt x="18000" y="9900"/>
                    <a:pt x="17820" y="9540"/>
                  </a:cubicBezTo>
                  <a:cubicBezTo>
                    <a:pt x="17280" y="6660"/>
                    <a:pt x="14940" y="4320"/>
                    <a:pt x="12060" y="3780"/>
                  </a:cubicBezTo>
                  <a:cubicBezTo>
                    <a:pt x="11700" y="3600"/>
                    <a:pt x="11520" y="3420"/>
                    <a:pt x="11520" y="3060"/>
                  </a:cubicBezTo>
                  <a:cubicBezTo>
                    <a:pt x="11520" y="2160"/>
                    <a:pt x="11520" y="2160"/>
                    <a:pt x="11520" y="2160"/>
                  </a:cubicBezTo>
                  <a:cubicBezTo>
                    <a:pt x="11520" y="1800"/>
                    <a:pt x="11160" y="1440"/>
                    <a:pt x="10800" y="1440"/>
                  </a:cubicBezTo>
                  <a:cubicBezTo>
                    <a:pt x="10440" y="1440"/>
                    <a:pt x="10080" y="1800"/>
                    <a:pt x="10080" y="2160"/>
                  </a:cubicBezTo>
                  <a:cubicBezTo>
                    <a:pt x="10080" y="3060"/>
                    <a:pt x="10080" y="3060"/>
                    <a:pt x="10080" y="3060"/>
                  </a:cubicBezTo>
                  <a:cubicBezTo>
                    <a:pt x="10080" y="3420"/>
                    <a:pt x="9900" y="3600"/>
                    <a:pt x="9540" y="3780"/>
                  </a:cubicBezTo>
                  <a:cubicBezTo>
                    <a:pt x="6660" y="4320"/>
                    <a:pt x="4320" y="6660"/>
                    <a:pt x="3780" y="9540"/>
                  </a:cubicBezTo>
                  <a:cubicBezTo>
                    <a:pt x="3600" y="9900"/>
                    <a:pt x="3420" y="10080"/>
                    <a:pt x="3060" y="10080"/>
                  </a:cubicBezTo>
                  <a:lnTo>
                    <a:pt x="2160" y="1008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86" name="Freeform 71"/>
            <p:cNvSpPr/>
            <p:nvPr/>
          </p:nvSpPr>
          <p:spPr>
            <a:xfrm>
              <a:off x="273049" y="268784"/>
              <a:ext cx="315715" cy="31571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09" y="21600"/>
                    <a:pt x="0" y="16691"/>
                    <a:pt x="0" y="10800"/>
                  </a:cubicBezTo>
                  <a:cubicBezTo>
                    <a:pt x="0" y="4909"/>
                    <a:pt x="4909" y="0"/>
                    <a:pt x="10800" y="0"/>
                  </a:cubicBezTo>
                  <a:cubicBezTo>
                    <a:pt x="16691" y="0"/>
                    <a:pt x="21600" y="4909"/>
                    <a:pt x="21600" y="10800"/>
                  </a:cubicBezTo>
                  <a:cubicBezTo>
                    <a:pt x="21600" y="16691"/>
                    <a:pt x="16691" y="21600"/>
                    <a:pt x="10800" y="21600"/>
                  </a:cubicBezTo>
                  <a:close/>
                  <a:moveTo>
                    <a:pt x="10800" y="1964"/>
                  </a:moveTo>
                  <a:cubicBezTo>
                    <a:pt x="5891" y="1964"/>
                    <a:pt x="1964" y="5891"/>
                    <a:pt x="1964" y="10800"/>
                  </a:cubicBezTo>
                  <a:cubicBezTo>
                    <a:pt x="1964" y="15709"/>
                    <a:pt x="5891" y="19636"/>
                    <a:pt x="10800" y="19636"/>
                  </a:cubicBezTo>
                  <a:cubicBezTo>
                    <a:pt x="15709" y="19636"/>
                    <a:pt x="19636" y="15709"/>
                    <a:pt x="19636" y="10800"/>
                  </a:cubicBezTo>
                  <a:cubicBezTo>
                    <a:pt x="19636" y="5891"/>
                    <a:pt x="15709" y="1964"/>
                    <a:pt x="10800" y="196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188" name="Freeform 7"/>
          <p:cNvSpPr/>
          <p:nvPr/>
        </p:nvSpPr>
        <p:spPr>
          <a:xfrm>
            <a:off x="22270366" y="7411657"/>
            <a:ext cx="930470" cy="899326"/>
          </a:xfrm>
          <a:custGeom>
            <a:avLst/>
            <a:gdLst/>
            <a:ahLst/>
            <a:cxnLst>
              <a:cxn ang="0">
                <a:pos x="wd2" y="hd2"/>
              </a:cxn>
              <a:cxn ang="5400000">
                <a:pos x="wd2" y="hd2"/>
              </a:cxn>
              <a:cxn ang="10800000">
                <a:pos x="wd2" y="hd2"/>
              </a:cxn>
              <a:cxn ang="16200000">
                <a:pos x="wd2" y="hd2"/>
              </a:cxn>
            </a:cxnLst>
            <a:rect l="0" t="0" r="r" b="b"/>
            <a:pathLst>
              <a:path w="21200" h="20941" extrusionOk="0">
                <a:moveTo>
                  <a:pt x="11379" y="19383"/>
                </a:moveTo>
                <a:cubicBezTo>
                  <a:pt x="11159" y="18019"/>
                  <a:pt x="11159" y="18019"/>
                  <a:pt x="11159" y="18019"/>
                </a:cubicBezTo>
                <a:cubicBezTo>
                  <a:pt x="10167" y="17791"/>
                  <a:pt x="9285" y="16996"/>
                  <a:pt x="8955" y="15973"/>
                </a:cubicBezTo>
                <a:cubicBezTo>
                  <a:pt x="8404" y="14381"/>
                  <a:pt x="9285" y="12676"/>
                  <a:pt x="10828" y="12107"/>
                </a:cubicBezTo>
                <a:cubicBezTo>
                  <a:pt x="12371" y="11653"/>
                  <a:pt x="14024" y="12448"/>
                  <a:pt x="14465" y="14040"/>
                </a:cubicBezTo>
                <a:cubicBezTo>
                  <a:pt x="14796" y="15177"/>
                  <a:pt x="14575" y="16314"/>
                  <a:pt x="13804" y="17109"/>
                </a:cubicBezTo>
                <a:cubicBezTo>
                  <a:pt x="14355" y="18019"/>
                  <a:pt x="14355" y="18019"/>
                  <a:pt x="14355" y="18019"/>
                </a:cubicBezTo>
                <a:cubicBezTo>
                  <a:pt x="15787" y="17337"/>
                  <a:pt x="16779" y="16768"/>
                  <a:pt x="16779" y="16768"/>
                </a:cubicBezTo>
                <a:cubicBezTo>
                  <a:pt x="17220" y="16655"/>
                  <a:pt x="17440" y="16086"/>
                  <a:pt x="17330" y="15631"/>
                </a:cubicBezTo>
                <a:cubicBezTo>
                  <a:pt x="17330" y="15631"/>
                  <a:pt x="16559" y="13813"/>
                  <a:pt x="15677" y="11653"/>
                </a:cubicBezTo>
                <a:cubicBezTo>
                  <a:pt x="16228" y="11198"/>
                  <a:pt x="16228" y="11198"/>
                  <a:pt x="16228" y="11198"/>
                </a:cubicBezTo>
                <a:cubicBezTo>
                  <a:pt x="16889" y="11994"/>
                  <a:pt x="18102" y="12335"/>
                  <a:pt x="19204" y="11994"/>
                </a:cubicBezTo>
                <a:cubicBezTo>
                  <a:pt x="20747" y="11425"/>
                  <a:pt x="21518" y="9720"/>
                  <a:pt x="21077" y="8128"/>
                </a:cubicBezTo>
                <a:cubicBezTo>
                  <a:pt x="20526" y="6537"/>
                  <a:pt x="18873" y="5741"/>
                  <a:pt x="17330" y="6196"/>
                </a:cubicBezTo>
                <a:cubicBezTo>
                  <a:pt x="16228" y="6537"/>
                  <a:pt x="15567" y="7560"/>
                  <a:pt x="15347" y="8583"/>
                </a:cubicBezTo>
                <a:cubicBezTo>
                  <a:pt x="14575" y="8697"/>
                  <a:pt x="14575" y="8697"/>
                  <a:pt x="14575" y="8697"/>
                </a:cubicBezTo>
                <a:cubicBezTo>
                  <a:pt x="14134" y="6991"/>
                  <a:pt x="13694" y="5286"/>
                  <a:pt x="13694" y="4149"/>
                </a:cubicBezTo>
                <a:cubicBezTo>
                  <a:pt x="13253" y="3808"/>
                  <a:pt x="13032" y="3467"/>
                  <a:pt x="12591" y="3581"/>
                </a:cubicBezTo>
                <a:cubicBezTo>
                  <a:pt x="12591" y="3581"/>
                  <a:pt x="10498" y="4604"/>
                  <a:pt x="8073" y="5627"/>
                </a:cubicBezTo>
                <a:cubicBezTo>
                  <a:pt x="7742" y="5173"/>
                  <a:pt x="7742" y="5173"/>
                  <a:pt x="7742" y="5173"/>
                </a:cubicBezTo>
                <a:cubicBezTo>
                  <a:pt x="8514" y="4377"/>
                  <a:pt x="8845" y="3240"/>
                  <a:pt x="8514" y="2103"/>
                </a:cubicBezTo>
                <a:cubicBezTo>
                  <a:pt x="7963" y="511"/>
                  <a:pt x="6310" y="-398"/>
                  <a:pt x="4767" y="170"/>
                </a:cubicBezTo>
                <a:cubicBezTo>
                  <a:pt x="3224" y="625"/>
                  <a:pt x="2453" y="2330"/>
                  <a:pt x="2894" y="3922"/>
                </a:cubicBezTo>
                <a:cubicBezTo>
                  <a:pt x="3334" y="5059"/>
                  <a:pt x="4216" y="5741"/>
                  <a:pt x="5208" y="5968"/>
                </a:cubicBezTo>
                <a:cubicBezTo>
                  <a:pt x="5318" y="6650"/>
                  <a:pt x="5318" y="6650"/>
                  <a:pt x="5318" y="6650"/>
                </a:cubicBezTo>
                <a:cubicBezTo>
                  <a:pt x="3334" y="7333"/>
                  <a:pt x="1461" y="7901"/>
                  <a:pt x="579" y="7674"/>
                </a:cubicBezTo>
                <a:cubicBezTo>
                  <a:pt x="138" y="8015"/>
                  <a:pt x="-82" y="8356"/>
                  <a:pt x="28" y="8810"/>
                </a:cubicBezTo>
                <a:cubicBezTo>
                  <a:pt x="-82" y="9834"/>
                  <a:pt x="469" y="11653"/>
                  <a:pt x="1020" y="13585"/>
                </a:cubicBezTo>
                <a:cubicBezTo>
                  <a:pt x="2012" y="13358"/>
                  <a:pt x="2012" y="13358"/>
                  <a:pt x="2012" y="13358"/>
                </a:cubicBezTo>
                <a:cubicBezTo>
                  <a:pt x="2232" y="12335"/>
                  <a:pt x="3004" y="11425"/>
                  <a:pt x="3996" y="11084"/>
                </a:cubicBezTo>
                <a:cubicBezTo>
                  <a:pt x="5538" y="10516"/>
                  <a:pt x="7191" y="11425"/>
                  <a:pt x="7742" y="13017"/>
                </a:cubicBezTo>
                <a:cubicBezTo>
                  <a:pt x="8183" y="14608"/>
                  <a:pt x="7412" y="16314"/>
                  <a:pt x="5869" y="16882"/>
                </a:cubicBezTo>
                <a:cubicBezTo>
                  <a:pt x="4767" y="17223"/>
                  <a:pt x="3665" y="16882"/>
                  <a:pt x="2894" y="16086"/>
                </a:cubicBezTo>
                <a:cubicBezTo>
                  <a:pt x="2122" y="16541"/>
                  <a:pt x="2122" y="16541"/>
                  <a:pt x="2122" y="16541"/>
                </a:cubicBezTo>
                <a:cubicBezTo>
                  <a:pt x="3004" y="18701"/>
                  <a:pt x="3665" y="20293"/>
                  <a:pt x="3665" y="20293"/>
                </a:cubicBezTo>
                <a:cubicBezTo>
                  <a:pt x="3885" y="20747"/>
                  <a:pt x="3885" y="20747"/>
                  <a:pt x="4767" y="20861"/>
                </a:cubicBezTo>
                <a:cubicBezTo>
                  <a:pt x="6200" y="21202"/>
                  <a:pt x="8845" y="20406"/>
                  <a:pt x="11379" y="19383"/>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193" name="Group 101"/>
          <p:cNvGrpSpPr/>
          <p:nvPr/>
        </p:nvGrpSpPr>
        <p:grpSpPr>
          <a:xfrm>
            <a:off x="16517201" y="5827631"/>
            <a:ext cx="750359" cy="628653"/>
            <a:chOff x="0" y="0"/>
            <a:chExt cx="750358" cy="628652"/>
          </a:xfrm>
        </p:grpSpPr>
        <p:sp>
          <p:nvSpPr>
            <p:cNvPr id="1189" name="Oval 9"/>
            <p:cNvSpPr/>
            <p:nvPr/>
          </p:nvSpPr>
          <p:spPr>
            <a:xfrm>
              <a:off x="298980" y="473076"/>
              <a:ext cx="152401" cy="155577"/>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0" name="Freeform 10"/>
            <p:cNvSpPr/>
            <p:nvPr/>
          </p:nvSpPr>
          <p:spPr>
            <a:xfrm>
              <a:off x="168293" y="295276"/>
              <a:ext cx="413774" cy="155577"/>
            </a:xfrm>
            <a:custGeom>
              <a:avLst/>
              <a:gdLst/>
              <a:ahLst/>
              <a:cxnLst>
                <a:cxn ang="0">
                  <a:pos x="wd2" y="hd2"/>
                </a:cxn>
                <a:cxn ang="5400000">
                  <a:pos x="wd2" y="hd2"/>
                </a:cxn>
                <a:cxn ang="10800000">
                  <a:pos x="wd2" y="hd2"/>
                </a:cxn>
                <a:cxn ang="16200000">
                  <a:pos x="wd2" y="hd2"/>
                </a:cxn>
              </a:cxnLst>
              <a:rect l="0" t="0" r="r" b="b"/>
              <a:pathLst>
                <a:path w="21325" h="21600" extrusionOk="0">
                  <a:moveTo>
                    <a:pt x="19863" y="21600"/>
                  </a:moveTo>
                  <a:cubicBezTo>
                    <a:pt x="19063" y="21600"/>
                    <a:pt x="18663" y="20520"/>
                    <a:pt x="18263" y="19440"/>
                  </a:cubicBezTo>
                  <a:cubicBezTo>
                    <a:pt x="16663" y="12960"/>
                    <a:pt x="13863" y="8640"/>
                    <a:pt x="10663" y="8640"/>
                  </a:cubicBezTo>
                  <a:cubicBezTo>
                    <a:pt x="7463" y="8640"/>
                    <a:pt x="4663" y="12960"/>
                    <a:pt x="3063" y="19440"/>
                  </a:cubicBezTo>
                  <a:cubicBezTo>
                    <a:pt x="2263" y="21600"/>
                    <a:pt x="1463" y="21600"/>
                    <a:pt x="663" y="20520"/>
                  </a:cubicBezTo>
                  <a:cubicBezTo>
                    <a:pt x="-137" y="18360"/>
                    <a:pt x="-137" y="16200"/>
                    <a:pt x="263" y="14040"/>
                  </a:cubicBezTo>
                  <a:cubicBezTo>
                    <a:pt x="2663" y="5400"/>
                    <a:pt x="6663" y="0"/>
                    <a:pt x="10663" y="0"/>
                  </a:cubicBezTo>
                  <a:cubicBezTo>
                    <a:pt x="14663" y="0"/>
                    <a:pt x="18663" y="5400"/>
                    <a:pt x="21063" y="14040"/>
                  </a:cubicBezTo>
                  <a:cubicBezTo>
                    <a:pt x="21463" y="16200"/>
                    <a:pt x="21463" y="18360"/>
                    <a:pt x="20663" y="20520"/>
                  </a:cubicBezTo>
                  <a:cubicBezTo>
                    <a:pt x="20263" y="20520"/>
                    <a:pt x="19863" y="21600"/>
                    <a:pt x="19863"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1" name="Freeform 11"/>
            <p:cNvSpPr/>
            <p:nvPr/>
          </p:nvSpPr>
          <p:spPr>
            <a:xfrm>
              <a:off x="-1" y="0"/>
              <a:ext cx="750360" cy="200027"/>
            </a:xfrm>
            <a:custGeom>
              <a:avLst/>
              <a:gdLst/>
              <a:ahLst/>
              <a:cxnLst>
                <a:cxn ang="0">
                  <a:pos x="wd2" y="hd2"/>
                </a:cxn>
                <a:cxn ang="5400000">
                  <a:pos x="wd2" y="hd2"/>
                </a:cxn>
                <a:cxn ang="10800000">
                  <a:pos x="wd2" y="hd2"/>
                </a:cxn>
                <a:cxn ang="16200000">
                  <a:pos x="wd2" y="hd2"/>
                </a:cxn>
              </a:cxnLst>
              <a:rect l="0" t="0" r="r" b="b"/>
              <a:pathLst>
                <a:path w="21449" h="21600" extrusionOk="0">
                  <a:moveTo>
                    <a:pt x="806" y="21600"/>
                  </a:moveTo>
                  <a:cubicBezTo>
                    <a:pt x="585" y="21600"/>
                    <a:pt x="365" y="20769"/>
                    <a:pt x="144" y="20769"/>
                  </a:cubicBezTo>
                  <a:cubicBezTo>
                    <a:pt x="-76" y="19108"/>
                    <a:pt x="-76" y="16615"/>
                    <a:pt x="365" y="15785"/>
                  </a:cubicBezTo>
                  <a:cubicBezTo>
                    <a:pt x="3230" y="5815"/>
                    <a:pt x="6757" y="0"/>
                    <a:pt x="10724" y="0"/>
                  </a:cubicBezTo>
                  <a:cubicBezTo>
                    <a:pt x="14691" y="0"/>
                    <a:pt x="18218" y="5815"/>
                    <a:pt x="21083" y="15785"/>
                  </a:cubicBezTo>
                  <a:cubicBezTo>
                    <a:pt x="21524" y="16615"/>
                    <a:pt x="21524" y="19108"/>
                    <a:pt x="21304" y="20769"/>
                  </a:cubicBezTo>
                  <a:cubicBezTo>
                    <a:pt x="20863" y="21600"/>
                    <a:pt x="20422" y="21600"/>
                    <a:pt x="19981" y="20769"/>
                  </a:cubicBezTo>
                  <a:cubicBezTo>
                    <a:pt x="17336" y="11631"/>
                    <a:pt x="14251" y="6646"/>
                    <a:pt x="10724" y="6646"/>
                  </a:cubicBezTo>
                  <a:cubicBezTo>
                    <a:pt x="7197" y="6646"/>
                    <a:pt x="4112" y="11631"/>
                    <a:pt x="1467" y="20769"/>
                  </a:cubicBezTo>
                  <a:cubicBezTo>
                    <a:pt x="1246" y="21600"/>
                    <a:pt x="1026" y="21600"/>
                    <a:pt x="806"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2" name="Freeform 12"/>
            <p:cNvSpPr/>
            <p:nvPr/>
          </p:nvSpPr>
          <p:spPr>
            <a:xfrm>
              <a:off x="81846" y="146050"/>
              <a:ext cx="586666" cy="177042"/>
            </a:xfrm>
            <a:custGeom>
              <a:avLst/>
              <a:gdLst/>
              <a:ahLst/>
              <a:cxnLst>
                <a:cxn ang="0">
                  <a:pos x="wd2" y="hd2"/>
                </a:cxn>
                <a:cxn ang="5400000">
                  <a:pos x="wd2" y="hd2"/>
                </a:cxn>
                <a:cxn ang="10800000">
                  <a:pos x="wd2" y="hd2"/>
                </a:cxn>
                <a:cxn ang="16200000">
                  <a:pos x="wd2" y="hd2"/>
                </a:cxn>
              </a:cxnLst>
              <a:rect l="0" t="0" r="r" b="b"/>
              <a:pathLst>
                <a:path w="21458" h="21130" extrusionOk="0">
                  <a:moveTo>
                    <a:pt x="20392" y="20661"/>
                  </a:moveTo>
                  <a:cubicBezTo>
                    <a:pt x="20108" y="20661"/>
                    <a:pt x="19824" y="20661"/>
                    <a:pt x="19540" y="19722"/>
                  </a:cubicBezTo>
                  <a:cubicBezTo>
                    <a:pt x="17266" y="12209"/>
                    <a:pt x="14140" y="7513"/>
                    <a:pt x="10729" y="7513"/>
                  </a:cubicBezTo>
                  <a:cubicBezTo>
                    <a:pt x="7318" y="7513"/>
                    <a:pt x="4192" y="12209"/>
                    <a:pt x="1918" y="19722"/>
                  </a:cubicBezTo>
                  <a:cubicBezTo>
                    <a:pt x="1350" y="21600"/>
                    <a:pt x="782" y="21600"/>
                    <a:pt x="213" y="19722"/>
                  </a:cubicBezTo>
                  <a:cubicBezTo>
                    <a:pt x="-71" y="17843"/>
                    <a:pt x="-71" y="15965"/>
                    <a:pt x="213" y="14087"/>
                  </a:cubicBezTo>
                  <a:cubicBezTo>
                    <a:pt x="3055" y="5635"/>
                    <a:pt x="6750" y="0"/>
                    <a:pt x="10729" y="0"/>
                  </a:cubicBezTo>
                  <a:cubicBezTo>
                    <a:pt x="14708" y="0"/>
                    <a:pt x="18403" y="5635"/>
                    <a:pt x="21245" y="14087"/>
                  </a:cubicBezTo>
                  <a:cubicBezTo>
                    <a:pt x="21529" y="15965"/>
                    <a:pt x="21529" y="17843"/>
                    <a:pt x="21245" y="19722"/>
                  </a:cubicBezTo>
                  <a:cubicBezTo>
                    <a:pt x="20961" y="20661"/>
                    <a:pt x="20676" y="20661"/>
                    <a:pt x="20392" y="2066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197" name="Group 106"/>
          <p:cNvGrpSpPr/>
          <p:nvPr/>
        </p:nvGrpSpPr>
        <p:grpSpPr>
          <a:xfrm>
            <a:off x="10428522" y="2443715"/>
            <a:ext cx="863601" cy="622301"/>
            <a:chOff x="0" y="0"/>
            <a:chExt cx="863599" cy="622300"/>
          </a:xfrm>
        </p:grpSpPr>
        <p:sp>
          <p:nvSpPr>
            <p:cNvPr id="1194" name="Freeform 16"/>
            <p:cNvSpPr/>
            <p:nvPr/>
          </p:nvSpPr>
          <p:spPr>
            <a:xfrm>
              <a:off x="0" y="63500"/>
              <a:ext cx="371476" cy="495300"/>
            </a:xfrm>
            <a:custGeom>
              <a:avLst/>
              <a:gdLst/>
              <a:ahLst/>
              <a:cxnLst>
                <a:cxn ang="0">
                  <a:pos x="wd2" y="hd2"/>
                </a:cxn>
                <a:cxn ang="5400000">
                  <a:pos x="wd2" y="hd2"/>
                </a:cxn>
                <a:cxn ang="10800000">
                  <a:pos x="wd2" y="hd2"/>
                </a:cxn>
                <a:cxn ang="16200000">
                  <a:pos x="wd2" y="hd2"/>
                </a:cxn>
              </a:cxnLst>
              <a:rect l="0" t="0" r="r" b="b"/>
              <a:pathLst>
                <a:path w="21600" h="21600" extrusionOk="0">
                  <a:moveTo>
                    <a:pt x="19800" y="18900"/>
                  </a:moveTo>
                  <a:cubicBezTo>
                    <a:pt x="3600" y="18900"/>
                    <a:pt x="3600" y="18900"/>
                    <a:pt x="3600" y="18900"/>
                  </a:cubicBezTo>
                  <a:cubicBezTo>
                    <a:pt x="3600" y="2700"/>
                    <a:pt x="3600" y="2700"/>
                    <a:pt x="3600" y="2700"/>
                  </a:cubicBezTo>
                  <a:cubicBezTo>
                    <a:pt x="18000" y="2700"/>
                    <a:pt x="18000" y="2700"/>
                    <a:pt x="18000" y="2700"/>
                  </a:cubicBezTo>
                  <a:cubicBezTo>
                    <a:pt x="18900" y="2700"/>
                    <a:pt x="19800" y="2025"/>
                    <a:pt x="19800" y="1350"/>
                  </a:cubicBezTo>
                  <a:cubicBezTo>
                    <a:pt x="19800" y="675"/>
                    <a:pt x="18900" y="0"/>
                    <a:pt x="18000" y="0"/>
                  </a:cubicBezTo>
                  <a:cubicBezTo>
                    <a:pt x="3600" y="0"/>
                    <a:pt x="3600" y="0"/>
                    <a:pt x="3600" y="0"/>
                  </a:cubicBezTo>
                  <a:cubicBezTo>
                    <a:pt x="1800" y="0"/>
                    <a:pt x="0" y="1350"/>
                    <a:pt x="0" y="2700"/>
                  </a:cubicBezTo>
                  <a:cubicBezTo>
                    <a:pt x="0" y="18900"/>
                    <a:pt x="0" y="18900"/>
                    <a:pt x="0" y="18900"/>
                  </a:cubicBezTo>
                  <a:cubicBezTo>
                    <a:pt x="0" y="20250"/>
                    <a:pt x="1800" y="21600"/>
                    <a:pt x="3600" y="21600"/>
                  </a:cubicBezTo>
                  <a:cubicBezTo>
                    <a:pt x="19800" y="21600"/>
                    <a:pt x="19800" y="21600"/>
                    <a:pt x="19800" y="21600"/>
                  </a:cubicBezTo>
                  <a:cubicBezTo>
                    <a:pt x="20700" y="21600"/>
                    <a:pt x="21600" y="20925"/>
                    <a:pt x="21600" y="20250"/>
                  </a:cubicBezTo>
                  <a:cubicBezTo>
                    <a:pt x="21600" y="19575"/>
                    <a:pt x="20700" y="18900"/>
                    <a:pt x="19800"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5" name="Freeform 17"/>
            <p:cNvSpPr/>
            <p:nvPr/>
          </p:nvSpPr>
          <p:spPr>
            <a:xfrm>
              <a:off x="463550" y="63500"/>
              <a:ext cx="400050" cy="495300"/>
            </a:xfrm>
            <a:custGeom>
              <a:avLst/>
              <a:gdLst/>
              <a:ahLst/>
              <a:cxnLst>
                <a:cxn ang="0">
                  <a:pos x="wd2" y="hd2"/>
                </a:cxn>
                <a:cxn ang="5400000">
                  <a:pos x="wd2" y="hd2"/>
                </a:cxn>
                <a:cxn ang="10800000">
                  <a:pos x="wd2" y="hd2"/>
                </a:cxn>
                <a:cxn ang="16200000">
                  <a:pos x="wd2" y="hd2"/>
                </a:cxn>
              </a:cxnLst>
              <a:rect l="0" t="0" r="r" b="b"/>
              <a:pathLst>
                <a:path w="21600" h="21600" extrusionOk="0">
                  <a:moveTo>
                    <a:pt x="18277" y="5400"/>
                  </a:moveTo>
                  <a:cubicBezTo>
                    <a:pt x="18277" y="2700"/>
                    <a:pt x="18277" y="2700"/>
                    <a:pt x="18277" y="2700"/>
                  </a:cubicBezTo>
                  <a:cubicBezTo>
                    <a:pt x="18277" y="1350"/>
                    <a:pt x="16615" y="0"/>
                    <a:pt x="14954" y="0"/>
                  </a:cubicBezTo>
                  <a:cubicBezTo>
                    <a:pt x="1662" y="0"/>
                    <a:pt x="1662" y="0"/>
                    <a:pt x="1662" y="0"/>
                  </a:cubicBezTo>
                  <a:cubicBezTo>
                    <a:pt x="831" y="0"/>
                    <a:pt x="0" y="675"/>
                    <a:pt x="0" y="1350"/>
                  </a:cubicBezTo>
                  <a:cubicBezTo>
                    <a:pt x="0" y="2025"/>
                    <a:pt x="831" y="2700"/>
                    <a:pt x="1662" y="2700"/>
                  </a:cubicBezTo>
                  <a:cubicBezTo>
                    <a:pt x="14954" y="2700"/>
                    <a:pt x="14954" y="2700"/>
                    <a:pt x="14954" y="2700"/>
                  </a:cubicBezTo>
                  <a:cubicBezTo>
                    <a:pt x="14954" y="6750"/>
                    <a:pt x="14954" y="6750"/>
                    <a:pt x="14954" y="6750"/>
                  </a:cubicBezTo>
                  <a:cubicBezTo>
                    <a:pt x="14954" y="14850"/>
                    <a:pt x="14954" y="14850"/>
                    <a:pt x="14954" y="14850"/>
                  </a:cubicBezTo>
                  <a:cubicBezTo>
                    <a:pt x="14954" y="18900"/>
                    <a:pt x="14954" y="18900"/>
                    <a:pt x="14954" y="18900"/>
                  </a:cubicBezTo>
                  <a:cubicBezTo>
                    <a:pt x="3323" y="18900"/>
                    <a:pt x="3323" y="18900"/>
                    <a:pt x="3323" y="18900"/>
                  </a:cubicBezTo>
                  <a:cubicBezTo>
                    <a:pt x="2492" y="18900"/>
                    <a:pt x="1662" y="19575"/>
                    <a:pt x="1662" y="20250"/>
                  </a:cubicBezTo>
                  <a:cubicBezTo>
                    <a:pt x="1662" y="20925"/>
                    <a:pt x="2492" y="21600"/>
                    <a:pt x="3323" y="21600"/>
                  </a:cubicBezTo>
                  <a:cubicBezTo>
                    <a:pt x="14954" y="21600"/>
                    <a:pt x="14954" y="21600"/>
                    <a:pt x="14954" y="21600"/>
                  </a:cubicBezTo>
                  <a:cubicBezTo>
                    <a:pt x="16615" y="21600"/>
                    <a:pt x="18277" y="20250"/>
                    <a:pt x="18277" y="18900"/>
                  </a:cubicBezTo>
                  <a:cubicBezTo>
                    <a:pt x="18277" y="16200"/>
                    <a:pt x="18277" y="16200"/>
                    <a:pt x="18277" y="16200"/>
                  </a:cubicBezTo>
                  <a:cubicBezTo>
                    <a:pt x="19938" y="16200"/>
                    <a:pt x="21600" y="14850"/>
                    <a:pt x="21600" y="13500"/>
                  </a:cubicBezTo>
                  <a:cubicBezTo>
                    <a:pt x="21600" y="8100"/>
                    <a:pt x="21600" y="8100"/>
                    <a:pt x="21600" y="8100"/>
                  </a:cubicBezTo>
                  <a:cubicBezTo>
                    <a:pt x="21600" y="6750"/>
                    <a:pt x="19938" y="5400"/>
                    <a:pt x="18277" y="5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6" name="Freeform 18"/>
            <p:cNvSpPr/>
            <p:nvPr/>
          </p:nvSpPr>
          <p:spPr>
            <a:xfrm>
              <a:off x="247650" y="0"/>
              <a:ext cx="339726" cy="622300"/>
            </a:xfrm>
            <a:custGeom>
              <a:avLst/>
              <a:gdLst/>
              <a:ahLst/>
              <a:cxnLst>
                <a:cxn ang="0">
                  <a:pos x="wd2" y="hd2"/>
                </a:cxn>
                <a:cxn ang="5400000">
                  <a:pos x="wd2" y="hd2"/>
                </a:cxn>
                <a:cxn ang="10800000">
                  <a:pos x="wd2" y="hd2"/>
                </a:cxn>
                <a:cxn ang="16200000">
                  <a:pos x="wd2" y="hd2"/>
                </a:cxn>
              </a:cxnLst>
              <a:rect l="0" t="0" r="r" b="b"/>
              <a:pathLst>
                <a:path w="21600" h="21600" extrusionOk="0">
                  <a:moveTo>
                    <a:pt x="21600" y="8596"/>
                  </a:moveTo>
                  <a:lnTo>
                    <a:pt x="11708" y="8596"/>
                  </a:lnTo>
                  <a:lnTo>
                    <a:pt x="11708" y="0"/>
                  </a:lnTo>
                  <a:lnTo>
                    <a:pt x="0" y="12894"/>
                  </a:lnTo>
                  <a:lnTo>
                    <a:pt x="9892" y="12894"/>
                  </a:lnTo>
                  <a:lnTo>
                    <a:pt x="9892" y="21600"/>
                  </a:lnTo>
                  <a:lnTo>
                    <a:pt x="21600" y="859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01" name="Group 111"/>
          <p:cNvGrpSpPr/>
          <p:nvPr/>
        </p:nvGrpSpPr>
        <p:grpSpPr>
          <a:xfrm>
            <a:off x="18307558" y="4115234"/>
            <a:ext cx="752359" cy="628895"/>
            <a:chOff x="0" y="0"/>
            <a:chExt cx="752358" cy="628893"/>
          </a:xfrm>
        </p:grpSpPr>
        <p:sp>
          <p:nvSpPr>
            <p:cNvPr id="1198" name="Freeform 5"/>
            <p:cNvSpPr/>
            <p:nvPr/>
          </p:nvSpPr>
          <p:spPr>
            <a:xfrm>
              <a:off x="99027" y="123463"/>
              <a:ext cx="554303" cy="381968"/>
            </a:xfrm>
            <a:custGeom>
              <a:avLst/>
              <a:gdLst/>
              <a:ahLst/>
              <a:cxnLst>
                <a:cxn ang="0">
                  <a:pos x="wd2" y="hd2"/>
                </a:cxn>
                <a:cxn ang="5400000">
                  <a:pos x="wd2" y="hd2"/>
                </a:cxn>
                <a:cxn ang="10800000">
                  <a:pos x="wd2" y="hd2"/>
                </a:cxn>
                <a:cxn ang="16200000">
                  <a:pos x="wd2" y="hd2"/>
                </a:cxn>
              </a:cxnLst>
              <a:rect l="0" t="0" r="r" b="b"/>
              <a:pathLst>
                <a:path w="21600" h="21600" extrusionOk="0">
                  <a:moveTo>
                    <a:pt x="20880" y="21600"/>
                  </a:moveTo>
                  <a:cubicBezTo>
                    <a:pt x="720" y="21600"/>
                    <a:pt x="720" y="21600"/>
                    <a:pt x="720" y="21600"/>
                  </a:cubicBezTo>
                  <a:cubicBezTo>
                    <a:pt x="360" y="21600"/>
                    <a:pt x="0" y="21077"/>
                    <a:pt x="0" y="20555"/>
                  </a:cubicBezTo>
                  <a:cubicBezTo>
                    <a:pt x="0" y="1045"/>
                    <a:pt x="0" y="1045"/>
                    <a:pt x="0" y="1045"/>
                  </a:cubicBezTo>
                  <a:cubicBezTo>
                    <a:pt x="0" y="523"/>
                    <a:pt x="360" y="0"/>
                    <a:pt x="720" y="0"/>
                  </a:cubicBezTo>
                  <a:cubicBezTo>
                    <a:pt x="1680" y="0"/>
                    <a:pt x="1680" y="0"/>
                    <a:pt x="1680" y="0"/>
                  </a:cubicBezTo>
                  <a:cubicBezTo>
                    <a:pt x="2040" y="0"/>
                    <a:pt x="2400" y="523"/>
                    <a:pt x="2400" y="1045"/>
                  </a:cubicBezTo>
                  <a:cubicBezTo>
                    <a:pt x="2400" y="1568"/>
                    <a:pt x="2040" y="2090"/>
                    <a:pt x="1680" y="2090"/>
                  </a:cubicBezTo>
                  <a:cubicBezTo>
                    <a:pt x="1440" y="2090"/>
                    <a:pt x="1440" y="2090"/>
                    <a:pt x="1440" y="2090"/>
                  </a:cubicBezTo>
                  <a:cubicBezTo>
                    <a:pt x="1440" y="19510"/>
                    <a:pt x="1440" y="19510"/>
                    <a:pt x="1440" y="19510"/>
                  </a:cubicBezTo>
                  <a:cubicBezTo>
                    <a:pt x="20160" y="19510"/>
                    <a:pt x="20160" y="19510"/>
                    <a:pt x="20160" y="19510"/>
                  </a:cubicBezTo>
                  <a:cubicBezTo>
                    <a:pt x="20160" y="17071"/>
                    <a:pt x="20160" y="17071"/>
                    <a:pt x="20160" y="17071"/>
                  </a:cubicBezTo>
                  <a:cubicBezTo>
                    <a:pt x="20160" y="16548"/>
                    <a:pt x="20520" y="16026"/>
                    <a:pt x="20880" y="16026"/>
                  </a:cubicBezTo>
                  <a:cubicBezTo>
                    <a:pt x="21240" y="16026"/>
                    <a:pt x="21600" y="16548"/>
                    <a:pt x="21600" y="17071"/>
                  </a:cubicBezTo>
                  <a:cubicBezTo>
                    <a:pt x="21600" y="20555"/>
                    <a:pt x="21600" y="20555"/>
                    <a:pt x="21600" y="20555"/>
                  </a:cubicBezTo>
                  <a:cubicBezTo>
                    <a:pt x="21600" y="21077"/>
                    <a:pt x="21240" y="21600"/>
                    <a:pt x="2088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199" name="Freeform 6"/>
            <p:cNvSpPr/>
            <p:nvPr/>
          </p:nvSpPr>
          <p:spPr>
            <a:xfrm>
              <a:off x="198056" y="-1"/>
              <a:ext cx="554303" cy="383254"/>
            </a:xfrm>
            <a:custGeom>
              <a:avLst/>
              <a:gdLst/>
              <a:ahLst/>
              <a:cxnLst>
                <a:cxn ang="0">
                  <a:pos x="wd2" y="hd2"/>
                </a:cxn>
                <a:cxn ang="5400000">
                  <a:pos x="wd2" y="hd2"/>
                </a:cxn>
                <a:cxn ang="10800000">
                  <a:pos x="wd2" y="hd2"/>
                </a:cxn>
                <a:cxn ang="16200000">
                  <a:pos x="wd2" y="hd2"/>
                </a:cxn>
              </a:cxnLst>
              <a:rect l="0" t="0" r="r" b="b"/>
              <a:pathLst>
                <a:path w="21600" h="21600" extrusionOk="0">
                  <a:moveTo>
                    <a:pt x="20880" y="21600"/>
                  </a:moveTo>
                  <a:cubicBezTo>
                    <a:pt x="720" y="21600"/>
                    <a:pt x="720" y="21600"/>
                    <a:pt x="720" y="21600"/>
                  </a:cubicBezTo>
                  <a:cubicBezTo>
                    <a:pt x="360" y="21600"/>
                    <a:pt x="0" y="21077"/>
                    <a:pt x="0" y="20555"/>
                  </a:cubicBezTo>
                  <a:cubicBezTo>
                    <a:pt x="0" y="1045"/>
                    <a:pt x="0" y="1045"/>
                    <a:pt x="0" y="1045"/>
                  </a:cubicBezTo>
                  <a:cubicBezTo>
                    <a:pt x="0" y="523"/>
                    <a:pt x="360" y="0"/>
                    <a:pt x="720" y="0"/>
                  </a:cubicBezTo>
                  <a:cubicBezTo>
                    <a:pt x="20880" y="0"/>
                    <a:pt x="20880" y="0"/>
                    <a:pt x="20880" y="0"/>
                  </a:cubicBezTo>
                  <a:cubicBezTo>
                    <a:pt x="21240" y="0"/>
                    <a:pt x="21600" y="523"/>
                    <a:pt x="21600" y="1045"/>
                  </a:cubicBezTo>
                  <a:cubicBezTo>
                    <a:pt x="21600" y="20555"/>
                    <a:pt x="21600" y="20555"/>
                    <a:pt x="21600" y="20555"/>
                  </a:cubicBezTo>
                  <a:cubicBezTo>
                    <a:pt x="21600" y="21077"/>
                    <a:pt x="21240" y="21600"/>
                    <a:pt x="20880" y="21600"/>
                  </a:cubicBezTo>
                  <a:close/>
                  <a:moveTo>
                    <a:pt x="1440" y="19510"/>
                  </a:moveTo>
                  <a:cubicBezTo>
                    <a:pt x="20160" y="19510"/>
                    <a:pt x="20160" y="19510"/>
                    <a:pt x="20160" y="19510"/>
                  </a:cubicBezTo>
                  <a:cubicBezTo>
                    <a:pt x="20160" y="2090"/>
                    <a:pt x="20160" y="2090"/>
                    <a:pt x="20160" y="2090"/>
                  </a:cubicBezTo>
                  <a:cubicBezTo>
                    <a:pt x="1440" y="2090"/>
                    <a:pt x="1440" y="2090"/>
                    <a:pt x="1440" y="2090"/>
                  </a:cubicBezTo>
                  <a:lnTo>
                    <a:pt x="1440" y="1951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00" name="Freeform 7"/>
            <p:cNvSpPr/>
            <p:nvPr/>
          </p:nvSpPr>
          <p:spPr>
            <a:xfrm>
              <a:off x="-1" y="246927"/>
              <a:ext cx="554303" cy="381967"/>
            </a:xfrm>
            <a:custGeom>
              <a:avLst/>
              <a:gdLst/>
              <a:ahLst/>
              <a:cxnLst>
                <a:cxn ang="0">
                  <a:pos x="wd2" y="hd2"/>
                </a:cxn>
                <a:cxn ang="5400000">
                  <a:pos x="wd2" y="hd2"/>
                </a:cxn>
                <a:cxn ang="10800000">
                  <a:pos x="wd2" y="hd2"/>
                </a:cxn>
                <a:cxn ang="16200000">
                  <a:pos x="wd2" y="hd2"/>
                </a:cxn>
              </a:cxnLst>
              <a:rect l="0" t="0" r="r" b="b"/>
              <a:pathLst>
                <a:path w="21600" h="21600" extrusionOk="0">
                  <a:moveTo>
                    <a:pt x="20880" y="21600"/>
                  </a:moveTo>
                  <a:cubicBezTo>
                    <a:pt x="720" y="21600"/>
                    <a:pt x="720" y="21600"/>
                    <a:pt x="720" y="21600"/>
                  </a:cubicBezTo>
                  <a:cubicBezTo>
                    <a:pt x="360" y="21600"/>
                    <a:pt x="0" y="21077"/>
                    <a:pt x="0" y="20555"/>
                  </a:cubicBezTo>
                  <a:cubicBezTo>
                    <a:pt x="0" y="1045"/>
                    <a:pt x="0" y="1045"/>
                    <a:pt x="0" y="1045"/>
                  </a:cubicBezTo>
                  <a:cubicBezTo>
                    <a:pt x="0" y="523"/>
                    <a:pt x="360" y="0"/>
                    <a:pt x="720" y="0"/>
                  </a:cubicBezTo>
                  <a:cubicBezTo>
                    <a:pt x="2160" y="0"/>
                    <a:pt x="2160" y="0"/>
                    <a:pt x="2160" y="0"/>
                  </a:cubicBezTo>
                  <a:cubicBezTo>
                    <a:pt x="2520" y="0"/>
                    <a:pt x="2880" y="523"/>
                    <a:pt x="2880" y="1045"/>
                  </a:cubicBezTo>
                  <a:cubicBezTo>
                    <a:pt x="2880" y="1568"/>
                    <a:pt x="2520" y="2090"/>
                    <a:pt x="2160" y="2090"/>
                  </a:cubicBezTo>
                  <a:cubicBezTo>
                    <a:pt x="1440" y="2090"/>
                    <a:pt x="1440" y="2090"/>
                    <a:pt x="1440" y="2090"/>
                  </a:cubicBezTo>
                  <a:cubicBezTo>
                    <a:pt x="1440" y="19510"/>
                    <a:pt x="1440" y="19510"/>
                    <a:pt x="1440" y="19510"/>
                  </a:cubicBezTo>
                  <a:cubicBezTo>
                    <a:pt x="20160" y="19510"/>
                    <a:pt x="20160" y="19510"/>
                    <a:pt x="20160" y="19510"/>
                  </a:cubicBezTo>
                  <a:cubicBezTo>
                    <a:pt x="20160" y="17071"/>
                    <a:pt x="20160" y="17071"/>
                    <a:pt x="20160" y="17071"/>
                  </a:cubicBezTo>
                  <a:cubicBezTo>
                    <a:pt x="20160" y="16548"/>
                    <a:pt x="20520" y="16026"/>
                    <a:pt x="20880" y="16026"/>
                  </a:cubicBezTo>
                  <a:cubicBezTo>
                    <a:pt x="21240" y="16026"/>
                    <a:pt x="21600" y="16548"/>
                    <a:pt x="21600" y="17071"/>
                  </a:cubicBezTo>
                  <a:cubicBezTo>
                    <a:pt x="21600" y="20555"/>
                    <a:pt x="21600" y="20555"/>
                    <a:pt x="21600" y="20555"/>
                  </a:cubicBezTo>
                  <a:cubicBezTo>
                    <a:pt x="21600" y="21077"/>
                    <a:pt x="21240" y="21600"/>
                    <a:pt x="2088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07" name="Group 115"/>
          <p:cNvGrpSpPr/>
          <p:nvPr/>
        </p:nvGrpSpPr>
        <p:grpSpPr>
          <a:xfrm>
            <a:off x="20198785" y="4015978"/>
            <a:ext cx="886026" cy="827401"/>
            <a:chOff x="0" y="0"/>
            <a:chExt cx="886025" cy="827399"/>
          </a:xfrm>
        </p:grpSpPr>
        <p:sp>
          <p:nvSpPr>
            <p:cNvPr id="1202" name="Freeform 19"/>
            <p:cNvSpPr/>
            <p:nvPr/>
          </p:nvSpPr>
          <p:spPr>
            <a:xfrm>
              <a:off x="-1" y="0"/>
              <a:ext cx="886027" cy="827400"/>
            </a:xfrm>
            <a:custGeom>
              <a:avLst/>
              <a:gdLst/>
              <a:ahLst/>
              <a:cxnLst>
                <a:cxn ang="0">
                  <a:pos x="wd2" y="hd2"/>
                </a:cxn>
                <a:cxn ang="5400000">
                  <a:pos x="wd2" y="hd2"/>
                </a:cxn>
                <a:cxn ang="10800000">
                  <a:pos x="wd2" y="hd2"/>
                </a:cxn>
                <a:cxn ang="16200000">
                  <a:pos x="wd2" y="hd2"/>
                </a:cxn>
              </a:cxnLst>
              <a:rect l="0" t="0" r="r" b="b"/>
              <a:pathLst>
                <a:path w="20436" h="21600" extrusionOk="0">
                  <a:moveTo>
                    <a:pt x="13902" y="21600"/>
                  </a:moveTo>
                  <a:cubicBezTo>
                    <a:pt x="12479" y="21600"/>
                    <a:pt x="11140" y="20937"/>
                    <a:pt x="10219" y="19895"/>
                  </a:cubicBezTo>
                  <a:cubicBezTo>
                    <a:pt x="6535" y="15726"/>
                    <a:pt x="6535" y="15726"/>
                    <a:pt x="6535" y="15726"/>
                  </a:cubicBezTo>
                  <a:cubicBezTo>
                    <a:pt x="6116" y="15253"/>
                    <a:pt x="5949" y="15253"/>
                    <a:pt x="5949" y="15253"/>
                  </a:cubicBezTo>
                  <a:cubicBezTo>
                    <a:pt x="5949" y="15253"/>
                    <a:pt x="5949" y="15253"/>
                    <a:pt x="5865" y="15347"/>
                  </a:cubicBezTo>
                  <a:cubicBezTo>
                    <a:pt x="5781" y="15442"/>
                    <a:pt x="5781" y="15916"/>
                    <a:pt x="6200" y="16389"/>
                  </a:cubicBezTo>
                  <a:cubicBezTo>
                    <a:pt x="7037" y="17432"/>
                    <a:pt x="7037" y="18947"/>
                    <a:pt x="6200" y="19895"/>
                  </a:cubicBezTo>
                  <a:cubicBezTo>
                    <a:pt x="5781" y="20368"/>
                    <a:pt x="5279" y="20653"/>
                    <a:pt x="4693" y="20653"/>
                  </a:cubicBezTo>
                  <a:cubicBezTo>
                    <a:pt x="4107" y="20653"/>
                    <a:pt x="3605" y="20368"/>
                    <a:pt x="3186" y="19895"/>
                  </a:cubicBezTo>
                  <a:cubicBezTo>
                    <a:pt x="1261" y="17716"/>
                    <a:pt x="88" y="14684"/>
                    <a:pt x="5" y="11558"/>
                  </a:cubicBezTo>
                  <a:cubicBezTo>
                    <a:pt x="-79" y="8337"/>
                    <a:pt x="926" y="5305"/>
                    <a:pt x="2851" y="3126"/>
                  </a:cubicBezTo>
                  <a:cubicBezTo>
                    <a:pt x="4693" y="1137"/>
                    <a:pt x="7121" y="0"/>
                    <a:pt x="9716" y="0"/>
                  </a:cubicBezTo>
                  <a:cubicBezTo>
                    <a:pt x="12479" y="0"/>
                    <a:pt x="15242" y="1232"/>
                    <a:pt x="17251" y="3505"/>
                  </a:cubicBezTo>
                  <a:cubicBezTo>
                    <a:pt x="21354" y="8147"/>
                    <a:pt x="21521" y="15442"/>
                    <a:pt x="17586" y="19895"/>
                  </a:cubicBezTo>
                  <a:cubicBezTo>
                    <a:pt x="16665" y="20937"/>
                    <a:pt x="15326" y="21600"/>
                    <a:pt x="13902" y="21600"/>
                  </a:cubicBezTo>
                  <a:close/>
                  <a:moveTo>
                    <a:pt x="5949" y="14116"/>
                  </a:moveTo>
                  <a:cubicBezTo>
                    <a:pt x="6368" y="14116"/>
                    <a:pt x="6702" y="14400"/>
                    <a:pt x="7205" y="14874"/>
                  </a:cubicBezTo>
                  <a:cubicBezTo>
                    <a:pt x="10888" y="19042"/>
                    <a:pt x="10888" y="19042"/>
                    <a:pt x="10888" y="19042"/>
                  </a:cubicBezTo>
                  <a:cubicBezTo>
                    <a:pt x="11726" y="19989"/>
                    <a:pt x="12730" y="20463"/>
                    <a:pt x="13902" y="20463"/>
                  </a:cubicBezTo>
                  <a:cubicBezTo>
                    <a:pt x="15074" y="20463"/>
                    <a:pt x="16079" y="19989"/>
                    <a:pt x="16916" y="19042"/>
                  </a:cubicBezTo>
                  <a:cubicBezTo>
                    <a:pt x="20433" y="15158"/>
                    <a:pt x="20265" y="8526"/>
                    <a:pt x="16581" y="4358"/>
                  </a:cubicBezTo>
                  <a:cubicBezTo>
                    <a:pt x="14740" y="2274"/>
                    <a:pt x="12228" y="1137"/>
                    <a:pt x="9716" y="1137"/>
                  </a:cubicBezTo>
                  <a:cubicBezTo>
                    <a:pt x="7372" y="1137"/>
                    <a:pt x="5195" y="2084"/>
                    <a:pt x="3521" y="3979"/>
                  </a:cubicBezTo>
                  <a:cubicBezTo>
                    <a:pt x="1847" y="5874"/>
                    <a:pt x="926" y="8621"/>
                    <a:pt x="1009" y="11463"/>
                  </a:cubicBezTo>
                  <a:cubicBezTo>
                    <a:pt x="1093" y="14305"/>
                    <a:pt x="2098" y="17147"/>
                    <a:pt x="3856" y="19042"/>
                  </a:cubicBezTo>
                  <a:cubicBezTo>
                    <a:pt x="4358" y="19611"/>
                    <a:pt x="5028" y="19611"/>
                    <a:pt x="5530" y="19042"/>
                  </a:cubicBezTo>
                  <a:cubicBezTo>
                    <a:pt x="5949" y="18568"/>
                    <a:pt x="5949" y="17716"/>
                    <a:pt x="5530" y="17242"/>
                  </a:cubicBezTo>
                  <a:cubicBezTo>
                    <a:pt x="4609" y="16200"/>
                    <a:pt x="4693" y="15063"/>
                    <a:pt x="5195" y="14495"/>
                  </a:cubicBezTo>
                  <a:cubicBezTo>
                    <a:pt x="5447" y="14211"/>
                    <a:pt x="5698" y="14116"/>
                    <a:pt x="5949" y="1411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03" name="Freeform 20"/>
            <p:cNvSpPr/>
            <p:nvPr/>
          </p:nvSpPr>
          <p:spPr>
            <a:xfrm>
              <a:off x="519386" y="181846"/>
              <a:ext cx="159116" cy="16063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855" y="21600"/>
                    <a:pt x="4909" y="20127"/>
                    <a:pt x="2945" y="18164"/>
                  </a:cubicBezTo>
                  <a:cubicBezTo>
                    <a:pt x="982" y="16200"/>
                    <a:pt x="0" y="13745"/>
                    <a:pt x="0" y="10800"/>
                  </a:cubicBezTo>
                  <a:cubicBezTo>
                    <a:pt x="0" y="7855"/>
                    <a:pt x="982" y="4909"/>
                    <a:pt x="2945" y="2945"/>
                  </a:cubicBezTo>
                  <a:cubicBezTo>
                    <a:pt x="4909" y="982"/>
                    <a:pt x="7855" y="0"/>
                    <a:pt x="10800" y="0"/>
                  </a:cubicBezTo>
                  <a:cubicBezTo>
                    <a:pt x="13745" y="0"/>
                    <a:pt x="16200" y="982"/>
                    <a:pt x="18164" y="2945"/>
                  </a:cubicBezTo>
                  <a:cubicBezTo>
                    <a:pt x="20618" y="4909"/>
                    <a:pt x="21600" y="7855"/>
                    <a:pt x="21600" y="10800"/>
                  </a:cubicBezTo>
                  <a:cubicBezTo>
                    <a:pt x="21600" y="13745"/>
                    <a:pt x="20618" y="16200"/>
                    <a:pt x="18164" y="18164"/>
                  </a:cubicBezTo>
                  <a:cubicBezTo>
                    <a:pt x="16200" y="20127"/>
                    <a:pt x="13745" y="21600"/>
                    <a:pt x="10800" y="21600"/>
                  </a:cubicBezTo>
                  <a:close/>
                  <a:moveTo>
                    <a:pt x="10800" y="5891"/>
                  </a:moveTo>
                  <a:cubicBezTo>
                    <a:pt x="9327" y="5891"/>
                    <a:pt x="8345" y="6382"/>
                    <a:pt x="7364" y="7364"/>
                  </a:cubicBezTo>
                  <a:cubicBezTo>
                    <a:pt x="6382" y="8345"/>
                    <a:pt x="5891" y="9327"/>
                    <a:pt x="5891" y="10800"/>
                  </a:cubicBezTo>
                  <a:cubicBezTo>
                    <a:pt x="5891" y="11782"/>
                    <a:pt x="6382" y="13255"/>
                    <a:pt x="7364" y="14236"/>
                  </a:cubicBezTo>
                  <a:cubicBezTo>
                    <a:pt x="9327" y="16200"/>
                    <a:pt x="12273" y="16200"/>
                    <a:pt x="14236" y="14236"/>
                  </a:cubicBezTo>
                  <a:cubicBezTo>
                    <a:pt x="15218" y="13255"/>
                    <a:pt x="15709" y="11782"/>
                    <a:pt x="15709" y="10800"/>
                  </a:cubicBezTo>
                  <a:cubicBezTo>
                    <a:pt x="15709" y="9327"/>
                    <a:pt x="15218" y="8345"/>
                    <a:pt x="14236" y="7364"/>
                  </a:cubicBezTo>
                  <a:cubicBezTo>
                    <a:pt x="13255" y="6382"/>
                    <a:pt x="11782" y="5891"/>
                    <a:pt x="10800" y="589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04" name="Freeform 21"/>
            <p:cNvSpPr/>
            <p:nvPr/>
          </p:nvSpPr>
          <p:spPr>
            <a:xfrm>
              <a:off x="634818" y="378846"/>
              <a:ext cx="128283" cy="130324"/>
            </a:xfrm>
            <a:custGeom>
              <a:avLst/>
              <a:gdLst/>
              <a:ahLst/>
              <a:cxnLst>
                <a:cxn ang="0">
                  <a:pos x="wd2" y="hd2"/>
                </a:cxn>
                <a:cxn ang="5400000">
                  <a:pos x="wd2" y="hd2"/>
                </a:cxn>
                <a:cxn ang="10800000">
                  <a:pos x="wd2" y="hd2"/>
                </a:cxn>
                <a:cxn ang="16200000">
                  <a:pos x="wd2" y="hd2"/>
                </a:cxn>
              </a:cxnLst>
              <a:rect l="0" t="0" r="r" b="b"/>
              <a:pathLst>
                <a:path w="19662" h="21600" extrusionOk="0">
                  <a:moveTo>
                    <a:pt x="10108" y="21600"/>
                  </a:moveTo>
                  <a:cubicBezTo>
                    <a:pt x="7339" y="21600"/>
                    <a:pt x="4569" y="20400"/>
                    <a:pt x="2908" y="18000"/>
                  </a:cubicBezTo>
                  <a:cubicBezTo>
                    <a:pt x="-969" y="13800"/>
                    <a:pt x="-969" y="7200"/>
                    <a:pt x="2908" y="3000"/>
                  </a:cubicBezTo>
                  <a:cubicBezTo>
                    <a:pt x="4569" y="600"/>
                    <a:pt x="7339" y="0"/>
                    <a:pt x="10108" y="0"/>
                  </a:cubicBezTo>
                  <a:cubicBezTo>
                    <a:pt x="12323" y="0"/>
                    <a:pt x="15093" y="600"/>
                    <a:pt x="16754" y="3000"/>
                  </a:cubicBezTo>
                  <a:cubicBezTo>
                    <a:pt x="20631" y="7200"/>
                    <a:pt x="20631" y="13800"/>
                    <a:pt x="16754" y="18000"/>
                  </a:cubicBezTo>
                  <a:cubicBezTo>
                    <a:pt x="15093" y="20400"/>
                    <a:pt x="12323" y="21600"/>
                    <a:pt x="10108" y="21600"/>
                  </a:cubicBezTo>
                  <a:close/>
                  <a:moveTo>
                    <a:pt x="10108" y="7200"/>
                  </a:moveTo>
                  <a:cubicBezTo>
                    <a:pt x="9000" y="7200"/>
                    <a:pt x="8446" y="7200"/>
                    <a:pt x="7339" y="7800"/>
                  </a:cubicBezTo>
                  <a:cubicBezTo>
                    <a:pt x="6231" y="9600"/>
                    <a:pt x="6231" y="12000"/>
                    <a:pt x="7339" y="13200"/>
                  </a:cubicBezTo>
                  <a:cubicBezTo>
                    <a:pt x="9000" y="14400"/>
                    <a:pt x="11216" y="14400"/>
                    <a:pt x="12323" y="13200"/>
                  </a:cubicBezTo>
                  <a:cubicBezTo>
                    <a:pt x="13431" y="12000"/>
                    <a:pt x="13431" y="9600"/>
                    <a:pt x="12323" y="7800"/>
                  </a:cubicBezTo>
                  <a:cubicBezTo>
                    <a:pt x="11769" y="7200"/>
                    <a:pt x="10662" y="7200"/>
                    <a:pt x="10108" y="7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05" name="Freeform 22"/>
            <p:cNvSpPr/>
            <p:nvPr/>
          </p:nvSpPr>
          <p:spPr>
            <a:xfrm>
              <a:off x="504232" y="530384"/>
              <a:ext cx="189424" cy="1894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892" y="21600"/>
                    <a:pt x="4985" y="20354"/>
                    <a:pt x="2908" y="18277"/>
                  </a:cubicBezTo>
                  <a:cubicBezTo>
                    <a:pt x="1246" y="16200"/>
                    <a:pt x="0" y="13292"/>
                    <a:pt x="0" y="10800"/>
                  </a:cubicBezTo>
                  <a:cubicBezTo>
                    <a:pt x="0" y="7892"/>
                    <a:pt x="1246" y="4985"/>
                    <a:pt x="2908" y="2908"/>
                  </a:cubicBezTo>
                  <a:cubicBezTo>
                    <a:pt x="4985" y="831"/>
                    <a:pt x="7892" y="0"/>
                    <a:pt x="10800" y="0"/>
                  </a:cubicBezTo>
                  <a:cubicBezTo>
                    <a:pt x="13708" y="0"/>
                    <a:pt x="16200" y="831"/>
                    <a:pt x="18277" y="2908"/>
                  </a:cubicBezTo>
                  <a:cubicBezTo>
                    <a:pt x="20354" y="4985"/>
                    <a:pt x="21600" y="7892"/>
                    <a:pt x="21600" y="10800"/>
                  </a:cubicBezTo>
                  <a:cubicBezTo>
                    <a:pt x="21600" y="13292"/>
                    <a:pt x="20354" y="16200"/>
                    <a:pt x="18277" y="18277"/>
                  </a:cubicBezTo>
                  <a:cubicBezTo>
                    <a:pt x="16200" y="20354"/>
                    <a:pt x="13708" y="21600"/>
                    <a:pt x="10800" y="21600"/>
                  </a:cubicBezTo>
                  <a:close/>
                  <a:moveTo>
                    <a:pt x="10800" y="4985"/>
                  </a:moveTo>
                  <a:cubicBezTo>
                    <a:pt x="9138" y="4985"/>
                    <a:pt x="7892" y="5400"/>
                    <a:pt x="6646" y="6646"/>
                  </a:cubicBezTo>
                  <a:cubicBezTo>
                    <a:pt x="5400" y="7477"/>
                    <a:pt x="4985" y="9138"/>
                    <a:pt x="4985" y="10800"/>
                  </a:cubicBezTo>
                  <a:cubicBezTo>
                    <a:pt x="4985" y="12046"/>
                    <a:pt x="5400" y="13708"/>
                    <a:pt x="6646" y="14538"/>
                  </a:cubicBezTo>
                  <a:cubicBezTo>
                    <a:pt x="8723" y="17031"/>
                    <a:pt x="12462" y="17031"/>
                    <a:pt x="14954" y="14538"/>
                  </a:cubicBezTo>
                  <a:cubicBezTo>
                    <a:pt x="15785" y="13708"/>
                    <a:pt x="16615" y="12046"/>
                    <a:pt x="16615" y="10800"/>
                  </a:cubicBezTo>
                  <a:cubicBezTo>
                    <a:pt x="16615" y="9138"/>
                    <a:pt x="15785" y="7477"/>
                    <a:pt x="14954" y="6646"/>
                  </a:cubicBezTo>
                  <a:cubicBezTo>
                    <a:pt x="13708" y="5400"/>
                    <a:pt x="12462" y="4985"/>
                    <a:pt x="10800" y="498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06" name="Freeform 23"/>
            <p:cNvSpPr/>
            <p:nvPr/>
          </p:nvSpPr>
          <p:spPr>
            <a:xfrm>
              <a:off x="290564" y="142446"/>
              <a:ext cx="159116" cy="1591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855" y="21600"/>
                    <a:pt x="5400" y="20618"/>
                    <a:pt x="2945" y="18655"/>
                  </a:cubicBezTo>
                  <a:cubicBezTo>
                    <a:pt x="982" y="16200"/>
                    <a:pt x="0" y="13745"/>
                    <a:pt x="0" y="10800"/>
                  </a:cubicBezTo>
                  <a:cubicBezTo>
                    <a:pt x="0" y="7855"/>
                    <a:pt x="982" y="5400"/>
                    <a:pt x="2945" y="2945"/>
                  </a:cubicBezTo>
                  <a:cubicBezTo>
                    <a:pt x="5400" y="982"/>
                    <a:pt x="7855" y="0"/>
                    <a:pt x="10800" y="0"/>
                  </a:cubicBezTo>
                  <a:cubicBezTo>
                    <a:pt x="13745" y="0"/>
                    <a:pt x="16200" y="982"/>
                    <a:pt x="18655" y="2945"/>
                  </a:cubicBezTo>
                  <a:cubicBezTo>
                    <a:pt x="20618" y="5400"/>
                    <a:pt x="21600" y="7855"/>
                    <a:pt x="21600" y="10800"/>
                  </a:cubicBezTo>
                  <a:cubicBezTo>
                    <a:pt x="21600" y="13745"/>
                    <a:pt x="20618" y="16200"/>
                    <a:pt x="18655" y="18655"/>
                  </a:cubicBezTo>
                  <a:cubicBezTo>
                    <a:pt x="16200" y="20618"/>
                    <a:pt x="13745" y="21600"/>
                    <a:pt x="10800" y="21600"/>
                  </a:cubicBezTo>
                  <a:close/>
                  <a:moveTo>
                    <a:pt x="10800" y="5891"/>
                  </a:moveTo>
                  <a:cubicBezTo>
                    <a:pt x="9327" y="5891"/>
                    <a:pt x="8345" y="6382"/>
                    <a:pt x="7364" y="7364"/>
                  </a:cubicBezTo>
                  <a:cubicBezTo>
                    <a:pt x="6382" y="8345"/>
                    <a:pt x="5891" y="9327"/>
                    <a:pt x="5891" y="10800"/>
                  </a:cubicBezTo>
                  <a:cubicBezTo>
                    <a:pt x="5891" y="12273"/>
                    <a:pt x="6382" y="13255"/>
                    <a:pt x="7364" y="14236"/>
                  </a:cubicBezTo>
                  <a:cubicBezTo>
                    <a:pt x="9327" y="16200"/>
                    <a:pt x="12273" y="16200"/>
                    <a:pt x="14236" y="14236"/>
                  </a:cubicBezTo>
                  <a:cubicBezTo>
                    <a:pt x="15218" y="13255"/>
                    <a:pt x="15709" y="12273"/>
                    <a:pt x="15709" y="10800"/>
                  </a:cubicBezTo>
                  <a:cubicBezTo>
                    <a:pt x="15709" y="9327"/>
                    <a:pt x="15218" y="8345"/>
                    <a:pt x="14236" y="7364"/>
                  </a:cubicBezTo>
                  <a:cubicBezTo>
                    <a:pt x="13255" y="6382"/>
                    <a:pt x="12273" y="5891"/>
                    <a:pt x="10800" y="589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08" name="Freeform 38"/>
          <p:cNvSpPr/>
          <p:nvPr/>
        </p:nvSpPr>
        <p:spPr>
          <a:xfrm>
            <a:off x="16480133" y="7447199"/>
            <a:ext cx="824491" cy="822343"/>
          </a:xfrm>
          <a:custGeom>
            <a:avLst/>
            <a:gdLst/>
            <a:ahLst/>
            <a:cxnLst>
              <a:cxn ang="0">
                <a:pos x="wd2" y="hd2"/>
              </a:cxn>
              <a:cxn ang="5400000">
                <a:pos x="wd2" y="hd2"/>
              </a:cxn>
              <a:cxn ang="10800000">
                <a:pos x="wd2" y="hd2"/>
              </a:cxn>
              <a:cxn ang="16200000">
                <a:pos x="wd2" y="hd2"/>
              </a:cxn>
            </a:cxnLst>
            <a:rect l="0" t="0" r="r" b="b"/>
            <a:pathLst>
              <a:path w="21600" h="21600" extrusionOk="0">
                <a:moveTo>
                  <a:pt x="21051" y="4027"/>
                </a:moveTo>
                <a:cubicBezTo>
                  <a:pt x="21325" y="4027"/>
                  <a:pt x="21600" y="3753"/>
                  <a:pt x="21600" y="3478"/>
                </a:cubicBezTo>
                <a:cubicBezTo>
                  <a:pt x="21600" y="549"/>
                  <a:pt x="21600" y="549"/>
                  <a:pt x="21600" y="549"/>
                </a:cubicBezTo>
                <a:cubicBezTo>
                  <a:pt x="21600" y="275"/>
                  <a:pt x="21325" y="0"/>
                  <a:pt x="21051" y="0"/>
                </a:cubicBezTo>
                <a:cubicBezTo>
                  <a:pt x="18122" y="0"/>
                  <a:pt x="18122" y="0"/>
                  <a:pt x="18122" y="0"/>
                </a:cubicBezTo>
                <a:cubicBezTo>
                  <a:pt x="17847" y="0"/>
                  <a:pt x="17573" y="275"/>
                  <a:pt x="17573" y="549"/>
                </a:cubicBezTo>
                <a:cubicBezTo>
                  <a:pt x="17573" y="1464"/>
                  <a:pt x="17573" y="1464"/>
                  <a:pt x="17573" y="1464"/>
                </a:cubicBezTo>
                <a:cubicBezTo>
                  <a:pt x="4027" y="1464"/>
                  <a:pt x="4027" y="1464"/>
                  <a:pt x="4027" y="1464"/>
                </a:cubicBezTo>
                <a:cubicBezTo>
                  <a:pt x="4027" y="549"/>
                  <a:pt x="4027" y="549"/>
                  <a:pt x="4027" y="549"/>
                </a:cubicBezTo>
                <a:cubicBezTo>
                  <a:pt x="4027" y="275"/>
                  <a:pt x="3753" y="0"/>
                  <a:pt x="3478" y="0"/>
                </a:cubicBezTo>
                <a:cubicBezTo>
                  <a:pt x="549" y="0"/>
                  <a:pt x="549" y="0"/>
                  <a:pt x="549" y="0"/>
                </a:cubicBezTo>
                <a:cubicBezTo>
                  <a:pt x="275" y="0"/>
                  <a:pt x="0" y="275"/>
                  <a:pt x="0" y="549"/>
                </a:cubicBezTo>
                <a:cubicBezTo>
                  <a:pt x="0" y="3478"/>
                  <a:pt x="0" y="3478"/>
                  <a:pt x="0" y="3478"/>
                </a:cubicBezTo>
                <a:cubicBezTo>
                  <a:pt x="0" y="3753"/>
                  <a:pt x="275" y="4027"/>
                  <a:pt x="549" y="4027"/>
                </a:cubicBezTo>
                <a:cubicBezTo>
                  <a:pt x="1464" y="4027"/>
                  <a:pt x="1464" y="4027"/>
                  <a:pt x="1464" y="4027"/>
                </a:cubicBezTo>
                <a:cubicBezTo>
                  <a:pt x="1464" y="17573"/>
                  <a:pt x="1464" y="17573"/>
                  <a:pt x="1464" y="17573"/>
                </a:cubicBezTo>
                <a:cubicBezTo>
                  <a:pt x="549" y="17573"/>
                  <a:pt x="549" y="17573"/>
                  <a:pt x="549" y="17573"/>
                </a:cubicBezTo>
                <a:cubicBezTo>
                  <a:pt x="275" y="17573"/>
                  <a:pt x="0" y="17847"/>
                  <a:pt x="0" y="18122"/>
                </a:cubicBezTo>
                <a:cubicBezTo>
                  <a:pt x="0" y="21051"/>
                  <a:pt x="0" y="21051"/>
                  <a:pt x="0" y="21051"/>
                </a:cubicBezTo>
                <a:cubicBezTo>
                  <a:pt x="0" y="21325"/>
                  <a:pt x="275" y="21600"/>
                  <a:pt x="549" y="21600"/>
                </a:cubicBezTo>
                <a:cubicBezTo>
                  <a:pt x="3478" y="21600"/>
                  <a:pt x="3478" y="21600"/>
                  <a:pt x="3478" y="21600"/>
                </a:cubicBezTo>
                <a:cubicBezTo>
                  <a:pt x="3753" y="21600"/>
                  <a:pt x="4027" y="21325"/>
                  <a:pt x="4027" y="21051"/>
                </a:cubicBezTo>
                <a:cubicBezTo>
                  <a:pt x="4027" y="20136"/>
                  <a:pt x="4027" y="20136"/>
                  <a:pt x="4027" y="20136"/>
                </a:cubicBezTo>
                <a:cubicBezTo>
                  <a:pt x="17573" y="20136"/>
                  <a:pt x="17573" y="20136"/>
                  <a:pt x="17573" y="20136"/>
                </a:cubicBezTo>
                <a:cubicBezTo>
                  <a:pt x="17573" y="21051"/>
                  <a:pt x="17573" y="21051"/>
                  <a:pt x="17573" y="21051"/>
                </a:cubicBezTo>
                <a:cubicBezTo>
                  <a:pt x="17573" y="21325"/>
                  <a:pt x="17847" y="21600"/>
                  <a:pt x="18122" y="21600"/>
                </a:cubicBezTo>
                <a:cubicBezTo>
                  <a:pt x="21051" y="21600"/>
                  <a:pt x="21051" y="21600"/>
                  <a:pt x="21051" y="21600"/>
                </a:cubicBezTo>
                <a:cubicBezTo>
                  <a:pt x="21325" y="21600"/>
                  <a:pt x="21600" y="21325"/>
                  <a:pt x="21600" y="21051"/>
                </a:cubicBezTo>
                <a:cubicBezTo>
                  <a:pt x="21600" y="18122"/>
                  <a:pt x="21600" y="18122"/>
                  <a:pt x="21600" y="18122"/>
                </a:cubicBezTo>
                <a:cubicBezTo>
                  <a:pt x="21600" y="17847"/>
                  <a:pt x="21325" y="17573"/>
                  <a:pt x="21051" y="17573"/>
                </a:cubicBezTo>
                <a:cubicBezTo>
                  <a:pt x="20136" y="17573"/>
                  <a:pt x="20136" y="17573"/>
                  <a:pt x="20136" y="17573"/>
                </a:cubicBezTo>
                <a:cubicBezTo>
                  <a:pt x="20136" y="4027"/>
                  <a:pt x="20136" y="4027"/>
                  <a:pt x="20136" y="4027"/>
                </a:cubicBezTo>
                <a:lnTo>
                  <a:pt x="21051" y="4027"/>
                </a:lnTo>
                <a:close/>
                <a:moveTo>
                  <a:pt x="18671" y="1098"/>
                </a:moveTo>
                <a:cubicBezTo>
                  <a:pt x="20502" y="1098"/>
                  <a:pt x="20502" y="1098"/>
                  <a:pt x="20502" y="1098"/>
                </a:cubicBezTo>
                <a:cubicBezTo>
                  <a:pt x="20502" y="2929"/>
                  <a:pt x="20502" y="2929"/>
                  <a:pt x="20502" y="2929"/>
                </a:cubicBezTo>
                <a:cubicBezTo>
                  <a:pt x="18671" y="2929"/>
                  <a:pt x="18671" y="2929"/>
                  <a:pt x="18671" y="2929"/>
                </a:cubicBezTo>
                <a:lnTo>
                  <a:pt x="18671" y="1098"/>
                </a:lnTo>
                <a:close/>
                <a:moveTo>
                  <a:pt x="1098" y="1098"/>
                </a:moveTo>
                <a:cubicBezTo>
                  <a:pt x="2929" y="1098"/>
                  <a:pt x="2929" y="1098"/>
                  <a:pt x="2929" y="1098"/>
                </a:cubicBezTo>
                <a:cubicBezTo>
                  <a:pt x="2929" y="2929"/>
                  <a:pt x="2929" y="2929"/>
                  <a:pt x="2929" y="2929"/>
                </a:cubicBezTo>
                <a:cubicBezTo>
                  <a:pt x="1098" y="2929"/>
                  <a:pt x="1098" y="2929"/>
                  <a:pt x="1098" y="2929"/>
                </a:cubicBezTo>
                <a:lnTo>
                  <a:pt x="1098" y="1098"/>
                </a:lnTo>
                <a:close/>
                <a:moveTo>
                  <a:pt x="2929" y="20502"/>
                </a:moveTo>
                <a:cubicBezTo>
                  <a:pt x="1098" y="20502"/>
                  <a:pt x="1098" y="20502"/>
                  <a:pt x="1098" y="20502"/>
                </a:cubicBezTo>
                <a:cubicBezTo>
                  <a:pt x="1098" y="18671"/>
                  <a:pt x="1098" y="18671"/>
                  <a:pt x="1098" y="18671"/>
                </a:cubicBezTo>
                <a:cubicBezTo>
                  <a:pt x="2929" y="18671"/>
                  <a:pt x="2929" y="18671"/>
                  <a:pt x="2929" y="18671"/>
                </a:cubicBezTo>
                <a:lnTo>
                  <a:pt x="2929" y="20502"/>
                </a:lnTo>
                <a:close/>
                <a:moveTo>
                  <a:pt x="20502" y="20502"/>
                </a:moveTo>
                <a:cubicBezTo>
                  <a:pt x="18671" y="20502"/>
                  <a:pt x="18671" y="20502"/>
                  <a:pt x="18671" y="20502"/>
                </a:cubicBezTo>
                <a:cubicBezTo>
                  <a:pt x="18671" y="18671"/>
                  <a:pt x="18671" y="18671"/>
                  <a:pt x="18671" y="18671"/>
                </a:cubicBezTo>
                <a:cubicBezTo>
                  <a:pt x="20502" y="18671"/>
                  <a:pt x="20502" y="18671"/>
                  <a:pt x="20502" y="18671"/>
                </a:cubicBezTo>
                <a:lnTo>
                  <a:pt x="20502" y="20502"/>
                </a:lnTo>
                <a:close/>
                <a:moveTo>
                  <a:pt x="19037" y="17573"/>
                </a:moveTo>
                <a:cubicBezTo>
                  <a:pt x="18122" y="17573"/>
                  <a:pt x="18122" y="17573"/>
                  <a:pt x="18122" y="17573"/>
                </a:cubicBezTo>
                <a:cubicBezTo>
                  <a:pt x="17847" y="17573"/>
                  <a:pt x="17573" y="17847"/>
                  <a:pt x="17573" y="18122"/>
                </a:cubicBezTo>
                <a:cubicBezTo>
                  <a:pt x="17573" y="19037"/>
                  <a:pt x="17573" y="19037"/>
                  <a:pt x="17573" y="19037"/>
                </a:cubicBezTo>
                <a:cubicBezTo>
                  <a:pt x="4027" y="19037"/>
                  <a:pt x="4027" y="19037"/>
                  <a:pt x="4027" y="19037"/>
                </a:cubicBezTo>
                <a:cubicBezTo>
                  <a:pt x="4027" y="18122"/>
                  <a:pt x="4027" y="18122"/>
                  <a:pt x="4027" y="18122"/>
                </a:cubicBezTo>
                <a:cubicBezTo>
                  <a:pt x="4027" y="17847"/>
                  <a:pt x="3753" y="17573"/>
                  <a:pt x="3478" y="17573"/>
                </a:cubicBezTo>
                <a:cubicBezTo>
                  <a:pt x="2563" y="17573"/>
                  <a:pt x="2563" y="17573"/>
                  <a:pt x="2563" y="17573"/>
                </a:cubicBezTo>
                <a:cubicBezTo>
                  <a:pt x="2563" y="4027"/>
                  <a:pt x="2563" y="4027"/>
                  <a:pt x="2563" y="4027"/>
                </a:cubicBezTo>
                <a:cubicBezTo>
                  <a:pt x="3478" y="4027"/>
                  <a:pt x="3478" y="4027"/>
                  <a:pt x="3478" y="4027"/>
                </a:cubicBezTo>
                <a:cubicBezTo>
                  <a:pt x="3753" y="4027"/>
                  <a:pt x="4027" y="3753"/>
                  <a:pt x="4027" y="3478"/>
                </a:cubicBezTo>
                <a:cubicBezTo>
                  <a:pt x="4027" y="2563"/>
                  <a:pt x="4027" y="2563"/>
                  <a:pt x="4027" y="2563"/>
                </a:cubicBezTo>
                <a:cubicBezTo>
                  <a:pt x="17573" y="2563"/>
                  <a:pt x="17573" y="2563"/>
                  <a:pt x="17573" y="2563"/>
                </a:cubicBezTo>
                <a:cubicBezTo>
                  <a:pt x="17573" y="3478"/>
                  <a:pt x="17573" y="3478"/>
                  <a:pt x="17573" y="3478"/>
                </a:cubicBezTo>
                <a:cubicBezTo>
                  <a:pt x="17573" y="3753"/>
                  <a:pt x="17847" y="4027"/>
                  <a:pt x="18122" y="4027"/>
                </a:cubicBezTo>
                <a:cubicBezTo>
                  <a:pt x="19037" y="4027"/>
                  <a:pt x="19037" y="4027"/>
                  <a:pt x="19037" y="4027"/>
                </a:cubicBezTo>
                <a:lnTo>
                  <a:pt x="19037" y="1757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11" name="Group 127"/>
          <p:cNvGrpSpPr/>
          <p:nvPr/>
        </p:nvGrpSpPr>
        <p:grpSpPr>
          <a:xfrm>
            <a:off x="18212246" y="7378945"/>
            <a:ext cx="942977" cy="958851"/>
            <a:chOff x="0" y="0"/>
            <a:chExt cx="942975" cy="958850"/>
          </a:xfrm>
        </p:grpSpPr>
        <p:sp>
          <p:nvSpPr>
            <p:cNvPr id="1209" name="Freeform 5"/>
            <p:cNvSpPr/>
            <p:nvPr/>
          </p:nvSpPr>
          <p:spPr>
            <a:xfrm>
              <a:off x="0" y="-1"/>
              <a:ext cx="619126" cy="958851"/>
            </a:xfrm>
            <a:custGeom>
              <a:avLst/>
              <a:gdLst/>
              <a:ahLst/>
              <a:cxnLst>
                <a:cxn ang="0">
                  <a:pos x="wd2" y="hd2"/>
                </a:cxn>
                <a:cxn ang="5400000">
                  <a:pos x="wd2" y="hd2"/>
                </a:cxn>
                <a:cxn ang="10800000">
                  <a:pos x="wd2" y="hd2"/>
                </a:cxn>
                <a:cxn ang="16200000">
                  <a:pos x="wd2" y="hd2"/>
                </a:cxn>
              </a:cxnLst>
              <a:rect l="0" t="0" r="r" b="b"/>
              <a:pathLst>
                <a:path w="21600" h="21600" extrusionOk="0">
                  <a:moveTo>
                    <a:pt x="20123" y="15394"/>
                  </a:moveTo>
                  <a:cubicBezTo>
                    <a:pt x="20123" y="20049"/>
                    <a:pt x="20123" y="20049"/>
                    <a:pt x="20123" y="20049"/>
                  </a:cubicBezTo>
                  <a:cubicBezTo>
                    <a:pt x="20123" y="20287"/>
                    <a:pt x="19754" y="20645"/>
                    <a:pt x="19200" y="20645"/>
                  </a:cubicBezTo>
                  <a:cubicBezTo>
                    <a:pt x="19015" y="20645"/>
                    <a:pt x="18646" y="20526"/>
                    <a:pt x="18462" y="20407"/>
                  </a:cubicBezTo>
                  <a:cubicBezTo>
                    <a:pt x="9600" y="14678"/>
                    <a:pt x="9600" y="14678"/>
                    <a:pt x="9600" y="14678"/>
                  </a:cubicBezTo>
                  <a:cubicBezTo>
                    <a:pt x="2400" y="14678"/>
                    <a:pt x="2400" y="14678"/>
                    <a:pt x="2400" y="14678"/>
                  </a:cubicBezTo>
                  <a:cubicBezTo>
                    <a:pt x="1846" y="14678"/>
                    <a:pt x="1477" y="14320"/>
                    <a:pt x="1477" y="14082"/>
                  </a:cubicBezTo>
                  <a:cubicBezTo>
                    <a:pt x="1477" y="7518"/>
                    <a:pt x="1477" y="7518"/>
                    <a:pt x="1477" y="7518"/>
                  </a:cubicBezTo>
                  <a:cubicBezTo>
                    <a:pt x="1477" y="7160"/>
                    <a:pt x="1846" y="6922"/>
                    <a:pt x="2400" y="6922"/>
                  </a:cubicBezTo>
                  <a:cubicBezTo>
                    <a:pt x="9600" y="6922"/>
                    <a:pt x="9600" y="6922"/>
                    <a:pt x="9600" y="6922"/>
                  </a:cubicBezTo>
                  <a:cubicBezTo>
                    <a:pt x="18462" y="1074"/>
                    <a:pt x="18462" y="1074"/>
                    <a:pt x="18462" y="1074"/>
                  </a:cubicBezTo>
                  <a:cubicBezTo>
                    <a:pt x="18646" y="955"/>
                    <a:pt x="19015" y="955"/>
                    <a:pt x="19200" y="955"/>
                  </a:cubicBezTo>
                  <a:cubicBezTo>
                    <a:pt x="19754" y="955"/>
                    <a:pt x="20123" y="1193"/>
                    <a:pt x="20123" y="1551"/>
                  </a:cubicBezTo>
                  <a:cubicBezTo>
                    <a:pt x="20123" y="5967"/>
                    <a:pt x="20123" y="5967"/>
                    <a:pt x="20123" y="5967"/>
                  </a:cubicBezTo>
                  <a:cubicBezTo>
                    <a:pt x="21600" y="5967"/>
                    <a:pt x="21600" y="5967"/>
                    <a:pt x="21600" y="5967"/>
                  </a:cubicBezTo>
                  <a:cubicBezTo>
                    <a:pt x="21600" y="1551"/>
                    <a:pt x="21600" y="1551"/>
                    <a:pt x="21600" y="1551"/>
                  </a:cubicBezTo>
                  <a:cubicBezTo>
                    <a:pt x="21600" y="716"/>
                    <a:pt x="20492" y="0"/>
                    <a:pt x="19200" y="0"/>
                  </a:cubicBezTo>
                  <a:cubicBezTo>
                    <a:pt x="18646" y="0"/>
                    <a:pt x="17908" y="119"/>
                    <a:pt x="17538" y="477"/>
                  </a:cubicBezTo>
                  <a:cubicBezTo>
                    <a:pt x="9046" y="5967"/>
                    <a:pt x="9046" y="5967"/>
                    <a:pt x="9046" y="5967"/>
                  </a:cubicBezTo>
                  <a:cubicBezTo>
                    <a:pt x="2400" y="5967"/>
                    <a:pt x="2400" y="5967"/>
                    <a:pt x="2400" y="5967"/>
                  </a:cubicBezTo>
                  <a:cubicBezTo>
                    <a:pt x="1108" y="5967"/>
                    <a:pt x="0" y="6683"/>
                    <a:pt x="0" y="7518"/>
                  </a:cubicBezTo>
                  <a:cubicBezTo>
                    <a:pt x="0" y="14082"/>
                    <a:pt x="0" y="14082"/>
                    <a:pt x="0" y="14082"/>
                  </a:cubicBezTo>
                  <a:cubicBezTo>
                    <a:pt x="0" y="14917"/>
                    <a:pt x="1108" y="15633"/>
                    <a:pt x="2400" y="15633"/>
                  </a:cubicBezTo>
                  <a:cubicBezTo>
                    <a:pt x="9046" y="15633"/>
                    <a:pt x="9046" y="15633"/>
                    <a:pt x="9046" y="15633"/>
                  </a:cubicBezTo>
                  <a:cubicBezTo>
                    <a:pt x="17538" y="21123"/>
                    <a:pt x="17538" y="21123"/>
                    <a:pt x="17538" y="21123"/>
                  </a:cubicBezTo>
                  <a:cubicBezTo>
                    <a:pt x="17908" y="21361"/>
                    <a:pt x="18646" y="21600"/>
                    <a:pt x="19200" y="21600"/>
                  </a:cubicBezTo>
                  <a:cubicBezTo>
                    <a:pt x="20492" y="21600"/>
                    <a:pt x="21600" y="20884"/>
                    <a:pt x="21600" y="20049"/>
                  </a:cubicBezTo>
                  <a:cubicBezTo>
                    <a:pt x="21600" y="15394"/>
                    <a:pt x="21600" y="15394"/>
                    <a:pt x="21600" y="15394"/>
                  </a:cubicBezTo>
                  <a:lnTo>
                    <a:pt x="20123" y="1539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0" name="Freeform 6"/>
            <p:cNvSpPr/>
            <p:nvPr/>
          </p:nvSpPr>
          <p:spPr>
            <a:xfrm>
              <a:off x="663575" y="215900"/>
              <a:ext cx="279401" cy="527050"/>
            </a:xfrm>
            <a:custGeom>
              <a:avLst/>
              <a:gdLst/>
              <a:ahLst/>
              <a:cxnLst>
                <a:cxn ang="0">
                  <a:pos x="wd2" y="hd2"/>
                </a:cxn>
                <a:cxn ang="5400000">
                  <a:pos x="wd2" y="hd2"/>
                </a:cxn>
                <a:cxn ang="10800000">
                  <a:pos x="wd2" y="hd2"/>
                </a:cxn>
                <a:cxn ang="16200000">
                  <a:pos x="wd2" y="hd2"/>
                </a:cxn>
              </a:cxnLst>
              <a:rect l="0" t="0" r="r" b="b"/>
              <a:pathLst>
                <a:path w="21600" h="21600" extrusionOk="0">
                  <a:moveTo>
                    <a:pt x="2853" y="14400"/>
                  </a:moveTo>
                  <a:cubicBezTo>
                    <a:pt x="2445" y="14400"/>
                    <a:pt x="2038" y="14400"/>
                    <a:pt x="2038" y="14400"/>
                  </a:cubicBezTo>
                  <a:cubicBezTo>
                    <a:pt x="815" y="14400"/>
                    <a:pt x="0" y="13964"/>
                    <a:pt x="0" y="13309"/>
                  </a:cubicBezTo>
                  <a:cubicBezTo>
                    <a:pt x="0" y="12218"/>
                    <a:pt x="3260" y="12655"/>
                    <a:pt x="3260" y="10691"/>
                  </a:cubicBezTo>
                  <a:cubicBezTo>
                    <a:pt x="3260" y="8945"/>
                    <a:pt x="0" y="9164"/>
                    <a:pt x="0" y="8073"/>
                  </a:cubicBezTo>
                  <a:cubicBezTo>
                    <a:pt x="0" y="7418"/>
                    <a:pt x="815" y="7200"/>
                    <a:pt x="2038" y="7200"/>
                  </a:cubicBezTo>
                  <a:cubicBezTo>
                    <a:pt x="2038" y="7200"/>
                    <a:pt x="2445" y="7200"/>
                    <a:pt x="2853" y="7200"/>
                  </a:cubicBezTo>
                  <a:cubicBezTo>
                    <a:pt x="5298" y="7636"/>
                    <a:pt x="6928" y="9164"/>
                    <a:pt x="6928" y="10691"/>
                  </a:cubicBezTo>
                  <a:cubicBezTo>
                    <a:pt x="6928" y="12218"/>
                    <a:pt x="5298" y="13745"/>
                    <a:pt x="2853" y="14400"/>
                  </a:cubicBezTo>
                  <a:close/>
                  <a:moveTo>
                    <a:pt x="5706" y="17891"/>
                  </a:moveTo>
                  <a:cubicBezTo>
                    <a:pt x="5298" y="17891"/>
                    <a:pt x="4891" y="17891"/>
                    <a:pt x="4891" y="17891"/>
                  </a:cubicBezTo>
                  <a:cubicBezTo>
                    <a:pt x="3668" y="17891"/>
                    <a:pt x="2853" y="17455"/>
                    <a:pt x="2853" y="17018"/>
                  </a:cubicBezTo>
                  <a:cubicBezTo>
                    <a:pt x="2853" y="16582"/>
                    <a:pt x="3260" y="16364"/>
                    <a:pt x="4075" y="16145"/>
                  </a:cubicBezTo>
                  <a:cubicBezTo>
                    <a:pt x="4891" y="15927"/>
                    <a:pt x="5706" y="15709"/>
                    <a:pt x="6113" y="15491"/>
                  </a:cubicBezTo>
                  <a:cubicBezTo>
                    <a:pt x="8966" y="14400"/>
                    <a:pt x="10596" y="12655"/>
                    <a:pt x="10596" y="10691"/>
                  </a:cubicBezTo>
                  <a:cubicBezTo>
                    <a:pt x="10596" y="8945"/>
                    <a:pt x="8966" y="7200"/>
                    <a:pt x="6113" y="6109"/>
                  </a:cubicBezTo>
                  <a:cubicBezTo>
                    <a:pt x="5706" y="5673"/>
                    <a:pt x="4891" y="5673"/>
                    <a:pt x="4075" y="5455"/>
                  </a:cubicBezTo>
                  <a:cubicBezTo>
                    <a:pt x="3260" y="5236"/>
                    <a:pt x="2853" y="5018"/>
                    <a:pt x="2853" y="4582"/>
                  </a:cubicBezTo>
                  <a:cubicBezTo>
                    <a:pt x="2853" y="3927"/>
                    <a:pt x="3668" y="3491"/>
                    <a:pt x="4891" y="3491"/>
                  </a:cubicBezTo>
                  <a:cubicBezTo>
                    <a:pt x="4891" y="3491"/>
                    <a:pt x="5298" y="3491"/>
                    <a:pt x="5706" y="3491"/>
                  </a:cubicBezTo>
                  <a:cubicBezTo>
                    <a:pt x="11004" y="4800"/>
                    <a:pt x="14264" y="7636"/>
                    <a:pt x="14264" y="10691"/>
                  </a:cubicBezTo>
                  <a:cubicBezTo>
                    <a:pt x="14264" y="13745"/>
                    <a:pt x="11004" y="16800"/>
                    <a:pt x="5706" y="17891"/>
                  </a:cubicBezTo>
                  <a:close/>
                  <a:moveTo>
                    <a:pt x="8558" y="21382"/>
                  </a:moveTo>
                  <a:cubicBezTo>
                    <a:pt x="8151" y="21600"/>
                    <a:pt x="7743" y="21600"/>
                    <a:pt x="7743" y="21600"/>
                  </a:cubicBezTo>
                  <a:cubicBezTo>
                    <a:pt x="6521" y="21600"/>
                    <a:pt x="5706" y="21164"/>
                    <a:pt x="5706" y="20509"/>
                  </a:cubicBezTo>
                  <a:cubicBezTo>
                    <a:pt x="5706" y="20073"/>
                    <a:pt x="6113" y="19855"/>
                    <a:pt x="6928" y="19636"/>
                  </a:cubicBezTo>
                  <a:cubicBezTo>
                    <a:pt x="7336" y="19636"/>
                    <a:pt x="7743" y="19418"/>
                    <a:pt x="8151" y="19418"/>
                  </a:cubicBezTo>
                  <a:cubicBezTo>
                    <a:pt x="8966" y="19200"/>
                    <a:pt x="9781" y="18764"/>
                    <a:pt x="10596" y="18545"/>
                  </a:cubicBezTo>
                  <a:cubicBezTo>
                    <a:pt x="15079" y="16800"/>
                    <a:pt x="17932" y="13745"/>
                    <a:pt x="17932" y="10691"/>
                  </a:cubicBezTo>
                  <a:cubicBezTo>
                    <a:pt x="17932" y="7636"/>
                    <a:pt x="15079" y="4800"/>
                    <a:pt x="10596" y="2836"/>
                  </a:cubicBezTo>
                  <a:cubicBezTo>
                    <a:pt x="9781" y="2618"/>
                    <a:pt x="8966" y="2400"/>
                    <a:pt x="8151" y="2182"/>
                  </a:cubicBezTo>
                  <a:cubicBezTo>
                    <a:pt x="7743" y="1964"/>
                    <a:pt x="7336" y="1964"/>
                    <a:pt x="6928" y="1745"/>
                  </a:cubicBezTo>
                  <a:cubicBezTo>
                    <a:pt x="6113" y="1527"/>
                    <a:pt x="5706" y="1309"/>
                    <a:pt x="5706" y="873"/>
                  </a:cubicBezTo>
                  <a:cubicBezTo>
                    <a:pt x="5706" y="436"/>
                    <a:pt x="6521" y="0"/>
                    <a:pt x="7743" y="0"/>
                  </a:cubicBezTo>
                  <a:cubicBezTo>
                    <a:pt x="7743" y="0"/>
                    <a:pt x="8151" y="0"/>
                    <a:pt x="8558" y="0"/>
                  </a:cubicBezTo>
                  <a:cubicBezTo>
                    <a:pt x="16302" y="1964"/>
                    <a:pt x="21600" y="6109"/>
                    <a:pt x="21600" y="10691"/>
                  </a:cubicBezTo>
                  <a:cubicBezTo>
                    <a:pt x="21600" y="15491"/>
                    <a:pt x="16302" y="19636"/>
                    <a:pt x="8558" y="2138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12" name="Freeform 5"/>
          <p:cNvSpPr/>
          <p:nvPr/>
        </p:nvSpPr>
        <p:spPr>
          <a:xfrm>
            <a:off x="14501965" y="4060733"/>
            <a:ext cx="852068" cy="737889"/>
          </a:xfrm>
          <a:custGeom>
            <a:avLst/>
            <a:gdLst/>
            <a:ahLst/>
            <a:cxnLst>
              <a:cxn ang="0">
                <a:pos x="wd2" y="hd2"/>
              </a:cxn>
              <a:cxn ang="5400000">
                <a:pos x="wd2" y="hd2"/>
              </a:cxn>
              <a:cxn ang="10800000">
                <a:pos x="wd2" y="hd2"/>
              </a:cxn>
              <a:cxn ang="16200000">
                <a:pos x="wd2" y="hd2"/>
              </a:cxn>
            </a:cxnLst>
            <a:rect l="0" t="0" r="r" b="b"/>
            <a:pathLst>
              <a:path w="21600" h="21600" extrusionOk="0">
                <a:moveTo>
                  <a:pt x="20803" y="21600"/>
                </a:moveTo>
                <a:cubicBezTo>
                  <a:pt x="18554" y="21600"/>
                  <a:pt x="18554" y="21600"/>
                  <a:pt x="18554" y="21600"/>
                </a:cubicBezTo>
                <a:cubicBezTo>
                  <a:pt x="18086" y="21600"/>
                  <a:pt x="17711" y="21167"/>
                  <a:pt x="17711" y="20626"/>
                </a:cubicBezTo>
                <a:cubicBezTo>
                  <a:pt x="17711" y="974"/>
                  <a:pt x="17711" y="974"/>
                  <a:pt x="17711" y="974"/>
                </a:cubicBezTo>
                <a:cubicBezTo>
                  <a:pt x="17711" y="433"/>
                  <a:pt x="18086" y="0"/>
                  <a:pt x="18554" y="0"/>
                </a:cubicBezTo>
                <a:cubicBezTo>
                  <a:pt x="20803" y="0"/>
                  <a:pt x="20803" y="0"/>
                  <a:pt x="20803" y="0"/>
                </a:cubicBezTo>
                <a:cubicBezTo>
                  <a:pt x="21272" y="0"/>
                  <a:pt x="21600" y="433"/>
                  <a:pt x="21600" y="974"/>
                </a:cubicBezTo>
                <a:cubicBezTo>
                  <a:pt x="21600" y="20626"/>
                  <a:pt x="21600" y="20626"/>
                  <a:pt x="21600" y="20626"/>
                </a:cubicBezTo>
                <a:cubicBezTo>
                  <a:pt x="21600" y="21167"/>
                  <a:pt x="21272" y="21600"/>
                  <a:pt x="20803" y="21600"/>
                </a:cubicBezTo>
                <a:close/>
                <a:moveTo>
                  <a:pt x="18648" y="20517"/>
                </a:moveTo>
                <a:cubicBezTo>
                  <a:pt x="20710" y="20517"/>
                  <a:pt x="20710" y="20517"/>
                  <a:pt x="20710" y="20517"/>
                </a:cubicBezTo>
                <a:cubicBezTo>
                  <a:pt x="20710" y="1083"/>
                  <a:pt x="20710" y="1083"/>
                  <a:pt x="20710" y="1083"/>
                </a:cubicBezTo>
                <a:cubicBezTo>
                  <a:pt x="18648" y="1083"/>
                  <a:pt x="18648" y="1083"/>
                  <a:pt x="18648" y="1083"/>
                </a:cubicBezTo>
                <a:lnTo>
                  <a:pt x="18648" y="20517"/>
                </a:lnTo>
                <a:close/>
                <a:moveTo>
                  <a:pt x="16352" y="21600"/>
                </a:moveTo>
                <a:cubicBezTo>
                  <a:pt x="14150" y="21600"/>
                  <a:pt x="14150" y="21600"/>
                  <a:pt x="14150" y="21600"/>
                </a:cubicBezTo>
                <a:cubicBezTo>
                  <a:pt x="13682" y="21600"/>
                  <a:pt x="13307" y="21167"/>
                  <a:pt x="13307" y="20626"/>
                </a:cubicBezTo>
                <a:cubicBezTo>
                  <a:pt x="13307" y="7795"/>
                  <a:pt x="13307" y="7795"/>
                  <a:pt x="13307" y="7795"/>
                </a:cubicBezTo>
                <a:cubicBezTo>
                  <a:pt x="13307" y="7254"/>
                  <a:pt x="13682" y="6821"/>
                  <a:pt x="14150" y="6821"/>
                </a:cubicBezTo>
                <a:cubicBezTo>
                  <a:pt x="16352" y="6821"/>
                  <a:pt x="16352" y="6821"/>
                  <a:pt x="16352" y="6821"/>
                </a:cubicBezTo>
                <a:cubicBezTo>
                  <a:pt x="16821" y="6821"/>
                  <a:pt x="17196" y="7254"/>
                  <a:pt x="17196" y="7795"/>
                </a:cubicBezTo>
                <a:cubicBezTo>
                  <a:pt x="17196" y="20626"/>
                  <a:pt x="17196" y="20626"/>
                  <a:pt x="17196" y="20626"/>
                </a:cubicBezTo>
                <a:cubicBezTo>
                  <a:pt x="17196" y="21167"/>
                  <a:pt x="16821" y="21600"/>
                  <a:pt x="16352" y="21600"/>
                </a:cubicBezTo>
                <a:close/>
                <a:moveTo>
                  <a:pt x="14244" y="20517"/>
                </a:moveTo>
                <a:cubicBezTo>
                  <a:pt x="16259" y="20517"/>
                  <a:pt x="16259" y="20517"/>
                  <a:pt x="16259" y="20517"/>
                </a:cubicBezTo>
                <a:cubicBezTo>
                  <a:pt x="16259" y="7904"/>
                  <a:pt x="16259" y="7904"/>
                  <a:pt x="16259" y="7904"/>
                </a:cubicBezTo>
                <a:cubicBezTo>
                  <a:pt x="14244" y="7904"/>
                  <a:pt x="14244" y="7904"/>
                  <a:pt x="14244" y="7904"/>
                </a:cubicBezTo>
                <a:lnTo>
                  <a:pt x="14244" y="20517"/>
                </a:lnTo>
                <a:close/>
                <a:moveTo>
                  <a:pt x="11901" y="21600"/>
                </a:moveTo>
                <a:cubicBezTo>
                  <a:pt x="9699" y="21600"/>
                  <a:pt x="9699" y="21600"/>
                  <a:pt x="9699" y="21600"/>
                </a:cubicBezTo>
                <a:cubicBezTo>
                  <a:pt x="9230" y="21600"/>
                  <a:pt x="8856" y="21167"/>
                  <a:pt x="8856" y="20626"/>
                </a:cubicBezTo>
                <a:cubicBezTo>
                  <a:pt x="8856" y="12938"/>
                  <a:pt x="8856" y="12938"/>
                  <a:pt x="8856" y="12938"/>
                </a:cubicBezTo>
                <a:cubicBezTo>
                  <a:pt x="8856" y="12397"/>
                  <a:pt x="9230" y="11964"/>
                  <a:pt x="9699" y="11964"/>
                </a:cubicBezTo>
                <a:cubicBezTo>
                  <a:pt x="11901" y="11964"/>
                  <a:pt x="11901" y="11964"/>
                  <a:pt x="11901" y="11964"/>
                </a:cubicBezTo>
                <a:cubicBezTo>
                  <a:pt x="12370" y="11964"/>
                  <a:pt x="12744" y="12397"/>
                  <a:pt x="12744" y="12938"/>
                </a:cubicBezTo>
                <a:cubicBezTo>
                  <a:pt x="12744" y="20626"/>
                  <a:pt x="12744" y="20626"/>
                  <a:pt x="12744" y="20626"/>
                </a:cubicBezTo>
                <a:cubicBezTo>
                  <a:pt x="12744" y="21167"/>
                  <a:pt x="12370" y="21600"/>
                  <a:pt x="11901" y="21600"/>
                </a:cubicBezTo>
                <a:close/>
                <a:moveTo>
                  <a:pt x="9793" y="20517"/>
                </a:moveTo>
                <a:cubicBezTo>
                  <a:pt x="11807" y="20517"/>
                  <a:pt x="11807" y="20517"/>
                  <a:pt x="11807" y="20517"/>
                </a:cubicBezTo>
                <a:cubicBezTo>
                  <a:pt x="11807" y="13047"/>
                  <a:pt x="11807" y="13047"/>
                  <a:pt x="11807" y="13047"/>
                </a:cubicBezTo>
                <a:cubicBezTo>
                  <a:pt x="9793" y="13047"/>
                  <a:pt x="9793" y="13047"/>
                  <a:pt x="9793" y="13047"/>
                </a:cubicBezTo>
                <a:lnTo>
                  <a:pt x="9793" y="20517"/>
                </a:lnTo>
                <a:close/>
                <a:moveTo>
                  <a:pt x="7450" y="21600"/>
                </a:moveTo>
                <a:cubicBezTo>
                  <a:pt x="5248" y="21600"/>
                  <a:pt x="5248" y="21600"/>
                  <a:pt x="5248" y="21600"/>
                </a:cubicBezTo>
                <a:cubicBezTo>
                  <a:pt x="4779" y="21600"/>
                  <a:pt x="4404" y="21167"/>
                  <a:pt x="4404" y="20626"/>
                </a:cubicBezTo>
                <a:cubicBezTo>
                  <a:pt x="4404" y="16349"/>
                  <a:pt x="4404" y="16349"/>
                  <a:pt x="4404" y="16349"/>
                </a:cubicBezTo>
                <a:cubicBezTo>
                  <a:pt x="4404" y="15808"/>
                  <a:pt x="4779" y="15374"/>
                  <a:pt x="5248" y="15374"/>
                </a:cubicBezTo>
                <a:cubicBezTo>
                  <a:pt x="7450" y="15374"/>
                  <a:pt x="7450" y="15374"/>
                  <a:pt x="7450" y="15374"/>
                </a:cubicBezTo>
                <a:cubicBezTo>
                  <a:pt x="7918" y="15374"/>
                  <a:pt x="8293" y="15808"/>
                  <a:pt x="8293" y="16349"/>
                </a:cubicBezTo>
                <a:cubicBezTo>
                  <a:pt x="8293" y="20626"/>
                  <a:pt x="8293" y="20626"/>
                  <a:pt x="8293" y="20626"/>
                </a:cubicBezTo>
                <a:cubicBezTo>
                  <a:pt x="8293" y="21167"/>
                  <a:pt x="7918" y="21600"/>
                  <a:pt x="7450" y="21600"/>
                </a:cubicBezTo>
                <a:close/>
                <a:moveTo>
                  <a:pt x="5341" y="20517"/>
                </a:moveTo>
                <a:cubicBezTo>
                  <a:pt x="7356" y="20517"/>
                  <a:pt x="7356" y="20517"/>
                  <a:pt x="7356" y="20517"/>
                </a:cubicBezTo>
                <a:cubicBezTo>
                  <a:pt x="7356" y="16457"/>
                  <a:pt x="7356" y="16457"/>
                  <a:pt x="7356" y="16457"/>
                </a:cubicBezTo>
                <a:cubicBezTo>
                  <a:pt x="5341" y="16457"/>
                  <a:pt x="5341" y="16457"/>
                  <a:pt x="5341" y="16457"/>
                </a:cubicBezTo>
                <a:lnTo>
                  <a:pt x="5341" y="20517"/>
                </a:lnTo>
                <a:close/>
                <a:moveTo>
                  <a:pt x="3046" y="21600"/>
                </a:moveTo>
                <a:cubicBezTo>
                  <a:pt x="797" y="21600"/>
                  <a:pt x="797" y="21600"/>
                  <a:pt x="797" y="21600"/>
                </a:cubicBezTo>
                <a:cubicBezTo>
                  <a:pt x="328" y="21600"/>
                  <a:pt x="0" y="21167"/>
                  <a:pt x="0" y="20626"/>
                </a:cubicBezTo>
                <a:cubicBezTo>
                  <a:pt x="0" y="18081"/>
                  <a:pt x="0" y="18081"/>
                  <a:pt x="0" y="18081"/>
                </a:cubicBezTo>
                <a:cubicBezTo>
                  <a:pt x="0" y="17540"/>
                  <a:pt x="328" y="17107"/>
                  <a:pt x="797" y="17107"/>
                </a:cubicBezTo>
                <a:cubicBezTo>
                  <a:pt x="3046" y="17107"/>
                  <a:pt x="3046" y="17107"/>
                  <a:pt x="3046" y="17107"/>
                </a:cubicBezTo>
                <a:cubicBezTo>
                  <a:pt x="3514" y="17107"/>
                  <a:pt x="3889" y="17540"/>
                  <a:pt x="3889" y="18081"/>
                </a:cubicBezTo>
                <a:cubicBezTo>
                  <a:pt x="3889" y="20626"/>
                  <a:pt x="3889" y="20626"/>
                  <a:pt x="3889" y="20626"/>
                </a:cubicBezTo>
                <a:cubicBezTo>
                  <a:pt x="3889" y="21167"/>
                  <a:pt x="3514" y="21600"/>
                  <a:pt x="3046" y="21600"/>
                </a:cubicBezTo>
                <a:close/>
                <a:moveTo>
                  <a:pt x="890" y="20517"/>
                </a:moveTo>
                <a:cubicBezTo>
                  <a:pt x="2952" y="20517"/>
                  <a:pt x="2952" y="20517"/>
                  <a:pt x="2952" y="20517"/>
                </a:cubicBezTo>
                <a:cubicBezTo>
                  <a:pt x="2952" y="18189"/>
                  <a:pt x="2952" y="18189"/>
                  <a:pt x="2952" y="18189"/>
                </a:cubicBezTo>
                <a:cubicBezTo>
                  <a:pt x="890" y="18189"/>
                  <a:pt x="890" y="18189"/>
                  <a:pt x="890" y="18189"/>
                </a:cubicBezTo>
                <a:lnTo>
                  <a:pt x="890" y="20517"/>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19" name="Group 129"/>
          <p:cNvGrpSpPr/>
          <p:nvPr/>
        </p:nvGrpSpPr>
        <p:grpSpPr>
          <a:xfrm>
            <a:off x="2392087" y="5789242"/>
            <a:ext cx="1051939" cy="705438"/>
            <a:chOff x="0" y="0"/>
            <a:chExt cx="1051938" cy="705437"/>
          </a:xfrm>
        </p:grpSpPr>
        <p:sp>
          <p:nvSpPr>
            <p:cNvPr id="1213" name="Freeform 9"/>
            <p:cNvSpPr/>
            <p:nvPr/>
          </p:nvSpPr>
          <p:spPr>
            <a:xfrm>
              <a:off x="379429" y="458827"/>
              <a:ext cx="184410" cy="184776"/>
            </a:xfrm>
            <a:custGeom>
              <a:avLst/>
              <a:gdLst/>
              <a:ahLst/>
              <a:cxnLst>
                <a:cxn ang="0">
                  <a:pos x="wd2" y="hd2"/>
                </a:cxn>
                <a:cxn ang="5400000">
                  <a:pos x="wd2" y="hd2"/>
                </a:cxn>
                <a:cxn ang="10800000">
                  <a:pos x="wd2" y="hd2"/>
                </a:cxn>
                <a:cxn ang="16200000">
                  <a:pos x="wd2" y="hd2"/>
                </a:cxn>
              </a:cxnLst>
              <a:rect l="0" t="0" r="r" b="b"/>
              <a:pathLst>
                <a:path w="21600" h="21600" extrusionOk="0">
                  <a:moveTo>
                    <a:pt x="18686" y="21600"/>
                  </a:moveTo>
                  <a:lnTo>
                    <a:pt x="0" y="2951"/>
                  </a:lnTo>
                  <a:lnTo>
                    <a:pt x="2957" y="0"/>
                  </a:lnTo>
                  <a:lnTo>
                    <a:pt x="21600" y="18691"/>
                  </a:lnTo>
                  <a:lnTo>
                    <a:pt x="18686"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4" name="Freeform 10"/>
            <p:cNvSpPr/>
            <p:nvPr/>
          </p:nvSpPr>
          <p:spPr>
            <a:xfrm>
              <a:off x="219900" y="84154"/>
              <a:ext cx="150017" cy="150017"/>
            </a:xfrm>
            <a:custGeom>
              <a:avLst/>
              <a:gdLst/>
              <a:ahLst/>
              <a:cxnLst>
                <a:cxn ang="0">
                  <a:pos x="wd2" y="hd2"/>
                </a:cxn>
                <a:cxn ang="5400000">
                  <a:pos x="wd2" y="hd2"/>
                </a:cxn>
                <a:cxn ang="10800000">
                  <a:pos x="wd2" y="hd2"/>
                </a:cxn>
                <a:cxn ang="16200000">
                  <a:pos x="wd2" y="hd2"/>
                </a:cxn>
              </a:cxnLst>
              <a:rect l="0" t="0" r="r" b="b"/>
              <a:pathLst>
                <a:path w="21600" h="21600" extrusionOk="0">
                  <a:moveTo>
                    <a:pt x="10862" y="21600"/>
                  </a:moveTo>
                  <a:cubicBezTo>
                    <a:pt x="4869" y="21600"/>
                    <a:pt x="0" y="16731"/>
                    <a:pt x="0" y="10738"/>
                  </a:cubicBezTo>
                  <a:cubicBezTo>
                    <a:pt x="0" y="4869"/>
                    <a:pt x="4869" y="0"/>
                    <a:pt x="10862" y="0"/>
                  </a:cubicBezTo>
                  <a:cubicBezTo>
                    <a:pt x="16731" y="0"/>
                    <a:pt x="21600" y="4869"/>
                    <a:pt x="21600" y="10738"/>
                  </a:cubicBezTo>
                  <a:cubicBezTo>
                    <a:pt x="21600" y="16731"/>
                    <a:pt x="16731" y="21600"/>
                    <a:pt x="10862" y="21600"/>
                  </a:cubicBezTo>
                  <a:close/>
                  <a:moveTo>
                    <a:pt x="10862" y="5119"/>
                  </a:moveTo>
                  <a:cubicBezTo>
                    <a:pt x="7741" y="5119"/>
                    <a:pt x="5244" y="7616"/>
                    <a:pt x="5244" y="10738"/>
                  </a:cubicBezTo>
                  <a:cubicBezTo>
                    <a:pt x="5244" y="13859"/>
                    <a:pt x="7741" y="16356"/>
                    <a:pt x="10862" y="16356"/>
                  </a:cubicBezTo>
                  <a:cubicBezTo>
                    <a:pt x="13859" y="16356"/>
                    <a:pt x="16356" y="13859"/>
                    <a:pt x="16356" y="10738"/>
                  </a:cubicBezTo>
                  <a:cubicBezTo>
                    <a:pt x="16356" y="7616"/>
                    <a:pt x="13859" y="5119"/>
                    <a:pt x="10862" y="511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5" name="Rectangle 11"/>
            <p:cNvSpPr/>
            <p:nvPr/>
          </p:nvSpPr>
          <p:spPr>
            <a:xfrm>
              <a:off x="1015348" y="589084"/>
              <a:ext cx="36589" cy="9879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6" name="Rectangle 12"/>
            <p:cNvSpPr/>
            <p:nvPr/>
          </p:nvSpPr>
          <p:spPr>
            <a:xfrm>
              <a:off x="0" y="626405"/>
              <a:ext cx="35491" cy="6146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7" name="Freeform 13"/>
            <p:cNvSpPr/>
            <p:nvPr/>
          </p:nvSpPr>
          <p:spPr>
            <a:xfrm>
              <a:off x="-1" y="0"/>
              <a:ext cx="1051940" cy="6706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0398"/>
                  </a:lnTo>
                  <a:lnTo>
                    <a:pt x="13539" y="7400"/>
                  </a:lnTo>
                  <a:lnTo>
                    <a:pt x="8129" y="16120"/>
                  </a:lnTo>
                  <a:lnTo>
                    <a:pt x="5763" y="12326"/>
                  </a:lnTo>
                  <a:lnTo>
                    <a:pt x="0" y="21600"/>
                  </a:lnTo>
                  <a:close/>
                  <a:moveTo>
                    <a:pt x="729" y="1178"/>
                  </a:moveTo>
                  <a:lnTo>
                    <a:pt x="729" y="18748"/>
                  </a:lnTo>
                  <a:lnTo>
                    <a:pt x="5763" y="10641"/>
                  </a:lnTo>
                  <a:lnTo>
                    <a:pt x="8129" y="14471"/>
                  </a:lnTo>
                  <a:lnTo>
                    <a:pt x="13539" y="5727"/>
                  </a:lnTo>
                  <a:lnTo>
                    <a:pt x="20849" y="17523"/>
                  </a:lnTo>
                  <a:lnTo>
                    <a:pt x="20849" y="1178"/>
                  </a:lnTo>
                  <a:lnTo>
                    <a:pt x="729" y="117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18" name="Freeform 14"/>
            <p:cNvSpPr/>
            <p:nvPr/>
          </p:nvSpPr>
          <p:spPr>
            <a:xfrm>
              <a:off x="-1" y="177823"/>
              <a:ext cx="1051940" cy="5276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8080"/>
                  </a:lnTo>
                  <a:lnTo>
                    <a:pt x="5763" y="6246"/>
                  </a:lnTo>
                  <a:lnTo>
                    <a:pt x="8129" y="11115"/>
                  </a:lnTo>
                  <a:lnTo>
                    <a:pt x="13539" y="0"/>
                  </a:lnTo>
                  <a:lnTo>
                    <a:pt x="21600" y="16522"/>
                  </a:lnTo>
                  <a:lnTo>
                    <a:pt x="21600" y="21600"/>
                  </a:lnTo>
                  <a:close/>
                  <a:moveTo>
                    <a:pt x="729" y="20147"/>
                  </a:moveTo>
                  <a:lnTo>
                    <a:pt x="20849" y="20147"/>
                  </a:lnTo>
                  <a:lnTo>
                    <a:pt x="20849" y="17121"/>
                  </a:lnTo>
                  <a:lnTo>
                    <a:pt x="13539" y="2127"/>
                  </a:lnTo>
                  <a:lnTo>
                    <a:pt x="8129" y="13212"/>
                  </a:lnTo>
                  <a:lnTo>
                    <a:pt x="5763" y="8388"/>
                  </a:lnTo>
                  <a:lnTo>
                    <a:pt x="729" y="18679"/>
                  </a:lnTo>
                  <a:lnTo>
                    <a:pt x="729" y="2014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25" name="Group 136"/>
          <p:cNvGrpSpPr/>
          <p:nvPr/>
        </p:nvGrpSpPr>
        <p:grpSpPr>
          <a:xfrm>
            <a:off x="671561" y="9245821"/>
            <a:ext cx="929232" cy="655057"/>
            <a:chOff x="0" y="0"/>
            <a:chExt cx="929230" cy="655055"/>
          </a:xfrm>
        </p:grpSpPr>
        <p:sp>
          <p:nvSpPr>
            <p:cNvPr id="1220" name="Freeform 18"/>
            <p:cNvSpPr/>
            <p:nvPr/>
          </p:nvSpPr>
          <p:spPr>
            <a:xfrm>
              <a:off x="-1" y="-1"/>
              <a:ext cx="929232" cy="655057"/>
            </a:xfrm>
            <a:custGeom>
              <a:avLst/>
              <a:gdLst/>
              <a:ahLst/>
              <a:cxnLst>
                <a:cxn ang="0">
                  <a:pos x="wd2" y="hd2"/>
                </a:cxn>
                <a:cxn ang="5400000">
                  <a:pos x="wd2" y="hd2"/>
                </a:cxn>
                <a:cxn ang="10800000">
                  <a:pos x="wd2" y="hd2"/>
                </a:cxn>
                <a:cxn ang="16200000">
                  <a:pos x="wd2" y="hd2"/>
                </a:cxn>
              </a:cxnLst>
              <a:rect l="0" t="0" r="r" b="b"/>
              <a:pathLst>
                <a:path w="21600" h="21600" extrusionOk="0">
                  <a:moveTo>
                    <a:pt x="19757" y="21600"/>
                  </a:moveTo>
                  <a:cubicBezTo>
                    <a:pt x="1843" y="21600"/>
                    <a:pt x="1843" y="21600"/>
                    <a:pt x="1843" y="21600"/>
                  </a:cubicBezTo>
                  <a:cubicBezTo>
                    <a:pt x="829" y="21600"/>
                    <a:pt x="0" y="20424"/>
                    <a:pt x="0" y="18984"/>
                  </a:cubicBezTo>
                  <a:cubicBezTo>
                    <a:pt x="0" y="11419"/>
                    <a:pt x="0" y="11419"/>
                    <a:pt x="0" y="11419"/>
                  </a:cubicBezTo>
                  <a:cubicBezTo>
                    <a:pt x="6700" y="0"/>
                    <a:pt x="6700" y="0"/>
                    <a:pt x="6700" y="0"/>
                  </a:cubicBezTo>
                  <a:cubicBezTo>
                    <a:pt x="14900" y="0"/>
                    <a:pt x="14900" y="0"/>
                    <a:pt x="14900" y="0"/>
                  </a:cubicBezTo>
                  <a:cubicBezTo>
                    <a:pt x="21600" y="11419"/>
                    <a:pt x="21600" y="11419"/>
                    <a:pt x="21600" y="11419"/>
                  </a:cubicBezTo>
                  <a:cubicBezTo>
                    <a:pt x="21600" y="18984"/>
                    <a:pt x="21600" y="18984"/>
                    <a:pt x="21600" y="18984"/>
                  </a:cubicBezTo>
                  <a:cubicBezTo>
                    <a:pt x="21600" y="20424"/>
                    <a:pt x="20771" y="21600"/>
                    <a:pt x="19757" y="21600"/>
                  </a:cubicBezTo>
                  <a:close/>
                  <a:moveTo>
                    <a:pt x="1129" y="12007"/>
                  </a:moveTo>
                  <a:cubicBezTo>
                    <a:pt x="1129" y="18984"/>
                    <a:pt x="1129" y="18984"/>
                    <a:pt x="1129" y="18984"/>
                  </a:cubicBezTo>
                  <a:cubicBezTo>
                    <a:pt x="1129" y="19531"/>
                    <a:pt x="1443" y="19998"/>
                    <a:pt x="1843" y="19998"/>
                  </a:cubicBezTo>
                  <a:cubicBezTo>
                    <a:pt x="19757" y="19998"/>
                    <a:pt x="19757" y="19998"/>
                    <a:pt x="19757" y="19998"/>
                  </a:cubicBezTo>
                  <a:cubicBezTo>
                    <a:pt x="20157" y="19998"/>
                    <a:pt x="20471" y="19531"/>
                    <a:pt x="20471" y="18984"/>
                  </a:cubicBezTo>
                  <a:cubicBezTo>
                    <a:pt x="20471" y="12007"/>
                    <a:pt x="20471" y="12007"/>
                    <a:pt x="20471" y="12007"/>
                  </a:cubicBezTo>
                  <a:cubicBezTo>
                    <a:pt x="14371" y="1602"/>
                    <a:pt x="14371" y="1602"/>
                    <a:pt x="14371" y="1602"/>
                  </a:cubicBezTo>
                  <a:cubicBezTo>
                    <a:pt x="7229" y="1602"/>
                    <a:pt x="7229" y="1602"/>
                    <a:pt x="7229" y="1602"/>
                  </a:cubicBezTo>
                  <a:lnTo>
                    <a:pt x="1129" y="1200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21" name="Freeform 19"/>
            <p:cNvSpPr/>
            <p:nvPr/>
          </p:nvSpPr>
          <p:spPr>
            <a:xfrm>
              <a:off x="270279" y="398018"/>
              <a:ext cx="388413" cy="79189"/>
            </a:xfrm>
            <a:custGeom>
              <a:avLst/>
              <a:gdLst/>
              <a:ahLst/>
              <a:cxnLst>
                <a:cxn ang="0">
                  <a:pos x="wd2" y="hd2"/>
                </a:cxn>
                <a:cxn ang="5400000">
                  <a:pos x="wd2" y="hd2"/>
                </a:cxn>
                <a:cxn ang="10800000">
                  <a:pos x="wd2" y="hd2"/>
                </a:cxn>
                <a:cxn ang="16200000">
                  <a:pos x="wd2" y="hd2"/>
                </a:cxn>
              </a:cxnLst>
              <a:rect l="0" t="0" r="r" b="b"/>
              <a:pathLst>
                <a:path w="21600" h="21600" extrusionOk="0">
                  <a:moveTo>
                    <a:pt x="17196" y="21600"/>
                  </a:moveTo>
                  <a:lnTo>
                    <a:pt x="4418" y="21600"/>
                  </a:lnTo>
                  <a:lnTo>
                    <a:pt x="0" y="0"/>
                  </a:lnTo>
                  <a:lnTo>
                    <a:pt x="21600" y="0"/>
                  </a:lnTo>
                  <a:lnTo>
                    <a:pt x="17196" y="21600"/>
                  </a:lnTo>
                  <a:close/>
                  <a:moveTo>
                    <a:pt x="4952" y="15085"/>
                  </a:moveTo>
                  <a:lnTo>
                    <a:pt x="16648" y="15085"/>
                  </a:lnTo>
                  <a:lnTo>
                    <a:pt x="18351" y="6657"/>
                  </a:lnTo>
                  <a:lnTo>
                    <a:pt x="3249" y="6657"/>
                  </a:lnTo>
                  <a:lnTo>
                    <a:pt x="4952" y="1508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22" name="Freeform 20"/>
            <p:cNvSpPr/>
            <p:nvPr/>
          </p:nvSpPr>
          <p:spPr>
            <a:xfrm>
              <a:off x="69841" y="67504"/>
              <a:ext cx="789288" cy="29961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6835" y="0"/>
                  </a:lnTo>
                  <a:lnTo>
                    <a:pt x="14772" y="0"/>
                  </a:lnTo>
                  <a:lnTo>
                    <a:pt x="21600" y="21600"/>
                  </a:lnTo>
                  <a:close/>
                  <a:moveTo>
                    <a:pt x="1414" y="19878"/>
                  </a:moveTo>
                  <a:lnTo>
                    <a:pt x="20186" y="19878"/>
                  </a:lnTo>
                  <a:lnTo>
                    <a:pt x="14466" y="1741"/>
                  </a:lnTo>
                  <a:lnTo>
                    <a:pt x="7148" y="1741"/>
                  </a:lnTo>
                  <a:lnTo>
                    <a:pt x="1414" y="1987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23" name="Freeform 21"/>
            <p:cNvSpPr/>
            <p:nvPr/>
          </p:nvSpPr>
          <p:spPr>
            <a:xfrm>
              <a:off x="268461" y="122287"/>
              <a:ext cx="392048" cy="794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3219" y="0"/>
                  </a:lnTo>
                  <a:lnTo>
                    <a:pt x="18381" y="0"/>
                  </a:lnTo>
                  <a:lnTo>
                    <a:pt x="21600" y="21600"/>
                  </a:lnTo>
                  <a:close/>
                  <a:moveTo>
                    <a:pt x="2646" y="15106"/>
                  </a:moveTo>
                  <a:lnTo>
                    <a:pt x="18968" y="15106"/>
                  </a:lnTo>
                  <a:lnTo>
                    <a:pt x="17709" y="6706"/>
                  </a:lnTo>
                  <a:lnTo>
                    <a:pt x="3891" y="6706"/>
                  </a:lnTo>
                  <a:lnTo>
                    <a:pt x="2646" y="1510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24" name="Freeform 22"/>
            <p:cNvSpPr/>
            <p:nvPr/>
          </p:nvSpPr>
          <p:spPr>
            <a:xfrm>
              <a:off x="187974" y="232372"/>
              <a:ext cx="553022" cy="7996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2251" y="0"/>
                  </a:lnTo>
                  <a:lnTo>
                    <a:pt x="19349" y="0"/>
                  </a:lnTo>
                  <a:lnTo>
                    <a:pt x="21600" y="21600"/>
                  </a:lnTo>
                  <a:close/>
                  <a:moveTo>
                    <a:pt x="1876" y="15008"/>
                  </a:moveTo>
                  <a:lnTo>
                    <a:pt x="19734" y="15008"/>
                  </a:lnTo>
                  <a:lnTo>
                    <a:pt x="18862" y="6662"/>
                  </a:lnTo>
                  <a:lnTo>
                    <a:pt x="2738" y="6662"/>
                  </a:lnTo>
                  <a:lnTo>
                    <a:pt x="1876" y="1500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28" name="Group 142"/>
          <p:cNvGrpSpPr/>
          <p:nvPr/>
        </p:nvGrpSpPr>
        <p:grpSpPr>
          <a:xfrm>
            <a:off x="6461681" y="4043817"/>
            <a:ext cx="713771" cy="771727"/>
            <a:chOff x="0" y="0"/>
            <a:chExt cx="713769" cy="771726"/>
          </a:xfrm>
        </p:grpSpPr>
        <p:sp>
          <p:nvSpPr>
            <p:cNvPr id="1226" name="Freeform 21"/>
            <p:cNvSpPr/>
            <p:nvPr/>
          </p:nvSpPr>
          <p:spPr>
            <a:xfrm>
              <a:off x="-1" y="0"/>
              <a:ext cx="713771" cy="771727"/>
            </a:xfrm>
            <a:custGeom>
              <a:avLst/>
              <a:gdLst/>
              <a:ahLst/>
              <a:cxnLst>
                <a:cxn ang="0">
                  <a:pos x="wd2" y="hd2"/>
                </a:cxn>
                <a:cxn ang="5400000">
                  <a:pos x="wd2" y="hd2"/>
                </a:cxn>
                <a:cxn ang="10800000">
                  <a:pos x="wd2" y="hd2"/>
                </a:cxn>
                <a:cxn ang="16200000">
                  <a:pos x="wd2" y="hd2"/>
                </a:cxn>
              </a:cxnLst>
              <a:rect l="0" t="0" r="r" b="b"/>
              <a:pathLst>
                <a:path w="21600" h="21600" extrusionOk="0">
                  <a:moveTo>
                    <a:pt x="21600" y="11631"/>
                  </a:moveTo>
                  <a:cubicBezTo>
                    <a:pt x="21600" y="8515"/>
                    <a:pt x="20025" y="5608"/>
                    <a:pt x="17325" y="3738"/>
                  </a:cubicBezTo>
                  <a:cubicBezTo>
                    <a:pt x="17325" y="3738"/>
                    <a:pt x="17325" y="3738"/>
                    <a:pt x="17325" y="3738"/>
                  </a:cubicBezTo>
                  <a:cubicBezTo>
                    <a:pt x="18225" y="2285"/>
                    <a:pt x="18225" y="2285"/>
                    <a:pt x="18225" y="2285"/>
                  </a:cubicBezTo>
                  <a:cubicBezTo>
                    <a:pt x="19575" y="2908"/>
                    <a:pt x="19575" y="2908"/>
                    <a:pt x="19575" y="2908"/>
                  </a:cubicBezTo>
                  <a:cubicBezTo>
                    <a:pt x="19800" y="2908"/>
                    <a:pt x="20025" y="2908"/>
                    <a:pt x="20025" y="2700"/>
                  </a:cubicBezTo>
                  <a:cubicBezTo>
                    <a:pt x="20250" y="2492"/>
                    <a:pt x="20250" y="2285"/>
                    <a:pt x="20025" y="2077"/>
                  </a:cubicBezTo>
                  <a:cubicBezTo>
                    <a:pt x="18000" y="1038"/>
                    <a:pt x="18000" y="1038"/>
                    <a:pt x="18000" y="1038"/>
                  </a:cubicBezTo>
                  <a:cubicBezTo>
                    <a:pt x="18000" y="1038"/>
                    <a:pt x="18000" y="1038"/>
                    <a:pt x="18000" y="1038"/>
                  </a:cubicBezTo>
                  <a:cubicBezTo>
                    <a:pt x="18000" y="1038"/>
                    <a:pt x="18000" y="1038"/>
                    <a:pt x="18000" y="1038"/>
                  </a:cubicBezTo>
                  <a:cubicBezTo>
                    <a:pt x="15975" y="0"/>
                    <a:pt x="15975" y="0"/>
                    <a:pt x="15975" y="0"/>
                  </a:cubicBezTo>
                  <a:cubicBezTo>
                    <a:pt x="15750" y="0"/>
                    <a:pt x="15525" y="0"/>
                    <a:pt x="15525" y="208"/>
                  </a:cubicBezTo>
                  <a:cubicBezTo>
                    <a:pt x="15300" y="415"/>
                    <a:pt x="15300" y="623"/>
                    <a:pt x="15525" y="831"/>
                  </a:cubicBezTo>
                  <a:cubicBezTo>
                    <a:pt x="16875" y="1454"/>
                    <a:pt x="16875" y="1454"/>
                    <a:pt x="16875" y="1454"/>
                  </a:cubicBezTo>
                  <a:cubicBezTo>
                    <a:pt x="15975" y="2908"/>
                    <a:pt x="15975" y="2908"/>
                    <a:pt x="15975" y="2908"/>
                  </a:cubicBezTo>
                  <a:cubicBezTo>
                    <a:pt x="14400" y="2077"/>
                    <a:pt x="12600" y="1662"/>
                    <a:pt x="10800" y="1662"/>
                  </a:cubicBezTo>
                  <a:cubicBezTo>
                    <a:pt x="9000" y="1662"/>
                    <a:pt x="7200" y="2077"/>
                    <a:pt x="5625" y="2908"/>
                  </a:cubicBezTo>
                  <a:cubicBezTo>
                    <a:pt x="4725" y="1454"/>
                    <a:pt x="4725" y="1454"/>
                    <a:pt x="4725" y="1454"/>
                  </a:cubicBezTo>
                  <a:cubicBezTo>
                    <a:pt x="6075" y="831"/>
                    <a:pt x="6075" y="831"/>
                    <a:pt x="6075" y="831"/>
                  </a:cubicBezTo>
                  <a:cubicBezTo>
                    <a:pt x="6300" y="623"/>
                    <a:pt x="6300" y="415"/>
                    <a:pt x="6075" y="208"/>
                  </a:cubicBezTo>
                  <a:cubicBezTo>
                    <a:pt x="6075" y="0"/>
                    <a:pt x="5850" y="0"/>
                    <a:pt x="5625" y="0"/>
                  </a:cubicBezTo>
                  <a:cubicBezTo>
                    <a:pt x="1575" y="2077"/>
                    <a:pt x="1575" y="2077"/>
                    <a:pt x="1575" y="2077"/>
                  </a:cubicBezTo>
                  <a:cubicBezTo>
                    <a:pt x="1350" y="2285"/>
                    <a:pt x="1350" y="2492"/>
                    <a:pt x="1575" y="2700"/>
                  </a:cubicBezTo>
                  <a:cubicBezTo>
                    <a:pt x="1575" y="2908"/>
                    <a:pt x="1800" y="2908"/>
                    <a:pt x="2025" y="2908"/>
                  </a:cubicBezTo>
                  <a:cubicBezTo>
                    <a:pt x="3375" y="2285"/>
                    <a:pt x="3375" y="2285"/>
                    <a:pt x="3375" y="2285"/>
                  </a:cubicBezTo>
                  <a:cubicBezTo>
                    <a:pt x="4275" y="3738"/>
                    <a:pt x="4275" y="3738"/>
                    <a:pt x="4275" y="3738"/>
                  </a:cubicBezTo>
                  <a:cubicBezTo>
                    <a:pt x="4275" y="3738"/>
                    <a:pt x="4275" y="3738"/>
                    <a:pt x="4275" y="3738"/>
                  </a:cubicBezTo>
                  <a:cubicBezTo>
                    <a:pt x="1575" y="5608"/>
                    <a:pt x="0" y="8515"/>
                    <a:pt x="0" y="11631"/>
                  </a:cubicBezTo>
                  <a:cubicBezTo>
                    <a:pt x="0" y="14746"/>
                    <a:pt x="1575" y="17446"/>
                    <a:pt x="3825" y="19108"/>
                  </a:cubicBezTo>
                  <a:cubicBezTo>
                    <a:pt x="3600" y="19523"/>
                    <a:pt x="3600" y="19731"/>
                    <a:pt x="3600" y="19938"/>
                  </a:cubicBezTo>
                  <a:cubicBezTo>
                    <a:pt x="3600" y="20769"/>
                    <a:pt x="4500" y="21600"/>
                    <a:pt x="5400" y="21600"/>
                  </a:cubicBezTo>
                  <a:cubicBezTo>
                    <a:pt x="6075" y="21600"/>
                    <a:pt x="6525" y="21392"/>
                    <a:pt x="6750" y="20977"/>
                  </a:cubicBezTo>
                  <a:cubicBezTo>
                    <a:pt x="8100" y="21392"/>
                    <a:pt x="9450" y="21600"/>
                    <a:pt x="10800" y="21600"/>
                  </a:cubicBezTo>
                  <a:cubicBezTo>
                    <a:pt x="12150" y="21600"/>
                    <a:pt x="13500" y="21392"/>
                    <a:pt x="14850" y="20977"/>
                  </a:cubicBezTo>
                  <a:cubicBezTo>
                    <a:pt x="15075" y="21392"/>
                    <a:pt x="15525" y="21600"/>
                    <a:pt x="16200" y="21600"/>
                  </a:cubicBezTo>
                  <a:cubicBezTo>
                    <a:pt x="17100" y="21600"/>
                    <a:pt x="18000" y="20769"/>
                    <a:pt x="18000" y="19938"/>
                  </a:cubicBezTo>
                  <a:cubicBezTo>
                    <a:pt x="18000" y="19731"/>
                    <a:pt x="18000" y="19523"/>
                    <a:pt x="17775" y="19108"/>
                  </a:cubicBezTo>
                  <a:cubicBezTo>
                    <a:pt x="20025" y="17446"/>
                    <a:pt x="21600" y="14746"/>
                    <a:pt x="21600" y="11631"/>
                  </a:cubicBezTo>
                  <a:close/>
                  <a:moveTo>
                    <a:pt x="1800" y="11631"/>
                  </a:moveTo>
                  <a:cubicBezTo>
                    <a:pt x="1800" y="7062"/>
                    <a:pt x="5850" y="3323"/>
                    <a:pt x="10800" y="3323"/>
                  </a:cubicBezTo>
                  <a:cubicBezTo>
                    <a:pt x="15750" y="3323"/>
                    <a:pt x="19800" y="7062"/>
                    <a:pt x="19800" y="11631"/>
                  </a:cubicBezTo>
                  <a:cubicBezTo>
                    <a:pt x="19800" y="16200"/>
                    <a:pt x="15750" y="19938"/>
                    <a:pt x="10800" y="19938"/>
                  </a:cubicBezTo>
                  <a:cubicBezTo>
                    <a:pt x="5850" y="19938"/>
                    <a:pt x="1800" y="16200"/>
                    <a:pt x="1800" y="1163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27" name="Freeform 22"/>
            <p:cNvSpPr/>
            <p:nvPr/>
          </p:nvSpPr>
          <p:spPr>
            <a:xfrm>
              <a:off x="326382" y="176917"/>
              <a:ext cx="179970" cy="268427"/>
            </a:xfrm>
            <a:custGeom>
              <a:avLst/>
              <a:gdLst/>
              <a:ahLst/>
              <a:cxnLst>
                <a:cxn ang="0">
                  <a:pos x="wd2" y="hd2"/>
                </a:cxn>
                <a:cxn ang="5400000">
                  <a:pos x="wd2" y="hd2"/>
                </a:cxn>
                <a:cxn ang="10800000">
                  <a:pos x="wd2" y="hd2"/>
                </a:cxn>
                <a:cxn ang="16200000">
                  <a:pos x="wd2" y="hd2"/>
                </a:cxn>
              </a:cxnLst>
              <a:rect l="0" t="0" r="r" b="b"/>
              <a:pathLst>
                <a:path w="21600" h="21600" extrusionOk="0">
                  <a:moveTo>
                    <a:pt x="18000" y="16800"/>
                  </a:moveTo>
                  <a:cubicBezTo>
                    <a:pt x="7200" y="16800"/>
                    <a:pt x="7200" y="16800"/>
                    <a:pt x="7200" y="16800"/>
                  </a:cubicBezTo>
                  <a:cubicBezTo>
                    <a:pt x="7200" y="2400"/>
                    <a:pt x="7200" y="2400"/>
                    <a:pt x="7200" y="2400"/>
                  </a:cubicBezTo>
                  <a:cubicBezTo>
                    <a:pt x="7200" y="1200"/>
                    <a:pt x="5400" y="0"/>
                    <a:pt x="3600" y="0"/>
                  </a:cubicBezTo>
                  <a:cubicBezTo>
                    <a:pt x="1800" y="0"/>
                    <a:pt x="0" y="1200"/>
                    <a:pt x="0" y="2400"/>
                  </a:cubicBezTo>
                  <a:cubicBezTo>
                    <a:pt x="0" y="19200"/>
                    <a:pt x="0" y="19200"/>
                    <a:pt x="0" y="19200"/>
                  </a:cubicBezTo>
                  <a:cubicBezTo>
                    <a:pt x="0" y="20400"/>
                    <a:pt x="1800" y="21600"/>
                    <a:pt x="3600" y="21600"/>
                  </a:cubicBezTo>
                  <a:cubicBezTo>
                    <a:pt x="18000" y="21600"/>
                    <a:pt x="18000" y="21600"/>
                    <a:pt x="18000" y="21600"/>
                  </a:cubicBezTo>
                  <a:cubicBezTo>
                    <a:pt x="19800" y="21600"/>
                    <a:pt x="21600" y="20400"/>
                    <a:pt x="21600" y="19200"/>
                  </a:cubicBezTo>
                  <a:cubicBezTo>
                    <a:pt x="21600" y="18000"/>
                    <a:pt x="19800" y="16800"/>
                    <a:pt x="18000" y="16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31" name="Group 145"/>
          <p:cNvGrpSpPr/>
          <p:nvPr/>
        </p:nvGrpSpPr>
        <p:grpSpPr>
          <a:xfrm>
            <a:off x="4431755" y="5792101"/>
            <a:ext cx="800049" cy="699713"/>
            <a:chOff x="0" y="0"/>
            <a:chExt cx="800048" cy="699711"/>
          </a:xfrm>
        </p:grpSpPr>
        <p:sp>
          <p:nvSpPr>
            <p:cNvPr id="1229" name="Freeform 104"/>
            <p:cNvSpPr/>
            <p:nvPr/>
          </p:nvSpPr>
          <p:spPr>
            <a:xfrm>
              <a:off x="124100" y="124099"/>
              <a:ext cx="287807" cy="187471"/>
            </a:xfrm>
            <a:custGeom>
              <a:avLst/>
              <a:gdLst/>
              <a:ahLst/>
              <a:cxnLst>
                <a:cxn ang="0">
                  <a:pos x="wd2" y="hd2"/>
                </a:cxn>
                <a:cxn ang="5400000">
                  <a:pos x="wd2" y="hd2"/>
                </a:cxn>
                <a:cxn ang="10800000">
                  <a:pos x="wd2" y="hd2"/>
                </a:cxn>
                <a:cxn ang="16200000">
                  <a:pos x="wd2" y="hd2"/>
                </a:cxn>
              </a:cxnLst>
              <a:rect l="0" t="0" r="r" b="b"/>
              <a:pathLst>
                <a:path w="21600" h="21600" extrusionOk="0">
                  <a:moveTo>
                    <a:pt x="20661" y="0"/>
                  </a:moveTo>
                  <a:cubicBezTo>
                    <a:pt x="9391" y="0"/>
                    <a:pt x="0" y="9360"/>
                    <a:pt x="0" y="20160"/>
                  </a:cubicBezTo>
                  <a:cubicBezTo>
                    <a:pt x="0" y="20880"/>
                    <a:pt x="470" y="21600"/>
                    <a:pt x="939" y="21600"/>
                  </a:cubicBezTo>
                  <a:cubicBezTo>
                    <a:pt x="1409" y="21600"/>
                    <a:pt x="1878" y="20880"/>
                    <a:pt x="1878" y="20160"/>
                  </a:cubicBezTo>
                  <a:cubicBezTo>
                    <a:pt x="1878" y="10800"/>
                    <a:pt x="10800" y="2880"/>
                    <a:pt x="20661" y="2880"/>
                  </a:cubicBezTo>
                  <a:cubicBezTo>
                    <a:pt x="21130" y="2880"/>
                    <a:pt x="21600" y="2160"/>
                    <a:pt x="21600" y="1440"/>
                  </a:cubicBezTo>
                  <a:cubicBezTo>
                    <a:pt x="21600" y="720"/>
                    <a:pt x="21130" y="0"/>
                    <a:pt x="2066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30" name="Freeform 105"/>
            <p:cNvSpPr/>
            <p:nvPr/>
          </p:nvSpPr>
          <p:spPr>
            <a:xfrm>
              <a:off x="-1" y="0"/>
              <a:ext cx="800050" cy="6997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050"/>
                    <a:pt x="0" y="9257"/>
                  </a:cubicBezTo>
                  <a:cubicBezTo>
                    <a:pt x="0" y="12536"/>
                    <a:pt x="1856" y="15236"/>
                    <a:pt x="4725" y="16971"/>
                  </a:cubicBezTo>
                  <a:cubicBezTo>
                    <a:pt x="4725" y="16971"/>
                    <a:pt x="4725" y="16971"/>
                    <a:pt x="4725" y="16971"/>
                  </a:cubicBezTo>
                  <a:cubicBezTo>
                    <a:pt x="4725" y="18321"/>
                    <a:pt x="3881" y="19864"/>
                    <a:pt x="3375" y="20636"/>
                  </a:cubicBezTo>
                  <a:cubicBezTo>
                    <a:pt x="3375" y="20636"/>
                    <a:pt x="3375" y="20636"/>
                    <a:pt x="3375" y="20636"/>
                  </a:cubicBezTo>
                  <a:cubicBezTo>
                    <a:pt x="3375" y="20636"/>
                    <a:pt x="3375" y="20829"/>
                    <a:pt x="3375" y="20829"/>
                  </a:cubicBezTo>
                  <a:cubicBezTo>
                    <a:pt x="3375" y="21214"/>
                    <a:pt x="3712" y="21600"/>
                    <a:pt x="4050" y="21600"/>
                  </a:cubicBezTo>
                  <a:cubicBezTo>
                    <a:pt x="4050" y="21600"/>
                    <a:pt x="4219" y="21600"/>
                    <a:pt x="4219" y="21600"/>
                  </a:cubicBezTo>
                  <a:cubicBezTo>
                    <a:pt x="6244" y="21214"/>
                    <a:pt x="8269" y="18900"/>
                    <a:pt x="8775" y="18321"/>
                  </a:cubicBezTo>
                  <a:cubicBezTo>
                    <a:pt x="9450" y="18514"/>
                    <a:pt x="10125" y="18514"/>
                    <a:pt x="10800" y="18514"/>
                  </a:cubicBezTo>
                  <a:cubicBezTo>
                    <a:pt x="16706" y="18514"/>
                    <a:pt x="21600" y="14464"/>
                    <a:pt x="21600" y="9257"/>
                  </a:cubicBezTo>
                  <a:cubicBezTo>
                    <a:pt x="21600" y="4050"/>
                    <a:pt x="16706" y="0"/>
                    <a:pt x="10800" y="0"/>
                  </a:cubicBezTo>
                  <a:close/>
                  <a:moveTo>
                    <a:pt x="10800" y="16971"/>
                  </a:moveTo>
                  <a:cubicBezTo>
                    <a:pt x="10125" y="16971"/>
                    <a:pt x="9619" y="16971"/>
                    <a:pt x="8944" y="16779"/>
                  </a:cubicBezTo>
                  <a:cubicBezTo>
                    <a:pt x="8775" y="16779"/>
                    <a:pt x="8775" y="16779"/>
                    <a:pt x="8775" y="16779"/>
                  </a:cubicBezTo>
                  <a:cubicBezTo>
                    <a:pt x="8269" y="16779"/>
                    <a:pt x="7931" y="16971"/>
                    <a:pt x="7594" y="17357"/>
                  </a:cubicBezTo>
                  <a:cubicBezTo>
                    <a:pt x="7425" y="17743"/>
                    <a:pt x="6581" y="18707"/>
                    <a:pt x="5569" y="19286"/>
                  </a:cubicBezTo>
                  <a:cubicBezTo>
                    <a:pt x="5906" y="18707"/>
                    <a:pt x="6075" y="17936"/>
                    <a:pt x="6075" y="16971"/>
                  </a:cubicBezTo>
                  <a:cubicBezTo>
                    <a:pt x="6075" y="16971"/>
                    <a:pt x="6075" y="16971"/>
                    <a:pt x="6075" y="16971"/>
                  </a:cubicBezTo>
                  <a:cubicBezTo>
                    <a:pt x="6075" y="16393"/>
                    <a:pt x="5737" y="15814"/>
                    <a:pt x="5400" y="15621"/>
                  </a:cubicBezTo>
                  <a:cubicBezTo>
                    <a:pt x="2869" y="14079"/>
                    <a:pt x="1350" y="11764"/>
                    <a:pt x="1350" y="9257"/>
                  </a:cubicBezTo>
                  <a:cubicBezTo>
                    <a:pt x="1350" y="5014"/>
                    <a:pt x="5569" y="1543"/>
                    <a:pt x="10800" y="1543"/>
                  </a:cubicBezTo>
                  <a:cubicBezTo>
                    <a:pt x="16031" y="1543"/>
                    <a:pt x="20250" y="5014"/>
                    <a:pt x="20250" y="9257"/>
                  </a:cubicBezTo>
                  <a:cubicBezTo>
                    <a:pt x="20250" y="13500"/>
                    <a:pt x="16031" y="16971"/>
                    <a:pt x="10800" y="1697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34" name="Group 148"/>
          <p:cNvGrpSpPr/>
          <p:nvPr/>
        </p:nvGrpSpPr>
        <p:grpSpPr>
          <a:xfrm>
            <a:off x="2430400" y="4132153"/>
            <a:ext cx="975314" cy="595055"/>
            <a:chOff x="0" y="0"/>
            <a:chExt cx="975313" cy="595053"/>
          </a:xfrm>
        </p:grpSpPr>
        <p:sp>
          <p:nvSpPr>
            <p:cNvPr id="1232" name="Freeform 54"/>
            <p:cNvSpPr/>
            <p:nvPr/>
          </p:nvSpPr>
          <p:spPr>
            <a:xfrm>
              <a:off x="-1" y="0"/>
              <a:ext cx="975315" cy="595054"/>
            </a:xfrm>
            <a:custGeom>
              <a:avLst/>
              <a:gdLst/>
              <a:ahLst/>
              <a:cxnLst>
                <a:cxn ang="0">
                  <a:pos x="wd2" y="hd2"/>
                </a:cxn>
                <a:cxn ang="5400000">
                  <a:pos x="wd2" y="hd2"/>
                </a:cxn>
                <a:cxn ang="10800000">
                  <a:pos x="wd2" y="hd2"/>
                </a:cxn>
                <a:cxn ang="16200000">
                  <a:pos x="wd2" y="hd2"/>
                </a:cxn>
              </a:cxnLst>
              <a:rect l="0" t="0" r="r" b="b"/>
              <a:pathLst>
                <a:path w="21513" h="21600" extrusionOk="0">
                  <a:moveTo>
                    <a:pt x="10756" y="0"/>
                  </a:moveTo>
                  <a:cubicBezTo>
                    <a:pt x="15633" y="0"/>
                    <a:pt x="18421" y="5400"/>
                    <a:pt x="21382" y="10516"/>
                  </a:cubicBezTo>
                  <a:cubicBezTo>
                    <a:pt x="21556" y="11084"/>
                    <a:pt x="21556" y="11653"/>
                    <a:pt x="21382" y="11937"/>
                  </a:cubicBezTo>
                  <a:cubicBezTo>
                    <a:pt x="18943" y="16484"/>
                    <a:pt x="15633" y="21600"/>
                    <a:pt x="10756" y="21600"/>
                  </a:cubicBezTo>
                  <a:cubicBezTo>
                    <a:pt x="5704" y="21600"/>
                    <a:pt x="2395" y="16484"/>
                    <a:pt x="130" y="11937"/>
                  </a:cubicBezTo>
                  <a:cubicBezTo>
                    <a:pt x="-44" y="11653"/>
                    <a:pt x="-44" y="11084"/>
                    <a:pt x="130" y="10516"/>
                  </a:cubicBezTo>
                  <a:cubicBezTo>
                    <a:pt x="2743" y="5684"/>
                    <a:pt x="5704" y="0"/>
                    <a:pt x="10756" y="0"/>
                  </a:cubicBezTo>
                  <a:close/>
                  <a:moveTo>
                    <a:pt x="10756" y="2274"/>
                  </a:moveTo>
                  <a:cubicBezTo>
                    <a:pt x="6575" y="2274"/>
                    <a:pt x="3788" y="7105"/>
                    <a:pt x="1698" y="11368"/>
                  </a:cubicBezTo>
                  <a:cubicBezTo>
                    <a:pt x="3614" y="15347"/>
                    <a:pt x="6575" y="19326"/>
                    <a:pt x="10756" y="19326"/>
                  </a:cubicBezTo>
                  <a:cubicBezTo>
                    <a:pt x="14762" y="19326"/>
                    <a:pt x="17724" y="15347"/>
                    <a:pt x="19814" y="11368"/>
                  </a:cubicBezTo>
                  <a:cubicBezTo>
                    <a:pt x="17375" y="6821"/>
                    <a:pt x="14762" y="2274"/>
                    <a:pt x="10756" y="227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33" name="Freeform 55"/>
            <p:cNvSpPr/>
            <p:nvPr/>
          </p:nvSpPr>
          <p:spPr>
            <a:xfrm>
              <a:off x="340065" y="145247"/>
              <a:ext cx="299870" cy="29987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547" y="21600"/>
                    <a:pt x="0" y="17053"/>
                    <a:pt x="0" y="10800"/>
                  </a:cubicBezTo>
                  <a:cubicBezTo>
                    <a:pt x="0" y="4547"/>
                    <a:pt x="4547" y="0"/>
                    <a:pt x="10800" y="0"/>
                  </a:cubicBezTo>
                  <a:cubicBezTo>
                    <a:pt x="17053" y="0"/>
                    <a:pt x="21600" y="4547"/>
                    <a:pt x="21600" y="10800"/>
                  </a:cubicBezTo>
                  <a:cubicBezTo>
                    <a:pt x="21600" y="17053"/>
                    <a:pt x="17053" y="21600"/>
                    <a:pt x="10800" y="21600"/>
                  </a:cubicBezTo>
                  <a:close/>
                  <a:moveTo>
                    <a:pt x="10800" y="2274"/>
                  </a:moveTo>
                  <a:cubicBezTo>
                    <a:pt x="6253" y="2274"/>
                    <a:pt x="2274" y="6253"/>
                    <a:pt x="2274" y="10800"/>
                  </a:cubicBezTo>
                  <a:cubicBezTo>
                    <a:pt x="2274" y="15347"/>
                    <a:pt x="6253" y="19326"/>
                    <a:pt x="10800" y="19326"/>
                  </a:cubicBezTo>
                  <a:cubicBezTo>
                    <a:pt x="15347" y="19326"/>
                    <a:pt x="19326" y="15347"/>
                    <a:pt x="19326" y="10800"/>
                  </a:cubicBezTo>
                  <a:cubicBezTo>
                    <a:pt x="19326" y="6253"/>
                    <a:pt x="15347" y="2274"/>
                    <a:pt x="10800" y="227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37" name="Group 151"/>
          <p:cNvGrpSpPr/>
          <p:nvPr/>
        </p:nvGrpSpPr>
        <p:grpSpPr>
          <a:xfrm>
            <a:off x="22350356" y="735029"/>
            <a:ext cx="780829" cy="778250"/>
            <a:chOff x="0" y="0"/>
            <a:chExt cx="780828" cy="778248"/>
          </a:xfrm>
        </p:grpSpPr>
        <p:sp>
          <p:nvSpPr>
            <p:cNvPr id="1235" name="Freeform 129"/>
            <p:cNvSpPr/>
            <p:nvPr/>
          </p:nvSpPr>
          <p:spPr>
            <a:xfrm>
              <a:off x="-1" y="-1"/>
              <a:ext cx="780830" cy="778250"/>
            </a:xfrm>
            <a:custGeom>
              <a:avLst/>
              <a:gdLst/>
              <a:ahLst/>
              <a:cxnLst>
                <a:cxn ang="0">
                  <a:pos x="wd2" y="hd2"/>
                </a:cxn>
                <a:cxn ang="5400000">
                  <a:pos x="wd2" y="hd2"/>
                </a:cxn>
                <a:cxn ang="10800000">
                  <a:pos x="wd2" y="hd2"/>
                </a:cxn>
                <a:cxn ang="16200000">
                  <a:pos x="wd2" y="hd2"/>
                </a:cxn>
              </a:cxnLst>
              <a:rect l="0" t="0" r="r" b="b"/>
              <a:pathLst>
                <a:path w="21600" h="21600" extrusionOk="0">
                  <a:moveTo>
                    <a:pt x="14850" y="0"/>
                  </a:moveTo>
                  <a:cubicBezTo>
                    <a:pt x="11138" y="0"/>
                    <a:pt x="8100" y="3037"/>
                    <a:pt x="8100" y="6750"/>
                  </a:cubicBezTo>
                  <a:cubicBezTo>
                    <a:pt x="8100" y="7594"/>
                    <a:pt x="8269" y="8437"/>
                    <a:pt x="8606" y="9281"/>
                  </a:cubicBezTo>
                  <a:cubicBezTo>
                    <a:pt x="337" y="17381"/>
                    <a:pt x="337" y="17381"/>
                    <a:pt x="337" y="17381"/>
                  </a:cubicBezTo>
                  <a:cubicBezTo>
                    <a:pt x="169" y="17719"/>
                    <a:pt x="0" y="17887"/>
                    <a:pt x="0" y="18225"/>
                  </a:cubicBezTo>
                  <a:cubicBezTo>
                    <a:pt x="0" y="20250"/>
                    <a:pt x="0" y="20250"/>
                    <a:pt x="0" y="20250"/>
                  </a:cubicBezTo>
                  <a:cubicBezTo>
                    <a:pt x="0" y="20925"/>
                    <a:pt x="675" y="21600"/>
                    <a:pt x="1350" y="21600"/>
                  </a:cubicBezTo>
                  <a:cubicBezTo>
                    <a:pt x="3375" y="21600"/>
                    <a:pt x="3375" y="21600"/>
                    <a:pt x="3375" y="21600"/>
                  </a:cubicBezTo>
                  <a:cubicBezTo>
                    <a:pt x="3712" y="21600"/>
                    <a:pt x="3881" y="21431"/>
                    <a:pt x="4219" y="21262"/>
                  </a:cubicBezTo>
                  <a:cubicBezTo>
                    <a:pt x="5231" y="20250"/>
                    <a:pt x="5231" y="20250"/>
                    <a:pt x="5231" y="20250"/>
                  </a:cubicBezTo>
                  <a:cubicBezTo>
                    <a:pt x="6750" y="20250"/>
                    <a:pt x="6750" y="20250"/>
                    <a:pt x="6750" y="20250"/>
                  </a:cubicBezTo>
                  <a:cubicBezTo>
                    <a:pt x="7425" y="20250"/>
                    <a:pt x="8100" y="19575"/>
                    <a:pt x="8100" y="18900"/>
                  </a:cubicBezTo>
                  <a:cubicBezTo>
                    <a:pt x="8100" y="17550"/>
                    <a:pt x="8100" y="17550"/>
                    <a:pt x="8100" y="17550"/>
                  </a:cubicBezTo>
                  <a:cubicBezTo>
                    <a:pt x="9450" y="17550"/>
                    <a:pt x="9450" y="17550"/>
                    <a:pt x="9450" y="17550"/>
                  </a:cubicBezTo>
                  <a:cubicBezTo>
                    <a:pt x="10125" y="17550"/>
                    <a:pt x="10800" y="16875"/>
                    <a:pt x="10800" y="16200"/>
                  </a:cubicBezTo>
                  <a:cubicBezTo>
                    <a:pt x="10800" y="14681"/>
                    <a:pt x="10800" y="14681"/>
                    <a:pt x="10800" y="14681"/>
                  </a:cubicBezTo>
                  <a:cubicBezTo>
                    <a:pt x="12319" y="12994"/>
                    <a:pt x="12319" y="12994"/>
                    <a:pt x="12319" y="12994"/>
                  </a:cubicBezTo>
                  <a:cubicBezTo>
                    <a:pt x="13163" y="13331"/>
                    <a:pt x="14006" y="13500"/>
                    <a:pt x="14850" y="13500"/>
                  </a:cubicBezTo>
                  <a:cubicBezTo>
                    <a:pt x="18562" y="13500"/>
                    <a:pt x="21600" y="10462"/>
                    <a:pt x="21600" y="6750"/>
                  </a:cubicBezTo>
                  <a:cubicBezTo>
                    <a:pt x="21600" y="3037"/>
                    <a:pt x="18562" y="0"/>
                    <a:pt x="14850" y="0"/>
                  </a:cubicBezTo>
                  <a:close/>
                  <a:moveTo>
                    <a:pt x="14850" y="12150"/>
                  </a:moveTo>
                  <a:cubicBezTo>
                    <a:pt x="13838" y="12150"/>
                    <a:pt x="12994" y="11812"/>
                    <a:pt x="12150" y="11306"/>
                  </a:cubicBezTo>
                  <a:cubicBezTo>
                    <a:pt x="11812" y="11644"/>
                    <a:pt x="11812" y="11644"/>
                    <a:pt x="11812" y="11644"/>
                  </a:cubicBezTo>
                  <a:cubicBezTo>
                    <a:pt x="11138" y="12319"/>
                    <a:pt x="11138" y="12319"/>
                    <a:pt x="11138" y="12319"/>
                  </a:cubicBezTo>
                  <a:cubicBezTo>
                    <a:pt x="9787" y="13669"/>
                    <a:pt x="9787" y="13669"/>
                    <a:pt x="9787" y="13669"/>
                  </a:cubicBezTo>
                  <a:cubicBezTo>
                    <a:pt x="9619" y="13837"/>
                    <a:pt x="9450" y="14344"/>
                    <a:pt x="9450" y="14681"/>
                  </a:cubicBezTo>
                  <a:cubicBezTo>
                    <a:pt x="9450" y="16200"/>
                    <a:pt x="9450" y="16200"/>
                    <a:pt x="9450" y="16200"/>
                  </a:cubicBezTo>
                  <a:cubicBezTo>
                    <a:pt x="8100" y="16200"/>
                    <a:pt x="8100" y="16200"/>
                    <a:pt x="8100" y="16200"/>
                  </a:cubicBezTo>
                  <a:cubicBezTo>
                    <a:pt x="7425" y="16200"/>
                    <a:pt x="6750" y="16875"/>
                    <a:pt x="6750" y="17550"/>
                  </a:cubicBezTo>
                  <a:cubicBezTo>
                    <a:pt x="6750" y="18900"/>
                    <a:pt x="6750" y="18900"/>
                    <a:pt x="6750" y="18900"/>
                  </a:cubicBezTo>
                  <a:cubicBezTo>
                    <a:pt x="5231" y="18900"/>
                    <a:pt x="5231" y="18900"/>
                    <a:pt x="5231" y="18900"/>
                  </a:cubicBezTo>
                  <a:cubicBezTo>
                    <a:pt x="4894" y="18900"/>
                    <a:pt x="4387" y="19069"/>
                    <a:pt x="4219" y="19237"/>
                  </a:cubicBezTo>
                  <a:cubicBezTo>
                    <a:pt x="3206" y="20250"/>
                    <a:pt x="3206" y="20250"/>
                    <a:pt x="3206" y="20250"/>
                  </a:cubicBezTo>
                  <a:cubicBezTo>
                    <a:pt x="1350" y="20250"/>
                    <a:pt x="1350" y="20250"/>
                    <a:pt x="1350" y="20250"/>
                  </a:cubicBezTo>
                  <a:cubicBezTo>
                    <a:pt x="1350" y="18394"/>
                    <a:pt x="1350" y="18394"/>
                    <a:pt x="1350" y="18394"/>
                  </a:cubicBezTo>
                  <a:cubicBezTo>
                    <a:pt x="9281" y="10462"/>
                    <a:pt x="9281" y="10462"/>
                    <a:pt x="9281" y="10462"/>
                  </a:cubicBezTo>
                  <a:cubicBezTo>
                    <a:pt x="9281" y="10462"/>
                    <a:pt x="9281" y="10462"/>
                    <a:pt x="9281" y="10462"/>
                  </a:cubicBezTo>
                  <a:cubicBezTo>
                    <a:pt x="10294" y="9450"/>
                    <a:pt x="10294" y="9450"/>
                    <a:pt x="10294" y="9450"/>
                  </a:cubicBezTo>
                  <a:cubicBezTo>
                    <a:pt x="9787" y="8606"/>
                    <a:pt x="9450" y="7762"/>
                    <a:pt x="9450" y="6750"/>
                  </a:cubicBezTo>
                  <a:cubicBezTo>
                    <a:pt x="9450" y="3712"/>
                    <a:pt x="11812" y="1350"/>
                    <a:pt x="14850" y="1350"/>
                  </a:cubicBezTo>
                  <a:cubicBezTo>
                    <a:pt x="17887" y="1350"/>
                    <a:pt x="20250" y="3712"/>
                    <a:pt x="20250" y="6750"/>
                  </a:cubicBezTo>
                  <a:cubicBezTo>
                    <a:pt x="20250" y="9787"/>
                    <a:pt x="17887" y="12150"/>
                    <a:pt x="14850" y="121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36" name="Freeform 130"/>
            <p:cNvSpPr/>
            <p:nvPr/>
          </p:nvSpPr>
          <p:spPr>
            <a:xfrm>
              <a:off x="487051" y="95350"/>
              <a:ext cx="195852" cy="195852"/>
            </a:xfrm>
            <a:custGeom>
              <a:avLst/>
              <a:gdLst/>
              <a:ahLst/>
              <a:cxnLst>
                <a:cxn ang="0">
                  <a:pos x="wd2" y="hd2"/>
                </a:cxn>
                <a:cxn ang="5400000">
                  <a:pos x="wd2" y="hd2"/>
                </a:cxn>
                <a:cxn ang="10800000">
                  <a:pos x="wd2" y="hd2"/>
                </a:cxn>
                <a:cxn ang="16200000">
                  <a:pos x="wd2" y="hd2"/>
                </a:cxn>
              </a:cxnLst>
              <a:rect l="0" t="0" r="r" b="b"/>
              <a:pathLst>
                <a:path w="21600" h="21600" extrusionOk="0">
                  <a:moveTo>
                    <a:pt x="20925" y="11475"/>
                  </a:moveTo>
                  <a:cubicBezTo>
                    <a:pt x="18225" y="7425"/>
                    <a:pt x="14175" y="3375"/>
                    <a:pt x="10125" y="675"/>
                  </a:cubicBezTo>
                  <a:cubicBezTo>
                    <a:pt x="9450" y="0"/>
                    <a:pt x="8775" y="0"/>
                    <a:pt x="8100" y="0"/>
                  </a:cubicBezTo>
                  <a:cubicBezTo>
                    <a:pt x="4050" y="1350"/>
                    <a:pt x="1350" y="4050"/>
                    <a:pt x="0" y="8100"/>
                  </a:cubicBezTo>
                  <a:cubicBezTo>
                    <a:pt x="0" y="8100"/>
                    <a:pt x="0" y="8100"/>
                    <a:pt x="0" y="8775"/>
                  </a:cubicBezTo>
                  <a:cubicBezTo>
                    <a:pt x="0" y="9450"/>
                    <a:pt x="0" y="9450"/>
                    <a:pt x="675" y="10125"/>
                  </a:cubicBezTo>
                  <a:cubicBezTo>
                    <a:pt x="3375" y="14175"/>
                    <a:pt x="7425" y="18225"/>
                    <a:pt x="11475" y="20925"/>
                  </a:cubicBezTo>
                  <a:cubicBezTo>
                    <a:pt x="12150" y="21600"/>
                    <a:pt x="12825" y="21600"/>
                    <a:pt x="13500" y="21600"/>
                  </a:cubicBezTo>
                  <a:cubicBezTo>
                    <a:pt x="17550" y="20250"/>
                    <a:pt x="20250" y="17550"/>
                    <a:pt x="21600" y="13500"/>
                  </a:cubicBezTo>
                  <a:cubicBezTo>
                    <a:pt x="21600" y="13500"/>
                    <a:pt x="21600" y="13500"/>
                    <a:pt x="21600" y="12825"/>
                  </a:cubicBezTo>
                  <a:cubicBezTo>
                    <a:pt x="21600" y="12150"/>
                    <a:pt x="21600" y="12150"/>
                    <a:pt x="20925" y="11475"/>
                  </a:cubicBezTo>
                  <a:close/>
                  <a:moveTo>
                    <a:pt x="12825" y="18900"/>
                  </a:moveTo>
                  <a:cubicBezTo>
                    <a:pt x="8775" y="16200"/>
                    <a:pt x="5400" y="12825"/>
                    <a:pt x="2700" y="8775"/>
                  </a:cubicBezTo>
                  <a:cubicBezTo>
                    <a:pt x="4050" y="5400"/>
                    <a:pt x="5400" y="4050"/>
                    <a:pt x="8775" y="2700"/>
                  </a:cubicBezTo>
                  <a:cubicBezTo>
                    <a:pt x="12825" y="5400"/>
                    <a:pt x="16200" y="8775"/>
                    <a:pt x="18900" y="12825"/>
                  </a:cubicBezTo>
                  <a:cubicBezTo>
                    <a:pt x="17550" y="16200"/>
                    <a:pt x="16200" y="17550"/>
                    <a:pt x="12825"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38" name="Freeform 184"/>
          <p:cNvSpPr/>
          <p:nvPr/>
        </p:nvSpPr>
        <p:spPr>
          <a:xfrm>
            <a:off x="6475107" y="866559"/>
            <a:ext cx="686919" cy="515190"/>
          </a:xfrm>
          <a:custGeom>
            <a:avLst/>
            <a:gdLst/>
            <a:ahLst/>
            <a:cxnLst>
              <a:cxn ang="0">
                <a:pos x="wd2" y="hd2"/>
              </a:cxn>
              <a:cxn ang="5400000">
                <a:pos x="wd2" y="hd2"/>
              </a:cxn>
              <a:cxn ang="10800000">
                <a:pos x="wd2" y="hd2"/>
              </a:cxn>
              <a:cxn ang="16200000">
                <a:pos x="wd2" y="hd2"/>
              </a:cxn>
            </a:cxnLst>
            <a:rect l="0" t="0" r="r" b="b"/>
            <a:pathLst>
              <a:path w="21600" h="21600" extrusionOk="0">
                <a:moveTo>
                  <a:pt x="9521" y="3600"/>
                </a:moveTo>
                <a:lnTo>
                  <a:pt x="7105" y="0"/>
                </a:lnTo>
                <a:lnTo>
                  <a:pt x="0" y="0"/>
                </a:lnTo>
                <a:lnTo>
                  <a:pt x="0" y="21600"/>
                </a:lnTo>
                <a:lnTo>
                  <a:pt x="21600" y="21600"/>
                </a:lnTo>
                <a:lnTo>
                  <a:pt x="21600" y="3600"/>
                </a:lnTo>
                <a:lnTo>
                  <a:pt x="9521" y="36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239" name="Freeform 226"/>
          <p:cNvSpPr/>
          <p:nvPr/>
        </p:nvSpPr>
        <p:spPr>
          <a:xfrm>
            <a:off x="16530592" y="762369"/>
            <a:ext cx="723575" cy="7235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9450" y="2700"/>
                </a:moveTo>
                <a:cubicBezTo>
                  <a:pt x="12150" y="2700"/>
                  <a:pt x="12150" y="2700"/>
                  <a:pt x="12150" y="2700"/>
                </a:cubicBezTo>
                <a:cubicBezTo>
                  <a:pt x="12150" y="9450"/>
                  <a:pt x="12150" y="9450"/>
                  <a:pt x="12150" y="9450"/>
                </a:cubicBezTo>
                <a:cubicBezTo>
                  <a:pt x="9450" y="9450"/>
                  <a:pt x="9450" y="9450"/>
                  <a:pt x="9450" y="9450"/>
                </a:cubicBezTo>
                <a:lnTo>
                  <a:pt x="9450" y="2700"/>
                </a:lnTo>
                <a:close/>
                <a:moveTo>
                  <a:pt x="10800" y="17888"/>
                </a:moveTo>
                <a:cubicBezTo>
                  <a:pt x="6750" y="17888"/>
                  <a:pt x="3712" y="14850"/>
                  <a:pt x="3712" y="10800"/>
                </a:cubicBezTo>
                <a:cubicBezTo>
                  <a:pt x="3712" y="8100"/>
                  <a:pt x="5400" y="5400"/>
                  <a:pt x="8100" y="4388"/>
                </a:cubicBezTo>
                <a:cubicBezTo>
                  <a:pt x="8100" y="4050"/>
                  <a:pt x="8100" y="4050"/>
                  <a:pt x="8100" y="4050"/>
                </a:cubicBezTo>
                <a:cubicBezTo>
                  <a:pt x="8100" y="6750"/>
                  <a:pt x="8100" y="6750"/>
                  <a:pt x="8100" y="6750"/>
                </a:cubicBezTo>
                <a:cubicBezTo>
                  <a:pt x="6750" y="7425"/>
                  <a:pt x="5738" y="9113"/>
                  <a:pt x="5738" y="10800"/>
                </a:cubicBezTo>
                <a:cubicBezTo>
                  <a:pt x="5738" y="13500"/>
                  <a:pt x="8100" y="15863"/>
                  <a:pt x="10800" y="15863"/>
                </a:cubicBezTo>
                <a:cubicBezTo>
                  <a:pt x="13500" y="15863"/>
                  <a:pt x="15863" y="13500"/>
                  <a:pt x="15863" y="10800"/>
                </a:cubicBezTo>
                <a:cubicBezTo>
                  <a:pt x="15863" y="9113"/>
                  <a:pt x="14850" y="7425"/>
                  <a:pt x="13500" y="6750"/>
                </a:cubicBezTo>
                <a:cubicBezTo>
                  <a:pt x="13500" y="4050"/>
                  <a:pt x="13500" y="4050"/>
                  <a:pt x="13500" y="4050"/>
                </a:cubicBezTo>
                <a:cubicBezTo>
                  <a:pt x="13500" y="4388"/>
                  <a:pt x="13500" y="4388"/>
                  <a:pt x="13500" y="4388"/>
                </a:cubicBezTo>
                <a:cubicBezTo>
                  <a:pt x="16200" y="5400"/>
                  <a:pt x="17888" y="8100"/>
                  <a:pt x="17888" y="10800"/>
                </a:cubicBezTo>
                <a:cubicBezTo>
                  <a:pt x="17888" y="14850"/>
                  <a:pt x="14850" y="17888"/>
                  <a:pt x="10800" y="17888"/>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45" name="Group 156"/>
          <p:cNvGrpSpPr/>
          <p:nvPr/>
        </p:nvGrpSpPr>
        <p:grpSpPr>
          <a:xfrm>
            <a:off x="8401377" y="2351185"/>
            <a:ext cx="812711" cy="807363"/>
            <a:chOff x="0" y="0"/>
            <a:chExt cx="812710" cy="807361"/>
          </a:xfrm>
        </p:grpSpPr>
        <p:sp>
          <p:nvSpPr>
            <p:cNvPr id="1240" name="Freeform 240"/>
            <p:cNvSpPr/>
            <p:nvPr/>
          </p:nvSpPr>
          <p:spPr>
            <a:xfrm>
              <a:off x="243783" y="0"/>
              <a:ext cx="568928" cy="563608"/>
            </a:xfrm>
            <a:custGeom>
              <a:avLst/>
              <a:gdLst/>
              <a:ahLst/>
              <a:cxnLst>
                <a:cxn ang="0">
                  <a:pos x="wd2" y="hd2"/>
                </a:cxn>
                <a:cxn ang="5400000">
                  <a:pos x="wd2" y="hd2"/>
                </a:cxn>
                <a:cxn ang="10800000">
                  <a:pos x="wd2" y="hd2"/>
                </a:cxn>
                <a:cxn ang="16200000">
                  <a:pos x="wd2" y="hd2"/>
                </a:cxn>
              </a:cxnLst>
              <a:rect l="0" t="0" r="r" b="b"/>
              <a:pathLst>
                <a:path w="21480" h="21480" extrusionOk="0">
                  <a:moveTo>
                    <a:pt x="14760" y="2400"/>
                  </a:moveTo>
                  <a:cubicBezTo>
                    <a:pt x="12840" y="2880"/>
                    <a:pt x="9960" y="4800"/>
                    <a:pt x="8520" y="6240"/>
                  </a:cubicBezTo>
                  <a:cubicBezTo>
                    <a:pt x="360" y="14400"/>
                    <a:pt x="360" y="14400"/>
                    <a:pt x="360" y="14400"/>
                  </a:cubicBezTo>
                  <a:cubicBezTo>
                    <a:pt x="-120" y="14880"/>
                    <a:pt x="-120" y="16320"/>
                    <a:pt x="360" y="16800"/>
                  </a:cubicBezTo>
                  <a:cubicBezTo>
                    <a:pt x="4680" y="21120"/>
                    <a:pt x="4680" y="21120"/>
                    <a:pt x="4680" y="21120"/>
                  </a:cubicBezTo>
                  <a:cubicBezTo>
                    <a:pt x="5160" y="21600"/>
                    <a:pt x="6600" y="21600"/>
                    <a:pt x="7080" y="21120"/>
                  </a:cubicBezTo>
                  <a:cubicBezTo>
                    <a:pt x="15240" y="12960"/>
                    <a:pt x="15240" y="12960"/>
                    <a:pt x="15240" y="12960"/>
                  </a:cubicBezTo>
                  <a:cubicBezTo>
                    <a:pt x="16680" y="11520"/>
                    <a:pt x="18600" y="8640"/>
                    <a:pt x="19080" y="6720"/>
                  </a:cubicBezTo>
                  <a:cubicBezTo>
                    <a:pt x="21480" y="0"/>
                    <a:pt x="21480" y="0"/>
                    <a:pt x="21480" y="0"/>
                  </a:cubicBezTo>
                  <a:lnTo>
                    <a:pt x="14760" y="2400"/>
                  </a:lnTo>
                  <a:close/>
                  <a:moveTo>
                    <a:pt x="9480" y="16320"/>
                  </a:moveTo>
                  <a:cubicBezTo>
                    <a:pt x="8040" y="17280"/>
                    <a:pt x="6120" y="17280"/>
                    <a:pt x="5160" y="16320"/>
                  </a:cubicBezTo>
                  <a:cubicBezTo>
                    <a:pt x="4200" y="15360"/>
                    <a:pt x="4200" y="13440"/>
                    <a:pt x="5160" y="12000"/>
                  </a:cubicBezTo>
                  <a:cubicBezTo>
                    <a:pt x="6120" y="11040"/>
                    <a:pt x="8040" y="11040"/>
                    <a:pt x="9480" y="12000"/>
                  </a:cubicBezTo>
                  <a:cubicBezTo>
                    <a:pt x="10440" y="13440"/>
                    <a:pt x="10440" y="15360"/>
                    <a:pt x="9480" y="16320"/>
                  </a:cubicBezTo>
                  <a:close/>
                  <a:moveTo>
                    <a:pt x="14760" y="11040"/>
                  </a:moveTo>
                  <a:cubicBezTo>
                    <a:pt x="13800" y="12000"/>
                    <a:pt x="11880" y="12000"/>
                    <a:pt x="10440" y="11040"/>
                  </a:cubicBezTo>
                  <a:cubicBezTo>
                    <a:pt x="9480" y="9600"/>
                    <a:pt x="9480" y="7680"/>
                    <a:pt x="10440" y="6720"/>
                  </a:cubicBezTo>
                  <a:cubicBezTo>
                    <a:pt x="11880" y="5760"/>
                    <a:pt x="13800" y="5760"/>
                    <a:pt x="14760" y="6720"/>
                  </a:cubicBezTo>
                  <a:cubicBezTo>
                    <a:pt x="15720" y="7680"/>
                    <a:pt x="15720" y="9600"/>
                    <a:pt x="14760" y="110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41" name="Freeform 241"/>
            <p:cNvSpPr/>
            <p:nvPr/>
          </p:nvSpPr>
          <p:spPr>
            <a:xfrm>
              <a:off x="29918" y="234061"/>
              <a:ext cx="264156" cy="224777"/>
            </a:xfrm>
            <a:custGeom>
              <a:avLst/>
              <a:gdLst/>
              <a:ahLst/>
              <a:cxnLst>
                <a:cxn ang="0">
                  <a:pos x="wd2" y="hd2"/>
                </a:cxn>
                <a:cxn ang="5400000">
                  <a:pos x="wd2" y="hd2"/>
                </a:cxn>
                <a:cxn ang="10800000">
                  <a:pos x="wd2" y="hd2"/>
                </a:cxn>
                <a:cxn ang="16200000">
                  <a:pos x="wd2" y="hd2"/>
                </a:cxn>
              </a:cxnLst>
              <a:rect l="0" t="0" r="r" b="b"/>
              <a:pathLst>
                <a:path w="21343" h="20179" extrusionOk="0">
                  <a:moveTo>
                    <a:pt x="6943" y="18473"/>
                  </a:moveTo>
                  <a:cubicBezTo>
                    <a:pt x="21343" y="2558"/>
                    <a:pt x="21343" y="2558"/>
                    <a:pt x="21343" y="2558"/>
                  </a:cubicBezTo>
                  <a:cubicBezTo>
                    <a:pt x="18257" y="-853"/>
                    <a:pt x="13114" y="-853"/>
                    <a:pt x="10029" y="2558"/>
                  </a:cubicBezTo>
                  <a:cubicBezTo>
                    <a:pt x="772" y="12789"/>
                    <a:pt x="772" y="12789"/>
                    <a:pt x="772" y="12789"/>
                  </a:cubicBezTo>
                  <a:cubicBezTo>
                    <a:pt x="-257" y="13926"/>
                    <a:pt x="-257" y="17336"/>
                    <a:pt x="772" y="18473"/>
                  </a:cubicBezTo>
                  <a:cubicBezTo>
                    <a:pt x="2829" y="20747"/>
                    <a:pt x="4886" y="20747"/>
                    <a:pt x="6943" y="1847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42" name="Freeform 242"/>
            <p:cNvSpPr/>
            <p:nvPr/>
          </p:nvSpPr>
          <p:spPr>
            <a:xfrm>
              <a:off x="348523" y="518637"/>
              <a:ext cx="224778" cy="258874"/>
            </a:xfrm>
            <a:custGeom>
              <a:avLst/>
              <a:gdLst/>
              <a:ahLst/>
              <a:cxnLst>
                <a:cxn ang="0">
                  <a:pos x="wd2" y="hd2"/>
                </a:cxn>
                <a:cxn ang="5400000">
                  <a:pos x="wd2" y="hd2"/>
                </a:cxn>
                <a:cxn ang="10800000">
                  <a:pos x="wd2" y="hd2"/>
                </a:cxn>
                <a:cxn ang="16200000">
                  <a:pos x="wd2" y="hd2"/>
                </a:cxn>
              </a:cxnLst>
              <a:rect l="0" t="0" r="r" b="b"/>
              <a:pathLst>
                <a:path w="20179" h="21343" extrusionOk="0">
                  <a:moveTo>
                    <a:pt x="1706" y="14400"/>
                  </a:moveTo>
                  <a:cubicBezTo>
                    <a:pt x="-568" y="16457"/>
                    <a:pt x="-568" y="18514"/>
                    <a:pt x="1706" y="20571"/>
                  </a:cubicBezTo>
                  <a:cubicBezTo>
                    <a:pt x="2843" y="21600"/>
                    <a:pt x="6253" y="21600"/>
                    <a:pt x="7390" y="20571"/>
                  </a:cubicBezTo>
                  <a:cubicBezTo>
                    <a:pt x="17621" y="11314"/>
                    <a:pt x="17621" y="11314"/>
                    <a:pt x="17621" y="11314"/>
                  </a:cubicBezTo>
                  <a:cubicBezTo>
                    <a:pt x="21032" y="8229"/>
                    <a:pt x="21032" y="3086"/>
                    <a:pt x="17621" y="0"/>
                  </a:cubicBezTo>
                  <a:lnTo>
                    <a:pt x="1706" y="14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43" name="Freeform 243"/>
            <p:cNvSpPr/>
            <p:nvPr/>
          </p:nvSpPr>
          <p:spPr>
            <a:xfrm>
              <a:off x="195642" y="481208"/>
              <a:ext cx="135857" cy="135857"/>
            </a:xfrm>
            <a:custGeom>
              <a:avLst/>
              <a:gdLst/>
              <a:ahLst/>
              <a:cxnLst>
                <a:cxn ang="0">
                  <a:pos x="wd2" y="hd2"/>
                </a:cxn>
                <a:cxn ang="5400000">
                  <a:pos x="wd2" y="hd2"/>
                </a:cxn>
                <a:cxn ang="10800000">
                  <a:pos x="wd2" y="hd2"/>
                </a:cxn>
                <a:cxn ang="16200000">
                  <a:pos x="wd2" y="hd2"/>
                </a:cxn>
              </a:cxnLst>
              <a:rect l="0" t="0" r="r" b="b"/>
              <a:pathLst>
                <a:path w="21109" h="21109" extrusionOk="0">
                  <a:moveTo>
                    <a:pt x="1473" y="3927"/>
                  </a:moveTo>
                  <a:cubicBezTo>
                    <a:pt x="-491" y="3927"/>
                    <a:pt x="-491" y="7855"/>
                    <a:pt x="1473" y="7855"/>
                  </a:cubicBezTo>
                  <a:cubicBezTo>
                    <a:pt x="13254" y="19636"/>
                    <a:pt x="13254" y="19636"/>
                    <a:pt x="13254" y="19636"/>
                  </a:cubicBezTo>
                  <a:cubicBezTo>
                    <a:pt x="13254" y="21600"/>
                    <a:pt x="17182" y="21600"/>
                    <a:pt x="17182" y="19636"/>
                  </a:cubicBezTo>
                  <a:cubicBezTo>
                    <a:pt x="21109" y="17673"/>
                    <a:pt x="21109" y="17673"/>
                    <a:pt x="21109" y="17673"/>
                  </a:cubicBezTo>
                  <a:cubicBezTo>
                    <a:pt x="3436" y="0"/>
                    <a:pt x="3436" y="0"/>
                    <a:pt x="3436" y="0"/>
                  </a:cubicBezTo>
                  <a:lnTo>
                    <a:pt x="1473" y="392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44" name="Freeform 244"/>
            <p:cNvSpPr/>
            <p:nvPr/>
          </p:nvSpPr>
          <p:spPr>
            <a:xfrm>
              <a:off x="-1" y="596339"/>
              <a:ext cx="215512" cy="211024"/>
            </a:xfrm>
            <a:custGeom>
              <a:avLst/>
              <a:gdLst/>
              <a:ahLst/>
              <a:cxnLst>
                <a:cxn ang="0">
                  <a:pos x="wd2" y="hd2"/>
                </a:cxn>
                <a:cxn ang="5400000">
                  <a:pos x="wd2" y="hd2"/>
                </a:cxn>
                <a:cxn ang="10800000">
                  <a:pos x="wd2" y="hd2"/>
                </a:cxn>
                <a:cxn ang="16200000">
                  <a:pos x="wd2" y="hd2"/>
                </a:cxn>
              </a:cxnLst>
              <a:rect l="0" t="0" r="r" b="b"/>
              <a:pathLst>
                <a:path w="18138" h="18138" extrusionOk="0">
                  <a:moveTo>
                    <a:pt x="0" y="18138"/>
                  </a:moveTo>
                  <a:cubicBezTo>
                    <a:pt x="8640" y="13818"/>
                    <a:pt x="21600" y="5178"/>
                    <a:pt x="17280" y="858"/>
                  </a:cubicBezTo>
                  <a:cubicBezTo>
                    <a:pt x="12960" y="-3462"/>
                    <a:pt x="4320" y="9498"/>
                    <a:pt x="0" y="1813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46" name="Freeform 269"/>
          <p:cNvSpPr/>
          <p:nvPr/>
        </p:nvSpPr>
        <p:spPr>
          <a:xfrm>
            <a:off x="20284000" y="720475"/>
            <a:ext cx="759239" cy="807363"/>
          </a:xfrm>
          <a:custGeom>
            <a:avLst/>
            <a:gdLst/>
            <a:ahLst/>
            <a:cxnLst>
              <a:cxn ang="0">
                <a:pos x="wd2" y="hd2"/>
              </a:cxn>
              <a:cxn ang="5400000">
                <a:pos x="wd2" y="hd2"/>
              </a:cxn>
              <a:cxn ang="10800000">
                <a:pos x="wd2" y="hd2"/>
              </a:cxn>
              <a:cxn ang="16200000">
                <a:pos x="wd2" y="hd2"/>
              </a:cxn>
            </a:cxnLst>
            <a:rect l="0" t="0" r="r" b="b"/>
            <a:pathLst>
              <a:path w="21600" h="21600" extrusionOk="0">
                <a:moveTo>
                  <a:pt x="21240" y="13500"/>
                </a:moveTo>
                <a:cubicBezTo>
                  <a:pt x="12960" y="7763"/>
                  <a:pt x="12960" y="7763"/>
                  <a:pt x="12960" y="7763"/>
                </a:cubicBezTo>
                <a:cubicBezTo>
                  <a:pt x="12960" y="4050"/>
                  <a:pt x="12960" y="4050"/>
                  <a:pt x="12960" y="4050"/>
                </a:cubicBezTo>
                <a:cubicBezTo>
                  <a:pt x="12960" y="3038"/>
                  <a:pt x="11880" y="0"/>
                  <a:pt x="10800" y="0"/>
                </a:cubicBezTo>
                <a:cubicBezTo>
                  <a:pt x="9720" y="0"/>
                  <a:pt x="8640" y="3038"/>
                  <a:pt x="8640" y="4050"/>
                </a:cubicBezTo>
                <a:cubicBezTo>
                  <a:pt x="8640" y="7763"/>
                  <a:pt x="8640" y="7763"/>
                  <a:pt x="8640" y="7763"/>
                </a:cubicBezTo>
                <a:cubicBezTo>
                  <a:pt x="360" y="13500"/>
                  <a:pt x="360" y="13500"/>
                  <a:pt x="360" y="13500"/>
                </a:cubicBezTo>
                <a:cubicBezTo>
                  <a:pt x="0" y="13500"/>
                  <a:pt x="0" y="13838"/>
                  <a:pt x="0" y="14175"/>
                </a:cubicBezTo>
                <a:cubicBezTo>
                  <a:pt x="0" y="14175"/>
                  <a:pt x="0" y="14175"/>
                  <a:pt x="0" y="14175"/>
                </a:cubicBezTo>
                <a:cubicBezTo>
                  <a:pt x="0" y="14512"/>
                  <a:pt x="0" y="14512"/>
                  <a:pt x="360" y="14850"/>
                </a:cubicBezTo>
                <a:cubicBezTo>
                  <a:pt x="360" y="14850"/>
                  <a:pt x="720" y="14850"/>
                  <a:pt x="720" y="14850"/>
                </a:cubicBezTo>
                <a:cubicBezTo>
                  <a:pt x="8640" y="12825"/>
                  <a:pt x="8640" y="12825"/>
                  <a:pt x="8640" y="12825"/>
                </a:cubicBezTo>
                <a:cubicBezTo>
                  <a:pt x="8640" y="14175"/>
                  <a:pt x="8640" y="14175"/>
                  <a:pt x="8640" y="14175"/>
                </a:cubicBezTo>
                <a:cubicBezTo>
                  <a:pt x="8640" y="18563"/>
                  <a:pt x="8640" y="18563"/>
                  <a:pt x="8640" y="18563"/>
                </a:cubicBezTo>
                <a:cubicBezTo>
                  <a:pt x="6120" y="20250"/>
                  <a:pt x="6120" y="20250"/>
                  <a:pt x="6120" y="20250"/>
                </a:cubicBezTo>
                <a:cubicBezTo>
                  <a:pt x="5760" y="20250"/>
                  <a:pt x="5760" y="20588"/>
                  <a:pt x="5760" y="20925"/>
                </a:cubicBezTo>
                <a:cubicBezTo>
                  <a:pt x="5760" y="20925"/>
                  <a:pt x="5760" y="20925"/>
                  <a:pt x="5760" y="20925"/>
                </a:cubicBezTo>
                <a:cubicBezTo>
                  <a:pt x="5760" y="21262"/>
                  <a:pt x="5760" y="21262"/>
                  <a:pt x="6120" y="21600"/>
                </a:cubicBezTo>
                <a:cubicBezTo>
                  <a:pt x="6120" y="21600"/>
                  <a:pt x="6480" y="21600"/>
                  <a:pt x="6840" y="21600"/>
                </a:cubicBezTo>
                <a:cubicBezTo>
                  <a:pt x="10800" y="20250"/>
                  <a:pt x="10800" y="20250"/>
                  <a:pt x="10800" y="20250"/>
                </a:cubicBezTo>
                <a:cubicBezTo>
                  <a:pt x="14760" y="21600"/>
                  <a:pt x="14760" y="21600"/>
                  <a:pt x="14760" y="21600"/>
                </a:cubicBezTo>
                <a:cubicBezTo>
                  <a:pt x="15120" y="21600"/>
                  <a:pt x="15480" y="21600"/>
                  <a:pt x="15480" y="21600"/>
                </a:cubicBezTo>
                <a:cubicBezTo>
                  <a:pt x="15840" y="21262"/>
                  <a:pt x="15840" y="21262"/>
                  <a:pt x="15840" y="20925"/>
                </a:cubicBezTo>
                <a:cubicBezTo>
                  <a:pt x="15840" y="20925"/>
                  <a:pt x="15840" y="20925"/>
                  <a:pt x="15840" y="20925"/>
                </a:cubicBezTo>
                <a:cubicBezTo>
                  <a:pt x="15840" y="20588"/>
                  <a:pt x="15840" y="20250"/>
                  <a:pt x="15480" y="20250"/>
                </a:cubicBezTo>
                <a:cubicBezTo>
                  <a:pt x="12960" y="18563"/>
                  <a:pt x="12960" y="18563"/>
                  <a:pt x="12960" y="18563"/>
                </a:cubicBezTo>
                <a:cubicBezTo>
                  <a:pt x="12960" y="14175"/>
                  <a:pt x="12960" y="14175"/>
                  <a:pt x="12960" y="14175"/>
                </a:cubicBezTo>
                <a:cubicBezTo>
                  <a:pt x="12960" y="12825"/>
                  <a:pt x="12960" y="12825"/>
                  <a:pt x="12960" y="12825"/>
                </a:cubicBezTo>
                <a:cubicBezTo>
                  <a:pt x="20880" y="14850"/>
                  <a:pt x="20880" y="14850"/>
                  <a:pt x="20880" y="14850"/>
                </a:cubicBezTo>
                <a:cubicBezTo>
                  <a:pt x="20880" y="14850"/>
                  <a:pt x="21240" y="14850"/>
                  <a:pt x="21240" y="14850"/>
                </a:cubicBezTo>
                <a:cubicBezTo>
                  <a:pt x="21600" y="14512"/>
                  <a:pt x="21600" y="14512"/>
                  <a:pt x="21600" y="14175"/>
                </a:cubicBezTo>
                <a:cubicBezTo>
                  <a:pt x="21600" y="14175"/>
                  <a:pt x="21600" y="14175"/>
                  <a:pt x="21600" y="14175"/>
                </a:cubicBezTo>
                <a:cubicBezTo>
                  <a:pt x="21600" y="13838"/>
                  <a:pt x="21600" y="13500"/>
                  <a:pt x="21240" y="135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49" name="Group 163"/>
          <p:cNvGrpSpPr/>
          <p:nvPr/>
        </p:nvGrpSpPr>
        <p:grpSpPr>
          <a:xfrm>
            <a:off x="4423747" y="4018946"/>
            <a:ext cx="816065" cy="821471"/>
            <a:chOff x="0" y="0"/>
            <a:chExt cx="816064" cy="821469"/>
          </a:xfrm>
        </p:grpSpPr>
        <p:sp>
          <p:nvSpPr>
            <p:cNvPr id="1247" name="Freeform 227"/>
            <p:cNvSpPr/>
            <p:nvPr/>
          </p:nvSpPr>
          <p:spPr>
            <a:xfrm>
              <a:off x="-1" y="259411"/>
              <a:ext cx="562060" cy="562059"/>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cubicBezTo>
                    <a:pt x="17182" y="8836"/>
                    <a:pt x="17182" y="8836"/>
                    <a:pt x="17182" y="8836"/>
                  </a:cubicBezTo>
                  <a:cubicBezTo>
                    <a:pt x="17182" y="8345"/>
                    <a:pt x="17182" y="7364"/>
                    <a:pt x="16691" y="6873"/>
                  </a:cubicBezTo>
                  <a:cubicBezTo>
                    <a:pt x="18655" y="4909"/>
                    <a:pt x="18655" y="4909"/>
                    <a:pt x="18655" y="4909"/>
                  </a:cubicBezTo>
                  <a:cubicBezTo>
                    <a:pt x="19145" y="4418"/>
                    <a:pt x="19145" y="3927"/>
                    <a:pt x="18655" y="3436"/>
                  </a:cubicBezTo>
                  <a:cubicBezTo>
                    <a:pt x="17673" y="2455"/>
                    <a:pt x="17673" y="2455"/>
                    <a:pt x="17673" y="2455"/>
                  </a:cubicBezTo>
                  <a:cubicBezTo>
                    <a:pt x="17182" y="1964"/>
                    <a:pt x="16691" y="1964"/>
                    <a:pt x="16200" y="2455"/>
                  </a:cubicBezTo>
                  <a:cubicBezTo>
                    <a:pt x="14236" y="4418"/>
                    <a:pt x="14236" y="4418"/>
                    <a:pt x="14236" y="4418"/>
                  </a:cubicBezTo>
                  <a:cubicBezTo>
                    <a:pt x="13745" y="4418"/>
                    <a:pt x="12764" y="3927"/>
                    <a:pt x="12273" y="3927"/>
                  </a:cubicBezTo>
                  <a:cubicBezTo>
                    <a:pt x="12273" y="982"/>
                    <a:pt x="12273" y="982"/>
                    <a:pt x="12273" y="982"/>
                  </a:cubicBezTo>
                  <a:cubicBezTo>
                    <a:pt x="12273" y="491"/>
                    <a:pt x="11782" y="0"/>
                    <a:pt x="11291" y="0"/>
                  </a:cubicBezTo>
                  <a:cubicBezTo>
                    <a:pt x="9818" y="0"/>
                    <a:pt x="9818" y="0"/>
                    <a:pt x="9818" y="0"/>
                  </a:cubicBezTo>
                  <a:cubicBezTo>
                    <a:pt x="9327" y="0"/>
                    <a:pt x="8836" y="491"/>
                    <a:pt x="8836" y="982"/>
                  </a:cubicBezTo>
                  <a:cubicBezTo>
                    <a:pt x="8836" y="3927"/>
                    <a:pt x="8836" y="3927"/>
                    <a:pt x="8836" y="3927"/>
                  </a:cubicBezTo>
                  <a:cubicBezTo>
                    <a:pt x="7855" y="3927"/>
                    <a:pt x="7364" y="4418"/>
                    <a:pt x="6873" y="4418"/>
                  </a:cubicBezTo>
                  <a:cubicBezTo>
                    <a:pt x="4909" y="2945"/>
                    <a:pt x="4909" y="2945"/>
                    <a:pt x="4909" y="2945"/>
                  </a:cubicBezTo>
                  <a:cubicBezTo>
                    <a:pt x="4418" y="2455"/>
                    <a:pt x="3927" y="2455"/>
                    <a:pt x="3436" y="2945"/>
                  </a:cubicBezTo>
                  <a:cubicBezTo>
                    <a:pt x="2455" y="3927"/>
                    <a:pt x="2455" y="3927"/>
                    <a:pt x="2455" y="3927"/>
                  </a:cubicBezTo>
                  <a:cubicBezTo>
                    <a:pt x="1964" y="4418"/>
                    <a:pt x="1964" y="4909"/>
                    <a:pt x="2455" y="5400"/>
                  </a:cubicBezTo>
                  <a:cubicBezTo>
                    <a:pt x="4418" y="7364"/>
                    <a:pt x="4418" y="7364"/>
                    <a:pt x="4418" y="7364"/>
                  </a:cubicBezTo>
                  <a:cubicBezTo>
                    <a:pt x="3927" y="7855"/>
                    <a:pt x="3436" y="8345"/>
                    <a:pt x="3436" y="9327"/>
                  </a:cubicBezTo>
                  <a:cubicBezTo>
                    <a:pt x="982" y="9327"/>
                    <a:pt x="982" y="9327"/>
                    <a:pt x="982" y="9327"/>
                  </a:cubicBezTo>
                  <a:cubicBezTo>
                    <a:pt x="491" y="9327"/>
                    <a:pt x="0" y="9818"/>
                    <a:pt x="0" y="10309"/>
                  </a:cubicBezTo>
                  <a:cubicBezTo>
                    <a:pt x="0" y="11782"/>
                    <a:pt x="0" y="11782"/>
                    <a:pt x="0" y="11782"/>
                  </a:cubicBezTo>
                  <a:cubicBezTo>
                    <a:pt x="0" y="12273"/>
                    <a:pt x="491" y="12764"/>
                    <a:pt x="982" y="12764"/>
                  </a:cubicBezTo>
                  <a:cubicBezTo>
                    <a:pt x="3436" y="12764"/>
                    <a:pt x="3436" y="12764"/>
                    <a:pt x="3436" y="12764"/>
                  </a:cubicBezTo>
                  <a:cubicBezTo>
                    <a:pt x="3927" y="13745"/>
                    <a:pt x="3927" y="14236"/>
                    <a:pt x="4418" y="14727"/>
                  </a:cubicBezTo>
                  <a:cubicBezTo>
                    <a:pt x="2945" y="16691"/>
                    <a:pt x="2945" y="16691"/>
                    <a:pt x="2945" y="16691"/>
                  </a:cubicBezTo>
                  <a:cubicBezTo>
                    <a:pt x="2455" y="17182"/>
                    <a:pt x="2455" y="17673"/>
                    <a:pt x="2945" y="18164"/>
                  </a:cubicBezTo>
                  <a:cubicBezTo>
                    <a:pt x="3927" y="19145"/>
                    <a:pt x="3927" y="19145"/>
                    <a:pt x="3927" y="19145"/>
                  </a:cubicBezTo>
                  <a:cubicBezTo>
                    <a:pt x="4418" y="19636"/>
                    <a:pt x="4909" y="19636"/>
                    <a:pt x="5400" y="19145"/>
                  </a:cubicBezTo>
                  <a:cubicBezTo>
                    <a:pt x="7364" y="17182"/>
                    <a:pt x="7364" y="17182"/>
                    <a:pt x="7364" y="17182"/>
                  </a:cubicBezTo>
                  <a:cubicBezTo>
                    <a:pt x="7855" y="17673"/>
                    <a:pt x="8836" y="17673"/>
                    <a:pt x="9327" y="17673"/>
                  </a:cubicBezTo>
                  <a:cubicBezTo>
                    <a:pt x="9327" y="20618"/>
                    <a:pt x="9327" y="20618"/>
                    <a:pt x="9327" y="20618"/>
                  </a:cubicBezTo>
                  <a:cubicBezTo>
                    <a:pt x="9327" y="21109"/>
                    <a:pt x="9818" y="21600"/>
                    <a:pt x="10309" y="21600"/>
                  </a:cubicBezTo>
                  <a:cubicBezTo>
                    <a:pt x="11782" y="21600"/>
                    <a:pt x="11782" y="21600"/>
                    <a:pt x="11782" y="21600"/>
                  </a:cubicBezTo>
                  <a:cubicBezTo>
                    <a:pt x="12273" y="21600"/>
                    <a:pt x="12764" y="21109"/>
                    <a:pt x="12764" y="20618"/>
                  </a:cubicBezTo>
                  <a:cubicBezTo>
                    <a:pt x="12764" y="17673"/>
                    <a:pt x="12764" y="17673"/>
                    <a:pt x="12764" y="17673"/>
                  </a:cubicBezTo>
                  <a:cubicBezTo>
                    <a:pt x="13745" y="17182"/>
                    <a:pt x="14236" y="17182"/>
                    <a:pt x="14727" y="16691"/>
                  </a:cubicBezTo>
                  <a:cubicBezTo>
                    <a:pt x="16691" y="18655"/>
                    <a:pt x="16691" y="18655"/>
                    <a:pt x="16691" y="18655"/>
                  </a:cubicBezTo>
                  <a:cubicBezTo>
                    <a:pt x="17182" y="19145"/>
                    <a:pt x="17673" y="19145"/>
                    <a:pt x="18164" y="18655"/>
                  </a:cubicBezTo>
                  <a:cubicBezTo>
                    <a:pt x="19145" y="17673"/>
                    <a:pt x="19145" y="17673"/>
                    <a:pt x="19145" y="17673"/>
                  </a:cubicBezTo>
                  <a:cubicBezTo>
                    <a:pt x="19636" y="17182"/>
                    <a:pt x="19636" y="16691"/>
                    <a:pt x="19145" y="16200"/>
                  </a:cubicBezTo>
                  <a:cubicBezTo>
                    <a:pt x="17182" y="13745"/>
                    <a:pt x="17182" y="13745"/>
                    <a:pt x="17182" y="13745"/>
                  </a:cubicBezTo>
                  <a:cubicBezTo>
                    <a:pt x="17182" y="13255"/>
                    <a:pt x="17182" y="12764"/>
                    <a:pt x="17673" y="12273"/>
                  </a:cubicBezTo>
                  <a:cubicBezTo>
                    <a:pt x="20618" y="12273"/>
                    <a:pt x="20618" y="12273"/>
                    <a:pt x="20618" y="12273"/>
                  </a:cubicBezTo>
                  <a:cubicBezTo>
                    <a:pt x="21109" y="12273"/>
                    <a:pt x="21600" y="11782"/>
                    <a:pt x="21600" y="11291"/>
                  </a:cubicBezTo>
                  <a:cubicBezTo>
                    <a:pt x="21600" y="9818"/>
                    <a:pt x="21600" y="9818"/>
                    <a:pt x="21600" y="9818"/>
                  </a:cubicBezTo>
                  <a:cubicBezTo>
                    <a:pt x="21600" y="9327"/>
                    <a:pt x="21109" y="8836"/>
                    <a:pt x="20618" y="8836"/>
                  </a:cubicBezTo>
                  <a:close/>
                  <a:moveTo>
                    <a:pt x="10309" y="13745"/>
                  </a:moveTo>
                  <a:cubicBezTo>
                    <a:pt x="8836" y="13745"/>
                    <a:pt x="7364" y="12273"/>
                    <a:pt x="7364" y="10800"/>
                  </a:cubicBezTo>
                  <a:cubicBezTo>
                    <a:pt x="7364" y="9327"/>
                    <a:pt x="8836" y="7855"/>
                    <a:pt x="10309" y="7855"/>
                  </a:cubicBezTo>
                  <a:cubicBezTo>
                    <a:pt x="12273" y="7855"/>
                    <a:pt x="13745" y="9327"/>
                    <a:pt x="13745" y="10800"/>
                  </a:cubicBezTo>
                  <a:cubicBezTo>
                    <a:pt x="13745" y="12273"/>
                    <a:pt x="12273" y="13745"/>
                    <a:pt x="10309" y="137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48" name="Freeform 228"/>
            <p:cNvSpPr/>
            <p:nvPr/>
          </p:nvSpPr>
          <p:spPr>
            <a:xfrm>
              <a:off x="459373" y="-1"/>
              <a:ext cx="356692" cy="356692"/>
            </a:xfrm>
            <a:custGeom>
              <a:avLst/>
              <a:gdLst/>
              <a:ahLst/>
              <a:cxnLst>
                <a:cxn ang="0">
                  <a:pos x="wd2" y="hd2"/>
                </a:cxn>
                <a:cxn ang="5400000">
                  <a:pos x="wd2" y="hd2"/>
                </a:cxn>
                <a:cxn ang="10800000">
                  <a:pos x="wd2" y="hd2"/>
                </a:cxn>
                <a:cxn ang="16200000">
                  <a:pos x="wd2" y="hd2"/>
                </a:cxn>
              </a:cxnLst>
              <a:rect l="0" t="0" r="r" b="b"/>
              <a:pathLst>
                <a:path w="21600" h="21600" extrusionOk="0">
                  <a:moveTo>
                    <a:pt x="20057" y="8486"/>
                  </a:moveTo>
                  <a:cubicBezTo>
                    <a:pt x="17743" y="8486"/>
                    <a:pt x="17743" y="8486"/>
                    <a:pt x="17743" y="8486"/>
                  </a:cubicBezTo>
                  <a:cubicBezTo>
                    <a:pt x="16971" y="8486"/>
                    <a:pt x="16971" y="7714"/>
                    <a:pt x="16971" y="6943"/>
                  </a:cubicBezTo>
                  <a:cubicBezTo>
                    <a:pt x="18514" y="5400"/>
                    <a:pt x="18514" y="5400"/>
                    <a:pt x="18514" y="5400"/>
                  </a:cubicBezTo>
                  <a:cubicBezTo>
                    <a:pt x="19286" y="4629"/>
                    <a:pt x="19286" y="3857"/>
                    <a:pt x="18514" y="3086"/>
                  </a:cubicBezTo>
                  <a:cubicBezTo>
                    <a:pt x="17743" y="2314"/>
                    <a:pt x="17743" y="2314"/>
                    <a:pt x="17743" y="2314"/>
                  </a:cubicBezTo>
                  <a:cubicBezTo>
                    <a:pt x="16971" y="2314"/>
                    <a:pt x="16200" y="2314"/>
                    <a:pt x="16200" y="2314"/>
                  </a:cubicBezTo>
                  <a:cubicBezTo>
                    <a:pt x="13886" y="4629"/>
                    <a:pt x="13886" y="4629"/>
                    <a:pt x="13886" y="4629"/>
                  </a:cubicBezTo>
                  <a:cubicBezTo>
                    <a:pt x="13886" y="3857"/>
                    <a:pt x="13114" y="3857"/>
                    <a:pt x="12343" y="3857"/>
                  </a:cubicBezTo>
                  <a:cubicBezTo>
                    <a:pt x="12343" y="1543"/>
                    <a:pt x="12343" y="1543"/>
                    <a:pt x="12343" y="1543"/>
                  </a:cubicBezTo>
                  <a:cubicBezTo>
                    <a:pt x="12343" y="771"/>
                    <a:pt x="11571" y="0"/>
                    <a:pt x="10800" y="0"/>
                  </a:cubicBezTo>
                  <a:cubicBezTo>
                    <a:pt x="10029" y="0"/>
                    <a:pt x="10029" y="0"/>
                    <a:pt x="10029" y="0"/>
                  </a:cubicBezTo>
                  <a:cubicBezTo>
                    <a:pt x="9257" y="0"/>
                    <a:pt x="8486" y="771"/>
                    <a:pt x="8486" y="1543"/>
                  </a:cubicBezTo>
                  <a:cubicBezTo>
                    <a:pt x="8486" y="3857"/>
                    <a:pt x="8486" y="3857"/>
                    <a:pt x="8486" y="3857"/>
                  </a:cubicBezTo>
                  <a:cubicBezTo>
                    <a:pt x="7714" y="3857"/>
                    <a:pt x="7714" y="4629"/>
                    <a:pt x="6943" y="4629"/>
                  </a:cubicBezTo>
                  <a:cubicBezTo>
                    <a:pt x="5400" y="3086"/>
                    <a:pt x="5400" y="3086"/>
                    <a:pt x="5400" y="3086"/>
                  </a:cubicBezTo>
                  <a:cubicBezTo>
                    <a:pt x="4629" y="2314"/>
                    <a:pt x="3857" y="2314"/>
                    <a:pt x="3086" y="3086"/>
                  </a:cubicBezTo>
                  <a:cubicBezTo>
                    <a:pt x="2314" y="3857"/>
                    <a:pt x="2314" y="3857"/>
                    <a:pt x="2314" y="3857"/>
                  </a:cubicBezTo>
                  <a:cubicBezTo>
                    <a:pt x="2314" y="4629"/>
                    <a:pt x="2314" y="5400"/>
                    <a:pt x="2314" y="5400"/>
                  </a:cubicBezTo>
                  <a:cubicBezTo>
                    <a:pt x="4629" y="6943"/>
                    <a:pt x="4629" y="6943"/>
                    <a:pt x="4629" y="6943"/>
                  </a:cubicBezTo>
                  <a:cubicBezTo>
                    <a:pt x="3857" y="7714"/>
                    <a:pt x="3857" y="8486"/>
                    <a:pt x="3086" y="9257"/>
                  </a:cubicBezTo>
                  <a:cubicBezTo>
                    <a:pt x="1543" y="9257"/>
                    <a:pt x="1543" y="9257"/>
                    <a:pt x="1543" y="9257"/>
                  </a:cubicBezTo>
                  <a:cubicBezTo>
                    <a:pt x="771" y="9257"/>
                    <a:pt x="0" y="10029"/>
                    <a:pt x="0" y="10800"/>
                  </a:cubicBezTo>
                  <a:cubicBezTo>
                    <a:pt x="0" y="11571"/>
                    <a:pt x="0" y="11571"/>
                    <a:pt x="0" y="11571"/>
                  </a:cubicBezTo>
                  <a:cubicBezTo>
                    <a:pt x="0" y="12343"/>
                    <a:pt x="771" y="13114"/>
                    <a:pt x="1543" y="13114"/>
                  </a:cubicBezTo>
                  <a:cubicBezTo>
                    <a:pt x="3857" y="13114"/>
                    <a:pt x="3857" y="13114"/>
                    <a:pt x="3857" y="13114"/>
                  </a:cubicBezTo>
                  <a:cubicBezTo>
                    <a:pt x="3857" y="13886"/>
                    <a:pt x="3857" y="14657"/>
                    <a:pt x="4629" y="14657"/>
                  </a:cubicBezTo>
                  <a:cubicBezTo>
                    <a:pt x="3086" y="16200"/>
                    <a:pt x="3086" y="16200"/>
                    <a:pt x="3086" y="16200"/>
                  </a:cubicBezTo>
                  <a:cubicBezTo>
                    <a:pt x="2314" y="16971"/>
                    <a:pt x="2314" y="17743"/>
                    <a:pt x="3086" y="18514"/>
                  </a:cubicBezTo>
                  <a:cubicBezTo>
                    <a:pt x="3857" y="19286"/>
                    <a:pt x="3857" y="19286"/>
                    <a:pt x="3857" y="19286"/>
                  </a:cubicBezTo>
                  <a:cubicBezTo>
                    <a:pt x="4629" y="19286"/>
                    <a:pt x="5400" y="19286"/>
                    <a:pt x="5400" y="19286"/>
                  </a:cubicBezTo>
                  <a:cubicBezTo>
                    <a:pt x="6943" y="16971"/>
                    <a:pt x="6943" y="16971"/>
                    <a:pt x="6943" y="16971"/>
                  </a:cubicBezTo>
                  <a:cubicBezTo>
                    <a:pt x="7714" y="17743"/>
                    <a:pt x="8486" y="17743"/>
                    <a:pt x="9257" y="17743"/>
                  </a:cubicBezTo>
                  <a:cubicBezTo>
                    <a:pt x="9257" y="20057"/>
                    <a:pt x="9257" y="20057"/>
                    <a:pt x="9257" y="20057"/>
                  </a:cubicBezTo>
                  <a:cubicBezTo>
                    <a:pt x="9257" y="20829"/>
                    <a:pt x="10029" y="21600"/>
                    <a:pt x="10800" y="21600"/>
                  </a:cubicBezTo>
                  <a:cubicBezTo>
                    <a:pt x="11571" y="21600"/>
                    <a:pt x="11571" y="21600"/>
                    <a:pt x="11571" y="21600"/>
                  </a:cubicBezTo>
                  <a:cubicBezTo>
                    <a:pt x="12343" y="21600"/>
                    <a:pt x="13114" y="20829"/>
                    <a:pt x="13114" y="20057"/>
                  </a:cubicBezTo>
                  <a:cubicBezTo>
                    <a:pt x="13114" y="17743"/>
                    <a:pt x="13114" y="17743"/>
                    <a:pt x="13114" y="17743"/>
                  </a:cubicBezTo>
                  <a:cubicBezTo>
                    <a:pt x="13886" y="17743"/>
                    <a:pt x="13886" y="16971"/>
                    <a:pt x="14657" y="16971"/>
                  </a:cubicBezTo>
                  <a:cubicBezTo>
                    <a:pt x="16200" y="18514"/>
                    <a:pt x="16200" y="18514"/>
                    <a:pt x="16200" y="18514"/>
                  </a:cubicBezTo>
                  <a:cubicBezTo>
                    <a:pt x="16971" y="19286"/>
                    <a:pt x="17743" y="19286"/>
                    <a:pt x="18514" y="18514"/>
                  </a:cubicBezTo>
                  <a:cubicBezTo>
                    <a:pt x="19286" y="17743"/>
                    <a:pt x="19286" y="17743"/>
                    <a:pt x="19286" y="17743"/>
                  </a:cubicBezTo>
                  <a:cubicBezTo>
                    <a:pt x="19286" y="16971"/>
                    <a:pt x="19286" y="16200"/>
                    <a:pt x="19286" y="16200"/>
                  </a:cubicBezTo>
                  <a:cubicBezTo>
                    <a:pt x="16971" y="13886"/>
                    <a:pt x="16971" y="13886"/>
                    <a:pt x="16971" y="13886"/>
                  </a:cubicBezTo>
                  <a:cubicBezTo>
                    <a:pt x="16971" y="13114"/>
                    <a:pt x="17743" y="13114"/>
                    <a:pt x="17743" y="12343"/>
                  </a:cubicBezTo>
                  <a:cubicBezTo>
                    <a:pt x="20057" y="12343"/>
                    <a:pt x="20057" y="12343"/>
                    <a:pt x="20057" y="12343"/>
                  </a:cubicBezTo>
                  <a:cubicBezTo>
                    <a:pt x="20829" y="12343"/>
                    <a:pt x="21600" y="11571"/>
                    <a:pt x="21600" y="10800"/>
                  </a:cubicBezTo>
                  <a:cubicBezTo>
                    <a:pt x="21600" y="10029"/>
                    <a:pt x="21600" y="10029"/>
                    <a:pt x="21600" y="10029"/>
                  </a:cubicBezTo>
                  <a:cubicBezTo>
                    <a:pt x="21600" y="9257"/>
                    <a:pt x="20829" y="8486"/>
                    <a:pt x="20057" y="8486"/>
                  </a:cubicBezTo>
                  <a:close/>
                  <a:moveTo>
                    <a:pt x="10800" y="13886"/>
                  </a:moveTo>
                  <a:cubicBezTo>
                    <a:pt x="8486" y="13886"/>
                    <a:pt x="7714" y="12343"/>
                    <a:pt x="7714" y="10800"/>
                  </a:cubicBezTo>
                  <a:cubicBezTo>
                    <a:pt x="7714" y="9257"/>
                    <a:pt x="8486" y="7714"/>
                    <a:pt x="10800" y="7714"/>
                  </a:cubicBezTo>
                  <a:cubicBezTo>
                    <a:pt x="12343" y="7714"/>
                    <a:pt x="13886" y="9257"/>
                    <a:pt x="13886" y="10800"/>
                  </a:cubicBezTo>
                  <a:cubicBezTo>
                    <a:pt x="13886" y="12343"/>
                    <a:pt x="12343" y="13886"/>
                    <a:pt x="10800" y="138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52" name="Group 166"/>
          <p:cNvGrpSpPr/>
          <p:nvPr/>
        </p:nvGrpSpPr>
        <p:grpSpPr>
          <a:xfrm>
            <a:off x="22446231" y="4018946"/>
            <a:ext cx="589083" cy="821471"/>
            <a:chOff x="0" y="0"/>
            <a:chExt cx="589082" cy="821470"/>
          </a:xfrm>
        </p:grpSpPr>
        <p:sp>
          <p:nvSpPr>
            <p:cNvPr id="1250" name="Freeform 232"/>
            <p:cNvSpPr/>
            <p:nvPr/>
          </p:nvSpPr>
          <p:spPr>
            <a:xfrm>
              <a:off x="-1" y="-1"/>
              <a:ext cx="589084" cy="821472"/>
            </a:xfrm>
            <a:custGeom>
              <a:avLst/>
              <a:gdLst/>
              <a:ahLst/>
              <a:cxnLst>
                <a:cxn ang="0">
                  <a:pos x="wd2" y="hd2"/>
                </a:cxn>
                <a:cxn ang="5400000">
                  <a:pos x="wd2" y="hd2"/>
                </a:cxn>
                <a:cxn ang="10800000">
                  <a:pos x="wd2" y="hd2"/>
                </a:cxn>
                <a:cxn ang="16200000">
                  <a:pos x="wd2" y="hd2"/>
                </a:cxn>
              </a:cxnLst>
              <a:rect l="0" t="0" r="r" b="b"/>
              <a:pathLst>
                <a:path w="21600" h="21600" extrusionOk="0">
                  <a:moveTo>
                    <a:pt x="20191" y="2025"/>
                  </a:moveTo>
                  <a:cubicBezTo>
                    <a:pt x="21600" y="2025"/>
                    <a:pt x="21600" y="2025"/>
                    <a:pt x="21600" y="2025"/>
                  </a:cubicBezTo>
                  <a:cubicBezTo>
                    <a:pt x="21600" y="0"/>
                    <a:pt x="21600" y="0"/>
                    <a:pt x="21600" y="0"/>
                  </a:cubicBezTo>
                  <a:cubicBezTo>
                    <a:pt x="0" y="0"/>
                    <a:pt x="0" y="0"/>
                    <a:pt x="0" y="0"/>
                  </a:cubicBezTo>
                  <a:cubicBezTo>
                    <a:pt x="0" y="2025"/>
                    <a:pt x="0" y="2025"/>
                    <a:pt x="0" y="2025"/>
                  </a:cubicBezTo>
                  <a:cubicBezTo>
                    <a:pt x="1878" y="2025"/>
                    <a:pt x="1878" y="2025"/>
                    <a:pt x="1878" y="2025"/>
                  </a:cubicBezTo>
                  <a:cubicBezTo>
                    <a:pt x="2348" y="6075"/>
                    <a:pt x="4226" y="8775"/>
                    <a:pt x="7983" y="9787"/>
                  </a:cubicBezTo>
                  <a:cubicBezTo>
                    <a:pt x="7983" y="12150"/>
                    <a:pt x="7983" y="12150"/>
                    <a:pt x="7983" y="12150"/>
                  </a:cubicBezTo>
                  <a:cubicBezTo>
                    <a:pt x="4226" y="12825"/>
                    <a:pt x="2348" y="15525"/>
                    <a:pt x="1878" y="19575"/>
                  </a:cubicBezTo>
                  <a:cubicBezTo>
                    <a:pt x="0" y="19575"/>
                    <a:pt x="0" y="19575"/>
                    <a:pt x="0" y="19575"/>
                  </a:cubicBezTo>
                  <a:cubicBezTo>
                    <a:pt x="0" y="21600"/>
                    <a:pt x="0" y="21600"/>
                    <a:pt x="0" y="21600"/>
                  </a:cubicBezTo>
                  <a:cubicBezTo>
                    <a:pt x="21600" y="21600"/>
                    <a:pt x="21600" y="21600"/>
                    <a:pt x="21600" y="21600"/>
                  </a:cubicBezTo>
                  <a:cubicBezTo>
                    <a:pt x="21600" y="19575"/>
                    <a:pt x="21600" y="19575"/>
                    <a:pt x="21600" y="19575"/>
                  </a:cubicBezTo>
                  <a:cubicBezTo>
                    <a:pt x="20191" y="19575"/>
                    <a:pt x="20191" y="19575"/>
                    <a:pt x="20191" y="19575"/>
                  </a:cubicBezTo>
                  <a:cubicBezTo>
                    <a:pt x="19722" y="15525"/>
                    <a:pt x="17843" y="12825"/>
                    <a:pt x="14087" y="12150"/>
                  </a:cubicBezTo>
                  <a:cubicBezTo>
                    <a:pt x="14087" y="9787"/>
                    <a:pt x="14087" y="9787"/>
                    <a:pt x="14087" y="9787"/>
                  </a:cubicBezTo>
                  <a:cubicBezTo>
                    <a:pt x="17843" y="8775"/>
                    <a:pt x="19722" y="6075"/>
                    <a:pt x="20191" y="2025"/>
                  </a:cubicBezTo>
                  <a:close/>
                  <a:moveTo>
                    <a:pt x="13148" y="12825"/>
                  </a:moveTo>
                  <a:cubicBezTo>
                    <a:pt x="17374" y="13500"/>
                    <a:pt x="18313" y="16537"/>
                    <a:pt x="18783" y="19575"/>
                  </a:cubicBezTo>
                  <a:cubicBezTo>
                    <a:pt x="17374" y="19575"/>
                    <a:pt x="17374" y="19575"/>
                    <a:pt x="17374" y="19575"/>
                  </a:cubicBezTo>
                  <a:cubicBezTo>
                    <a:pt x="14557" y="17213"/>
                    <a:pt x="14557" y="17213"/>
                    <a:pt x="14557" y="17213"/>
                  </a:cubicBezTo>
                  <a:cubicBezTo>
                    <a:pt x="11270" y="14513"/>
                    <a:pt x="11270" y="14513"/>
                    <a:pt x="11270" y="14513"/>
                  </a:cubicBezTo>
                  <a:cubicBezTo>
                    <a:pt x="7983" y="17213"/>
                    <a:pt x="7983" y="17213"/>
                    <a:pt x="7983" y="17213"/>
                  </a:cubicBezTo>
                  <a:cubicBezTo>
                    <a:pt x="5165" y="19575"/>
                    <a:pt x="5165" y="19575"/>
                    <a:pt x="5165" y="19575"/>
                  </a:cubicBezTo>
                  <a:cubicBezTo>
                    <a:pt x="3287" y="19575"/>
                    <a:pt x="3287" y="19575"/>
                    <a:pt x="3287" y="19575"/>
                  </a:cubicBezTo>
                  <a:cubicBezTo>
                    <a:pt x="3757" y="16537"/>
                    <a:pt x="4696" y="13500"/>
                    <a:pt x="8922" y="12825"/>
                  </a:cubicBezTo>
                  <a:cubicBezTo>
                    <a:pt x="9391" y="12825"/>
                    <a:pt x="9391" y="12825"/>
                    <a:pt x="9391" y="12825"/>
                  </a:cubicBezTo>
                  <a:cubicBezTo>
                    <a:pt x="9391" y="8775"/>
                    <a:pt x="9391" y="8775"/>
                    <a:pt x="9391" y="8775"/>
                  </a:cubicBezTo>
                  <a:cubicBezTo>
                    <a:pt x="8922" y="8775"/>
                    <a:pt x="8922" y="8775"/>
                    <a:pt x="8922" y="8775"/>
                  </a:cubicBezTo>
                  <a:cubicBezTo>
                    <a:pt x="4696" y="8100"/>
                    <a:pt x="3757" y="5063"/>
                    <a:pt x="3287" y="2025"/>
                  </a:cubicBezTo>
                  <a:cubicBezTo>
                    <a:pt x="18783" y="2025"/>
                    <a:pt x="18783" y="2025"/>
                    <a:pt x="18783" y="2025"/>
                  </a:cubicBezTo>
                  <a:cubicBezTo>
                    <a:pt x="18313" y="5063"/>
                    <a:pt x="17374" y="8100"/>
                    <a:pt x="13148" y="8775"/>
                  </a:cubicBezTo>
                  <a:cubicBezTo>
                    <a:pt x="12678" y="8775"/>
                    <a:pt x="12678" y="8775"/>
                    <a:pt x="12678" y="8775"/>
                  </a:cubicBezTo>
                  <a:cubicBezTo>
                    <a:pt x="12678" y="12825"/>
                    <a:pt x="12678" y="12825"/>
                    <a:pt x="12678" y="12825"/>
                  </a:cubicBezTo>
                  <a:lnTo>
                    <a:pt x="13148" y="1282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51" name="Freeform 233"/>
            <p:cNvSpPr/>
            <p:nvPr/>
          </p:nvSpPr>
          <p:spPr>
            <a:xfrm>
              <a:off x="221578" y="243196"/>
              <a:ext cx="178349" cy="10268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5891" y="11368"/>
                  </a:lnTo>
                  <a:lnTo>
                    <a:pt x="10473" y="21600"/>
                  </a:lnTo>
                  <a:lnTo>
                    <a:pt x="15055" y="11368"/>
                  </a:lnTo>
                  <a:lnTo>
                    <a:pt x="21600"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53" name="Freeform 9"/>
          <p:cNvSpPr/>
          <p:nvPr/>
        </p:nvSpPr>
        <p:spPr>
          <a:xfrm>
            <a:off x="16677760" y="3904629"/>
            <a:ext cx="429239" cy="1050103"/>
          </a:xfrm>
          <a:custGeom>
            <a:avLst/>
            <a:gdLst/>
            <a:ahLst/>
            <a:cxnLst>
              <a:cxn ang="0">
                <a:pos x="wd2" y="hd2"/>
              </a:cxn>
              <a:cxn ang="5400000">
                <a:pos x="wd2" y="hd2"/>
              </a:cxn>
              <a:cxn ang="10800000">
                <a:pos x="wd2" y="hd2"/>
              </a:cxn>
              <a:cxn ang="16200000">
                <a:pos x="wd2" y="hd2"/>
              </a:cxn>
            </a:cxnLst>
            <a:rect l="0" t="0" r="r" b="b"/>
            <a:pathLst>
              <a:path w="21600" h="21600" extrusionOk="0">
                <a:moveTo>
                  <a:pt x="17666" y="1387"/>
                </a:moveTo>
                <a:lnTo>
                  <a:pt x="15891" y="0"/>
                </a:lnTo>
                <a:lnTo>
                  <a:pt x="5786" y="0"/>
                </a:lnTo>
                <a:lnTo>
                  <a:pt x="3780" y="1324"/>
                </a:lnTo>
                <a:lnTo>
                  <a:pt x="6094" y="4415"/>
                </a:lnTo>
                <a:lnTo>
                  <a:pt x="0" y="16839"/>
                </a:lnTo>
                <a:lnTo>
                  <a:pt x="10800" y="21600"/>
                </a:lnTo>
                <a:lnTo>
                  <a:pt x="21600" y="16839"/>
                </a:lnTo>
                <a:lnTo>
                  <a:pt x="15351" y="4383"/>
                </a:lnTo>
                <a:lnTo>
                  <a:pt x="17666" y="1387"/>
                </a:lnTo>
                <a:close/>
                <a:moveTo>
                  <a:pt x="7329" y="1104"/>
                </a:moveTo>
                <a:lnTo>
                  <a:pt x="14271" y="1104"/>
                </a:lnTo>
                <a:lnTo>
                  <a:pt x="14811" y="1482"/>
                </a:lnTo>
                <a:lnTo>
                  <a:pt x="12960" y="3847"/>
                </a:lnTo>
                <a:lnTo>
                  <a:pt x="8486" y="3847"/>
                </a:lnTo>
                <a:lnTo>
                  <a:pt x="6634" y="1482"/>
                </a:lnTo>
                <a:lnTo>
                  <a:pt x="7329" y="1104"/>
                </a:lnTo>
                <a:close/>
                <a:moveTo>
                  <a:pt x="4706" y="12802"/>
                </a:moveTo>
                <a:lnTo>
                  <a:pt x="16123" y="17627"/>
                </a:lnTo>
                <a:lnTo>
                  <a:pt x="13963" y="18573"/>
                </a:lnTo>
                <a:lnTo>
                  <a:pt x="3857" y="14474"/>
                </a:lnTo>
                <a:lnTo>
                  <a:pt x="4706" y="12802"/>
                </a:lnTo>
                <a:close/>
                <a:moveTo>
                  <a:pt x="5014" y="12172"/>
                </a:moveTo>
                <a:lnTo>
                  <a:pt x="5863" y="10437"/>
                </a:lnTo>
                <a:lnTo>
                  <a:pt x="18360" y="15766"/>
                </a:lnTo>
                <a:lnTo>
                  <a:pt x="18669" y="16492"/>
                </a:lnTo>
                <a:lnTo>
                  <a:pt x="17049" y="17217"/>
                </a:lnTo>
                <a:lnTo>
                  <a:pt x="5014" y="12172"/>
                </a:lnTo>
                <a:close/>
                <a:moveTo>
                  <a:pt x="6171" y="9807"/>
                </a:moveTo>
                <a:lnTo>
                  <a:pt x="6943" y="8262"/>
                </a:lnTo>
                <a:lnTo>
                  <a:pt x="16509" y="12140"/>
                </a:lnTo>
                <a:lnTo>
                  <a:pt x="17820" y="14757"/>
                </a:lnTo>
                <a:lnTo>
                  <a:pt x="6171" y="9807"/>
                </a:lnTo>
                <a:close/>
                <a:moveTo>
                  <a:pt x="7251" y="7631"/>
                </a:moveTo>
                <a:lnTo>
                  <a:pt x="8100" y="5897"/>
                </a:lnTo>
                <a:lnTo>
                  <a:pt x="14811" y="8766"/>
                </a:lnTo>
                <a:lnTo>
                  <a:pt x="16046" y="11194"/>
                </a:lnTo>
                <a:lnTo>
                  <a:pt x="7251" y="7631"/>
                </a:lnTo>
                <a:close/>
                <a:moveTo>
                  <a:pt x="3549" y="15104"/>
                </a:moveTo>
                <a:lnTo>
                  <a:pt x="13037" y="18983"/>
                </a:lnTo>
                <a:lnTo>
                  <a:pt x="10800" y="19992"/>
                </a:lnTo>
                <a:lnTo>
                  <a:pt x="2854" y="16492"/>
                </a:lnTo>
                <a:lnTo>
                  <a:pt x="3549" y="15104"/>
                </a:lnTo>
                <a:close/>
                <a:moveTo>
                  <a:pt x="12960" y="4919"/>
                </a:moveTo>
                <a:lnTo>
                  <a:pt x="14271" y="7757"/>
                </a:lnTo>
                <a:lnTo>
                  <a:pt x="8409" y="5234"/>
                </a:lnTo>
                <a:lnTo>
                  <a:pt x="8563" y="4919"/>
                </a:lnTo>
                <a:lnTo>
                  <a:pt x="12960" y="4919"/>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58" name="Group 170"/>
          <p:cNvGrpSpPr/>
          <p:nvPr/>
        </p:nvGrpSpPr>
        <p:grpSpPr>
          <a:xfrm>
            <a:off x="22261265" y="2163771"/>
            <a:ext cx="959010" cy="1182186"/>
            <a:chOff x="0" y="0"/>
            <a:chExt cx="959008" cy="1182184"/>
          </a:xfrm>
        </p:grpSpPr>
        <p:sp>
          <p:nvSpPr>
            <p:cNvPr id="1254" name="Freeform 5"/>
            <p:cNvSpPr/>
            <p:nvPr/>
          </p:nvSpPr>
          <p:spPr>
            <a:xfrm>
              <a:off x="-1" y="558570"/>
              <a:ext cx="959010" cy="17981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06"/>
                  </a:lnTo>
                  <a:lnTo>
                    <a:pt x="29" y="21600"/>
                  </a:lnTo>
                  <a:lnTo>
                    <a:pt x="21600" y="21294"/>
                  </a:lnTo>
                  <a:lnTo>
                    <a:pt x="21600" y="0"/>
                  </a:lnTo>
                  <a:close/>
                  <a:moveTo>
                    <a:pt x="2269" y="12255"/>
                  </a:moveTo>
                  <a:lnTo>
                    <a:pt x="2269" y="1838"/>
                  </a:lnTo>
                  <a:lnTo>
                    <a:pt x="2786" y="1838"/>
                  </a:lnTo>
                  <a:lnTo>
                    <a:pt x="2786" y="12255"/>
                  </a:lnTo>
                  <a:lnTo>
                    <a:pt x="2269" y="12255"/>
                  </a:lnTo>
                  <a:close/>
                  <a:moveTo>
                    <a:pt x="4395" y="12255"/>
                  </a:moveTo>
                  <a:lnTo>
                    <a:pt x="4395" y="1838"/>
                  </a:lnTo>
                  <a:lnTo>
                    <a:pt x="4940" y="1838"/>
                  </a:lnTo>
                  <a:lnTo>
                    <a:pt x="4940" y="12255"/>
                  </a:lnTo>
                  <a:lnTo>
                    <a:pt x="4395" y="12255"/>
                  </a:lnTo>
                  <a:close/>
                  <a:moveTo>
                    <a:pt x="6549" y="12255"/>
                  </a:moveTo>
                  <a:lnTo>
                    <a:pt x="6520" y="1838"/>
                  </a:lnTo>
                  <a:lnTo>
                    <a:pt x="7066" y="1838"/>
                  </a:lnTo>
                  <a:lnTo>
                    <a:pt x="7066" y="12255"/>
                  </a:lnTo>
                  <a:lnTo>
                    <a:pt x="6549" y="12255"/>
                  </a:lnTo>
                  <a:close/>
                  <a:moveTo>
                    <a:pt x="8674" y="12255"/>
                  </a:moveTo>
                  <a:lnTo>
                    <a:pt x="8674" y="1838"/>
                  </a:lnTo>
                  <a:lnTo>
                    <a:pt x="9191" y="1838"/>
                  </a:lnTo>
                  <a:lnTo>
                    <a:pt x="9191" y="12255"/>
                  </a:lnTo>
                  <a:lnTo>
                    <a:pt x="8674" y="12255"/>
                  </a:lnTo>
                  <a:close/>
                  <a:moveTo>
                    <a:pt x="10800" y="12255"/>
                  </a:moveTo>
                  <a:lnTo>
                    <a:pt x="10800" y="1838"/>
                  </a:lnTo>
                  <a:lnTo>
                    <a:pt x="11346" y="1838"/>
                  </a:lnTo>
                  <a:lnTo>
                    <a:pt x="11346" y="12255"/>
                  </a:lnTo>
                  <a:lnTo>
                    <a:pt x="10800" y="12255"/>
                  </a:lnTo>
                  <a:close/>
                  <a:moveTo>
                    <a:pt x="12954" y="12255"/>
                  </a:moveTo>
                  <a:lnTo>
                    <a:pt x="12954" y="1838"/>
                  </a:lnTo>
                  <a:lnTo>
                    <a:pt x="13471" y="1838"/>
                  </a:lnTo>
                  <a:lnTo>
                    <a:pt x="13471" y="12255"/>
                  </a:lnTo>
                  <a:lnTo>
                    <a:pt x="12954" y="12255"/>
                  </a:lnTo>
                  <a:close/>
                  <a:moveTo>
                    <a:pt x="15080" y="12255"/>
                  </a:moveTo>
                  <a:lnTo>
                    <a:pt x="15080" y="1838"/>
                  </a:lnTo>
                  <a:lnTo>
                    <a:pt x="15597" y="1838"/>
                  </a:lnTo>
                  <a:lnTo>
                    <a:pt x="15654" y="12255"/>
                  </a:lnTo>
                  <a:lnTo>
                    <a:pt x="15080" y="12255"/>
                  </a:lnTo>
                  <a:close/>
                  <a:moveTo>
                    <a:pt x="17205" y="12255"/>
                  </a:moveTo>
                  <a:lnTo>
                    <a:pt x="17205" y="1838"/>
                  </a:lnTo>
                  <a:lnTo>
                    <a:pt x="17780" y="1838"/>
                  </a:lnTo>
                  <a:lnTo>
                    <a:pt x="17780" y="12255"/>
                  </a:lnTo>
                  <a:lnTo>
                    <a:pt x="17205" y="12255"/>
                  </a:lnTo>
                  <a:close/>
                  <a:moveTo>
                    <a:pt x="19388" y="12102"/>
                  </a:moveTo>
                  <a:lnTo>
                    <a:pt x="19388" y="1685"/>
                  </a:lnTo>
                  <a:lnTo>
                    <a:pt x="19905" y="1685"/>
                  </a:lnTo>
                  <a:lnTo>
                    <a:pt x="19905" y="12102"/>
                  </a:lnTo>
                  <a:lnTo>
                    <a:pt x="19388" y="1210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55" name="Freeform 6"/>
            <p:cNvSpPr/>
            <p:nvPr/>
          </p:nvSpPr>
          <p:spPr>
            <a:xfrm>
              <a:off x="309892" y="-1"/>
              <a:ext cx="321370" cy="5305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353" y="21600"/>
                    <a:pt x="6353" y="21600"/>
                    <a:pt x="6353" y="21600"/>
                  </a:cubicBezTo>
                  <a:cubicBezTo>
                    <a:pt x="10458" y="14262"/>
                    <a:pt x="10458" y="14262"/>
                    <a:pt x="10458" y="14262"/>
                  </a:cubicBezTo>
                  <a:cubicBezTo>
                    <a:pt x="15149" y="21600"/>
                    <a:pt x="15149" y="21600"/>
                    <a:pt x="15149" y="21600"/>
                  </a:cubicBezTo>
                  <a:cubicBezTo>
                    <a:pt x="21600" y="21600"/>
                    <a:pt x="21600" y="21600"/>
                    <a:pt x="21600" y="21600"/>
                  </a:cubicBezTo>
                  <a:cubicBezTo>
                    <a:pt x="15345" y="11303"/>
                    <a:pt x="15345" y="11303"/>
                    <a:pt x="15345" y="11303"/>
                  </a:cubicBezTo>
                  <a:cubicBezTo>
                    <a:pt x="15345" y="11303"/>
                    <a:pt x="15345" y="11303"/>
                    <a:pt x="15345" y="11303"/>
                  </a:cubicBezTo>
                  <a:cubicBezTo>
                    <a:pt x="16127" y="10711"/>
                    <a:pt x="16713" y="10001"/>
                    <a:pt x="16713" y="9173"/>
                  </a:cubicBezTo>
                  <a:cubicBezTo>
                    <a:pt x="16713" y="7516"/>
                    <a:pt x="14758" y="6155"/>
                    <a:pt x="12022" y="5740"/>
                  </a:cubicBezTo>
                  <a:cubicBezTo>
                    <a:pt x="12022" y="1539"/>
                    <a:pt x="12022" y="1539"/>
                    <a:pt x="12022" y="1539"/>
                  </a:cubicBezTo>
                  <a:cubicBezTo>
                    <a:pt x="12022" y="651"/>
                    <a:pt x="11240" y="0"/>
                    <a:pt x="10262" y="0"/>
                  </a:cubicBezTo>
                  <a:cubicBezTo>
                    <a:pt x="9285" y="0"/>
                    <a:pt x="8503" y="651"/>
                    <a:pt x="8503" y="1539"/>
                  </a:cubicBezTo>
                  <a:cubicBezTo>
                    <a:pt x="8503" y="5859"/>
                    <a:pt x="8503" y="5859"/>
                    <a:pt x="8503" y="5859"/>
                  </a:cubicBezTo>
                  <a:cubicBezTo>
                    <a:pt x="5767" y="6332"/>
                    <a:pt x="4203" y="7634"/>
                    <a:pt x="4203" y="9173"/>
                  </a:cubicBezTo>
                  <a:cubicBezTo>
                    <a:pt x="4203" y="10060"/>
                    <a:pt x="4789" y="10889"/>
                    <a:pt x="5767" y="11481"/>
                  </a:cubicBezTo>
                  <a:lnTo>
                    <a:pt x="0" y="21600"/>
                  </a:lnTo>
                  <a:close/>
                  <a:moveTo>
                    <a:pt x="10458" y="8107"/>
                  </a:moveTo>
                  <a:cubicBezTo>
                    <a:pt x="11435" y="8107"/>
                    <a:pt x="12315" y="8581"/>
                    <a:pt x="12315" y="9113"/>
                  </a:cubicBezTo>
                  <a:cubicBezTo>
                    <a:pt x="12315" y="9705"/>
                    <a:pt x="11435" y="10119"/>
                    <a:pt x="10458" y="10119"/>
                  </a:cubicBezTo>
                  <a:cubicBezTo>
                    <a:pt x="9481" y="10119"/>
                    <a:pt x="8601" y="9705"/>
                    <a:pt x="8601" y="9113"/>
                  </a:cubicBezTo>
                  <a:cubicBezTo>
                    <a:pt x="8601" y="8581"/>
                    <a:pt x="9481" y="8107"/>
                    <a:pt x="10458" y="810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56" name="Freeform 7"/>
            <p:cNvSpPr/>
            <p:nvPr/>
          </p:nvSpPr>
          <p:spPr>
            <a:xfrm>
              <a:off x="624884" y="765167"/>
              <a:ext cx="196393" cy="417017"/>
            </a:xfrm>
            <a:custGeom>
              <a:avLst/>
              <a:gdLst/>
              <a:ahLst/>
              <a:cxnLst>
                <a:cxn ang="0">
                  <a:pos x="wd2" y="hd2"/>
                </a:cxn>
                <a:cxn ang="5400000">
                  <a:pos x="wd2" y="hd2"/>
                </a:cxn>
                <a:cxn ang="10800000">
                  <a:pos x="wd2" y="hd2"/>
                </a:cxn>
                <a:cxn ang="16200000">
                  <a:pos x="wd2" y="hd2"/>
                </a:cxn>
              </a:cxnLst>
              <a:rect l="0" t="0" r="r" b="b"/>
              <a:pathLst>
                <a:path w="21600" h="21600" extrusionOk="0">
                  <a:moveTo>
                    <a:pt x="20758" y="13475"/>
                  </a:moveTo>
                  <a:lnTo>
                    <a:pt x="10239" y="0"/>
                  </a:lnTo>
                  <a:lnTo>
                    <a:pt x="0" y="0"/>
                  </a:lnTo>
                  <a:lnTo>
                    <a:pt x="11642" y="14532"/>
                  </a:lnTo>
                  <a:lnTo>
                    <a:pt x="15429" y="14070"/>
                  </a:lnTo>
                  <a:lnTo>
                    <a:pt x="21600" y="21600"/>
                  </a:lnTo>
                  <a:lnTo>
                    <a:pt x="17252" y="13872"/>
                  </a:lnTo>
                  <a:lnTo>
                    <a:pt x="20758" y="134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57" name="Freeform 8"/>
            <p:cNvSpPr/>
            <p:nvPr/>
          </p:nvSpPr>
          <p:spPr>
            <a:xfrm>
              <a:off x="139000" y="765167"/>
              <a:ext cx="186191" cy="417018"/>
            </a:xfrm>
            <a:custGeom>
              <a:avLst/>
              <a:gdLst/>
              <a:ahLst/>
              <a:cxnLst>
                <a:cxn ang="0">
                  <a:pos x="wd2" y="hd2"/>
                </a:cxn>
                <a:cxn ang="5400000">
                  <a:pos x="wd2" y="hd2"/>
                </a:cxn>
                <a:cxn ang="10800000">
                  <a:pos x="wd2" y="hd2"/>
                </a:cxn>
                <a:cxn ang="16200000">
                  <a:pos x="wd2" y="hd2"/>
                </a:cxn>
              </a:cxnLst>
              <a:rect l="0" t="0" r="r" b="b"/>
              <a:pathLst>
                <a:path w="21600" h="21600" extrusionOk="0">
                  <a:moveTo>
                    <a:pt x="10504" y="0"/>
                  </a:moveTo>
                  <a:lnTo>
                    <a:pt x="296" y="13475"/>
                  </a:lnTo>
                  <a:lnTo>
                    <a:pt x="3995" y="13938"/>
                  </a:lnTo>
                  <a:lnTo>
                    <a:pt x="0" y="21600"/>
                  </a:lnTo>
                  <a:lnTo>
                    <a:pt x="5918" y="14136"/>
                  </a:lnTo>
                  <a:lnTo>
                    <a:pt x="10504" y="14664"/>
                  </a:lnTo>
                  <a:lnTo>
                    <a:pt x="21600" y="0"/>
                  </a:lnTo>
                  <a:lnTo>
                    <a:pt x="10504"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59" name="Freeform 46"/>
          <p:cNvSpPr/>
          <p:nvPr/>
        </p:nvSpPr>
        <p:spPr>
          <a:xfrm>
            <a:off x="911311" y="2332656"/>
            <a:ext cx="451806" cy="844423"/>
          </a:xfrm>
          <a:custGeom>
            <a:avLst/>
            <a:gdLst/>
            <a:ahLst/>
            <a:cxnLst>
              <a:cxn ang="0">
                <a:pos x="wd2" y="hd2"/>
              </a:cxn>
              <a:cxn ang="5400000">
                <a:pos x="wd2" y="hd2"/>
              </a:cxn>
              <a:cxn ang="10800000">
                <a:pos x="wd2" y="hd2"/>
              </a:cxn>
              <a:cxn ang="16200000">
                <a:pos x="wd2" y="hd2"/>
              </a:cxn>
            </a:cxnLst>
            <a:rect l="0" t="0" r="r" b="b"/>
            <a:pathLst>
              <a:path w="21501" h="21600" extrusionOk="0">
                <a:moveTo>
                  <a:pt x="20765" y="20429"/>
                </a:moveTo>
                <a:cubicBezTo>
                  <a:pt x="21010" y="20429"/>
                  <a:pt x="21256" y="20429"/>
                  <a:pt x="21256" y="20299"/>
                </a:cubicBezTo>
                <a:cubicBezTo>
                  <a:pt x="21501" y="20299"/>
                  <a:pt x="21501" y="20169"/>
                  <a:pt x="21501" y="20039"/>
                </a:cubicBezTo>
                <a:cubicBezTo>
                  <a:pt x="21501" y="19388"/>
                  <a:pt x="21501" y="19388"/>
                  <a:pt x="21501" y="19388"/>
                </a:cubicBezTo>
                <a:cubicBezTo>
                  <a:pt x="20028" y="19388"/>
                  <a:pt x="18556" y="18607"/>
                  <a:pt x="18556" y="17827"/>
                </a:cubicBezTo>
                <a:cubicBezTo>
                  <a:pt x="18801" y="17827"/>
                  <a:pt x="18801" y="17827"/>
                  <a:pt x="18801" y="17827"/>
                </a:cubicBezTo>
                <a:cubicBezTo>
                  <a:pt x="19046" y="17827"/>
                  <a:pt x="19046" y="17827"/>
                  <a:pt x="19046" y="17696"/>
                </a:cubicBezTo>
                <a:cubicBezTo>
                  <a:pt x="19292" y="17696"/>
                  <a:pt x="19292" y="17566"/>
                  <a:pt x="19292" y="17566"/>
                </a:cubicBezTo>
                <a:cubicBezTo>
                  <a:pt x="19292" y="17436"/>
                  <a:pt x="19292" y="17436"/>
                  <a:pt x="19046" y="17306"/>
                </a:cubicBezTo>
                <a:cubicBezTo>
                  <a:pt x="19046" y="17306"/>
                  <a:pt x="19046" y="17306"/>
                  <a:pt x="18801" y="17306"/>
                </a:cubicBezTo>
                <a:cubicBezTo>
                  <a:pt x="18065" y="17306"/>
                  <a:pt x="18065" y="17306"/>
                  <a:pt x="18065" y="17306"/>
                </a:cubicBezTo>
                <a:cubicBezTo>
                  <a:pt x="20519" y="16655"/>
                  <a:pt x="21256" y="15354"/>
                  <a:pt x="21256" y="15354"/>
                </a:cubicBezTo>
                <a:cubicBezTo>
                  <a:pt x="21256" y="15354"/>
                  <a:pt x="21256" y="15354"/>
                  <a:pt x="21256" y="15354"/>
                </a:cubicBezTo>
                <a:cubicBezTo>
                  <a:pt x="21256" y="15354"/>
                  <a:pt x="21256" y="15354"/>
                  <a:pt x="21256" y="15354"/>
                </a:cubicBezTo>
                <a:cubicBezTo>
                  <a:pt x="21256" y="15354"/>
                  <a:pt x="21256" y="15354"/>
                  <a:pt x="21256" y="15354"/>
                </a:cubicBezTo>
                <a:cubicBezTo>
                  <a:pt x="19292" y="14704"/>
                  <a:pt x="19292" y="14704"/>
                  <a:pt x="19292" y="14704"/>
                </a:cubicBezTo>
                <a:cubicBezTo>
                  <a:pt x="15856" y="13533"/>
                  <a:pt x="9228" y="10670"/>
                  <a:pt x="8492" y="6896"/>
                </a:cubicBezTo>
                <a:cubicBezTo>
                  <a:pt x="9474" y="7157"/>
                  <a:pt x="11928" y="7287"/>
                  <a:pt x="13401" y="6896"/>
                </a:cubicBezTo>
                <a:cubicBezTo>
                  <a:pt x="13646" y="7027"/>
                  <a:pt x="14383" y="7417"/>
                  <a:pt x="14137" y="8067"/>
                </a:cubicBezTo>
                <a:cubicBezTo>
                  <a:pt x="15856" y="8588"/>
                  <a:pt x="18556" y="8328"/>
                  <a:pt x="18556" y="8328"/>
                </a:cubicBezTo>
                <a:cubicBezTo>
                  <a:pt x="20028" y="6766"/>
                  <a:pt x="20028" y="6766"/>
                  <a:pt x="20028" y="6766"/>
                </a:cubicBezTo>
                <a:cubicBezTo>
                  <a:pt x="20028" y="6636"/>
                  <a:pt x="20028" y="6506"/>
                  <a:pt x="20028" y="6506"/>
                </a:cubicBezTo>
                <a:cubicBezTo>
                  <a:pt x="20028" y="6376"/>
                  <a:pt x="19783" y="6376"/>
                  <a:pt x="19783" y="6246"/>
                </a:cubicBezTo>
                <a:cubicBezTo>
                  <a:pt x="19292" y="6116"/>
                  <a:pt x="19292" y="6116"/>
                  <a:pt x="19292" y="6116"/>
                </a:cubicBezTo>
                <a:cubicBezTo>
                  <a:pt x="15856" y="3773"/>
                  <a:pt x="15856" y="3773"/>
                  <a:pt x="15856" y="3773"/>
                </a:cubicBezTo>
                <a:cubicBezTo>
                  <a:pt x="15610" y="3513"/>
                  <a:pt x="15610" y="3513"/>
                  <a:pt x="15610" y="3513"/>
                </a:cubicBezTo>
                <a:cubicBezTo>
                  <a:pt x="15610" y="3383"/>
                  <a:pt x="15610" y="3383"/>
                  <a:pt x="15610" y="3383"/>
                </a:cubicBezTo>
                <a:cubicBezTo>
                  <a:pt x="15365" y="3253"/>
                  <a:pt x="15365" y="3253"/>
                  <a:pt x="15365" y="3123"/>
                </a:cubicBezTo>
                <a:cubicBezTo>
                  <a:pt x="13156" y="2082"/>
                  <a:pt x="13156" y="2082"/>
                  <a:pt x="13156" y="2082"/>
                </a:cubicBezTo>
                <a:cubicBezTo>
                  <a:pt x="15856" y="1041"/>
                  <a:pt x="15856" y="1041"/>
                  <a:pt x="15856" y="1041"/>
                </a:cubicBezTo>
                <a:cubicBezTo>
                  <a:pt x="7265" y="0"/>
                  <a:pt x="7265" y="0"/>
                  <a:pt x="7265" y="0"/>
                </a:cubicBezTo>
                <a:cubicBezTo>
                  <a:pt x="4074" y="1692"/>
                  <a:pt x="4074" y="1692"/>
                  <a:pt x="4074" y="1692"/>
                </a:cubicBezTo>
                <a:cubicBezTo>
                  <a:pt x="2601" y="2472"/>
                  <a:pt x="1374" y="3383"/>
                  <a:pt x="637" y="4424"/>
                </a:cubicBezTo>
                <a:cubicBezTo>
                  <a:pt x="-99" y="5595"/>
                  <a:pt x="-99" y="6636"/>
                  <a:pt x="146" y="7677"/>
                </a:cubicBezTo>
                <a:cubicBezTo>
                  <a:pt x="1865" y="16005"/>
                  <a:pt x="1865" y="16005"/>
                  <a:pt x="1865" y="16005"/>
                </a:cubicBezTo>
                <a:cubicBezTo>
                  <a:pt x="4074" y="17306"/>
                  <a:pt x="4074" y="17306"/>
                  <a:pt x="4074" y="17306"/>
                </a:cubicBezTo>
                <a:cubicBezTo>
                  <a:pt x="3092" y="17306"/>
                  <a:pt x="3092" y="17306"/>
                  <a:pt x="3092" y="17306"/>
                </a:cubicBezTo>
                <a:cubicBezTo>
                  <a:pt x="3092" y="17306"/>
                  <a:pt x="2846" y="17306"/>
                  <a:pt x="2846" y="17306"/>
                </a:cubicBezTo>
                <a:cubicBezTo>
                  <a:pt x="2601" y="17436"/>
                  <a:pt x="2601" y="17436"/>
                  <a:pt x="2601" y="17566"/>
                </a:cubicBezTo>
                <a:cubicBezTo>
                  <a:pt x="2601" y="17566"/>
                  <a:pt x="2601" y="17696"/>
                  <a:pt x="2846" y="17696"/>
                </a:cubicBezTo>
                <a:cubicBezTo>
                  <a:pt x="2846" y="17827"/>
                  <a:pt x="3092" y="17827"/>
                  <a:pt x="3092" y="17827"/>
                </a:cubicBezTo>
                <a:cubicBezTo>
                  <a:pt x="3337" y="17827"/>
                  <a:pt x="3337" y="17827"/>
                  <a:pt x="3337" y="17827"/>
                </a:cubicBezTo>
                <a:cubicBezTo>
                  <a:pt x="3337" y="18607"/>
                  <a:pt x="2110" y="19388"/>
                  <a:pt x="392" y="19388"/>
                </a:cubicBezTo>
                <a:cubicBezTo>
                  <a:pt x="392" y="20039"/>
                  <a:pt x="392" y="20039"/>
                  <a:pt x="392" y="20039"/>
                </a:cubicBezTo>
                <a:cubicBezTo>
                  <a:pt x="392" y="20169"/>
                  <a:pt x="392" y="20299"/>
                  <a:pt x="637" y="20299"/>
                </a:cubicBezTo>
                <a:cubicBezTo>
                  <a:pt x="637" y="20429"/>
                  <a:pt x="883" y="20429"/>
                  <a:pt x="1128" y="20429"/>
                </a:cubicBezTo>
                <a:cubicBezTo>
                  <a:pt x="1128" y="20429"/>
                  <a:pt x="1128" y="20429"/>
                  <a:pt x="1128" y="20429"/>
                </a:cubicBezTo>
                <a:cubicBezTo>
                  <a:pt x="1128" y="20819"/>
                  <a:pt x="1128" y="20819"/>
                  <a:pt x="1128" y="20819"/>
                </a:cubicBezTo>
                <a:cubicBezTo>
                  <a:pt x="1128" y="20819"/>
                  <a:pt x="1128" y="20819"/>
                  <a:pt x="1128" y="20819"/>
                </a:cubicBezTo>
                <a:cubicBezTo>
                  <a:pt x="883" y="20819"/>
                  <a:pt x="637" y="20819"/>
                  <a:pt x="637" y="20819"/>
                </a:cubicBezTo>
                <a:cubicBezTo>
                  <a:pt x="392" y="20949"/>
                  <a:pt x="392" y="21080"/>
                  <a:pt x="392" y="21210"/>
                </a:cubicBezTo>
                <a:cubicBezTo>
                  <a:pt x="392" y="21210"/>
                  <a:pt x="392" y="21210"/>
                  <a:pt x="392" y="21210"/>
                </a:cubicBezTo>
                <a:cubicBezTo>
                  <a:pt x="392" y="21340"/>
                  <a:pt x="392" y="21470"/>
                  <a:pt x="637" y="21470"/>
                </a:cubicBezTo>
                <a:cubicBezTo>
                  <a:pt x="637" y="21600"/>
                  <a:pt x="883" y="21600"/>
                  <a:pt x="1128" y="21600"/>
                </a:cubicBezTo>
                <a:cubicBezTo>
                  <a:pt x="20765" y="21600"/>
                  <a:pt x="20765" y="21600"/>
                  <a:pt x="20765" y="21600"/>
                </a:cubicBezTo>
                <a:cubicBezTo>
                  <a:pt x="21010" y="21600"/>
                  <a:pt x="21256" y="21600"/>
                  <a:pt x="21256" y="21470"/>
                </a:cubicBezTo>
                <a:cubicBezTo>
                  <a:pt x="21501" y="21470"/>
                  <a:pt x="21501" y="21340"/>
                  <a:pt x="21501" y="21210"/>
                </a:cubicBezTo>
                <a:cubicBezTo>
                  <a:pt x="21501" y="21210"/>
                  <a:pt x="21501" y="21210"/>
                  <a:pt x="21501" y="21210"/>
                </a:cubicBezTo>
                <a:cubicBezTo>
                  <a:pt x="21501" y="21080"/>
                  <a:pt x="21501" y="20949"/>
                  <a:pt x="21256" y="20819"/>
                </a:cubicBezTo>
                <a:cubicBezTo>
                  <a:pt x="21256" y="20819"/>
                  <a:pt x="21010" y="20819"/>
                  <a:pt x="20765" y="20819"/>
                </a:cubicBezTo>
                <a:cubicBezTo>
                  <a:pt x="20765" y="20819"/>
                  <a:pt x="20765" y="20819"/>
                  <a:pt x="20765" y="20819"/>
                </a:cubicBezTo>
                <a:cubicBezTo>
                  <a:pt x="20765" y="20429"/>
                  <a:pt x="20765" y="20429"/>
                  <a:pt x="20765" y="2042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62" name="Group 176"/>
          <p:cNvGrpSpPr/>
          <p:nvPr/>
        </p:nvGrpSpPr>
        <p:grpSpPr>
          <a:xfrm>
            <a:off x="20277720" y="7469203"/>
            <a:ext cx="771793" cy="778333"/>
            <a:chOff x="0" y="0"/>
            <a:chExt cx="771791" cy="778331"/>
          </a:xfrm>
        </p:grpSpPr>
        <p:sp>
          <p:nvSpPr>
            <p:cNvPr id="1260" name="Freeform 5"/>
            <p:cNvSpPr/>
            <p:nvPr/>
          </p:nvSpPr>
          <p:spPr>
            <a:xfrm>
              <a:off x="0" y="-1"/>
              <a:ext cx="771792" cy="7783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8115" y="2723"/>
                  </a:moveTo>
                  <a:lnTo>
                    <a:pt x="9458" y="2723"/>
                  </a:lnTo>
                  <a:lnTo>
                    <a:pt x="9458" y="4054"/>
                  </a:lnTo>
                  <a:lnTo>
                    <a:pt x="8115" y="4054"/>
                  </a:lnTo>
                  <a:lnTo>
                    <a:pt x="8115" y="2723"/>
                  </a:lnTo>
                  <a:close/>
                  <a:moveTo>
                    <a:pt x="5369" y="2723"/>
                  </a:moveTo>
                  <a:lnTo>
                    <a:pt x="6773" y="2723"/>
                  </a:lnTo>
                  <a:lnTo>
                    <a:pt x="6773" y="4054"/>
                  </a:lnTo>
                  <a:lnTo>
                    <a:pt x="5369" y="4054"/>
                  </a:lnTo>
                  <a:lnTo>
                    <a:pt x="5369" y="2723"/>
                  </a:lnTo>
                  <a:close/>
                  <a:moveTo>
                    <a:pt x="2685" y="2723"/>
                  </a:moveTo>
                  <a:lnTo>
                    <a:pt x="4027" y="2723"/>
                  </a:lnTo>
                  <a:lnTo>
                    <a:pt x="4027" y="4054"/>
                  </a:lnTo>
                  <a:lnTo>
                    <a:pt x="2685" y="4054"/>
                  </a:lnTo>
                  <a:lnTo>
                    <a:pt x="2685" y="2723"/>
                  </a:lnTo>
                  <a:close/>
                  <a:moveTo>
                    <a:pt x="18915" y="18877"/>
                  </a:moveTo>
                  <a:lnTo>
                    <a:pt x="2685" y="18877"/>
                  </a:lnTo>
                  <a:lnTo>
                    <a:pt x="2685" y="5385"/>
                  </a:lnTo>
                  <a:lnTo>
                    <a:pt x="18915" y="5385"/>
                  </a:lnTo>
                  <a:lnTo>
                    <a:pt x="18915" y="1887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61" name="Freeform 6"/>
            <p:cNvSpPr/>
            <p:nvPr/>
          </p:nvSpPr>
          <p:spPr>
            <a:xfrm>
              <a:off x="191857" y="292147"/>
              <a:ext cx="388078" cy="340113"/>
            </a:xfrm>
            <a:custGeom>
              <a:avLst/>
              <a:gdLst/>
              <a:ahLst/>
              <a:cxnLst>
                <a:cxn ang="0">
                  <a:pos x="wd2" y="hd2"/>
                </a:cxn>
                <a:cxn ang="5400000">
                  <a:pos x="wd2" y="hd2"/>
                </a:cxn>
                <a:cxn ang="10800000">
                  <a:pos x="wd2" y="hd2"/>
                </a:cxn>
                <a:cxn ang="16200000">
                  <a:pos x="wd2" y="hd2"/>
                </a:cxn>
              </a:cxnLst>
              <a:rect l="0" t="0" r="r" b="b"/>
              <a:pathLst>
                <a:path w="21600" h="21600" extrusionOk="0">
                  <a:moveTo>
                    <a:pt x="5461" y="21600"/>
                  </a:moveTo>
                  <a:lnTo>
                    <a:pt x="16139" y="21600"/>
                  </a:lnTo>
                  <a:lnTo>
                    <a:pt x="16139" y="12323"/>
                  </a:lnTo>
                  <a:lnTo>
                    <a:pt x="21600" y="12323"/>
                  </a:lnTo>
                  <a:lnTo>
                    <a:pt x="10800" y="0"/>
                  </a:lnTo>
                  <a:lnTo>
                    <a:pt x="0" y="12323"/>
                  </a:lnTo>
                  <a:lnTo>
                    <a:pt x="5461" y="12323"/>
                  </a:lnTo>
                  <a:lnTo>
                    <a:pt x="5461"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67" name="Group 179"/>
          <p:cNvGrpSpPr/>
          <p:nvPr/>
        </p:nvGrpSpPr>
        <p:grpSpPr>
          <a:xfrm>
            <a:off x="4509065" y="7372098"/>
            <a:ext cx="649163" cy="972546"/>
            <a:chOff x="0" y="0"/>
            <a:chExt cx="649162" cy="972544"/>
          </a:xfrm>
        </p:grpSpPr>
        <p:sp>
          <p:nvSpPr>
            <p:cNvPr id="1263" name="Freeform 110"/>
            <p:cNvSpPr/>
            <p:nvPr/>
          </p:nvSpPr>
          <p:spPr>
            <a:xfrm rot="21545400">
              <a:off x="5740" y="239607"/>
              <a:ext cx="637683" cy="727920"/>
            </a:xfrm>
            <a:custGeom>
              <a:avLst/>
              <a:gdLst/>
              <a:ahLst/>
              <a:cxnLst>
                <a:cxn ang="0">
                  <a:pos x="wd2" y="hd2"/>
                </a:cxn>
                <a:cxn ang="5400000">
                  <a:pos x="wd2" y="hd2"/>
                </a:cxn>
                <a:cxn ang="10800000">
                  <a:pos x="wd2" y="hd2"/>
                </a:cxn>
                <a:cxn ang="16200000">
                  <a:pos x="wd2" y="hd2"/>
                </a:cxn>
              </a:cxnLst>
              <a:rect l="0" t="0" r="r" b="b"/>
              <a:pathLst>
                <a:path w="21600" h="21600" extrusionOk="0">
                  <a:moveTo>
                    <a:pt x="10971" y="16800"/>
                  </a:moveTo>
                  <a:cubicBezTo>
                    <a:pt x="14057" y="16800"/>
                    <a:pt x="16457" y="18900"/>
                    <a:pt x="16457" y="21600"/>
                  </a:cubicBezTo>
                  <a:cubicBezTo>
                    <a:pt x="21600" y="21600"/>
                    <a:pt x="21600" y="21600"/>
                    <a:pt x="21600" y="21600"/>
                  </a:cubicBezTo>
                  <a:cubicBezTo>
                    <a:pt x="15086" y="15300"/>
                    <a:pt x="12343" y="7800"/>
                    <a:pt x="11314" y="4500"/>
                  </a:cubicBezTo>
                  <a:cubicBezTo>
                    <a:pt x="12686" y="4200"/>
                    <a:pt x="13371" y="3300"/>
                    <a:pt x="13371" y="2100"/>
                  </a:cubicBezTo>
                  <a:cubicBezTo>
                    <a:pt x="13371" y="900"/>
                    <a:pt x="12343" y="0"/>
                    <a:pt x="10971" y="0"/>
                  </a:cubicBezTo>
                  <a:cubicBezTo>
                    <a:pt x="9600" y="0"/>
                    <a:pt x="8229" y="900"/>
                    <a:pt x="8229" y="2100"/>
                  </a:cubicBezTo>
                  <a:cubicBezTo>
                    <a:pt x="8229" y="3300"/>
                    <a:pt x="9257" y="4200"/>
                    <a:pt x="10629" y="4500"/>
                  </a:cubicBezTo>
                  <a:cubicBezTo>
                    <a:pt x="9600" y="7800"/>
                    <a:pt x="6857" y="15300"/>
                    <a:pt x="0" y="21600"/>
                  </a:cubicBezTo>
                  <a:cubicBezTo>
                    <a:pt x="5486" y="21600"/>
                    <a:pt x="5486" y="21600"/>
                    <a:pt x="5486" y="21600"/>
                  </a:cubicBezTo>
                  <a:cubicBezTo>
                    <a:pt x="5486" y="18900"/>
                    <a:pt x="7886" y="16800"/>
                    <a:pt x="10971" y="16800"/>
                  </a:cubicBezTo>
                  <a:close/>
                  <a:moveTo>
                    <a:pt x="10971" y="9900"/>
                  </a:moveTo>
                  <a:cubicBezTo>
                    <a:pt x="10971" y="9600"/>
                    <a:pt x="10971" y="9600"/>
                    <a:pt x="10971" y="9600"/>
                  </a:cubicBezTo>
                  <a:cubicBezTo>
                    <a:pt x="10971" y="9600"/>
                    <a:pt x="10971" y="9600"/>
                    <a:pt x="10971" y="9900"/>
                  </a:cubicBezTo>
                  <a:cubicBezTo>
                    <a:pt x="12000" y="11700"/>
                    <a:pt x="13029" y="13800"/>
                    <a:pt x="14057" y="15600"/>
                  </a:cubicBezTo>
                  <a:cubicBezTo>
                    <a:pt x="13029" y="15000"/>
                    <a:pt x="12000" y="15000"/>
                    <a:pt x="10971" y="15000"/>
                  </a:cubicBezTo>
                  <a:cubicBezTo>
                    <a:pt x="9943" y="15000"/>
                    <a:pt x="8914" y="15000"/>
                    <a:pt x="7886" y="15600"/>
                  </a:cubicBezTo>
                  <a:cubicBezTo>
                    <a:pt x="8914" y="13800"/>
                    <a:pt x="9943" y="11700"/>
                    <a:pt x="10971" y="9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64" name="Freeform 111"/>
            <p:cNvSpPr/>
            <p:nvPr/>
          </p:nvSpPr>
          <p:spPr>
            <a:xfrm rot="21545400">
              <a:off x="6887" y="4979"/>
              <a:ext cx="631665" cy="583906"/>
            </a:xfrm>
            <a:custGeom>
              <a:avLst/>
              <a:gdLst/>
              <a:ahLst/>
              <a:cxnLst>
                <a:cxn ang="0">
                  <a:pos x="wd2" y="hd2"/>
                </a:cxn>
                <a:cxn ang="5400000">
                  <a:pos x="wd2" y="hd2"/>
                </a:cxn>
                <a:cxn ang="10800000">
                  <a:pos x="wd2" y="hd2"/>
                </a:cxn>
                <a:cxn ang="16200000">
                  <a:pos x="wd2" y="hd2"/>
                </a:cxn>
              </a:cxnLst>
              <a:rect l="0" t="0" r="r" b="b"/>
              <a:pathLst>
                <a:path w="21600" h="21393" extrusionOk="0">
                  <a:moveTo>
                    <a:pt x="5226" y="21228"/>
                  </a:moveTo>
                  <a:cubicBezTo>
                    <a:pt x="5574" y="21600"/>
                    <a:pt x="5923" y="21228"/>
                    <a:pt x="6271" y="21228"/>
                  </a:cubicBezTo>
                  <a:cubicBezTo>
                    <a:pt x="6271" y="20855"/>
                    <a:pt x="6271" y="20483"/>
                    <a:pt x="5923" y="20110"/>
                  </a:cubicBezTo>
                  <a:cubicBezTo>
                    <a:pt x="2787" y="18621"/>
                    <a:pt x="1045" y="14897"/>
                    <a:pt x="1045" y="11172"/>
                  </a:cubicBezTo>
                  <a:cubicBezTo>
                    <a:pt x="1045" y="5586"/>
                    <a:pt x="5574" y="1117"/>
                    <a:pt x="10800" y="1117"/>
                  </a:cubicBezTo>
                  <a:cubicBezTo>
                    <a:pt x="16026" y="1117"/>
                    <a:pt x="20555" y="5586"/>
                    <a:pt x="20555" y="11172"/>
                  </a:cubicBezTo>
                  <a:cubicBezTo>
                    <a:pt x="20555" y="14897"/>
                    <a:pt x="18465" y="18621"/>
                    <a:pt x="15677" y="20110"/>
                  </a:cubicBezTo>
                  <a:cubicBezTo>
                    <a:pt x="15329" y="20483"/>
                    <a:pt x="15329" y="20855"/>
                    <a:pt x="15329" y="21228"/>
                  </a:cubicBezTo>
                  <a:cubicBezTo>
                    <a:pt x="15329" y="21228"/>
                    <a:pt x="15677" y="21228"/>
                    <a:pt x="15677" y="21228"/>
                  </a:cubicBezTo>
                  <a:cubicBezTo>
                    <a:pt x="16026" y="21228"/>
                    <a:pt x="16026" y="21228"/>
                    <a:pt x="16026" y="21228"/>
                  </a:cubicBezTo>
                  <a:cubicBezTo>
                    <a:pt x="17768" y="20110"/>
                    <a:pt x="19161" y="18993"/>
                    <a:pt x="19858" y="17131"/>
                  </a:cubicBezTo>
                  <a:cubicBezTo>
                    <a:pt x="20903" y="15269"/>
                    <a:pt x="21600" y="13407"/>
                    <a:pt x="21600" y="11172"/>
                  </a:cubicBezTo>
                  <a:cubicBezTo>
                    <a:pt x="21600" y="5214"/>
                    <a:pt x="16723" y="0"/>
                    <a:pt x="10800" y="0"/>
                  </a:cubicBezTo>
                  <a:cubicBezTo>
                    <a:pt x="4877" y="0"/>
                    <a:pt x="0" y="5214"/>
                    <a:pt x="0" y="11172"/>
                  </a:cubicBezTo>
                  <a:cubicBezTo>
                    <a:pt x="0" y="13407"/>
                    <a:pt x="697" y="15269"/>
                    <a:pt x="1394" y="17131"/>
                  </a:cubicBezTo>
                  <a:cubicBezTo>
                    <a:pt x="2439" y="18993"/>
                    <a:pt x="3832" y="20110"/>
                    <a:pt x="5226" y="2122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65" name="Freeform 112"/>
            <p:cNvSpPr/>
            <p:nvPr/>
          </p:nvSpPr>
          <p:spPr>
            <a:xfrm rot="21545400">
              <a:off x="79123" y="77264"/>
              <a:ext cx="475253" cy="445173"/>
            </a:xfrm>
            <a:custGeom>
              <a:avLst/>
              <a:gdLst/>
              <a:ahLst/>
              <a:cxnLst>
                <a:cxn ang="0">
                  <a:pos x="wd2" y="hd2"/>
                </a:cxn>
                <a:cxn ang="5400000">
                  <a:pos x="wd2" y="hd2"/>
                </a:cxn>
                <a:cxn ang="10800000">
                  <a:pos x="wd2" y="hd2"/>
                </a:cxn>
                <a:cxn ang="16200000">
                  <a:pos x="wd2" y="hd2"/>
                </a:cxn>
              </a:cxnLst>
              <a:rect l="0" t="0" r="r" b="b"/>
              <a:pathLst>
                <a:path w="21600" h="21600" extrusionOk="0">
                  <a:moveTo>
                    <a:pt x="16545" y="21600"/>
                  </a:moveTo>
                  <a:cubicBezTo>
                    <a:pt x="18383" y="20127"/>
                    <a:pt x="19302" y="19145"/>
                    <a:pt x="20221" y="17182"/>
                  </a:cubicBezTo>
                  <a:cubicBezTo>
                    <a:pt x="21140" y="15709"/>
                    <a:pt x="21600" y="13745"/>
                    <a:pt x="21600" y="11291"/>
                  </a:cubicBezTo>
                  <a:cubicBezTo>
                    <a:pt x="21600" y="5400"/>
                    <a:pt x="17004" y="0"/>
                    <a:pt x="11030" y="0"/>
                  </a:cubicBezTo>
                  <a:cubicBezTo>
                    <a:pt x="5055" y="0"/>
                    <a:pt x="0" y="5400"/>
                    <a:pt x="0" y="11291"/>
                  </a:cubicBezTo>
                  <a:cubicBezTo>
                    <a:pt x="0" y="13745"/>
                    <a:pt x="460" y="15709"/>
                    <a:pt x="1379" y="17182"/>
                  </a:cubicBezTo>
                  <a:cubicBezTo>
                    <a:pt x="2298" y="19145"/>
                    <a:pt x="3677" y="20127"/>
                    <a:pt x="5055" y="21600"/>
                  </a:cubicBezTo>
                  <a:cubicBezTo>
                    <a:pt x="5515" y="21600"/>
                    <a:pt x="5515" y="21600"/>
                    <a:pt x="5515" y="21600"/>
                  </a:cubicBezTo>
                  <a:cubicBezTo>
                    <a:pt x="5974" y="21600"/>
                    <a:pt x="5974" y="21109"/>
                    <a:pt x="6434" y="21109"/>
                  </a:cubicBezTo>
                  <a:cubicBezTo>
                    <a:pt x="6434" y="20618"/>
                    <a:pt x="6434" y="20127"/>
                    <a:pt x="5974" y="20127"/>
                  </a:cubicBezTo>
                  <a:cubicBezTo>
                    <a:pt x="3217" y="18164"/>
                    <a:pt x="1379" y="15218"/>
                    <a:pt x="1379" y="11291"/>
                  </a:cubicBezTo>
                  <a:cubicBezTo>
                    <a:pt x="1379" y="5891"/>
                    <a:pt x="5974" y="1473"/>
                    <a:pt x="11030" y="1473"/>
                  </a:cubicBezTo>
                  <a:cubicBezTo>
                    <a:pt x="16085" y="1473"/>
                    <a:pt x="20221" y="5891"/>
                    <a:pt x="20221" y="11291"/>
                  </a:cubicBezTo>
                  <a:cubicBezTo>
                    <a:pt x="20221" y="15218"/>
                    <a:pt x="18843" y="18164"/>
                    <a:pt x="16085" y="20127"/>
                  </a:cubicBezTo>
                  <a:cubicBezTo>
                    <a:pt x="15626" y="20127"/>
                    <a:pt x="15626" y="20618"/>
                    <a:pt x="15626" y="21109"/>
                  </a:cubicBezTo>
                  <a:cubicBezTo>
                    <a:pt x="16085" y="21600"/>
                    <a:pt x="16085" y="21600"/>
                    <a:pt x="1654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66" name="Freeform 113"/>
            <p:cNvSpPr/>
            <p:nvPr/>
          </p:nvSpPr>
          <p:spPr>
            <a:xfrm rot="21545400">
              <a:off x="163344" y="149311"/>
              <a:ext cx="324858" cy="300793"/>
            </a:xfrm>
            <a:custGeom>
              <a:avLst/>
              <a:gdLst/>
              <a:ahLst/>
              <a:cxnLst>
                <a:cxn ang="0">
                  <a:pos x="wd2" y="hd2"/>
                </a:cxn>
                <a:cxn ang="5400000">
                  <a:pos x="wd2" y="hd2"/>
                </a:cxn>
                <a:cxn ang="10800000">
                  <a:pos x="wd2" y="hd2"/>
                </a:cxn>
                <a:cxn ang="16200000">
                  <a:pos x="wd2" y="hd2"/>
                </a:cxn>
              </a:cxnLst>
              <a:rect l="0" t="0" r="r" b="b"/>
              <a:pathLst>
                <a:path w="21600" h="21600" extrusionOk="0">
                  <a:moveTo>
                    <a:pt x="16200" y="19440"/>
                  </a:moveTo>
                  <a:cubicBezTo>
                    <a:pt x="15525" y="20160"/>
                    <a:pt x="15525" y="20880"/>
                    <a:pt x="15525" y="20880"/>
                  </a:cubicBezTo>
                  <a:cubicBezTo>
                    <a:pt x="16200" y="21600"/>
                    <a:pt x="16200" y="21600"/>
                    <a:pt x="16875" y="21600"/>
                  </a:cubicBezTo>
                  <a:cubicBezTo>
                    <a:pt x="16875" y="21600"/>
                    <a:pt x="16875" y="21600"/>
                    <a:pt x="16875" y="21600"/>
                  </a:cubicBezTo>
                  <a:cubicBezTo>
                    <a:pt x="20250" y="19440"/>
                    <a:pt x="21600" y="15840"/>
                    <a:pt x="21600" y="11520"/>
                  </a:cubicBezTo>
                  <a:cubicBezTo>
                    <a:pt x="21600" y="5040"/>
                    <a:pt x="16875" y="0"/>
                    <a:pt x="10800" y="0"/>
                  </a:cubicBezTo>
                  <a:cubicBezTo>
                    <a:pt x="4725" y="0"/>
                    <a:pt x="0" y="5040"/>
                    <a:pt x="0" y="11520"/>
                  </a:cubicBezTo>
                  <a:cubicBezTo>
                    <a:pt x="0" y="15840"/>
                    <a:pt x="1350" y="19440"/>
                    <a:pt x="4050" y="21600"/>
                  </a:cubicBezTo>
                  <a:cubicBezTo>
                    <a:pt x="4725" y="21600"/>
                    <a:pt x="5400" y="21600"/>
                    <a:pt x="5400" y="20880"/>
                  </a:cubicBezTo>
                  <a:cubicBezTo>
                    <a:pt x="6075" y="20880"/>
                    <a:pt x="6075" y="20160"/>
                    <a:pt x="5400" y="19440"/>
                  </a:cubicBezTo>
                  <a:cubicBezTo>
                    <a:pt x="3375" y="18000"/>
                    <a:pt x="2025" y="15120"/>
                    <a:pt x="2025" y="11520"/>
                  </a:cubicBezTo>
                  <a:cubicBezTo>
                    <a:pt x="2025" y="6480"/>
                    <a:pt x="6075" y="2160"/>
                    <a:pt x="10800" y="2160"/>
                  </a:cubicBezTo>
                  <a:cubicBezTo>
                    <a:pt x="15525" y="2160"/>
                    <a:pt x="19575" y="6480"/>
                    <a:pt x="19575" y="11520"/>
                  </a:cubicBezTo>
                  <a:cubicBezTo>
                    <a:pt x="19575" y="15120"/>
                    <a:pt x="18225" y="18000"/>
                    <a:pt x="16200" y="194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273" name="Group 184"/>
          <p:cNvGrpSpPr/>
          <p:nvPr/>
        </p:nvGrpSpPr>
        <p:grpSpPr>
          <a:xfrm>
            <a:off x="2636566" y="7482789"/>
            <a:ext cx="562983" cy="751163"/>
            <a:chOff x="0" y="0"/>
            <a:chExt cx="562982" cy="751161"/>
          </a:xfrm>
        </p:grpSpPr>
        <p:sp>
          <p:nvSpPr>
            <p:cNvPr id="1268" name="Freeform 379"/>
            <p:cNvSpPr/>
            <p:nvPr/>
          </p:nvSpPr>
          <p:spPr>
            <a:xfrm flipH="1">
              <a:off x="250386" y="441678"/>
              <a:ext cx="62209" cy="1959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7788" y="0"/>
                    <a:pt x="13976" y="0"/>
                    <a:pt x="11435" y="0"/>
                  </a:cubicBezTo>
                  <a:cubicBezTo>
                    <a:pt x="7624" y="0"/>
                    <a:pt x="3812" y="0"/>
                    <a:pt x="0" y="0"/>
                  </a:cubicBezTo>
                  <a:cubicBezTo>
                    <a:pt x="0" y="21600"/>
                    <a:pt x="0" y="21600"/>
                    <a:pt x="0" y="21600"/>
                  </a:cubicBezTo>
                  <a:cubicBezTo>
                    <a:pt x="3812" y="21192"/>
                    <a:pt x="7624" y="21192"/>
                    <a:pt x="11435" y="21192"/>
                  </a:cubicBezTo>
                  <a:cubicBezTo>
                    <a:pt x="13976" y="21192"/>
                    <a:pt x="17788" y="21192"/>
                    <a:pt x="216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69" name="Freeform 380"/>
            <p:cNvSpPr/>
            <p:nvPr/>
          </p:nvSpPr>
          <p:spPr>
            <a:xfrm flipH="1">
              <a:off x="0" y="0"/>
              <a:ext cx="562983" cy="423015"/>
            </a:xfrm>
            <a:custGeom>
              <a:avLst/>
              <a:gdLst/>
              <a:ahLst/>
              <a:cxnLst>
                <a:cxn ang="0">
                  <a:pos x="wd2" y="hd2"/>
                </a:cxn>
                <a:cxn ang="5400000">
                  <a:pos x="wd2" y="hd2"/>
                </a:cxn>
                <a:cxn ang="10800000">
                  <a:pos x="wd2" y="hd2"/>
                </a:cxn>
                <a:cxn ang="16200000">
                  <a:pos x="wd2" y="hd2"/>
                </a:cxn>
              </a:cxnLst>
              <a:rect l="0" t="0" r="r" b="b"/>
              <a:pathLst>
                <a:path w="21600" h="21600" extrusionOk="0">
                  <a:moveTo>
                    <a:pt x="21600" y="7137"/>
                  </a:moveTo>
                  <a:cubicBezTo>
                    <a:pt x="21600" y="4508"/>
                    <a:pt x="21176" y="2066"/>
                    <a:pt x="20188" y="0"/>
                  </a:cubicBezTo>
                  <a:cubicBezTo>
                    <a:pt x="15529" y="3381"/>
                    <a:pt x="15529" y="3381"/>
                    <a:pt x="15529" y="3381"/>
                  </a:cubicBezTo>
                  <a:cubicBezTo>
                    <a:pt x="10871" y="0"/>
                    <a:pt x="10871" y="0"/>
                    <a:pt x="10871" y="0"/>
                  </a:cubicBezTo>
                  <a:cubicBezTo>
                    <a:pt x="6071" y="3381"/>
                    <a:pt x="6071" y="3381"/>
                    <a:pt x="6071" y="3381"/>
                  </a:cubicBezTo>
                  <a:cubicBezTo>
                    <a:pt x="1412" y="0"/>
                    <a:pt x="1412" y="0"/>
                    <a:pt x="1412" y="0"/>
                  </a:cubicBezTo>
                  <a:cubicBezTo>
                    <a:pt x="424" y="2066"/>
                    <a:pt x="0" y="4508"/>
                    <a:pt x="0" y="7137"/>
                  </a:cubicBezTo>
                  <a:cubicBezTo>
                    <a:pt x="0" y="14463"/>
                    <a:pt x="4235" y="20661"/>
                    <a:pt x="9600" y="21412"/>
                  </a:cubicBezTo>
                  <a:cubicBezTo>
                    <a:pt x="10024" y="21412"/>
                    <a:pt x="10447" y="21600"/>
                    <a:pt x="10871" y="21600"/>
                  </a:cubicBezTo>
                  <a:cubicBezTo>
                    <a:pt x="11153" y="21600"/>
                    <a:pt x="11576" y="21412"/>
                    <a:pt x="12000" y="21412"/>
                  </a:cubicBezTo>
                  <a:cubicBezTo>
                    <a:pt x="17365" y="20661"/>
                    <a:pt x="21600" y="14463"/>
                    <a:pt x="21600" y="713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0" name="Freeform 381"/>
            <p:cNvSpPr/>
            <p:nvPr/>
          </p:nvSpPr>
          <p:spPr>
            <a:xfrm flipH="1">
              <a:off x="330894" y="451383"/>
              <a:ext cx="111142" cy="108852"/>
            </a:xfrm>
            <a:custGeom>
              <a:avLst/>
              <a:gdLst/>
              <a:ahLst/>
              <a:cxnLst>
                <a:cxn ang="0">
                  <a:pos x="wd2" y="hd2"/>
                </a:cxn>
                <a:cxn ang="5400000">
                  <a:pos x="wd2" y="hd2"/>
                </a:cxn>
                <a:cxn ang="10800000">
                  <a:pos x="wd2" y="hd2"/>
                </a:cxn>
                <a:cxn ang="16200000">
                  <a:pos x="wd2" y="hd2"/>
                </a:cxn>
              </a:cxnLst>
              <a:rect l="0" t="0" r="r" b="b"/>
              <a:pathLst>
                <a:path w="20581" h="20157" extrusionOk="0">
                  <a:moveTo>
                    <a:pt x="20416" y="19992"/>
                  </a:moveTo>
                  <a:cubicBezTo>
                    <a:pt x="21091" y="14592"/>
                    <a:pt x="19741" y="9192"/>
                    <a:pt x="15691" y="5142"/>
                  </a:cubicBezTo>
                  <a:cubicBezTo>
                    <a:pt x="11641" y="1092"/>
                    <a:pt x="5566" y="-933"/>
                    <a:pt x="166" y="417"/>
                  </a:cubicBezTo>
                  <a:cubicBezTo>
                    <a:pt x="-509" y="5817"/>
                    <a:pt x="841" y="11217"/>
                    <a:pt x="4891" y="15267"/>
                  </a:cubicBezTo>
                  <a:cubicBezTo>
                    <a:pt x="8941" y="19317"/>
                    <a:pt x="15016" y="20667"/>
                    <a:pt x="20416" y="1999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1" name="Freeform 382"/>
            <p:cNvSpPr/>
            <p:nvPr/>
          </p:nvSpPr>
          <p:spPr>
            <a:xfrm flipH="1">
              <a:off x="120980" y="451383"/>
              <a:ext cx="110792" cy="108852"/>
            </a:xfrm>
            <a:custGeom>
              <a:avLst/>
              <a:gdLst/>
              <a:ahLst/>
              <a:cxnLst>
                <a:cxn ang="0">
                  <a:pos x="wd2" y="hd2"/>
                </a:cxn>
                <a:cxn ang="5400000">
                  <a:pos x="wd2" y="hd2"/>
                </a:cxn>
                <a:cxn ang="10800000">
                  <a:pos x="wd2" y="hd2"/>
                </a:cxn>
                <a:cxn ang="16200000">
                  <a:pos x="wd2" y="hd2"/>
                </a:cxn>
              </a:cxnLst>
              <a:rect l="0" t="0" r="r" b="b"/>
              <a:pathLst>
                <a:path w="20247" h="20157" extrusionOk="0">
                  <a:moveTo>
                    <a:pt x="15356" y="15267"/>
                  </a:moveTo>
                  <a:cubicBezTo>
                    <a:pt x="19406" y="11217"/>
                    <a:pt x="20756" y="5817"/>
                    <a:pt x="20081" y="417"/>
                  </a:cubicBezTo>
                  <a:cubicBezTo>
                    <a:pt x="14681" y="-933"/>
                    <a:pt x="8606" y="1092"/>
                    <a:pt x="4556" y="5142"/>
                  </a:cubicBezTo>
                  <a:cubicBezTo>
                    <a:pt x="506" y="9192"/>
                    <a:pt x="-844" y="14592"/>
                    <a:pt x="506" y="19992"/>
                  </a:cubicBezTo>
                  <a:cubicBezTo>
                    <a:pt x="5231" y="20667"/>
                    <a:pt x="11306" y="19317"/>
                    <a:pt x="15356" y="1526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2" name="Freeform 383"/>
            <p:cNvSpPr/>
            <p:nvPr/>
          </p:nvSpPr>
          <p:spPr>
            <a:xfrm flipH="1">
              <a:off x="115082" y="654739"/>
              <a:ext cx="329704" cy="96423"/>
            </a:xfrm>
            <a:custGeom>
              <a:avLst/>
              <a:gdLst/>
              <a:ahLst/>
              <a:cxnLst>
                <a:cxn ang="0">
                  <a:pos x="wd2" y="hd2"/>
                </a:cxn>
                <a:cxn ang="5400000">
                  <a:pos x="wd2" y="hd2"/>
                </a:cxn>
                <a:cxn ang="10800000">
                  <a:pos x="wd2" y="hd2"/>
                </a:cxn>
                <a:cxn ang="16200000">
                  <a:pos x="wd2" y="hd2"/>
                </a:cxn>
              </a:cxnLst>
              <a:rect l="0" t="0" r="r" b="b"/>
              <a:pathLst>
                <a:path w="21600" h="21600" extrusionOk="0">
                  <a:moveTo>
                    <a:pt x="12720" y="0"/>
                  </a:moveTo>
                  <a:cubicBezTo>
                    <a:pt x="12000" y="0"/>
                    <a:pt x="11280" y="0"/>
                    <a:pt x="10800" y="0"/>
                  </a:cubicBezTo>
                  <a:cubicBezTo>
                    <a:pt x="10080" y="0"/>
                    <a:pt x="9360" y="0"/>
                    <a:pt x="8640" y="0"/>
                  </a:cubicBezTo>
                  <a:cubicBezTo>
                    <a:pt x="3600" y="1662"/>
                    <a:pt x="0" y="10800"/>
                    <a:pt x="0" y="21600"/>
                  </a:cubicBezTo>
                  <a:cubicBezTo>
                    <a:pt x="21600" y="21600"/>
                    <a:pt x="21600" y="21600"/>
                    <a:pt x="21600" y="21600"/>
                  </a:cubicBezTo>
                  <a:cubicBezTo>
                    <a:pt x="21600" y="10800"/>
                    <a:pt x="17760" y="1662"/>
                    <a:pt x="127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74" name="Freeform 190"/>
          <p:cNvSpPr/>
          <p:nvPr/>
        </p:nvSpPr>
        <p:spPr>
          <a:xfrm rot="21545400">
            <a:off x="22412185" y="5833258"/>
            <a:ext cx="661892" cy="637510"/>
          </a:xfrm>
          <a:custGeom>
            <a:avLst/>
            <a:gdLst/>
            <a:ahLst/>
            <a:cxnLst>
              <a:cxn ang="0">
                <a:pos x="wd2" y="hd2"/>
              </a:cxn>
              <a:cxn ang="5400000">
                <a:pos x="wd2" y="hd2"/>
              </a:cxn>
              <a:cxn ang="10800000">
                <a:pos x="wd2" y="hd2"/>
              </a:cxn>
              <a:cxn ang="16200000">
                <a:pos x="wd2" y="hd2"/>
              </a:cxn>
            </a:cxnLst>
            <a:rect l="0" t="0" r="r" b="b"/>
            <a:pathLst>
              <a:path w="21457" h="20937" extrusionOk="0">
                <a:moveTo>
                  <a:pt x="16761" y="1724"/>
                </a:moveTo>
                <a:cubicBezTo>
                  <a:pt x="16761" y="1724"/>
                  <a:pt x="12887" y="3156"/>
                  <a:pt x="9248" y="1366"/>
                </a:cubicBezTo>
                <a:cubicBezTo>
                  <a:pt x="5374" y="-663"/>
                  <a:pt x="3496" y="-305"/>
                  <a:pt x="1500" y="1604"/>
                </a:cubicBezTo>
                <a:cubicBezTo>
                  <a:pt x="1266" y="1485"/>
                  <a:pt x="914" y="1366"/>
                  <a:pt x="561" y="1485"/>
                </a:cubicBezTo>
                <a:cubicBezTo>
                  <a:pt x="92" y="1724"/>
                  <a:pt x="-143" y="2320"/>
                  <a:pt x="92" y="2798"/>
                </a:cubicBezTo>
                <a:cubicBezTo>
                  <a:pt x="7957" y="20340"/>
                  <a:pt x="7957" y="20340"/>
                  <a:pt x="7957" y="20340"/>
                </a:cubicBezTo>
                <a:cubicBezTo>
                  <a:pt x="8074" y="20698"/>
                  <a:pt x="8427" y="20818"/>
                  <a:pt x="8661" y="20937"/>
                </a:cubicBezTo>
                <a:cubicBezTo>
                  <a:pt x="8896" y="20937"/>
                  <a:pt x="9014" y="20937"/>
                  <a:pt x="9248" y="20818"/>
                </a:cubicBezTo>
                <a:cubicBezTo>
                  <a:pt x="9718" y="20579"/>
                  <a:pt x="9953" y="19982"/>
                  <a:pt x="9718" y="19505"/>
                </a:cubicBezTo>
                <a:cubicBezTo>
                  <a:pt x="6196" y="11748"/>
                  <a:pt x="6196" y="11748"/>
                  <a:pt x="6196" y="11748"/>
                </a:cubicBezTo>
                <a:cubicBezTo>
                  <a:pt x="8192" y="9839"/>
                  <a:pt x="10070" y="9481"/>
                  <a:pt x="13944" y="11390"/>
                </a:cubicBezTo>
                <a:cubicBezTo>
                  <a:pt x="17466" y="13180"/>
                  <a:pt x="21457" y="11867"/>
                  <a:pt x="21457" y="11867"/>
                </a:cubicBezTo>
                <a:lnTo>
                  <a:pt x="16761" y="1724"/>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79" name="Group 191"/>
          <p:cNvGrpSpPr/>
          <p:nvPr/>
        </p:nvGrpSpPr>
        <p:grpSpPr>
          <a:xfrm>
            <a:off x="14624946" y="7379516"/>
            <a:ext cx="606166" cy="957710"/>
            <a:chOff x="0" y="0"/>
            <a:chExt cx="606165" cy="957708"/>
          </a:xfrm>
        </p:grpSpPr>
        <p:sp>
          <p:nvSpPr>
            <p:cNvPr id="1275" name="Freeform 47"/>
            <p:cNvSpPr/>
            <p:nvPr/>
          </p:nvSpPr>
          <p:spPr>
            <a:xfrm rot="21545400">
              <a:off x="4673" y="183996"/>
              <a:ext cx="596819" cy="5932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68" y="0"/>
                    <a:pt x="0" y="4800"/>
                    <a:pt x="0" y="10909"/>
                  </a:cubicBezTo>
                  <a:cubicBezTo>
                    <a:pt x="0" y="16800"/>
                    <a:pt x="4968" y="21600"/>
                    <a:pt x="10800" y="21600"/>
                  </a:cubicBezTo>
                  <a:cubicBezTo>
                    <a:pt x="16848" y="21600"/>
                    <a:pt x="21600" y="16800"/>
                    <a:pt x="21600" y="10909"/>
                  </a:cubicBezTo>
                  <a:cubicBezTo>
                    <a:pt x="21600" y="4800"/>
                    <a:pt x="16848" y="0"/>
                    <a:pt x="10800" y="0"/>
                  </a:cubicBezTo>
                  <a:close/>
                  <a:moveTo>
                    <a:pt x="10800" y="19636"/>
                  </a:moveTo>
                  <a:cubicBezTo>
                    <a:pt x="6048" y="19636"/>
                    <a:pt x="2160" y="15709"/>
                    <a:pt x="2160" y="10909"/>
                  </a:cubicBezTo>
                  <a:cubicBezTo>
                    <a:pt x="2160" y="6109"/>
                    <a:pt x="6048" y="2182"/>
                    <a:pt x="10800" y="2182"/>
                  </a:cubicBezTo>
                  <a:cubicBezTo>
                    <a:pt x="15552" y="2182"/>
                    <a:pt x="19440" y="6109"/>
                    <a:pt x="19440" y="10909"/>
                  </a:cubicBezTo>
                  <a:cubicBezTo>
                    <a:pt x="19440" y="15709"/>
                    <a:pt x="15552" y="19636"/>
                    <a:pt x="10800" y="1963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6" name="Freeform 48"/>
            <p:cNvSpPr/>
            <p:nvPr/>
          </p:nvSpPr>
          <p:spPr>
            <a:xfrm rot="21545400">
              <a:off x="115643" y="2866"/>
              <a:ext cx="362355" cy="166970"/>
            </a:xfrm>
            <a:custGeom>
              <a:avLst/>
              <a:gdLst/>
              <a:ahLst/>
              <a:cxnLst>
                <a:cxn ang="0">
                  <a:pos x="wd2" y="hd2"/>
                </a:cxn>
                <a:cxn ang="5400000">
                  <a:pos x="wd2" y="hd2"/>
                </a:cxn>
                <a:cxn ang="10800000">
                  <a:pos x="wd2" y="hd2"/>
                </a:cxn>
                <a:cxn ang="16200000">
                  <a:pos x="wd2" y="hd2"/>
                </a:cxn>
              </a:cxnLst>
              <a:rect l="0" t="0" r="r" b="b"/>
              <a:pathLst>
                <a:path w="21600" h="21600" extrusionOk="0">
                  <a:moveTo>
                    <a:pt x="10800" y="15429"/>
                  </a:moveTo>
                  <a:cubicBezTo>
                    <a:pt x="14760" y="15429"/>
                    <a:pt x="18360" y="17743"/>
                    <a:pt x="21240" y="21600"/>
                  </a:cubicBezTo>
                  <a:cubicBezTo>
                    <a:pt x="21600" y="20829"/>
                    <a:pt x="21600" y="20057"/>
                    <a:pt x="21600" y="19286"/>
                  </a:cubicBezTo>
                  <a:cubicBezTo>
                    <a:pt x="21600" y="7714"/>
                    <a:pt x="21600" y="7714"/>
                    <a:pt x="21600" y="7714"/>
                  </a:cubicBezTo>
                  <a:cubicBezTo>
                    <a:pt x="21600" y="3857"/>
                    <a:pt x="19800" y="0"/>
                    <a:pt x="18000" y="0"/>
                  </a:cubicBezTo>
                  <a:cubicBezTo>
                    <a:pt x="3600" y="0"/>
                    <a:pt x="3600" y="0"/>
                    <a:pt x="3600" y="0"/>
                  </a:cubicBezTo>
                  <a:cubicBezTo>
                    <a:pt x="1800" y="0"/>
                    <a:pt x="0" y="3857"/>
                    <a:pt x="0" y="7714"/>
                  </a:cubicBezTo>
                  <a:cubicBezTo>
                    <a:pt x="0" y="19286"/>
                    <a:pt x="0" y="19286"/>
                    <a:pt x="0" y="19286"/>
                  </a:cubicBezTo>
                  <a:cubicBezTo>
                    <a:pt x="0" y="20057"/>
                    <a:pt x="0" y="20829"/>
                    <a:pt x="360" y="21600"/>
                  </a:cubicBezTo>
                  <a:cubicBezTo>
                    <a:pt x="3240" y="17743"/>
                    <a:pt x="6840" y="15429"/>
                    <a:pt x="10800" y="154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7" name="Freeform 49"/>
            <p:cNvSpPr/>
            <p:nvPr/>
          </p:nvSpPr>
          <p:spPr>
            <a:xfrm rot="21545400">
              <a:off x="128169" y="794977"/>
              <a:ext cx="362355" cy="159865"/>
            </a:xfrm>
            <a:custGeom>
              <a:avLst/>
              <a:gdLst/>
              <a:ahLst/>
              <a:cxnLst>
                <a:cxn ang="0">
                  <a:pos x="wd2" y="hd2"/>
                </a:cxn>
                <a:cxn ang="5400000">
                  <a:pos x="wd2" y="hd2"/>
                </a:cxn>
                <a:cxn ang="10800000">
                  <a:pos x="wd2" y="hd2"/>
                </a:cxn>
                <a:cxn ang="16200000">
                  <a:pos x="wd2" y="hd2"/>
                </a:cxn>
              </a:cxnLst>
              <a:rect l="0" t="0" r="r" b="b"/>
              <a:pathLst>
                <a:path w="21600" h="21600" extrusionOk="0">
                  <a:moveTo>
                    <a:pt x="10800" y="5600"/>
                  </a:moveTo>
                  <a:cubicBezTo>
                    <a:pt x="6840" y="5600"/>
                    <a:pt x="3240" y="4000"/>
                    <a:pt x="360" y="0"/>
                  </a:cubicBezTo>
                  <a:cubicBezTo>
                    <a:pt x="0" y="800"/>
                    <a:pt x="0" y="800"/>
                    <a:pt x="0" y="1600"/>
                  </a:cubicBezTo>
                  <a:cubicBezTo>
                    <a:pt x="0" y="13600"/>
                    <a:pt x="0" y="13600"/>
                    <a:pt x="0" y="13600"/>
                  </a:cubicBezTo>
                  <a:cubicBezTo>
                    <a:pt x="0" y="18400"/>
                    <a:pt x="1800" y="21600"/>
                    <a:pt x="3600" y="21600"/>
                  </a:cubicBezTo>
                  <a:cubicBezTo>
                    <a:pt x="18000" y="21600"/>
                    <a:pt x="18000" y="21600"/>
                    <a:pt x="18000" y="21600"/>
                  </a:cubicBezTo>
                  <a:cubicBezTo>
                    <a:pt x="19800" y="21600"/>
                    <a:pt x="21600" y="18400"/>
                    <a:pt x="21600" y="13600"/>
                  </a:cubicBezTo>
                  <a:cubicBezTo>
                    <a:pt x="21600" y="1600"/>
                    <a:pt x="21600" y="1600"/>
                    <a:pt x="21600" y="1600"/>
                  </a:cubicBezTo>
                  <a:cubicBezTo>
                    <a:pt x="21600" y="800"/>
                    <a:pt x="21600" y="800"/>
                    <a:pt x="21240" y="0"/>
                  </a:cubicBezTo>
                  <a:cubicBezTo>
                    <a:pt x="18360" y="4000"/>
                    <a:pt x="14760" y="5600"/>
                    <a:pt x="10800" y="5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78" name="Freeform 50"/>
            <p:cNvSpPr/>
            <p:nvPr/>
          </p:nvSpPr>
          <p:spPr>
            <a:xfrm rot="21545400">
              <a:off x="277137" y="307523"/>
              <a:ext cx="152757" cy="209600"/>
            </a:xfrm>
            <a:custGeom>
              <a:avLst/>
              <a:gdLst/>
              <a:ahLst/>
              <a:cxnLst>
                <a:cxn ang="0">
                  <a:pos x="wd2" y="hd2"/>
                </a:cxn>
                <a:cxn ang="5400000">
                  <a:pos x="wd2" y="hd2"/>
                </a:cxn>
                <a:cxn ang="10800000">
                  <a:pos x="wd2" y="hd2"/>
                </a:cxn>
                <a:cxn ang="16200000">
                  <a:pos x="wd2" y="hd2"/>
                </a:cxn>
              </a:cxnLst>
              <a:rect l="0" t="0" r="r" b="b"/>
              <a:pathLst>
                <a:path w="21600" h="21600" extrusionOk="0">
                  <a:moveTo>
                    <a:pt x="17280" y="15429"/>
                  </a:moveTo>
                  <a:cubicBezTo>
                    <a:pt x="8640" y="15429"/>
                    <a:pt x="8640" y="15429"/>
                    <a:pt x="8640" y="15429"/>
                  </a:cubicBezTo>
                  <a:cubicBezTo>
                    <a:pt x="8640" y="3086"/>
                    <a:pt x="8640" y="3086"/>
                    <a:pt x="8640" y="3086"/>
                  </a:cubicBezTo>
                  <a:cubicBezTo>
                    <a:pt x="8640" y="1234"/>
                    <a:pt x="6912" y="0"/>
                    <a:pt x="4320" y="0"/>
                  </a:cubicBezTo>
                  <a:cubicBezTo>
                    <a:pt x="1728" y="0"/>
                    <a:pt x="0" y="1234"/>
                    <a:pt x="0" y="3086"/>
                  </a:cubicBezTo>
                  <a:cubicBezTo>
                    <a:pt x="0" y="18514"/>
                    <a:pt x="0" y="18514"/>
                    <a:pt x="0" y="18514"/>
                  </a:cubicBezTo>
                  <a:cubicBezTo>
                    <a:pt x="0" y="19749"/>
                    <a:pt x="1728" y="21600"/>
                    <a:pt x="4320" y="21600"/>
                  </a:cubicBezTo>
                  <a:cubicBezTo>
                    <a:pt x="17280" y="21600"/>
                    <a:pt x="17280" y="21600"/>
                    <a:pt x="17280" y="21600"/>
                  </a:cubicBezTo>
                  <a:cubicBezTo>
                    <a:pt x="19872" y="21600"/>
                    <a:pt x="21600" y="19749"/>
                    <a:pt x="21600" y="18514"/>
                  </a:cubicBezTo>
                  <a:cubicBezTo>
                    <a:pt x="21600" y="16663"/>
                    <a:pt x="19872" y="15429"/>
                    <a:pt x="17280" y="154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80" name="Freeform 9"/>
          <p:cNvSpPr/>
          <p:nvPr/>
        </p:nvSpPr>
        <p:spPr>
          <a:xfrm>
            <a:off x="14542059" y="5797637"/>
            <a:ext cx="771873" cy="688647"/>
          </a:xfrm>
          <a:custGeom>
            <a:avLst/>
            <a:gdLst/>
            <a:ahLst/>
            <a:cxnLst>
              <a:cxn ang="0">
                <a:pos x="wd2" y="hd2"/>
              </a:cxn>
              <a:cxn ang="5400000">
                <a:pos x="wd2" y="hd2"/>
              </a:cxn>
              <a:cxn ang="10800000">
                <a:pos x="wd2" y="hd2"/>
              </a:cxn>
              <a:cxn ang="16200000">
                <a:pos x="wd2" y="hd2"/>
              </a:cxn>
            </a:cxnLst>
            <a:rect l="0" t="0" r="r" b="b"/>
            <a:pathLst>
              <a:path w="21600" h="21600" extrusionOk="0">
                <a:moveTo>
                  <a:pt x="19411" y="3865"/>
                </a:moveTo>
                <a:cubicBezTo>
                  <a:pt x="14885" y="3865"/>
                  <a:pt x="14885" y="3865"/>
                  <a:pt x="14885" y="3865"/>
                </a:cubicBezTo>
                <a:cubicBezTo>
                  <a:pt x="14885" y="2372"/>
                  <a:pt x="14885" y="2372"/>
                  <a:pt x="14885" y="2372"/>
                </a:cubicBezTo>
                <a:cubicBezTo>
                  <a:pt x="14885" y="1074"/>
                  <a:pt x="13927" y="0"/>
                  <a:pt x="12771" y="0"/>
                </a:cubicBezTo>
                <a:cubicBezTo>
                  <a:pt x="8829" y="0"/>
                  <a:pt x="8829" y="0"/>
                  <a:pt x="8829" y="0"/>
                </a:cubicBezTo>
                <a:cubicBezTo>
                  <a:pt x="7660" y="0"/>
                  <a:pt x="6715" y="1074"/>
                  <a:pt x="6715" y="2372"/>
                </a:cubicBezTo>
                <a:cubicBezTo>
                  <a:pt x="6715" y="3865"/>
                  <a:pt x="6715" y="3865"/>
                  <a:pt x="6715" y="3865"/>
                </a:cubicBezTo>
                <a:cubicBezTo>
                  <a:pt x="2176" y="3865"/>
                  <a:pt x="2176" y="3865"/>
                  <a:pt x="2176" y="3865"/>
                </a:cubicBezTo>
                <a:cubicBezTo>
                  <a:pt x="970" y="3865"/>
                  <a:pt x="0" y="4967"/>
                  <a:pt x="0" y="6307"/>
                </a:cubicBezTo>
                <a:cubicBezTo>
                  <a:pt x="0" y="19144"/>
                  <a:pt x="0" y="19144"/>
                  <a:pt x="0" y="19144"/>
                </a:cubicBezTo>
                <a:cubicBezTo>
                  <a:pt x="0" y="20498"/>
                  <a:pt x="970" y="21600"/>
                  <a:pt x="2176" y="21600"/>
                </a:cubicBezTo>
                <a:cubicBezTo>
                  <a:pt x="19411" y="21600"/>
                  <a:pt x="19411" y="21600"/>
                  <a:pt x="19411" y="21600"/>
                </a:cubicBezTo>
                <a:cubicBezTo>
                  <a:pt x="20618" y="21600"/>
                  <a:pt x="21600" y="20498"/>
                  <a:pt x="21600" y="19144"/>
                </a:cubicBezTo>
                <a:cubicBezTo>
                  <a:pt x="21600" y="6307"/>
                  <a:pt x="21600" y="6307"/>
                  <a:pt x="21600" y="6307"/>
                </a:cubicBezTo>
                <a:cubicBezTo>
                  <a:pt x="21600" y="4967"/>
                  <a:pt x="20618" y="3865"/>
                  <a:pt x="19411" y="3865"/>
                </a:cubicBezTo>
                <a:close/>
                <a:moveTo>
                  <a:pt x="8506" y="2372"/>
                </a:moveTo>
                <a:cubicBezTo>
                  <a:pt x="8506" y="2177"/>
                  <a:pt x="8655" y="2023"/>
                  <a:pt x="8829" y="2023"/>
                </a:cubicBezTo>
                <a:cubicBezTo>
                  <a:pt x="12771" y="2023"/>
                  <a:pt x="12771" y="2023"/>
                  <a:pt x="12771" y="2023"/>
                </a:cubicBezTo>
                <a:cubicBezTo>
                  <a:pt x="12945" y="2023"/>
                  <a:pt x="13082" y="2177"/>
                  <a:pt x="13082" y="2372"/>
                </a:cubicBezTo>
                <a:cubicBezTo>
                  <a:pt x="13082" y="3865"/>
                  <a:pt x="13082" y="3865"/>
                  <a:pt x="13082" y="3865"/>
                </a:cubicBezTo>
                <a:cubicBezTo>
                  <a:pt x="8506" y="3865"/>
                  <a:pt x="8506" y="3865"/>
                  <a:pt x="8506" y="3865"/>
                </a:cubicBezTo>
                <a:lnTo>
                  <a:pt x="8506" y="2372"/>
                </a:lnTo>
                <a:close/>
                <a:moveTo>
                  <a:pt x="2176" y="5302"/>
                </a:moveTo>
                <a:cubicBezTo>
                  <a:pt x="19411" y="5302"/>
                  <a:pt x="19411" y="5302"/>
                  <a:pt x="19411" y="5302"/>
                </a:cubicBezTo>
                <a:cubicBezTo>
                  <a:pt x="19909" y="5302"/>
                  <a:pt x="20307" y="5763"/>
                  <a:pt x="20307" y="6307"/>
                </a:cubicBezTo>
                <a:cubicBezTo>
                  <a:pt x="20307" y="11888"/>
                  <a:pt x="20307" y="11888"/>
                  <a:pt x="20307" y="11888"/>
                </a:cubicBezTo>
                <a:cubicBezTo>
                  <a:pt x="12423" y="11888"/>
                  <a:pt x="12423" y="11888"/>
                  <a:pt x="12423" y="11888"/>
                </a:cubicBezTo>
                <a:cubicBezTo>
                  <a:pt x="12423" y="11428"/>
                  <a:pt x="12423" y="11428"/>
                  <a:pt x="12423" y="11428"/>
                </a:cubicBezTo>
                <a:cubicBezTo>
                  <a:pt x="12423" y="10953"/>
                  <a:pt x="12087" y="10563"/>
                  <a:pt x="11664" y="10563"/>
                </a:cubicBezTo>
                <a:cubicBezTo>
                  <a:pt x="9936" y="10563"/>
                  <a:pt x="9936" y="10563"/>
                  <a:pt x="9936" y="10563"/>
                </a:cubicBezTo>
                <a:cubicBezTo>
                  <a:pt x="9513" y="10563"/>
                  <a:pt x="9165" y="10953"/>
                  <a:pt x="9165" y="11428"/>
                </a:cubicBezTo>
                <a:cubicBezTo>
                  <a:pt x="9165" y="11888"/>
                  <a:pt x="9165" y="11888"/>
                  <a:pt x="9165" y="11888"/>
                </a:cubicBezTo>
                <a:cubicBezTo>
                  <a:pt x="1281" y="11888"/>
                  <a:pt x="1281" y="11888"/>
                  <a:pt x="1281" y="11888"/>
                </a:cubicBezTo>
                <a:cubicBezTo>
                  <a:pt x="1281" y="6307"/>
                  <a:pt x="1281" y="6307"/>
                  <a:pt x="1281" y="6307"/>
                </a:cubicBezTo>
                <a:cubicBezTo>
                  <a:pt x="1281" y="5763"/>
                  <a:pt x="1679" y="5302"/>
                  <a:pt x="2176" y="5302"/>
                </a:cubicBezTo>
                <a:close/>
                <a:moveTo>
                  <a:pt x="9811" y="11428"/>
                </a:moveTo>
                <a:cubicBezTo>
                  <a:pt x="9811" y="11344"/>
                  <a:pt x="9861" y="11288"/>
                  <a:pt x="9936" y="11288"/>
                </a:cubicBezTo>
                <a:cubicBezTo>
                  <a:pt x="11664" y="11288"/>
                  <a:pt x="11664" y="11288"/>
                  <a:pt x="11664" y="11288"/>
                </a:cubicBezTo>
                <a:cubicBezTo>
                  <a:pt x="11726" y="11288"/>
                  <a:pt x="11789" y="11344"/>
                  <a:pt x="11789" y="11428"/>
                </a:cubicBezTo>
                <a:cubicBezTo>
                  <a:pt x="11789" y="13367"/>
                  <a:pt x="11789" y="13367"/>
                  <a:pt x="11789" y="13367"/>
                </a:cubicBezTo>
                <a:cubicBezTo>
                  <a:pt x="11789" y="13437"/>
                  <a:pt x="11726" y="13507"/>
                  <a:pt x="11664" y="13507"/>
                </a:cubicBezTo>
                <a:cubicBezTo>
                  <a:pt x="9936" y="13507"/>
                  <a:pt x="9936" y="13507"/>
                  <a:pt x="9936" y="13507"/>
                </a:cubicBezTo>
                <a:cubicBezTo>
                  <a:pt x="9861" y="13507"/>
                  <a:pt x="9811" y="13437"/>
                  <a:pt x="9811" y="13367"/>
                </a:cubicBezTo>
                <a:lnTo>
                  <a:pt x="9811" y="11428"/>
                </a:lnTo>
                <a:close/>
                <a:moveTo>
                  <a:pt x="19411" y="20149"/>
                </a:moveTo>
                <a:cubicBezTo>
                  <a:pt x="2176" y="20149"/>
                  <a:pt x="2176" y="20149"/>
                  <a:pt x="2176" y="20149"/>
                </a:cubicBezTo>
                <a:cubicBezTo>
                  <a:pt x="1679" y="20149"/>
                  <a:pt x="1281" y="19702"/>
                  <a:pt x="1281" y="19144"/>
                </a:cubicBezTo>
                <a:cubicBezTo>
                  <a:pt x="1281" y="12614"/>
                  <a:pt x="1281" y="12614"/>
                  <a:pt x="1281" y="12614"/>
                </a:cubicBezTo>
                <a:cubicBezTo>
                  <a:pt x="9165" y="12614"/>
                  <a:pt x="9165" y="12614"/>
                  <a:pt x="9165" y="12614"/>
                </a:cubicBezTo>
                <a:cubicBezTo>
                  <a:pt x="9165" y="13367"/>
                  <a:pt x="9165" y="13367"/>
                  <a:pt x="9165" y="13367"/>
                </a:cubicBezTo>
                <a:cubicBezTo>
                  <a:pt x="9165" y="13842"/>
                  <a:pt x="9513" y="14219"/>
                  <a:pt x="9936" y="14219"/>
                </a:cubicBezTo>
                <a:cubicBezTo>
                  <a:pt x="11664" y="14219"/>
                  <a:pt x="11664" y="14219"/>
                  <a:pt x="11664" y="14219"/>
                </a:cubicBezTo>
                <a:cubicBezTo>
                  <a:pt x="12087" y="14219"/>
                  <a:pt x="12423" y="13842"/>
                  <a:pt x="12423" y="13367"/>
                </a:cubicBezTo>
                <a:cubicBezTo>
                  <a:pt x="12423" y="12614"/>
                  <a:pt x="12423" y="12614"/>
                  <a:pt x="12423" y="12614"/>
                </a:cubicBezTo>
                <a:cubicBezTo>
                  <a:pt x="20307" y="12614"/>
                  <a:pt x="20307" y="12614"/>
                  <a:pt x="20307" y="12614"/>
                </a:cubicBezTo>
                <a:cubicBezTo>
                  <a:pt x="20307" y="19144"/>
                  <a:pt x="20307" y="19144"/>
                  <a:pt x="20307" y="19144"/>
                </a:cubicBezTo>
                <a:cubicBezTo>
                  <a:pt x="20307" y="19702"/>
                  <a:pt x="19909" y="20149"/>
                  <a:pt x="19411" y="2014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86" name="Group 197"/>
          <p:cNvGrpSpPr/>
          <p:nvPr/>
        </p:nvGrpSpPr>
        <p:grpSpPr>
          <a:xfrm>
            <a:off x="2462334" y="9135870"/>
            <a:ext cx="911998" cy="874127"/>
            <a:chOff x="0" y="0"/>
            <a:chExt cx="911997" cy="874126"/>
          </a:xfrm>
        </p:grpSpPr>
        <p:sp>
          <p:nvSpPr>
            <p:cNvPr id="1281" name="Freeform 11"/>
            <p:cNvSpPr/>
            <p:nvPr/>
          </p:nvSpPr>
          <p:spPr>
            <a:xfrm>
              <a:off x="285361" y="0"/>
              <a:ext cx="347030" cy="329739"/>
            </a:xfrm>
            <a:custGeom>
              <a:avLst/>
              <a:gdLst/>
              <a:ahLst/>
              <a:cxnLst>
                <a:cxn ang="0">
                  <a:pos x="wd2" y="hd2"/>
                </a:cxn>
                <a:cxn ang="5400000">
                  <a:pos x="wd2" y="hd2"/>
                </a:cxn>
                <a:cxn ang="10800000">
                  <a:pos x="wd2" y="hd2"/>
                </a:cxn>
                <a:cxn ang="16200000">
                  <a:pos x="wd2" y="hd2"/>
                </a:cxn>
              </a:cxnLst>
              <a:rect l="0" t="0" r="r" b="b"/>
              <a:pathLst>
                <a:path w="21429" h="21493" extrusionOk="0">
                  <a:moveTo>
                    <a:pt x="11148" y="17743"/>
                  </a:moveTo>
                  <a:cubicBezTo>
                    <a:pt x="10923" y="17625"/>
                    <a:pt x="10586" y="17625"/>
                    <a:pt x="10360" y="17743"/>
                  </a:cubicBezTo>
                  <a:cubicBezTo>
                    <a:pt x="4398" y="21422"/>
                    <a:pt x="4398" y="21422"/>
                    <a:pt x="4398" y="21422"/>
                  </a:cubicBezTo>
                  <a:cubicBezTo>
                    <a:pt x="4173" y="21541"/>
                    <a:pt x="4060" y="21541"/>
                    <a:pt x="4060" y="21185"/>
                  </a:cubicBezTo>
                  <a:cubicBezTo>
                    <a:pt x="5635" y="14064"/>
                    <a:pt x="5635" y="14064"/>
                    <a:pt x="5635" y="14064"/>
                  </a:cubicBezTo>
                  <a:cubicBezTo>
                    <a:pt x="5635" y="13827"/>
                    <a:pt x="5523" y="13471"/>
                    <a:pt x="5298" y="13352"/>
                  </a:cubicBezTo>
                  <a:cubicBezTo>
                    <a:pt x="123" y="8486"/>
                    <a:pt x="123" y="8486"/>
                    <a:pt x="123" y="8486"/>
                  </a:cubicBezTo>
                  <a:cubicBezTo>
                    <a:pt x="-102" y="8249"/>
                    <a:pt x="10" y="8130"/>
                    <a:pt x="235" y="8130"/>
                  </a:cubicBezTo>
                  <a:cubicBezTo>
                    <a:pt x="7098" y="7418"/>
                    <a:pt x="7098" y="7418"/>
                    <a:pt x="7098" y="7418"/>
                  </a:cubicBezTo>
                  <a:cubicBezTo>
                    <a:pt x="7436" y="7418"/>
                    <a:pt x="7660" y="7181"/>
                    <a:pt x="7773" y="6943"/>
                  </a:cubicBezTo>
                  <a:cubicBezTo>
                    <a:pt x="10586" y="178"/>
                    <a:pt x="10586" y="178"/>
                    <a:pt x="10586" y="178"/>
                  </a:cubicBezTo>
                  <a:cubicBezTo>
                    <a:pt x="10586" y="-59"/>
                    <a:pt x="10810" y="-59"/>
                    <a:pt x="10923" y="178"/>
                  </a:cubicBezTo>
                  <a:cubicBezTo>
                    <a:pt x="13623" y="6943"/>
                    <a:pt x="13623" y="6943"/>
                    <a:pt x="13623" y="6943"/>
                  </a:cubicBezTo>
                  <a:cubicBezTo>
                    <a:pt x="13735" y="7181"/>
                    <a:pt x="14073" y="7418"/>
                    <a:pt x="14298" y="7418"/>
                  </a:cubicBezTo>
                  <a:cubicBezTo>
                    <a:pt x="21161" y="8130"/>
                    <a:pt x="21161" y="8130"/>
                    <a:pt x="21161" y="8130"/>
                  </a:cubicBezTo>
                  <a:cubicBezTo>
                    <a:pt x="21498" y="8130"/>
                    <a:pt x="21498" y="8249"/>
                    <a:pt x="21273" y="8486"/>
                  </a:cubicBezTo>
                  <a:cubicBezTo>
                    <a:pt x="16098" y="13352"/>
                    <a:pt x="16098" y="13352"/>
                    <a:pt x="16098" y="13352"/>
                  </a:cubicBezTo>
                  <a:cubicBezTo>
                    <a:pt x="15873" y="13471"/>
                    <a:pt x="15760" y="13827"/>
                    <a:pt x="15873" y="14064"/>
                  </a:cubicBezTo>
                  <a:cubicBezTo>
                    <a:pt x="17336" y="21185"/>
                    <a:pt x="17336" y="21185"/>
                    <a:pt x="17336" y="21185"/>
                  </a:cubicBezTo>
                  <a:cubicBezTo>
                    <a:pt x="17448" y="21541"/>
                    <a:pt x="17336" y="21541"/>
                    <a:pt x="17110" y="21422"/>
                  </a:cubicBezTo>
                  <a:lnTo>
                    <a:pt x="11148" y="1774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82" name="Freeform 12"/>
            <p:cNvSpPr/>
            <p:nvPr/>
          </p:nvSpPr>
          <p:spPr>
            <a:xfrm>
              <a:off x="566109" y="203661"/>
              <a:ext cx="345889" cy="329365"/>
            </a:xfrm>
            <a:custGeom>
              <a:avLst/>
              <a:gdLst/>
              <a:ahLst/>
              <a:cxnLst>
                <a:cxn ang="0">
                  <a:pos x="wd2" y="hd2"/>
                </a:cxn>
                <a:cxn ang="5400000">
                  <a:pos x="wd2" y="hd2"/>
                </a:cxn>
                <a:cxn ang="10800000">
                  <a:pos x="wd2" y="hd2"/>
                </a:cxn>
                <a:cxn ang="16200000">
                  <a:pos x="wd2" y="hd2"/>
                </a:cxn>
              </a:cxnLst>
              <a:rect l="0" t="0" r="r" b="b"/>
              <a:pathLst>
                <a:path w="21429" h="21469" extrusionOk="0">
                  <a:moveTo>
                    <a:pt x="11148" y="17743"/>
                  </a:moveTo>
                  <a:cubicBezTo>
                    <a:pt x="10923" y="17506"/>
                    <a:pt x="10585" y="17506"/>
                    <a:pt x="10361" y="17743"/>
                  </a:cubicBezTo>
                  <a:cubicBezTo>
                    <a:pt x="4398" y="21422"/>
                    <a:pt x="4398" y="21422"/>
                    <a:pt x="4398" y="21422"/>
                  </a:cubicBezTo>
                  <a:cubicBezTo>
                    <a:pt x="4173" y="21541"/>
                    <a:pt x="4061" y="21422"/>
                    <a:pt x="4061" y="21185"/>
                  </a:cubicBezTo>
                  <a:cubicBezTo>
                    <a:pt x="5636" y="14064"/>
                    <a:pt x="5636" y="14064"/>
                    <a:pt x="5636" y="14064"/>
                  </a:cubicBezTo>
                  <a:cubicBezTo>
                    <a:pt x="5636" y="13827"/>
                    <a:pt x="5523" y="13471"/>
                    <a:pt x="5298" y="13233"/>
                  </a:cubicBezTo>
                  <a:cubicBezTo>
                    <a:pt x="123" y="8486"/>
                    <a:pt x="123" y="8486"/>
                    <a:pt x="123" y="8486"/>
                  </a:cubicBezTo>
                  <a:cubicBezTo>
                    <a:pt x="-102" y="8249"/>
                    <a:pt x="11" y="8130"/>
                    <a:pt x="236" y="8130"/>
                  </a:cubicBezTo>
                  <a:cubicBezTo>
                    <a:pt x="7211" y="7418"/>
                    <a:pt x="7211" y="7418"/>
                    <a:pt x="7211" y="7418"/>
                  </a:cubicBezTo>
                  <a:cubicBezTo>
                    <a:pt x="7436" y="7418"/>
                    <a:pt x="7661" y="7181"/>
                    <a:pt x="7773" y="6943"/>
                  </a:cubicBezTo>
                  <a:cubicBezTo>
                    <a:pt x="10585" y="178"/>
                    <a:pt x="10585" y="178"/>
                    <a:pt x="10585" y="178"/>
                  </a:cubicBezTo>
                  <a:cubicBezTo>
                    <a:pt x="10698" y="-59"/>
                    <a:pt x="10811" y="-59"/>
                    <a:pt x="10923" y="178"/>
                  </a:cubicBezTo>
                  <a:cubicBezTo>
                    <a:pt x="13623" y="6943"/>
                    <a:pt x="13623" y="6943"/>
                    <a:pt x="13623" y="6943"/>
                  </a:cubicBezTo>
                  <a:cubicBezTo>
                    <a:pt x="13735" y="7181"/>
                    <a:pt x="14073" y="7418"/>
                    <a:pt x="14298" y="7418"/>
                  </a:cubicBezTo>
                  <a:cubicBezTo>
                    <a:pt x="21160" y="8130"/>
                    <a:pt x="21160" y="8130"/>
                    <a:pt x="21160" y="8130"/>
                  </a:cubicBezTo>
                  <a:cubicBezTo>
                    <a:pt x="21498" y="8130"/>
                    <a:pt x="21498" y="8249"/>
                    <a:pt x="21273" y="8486"/>
                  </a:cubicBezTo>
                  <a:cubicBezTo>
                    <a:pt x="16098" y="13233"/>
                    <a:pt x="16098" y="13233"/>
                    <a:pt x="16098" y="13233"/>
                  </a:cubicBezTo>
                  <a:cubicBezTo>
                    <a:pt x="15873" y="13471"/>
                    <a:pt x="15761" y="13827"/>
                    <a:pt x="15873" y="14064"/>
                  </a:cubicBezTo>
                  <a:cubicBezTo>
                    <a:pt x="17335" y="21185"/>
                    <a:pt x="17335" y="21185"/>
                    <a:pt x="17335" y="21185"/>
                  </a:cubicBezTo>
                  <a:cubicBezTo>
                    <a:pt x="17448" y="21422"/>
                    <a:pt x="17335" y="21541"/>
                    <a:pt x="17111" y="21422"/>
                  </a:cubicBezTo>
                  <a:lnTo>
                    <a:pt x="11148" y="1774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83" name="Freeform 13"/>
            <p:cNvSpPr/>
            <p:nvPr/>
          </p:nvSpPr>
          <p:spPr>
            <a:xfrm>
              <a:off x="0" y="203661"/>
              <a:ext cx="345889" cy="329365"/>
            </a:xfrm>
            <a:custGeom>
              <a:avLst/>
              <a:gdLst/>
              <a:ahLst/>
              <a:cxnLst>
                <a:cxn ang="0">
                  <a:pos x="wd2" y="hd2"/>
                </a:cxn>
                <a:cxn ang="5400000">
                  <a:pos x="wd2" y="hd2"/>
                </a:cxn>
                <a:cxn ang="10800000">
                  <a:pos x="wd2" y="hd2"/>
                </a:cxn>
                <a:cxn ang="16200000">
                  <a:pos x="wd2" y="hd2"/>
                </a:cxn>
              </a:cxnLst>
              <a:rect l="0" t="0" r="r" b="b"/>
              <a:pathLst>
                <a:path w="21429" h="21469" extrusionOk="0">
                  <a:moveTo>
                    <a:pt x="11148" y="17743"/>
                  </a:moveTo>
                  <a:cubicBezTo>
                    <a:pt x="10923" y="17506"/>
                    <a:pt x="10585" y="17506"/>
                    <a:pt x="10361" y="17743"/>
                  </a:cubicBezTo>
                  <a:cubicBezTo>
                    <a:pt x="4398" y="21422"/>
                    <a:pt x="4398" y="21422"/>
                    <a:pt x="4398" y="21422"/>
                  </a:cubicBezTo>
                  <a:cubicBezTo>
                    <a:pt x="4173" y="21541"/>
                    <a:pt x="3948" y="21422"/>
                    <a:pt x="4061" y="21185"/>
                  </a:cubicBezTo>
                  <a:cubicBezTo>
                    <a:pt x="5636" y="14064"/>
                    <a:pt x="5636" y="14064"/>
                    <a:pt x="5636" y="14064"/>
                  </a:cubicBezTo>
                  <a:cubicBezTo>
                    <a:pt x="5636" y="13827"/>
                    <a:pt x="5523" y="13471"/>
                    <a:pt x="5298" y="13233"/>
                  </a:cubicBezTo>
                  <a:cubicBezTo>
                    <a:pt x="123" y="8486"/>
                    <a:pt x="123" y="8486"/>
                    <a:pt x="123" y="8486"/>
                  </a:cubicBezTo>
                  <a:cubicBezTo>
                    <a:pt x="-102" y="8249"/>
                    <a:pt x="11" y="8130"/>
                    <a:pt x="236" y="8130"/>
                  </a:cubicBezTo>
                  <a:cubicBezTo>
                    <a:pt x="7098" y="7418"/>
                    <a:pt x="7098" y="7418"/>
                    <a:pt x="7098" y="7418"/>
                  </a:cubicBezTo>
                  <a:cubicBezTo>
                    <a:pt x="7436" y="7418"/>
                    <a:pt x="7661" y="7181"/>
                    <a:pt x="7773" y="6943"/>
                  </a:cubicBezTo>
                  <a:cubicBezTo>
                    <a:pt x="10585" y="178"/>
                    <a:pt x="10585" y="178"/>
                    <a:pt x="10585" y="178"/>
                  </a:cubicBezTo>
                  <a:cubicBezTo>
                    <a:pt x="10585" y="-59"/>
                    <a:pt x="10811" y="-59"/>
                    <a:pt x="10923" y="178"/>
                  </a:cubicBezTo>
                  <a:cubicBezTo>
                    <a:pt x="13623" y="6943"/>
                    <a:pt x="13623" y="6943"/>
                    <a:pt x="13623" y="6943"/>
                  </a:cubicBezTo>
                  <a:cubicBezTo>
                    <a:pt x="13735" y="7181"/>
                    <a:pt x="14073" y="7418"/>
                    <a:pt x="14298" y="7418"/>
                  </a:cubicBezTo>
                  <a:cubicBezTo>
                    <a:pt x="21160" y="8130"/>
                    <a:pt x="21160" y="8130"/>
                    <a:pt x="21160" y="8130"/>
                  </a:cubicBezTo>
                  <a:cubicBezTo>
                    <a:pt x="21498" y="8130"/>
                    <a:pt x="21498" y="8249"/>
                    <a:pt x="21273" y="8486"/>
                  </a:cubicBezTo>
                  <a:cubicBezTo>
                    <a:pt x="16098" y="13233"/>
                    <a:pt x="16098" y="13233"/>
                    <a:pt x="16098" y="13233"/>
                  </a:cubicBezTo>
                  <a:cubicBezTo>
                    <a:pt x="15873" y="13471"/>
                    <a:pt x="15761" y="13827"/>
                    <a:pt x="15873" y="14064"/>
                  </a:cubicBezTo>
                  <a:cubicBezTo>
                    <a:pt x="17335" y="21185"/>
                    <a:pt x="17335" y="21185"/>
                    <a:pt x="17335" y="21185"/>
                  </a:cubicBezTo>
                  <a:cubicBezTo>
                    <a:pt x="17448" y="21422"/>
                    <a:pt x="17335" y="21541"/>
                    <a:pt x="17111" y="21422"/>
                  </a:cubicBezTo>
                  <a:lnTo>
                    <a:pt x="11148" y="1774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84" name="Freeform 14"/>
            <p:cNvSpPr/>
            <p:nvPr/>
          </p:nvSpPr>
          <p:spPr>
            <a:xfrm>
              <a:off x="460854" y="544246"/>
              <a:ext cx="347030" cy="329881"/>
            </a:xfrm>
            <a:custGeom>
              <a:avLst/>
              <a:gdLst/>
              <a:ahLst/>
              <a:cxnLst>
                <a:cxn ang="0">
                  <a:pos x="wd2" y="hd2"/>
                </a:cxn>
                <a:cxn ang="5400000">
                  <a:pos x="wd2" y="hd2"/>
                </a:cxn>
                <a:cxn ang="10800000">
                  <a:pos x="wd2" y="hd2"/>
                </a:cxn>
                <a:cxn ang="16200000">
                  <a:pos x="wd2" y="hd2"/>
                </a:cxn>
              </a:cxnLst>
              <a:rect l="0" t="0" r="r" b="b"/>
              <a:pathLst>
                <a:path w="21429" h="21428" extrusionOk="0">
                  <a:moveTo>
                    <a:pt x="11069" y="17646"/>
                  </a:moveTo>
                  <a:cubicBezTo>
                    <a:pt x="10844" y="17528"/>
                    <a:pt x="10507" y="17528"/>
                    <a:pt x="10282" y="17646"/>
                  </a:cubicBezTo>
                  <a:cubicBezTo>
                    <a:pt x="4319" y="21305"/>
                    <a:pt x="4319" y="21305"/>
                    <a:pt x="4319" y="21305"/>
                  </a:cubicBezTo>
                  <a:cubicBezTo>
                    <a:pt x="4094" y="21541"/>
                    <a:pt x="3982" y="21423"/>
                    <a:pt x="4094" y="21069"/>
                  </a:cubicBezTo>
                  <a:cubicBezTo>
                    <a:pt x="5557" y="13987"/>
                    <a:pt x="5557" y="13987"/>
                    <a:pt x="5557" y="13987"/>
                  </a:cubicBezTo>
                  <a:cubicBezTo>
                    <a:pt x="5669" y="13751"/>
                    <a:pt x="5557" y="13397"/>
                    <a:pt x="5332" y="13279"/>
                  </a:cubicBezTo>
                  <a:cubicBezTo>
                    <a:pt x="157" y="8439"/>
                    <a:pt x="157" y="8439"/>
                    <a:pt x="157" y="8439"/>
                  </a:cubicBezTo>
                  <a:cubicBezTo>
                    <a:pt x="-68" y="8203"/>
                    <a:pt x="-68" y="8085"/>
                    <a:pt x="269" y="8085"/>
                  </a:cubicBezTo>
                  <a:cubicBezTo>
                    <a:pt x="7132" y="7377"/>
                    <a:pt x="7132" y="7377"/>
                    <a:pt x="7132" y="7377"/>
                  </a:cubicBezTo>
                  <a:cubicBezTo>
                    <a:pt x="7357" y="7377"/>
                    <a:pt x="7694" y="7141"/>
                    <a:pt x="7807" y="6905"/>
                  </a:cubicBezTo>
                  <a:cubicBezTo>
                    <a:pt x="10507" y="177"/>
                    <a:pt x="10507" y="177"/>
                    <a:pt x="10507" y="177"/>
                  </a:cubicBezTo>
                  <a:cubicBezTo>
                    <a:pt x="10619" y="-59"/>
                    <a:pt x="10844" y="-59"/>
                    <a:pt x="10844" y="177"/>
                  </a:cubicBezTo>
                  <a:cubicBezTo>
                    <a:pt x="13657" y="6905"/>
                    <a:pt x="13657" y="6905"/>
                    <a:pt x="13657" y="6905"/>
                  </a:cubicBezTo>
                  <a:cubicBezTo>
                    <a:pt x="13769" y="7141"/>
                    <a:pt x="13994" y="7377"/>
                    <a:pt x="14332" y="7377"/>
                  </a:cubicBezTo>
                  <a:cubicBezTo>
                    <a:pt x="21195" y="8085"/>
                    <a:pt x="21195" y="8085"/>
                    <a:pt x="21195" y="8085"/>
                  </a:cubicBezTo>
                  <a:cubicBezTo>
                    <a:pt x="21419" y="8085"/>
                    <a:pt x="21532" y="8203"/>
                    <a:pt x="21307" y="8439"/>
                  </a:cubicBezTo>
                  <a:cubicBezTo>
                    <a:pt x="16132" y="13279"/>
                    <a:pt x="16132" y="13279"/>
                    <a:pt x="16132" y="13279"/>
                  </a:cubicBezTo>
                  <a:cubicBezTo>
                    <a:pt x="15907" y="13397"/>
                    <a:pt x="15794" y="13751"/>
                    <a:pt x="15794" y="13987"/>
                  </a:cubicBezTo>
                  <a:cubicBezTo>
                    <a:pt x="17369" y="21069"/>
                    <a:pt x="17369" y="21069"/>
                    <a:pt x="17369" y="21069"/>
                  </a:cubicBezTo>
                  <a:cubicBezTo>
                    <a:pt x="17482" y="21423"/>
                    <a:pt x="17257" y="21541"/>
                    <a:pt x="17032" y="21305"/>
                  </a:cubicBezTo>
                  <a:lnTo>
                    <a:pt x="11069" y="1764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85" name="Freeform 15"/>
            <p:cNvSpPr/>
            <p:nvPr/>
          </p:nvSpPr>
          <p:spPr>
            <a:xfrm>
              <a:off x="109432" y="544246"/>
              <a:ext cx="346242" cy="329881"/>
            </a:xfrm>
            <a:custGeom>
              <a:avLst/>
              <a:gdLst/>
              <a:ahLst/>
              <a:cxnLst>
                <a:cxn ang="0">
                  <a:pos x="wd2" y="hd2"/>
                </a:cxn>
                <a:cxn ang="5400000">
                  <a:pos x="wd2" y="hd2"/>
                </a:cxn>
                <a:cxn ang="10800000">
                  <a:pos x="wd2" y="hd2"/>
                </a:cxn>
                <a:cxn ang="16200000">
                  <a:pos x="wd2" y="hd2"/>
                </a:cxn>
              </a:cxnLst>
              <a:rect l="0" t="0" r="r" b="b"/>
              <a:pathLst>
                <a:path w="21522" h="21428" extrusionOk="0">
                  <a:moveTo>
                    <a:pt x="11157" y="17646"/>
                  </a:moveTo>
                  <a:cubicBezTo>
                    <a:pt x="10931" y="17528"/>
                    <a:pt x="10591" y="17528"/>
                    <a:pt x="10365" y="17646"/>
                  </a:cubicBezTo>
                  <a:cubicBezTo>
                    <a:pt x="4371" y="21305"/>
                    <a:pt x="4371" y="21305"/>
                    <a:pt x="4371" y="21305"/>
                  </a:cubicBezTo>
                  <a:cubicBezTo>
                    <a:pt x="4145" y="21541"/>
                    <a:pt x="4032" y="21423"/>
                    <a:pt x="4032" y="21069"/>
                  </a:cubicBezTo>
                  <a:cubicBezTo>
                    <a:pt x="5615" y="13987"/>
                    <a:pt x="5615" y="13987"/>
                    <a:pt x="5615" y="13987"/>
                  </a:cubicBezTo>
                  <a:cubicBezTo>
                    <a:pt x="5615" y="13751"/>
                    <a:pt x="5502" y="13397"/>
                    <a:pt x="5389" y="13279"/>
                  </a:cubicBezTo>
                  <a:cubicBezTo>
                    <a:pt x="74" y="8439"/>
                    <a:pt x="74" y="8439"/>
                    <a:pt x="74" y="8439"/>
                  </a:cubicBezTo>
                  <a:cubicBezTo>
                    <a:pt x="-39" y="8203"/>
                    <a:pt x="-39" y="8085"/>
                    <a:pt x="187" y="8085"/>
                  </a:cubicBezTo>
                  <a:cubicBezTo>
                    <a:pt x="7199" y="7377"/>
                    <a:pt x="7199" y="7377"/>
                    <a:pt x="7199" y="7377"/>
                  </a:cubicBezTo>
                  <a:cubicBezTo>
                    <a:pt x="7425" y="7377"/>
                    <a:pt x="7764" y="7141"/>
                    <a:pt x="7877" y="6905"/>
                  </a:cubicBezTo>
                  <a:cubicBezTo>
                    <a:pt x="10591" y="177"/>
                    <a:pt x="10591" y="177"/>
                    <a:pt x="10591" y="177"/>
                  </a:cubicBezTo>
                  <a:cubicBezTo>
                    <a:pt x="10704" y="-59"/>
                    <a:pt x="10818" y="-59"/>
                    <a:pt x="10931" y="177"/>
                  </a:cubicBezTo>
                  <a:cubicBezTo>
                    <a:pt x="13758" y="6905"/>
                    <a:pt x="13758" y="6905"/>
                    <a:pt x="13758" y="6905"/>
                  </a:cubicBezTo>
                  <a:cubicBezTo>
                    <a:pt x="13758" y="7141"/>
                    <a:pt x="14097" y="7377"/>
                    <a:pt x="14323" y="7377"/>
                  </a:cubicBezTo>
                  <a:cubicBezTo>
                    <a:pt x="21335" y="8085"/>
                    <a:pt x="21335" y="8085"/>
                    <a:pt x="21335" y="8085"/>
                  </a:cubicBezTo>
                  <a:cubicBezTo>
                    <a:pt x="21561" y="8085"/>
                    <a:pt x="21561" y="8203"/>
                    <a:pt x="21448" y="8439"/>
                  </a:cubicBezTo>
                  <a:cubicBezTo>
                    <a:pt x="16133" y="13279"/>
                    <a:pt x="16133" y="13279"/>
                    <a:pt x="16133" y="13279"/>
                  </a:cubicBezTo>
                  <a:cubicBezTo>
                    <a:pt x="16020" y="13397"/>
                    <a:pt x="15907" y="13751"/>
                    <a:pt x="15907" y="13987"/>
                  </a:cubicBezTo>
                  <a:cubicBezTo>
                    <a:pt x="17490" y="21069"/>
                    <a:pt x="17490" y="21069"/>
                    <a:pt x="17490" y="21069"/>
                  </a:cubicBezTo>
                  <a:cubicBezTo>
                    <a:pt x="17490" y="21423"/>
                    <a:pt x="17377" y="21541"/>
                    <a:pt x="17151" y="21305"/>
                  </a:cubicBezTo>
                  <a:lnTo>
                    <a:pt x="11157" y="1764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87" name="Freeform 13"/>
          <p:cNvSpPr/>
          <p:nvPr/>
        </p:nvSpPr>
        <p:spPr>
          <a:xfrm>
            <a:off x="18272489" y="2343619"/>
            <a:ext cx="822495" cy="82249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4" y="0"/>
                  <a:pt x="5205" y="1123"/>
                  <a:pt x="3164" y="3164"/>
                </a:cubicBezTo>
                <a:cubicBezTo>
                  <a:pt x="1123" y="5196"/>
                  <a:pt x="0" y="7914"/>
                  <a:pt x="0" y="10800"/>
                </a:cubicBezTo>
                <a:cubicBezTo>
                  <a:pt x="0" y="13686"/>
                  <a:pt x="1123" y="16395"/>
                  <a:pt x="3164" y="18436"/>
                </a:cubicBezTo>
                <a:cubicBezTo>
                  <a:pt x="5205" y="20477"/>
                  <a:pt x="7914" y="21600"/>
                  <a:pt x="10800" y="21600"/>
                </a:cubicBezTo>
                <a:cubicBezTo>
                  <a:pt x="13686" y="21600"/>
                  <a:pt x="16395" y="20477"/>
                  <a:pt x="18436" y="18436"/>
                </a:cubicBezTo>
                <a:cubicBezTo>
                  <a:pt x="20477" y="16395"/>
                  <a:pt x="21600" y="13686"/>
                  <a:pt x="21600" y="10800"/>
                </a:cubicBezTo>
                <a:cubicBezTo>
                  <a:pt x="21600" y="7914"/>
                  <a:pt x="20477" y="5196"/>
                  <a:pt x="18436" y="3164"/>
                </a:cubicBezTo>
                <a:cubicBezTo>
                  <a:pt x="16395" y="1123"/>
                  <a:pt x="13686" y="0"/>
                  <a:pt x="10800" y="0"/>
                </a:cubicBezTo>
                <a:close/>
                <a:moveTo>
                  <a:pt x="18928" y="5910"/>
                </a:moveTo>
                <a:cubicBezTo>
                  <a:pt x="18241" y="5725"/>
                  <a:pt x="17536" y="5548"/>
                  <a:pt x="16840" y="5409"/>
                </a:cubicBezTo>
                <a:cubicBezTo>
                  <a:pt x="16766" y="4574"/>
                  <a:pt x="16070" y="3925"/>
                  <a:pt x="15216" y="3925"/>
                </a:cubicBezTo>
                <a:cubicBezTo>
                  <a:pt x="15022" y="3925"/>
                  <a:pt x="14827" y="3962"/>
                  <a:pt x="14651" y="4027"/>
                </a:cubicBezTo>
                <a:cubicBezTo>
                  <a:pt x="14029" y="3108"/>
                  <a:pt x="13296" y="2255"/>
                  <a:pt x="12442" y="1457"/>
                </a:cubicBezTo>
                <a:cubicBezTo>
                  <a:pt x="14354" y="1791"/>
                  <a:pt x="16107" y="2700"/>
                  <a:pt x="17499" y="4092"/>
                </a:cubicBezTo>
                <a:cubicBezTo>
                  <a:pt x="18056" y="4648"/>
                  <a:pt x="18538" y="5261"/>
                  <a:pt x="18928" y="5910"/>
                </a:cubicBezTo>
                <a:close/>
                <a:moveTo>
                  <a:pt x="19475" y="14632"/>
                </a:moveTo>
                <a:cubicBezTo>
                  <a:pt x="18260" y="15003"/>
                  <a:pt x="17026" y="15300"/>
                  <a:pt x="15773" y="15513"/>
                </a:cubicBezTo>
                <a:cubicBezTo>
                  <a:pt x="16395" y="14103"/>
                  <a:pt x="16720" y="12637"/>
                  <a:pt x="16766" y="11125"/>
                </a:cubicBezTo>
                <a:cubicBezTo>
                  <a:pt x="20273" y="11125"/>
                  <a:pt x="20273" y="11125"/>
                  <a:pt x="20273" y="11125"/>
                </a:cubicBezTo>
                <a:cubicBezTo>
                  <a:pt x="20236" y="12349"/>
                  <a:pt x="19958" y="13537"/>
                  <a:pt x="19475" y="14632"/>
                </a:cubicBezTo>
                <a:close/>
                <a:moveTo>
                  <a:pt x="11171" y="20273"/>
                </a:moveTo>
                <a:cubicBezTo>
                  <a:pt x="11153" y="20273"/>
                  <a:pt x="11143" y="20273"/>
                  <a:pt x="11134" y="20273"/>
                </a:cubicBezTo>
                <a:cubicBezTo>
                  <a:pt x="11134" y="17954"/>
                  <a:pt x="11134" y="17954"/>
                  <a:pt x="11134" y="17954"/>
                </a:cubicBezTo>
                <a:cubicBezTo>
                  <a:pt x="11737" y="17824"/>
                  <a:pt x="12229" y="17351"/>
                  <a:pt x="12377" y="16747"/>
                </a:cubicBezTo>
                <a:cubicBezTo>
                  <a:pt x="13055" y="16720"/>
                  <a:pt x="13732" y="16655"/>
                  <a:pt x="14400" y="16580"/>
                </a:cubicBezTo>
                <a:cubicBezTo>
                  <a:pt x="13593" y="17944"/>
                  <a:pt x="12507" y="19178"/>
                  <a:pt x="11171" y="20273"/>
                </a:cubicBezTo>
                <a:close/>
                <a:moveTo>
                  <a:pt x="7191" y="16580"/>
                </a:moveTo>
                <a:cubicBezTo>
                  <a:pt x="7868" y="16655"/>
                  <a:pt x="8545" y="16720"/>
                  <a:pt x="9223" y="16747"/>
                </a:cubicBezTo>
                <a:cubicBezTo>
                  <a:pt x="9371" y="17351"/>
                  <a:pt x="9854" y="17824"/>
                  <a:pt x="10466" y="17954"/>
                </a:cubicBezTo>
                <a:cubicBezTo>
                  <a:pt x="10466" y="20273"/>
                  <a:pt x="10466" y="20273"/>
                  <a:pt x="10466" y="20273"/>
                </a:cubicBezTo>
                <a:cubicBezTo>
                  <a:pt x="10457" y="20273"/>
                  <a:pt x="10438" y="20273"/>
                  <a:pt x="10429" y="20273"/>
                </a:cubicBezTo>
                <a:cubicBezTo>
                  <a:pt x="9093" y="19178"/>
                  <a:pt x="8007" y="17944"/>
                  <a:pt x="7191" y="16580"/>
                </a:cubicBezTo>
                <a:close/>
                <a:moveTo>
                  <a:pt x="2125" y="6968"/>
                </a:moveTo>
                <a:cubicBezTo>
                  <a:pt x="3340" y="6588"/>
                  <a:pt x="4574" y="6291"/>
                  <a:pt x="5818" y="6077"/>
                </a:cubicBezTo>
                <a:cubicBezTo>
                  <a:pt x="5381" y="7089"/>
                  <a:pt x="5085" y="8128"/>
                  <a:pt x="4936" y="9195"/>
                </a:cubicBezTo>
                <a:cubicBezTo>
                  <a:pt x="4268" y="9297"/>
                  <a:pt x="3739" y="9816"/>
                  <a:pt x="3600" y="10475"/>
                </a:cubicBezTo>
                <a:cubicBezTo>
                  <a:pt x="1327" y="10475"/>
                  <a:pt x="1327" y="10475"/>
                  <a:pt x="1327" y="10475"/>
                </a:cubicBezTo>
                <a:cubicBezTo>
                  <a:pt x="1364" y="9241"/>
                  <a:pt x="1642" y="8063"/>
                  <a:pt x="2125" y="6968"/>
                </a:cubicBezTo>
                <a:close/>
                <a:moveTo>
                  <a:pt x="10429" y="1327"/>
                </a:moveTo>
                <a:cubicBezTo>
                  <a:pt x="10438" y="1327"/>
                  <a:pt x="10457" y="1327"/>
                  <a:pt x="10466" y="1327"/>
                </a:cubicBezTo>
                <a:cubicBezTo>
                  <a:pt x="10466" y="4806"/>
                  <a:pt x="10466" y="4806"/>
                  <a:pt x="10466" y="4806"/>
                </a:cubicBezTo>
                <a:cubicBezTo>
                  <a:pt x="9371" y="4815"/>
                  <a:pt x="8276" y="4890"/>
                  <a:pt x="7191" y="5020"/>
                </a:cubicBezTo>
                <a:cubicBezTo>
                  <a:pt x="8007" y="3656"/>
                  <a:pt x="9093" y="2412"/>
                  <a:pt x="10429" y="1327"/>
                </a:cubicBezTo>
                <a:close/>
                <a:moveTo>
                  <a:pt x="14038" y="4435"/>
                </a:moveTo>
                <a:cubicBezTo>
                  <a:pt x="13899" y="4584"/>
                  <a:pt x="13788" y="4751"/>
                  <a:pt x="13713" y="4945"/>
                </a:cubicBezTo>
                <a:cubicBezTo>
                  <a:pt x="12860" y="4862"/>
                  <a:pt x="11997" y="4815"/>
                  <a:pt x="11134" y="4806"/>
                </a:cubicBezTo>
                <a:cubicBezTo>
                  <a:pt x="11134" y="1327"/>
                  <a:pt x="11134" y="1327"/>
                  <a:pt x="11134" y="1327"/>
                </a:cubicBezTo>
                <a:cubicBezTo>
                  <a:pt x="11143" y="1327"/>
                  <a:pt x="11153" y="1327"/>
                  <a:pt x="11171" y="1327"/>
                </a:cubicBezTo>
                <a:cubicBezTo>
                  <a:pt x="12312" y="2255"/>
                  <a:pt x="13277" y="3303"/>
                  <a:pt x="14038" y="4435"/>
                </a:cubicBezTo>
                <a:close/>
                <a:moveTo>
                  <a:pt x="11134" y="5660"/>
                </a:moveTo>
                <a:cubicBezTo>
                  <a:pt x="11960" y="5669"/>
                  <a:pt x="12795" y="5715"/>
                  <a:pt x="13611" y="5790"/>
                </a:cubicBezTo>
                <a:cubicBezTo>
                  <a:pt x="13732" y="6569"/>
                  <a:pt x="14409" y="7172"/>
                  <a:pt x="15216" y="7172"/>
                </a:cubicBezTo>
                <a:cubicBezTo>
                  <a:pt x="15281" y="7172"/>
                  <a:pt x="15346" y="7163"/>
                  <a:pt x="15411" y="7163"/>
                </a:cubicBezTo>
                <a:cubicBezTo>
                  <a:pt x="15792" y="8230"/>
                  <a:pt x="15996" y="9343"/>
                  <a:pt x="16033" y="10475"/>
                </a:cubicBezTo>
                <a:cubicBezTo>
                  <a:pt x="11134" y="10475"/>
                  <a:pt x="11134" y="10475"/>
                  <a:pt x="11134" y="10475"/>
                </a:cubicBezTo>
                <a:lnTo>
                  <a:pt x="11134" y="5660"/>
                </a:lnTo>
                <a:close/>
                <a:moveTo>
                  <a:pt x="15959" y="5548"/>
                </a:moveTo>
                <a:cubicBezTo>
                  <a:pt x="15959" y="5957"/>
                  <a:pt x="15625" y="6291"/>
                  <a:pt x="15216" y="6291"/>
                </a:cubicBezTo>
                <a:cubicBezTo>
                  <a:pt x="14808" y="6291"/>
                  <a:pt x="14474" y="5957"/>
                  <a:pt x="14474" y="5548"/>
                </a:cubicBezTo>
                <a:cubicBezTo>
                  <a:pt x="14474" y="5140"/>
                  <a:pt x="14808" y="4806"/>
                  <a:pt x="15216" y="4806"/>
                </a:cubicBezTo>
                <a:cubicBezTo>
                  <a:pt x="15625" y="4806"/>
                  <a:pt x="15959" y="5140"/>
                  <a:pt x="15959" y="5548"/>
                </a:cubicBezTo>
                <a:close/>
                <a:moveTo>
                  <a:pt x="10466" y="5660"/>
                </a:moveTo>
                <a:cubicBezTo>
                  <a:pt x="10466" y="10475"/>
                  <a:pt x="10466" y="10475"/>
                  <a:pt x="10466" y="10475"/>
                </a:cubicBezTo>
                <a:cubicBezTo>
                  <a:pt x="6782" y="10475"/>
                  <a:pt x="6782" y="10475"/>
                  <a:pt x="6782" y="10475"/>
                </a:cubicBezTo>
                <a:cubicBezTo>
                  <a:pt x="6671" y="9891"/>
                  <a:pt x="6235" y="9418"/>
                  <a:pt x="5669" y="9251"/>
                </a:cubicBezTo>
                <a:cubicBezTo>
                  <a:pt x="5836" y="8109"/>
                  <a:pt x="6179" y="7005"/>
                  <a:pt x="6699" y="5947"/>
                </a:cubicBezTo>
                <a:cubicBezTo>
                  <a:pt x="7942" y="5771"/>
                  <a:pt x="9204" y="5678"/>
                  <a:pt x="10466" y="5660"/>
                </a:cubicBezTo>
                <a:close/>
                <a:moveTo>
                  <a:pt x="5938" y="10800"/>
                </a:moveTo>
                <a:cubicBezTo>
                  <a:pt x="5938" y="11208"/>
                  <a:pt x="5604" y="11542"/>
                  <a:pt x="5196" y="11542"/>
                </a:cubicBezTo>
                <a:cubicBezTo>
                  <a:pt x="4788" y="11542"/>
                  <a:pt x="4454" y="11208"/>
                  <a:pt x="4454" y="10800"/>
                </a:cubicBezTo>
                <a:cubicBezTo>
                  <a:pt x="4454" y="10392"/>
                  <a:pt x="4788" y="10058"/>
                  <a:pt x="5196" y="10058"/>
                </a:cubicBezTo>
                <a:cubicBezTo>
                  <a:pt x="5604" y="10058"/>
                  <a:pt x="5938" y="10392"/>
                  <a:pt x="5938" y="10800"/>
                </a:cubicBezTo>
                <a:close/>
                <a:moveTo>
                  <a:pt x="1327" y="11125"/>
                </a:moveTo>
                <a:cubicBezTo>
                  <a:pt x="3600" y="11125"/>
                  <a:pt x="3600" y="11125"/>
                  <a:pt x="3600" y="11125"/>
                </a:cubicBezTo>
                <a:cubicBezTo>
                  <a:pt x="3739" y="11784"/>
                  <a:pt x="4268" y="12294"/>
                  <a:pt x="4936" y="12405"/>
                </a:cubicBezTo>
                <a:cubicBezTo>
                  <a:pt x="5085" y="13463"/>
                  <a:pt x="5381" y="14502"/>
                  <a:pt x="5818" y="15513"/>
                </a:cubicBezTo>
                <a:cubicBezTo>
                  <a:pt x="4574" y="15300"/>
                  <a:pt x="3340" y="15003"/>
                  <a:pt x="2125" y="14632"/>
                </a:cubicBezTo>
                <a:cubicBezTo>
                  <a:pt x="1642" y="13537"/>
                  <a:pt x="1364" y="12349"/>
                  <a:pt x="1327" y="11125"/>
                </a:cubicBezTo>
                <a:close/>
                <a:moveTo>
                  <a:pt x="5669" y="12349"/>
                </a:moveTo>
                <a:cubicBezTo>
                  <a:pt x="6235" y="12173"/>
                  <a:pt x="6671" y="11709"/>
                  <a:pt x="6782" y="11125"/>
                </a:cubicBezTo>
                <a:cubicBezTo>
                  <a:pt x="10466" y="11125"/>
                  <a:pt x="10466" y="11125"/>
                  <a:pt x="10466" y="11125"/>
                </a:cubicBezTo>
                <a:cubicBezTo>
                  <a:pt x="10466" y="14771"/>
                  <a:pt x="10466" y="14771"/>
                  <a:pt x="10466" y="14771"/>
                </a:cubicBezTo>
                <a:cubicBezTo>
                  <a:pt x="9881" y="14892"/>
                  <a:pt x="9418" y="15328"/>
                  <a:pt x="9241" y="15894"/>
                </a:cubicBezTo>
                <a:cubicBezTo>
                  <a:pt x="8388" y="15847"/>
                  <a:pt x="7543" y="15773"/>
                  <a:pt x="6699" y="15653"/>
                </a:cubicBezTo>
                <a:cubicBezTo>
                  <a:pt x="6179" y="14586"/>
                  <a:pt x="5836" y="13481"/>
                  <a:pt x="5669" y="12349"/>
                </a:cubicBezTo>
                <a:close/>
                <a:moveTo>
                  <a:pt x="11542" y="16367"/>
                </a:moveTo>
                <a:cubicBezTo>
                  <a:pt x="11542" y="16775"/>
                  <a:pt x="11208" y="17109"/>
                  <a:pt x="10800" y="17109"/>
                </a:cubicBezTo>
                <a:cubicBezTo>
                  <a:pt x="10392" y="17109"/>
                  <a:pt x="10058" y="16775"/>
                  <a:pt x="10058" y="16367"/>
                </a:cubicBezTo>
                <a:cubicBezTo>
                  <a:pt x="10058" y="15959"/>
                  <a:pt x="10392" y="15625"/>
                  <a:pt x="10800" y="15625"/>
                </a:cubicBezTo>
                <a:cubicBezTo>
                  <a:pt x="11208" y="15625"/>
                  <a:pt x="11542" y="15959"/>
                  <a:pt x="11542" y="16367"/>
                </a:cubicBezTo>
                <a:close/>
                <a:moveTo>
                  <a:pt x="12349" y="15894"/>
                </a:moveTo>
                <a:cubicBezTo>
                  <a:pt x="12182" y="15328"/>
                  <a:pt x="11709" y="14892"/>
                  <a:pt x="11134" y="14771"/>
                </a:cubicBezTo>
                <a:cubicBezTo>
                  <a:pt x="11134" y="11125"/>
                  <a:pt x="11134" y="11125"/>
                  <a:pt x="11134" y="11125"/>
                </a:cubicBezTo>
                <a:cubicBezTo>
                  <a:pt x="16033" y="11125"/>
                  <a:pt x="16033" y="11125"/>
                  <a:pt x="16033" y="11125"/>
                </a:cubicBezTo>
                <a:cubicBezTo>
                  <a:pt x="15987" y="12684"/>
                  <a:pt x="15606" y="14205"/>
                  <a:pt x="14901" y="15653"/>
                </a:cubicBezTo>
                <a:cubicBezTo>
                  <a:pt x="14057" y="15773"/>
                  <a:pt x="13212" y="15847"/>
                  <a:pt x="12349" y="15894"/>
                </a:cubicBezTo>
                <a:close/>
                <a:moveTo>
                  <a:pt x="16766" y="10475"/>
                </a:moveTo>
                <a:cubicBezTo>
                  <a:pt x="16729" y="9251"/>
                  <a:pt x="16506" y="8063"/>
                  <a:pt x="16107" y="6912"/>
                </a:cubicBezTo>
                <a:cubicBezTo>
                  <a:pt x="16348" y="6745"/>
                  <a:pt x="16553" y="6523"/>
                  <a:pt x="16682" y="6254"/>
                </a:cubicBezTo>
                <a:cubicBezTo>
                  <a:pt x="17629" y="6439"/>
                  <a:pt x="18557" y="6680"/>
                  <a:pt x="19475" y="6968"/>
                </a:cubicBezTo>
                <a:cubicBezTo>
                  <a:pt x="19958" y="8063"/>
                  <a:pt x="20236" y="9241"/>
                  <a:pt x="20273" y="10475"/>
                </a:cubicBezTo>
                <a:lnTo>
                  <a:pt x="16766" y="10475"/>
                </a:lnTo>
                <a:close/>
                <a:moveTo>
                  <a:pt x="4092" y="4092"/>
                </a:moveTo>
                <a:cubicBezTo>
                  <a:pt x="5493" y="2700"/>
                  <a:pt x="7246" y="1791"/>
                  <a:pt x="9158" y="1457"/>
                </a:cubicBezTo>
                <a:cubicBezTo>
                  <a:pt x="8026" y="2514"/>
                  <a:pt x="7098" y="3684"/>
                  <a:pt x="6384" y="4955"/>
                </a:cubicBezTo>
                <a:cubicBezTo>
                  <a:pt x="6346" y="5020"/>
                  <a:pt x="6309" y="5075"/>
                  <a:pt x="6281" y="5140"/>
                </a:cubicBezTo>
                <a:cubicBezTo>
                  <a:pt x="5066" y="5326"/>
                  <a:pt x="3860" y="5586"/>
                  <a:pt x="2672" y="5910"/>
                </a:cubicBezTo>
                <a:cubicBezTo>
                  <a:pt x="3062" y="5261"/>
                  <a:pt x="3544" y="4648"/>
                  <a:pt x="4092" y="4092"/>
                </a:cubicBezTo>
                <a:close/>
                <a:moveTo>
                  <a:pt x="2672" y="15680"/>
                </a:moveTo>
                <a:cubicBezTo>
                  <a:pt x="3860" y="16014"/>
                  <a:pt x="5066" y="16274"/>
                  <a:pt x="6281" y="16451"/>
                </a:cubicBezTo>
                <a:cubicBezTo>
                  <a:pt x="6309" y="16515"/>
                  <a:pt x="6346" y="16580"/>
                  <a:pt x="6384" y="16645"/>
                </a:cubicBezTo>
                <a:cubicBezTo>
                  <a:pt x="7098" y="17916"/>
                  <a:pt x="8026" y="19086"/>
                  <a:pt x="9158" y="20134"/>
                </a:cubicBezTo>
                <a:cubicBezTo>
                  <a:pt x="7246" y="19800"/>
                  <a:pt x="5493" y="18900"/>
                  <a:pt x="4092" y="17499"/>
                </a:cubicBezTo>
                <a:cubicBezTo>
                  <a:pt x="3544" y="16952"/>
                  <a:pt x="3062" y="16339"/>
                  <a:pt x="2672" y="15680"/>
                </a:cubicBezTo>
                <a:close/>
                <a:moveTo>
                  <a:pt x="17499" y="17499"/>
                </a:moveTo>
                <a:cubicBezTo>
                  <a:pt x="16107" y="18900"/>
                  <a:pt x="14354" y="19809"/>
                  <a:pt x="12442" y="20134"/>
                </a:cubicBezTo>
                <a:cubicBezTo>
                  <a:pt x="13574" y="19086"/>
                  <a:pt x="14502" y="17916"/>
                  <a:pt x="15216" y="16645"/>
                </a:cubicBezTo>
                <a:cubicBezTo>
                  <a:pt x="15254" y="16580"/>
                  <a:pt x="15281" y="16515"/>
                  <a:pt x="15319" y="16451"/>
                </a:cubicBezTo>
                <a:cubicBezTo>
                  <a:pt x="16534" y="16274"/>
                  <a:pt x="17740" y="16014"/>
                  <a:pt x="18928" y="15680"/>
                </a:cubicBezTo>
                <a:cubicBezTo>
                  <a:pt x="18538" y="16339"/>
                  <a:pt x="18056" y="16952"/>
                  <a:pt x="17499" y="1749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288" name="Freeform 5"/>
          <p:cNvSpPr/>
          <p:nvPr/>
        </p:nvSpPr>
        <p:spPr>
          <a:xfrm>
            <a:off x="20223564" y="5745291"/>
            <a:ext cx="880109" cy="793339"/>
          </a:xfrm>
          <a:custGeom>
            <a:avLst/>
            <a:gdLst/>
            <a:ahLst/>
            <a:cxnLst>
              <a:cxn ang="0">
                <a:pos x="wd2" y="hd2"/>
              </a:cxn>
              <a:cxn ang="5400000">
                <a:pos x="wd2" y="hd2"/>
              </a:cxn>
              <a:cxn ang="10800000">
                <a:pos x="wd2" y="hd2"/>
              </a:cxn>
              <a:cxn ang="16200000">
                <a:pos x="wd2" y="hd2"/>
              </a:cxn>
            </a:cxnLst>
            <a:rect l="0" t="0" r="r" b="b"/>
            <a:pathLst>
              <a:path w="21600" h="21600" extrusionOk="0">
                <a:moveTo>
                  <a:pt x="21600" y="7214"/>
                </a:moveTo>
                <a:lnTo>
                  <a:pt x="16314" y="0"/>
                </a:lnTo>
                <a:lnTo>
                  <a:pt x="5286" y="0"/>
                </a:lnTo>
                <a:lnTo>
                  <a:pt x="0" y="7214"/>
                </a:lnTo>
                <a:lnTo>
                  <a:pt x="10800" y="21600"/>
                </a:lnTo>
                <a:lnTo>
                  <a:pt x="21600" y="7214"/>
                </a:lnTo>
                <a:close/>
                <a:moveTo>
                  <a:pt x="10838" y="19322"/>
                </a:moveTo>
                <a:lnTo>
                  <a:pt x="7149" y="8986"/>
                </a:lnTo>
                <a:lnTo>
                  <a:pt x="14603" y="8986"/>
                </a:lnTo>
                <a:lnTo>
                  <a:pt x="10952" y="19153"/>
                </a:lnTo>
                <a:lnTo>
                  <a:pt x="10838" y="19322"/>
                </a:lnTo>
                <a:close/>
                <a:moveTo>
                  <a:pt x="6921" y="8311"/>
                </a:moveTo>
                <a:lnTo>
                  <a:pt x="6921" y="8227"/>
                </a:lnTo>
                <a:lnTo>
                  <a:pt x="8480" y="5358"/>
                </a:lnTo>
                <a:lnTo>
                  <a:pt x="10382" y="8311"/>
                </a:lnTo>
                <a:lnTo>
                  <a:pt x="6921" y="8311"/>
                </a:lnTo>
                <a:close/>
                <a:moveTo>
                  <a:pt x="11256" y="8311"/>
                </a:moveTo>
                <a:lnTo>
                  <a:pt x="13234" y="5358"/>
                </a:lnTo>
                <a:lnTo>
                  <a:pt x="14793" y="8227"/>
                </a:lnTo>
                <a:lnTo>
                  <a:pt x="14793" y="8311"/>
                </a:lnTo>
                <a:lnTo>
                  <a:pt x="11256" y="8311"/>
                </a:lnTo>
                <a:close/>
                <a:moveTo>
                  <a:pt x="12283" y="17381"/>
                </a:moveTo>
                <a:lnTo>
                  <a:pt x="15325" y="8944"/>
                </a:lnTo>
                <a:lnTo>
                  <a:pt x="19394" y="7931"/>
                </a:lnTo>
                <a:lnTo>
                  <a:pt x="12283" y="17381"/>
                </a:lnTo>
                <a:close/>
                <a:moveTo>
                  <a:pt x="15439" y="8184"/>
                </a:moveTo>
                <a:lnTo>
                  <a:pt x="15439" y="8142"/>
                </a:lnTo>
                <a:lnTo>
                  <a:pt x="17037" y="5231"/>
                </a:lnTo>
                <a:lnTo>
                  <a:pt x="17683" y="7636"/>
                </a:lnTo>
                <a:lnTo>
                  <a:pt x="15439" y="8184"/>
                </a:lnTo>
                <a:close/>
                <a:moveTo>
                  <a:pt x="19851" y="7087"/>
                </a:moveTo>
                <a:lnTo>
                  <a:pt x="17949" y="7552"/>
                </a:lnTo>
                <a:lnTo>
                  <a:pt x="17227" y="4894"/>
                </a:lnTo>
                <a:lnTo>
                  <a:pt x="17645" y="4092"/>
                </a:lnTo>
                <a:lnTo>
                  <a:pt x="19851" y="7087"/>
                </a:lnTo>
                <a:close/>
                <a:moveTo>
                  <a:pt x="17493" y="3881"/>
                </a:moveTo>
                <a:lnTo>
                  <a:pt x="17113" y="4514"/>
                </a:lnTo>
                <a:lnTo>
                  <a:pt x="16656" y="2784"/>
                </a:lnTo>
                <a:lnTo>
                  <a:pt x="17493" y="3881"/>
                </a:lnTo>
                <a:close/>
                <a:moveTo>
                  <a:pt x="16276" y="2194"/>
                </a:moveTo>
                <a:lnTo>
                  <a:pt x="16961" y="4852"/>
                </a:lnTo>
                <a:lnTo>
                  <a:pt x="15554" y="7425"/>
                </a:lnTo>
                <a:lnTo>
                  <a:pt x="16200" y="2109"/>
                </a:lnTo>
                <a:lnTo>
                  <a:pt x="16276" y="2194"/>
                </a:lnTo>
                <a:close/>
                <a:moveTo>
                  <a:pt x="14869" y="7763"/>
                </a:moveTo>
                <a:lnTo>
                  <a:pt x="13386" y="5105"/>
                </a:lnTo>
                <a:lnTo>
                  <a:pt x="15592" y="1814"/>
                </a:lnTo>
                <a:lnTo>
                  <a:pt x="14869" y="7763"/>
                </a:lnTo>
                <a:close/>
                <a:moveTo>
                  <a:pt x="15477" y="1434"/>
                </a:moveTo>
                <a:lnTo>
                  <a:pt x="13234" y="4809"/>
                </a:lnTo>
                <a:lnTo>
                  <a:pt x="11370" y="1434"/>
                </a:lnTo>
                <a:lnTo>
                  <a:pt x="15477" y="1434"/>
                </a:lnTo>
                <a:close/>
                <a:moveTo>
                  <a:pt x="11066" y="1434"/>
                </a:moveTo>
                <a:lnTo>
                  <a:pt x="13082" y="5063"/>
                </a:lnTo>
                <a:lnTo>
                  <a:pt x="10914" y="8311"/>
                </a:lnTo>
                <a:lnTo>
                  <a:pt x="10686" y="8311"/>
                </a:lnTo>
                <a:lnTo>
                  <a:pt x="8632" y="5105"/>
                </a:lnTo>
                <a:lnTo>
                  <a:pt x="10610" y="1434"/>
                </a:lnTo>
                <a:lnTo>
                  <a:pt x="11066" y="1434"/>
                </a:lnTo>
                <a:close/>
                <a:moveTo>
                  <a:pt x="10306" y="1434"/>
                </a:moveTo>
                <a:lnTo>
                  <a:pt x="8442" y="4852"/>
                </a:lnTo>
                <a:lnTo>
                  <a:pt x="6237" y="1434"/>
                </a:lnTo>
                <a:lnTo>
                  <a:pt x="10306" y="1434"/>
                </a:lnTo>
                <a:close/>
                <a:moveTo>
                  <a:pt x="8328" y="5147"/>
                </a:moveTo>
                <a:lnTo>
                  <a:pt x="6883" y="7763"/>
                </a:lnTo>
                <a:lnTo>
                  <a:pt x="6161" y="1814"/>
                </a:lnTo>
                <a:lnTo>
                  <a:pt x="8328" y="5147"/>
                </a:lnTo>
                <a:close/>
                <a:moveTo>
                  <a:pt x="5324" y="2194"/>
                </a:moveTo>
                <a:lnTo>
                  <a:pt x="5514" y="1941"/>
                </a:lnTo>
                <a:lnTo>
                  <a:pt x="6237" y="7763"/>
                </a:lnTo>
                <a:lnTo>
                  <a:pt x="4639" y="4852"/>
                </a:lnTo>
                <a:lnTo>
                  <a:pt x="5324" y="2194"/>
                </a:lnTo>
                <a:close/>
                <a:moveTo>
                  <a:pt x="6161" y="8184"/>
                </a:moveTo>
                <a:lnTo>
                  <a:pt x="3917" y="7636"/>
                </a:lnTo>
                <a:lnTo>
                  <a:pt x="4525" y="5231"/>
                </a:lnTo>
                <a:lnTo>
                  <a:pt x="6161" y="8184"/>
                </a:lnTo>
                <a:close/>
                <a:moveTo>
                  <a:pt x="4906" y="2784"/>
                </a:moveTo>
                <a:lnTo>
                  <a:pt x="4449" y="4514"/>
                </a:lnTo>
                <a:lnTo>
                  <a:pt x="4107" y="3881"/>
                </a:lnTo>
                <a:lnTo>
                  <a:pt x="4906" y="2784"/>
                </a:lnTo>
                <a:close/>
                <a:moveTo>
                  <a:pt x="3955" y="4134"/>
                </a:moveTo>
                <a:lnTo>
                  <a:pt x="4373" y="4894"/>
                </a:lnTo>
                <a:lnTo>
                  <a:pt x="3651" y="7552"/>
                </a:lnTo>
                <a:lnTo>
                  <a:pt x="1749" y="7087"/>
                </a:lnTo>
                <a:lnTo>
                  <a:pt x="3955" y="4134"/>
                </a:lnTo>
                <a:close/>
                <a:moveTo>
                  <a:pt x="2206" y="7931"/>
                </a:moveTo>
                <a:lnTo>
                  <a:pt x="6427" y="8986"/>
                </a:lnTo>
                <a:lnTo>
                  <a:pt x="9583" y="17719"/>
                </a:lnTo>
                <a:lnTo>
                  <a:pt x="2206" y="7931"/>
                </a:lnTo>
                <a:close/>
              </a:path>
            </a:pathLst>
          </a:custGeom>
          <a:solidFill>
            <a:srgbClr val="000000"/>
          </a:solidFill>
          <a:ln w="12700">
            <a:miter lim="400000"/>
          </a:ln>
        </p:spPr>
        <p:txBody>
          <a:bodyPr tIns="91439" bIns="91439"/>
          <a:lstStyle/>
          <a:p>
            <a:pPr defTabSz="914400">
              <a:defRPr sz="5400" b="0">
                <a:solidFill>
                  <a:srgbClr val="4472C4"/>
                </a:solidFill>
                <a:latin typeface="Poppins Light"/>
                <a:ea typeface="Poppins Light"/>
                <a:cs typeface="Poppins Light"/>
                <a:sym typeface="Poppins Light"/>
              </a:defRPr>
            </a:pPr>
            <a:endParaRPr/>
          </a:p>
        </p:txBody>
      </p:sp>
      <p:sp>
        <p:nvSpPr>
          <p:cNvPr id="1289" name="Freeform 13"/>
          <p:cNvSpPr/>
          <p:nvPr/>
        </p:nvSpPr>
        <p:spPr>
          <a:xfrm>
            <a:off x="10431975" y="695808"/>
            <a:ext cx="856693" cy="856692"/>
          </a:xfrm>
          <a:custGeom>
            <a:avLst/>
            <a:gdLst/>
            <a:ahLst/>
            <a:cxnLst>
              <a:cxn ang="0">
                <a:pos x="wd2" y="hd2"/>
              </a:cxn>
              <a:cxn ang="5400000">
                <a:pos x="wd2" y="hd2"/>
              </a:cxn>
              <a:cxn ang="10800000">
                <a:pos x="wd2" y="hd2"/>
              </a:cxn>
              <a:cxn ang="16200000">
                <a:pos x="wd2" y="hd2"/>
              </a:cxn>
            </a:cxnLst>
            <a:rect l="0" t="0" r="r" b="b"/>
            <a:pathLst>
              <a:path w="21600" h="21600" extrusionOk="0">
                <a:moveTo>
                  <a:pt x="20133" y="11446"/>
                </a:moveTo>
                <a:cubicBezTo>
                  <a:pt x="20133" y="3830"/>
                  <a:pt x="20133" y="3830"/>
                  <a:pt x="20133" y="3830"/>
                </a:cubicBezTo>
                <a:cubicBezTo>
                  <a:pt x="20910" y="3580"/>
                  <a:pt x="21483" y="2861"/>
                  <a:pt x="21483" y="1996"/>
                </a:cubicBezTo>
                <a:cubicBezTo>
                  <a:pt x="21483" y="924"/>
                  <a:pt x="20617" y="59"/>
                  <a:pt x="19546" y="59"/>
                </a:cubicBezTo>
                <a:cubicBezTo>
                  <a:pt x="18592" y="59"/>
                  <a:pt x="17799" y="748"/>
                  <a:pt x="17638" y="1643"/>
                </a:cubicBezTo>
                <a:cubicBezTo>
                  <a:pt x="10184" y="1643"/>
                  <a:pt x="10184" y="1643"/>
                  <a:pt x="10184" y="1643"/>
                </a:cubicBezTo>
                <a:cubicBezTo>
                  <a:pt x="10052" y="719"/>
                  <a:pt x="9245" y="0"/>
                  <a:pt x="8276" y="0"/>
                </a:cubicBezTo>
                <a:cubicBezTo>
                  <a:pt x="7205" y="0"/>
                  <a:pt x="6339" y="866"/>
                  <a:pt x="6339" y="1937"/>
                </a:cubicBezTo>
                <a:cubicBezTo>
                  <a:pt x="6339" y="2172"/>
                  <a:pt x="6383" y="2392"/>
                  <a:pt x="6457" y="2597"/>
                </a:cubicBezTo>
                <a:cubicBezTo>
                  <a:pt x="2480" y="6412"/>
                  <a:pt x="2480" y="6412"/>
                  <a:pt x="2480" y="6412"/>
                </a:cubicBezTo>
                <a:cubicBezTo>
                  <a:pt x="2304" y="6368"/>
                  <a:pt x="2128" y="6339"/>
                  <a:pt x="1937" y="6339"/>
                </a:cubicBezTo>
                <a:cubicBezTo>
                  <a:pt x="866" y="6339"/>
                  <a:pt x="0" y="7205"/>
                  <a:pt x="0" y="8276"/>
                </a:cubicBezTo>
                <a:cubicBezTo>
                  <a:pt x="0" y="9186"/>
                  <a:pt x="631" y="9949"/>
                  <a:pt x="1467" y="10154"/>
                </a:cubicBezTo>
                <a:cubicBezTo>
                  <a:pt x="1467" y="17755"/>
                  <a:pt x="1467" y="17755"/>
                  <a:pt x="1467" y="17755"/>
                </a:cubicBezTo>
                <a:cubicBezTo>
                  <a:pt x="690" y="18005"/>
                  <a:pt x="117" y="18739"/>
                  <a:pt x="117" y="19604"/>
                </a:cubicBezTo>
                <a:cubicBezTo>
                  <a:pt x="117" y="20676"/>
                  <a:pt x="983" y="21541"/>
                  <a:pt x="2054" y="21541"/>
                </a:cubicBezTo>
                <a:cubicBezTo>
                  <a:pt x="2891" y="21541"/>
                  <a:pt x="3610" y="20998"/>
                  <a:pt x="3874" y="20250"/>
                </a:cubicBezTo>
                <a:cubicBezTo>
                  <a:pt x="11402" y="20250"/>
                  <a:pt x="11402" y="20250"/>
                  <a:pt x="11402" y="20250"/>
                </a:cubicBezTo>
                <a:cubicBezTo>
                  <a:pt x="11446" y="20309"/>
                  <a:pt x="11490" y="20353"/>
                  <a:pt x="11534" y="20411"/>
                </a:cubicBezTo>
                <a:cubicBezTo>
                  <a:pt x="11827" y="21101"/>
                  <a:pt x="12517" y="21600"/>
                  <a:pt x="13324" y="21600"/>
                </a:cubicBezTo>
                <a:cubicBezTo>
                  <a:pt x="14395" y="21600"/>
                  <a:pt x="15261" y="20734"/>
                  <a:pt x="15261" y="19663"/>
                </a:cubicBezTo>
                <a:cubicBezTo>
                  <a:pt x="15261" y="19252"/>
                  <a:pt x="15129" y="18871"/>
                  <a:pt x="14909" y="18562"/>
                </a:cubicBezTo>
                <a:cubicBezTo>
                  <a:pt x="18665" y="14982"/>
                  <a:pt x="18665" y="14982"/>
                  <a:pt x="18665" y="14982"/>
                </a:cubicBezTo>
                <a:cubicBezTo>
                  <a:pt x="18959" y="15158"/>
                  <a:pt x="19296" y="15261"/>
                  <a:pt x="19663" y="15261"/>
                </a:cubicBezTo>
                <a:cubicBezTo>
                  <a:pt x="20734" y="15261"/>
                  <a:pt x="21600" y="14395"/>
                  <a:pt x="21600" y="13324"/>
                </a:cubicBezTo>
                <a:cubicBezTo>
                  <a:pt x="21600" y="12414"/>
                  <a:pt x="20969" y="11651"/>
                  <a:pt x="20133" y="11446"/>
                </a:cubicBezTo>
                <a:close/>
                <a:moveTo>
                  <a:pt x="17726" y="13324"/>
                </a:moveTo>
                <a:cubicBezTo>
                  <a:pt x="17726" y="13353"/>
                  <a:pt x="17726" y="13397"/>
                  <a:pt x="17726" y="13427"/>
                </a:cubicBezTo>
                <a:cubicBezTo>
                  <a:pt x="17697" y="13676"/>
                  <a:pt x="17697" y="13676"/>
                  <a:pt x="17697" y="13676"/>
                </a:cubicBezTo>
                <a:cubicBezTo>
                  <a:pt x="17726" y="13720"/>
                  <a:pt x="17755" y="13779"/>
                  <a:pt x="17799" y="13823"/>
                </a:cubicBezTo>
                <a:cubicBezTo>
                  <a:pt x="17843" y="14014"/>
                  <a:pt x="17917" y="14190"/>
                  <a:pt x="18020" y="14336"/>
                </a:cubicBezTo>
                <a:cubicBezTo>
                  <a:pt x="14160" y="17917"/>
                  <a:pt x="14160" y="17917"/>
                  <a:pt x="14160" y="17917"/>
                </a:cubicBezTo>
                <a:cubicBezTo>
                  <a:pt x="14058" y="17873"/>
                  <a:pt x="13955" y="17829"/>
                  <a:pt x="13852" y="17799"/>
                </a:cubicBezTo>
                <a:cubicBezTo>
                  <a:pt x="13852" y="10154"/>
                  <a:pt x="13852" y="10154"/>
                  <a:pt x="13852" y="10154"/>
                </a:cubicBezTo>
                <a:cubicBezTo>
                  <a:pt x="14601" y="9890"/>
                  <a:pt x="15143" y="9171"/>
                  <a:pt x="15143" y="8335"/>
                </a:cubicBezTo>
                <a:cubicBezTo>
                  <a:pt x="15143" y="7880"/>
                  <a:pt x="14982" y="7469"/>
                  <a:pt x="14733" y="7132"/>
                </a:cubicBezTo>
                <a:cubicBezTo>
                  <a:pt x="18430" y="3580"/>
                  <a:pt x="18430" y="3580"/>
                  <a:pt x="18430" y="3580"/>
                </a:cubicBezTo>
                <a:cubicBezTo>
                  <a:pt x="18577" y="3683"/>
                  <a:pt x="18739" y="3757"/>
                  <a:pt x="18900" y="3815"/>
                </a:cubicBezTo>
                <a:cubicBezTo>
                  <a:pt x="18900" y="11548"/>
                  <a:pt x="18900" y="11548"/>
                  <a:pt x="18900" y="11548"/>
                </a:cubicBezTo>
                <a:cubicBezTo>
                  <a:pt x="18210" y="11842"/>
                  <a:pt x="17726" y="12517"/>
                  <a:pt x="17726" y="13324"/>
                </a:cubicBezTo>
                <a:close/>
                <a:moveTo>
                  <a:pt x="7014" y="3390"/>
                </a:moveTo>
                <a:cubicBezTo>
                  <a:pt x="7352" y="3683"/>
                  <a:pt x="7792" y="3874"/>
                  <a:pt x="8276" y="3874"/>
                </a:cubicBezTo>
                <a:cubicBezTo>
                  <a:pt x="9068" y="3874"/>
                  <a:pt x="9758" y="3390"/>
                  <a:pt x="10052" y="2700"/>
                </a:cubicBezTo>
                <a:cubicBezTo>
                  <a:pt x="10096" y="2641"/>
                  <a:pt x="10140" y="2583"/>
                  <a:pt x="10169" y="2524"/>
                </a:cubicBezTo>
                <a:cubicBezTo>
                  <a:pt x="17682" y="2524"/>
                  <a:pt x="17682" y="2524"/>
                  <a:pt x="17682" y="2524"/>
                </a:cubicBezTo>
                <a:cubicBezTo>
                  <a:pt x="17711" y="2641"/>
                  <a:pt x="17755" y="2759"/>
                  <a:pt x="17814" y="2861"/>
                </a:cubicBezTo>
                <a:cubicBezTo>
                  <a:pt x="13867" y="6515"/>
                  <a:pt x="13867" y="6515"/>
                  <a:pt x="13867" y="6515"/>
                </a:cubicBezTo>
                <a:cubicBezTo>
                  <a:pt x="13661" y="6442"/>
                  <a:pt x="13441" y="6398"/>
                  <a:pt x="13207" y="6398"/>
                </a:cubicBezTo>
                <a:cubicBezTo>
                  <a:pt x="12282" y="6398"/>
                  <a:pt x="11504" y="7058"/>
                  <a:pt x="11314" y="7924"/>
                </a:cubicBezTo>
                <a:cubicBezTo>
                  <a:pt x="3845" y="7924"/>
                  <a:pt x="3845" y="7924"/>
                  <a:pt x="3845" y="7924"/>
                </a:cubicBezTo>
                <a:cubicBezTo>
                  <a:pt x="3771" y="7528"/>
                  <a:pt x="3580" y="7176"/>
                  <a:pt x="3302" y="6897"/>
                </a:cubicBezTo>
                <a:lnTo>
                  <a:pt x="7014" y="3390"/>
                </a:lnTo>
                <a:close/>
                <a:moveTo>
                  <a:pt x="3947" y="19193"/>
                </a:moveTo>
                <a:cubicBezTo>
                  <a:pt x="3801" y="18518"/>
                  <a:pt x="3302" y="17961"/>
                  <a:pt x="2641" y="17755"/>
                </a:cubicBezTo>
                <a:cubicBezTo>
                  <a:pt x="2641" y="10081"/>
                  <a:pt x="2641" y="10081"/>
                  <a:pt x="2641" y="10081"/>
                </a:cubicBezTo>
                <a:cubicBezTo>
                  <a:pt x="3170" y="9876"/>
                  <a:pt x="3580" y="9450"/>
                  <a:pt x="3757" y="8907"/>
                </a:cubicBezTo>
                <a:cubicBezTo>
                  <a:pt x="7572" y="8951"/>
                  <a:pt x="7572" y="8951"/>
                  <a:pt x="7572" y="8951"/>
                </a:cubicBezTo>
                <a:cubicBezTo>
                  <a:pt x="8922" y="8922"/>
                  <a:pt x="8922" y="8922"/>
                  <a:pt x="8922" y="8922"/>
                </a:cubicBezTo>
                <a:cubicBezTo>
                  <a:pt x="11358" y="8922"/>
                  <a:pt x="11358" y="8922"/>
                  <a:pt x="11358" y="8922"/>
                </a:cubicBezTo>
                <a:cubicBezTo>
                  <a:pt x="11534" y="9479"/>
                  <a:pt x="11959" y="9920"/>
                  <a:pt x="12502" y="10140"/>
                </a:cubicBezTo>
                <a:cubicBezTo>
                  <a:pt x="12502" y="17902"/>
                  <a:pt x="12502" y="17902"/>
                  <a:pt x="12502" y="17902"/>
                </a:cubicBezTo>
                <a:cubicBezTo>
                  <a:pt x="12150" y="18078"/>
                  <a:pt x="11842" y="18342"/>
                  <a:pt x="11651" y="18695"/>
                </a:cubicBezTo>
                <a:cubicBezTo>
                  <a:pt x="11519" y="18841"/>
                  <a:pt x="11416" y="19003"/>
                  <a:pt x="11343" y="19193"/>
                </a:cubicBezTo>
                <a:lnTo>
                  <a:pt x="3947" y="1919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290" name="Freeform 9"/>
          <p:cNvSpPr/>
          <p:nvPr/>
        </p:nvSpPr>
        <p:spPr>
          <a:xfrm>
            <a:off x="802212" y="4148166"/>
            <a:ext cx="673543" cy="558356"/>
          </a:xfrm>
          <a:custGeom>
            <a:avLst/>
            <a:gdLst/>
            <a:ahLst/>
            <a:cxnLst>
              <a:cxn ang="0">
                <a:pos x="wd2" y="hd2"/>
              </a:cxn>
              <a:cxn ang="5400000">
                <a:pos x="wd2" y="hd2"/>
              </a:cxn>
              <a:cxn ang="10800000">
                <a:pos x="wd2" y="hd2"/>
              </a:cxn>
              <a:cxn ang="16200000">
                <a:pos x="wd2" y="hd2"/>
              </a:cxn>
            </a:cxnLst>
            <a:rect l="0" t="0" r="r" b="b"/>
            <a:pathLst>
              <a:path w="21421" h="21421" extrusionOk="0">
                <a:moveTo>
                  <a:pt x="19547" y="0"/>
                </a:moveTo>
                <a:cubicBezTo>
                  <a:pt x="15084" y="0"/>
                  <a:pt x="15084" y="0"/>
                  <a:pt x="15084" y="0"/>
                </a:cubicBezTo>
                <a:cubicBezTo>
                  <a:pt x="14013" y="0"/>
                  <a:pt x="12585" y="756"/>
                  <a:pt x="11871" y="1620"/>
                </a:cubicBezTo>
                <a:cubicBezTo>
                  <a:pt x="4373" y="10692"/>
                  <a:pt x="4373" y="10692"/>
                  <a:pt x="4373" y="10692"/>
                </a:cubicBezTo>
                <a:cubicBezTo>
                  <a:pt x="3570" y="11556"/>
                  <a:pt x="3570" y="13068"/>
                  <a:pt x="4373" y="13932"/>
                </a:cubicBezTo>
                <a:cubicBezTo>
                  <a:pt x="9907" y="20736"/>
                  <a:pt x="9907" y="20736"/>
                  <a:pt x="9907" y="20736"/>
                </a:cubicBezTo>
                <a:cubicBezTo>
                  <a:pt x="10621" y="21600"/>
                  <a:pt x="11871" y="21600"/>
                  <a:pt x="12585" y="20736"/>
                </a:cubicBezTo>
                <a:cubicBezTo>
                  <a:pt x="20082" y="11664"/>
                  <a:pt x="20082" y="11664"/>
                  <a:pt x="20082" y="11664"/>
                </a:cubicBezTo>
                <a:cubicBezTo>
                  <a:pt x="20885" y="10800"/>
                  <a:pt x="21421" y="8964"/>
                  <a:pt x="21421" y="7668"/>
                </a:cubicBezTo>
                <a:cubicBezTo>
                  <a:pt x="21421" y="2376"/>
                  <a:pt x="21421" y="2376"/>
                  <a:pt x="21421" y="2376"/>
                </a:cubicBezTo>
                <a:cubicBezTo>
                  <a:pt x="21421" y="1080"/>
                  <a:pt x="20618" y="0"/>
                  <a:pt x="19547" y="0"/>
                </a:cubicBezTo>
                <a:moveTo>
                  <a:pt x="16958" y="7668"/>
                </a:moveTo>
                <a:cubicBezTo>
                  <a:pt x="15976" y="7668"/>
                  <a:pt x="15084" y="6696"/>
                  <a:pt x="15084" y="5400"/>
                </a:cubicBezTo>
                <a:cubicBezTo>
                  <a:pt x="15084" y="4104"/>
                  <a:pt x="15976" y="3132"/>
                  <a:pt x="16958" y="3132"/>
                </a:cubicBezTo>
                <a:cubicBezTo>
                  <a:pt x="18029" y="3132"/>
                  <a:pt x="18922" y="4104"/>
                  <a:pt x="18922" y="5400"/>
                </a:cubicBezTo>
                <a:cubicBezTo>
                  <a:pt x="18922" y="6696"/>
                  <a:pt x="18029" y="7668"/>
                  <a:pt x="16958" y="7668"/>
                </a:cubicBezTo>
                <a:moveTo>
                  <a:pt x="1517" y="12852"/>
                </a:moveTo>
                <a:cubicBezTo>
                  <a:pt x="8300" y="21168"/>
                  <a:pt x="8300" y="21168"/>
                  <a:pt x="8300" y="21168"/>
                </a:cubicBezTo>
                <a:cubicBezTo>
                  <a:pt x="7586" y="21600"/>
                  <a:pt x="6694" y="21492"/>
                  <a:pt x="6069" y="20736"/>
                </a:cubicBezTo>
                <a:cubicBezTo>
                  <a:pt x="535" y="13932"/>
                  <a:pt x="535" y="13932"/>
                  <a:pt x="535" y="13932"/>
                </a:cubicBezTo>
                <a:cubicBezTo>
                  <a:pt x="-179" y="13068"/>
                  <a:pt x="-179" y="11556"/>
                  <a:pt x="535" y="10692"/>
                </a:cubicBezTo>
                <a:cubicBezTo>
                  <a:pt x="8033" y="1620"/>
                  <a:pt x="8033" y="1620"/>
                  <a:pt x="8033" y="1620"/>
                </a:cubicBezTo>
                <a:cubicBezTo>
                  <a:pt x="8747" y="756"/>
                  <a:pt x="10175" y="0"/>
                  <a:pt x="11246" y="0"/>
                </a:cubicBezTo>
                <a:cubicBezTo>
                  <a:pt x="1517" y="11772"/>
                  <a:pt x="1517" y="11772"/>
                  <a:pt x="1517" y="11772"/>
                </a:cubicBezTo>
                <a:cubicBezTo>
                  <a:pt x="1249" y="12096"/>
                  <a:pt x="1249" y="12636"/>
                  <a:pt x="1517" y="12852"/>
                </a:cubicBezTo>
              </a:path>
            </a:pathLst>
          </a:custGeom>
          <a:solidFill>
            <a:srgbClr val="000000"/>
          </a:solidFill>
          <a:ln w="12700">
            <a:miter lim="400000"/>
          </a:ln>
        </p:spPr>
        <p:txBody>
          <a:bodyPr tIns="91439" bIns="91439"/>
          <a:lstStyle/>
          <a:p>
            <a:pPr defTabSz="914400">
              <a:defRPr sz="4800" b="0">
                <a:latin typeface="Poppins Light"/>
                <a:ea typeface="Poppins Light"/>
                <a:cs typeface="Poppins Light"/>
                <a:sym typeface="Poppins Light"/>
              </a:defRPr>
            </a:pPr>
            <a:endParaRPr/>
          </a:p>
        </p:txBody>
      </p:sp>
      <p:sp>
        <p:nvSpPr>
          <p:cNvPr id="1291" name="Freeform 5"/>
          <p:cNvSpPr/>
          <p:nvPr/>
        </p:nvSpPr>
        <p:spPr>
          <a:xfrm>
            <a:off x="14516265" y="711687"/>
            <a:ext cx="823467" cy="824934"/>
          </a:xfrm>
          <a:custGeom>
            <a:avLst/>
            <a:gdLst/>
            <a:ahLst/>
            <a:cxnLst>
              <a:cxn ang="0">
                <a:pos x="wd2" y="hd2"/>
              </a:cxn>
              <a:cxn ang="5400000">
                <a:pos x="wd2" y="hd2"/>
              </a:cxn>
              <a:cxn ang="10800000">
                <a:pos x="wd2" y="hd2"/>
              </a:cxn>
              <a:cxn ang="16200000">
                <a:pos x="wd2" y="hd2"/>
              </a:cxn>
            </a:cxnLst>
            <a:rect l="0" t="0" r="r" b="b"/>
            <a:pathLst>
              <a:path w="21600" h="21600" extrusionOk="0">
                <a:moveTo>
                  <a:pt x="21600" y="7079"/>
                </a:moveTo>
                <a:lnTo>
                  <a:pt x="14490" y="0"/>
                </a:lnTo>
                <a:lnTo>
                  <a:pt x="2075" y="12392"/>
                </a:lnTo>
                <a:lnTo>
                  <a:pt x="0" y="21600"/>
                </a:lnTo>
                <a:lnTo>
                  <a:pt x="9167" y="19471"/>
                </a:lnTo>
                <a:lnTo>
                  <a:pt x="21600" y="7079"/>
                </a:lnTo>
                <a:close/>
                <a:moveTo>
                  <a:pt x="8571" y="18109"/>
                </a:moveTo>
                <a:lnTo>
                  <a:pt x="7437" y="16977"/>
                </a:lnTo>
                <a:lnTo>
                  <a:pt x="18487" y="5947"/>
                </a:lnTo>
                <a:lnTo>
                  <a:pt x="19640" y="7079"/>
                </a:lnTo>
                <a:lnTo>
                  <a:pt x="8571" y="18109"/>
                </a:lnTo>
                <a:close/>
                <a:moveTo>
                  <a:pt x="4458" y="19125"/>
                </a:moveTo>
                <a:lnTo>
                  <a:pt x="2441" y="17111"/>
                </a:lnTo>
                <a:lnTo>
                  <a:pt x="3209" y="13716"/>
                </a:lnTo>
                <a:lnTo>
                  <a:pt x="4362" y="14867"/>
                </a:lnTo>
                <a:lnTo>
                  <a:pt x="4343" y="14867"/>
                </a:lnTo>
                <a:lnTo>
                  <a:pt x="6957" y="17476"/>
                </a:lnTo>
                <a:lnTo>
                  <a:pt x="6957" y="17456"/>
                </a:lnTo>
                <a:lnTo>
                  <a:pt x="7841" y="18358"/>
                </a:lnTo>
                <a:lnTo>
                  <a:pt x="4458" y="19125"/>
                </a:lnTo>
                <a:close/>
                <a:moveTo>
                  <a:pt x="18006" y="5448"/>
                </a:moveTo>
                <a:lnTo>
                  <a:pt x="6957" y="16478"/>
                </a:lnTo>
                <a:lnTo>
                  <a:pt x="5342" y="14867"/>
                </a:lnTo>
                <a:lnTo>
                  <a:pt x="16392" y="3837"/>
                </a:lnTo>
                <a:lnTo>
                  <a:pt x="18006" y="5448"/>
                </a:lnTo>
                <a:close/>
                <a:moveTo>
                  <a:pt x="14490" y="1957"/>
                </a:moveTo>
                <a:lnTo>
                  <a:pt x="15893" y="3357"/>
                </a:lnTo>
                <a:lnTo>
                  <a:pt x="4843" y="14387"/>
                </a:lnTo>
                <a:lnTo>
                  <a:pt x="3440" y="12987"/>
                </a:lnTo>
                <a:lnTo>
                  <a:pt x="14490" y="1957"/>
                </a:lnTo>
                <a:close/>
              </a:path>
            </a:pathLst>
          </a:custGeom>
          <a:solidFill>
            <a:srgbClr val="000000"/>
          </a:solidFill>
          <a:ln w="12700">
            <a:miter lim="400000"/>
          </a:ln>
        </p:spPr>
        <p:txBody>
          <a:bodyPr tIns="91439" bIns="91439"/>
          <a:lstStyle/>
          <a:p>
            <a:pPr defTabSz="914400">
              <a:defRPr sz="5400" b="0">
                <a:solidFill>
                  <a:srgbClr val="000000">
                    <a:alpha val="20000"/>
                  </a:srgbClr>
                </a:solidFill>
                <a:latin typeface="Poppins Light"/>
                <a:ea typeface="Poppins Light"/>
                <a:cs typeface="Poppins Light"/>
                <a:sym typeface="Poppins Light"/>
              </a:defRPr>
            </a:pPr>
            <a:endParaRPr/>
          </a:p>
        </p:txBody>
      </p:sp>
      <p:sp>
        <p:nvSpPr>
          <p:cNvPr id="1292" name="Freeform 5"/>
          <p:cNvSpPr/>
          <p:nvPr/>
        </p:nvSpPr>
        <p:spPr>
          <a:xfrm>
            <a:off x="8480318" y="7492311"/>
            <a:ext cx="654824" cy="732119"/>
          </a:xfrm>
          <a:custGeom>
            <a:avLst/>
            <a:gdLst/>
            <a:ahLst/>
            <a:cxnLst>
              <a:cxn ang="0">
                <a:pos x="wd2" y="hd2"/>
              </a:cxn>
              <a:cxn ang="5400000">
                <a:pos x="wd2" y="hd2"/>
              </a:cxn>
              <a:cxn ang="10800000">
                <a:pos x="wd2" y="hd2"/>
              </a:cxn>
              <a:cxn ang="16200000">
                <a:pos x="wd2" y="hd2"/>
              </a:cxn>
            </a:cxnLst>
            <a:rect l="0" t="0" r="r" b="b"/>
            <a:pathLst>
              <a:path w="21009" h="21600" extrusionOk="0">
                <a:moveTo>
                  <a:pt x="12469" y="16650"/>
                </a:moveTo>
                <a:cubicBezTo>
                  <a:pt x="12223" y="16763"/>
                  <a:pt x="11978" y="16875"/>
                  <a:pt x="11610" y="16988"/>
                </a:cubicBezTo>
                <a:cubicBezTo>
                  <a:pt x="11364" y="16988"/>
                  <a:pt x="11241" y="17100"/>
                  <a:pt x="10996" y="17100"/>
                </a:cubicBezTo>
                <a:cubicBezTo>
                  <a:pt x="10996" y="18000"/>
                  <a:pt x="10996" y="18000"/>
                  <a:pt x="10996" y="18000"/>
                </a:cubicBezTo>
                <a:cubicBezTo>
                  <a:pt x="10014" y="18000"/>
                  <a:pt x="10014" y="18000"/>
                  <a:pt x="10014" y="18000"/>
                </a:cubicBezTo>
                <a:cubicBezTo>
                  <a:pt x="10014" y="17100"/>
                  <a:pt x="10014" y="17100"/>
                  <a:pt x="10014" y="17100"/>
                </a:cubicBezTo>
                <a:cubicBezTo>
                  <a:pt x="9769" y="16988"/>
                  <a:pt x="9646" y="16988"/>
                  <a:pt x="9400" y="16988"/>
                </a:cubicBezTo>
                <a:cubicBezTo>
                  <a:pt x="9032" y="16875"/>
                  <a:pt x="8787" y="16763"/>
                  <a:pt x="8419" y="16538"/>
                </a:cubicBezTo>
                <a:cubicBezTo>
                  <a:pt x="8173" y="16313"/>
                  <a:pt x="7928" y="16088"/>
                  <a:pt x="7805" y="15750"/>
                </a:cubicBezTo>
                <a:cubicBezTo>
                  <a:pt x="7682" y="15412"/>
                  <a:pt x="7560" y="15075"/>
                  <a:pt x="7560" y="14625"/>
                </a:cubicBezTo>
                <a:cubicBezTo>
                  <a:pt x="8541" y="14625"/>
                  <a:pt x="8541" y="14625"/>
                  <a:pt x="8541" y="14625"/>
                </a:cubicBezTo>
                <a:cubicBezTo>
                  <a:pt x="8541" y="14962"/>
                  <a:pt x="8541" y="15187"/>
                  <a:pt x="8664" y="15412"/>
                </a:cubicBezTo>
                <a:cubicBezTo>
                  <a:pt x="8787" y="15637"/>
                  <a:pt x="8910" y="15750"/>
                  <a:pt x="9155" y="15975"/>
                </a:cubicBezTo>
                <a:cubicBezTo>
                  <a:pt x="9278" y="16088"/>
                  <a:pt x="9523" y="16200"/>
                  <a:pt x="9769" y="16200"/>
                </a:cubicBezTo>
                <a:cubicBezTo>
                  <a:pt x="10137" y="16313"/>
                  <a:pt x="10382" y="16313"/>
                  <a:pt x="10628" y="16313"/>
                </a:cubicBezTo>
                <a:cubicBezTo>
                  <a:pt x="10873" y="16313"/>
                  <a:pt x="10996" y="16313"/>
                  <a:pt x="11241" y="16313"/>
                </a:cubicBezTo>
                <a:cubicBezTo>
                  <a:pt x="11487" y="16200"/>
                  <a:pt x="11732" y="16200"/>
                  <a:pt x="11855" y="16088"/>
                </a:cubicBezTo>
                <a:cubicBezTo>
                  <a:pt x="12100" y="15975"/>
                  <a:pt x="12223" y="15862"/>
                  <a:pt x="12346" y="15750"/>
                </a:cubicBezTo>
                <a:cubicBezTo>
                  <a:pt x="12469" y="15525"/>
                  <a:pt x="12469" y="15300"/>
                  <a:pt x="12469" y="15075"/>
                </a:cubicBezTo>
                <a:cubicBezTo>
                  <a:pt x="12469" y="14850"/>
                  <a:pt x="12346" y="14625"/>
                  <a:pt x="12223" y="14512"/>
                </a:cubicBezTo>
                <a:cubicBezTo>
                  <a:pt x="12100" y="14400"/>
                  <a:pt x="11978" y="14287"/>
                  <a:pt x="11732" y="14175"/>
                </a:cubicBezTo>
                <a:cubicBezTo>
                  <a:pt x="11487" y="14062"/>
                  <a:pt x="11241" y="13950"/>
                  <a:pt x="10996" y="13950"/>
                </a:cubicBezTo>
                <a:cubicBezTo>
                  <a:pt x="10137" y="13725"/>
                  <a:pt x="10137" y="13725"/>
                  <a:pt x="10137" y="13725"/>
                </a:cubicBezTo>
                <a:cubicBezTo>
                  <a:pt x="9891" y="13725"/>
                  <a:pt x="9523" y="13612"/>
                  <a:pt x="9278" y="13500"/>
                </a:cubicBezTo>
                <a:cubicBezTo>
                  <a:pt x="9032" y="13500"/>
                  <a:pt x="8787" y="13387"/>
                  <a:pt x="8541" y="13162"/>
                </a:cubicBezTo>
                <a:cubicBezTo>
                  <a:pt x="8296" y="13050"/>
                  <a:pt x="8173" y="12937"/>
                  <a:pt x="7928" y="12712"/>
                </a:cubicBezTo>
                <a:cubicBezTo>
                  <a:pt x="7805" y="12487"/>
                  <a:pt x="7805" y="12262"/>
                  <a:pt x="7805" y="11925"/>
                </a:cubicBezTo>
                <a:cubicBezTo>
                  <a:pt x="7805" y="11588"/>
                  <a:pt x="7805" y="11250"/>
                  <a:pt x="8050" y="11025"/>
                </a:cubicBezTo>
                <a:cubicBezTo>
                  <a:pt x="8173" y="10800"/>
                  <a:pt x="8419" y="10575"/>
                  <a:pt x="8664" y="10350"/>
                </a:cubicBezTo>
                <a:cubicBezTo>
                  <a:pt x="8910" y="10237"/>
                  <a:pt x="9155" y="10125"/>
                  <a:pt x="9523" y="10012"/>
                </a:cubicBezTo>
                <a:cubicBezTo>
                  <a:pt x="9646" y="10012"/>
                  <a:pt x="9769" y="9900"/>
                  <a:pt x="10014" y="9900"/>
                </a:cubicBezTo>
                <a:cubicBezTo>
                  <a:pt x="10014" y="9000"/>
                  <a:pt x="10014" y="9000"/>
                  <a:pt x="10014" y="9000"/>
                </a:cubicBezTo>
                <a:cubicBezTo>
                  <a:pt x="10996" y="9000"/>
                  <a:pt x="10996" y="9000"/>
                  <a:pt x="10996" y="9000"/>
                </a:cubicBezTo>
                <a:cubicBezTo>
                  <a:pt x="10996" y="9900"/>
                  <a:pt x="10996" y="9900"/>
                  <a:pt x="10996" y="9900"/>
                </a:cubicBezTo>
                <a:cubicBezTo>
                  <a:pt x="11119" y="10012"/>
                  <a:pt x="11364" y="10012"/>
                  <a:pt x="11487" y="10012"/>
                </a:cubicBezTo>
                <a:cubicBezTo>
                  <a:pt x="11855" y="10125"/>
                  <a:pt x="12100" y="10237"/>
                  <a:pt x="12346" y="10462"/>
                </a:cubicBezTo>
                <a:cubicBezTo>
                  <a:pt x="12591" y="10575"/>
                  <a:pt x="12714" y="10800"/>
                  <a:pt x="12960" y="11138"/>
                </a:cubicBezTo>
                <a:cubicBezTo>
                  <a:pt x="13082" y="11363"/>
                  <a:pt x="13082" y="11700"/>
                  <a:pt x="13082" y="12037"/>
                </a:cubicBezTo>
                <a:cubicBezTo>
                  <a:pt x="12223" y="12037"/>
                  <a:pt x="12223" y="12037"/>
                  <a:pt x="12223" y="12037"/>
                </a:cubicBezTo>
                <a:cubicBezTo>
                  <a:pt x="12100" y="11588"/>
                  <a:pt x="11978" y="11250"/>
                  <a:pt x="11610" y="11025"/>
                </a:cubicBezTo>
                <a:cubicBezTo>
                  <a:pt x="11364" y="10800"/>
                  <a:pt x="10873" y="10687"/>
                  <a:pt x="10382" y="10687"/>
                </a:cubicBezTo>
                <a:cubicBezTo>
                  <a:pt x="10137" y="10687"/>
                  <a:pt x="10014" y="10687"/>
                  <a:pt x="9769" y="10687"/>
                </a:cubicBezTo>
                <a:cubicBezTo>
                  <a:pt x="9646" y="10800"/>
                  <a:pt x="9400" y="10800"/>
                  <a:pt x="9278" y="10913"/>
                </a:cubicBezTo>
                <a:cubicBezTo>
                  <a:pt x="9155" y="11025"/>
                  <a:pt x="9032" y="11138"/>
                  <a:pt x="8910" y="11250"/>
                </a:cubicBezTo>
                <a:cubicBezTo>
                  <a:pt x="8787" y="11475"/>
                  <a:pt x="8787" y="11588"/>
                  <a:pt x="8787" y="11813"/>
                </a:cubicBezTo>
                <a:cubicBezTo>
                  <a:pt x="8787" y="12037"/>
                  <a:pt x="8787" y="12262"/>
                  <a:pt x="8910" y="12375"/>
                </a:cubicBezTo>
                <a:cubicBezTo>
                  <a:pt x="9155" y="12487"/>
                  <a:pt x="9278" y="12600"/>
                  <a:pt x="9523" y="12712"/>
                </a:cubicBezTo>
                <a:cubicBezTo>
                  <a:pt x="9769" y="12825"/>
                  <a:pt x="10014" y="12825"/>
                  <a:pt x="10260" y="12937"/>
                </a:cubicBezTo>
                <a:cubicBezTo>
                  <a:pt x="10505" y="12937"/>
                  <a:pt x="10873" y="13050"/>
                  <a:pt x="11119" y="13050"/>
                </a:cubicBezTo>
                <a:cubicBezTo>
                  <a:pt x="11364" y="13162"/>
                  <a:pt x="11732" y="13162"/>
                  <a:pt x="11978" y="13275"/>
                </a:cubicBezTo>
                <a:cubicBezTo>
                  <a:pt x="12223" y="13387"/>
                  <a:pt x="12469" y="13500"/>
                  <a:pt x="12714" y="13612"/>
                </a:cubicBezTo>
                <a:cubicBezTo>
                  <a:pt x="12960" y="13837"/>
                  <a:pt x="13082" y="13950"/>
                  <a:pt x="13205" y="14175"/>
                </a:cubicBezTo>
                <a:cubicBezTo>
                  <a:pt x="13328" y="14400"/>
                  <a:pt x="13450" y="14737"/>
                  <a:pt x="13450" y="15075"/>
                </a:cubicBezTo>
                <a:cubicBezTo>
                  <a:pt x="13450" y="15412"/>
                  <a:pt x="13328" y="15750"/>
                  <a:pt x="13205" y="15975"/>
                </a:cubicBezTo>
                <a:cubicBezTo>
                  <a:pt x="12960" y="16200"/>
                  <a:pt x="12837" y="16425"/>
                  <a:pt x="12469" y="16650"/>
                </a:cubicBezTo>
                <a:close/>
                <a:moveTo>
                  <a:pt x="12837" y="6300"/>
                </a:moveTo>
                <a:cubicBezTo>
                  <a:pt x="10505" y="6300"/>
                  <a:pt x="10505" y="6300"/>
                  <a:pt x="10505" y="6300"/>
                </a:cubicBezTo>
                <a:cubicBezTo>
                  <a:pt x="8173" y="6300"/>
                  <a:pt x="8173" y="6300"/>
                  <a:pt x="8173" y="6300"/>
                </a:cubicBezTo>
                <a:cubicBezTo>
                  <a:pt x="5473" y="7987"/>
                  <a:pt x="2896" y="11363"/>
                  <a:pt x="1423" y="14512"/>
                </a:cubicBezTo>
                <a:cubicBezTo>
                  <a:pt x="73" y="17663"/>
                  <a:pt x="1791" y="20700"/>
                  <a:pt x="4982" y="20700"/>
                </a:cubicBezTo>
                <a:cubicBezTo>
                  <a:pt x="10505" y="20700"/>
                  <a:pt x="10505" y="20700"/>
                  <a:pt x="10505" y="20700"/>
                </a:cubicBezTo>
                <a:cubicBezTo>
                  <a:pt x="16028" y="20700"/>
                  <a:pt x="16028" y="20700"/>
                  <a:pt x="16028" y="20700"/>
                </a:cubicBezTo>
                <a:cubicBezTo>
                  <a:pt x="19219" y="20700"/>
                  <a:pt x="20937" y="17663"/>
                  <a:pt x="19587" y="14512"/>
                </a:cubicBezTo>
                <a:cubicBezTo>
                  <a:pt x="18114" y="11363"/>
                  <a:pt x="15537" y="7987"/>
                  <a:pt x="12837" y="6300"/>
                </a:cubicBezTo>
                <a:close/>
                <a:moveTo>
                  <a:pt x="14432" y="1125"/>
                </a:moveTo>
                <a:cubicBezTo>
                  <a:pt x="14187" y="1012"/>
                  <a:pt x="13328" y="900"/>
                  <a:pt x="12837" y="900"/>
                </a:cubicBezTo>
                <a:cubicBezTo>
                  <a:pt x="12837" y="900"/>
                  <a:pt x="12714" y="900"/>
                  <a:pt x="12714" y="900"/>
                </a:cubicBezTo>
                <a:cubicBezTo>
                  <a:pt x="12346" y="1012"/>
                  <a:pt x="11978" y="1237"/>
                  <a:pt x="11610" y="1350"/>
                </a:cubicBezTo>
                <a:cubicBezTo>
                  <a:pt x="11241" y="1462"/>
                  <a:pt x="10873" y="1462"/>
                  <a:pt x="10505" y="1575"/>
                </a:cubicBezTo>
                <a:cubicBezTo>
                  <a:pt x="10137" y="1462"/>
                  <a:pt x="9769" y="1462"/>
                  <a:pt x="9400" y="1350"/>
                </a:cubicBezTo>
                <a:cubicBezTo>
                  <a:pt x="9032" y="1237"/>
                  <a:pt x="8664" y="1012"/>
                  <a:pt x="8296" y="900"/>
                </a:cubicBezTo>
                <a:cubicBezTo>
                  <a:pt x="8296" y="900"/>
                  <a:pt x="8173" y="900"/>
                  <a:pt x="8173" y="900"/>
                </a:cubicBezTo>
                <a:cubicBezTo>
                  <a:pt x="7682" y="900"/>
                  <a:pt x="6823" y="1012"/>
                  <a:pt x="6578" y="1125"/>
                </a:cubicBezTo>
                <a:cubicBezTo>
                  <a:pt x="4860" y="1350"/>
                  <a:pt x="6087" y="2700"/>
                  <a:pt x="7437" y="4612"/>
                </a:cubicBezTo>
                <a:cubicBezTo>
                  <a:pt x="7928" y="5400"/>
                  <a:pt x="7928" y="5400"/>
                  <a:pt x="7928" y="5400"/>
                </a:cubicBezTo>
                <a:cubicBezTo>
                  <a:pt x="10505" y="5400"/>
                  <a:pt x="10505" y="5400"/>
                  <a:pt x="10505" y="5400"/>
                </a:cubicBezTo>
                <a:cubicBezTo>
                  <a:pt x="13082" y="5400"/>
                  <a:pt x="13082" y="5400"/>
                  <a:pt x="13082" y="5400"/>
                </a:cubicBezTo>
                <a:cubicBezTo>
                  <a:pt x="13573" y="4612"/>
                  <a:pt x="13573" y="4612"/>
                  <a:pt x="13573" y="4612"/>
                </a:cubicBezTo>
                <a:cubicBezTo>
                  <a:pt x="14923" y="2700"/>
                  <a:pt x="16150" y="1350"/>
                  <a:pt x="14432" y="1125"/>
                </a:cubicBezTo>
                <a:close/>
                <a:moveTo>
                  <a:pt x="20446" y="14175"/>
                </a:moveTo>
                <a:cubicBezTo>
                  <a:pt x="21305" y="16088"/>
                  <a:pt x="21182" y="18113"/>
                  <a:pt x="20078" y="19575"/>
                </a:cubicBezTo>
                <a:cubicBezTo>
                  <a:pt x="19219" y="20925"/>
                  <a:pt x="17746" y="21600"/>
                  <a:pt x="16028" y="21600"/>
                </a:cubicBezTo>
                <a:cubicBezTo>
                  <a:pt x="10505" y="21600"/>
                  <a:pt x="10505" y="21600"/>
                  <a:pt x="10505" y="21600"/>
                </a:cubicBezTo>
                <a:cubicBezTo>
                  <a:pt x="4982" y="21600"/>
                  <a:pt x="4982" y="21600"/>
                  <a:pt x="4982" y="21600"/>
                </a:cubicBezTo>
                <a:cubicBezTo>
                  <a:pt x="3264" y="21600"/>
                  <a:pt x="1791" y="20925"/>
                  <a:pt x="932" y="19575"/>
                </a:cubicBezTo>
                <a:cubicBezTo>
                  <a:pt x="-172" y="18113"/>
                  <a:pt x="-295" y="16088"/>
                  <a:pt x="564" y="14175"/>
                </a:cubicBezTo>
                <a:cubicBezTo>
                  <a:pt x="2160" y="10800"/>
                  <a:pt x="4614" y="7650"/>
                  <a:pt x="7069" y="5850"/>
                </a:cubicBezTo>
                <a:cubicBezTo>
                  <a:pt x="7069" y="5850"/>
                  <a:pt x="7069" y="5850"/>
                  <a:pt x="7069" y="5850"/>
                </a:cubicBezTo>
                <a:cubicBezTo>
                  <a:pt x="6578" y="5175"/>
                  <a:pt x="6578" y="5175"/>
                  <a:pt x="6578" y="5175"/>
                </a:cubicBezTo>
                <a:cubicBezTo>
                  <a:pt x="6455" y="4837"/>
                  <a:pt x="6210" y="4612"/>
                  <a:pt x="6087" y="4387"/>
                </a:cubicBezTo>
                <a:cubicBezTo>
                  <a:pt x="5105" y="3038"/>
                  <a:pt x="4491" y="2025"/>
                  <a:pt x="4860" y="1125"/>
                </a:cubicBezTo>
                <a:cubicBezTo>
                  <a:pt x="5105" y="675"/>
                  <a:pt x="5596" y="337"/>
                  <a:pt x="6332" y="225"/>
                </a:cubicBezTo>
                <a:cubicBezTo>
                  <a:pt x="6578" y="225"/>
                  <a:pt x="7560" y="0"/>
                  <a:pt x="8173" y="0"/>
                </a:cubicBezTo>
                <a:cubicBezTo>
                  <a:pt x="8296" y="0"/>
                  <a:pt x="8419" y="0"/>
                  <a:pt x="8541" y="0"/>
                </a:cubicBezTo>
                <a:cubicBezTo>
                  <a:pt x="8910" y="112"/>
                  <a:pt x="9155" y="225"/>
                  <a:pt x="9523" y="337"/>
                </a:cubicBezTo>
                <a:cubicBezTo>
                  <a:pt x="9646" y="450"/>
                  <a:pt x="9646" y="450"/>
                  <a:pt x="9769" y="450"/>
                </a:cubicBezTo>
                <a:cubicBezTo>
                  <a:pt x="10014" y="562"/>
                  <a:pt x="10260" y="562"/>
                  <a:pt x="10505" y="675"/>
                </a:cubicBezTo>
                <a:cubicBezTo>
                  <a:pt x="10750" y="562"/>
                  <a:pt x="10996" y="562"/>
                  <a:pt x="11241" y="450"/>
                </a:cubicBezTo>
                <a:cubicBezTo>
                  <a:pt x="11364" y="450"/>
                  <a:pt x="11364" y="450"/>
                  <a:pt x="11487" y="337"/>
                </a:cubicBezTo>
                <a:cubicBezTo>
                  <a:pt x="11855" y="225"/>
                  <a:pt x="12100" y="112"/>
                  <a:pt x="12469" y="0"/>
                </a:cubicBezTo>
                <a:cubicBezTo>
                  <a:pt x="12591" y="0"/>
                  <a:pt x="12714" y="0"/>
                  <a:pt x="12837" y="0"/>
                </a:cubicBezTo>
                <a:cubicBezTo>
                  <a:pt x="13450" y="0"/>
                  <a:pt x="14432" y="225"/>
                  <a:pt x="14678" y="225"/>
                </a:cubicBezTo>
                <a:cubicBezTo>
                  <a:pt x="15414" y="337"/>
                  <a:pt x="15905" y="675"/>
                  <a:pt x="16150" y="1125"/>
                </a:cubicBezTo>
                <a:cubicBezTo>
                  <a:pt x="16519" y="2025"/>
                  <a:pt x="15905" y="3038"/>
                  <a:pt x="14923" y="4387"/>
                </a:cubicBezTo>
                <a:cubicBezTo>
                  <a:pt x="14800" y="4612"/>
                  <a:pt x="14555" y="4837"/>
                  <a:pt x="14432" y="5175"/>
                </a:cubicBezTo>
                <a:cubicBezTo>
                  <a:pt x="13941" y="5850"/>
                  <a:pt x="13941" y="5850"/>
                  <a:pt x="13941" y="5850"/>
                </a:cubicBezTo>
                <a:cubicBezTo>
                  <a:pt x="13941" y="5850"/>
                  <a:pt x="13941" y="5850"/>
                  <a:pt x="13941" y="5850"/>
                </a:cubicBezTo>
                <a:cubicBezTo>
                  <a:pt x="16396" y="7650"/>
                  <a:pt x="18850" y="10800"/>
                  <a:pt x="20446" y="14175"/>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293" name="Freeform 209"/>
          <p:cNvSpPr/>
          <p:nvPr/>
        </p:nvSpPr>
        <p:spPr>
          <a:xfrm>
            <a:off x="6452804" y="7538615"/>
            <a:ext cx="731527" cy="639511"/>
          </a:xfrm>
          <a:custGeom>
            <a:avLst/>
            <a:gdLst/>
            <a:ahLst/>
            <a:cxnLst>
              <a:cxn ang="0">
                <a:pos x="wd2" y="hd2"/>
              </a:cxn>
              <a:cxn ang="5400000">
                <a:pos x="wd2" y="hd2"/>
              </a:cxn>
              <a:cxn ang="10800000">
                <a:pos x="wd2" y="hd2"/>
              </a:cxn>
              <a:cxn ang="16200000">
                <a:pos x="wd2" y="hd2"/>
              </a:cxn>
            </a:cxnLst>
            <a:rect l="0" t="0" r="r" b="b"/>
            <a:pathLst>
              <a:path w="21600" h="21600" extrusionOk="0">
                <a:moveTo>
                  <a:pt x="19913" y="14657"/>
                </a:moveTo>
                <a:cubicBezTo>
                  <a:pt x="12150" y="10029"/>
                  <a:pt x="12150" y="10029"/>
                  <a:pt x="12150" y="10029"/>
                </a:cubicBezTo>
                <a:cubicBezTo>
                  <a:pt x="12150" y="9257"/>
                  <a:pt x="12488" y="8871"/>
                  <a:pt x="12825" y="8486"/>
                </a:cubicBezTo>
                <a:cubicBezTo>
                  <a:pt x="14175" y="7714"/>
                  <a:pt x="14850" y="6171"/>
                  <a:pt x="14850" y="4629"/>
                </a:cubicBezTo>
                <a:cubicBezTo>
                  <a:pt x="14850" y="1929"/>
                  <a:pt x="13163" y="0"/>
                  <a:pt x="10800" y="0"/>
                </a:cubicBezTo>
                <a:cubicBezTo>
                  <a:pt x="8438" y="0"/>
                  <a:pt x="6750" y="1929"/>
                  <a:pt x="6750" y="4629"/>
                </a:cubicBezTo>
                <a:cubicBezTo>
                  <a:pt x="6750" y="5400"/>
                  <a:pt x="7425" y="6171"/>
                  <a:pt x="8100" y="6171"/>
                </a:cubicBezTo>
                <a:cubicBezTo>
                  <a:pt x="8775" y="6171"/>
                  <a:pt x="9450" y="5400"/>
                  <a:pt x="9450" y="4629"/>
                </a:cubicBezTo>
                <a:cubicBezTo>
                  <a:pt x="9450" y="3857"/>
                  <a:pt x="10125" y="3086"/>
                  <a:pt x="10800" y="3086"/>
                </a:cubicBezTo>
                <a:cubicBezTo>
                  <a:pt x="11475" y="3086"/>
                  <a:pt x="12150" y="3857"/>
                  <a:pt x="12150" y="4629"/>
                </a:cubicBezTo>
                <a:cubicBezTo>
                  <a:pt x="12150" y="5014"/>
                  <a:pt x="11813" y="5786"/>
                  <a:pt x="11475" y="5786"/>
                </a:cubicBezTo>
                <a:cubicBezTo>
                  <a:pt x="10125" y="6943"/>
                  <a:pt x="9450" y="8100"/>
                  <a:pt x="9450" y="10029"/>
                </a:cubicBezTo>
                <a:cubicBezTo>
                  <a:pt x="1688" y="14657"/>
                  <a:pt x="1688" y="14657"/>
                  <a:pt x="1688" y="14657"/>
                </a:cubicBezTo>
                <a:cubicBezTo>
                  <a:pt x="675" y="15429"/>
                  <a:pt x="0" y="16971"/>
                  <a:pt x="0" y="18514"/>
                </a:cubicBezTo>
                <a:cubicBezTo>
                  <a:pt x="0" y="20057"/>
                  <a:pt x="1350" y="21600"/>
                  <a:pt x="2700" y="21600"/>
                </a:cubicBezTo>
                <a:cubicBezTo>
                  <a:pt x="18900" y="21600"/>
                  <a:pt x="18900" y="21600"/>
                  <a:pt x="18900" y="21600"/>
                </a:cubicBezTo>
                <a:cubicBezTo>
                  <a:pt x="20250" y="21600"/>
                  <a:pt x="21600" y="20057"/>
                  <a:pt x="21600" y="18514"/>
                </a:cubicBezTo>
                <a:cubicBezTo>
                  <a:pt x="21600" y="16971"/>
                  <a:pt x="20925" y="15429"/>
                  <a:pt x="19913" y="14657"/>
                </a:cubicBezTo>
                <a:close/>
                <a:moveTo>
                  <a:pt x="2700" y="18514"/>
                </a:moveTo>
                <a:cubicBezTo>
                  <a:pt x="2700" y="18129"/>
                  <a:pt x="3038" y="17743"/>
                  <a:pt x="3038" y="17357"/>
                </a:cubicBezTo>
                <a:cubicBezTo>
                  <a:pt x="10800" y="12729"/>
                  <a:pt x="10800" y="12729"/>
                  <a:pt x="10800" y="12729"/>
                </a:cubicBezTo>
                <a:cubicBezTo>
                  <a:pt x="18225" y="17357"/>
                  <a:pt x="18225" y="17357"/>
                  <a:pt x="18225" y="17357"/>
                </a:cubicBezTo>
                <a:cubicBezTo>
                  <a:pt x="18563" y="17743"/>
                  <a:pt x="18900" y="18129"/>
                  <a:pt x="18900" y="18514"/>
                </a:cubicBezTo>
                <a:lnTo>
                  <a:pt x="2700" y="18514"/>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298" name="Group 210"/>
          <p:cNvGrpSpPr/>
          <p:nvPr/>
        </p:nvGrpSpPr>
        <p:grpSpPr>
          <a:xfrm>
            <a:off x="835789" y="5666866"/>
            <a:ext cx="600769" cy="950191"/>
            <a:chOff x="0" y="0"/>
            <a:chExt cx="600767" cy="950189"/>
          </a:xfrm>
        </p:grpSpPr>
        <p:sp>
          <p:nvSpPr>
            <p:cNvPr id="1294" name="Freeform 9"/>
            <p:cNvSpPr/>
            <p:nvPr/>
          </p:nvSpPr>
          <p:spPr>
            <a:xfrm>
              <a:off x="0" y="-1"/>
              <a:ext cx="600768" cy="950191"/>
            </a:xfrm>
            <a:custGeom>
              <a:avLst/>
              <a:gdLst/>
              <a:ahLst/>
              <a:cxnLst>
                <a:cxn ang="0">
                  <a:pos x="wd2" y="hd2"/>
                </a:cxn>
                <a:cxn ang="5400000">
                  <a:pos x="wd2" y="hd2"/>
                </a:cxn>
                <a:cxn ang="10800000">
                  <a:pos x="wd2" y="hd2"/>
                </a:cxn>
                <a:cxn ang="16200000">
                  <a:pos x="wd2" y="hd2"/>
                </a:cxn>
              </a:cxnLst>
              <a:rect l="0" t="0" r="r" b="b"/>
              <a:pathLst>
                <a:path w="21600" h="21600" extrusionOk="0">
                  <a:moveTo>
                    <a:pt x="18360" y="0"/>
                  </a:moveTo>
                  <a:cubicBezTo>
                    <a:pt x="2970" y="0"/>
                    <a:pt x="2970" y="0"/>
                    <a:pt x="2970" y="0"/>
                  </a:cubicBezTo>
                  <a:cubicBezTo>
                    <a:pt x="1350" y="0"/>
                    <a:pt x="0" y="844"/>
                    <a:pt x="0" y="1856"/>
                  </a:cubicBezTo>
                  <a:cubicBezTo>
                    <a:pt x="0" y="19575"/>
                    <a:pt x="0" y="19575"/>
                    <a:pt x="0" y="19575"/>
                  </a:cubicBezTo>
                  <a:cubicBezTo>
                    <a:pt x="0" y="20756"/>
                    <a:pt x="1350" y="21600"/>
                    <a:pt x="2970" y="21600"/>
                  </a:cubicBezTo>
                  <a:cubicBezTo>
                    <a:pt x="18360" y="21600"/>
                    <a:pt x="18360" y="21600"/>
                    <a:pt x="18360" y="21600"/>
                  </a:cubicBezTo>
                  <a:cubicBezTo>
                    <a:pt x="20250" y="21600"/>
                    <a:pt x="21600" y="20756"/>
                    <a:pt x="21600" y="19575"/>
                  </a:cubicBezTo>
                  <a:cubicBezTo>
                    <a:pt x="21600" y="1856"/>
                    <a:pt x="21600" y="1856"/>
                    <a:pt x="21600" y="1856"/>
                  </a:cubicBezTo>
                  <a:cubicBezTo>
                    <a:pt x="21600" y="844"/>
                    <a:pt x="20250" y="0"/>
                    <a:pt x="18360" y="0"/>
                  </a:cubicBezTo>
                  <a:close/>
                  <a:moveTo>
                    <a:pt x="19440" y="19575"/>
                  </a:moveTo>
                  <a:cubicBezTo>
                    <a:pt x="19440" y="19912"/>
                    <a:pt x="18900" y="20250"/>
                    <a:pt x="18360" y="20250"/>
                  </a:cubicBezTo>
                  <a:cubicBezTo>
                    <a:pt x="2970" y="20250"/>
                    <a:pt x="2970" y="20250"/>
                    <a:pt x="2970" y="20250"/>
                  </a:cubicBezTo>
                  <a:cubicBezTo>
                    <a:pt x="2430" y="20250"/>
                    <a:pt x="2160" y="19912"/>
                    <a:pt x="2160" y="19575"/>
                  </a:cubicBezTo>
                  <a:cubicBezTo>
                    <a:pt x="2160" y="1856"/>
                    <a:pt x="2160" y="1856"/>
                    <a:pt x="2160" y="1856"/>
                  </a:cubicBezTo>
                  <a:cubicBezTo>
                    <a:pt x="2160" y="1519"/>
                    <a:pt x="2430" y="1350"/>
                    <a:pt x="2970" y="1350"/>
                  </a:cubicBezTo>
                  <a:cubicBezTo>
                    <a:pt x="18360" y="1350"/>
                    <a:pt x="18360" y="1350"/>
                    <a:pt x="18360" y="1350"/>
                  </a:cubicBezTo>
                  <a:cubicBezTo>
                    <a:pt x="18900" y="1350"/>
                    <a:pt x="19440" y="1519"/>
                    <a:pt x="19440" y="1856"/>
                  </a:cubicBezTo>
                  <a:lnTo>
                    <a:pt x="19440" y="195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95" name="Freeform 10"/>
            <p:cNvSpPr/>
            <p:nvPr/>
          </p:nvSpPr>
          <p:spPr>
            <a:xfrm>
              <a:off x="122608" y="147125"/>
              <a:ext cx="358622" cy="625289"/>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150" y="0"/>
                    <a:pt x="3150" y="0"/>
                    <a:pt x="3150" y="0"/>
                  </a:cubicBezTo>
                  <a:cubicBezTo>
                    <a:pt x="3150" y="0"/>
                    <a:pt x="3150" y="0"/>
                    <a:pt x="3150" y="0"/>
                  </a:cubicBezTo>
                  <a:cubicBezTo>
                    <a:pt x="3150" y="0"/>
                    <a:pt x="3150" y="0"/>
                    <a:pt x="3150" y="0"/>
                  </a:cubicBezTo>
                  <a:cubicBezTo>
                    <a:pt x="1350" y="0"/>
                    <a:pt x="0" y="771"/>
                    <a:pt x="0" y="1800"/>
                  </a:cubicBezTo>
                  <a:cubicBezTo>
                    <a:pt x="0" y="19543"/>
                    <a:pt x="0" y="19543"/>
                    <a:pt x="0" y="19543"/>
                  </a:cubicBezTo>
                  <a:cubicBezTo>
                    <a:pt x="0" y="20571"/>
                    <a:pt x="1350" y="21600"/>
                    <a:pt x="3150" y="21600"/>
                  </a:cubicBezTo>
                  <a:cubicBezTo>
                    <a:pt x="18000" y="21600"/>
                    <a:pt x="18000" y="21600"/>
                    <a:pt x="18000" y="21600"/>
                  </a:cubicBezTo>
                  <a:cubicBezTo>
                    <a:pt x="19800" y="21600"/>
                    <a:pt x="21600" y="20571"/>
                    <a:pt x="21600" y="19543"/>
                  </a:cubicBezTo>
                  <a:cubicBezTo>
                    <a:pt x="21600" y="1800"/>
                    <a:pt x="21600" y="1800"/>
                    <a:pt x="21600" y="1800"/>
                  </a:cubicBezTo>
                  <a:cubicBezTo>
                    <a:pt x="21600" y="771"/>
                    <a:pt x="19800" y="0"/>
                    <a:pt x="18000" y="0"/>
                  </a:cubicBezTo>
                  <a:close/>
                  <a:moveTo>
                    <a:pt x="19800" y="19543"/>
                  </a:moveTo>
                  <a:cubicBezTo>
                    <a:pt x="19800" y="20057"/>
                    <a:pt x="18900" y="20571"/>
                    <a:pt x="18000" y="20571"/>
                  </a:cubicBezTo>
                  <a:cubicBezTo>
                    <a:pt x="3150" y="20571"/>
                    <a:pt x="3150" y="20571"/>
                    <a:pt x="3150" y="20571"/>
                  </a:cubicBezTo>
                  <a:cubicBezTo>
                    <a:pt x="2250" y="20571"/>
                    <a:pt x="1800" y="20057"/>
                    <a:pt x="1800" y="19543"/>
                  </a:cubicBezTo>
                  <a:cubicBezTo>
                    <a:pt x="1800" y="1800"/>
                    <a:pt x="1800" y="1800"/>
                    <a:pt x="1800" y="1800"/>
                  </a:cubicBezTo>
                  <a:cubicBezTo>
                    <a:pt x="1800" y="1286"/>
                    <a:pt x="2250" y="1029"/>
                    <a:pt x="3150" y="1029"/>
                  </a:cubicBezTo>
                  <a:cubicBezTo>
                    <a:pt x="18000" y="1029"/>
                    <a:pt x="18000" y="1029"/>
                    <a:pt x="18000" y="1029"/>
                  </a:cubicBezTo>
                  <a:cubicBezTo>
                    <a:pt x="18900" y="1029"/>
                    <a:pt x="19800" y="1286"/>
                    <a:pt x="19800" y="1800"/>
                  </a:cubicBezTo>
                  <a:lnTo>
                    <a:pt x="19800" y="1954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96" name="Freeform 11"/>
            <p:cNvSpPr/>
            <p:nvPr/>
          </p:nvSpPr>
          <p:spPr>
            <a:xfrm>
              <a:off x="242146" y="88889"/>
              <a:ext cx="119543" cy="30653"/>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8900" y="21600"/>
                    <a:pt x="18900" y="21600"/>
                    <a:pt x="18900" y="21600"/>
                  </a:cubicBezTo>
                  <a:cubicBezTo>
                    <a:pt x="20250" y="21600"/>
                    <a:pt x="21600" y="16200"/>
                    <a:pt x="21600" y="10800"/>
                  </a:cubicBezTo>
                  <a:cubicBezTo>
                    <a:pt x="21600" y="5400"/>
                    <a:pt x="20250" y="0"/>
                    <a:pt x="18900" y="0"/>
                  </a:cubicBezTo>
                  <a:cubicBezTo>
                    <a:pt x="2700" y="0"/>
                    <a:pt x="2700" y="0"/>
                    <a:pt x="2700" y="0"/>
                  </a:cubicBezTo>
                  <a:cubicBezTo>
                    <a:pt x="1350" y="0"/>
                    <a:pt x="0" y="5400"/>
                    <a:pt x="0" y="10800"/>
                  </a:cubicBezTo>
                  <a:cubicBezTo>
                    <a:pt x="0" y="16200"/>
                    <a:pt x="1350" y="21600"/>
                    <a:pt x="27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297" name="Oval 12"/>
            <p:cNvSpPr/>
            <p:nvPr/>
          </p:nvSpPr>
          <p:spPr>
            <a:xfrm>
              <a:off x="272798" y="800000"/>
              <a:ext cx="58241" cy="6130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299" name="Freeform 34"/>
          <p:cNvSpPr/>
          <p:nvPr/>
        </p:nvSpPr>
        <p:spPr>
          <a:xfrm rot="19783458">
            <a:off x="20390919" y="2235828"/>
            <a:ext cx="545393" cy="1038079"/>
          </a:xfrm>
          <a:custGeom>
            <a:avLst/>
            <a:gdLst/>
            <a:ahLst/>
            <a:cxnLst>
              <a:cxn ang="0">
                <a:pos x="wd2" y="hd2"/>
              </a:cxn>
              <a:cxn ang="5400000">
                <a:pos x="wd2" y="hd2"/>
              </a:cxn>
              <a:cxn ang="10800000">
                <a:pos x="wd2" y="hd2"/>
              </a:cxn>
              <a:cxn ang="16200000">
                <a:pos x="wd2" y="hd2"/>
              </a:cxn>
            </a:cxnLst>
            <a:rect l="0" t="0" r="r" b="b"/>
            <a:pathLst>
              <a:path w="21600" h="21600" extrusionOk="0">
                <a:moveTo>
                  <a:pt x="12122" y="5486"/>
                </a:moveTo>
                <a:cubicBezTo>
                  <a:pt x="12122" y="4457"/>
                  <a:pt x="9037" y="3886"/>
                  <a:pt x="7935" y="3543"/>
                </a:cubicBezTo>
                <a:cubicBezTo>
                  <a:pt x="4849" y="2171"/>
                  <a:pt x="10139" y="457"/>
                  <a:pt x="11902" y="0"/>
                </a:cubicBezTo>
                <a:cubicBezTo>
                  <a:pt x="9918" y="571"/>
                  <a:pt x="3747" y="2514"/>
                  <a:pt x="6833" y="3771"/>
                </a:cubicBezTo>
                <a:cubicBezTo>
                  <a:pt x="7935" y="4229"/>
                  <a:pt x="9478" y="4686"/>
                  <a:pt x="9918" y="5486"/>
                </a:cubicBezTo>
                <a:cubicBezTo>
                  <a:pt x="9698" y="5486"/>
                  <a:pt x="9698" y="5486"/>
                  <a:pt x="9698" y="5486"/>
                </a:cubicBezTo>
                <a:cubicBezTo>
                  <a:pt x="4188" y="5486"/>
                  <a:pt x="0" y="7886"/>
                  <a:pt x="0" y="10971"/>
                </a:cubicBezTo>
                <a:cubicBezTo>
                  <a:pt x="0" y="16114"/>
                  <a:pt x="0" y="16114"/>
                  <a:pt x="0" y="16114"/>
                </a:cubicBezTo>
                <a:cubicBezTo>
                  <a:pt x="0" y="19200"/>
                  <a:pt x="4188" y="21600"/>
                  <a:pt x="9698" y="21600"/>
                </a:cubicBezTo>
                <a:cubicBezTo>
                  <a:pt x="11902" y="21600"/>
                  <a:pt x="11902" y="21600"/>
                  <a:pt x="11902" y="21600"/>
                </a:cubicBezTo>
                <a:cubicBezTo>
                  <a:pt x="17192" y="21600"/>
                  <a:pt x="21600" y="19200"/>
                  <a:pt x="21600" y="16114"/>
                </a:cubicBezTo>
                <a:cubicBezTo>
                  <a:pt x="21600" y="10971"/>
                  <a:pt x="21600" y="10971"/>
                  <a:pt x="21600" y="10971"/>
                </a:cubicBezTo>
                <a:cubicBezTo>
                  <a:pt x="21600" y="8000"/>
                  <a:pt x="17192" y="5600"/>
                  <a:pt x="12122" y="5486"/>
                </a:cubicBezTo>
                <a:close/>
                <a:moveTo>
                  <a:pt x="6392" y="13600"/>
                </a:moveTo>
                <a:cubicBezTo>
                  <a:pt x="4629" y="13600"/>
                  <a:pt x="2865" y="13257"/>
                  <a:pt x="1543" y="12571"/>
                </a:cubicBezTo>
                <a:cubicBezTo>
                  <a:pt x="1543" y="10971"/>
                  <a:pt x="1543" y="10971"/>
                  <a:pt x="1543" y="10971"/>
                </a:cubicBezTo>
                <a:cubicBezTo>
                  <a:pt x="1543" y="8343"/>
                  <a:pt x="5069" y="6286"/>
                  <a:pt x="9478" y="6171"/>
                </a:cubicBezTo>
                <a:cubicBezTo>
                  <a:pt x="9478" y="8343"/>
                  <a:pt x="9478" y="8343"/>
                  <a:pt x="9478" y="8343"/>
                </a:cubicBezTo>
                <a:cubicBezTo>
                  <a:pt x="8596" y="8571"/>
                  <a:pt x="7935" y="9029"/>
                  <a:pt x="7935" y="9600"/>
                </a:cubicBezTo>
                <a:cubicBezTo>
                  <a:pt x="7935" y="10171"/>
                  <a:pt x="7935" y="10171"/>
                  <a:pt x="7935" y="10171"/>
                </a:cubicBezTo>
                <a:cubicBezTo>
                  <a:pt x="7935" y="10743"/>
                  <a:pt x="8596" y="11200"/>
                  <a:pt x="9478" y="11314"/>
                </a:cubicBezTo>
                <a:cubicBezTo>
                  <a:pt x="9478" y="13371"/>
                  <a:pt x="9478" y="13371"/>
                  <a:pt x="9478" y="13371"/>
                </a:cubicBezTo>
                <a:cubicBezTo>
                  <a:pt x="9478" y="13371"/>
                  <a:pt x="9478" y="13486"/>
                  <a:pt x="9478" y="13600"/>
                </a:cubicBezTo>
                <a:lnTo>
                  <a:pt x="6392" y="13600"/>
                </a:lnTo>
                <a:close/>
                <a:moveTo>
                  <a:pt x="10800" y="11200"/>
                </a:moveTo>
                <a:cubicBezTo>
                  <a:pt x="9918" y="11200"/>
                  <a:pt x="9037" y="10743"/>
                  <a:pt x="9037" y="10286"/>
                </a:cubicBezTo>
                <a:cubicBezTo>
                  <a:pt x="9037" y="9486"/>
                  <a:pt x="9037" y="9486"/>
                  <a:pt x="9037" y="9486"/>
                </a:cubicBezTo>
                <a:cubicBezTo>
                  <a:pt x="9037" y="9029"/>
                  <a:pt x="9918" y="8571"/>
                  <a:pt x="10800" y="8571"/>
                </a:cubicBezTo>
                <a:cubicBezTo>
                  <a:pt x="11682" y="8571"/>
                  <a:pt x="12343" y="9029"/>
                  <a:pt x="12343" y="9486"/>
                </a:cubicBezTo>
                <a:cubicBezTo>
                  <a:pt x="12343" y="10286"/>
                  <a:pt x="12343" y="10286"/>
                  <a:pt x="12343" y="10286"/>
                </a:cubicBezTo>
                <a:cubicBezTo>
                  <a:pt x="12343" y="10743"/>
                  <a:pt x="11682" y="11200"/>
                  <a:pt x="10800" y="11200"/>
                </a:cubicBezTo>
                <a:close/>
                <a:moveTo>
                  <a:pt x="20057" y="12914"/>
                </a:moveTo>
                <a:cubicBezTo>
                  <a:pt x="18735" y="13371"/>
                  <a:pt x="17412" y="13600"/>
                  <a:pt x="15869" y="13600"/>
                </a:cubicBezTo>
                <a:cubicBezTo>
                  <a:pt x="11902" y="13600"/>
                  <a:pt x="11902" y="13600"/>
                  <a:pt x="11902" y="13600"/>
                </a:cubicBezTo>
                <a:cubicBezTo>
                  <a:pt x="11902" y="13486"/>
                  <a:pt x="11902" y="13371"/>
                  <a:pt x="11902" y="13371"/>
                </a:cubicBezTo>
                <a:cubicBezTo>
                  <a:pt x="11902" y="11314"/>
                  <a:pt x="11902" y="11314"/>
                  <a:pt x="11902" y="11314"/>
                </a:cubicBezTo>
                <a:cubicBezTo>
                  <a:pt x="12784" y="11200"/>
                  <a:pt x="13445" y="10743"/>
                  <a:pt x="13445" y="10171"/>
                </a:cubicBezTo>
                <a:cubicBezTo>
                  <a:pt x="13445" y="9600"/>
                  <a:pt x="13445" y="9600"/>
                  <a:pt x="13445" y="9600"/>
                </a:cubicBezTo>
                <a:cubicBezTo>
                  <a:pt x="13445" y="9029"/>
                  <a:pt x="12784" y="8571"/>
                  <a:pt x="11902" y="8343"/>
                </a:cubicBezTo>
                <a:cubicBezTo>
                  <a:pt x="11902" y="6171"/>
                  <a:pt x="11902" y="6171"/>
                  <a:pt x="11902" y="6171"/>
                </a:cubicBezTo>
                <a:cubicBezTo>
                  <a:pt x="16310" y="6286"/>
                  <a:pt x="20057" y="8343"/>
                  <a:pt x="20057" y="10971"/>
                </a:cubicBezTo>
                <a:lnTo>
                  <a:pt x="20057" y="12914"/>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03" name="Group 216"/>
          <p:cNvGrpSpPr/>
          <p:nvPr/>
        </p:nvGrpSpPr>
        <p:grpSpPr>
          <a:xfrm>
            <a:off x="18225873" y="5724011"/>
            <a:ext cx="905366" cy="835893"/>
            <a:chOff x="0" y="0"/>
            <a:chExt cx="905364" cy="835892"/>
          </a:xfrm>
        </p:grpSpPr>
        <p:sp>
          <p:nvSpPr>
            <p:cNvPr id="1300" name="Freeform 291"/>
            <p:cNvSpPr/>
            <p:nvPr/>
          </p:nvSpPr>
          <p:spPr>
            <a:xfrm>
              <a:off x="264323" y="0"/>
              <a:ext cx="124839" cy="281762"/>
            </a:xfrm>
            <a:custGeom>
              <a:avLst/>
              <a:gdLst/>
              <a:ahLst/>
              <a:cxnLst>
                <a:cxn ang="0">
                  <a:pos x="wd2" y="hd2"/>
                </a:cxn>
                <a:cxn ang="5400000">
                  <a:pos x="wd2" y="hd2"/>
                </a:cxn>
                <a:cxn ang="10800000">
                  <a:pos x="wd2" y="hd2"/>
                </a:cxn>
                <a:cxn ang="16200000">
                  <a:pos x="wd2" y="hd2"/>
                </a:cxn>
              </a:cxnLst>
              <a:rect l="0" t="0" r="r" b="b"/>
              <a:pathLst>
                <a:path w="19800" h="21600" extrusionOk="0">
                  <a:moveTo>
                    <a:pt x="9206" y="9600"/>
                  </a:moveTo>
                  <a:cubicBezTo>
                    <a:pt x="1582" y="11400"/>
                    <a:pt x="-959" y="14400"/>
                    <a:pt x="312" y="17400"/>
                  </a:cubicBezTo>
                  <a:cubicBezTo>
                    <a:pt x="312" y="19800"/>
                    <a:pt x="5394" y="21600"/>
                    <a:pt x="11747" y="21600"/>
                  </a:cubicBezTo>
                  <a:cubicBezTo>
                    <a:pt x="13017" y="21600"/>
                    <a:pt x="14288" y="21000"/>
                    <a:pt x="14288" y="20400"/>
                  </a:cubicBezTo>
                  <a:cubicBezTo>
                    <a:pt x="14288" y="19800"/>
                    <a:pt x="13017" y="19200"/>
                    <a:pt x="11747" y="19200"/>
                  </a:cubicBezTo>
                  <a:cubicBezTo>
                    <a:pt x="6665" y="19200"/>
                    <a:pt x="5394" y="18000"/>
                    <a:pt x="4123" y="16800"/>
                  </a:cubicBezTo>
                  <a:cubicBezTo>
                    <a:pt x="4123" y="15000"/>
                    <a:pt x="5394" y="13200"/>
                    <a:pt x="11747" y="12000"/>
                  </a:cubicBezTo>
                  <a:cubicBezTo>
                    <a:pt x="19370" y="10200"/>
                    <a:pt x="20641" y="7800"/>
                    <a:pt x="19370" y="5400"/>
                  </a:cubicBezTo>
                  <a:cubicBezTo>
                    <a:pt x="18100" y="2400"/>
                    <a:pt x="11747" y="0"/>
                    <a:pt x="5394" y="0"/>
                  </a:cubicBezTo>
                  <a:cubicBezTo>
                    <a:pt x="4123" y="0"/>
                    <a:pt x="2853" y="600"/>
                    <a:pt x="2853" y="1200"/>
                  </a:cubicBezTo>
                  <a:cubicBezTo>
                    <a:pt x="2853" y="1800"/>
                    <a:pt x="4123" y="2400"/>
                    <a:pt x="5394" y="2400"/>
                  </a:cubicBezTo>
                  <a:cubicBezTo>
                    <a:pt x="10476" y="2400"/>
                    <a:pt x="14288" y="4200"/>
                    <a:pt x="14288" y="6000"/>
                  </a:cubicBezTo>
                  <a:cubicBezTo>
                    <a:pt x="15559" y="7800"/>
                    <a:pt x="13017" y="9000"/>
                    <a:pt x="9206" y="9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1" name="Freeform 292"/>
            <p:cNvSpPr/>
            <p:nvPr/>
          </p:nvSpPr>
          <p:spPr>
            <a:xfrm>
              <a:off x="400333" y="0"/>
              <a:ext cx="125622" cy="281762"/>
            </a:xfrm>
            <a:custGeom>
              <a:avLst/>
              <a:gdLst/>
              <a:ahLst/>
              <a:cxnLst>
                <a:cxn ang="0">
                  <a:pos x="wd2" y="hd2"/>
                </a:cxn>
                <a:cxn ang="5400000">
                  <a:pos x="wd2" y="hd2"/>
                </a:cxn>
                <a:cxn ang="10800000">
                  <a:pos x="wd2" y="hd2"/>
                </a:cxn>
                <a:cxn ang="16200000">
                  <a:pos x="wd2" y="hd2"/>
                </a:cxn>
              </a:cxnLst>
              <a:rect l="0" t="0" r="r" b="b"/>
              <a:pathLst>
                <a:path w="20636" h="21600" extrusionOk="0">
                  <a:moveTo>
                    <a:pt x="10471" y="9600"/>
                  </a:moveTo>
                  <a:cubicBezTo>
                    <a:pt x="1577" y="11400"/>
                    <a:pt x="-964" y="14400"/>
                    <a:pt x="307" y="17400"/>
                  </a:cubicBezTo>
                  <a:cubicBezTo>
                    <a:pt x="1577" y="19800"/>
                    <a:pt x="6660" y="21600"/>
                    <a:pt x="11742" y="21600"/>
                  </a:cubicBezTo>
                  <a:cubicBezTo>
                    <a:pt x="13012" y="21600"/>
                    <a:pt x="14283" y="21000"/>
                    <a:pt x="14283" y="20400"/>
                  </a:cubicBezTo>
                  <a:cubicBezTo>
                    <a:pt x="14283" y="19800"/>
                    <a:pt x="13012" y="19200"/>
                    <a:pt x="11742" y="19200"/>
                  </a:cubicBezTo>
                  <a:cubicBezTo>
                    <a:pt x="7930" y="19200"/>
                    <a:pt x="5389" y="18000"/>
                    <a:pt x="5389" y="16800"/>
                  </a:cubicBezTo>
                  <a:cubicBezTo>
                    <a:pt x="4118" y="15000"/>
                    <a:pt x="6660" y="13200"/>
                    <a:pt x="11742" y="12000"/>
                  </a:cubicBezTo>
                  <a:cubicBezTo>
                    <a:pt x="19365" y="10200"/>
                    <a:pt x="20636" y="7800"/>
                    <a:pt x="20636" y="5400"/>
                  </a:cubicBezTo>
                  <a:cubicBezTo>
                    <a:pt x="19365" y="2400"/>
                    <a:pt x="13012" y="0"/>
                    <a:pt x="5389" y="0"/>
                  </a:cubicBezTo>
                  <a:cubicBezTo>
                    <a:pt x="4118" y="0"/>
                    <a:pt x="2848" y="600"/>
                    <a:pt x="2848" y="1200"/>
                  </a:cubicBezTo>
                  <a:cubicBezTo>
                    <a:pt x="2848" y="1800"/>
                    <a:pt x="4118" y="2400"/>
                    <a:pt x="5389" y="2400"/>
                  </a:cubicBezTo>
                  <a:cubicBezTo>
                    <a:pt x="10471" y="2400"/>
                    <a:pt x="14283" y="4200"/>
                    <a:pt x="15554" y="6000"/>
                  </a:cubicBezTo>
                  <a:cubicBezTo>
                    <a:pt x="15554" y="7800"/>
                    <a:pt x="14283" y="9000"/>
                    <a:pt x="10471" y="9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2" name="Freeform 293"/>
            <p:cNvSpPr/>
            <p:nvPr/>
          </p:nvSpPr>
          <p:spPr>
            <a:xfrm>
              <a:off x="0" y="328721"/>
              <a:ext cx="905365" cy="507172"/>
            </a:xfrm>
            <a:custGeom>
              <a:avLst/>
              <a:gdLst/>
              <a:ahLst/>
              <a:cxnLst>
                <a:cxn ang="0">
                  <a:pos x="wd2" y="hd2"/>
                </a:cxn>
                <a:cxn ang="5400000">
                  <a:pos x="wd2" y="hd2"/>
                </a:cxn>
                <a:cxn ang="10800000">
                  <a:pos x="wd2" y="hd2"/>
                </a:cxn>
                <a:cxn ang="16200000">
                  <a:pos x="wd2" y="hd2"/>
                </a:cxn>
              </a:cxnLst>
              <a:rect l="0" t="0" r="r" b="b"/>
              <a:pathLst>
                <a:path w="21356" h="21600" extrusionOk="0">
                  <a:moveTo>
                    <a:pt x="21041" y="6750"/>
                  </a:moveTo>
                  <a:cubicBezTo>
                    <a:pt x="20855" y="5738"/>
                    <a:pt x="20110" y="4388"/>
                    <a:pt x="18621" y="4050"/>
                  </a:cubicBezTo>
                  <a:cubicBezTo>
                    <a:pt x="18621" y="3713"/>
                    <a:pt x="18621" y="3713"/>
                    <a:pt x="18621" y="3713"/>
                  </a:cubicBezTo>
                  <a:cubicBezTo>
                    <a:pt x="18621" y="1688"/>
                    <a:pt x="17690" y="0"/>
                    <a:pt x="16572" y="0"/>
                  </a:cubicBezTo>
                  <a:cubicBezTo>
                    <a:pt x="2234" y="0"/>
                    <a:pt x="2234" y="0"/>
                    <a:pt x="2234" y="0"/>
                  </a:cubicBezTo>
                  <a:cubicBezTo>
                    <a:pt x="931" y="0"/>
                    <a:pt x="0" y="1688"/>
                    <a:pt x="0" y="3713"/>
                  </a:cubicBezTo>
                  <a:cubicBezTo>
                    <a:pt x="0" y="7425"/>
                    <a:pt x="0" y="7425"/>
                    <a:pt x="0" y="7425"/>
                  </a:cubicBezTo>
                  <a:cubicBezTo>
                    <a:pt x="0" y="15188"/>
                    <a:pt x="4283" y="21600"/>
                    <a:pt x="9310" y="21600"/>
                  </a:cubicBezTo>
                  <a:cubicBezTo>
                    <a:pt x="12290" y="21600"/>
                    <a:pt x="14897" y="19575"/>
                    <a:pt x="16572" y="16200"/>
                  </a:cubicBezTo>
                  <a:cubicBezTo>
                    <a:pt x="16945" y="16200"/>
                    <a:pt x="17317" y="16200"/>
                    <a:pt x="17503" y="16200"/>
                  </a:cubicBezTo>
                  <a:cubicBezTo>
                    <a:pt x="18807" y="16200"/>
                    <a:pt x="19738" y="15525"/>
                    <a:pt x="20483" y="13837"/>
                  </a:cubicBezTo>
                  <a:cubicBezTo>
                    <a:pt x="21414" y="11475"/>
                    <a:pt x="21600" y="8775"/>
                    <a:pt x="21041" y="6750"/>
                  </a:cubicBezTo>
                  <a:close/>
                  <a:moveTo>
                    <a:pt x="9310" y="18900"/>
                  </a:moveTo>
                  <a:cubicBezTo>
                    <a:pt x="5028" y="18900"/>
                    <a:pt x="1490" y="13837"/>
                    <a:pt x="1490" y="7425"/>
                  </a:cubicBezTo>
                  <a:cubicBezTo>
                    <a:pt x="1490" y="3713"/>
                    <a:pt x="1490" y="3713"/>
                    <a:pt x="1490" y="3713"/>
                  </a:cubicBezTo>
                  <a:cubicBezTo>
                    <a:pt x="1490" y="3375"/>
                    <a:pt x="1862" y="2700"/>
                    <a:pt x="2234" y="2700"/>
                  </a:cubicBezTo>
                  <a:cubicBezTo>
                    <a:pt x="16572" y="2700"/>
                    <a:pt x="16572" y="2700"/>
                    <a:pt x="16572" y="2700"/>
                  </a:cubicBezTo>
                  <a:cubicBezTo>
                    <a:pt x="16945" y="2700"/>
                    <a:pt x="17131" y="3375"/>
                    <a:pt x="17131" y="3713"/>
                  </a:cubicBezTo>
                  <a:cubicBezTo>
                    <a:pt x="17131" y="7425"/>
                    <a:pt x="17131" y="7425"/>
                    <a:pt x="17131" y="7425"/>
                  </a:cubicBezTo>
                  <a:cubicBezTo>
                    <a:pt x="17131" y="13837"/>
                    <a:pt x="13593" y="18900"/>
                    <a:pt x="9310" y="18900"/>
                  </a:cubicBezTo>
                  <a:close/>
                  <a:moveTo>
                    <a:pt x="19366" y="12150"/>
                  </a:moveTo>
                  <a:cubicBezTo>
                    <a:pt x="19179" y="12825"/>
                    <a:pt x="18621" y="13500"/>
                    <a:pt x="17690" y="13500"/>
                  </a:cubicBezTo>
                  <a:cubicBezTo>
                    <a:pt x="18248" y="11813"/>
                    <a:pt x="18621" y="9450"/>
                    <a:pt x="18621" y="7425"/>
                  </a:cubicBezTo>
                  <a:cubicBezTo>
                    <a:pt x="18621" y="6750"/>
                    <a:pt x="18621" y="6750"/>
                    <a:pt x="18621" y="6750"/>
                  </a:cubicBezTo>
                  <a:cubicBezTo>
                    <a:pt x="19179" y="6750"/>
                    <a:pt x="19552" y="7425"/>
                    <a:pt x="19738" y="8100"/>
                  </a:cubicBezTo>
                  <a:cubicBezTo>
                    <a:pt x="20110" y="9112"/>
                    <a:pt x="19924" y="10800"/>
                    <a:pt x="19366" y="121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11" name="Group 220"/>
          <p:cNvGrpSpPr/>
          <p:nvPr/>
        </p:nvGrpSpPr>
        <p:grpSpPr>
          <a:xfrm>
            <a:off x="4434387" y="9175960"/>
            <a:ext cx="794789" cy="794787"/>
            <a:chOff x="0" y="0"/>
            <a:chExt cx="794788" cy="794785"/>
          </a:xfrm>
        </p:grpSpPr>
        <p:sp>
          <p:nvSpPr>
            <p:cNvPr id="1304" name="Freeform 5"/>
            <p:cNvSpPr/>
            <p:nvPr/>
          </p:nvSpPr>
          <p:spPr>
            <a:xfrm>
              <a:off x="0" y="531333"/>
              <a:ext cx="533549" cy="26345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0" y="21600"/>
                    <a:pt x="0" y="21600"/>
                    <a:pt x="0" y="21600"/>
                  </a:cubicBezTo>
                  <a:cubicBezTo>
                    <a:pt x="0" y="15733"/>
                    <a:pt x="0" y="15733"/>
                    <a:pt x="0" y="15733"/>
                  </a:cubicBezTo>
                  <a:cubicBezTo>
                    <a:pt x="0" y="12267"/>
                    <a:pt x="1054" y="9600"/>
                    <a:pt x="2634" y="8533"/>
                  </a:cubicBezTo>
                  <a:cubicBezTo>
                    <a:pt x="7376" y="5067"/>
                    <a:pt x="7376" y="5067"/>
                    <a:pt x="7376" y="5067"/>
                  </a:cubicBezTo>
                  <a:cubicBezTo>
                    <a:pt x="7376" y="533"/>
                    <a:pt x="7376" y="533"/>
                    <a:pt x="7376" y="533"/>
                  </a:cubicBezTo>
                  <a:cubicBezTo>
                    <a:pt x="8956" y="533"/>
                    <a:pt x="8956" y="533"/>
                    <a:pt x="8956" y="533"/>
                  </a:cubicBezTo>
                  <a:cubicBezTo>
                    <a:pt x="8956" y="7200"/>
                    <a:pt x="8956" y="7200"/>
                    <a:pt x="8956" y="7200"/>
                  </a:cubicBezTo>
                  <a:cubicBezTo>
                    <a:pt x="3161" y="11467"/>
                    <a:pt x="3161" y="11467"/>
                    <a:pt x="3161" y="11467"/>
                  </a:cubicBezTo>
                  <a:cubicBezTo>
                    <a:pt x="2107" y="12267"/>
                    <a:pt x="1580" y="13867"/>
                    <a:pt x="1580" y="15733"/>
                  </a:cubicBezTo>
                  <a:cubicBezTo>
                    <a:pt x="1580" y="18400"/>
                    <a:pt x="1580" y="18400"/>
                    <a:pt x="1580" y="18400"/>
                  </a:cubicBezTo>
                  <a:cubicBezTo>
                    <a:pt x="20020" y="18400"/>
                    <a:pt x="20020" y="18400"/>
                    <a:pt x="20020" y="18400"/>
                  </a:cubicBezTo>
                  <a:cubicBezTo>
                    <a:pt x="20020" y="15733"/>
                    <a:pt x="20020" y="15733"/>
                    <a:pt x="20020" y="15733"/>
                  </a:cubicBezTo>
                  <a:cubicBezTo>
                    <a:pt x="20020" y="13867"/>
                    <a:pt x="19361" y="12267"/>
                    <a:pt x="18439" y="11467"/>
                  </a:cubicBezTo>
                  <a:cubicBezTo>
                    <a:pt x="12644" y="7200"/>
                    <a:pt x="12644" y="7200"/>
                    <a:pt x="12644" y="7200"/>
                  </a:cubicBezTo>
                  <a:cubicBezTo>
                    <a:pt x="12644" y="0"/>
                    <a:pt x="12644" y="0"/>
                    <a:pt x="12644" y="0"/>
                  </a:cubicBezTo>
                  <a:cubicBezTo>
                    <a:pt x="14224" y="0"/>
                    <a:pt x="14224" y="0"/>
                    <a:pt x="14224" y="0"/>
                  </a:cubicBezTo>
                  <a:cubicBezTo>
                    <a:pt x="14224" y="5067"/>
                    <a:pt x="14224" y="5067"/>
                    <a:pt x="14224" y="5067"/>
                  </a:cubicBezTo>
                  <a:cubicBezTo>
                    <a:pt x="18966" y="8533"/>
                    <a:pt x="18966" y="8533"/>
                    <a:pt x="18966" y="8533"/>
                  </a:cubicBezTo>
                  <a:cubicBezTo>
                    <a:pt x="20546" y="9600"/>
                    <a:pt x="21600" y="12533"/>
                    <a:pt x="21600" y="15733"/>
                  </a:cubicBez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5" name="Freeform 6"/>
            <p:cNvSpPr/>
            <p:nvPr/>
          </p:nvSpPr>
          <p:spPr>
            <a:xfrm>
              <a:off x="115122" y="225816"/>
              <a:ext cx="294449" cy="347581"/>
            </a:xfrm>
            <a:custGeom>
              <a:avLst/>
              <a:gdLst/>
              <a:ahLst/>
              <a:cxnLst>
                <a:cxn ang="0">
                  <a:pos x="wd2" y="hd2"/>
                </a:cxn>
                <a:cxn ang="5400000">
                  <a:pos x="wd2" y="hd2"/>
                </a:cxn>
                <a:cxn ang="10800000">
                  <a:pos x="wd2" y="hd2"/>
                </a:cxn>
                <a:cxn ang="16200000">
                  <a:pos x="wd2" y="hd2"/>
                </a:cxn>
              </a:cxnLst>
              <a:rect l="0" t="0" r="r" b="b"/>
              <a:pathLst>
                <a:path w="21600" h="21600" extrusionOk="0">
                  <a:moveTo>
                    <a:pt x="10919" y="21600"/>
                  </a:moveTo>
                  <a:cubicBezTo>
                    <a:pt x="4747" y="21600"/>
                    <a:pt x="0" y="16755"/>
                    <a:pt x="0" y="10699"/>
                  </a:cubicBezTo>
                  <a:cubicBezTo>
                    <a:pt x="0" y="4845"/>
                    <a:pt x="4747" y="0"/>
                    <a:pt x="10919" y="0"/>
                  </a:cubicBezTo>
                  <a:cubicBezTo>
                    <a:pt x="16853" y="0"/>
                    <a:pt x="21600" y="4845"/>
                    <a:pt x="21600" y="10699"/>
                  </a:cubicBezTo>
                  <a:cubicBezTo>
                    <a:pt x="21600" y="16755"/>
                    <a:pt x="16853" y="21600"/>
                    <a:pt x="10919" y="21600"/>
                  </a:cubicBezTo>
                  <a:close/>
                  <a:moveTo>
                    <a:pt x="10919" y="2422"/>
                  </a:moveTo>
                  <a:cubicBezTo>
                    <a:pt x="6409" y="2422"/>
                    <a:pt x="2848" y="6056"/>
                    <a:pt x="2848" y="10699"/>
                  </a:cubicBezTo>
                  <a:cubicBezTo>
                    <a:pt x="2848" y="15342"/>
                    <a:pt x="6409" y="19178"/>
                    <a:pt x="10919" y="19178"/>
                  </a:cubicBezTo>
                  <a:cubicBezTo>
                    <a:pt x="15191" y="19178"/>
                    <a:pt x="18752" y="15342"/>
                    <a:pt x="18752" y="10699"/>
                  </a:cubicBezTo>
                  <a:cubicBezTo>
                    <a:pt x="18752" y="6056"/>
                    <a:pt x="15191" y="2422"/>
                    <a:pt x="10919" y="242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6" name="Freeform 7"/>
            <p:cNvSpPr/>
            <p:nvPr/>
          </p:nvSpPr>
          <p:spPr>
            <a:xfrm>
              <a:off x="128405" y="294448"/>
              <a:ext cx="265668" cy="112908"/>
            </a:xfrm>
            <a:custGeom>
              <a:avLst/>
              <a:gdLst/>
              <a:ahLst/>
              <a:cxnLst>
                <a:cxn ang="0">
                  <a:pos x="wd2" y="hd2"/>
                </a:cxn>
                <a:cxn ang="5400000">
                  <a:pos x="wd2" y="hd2"/>
                </a:cxn>
                <a:cxn ang="10800000">
                  <a:pos x="wd2" y="hd2"/>
                </a:cxn>
                <a:cxn ang="16200000">
                  <a:pos x="wd2" y="hd2"/>
                </a:cxn>
              </a:cxnLst>
              <a:rect l="0" t="0" r="r" b="b"/>
              <a:pathLst>
                <a:path w="21600" h="21600" extrusionOk="0">
                  <a:moveTo>
                    <a:pt x="18702" y="21600"/>
                  </a:moveTo>
                  <a:cubicBezTo>
                    <a:pt x="16068" y="21600"/>
                    <a:pt x="14224" y="19131"/>
                    <a:pt x="12380" y="14194"/>
                  </a:cubicBezTo>
                  <a:cubicBezTo>
                    <a:pt x="10537" y="18514"/>
                    <a:pt x="7376" y="20983"/>
                    <a:pt x="4741" y="20983"/>
                  </a:cubicBezTo>
                  <a:cubicBezTo>
                    <a:pt x="2898" y="20983"/>
                    <a:pt x="1317" y="20366"/>
                    <a:pt x="0" y="18514"/>
                  </a:cubicBezTo>
                  <a:cubicBezTo>
                    <a:pt x="1317" y="11726"/>
                    <a:pt x="1317" y="11726"/>
                    <a:pt x="1317" y="11726"/>
                  </a:cubicBezTo>
                  <a:cubicBezTo>
                    <a:pt x="2371" y="12960"/>
                    <a:pt x="3424" y="13577"/>
                    <a:pt x="4741" y="13577"/>
                  </a:cubicBezTo>
                  <a:cubicBezTo>
                    <a:pt x="7112" y="13577"/>
                    <a:pt x="10273" y="10491"/>
                    <a:pt x="11063" y="6171"/>
                  </a:cubicBezTo>
                  <a:cubicBezTo>
                    <a:pt x="12644" y="0"/>
                    <a:pt x="12644" y="0"/>
                    <a:pt x="12644" y="0"/>
                  </a:cubicBezTo>
                  <a:cubicBezTo>
                    <a:pt x="13961" y="6171"/>
                    <a:pt x="13961" y="6171"/>
                    <a:pt x="13961" y="6171"/>
                  </a:cubicBezTo>
                  <a:cubicBezTo>
                    <a:pt x="15541" y="12960"/>
                    <a:pt x="17385" y="15429"/>
                    <a:pt x="20020" y="13577"/>
                  </a:cubicBezTo>
                  <a:cubicBezTo>
                    <a:pt x="20283" y="13577"/>
                    <a:pt x="20546" y="13577"/>
                    <a:pt x="20810" y="13577"/>
                  </a:cubicBezTo>
                  <a:cubicBezTo>
                    <a:pt x="21073" y="13577"/>
                    <a:pt x="21073" y="13577"/>
                    <a:pt x="21337" y="13577"/>
                  </a:cubicBezTo>
                  <a:cubicBezTo>
                    <a:pt x="21600" y="20983"/>
                    <a:pt x="21600" y="20983"/>
                    <a:pt x="21600" y="20983"/>
                  </a:cubicBezTo>
                  <a:cubicBezTo>
                    <a:pt x="21337" y="20983"/>
                    <a:pt x="21337" y="20983"/>
                    <a:pt x="21073" y="20983"/>
                  </a:cubicBezTo>
                  <a:cubicBezTo>
                    <a:pt x="21073" y="20983"/>
                    <a:pt x="20810" y="20983"/>
                    <a:pt x="20810" y="20983"/>
                  </a:cubicBezTo>
                  <a:cubicBezTo>
                    <a:pt x="20020" y="21600"/>
                    <a:pt x="19229" y="21600"/>
                    <a:pt x="18702"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7" name="Freeform 8"/>
            <p:cNvSpPr/>
            <p:nvPr/>
          </p:nvSpPr>
          <p:spPr>
            <a:xfrm>
              <a:off x="261239" y="-1"/>
              <a:ext cx="533550" cy="489271"/>
            </a:xfrm>
            <a:custGeom>
              <a:avLst/>
              <a:gdLst/>
              <a:ahLst/>
              <a:cxnLst>
                <a:cxn ang="0">
                  <a:pos x="wd2" y="hd2"/>
                </a:cxn>
                <a:cxn ang="5400000">
                  <a:pos x="wd2" y="hd2"/>
                </a:cxn>
                <a:cxn ang="10800000">
                  <a:pos x="wd2" y="hd2"/>
                </a:cxn>
                <a:cxn ang="16200000">
                  <a:pos x="wd2" y="hd2"/>
                </a:cxn>
              </a:cxnLst>
              <a:rect l="0" t="0" r="r" b="b"/>
              <a:pathLst>
                <a:path w="21600" h="21600" extrusionOk="0">
                  <a:moveTo>
                    <a:pt x="10486" y="21600"/>
                  </a:moveTo>
                  <a:lnTo>
                    <a:pt x="10486" y="14367"/>
                  </a:lnTo>
                  <a:lnTo>
                    <a:pt x="8694" y="14367"/>
                  </a:lnTo>
                  <a:lnTo>
                    <a:pt x="8694" y="12706"/>
                  </a:lnTo>
                  <a:lnTo>
                    <a:pt x="12100" y="12706"/>
                  </a:lnTo>
                  <a:lnTo>
                    <a:pt x="12100" y="17006"/>
                  </a:lnTo>
                  <a:lnTo>
                    <a:pt x="15685" y="12706"/>
                  </a:lnTo>
                  <a:lnTo>
                    <a:pt x="19987" y="12706"/>
                  </a:lnTo>
                  <a:lnTo>
                    <a:pt x="19987" y="1759"/>
                  </a:lnTo>
                  <a:lnTo>
                    <a:pt x="1524" y="1759"/>
                  </a:lnTo>
                  <a:lnTo>
                    <a:pt x="1524" y="6646"/>
                  </a:lnTo>
                  <a:lnTo>
                    <a:pt x="0" y="6646"/>
                  </a:lnTo>
                  <a:lnTo>
                    <a:pt x="0" y="0"/>
                  </a:lnTo>
                  <a:lnTo>
                    <a:pt x="21600" y="0"/>
                  </a:lnTo>
                  <a:lnTo>
                    <a:pt x="21600" y="14367"/>
                  </a:lnTo>
                  <a:lnTo>
                    <a:pt x="16402" y="14367"/>
                  </a:lnTo>
                  <a:lnTo>
                    <a:pt x="10486"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8" name="Freeform 9"/>
            <p:cNvSpPr/>
            <p:nvPr/>
          </p:nvSpPr>
          <p:spPr>
            <a:xfrm>
              <a:off x="420639" y="150544"/>
              <a:ext cx="35423" cy="3542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09" name="Freeform 10"/>
            <p:cNvSpPr/>
            <p:nvPr/>
          </p:nvSpPr>
          <p:spPr>
            <a:xfrm>
              <a:off x="526906" y="150544"/>
              <a:ext cx="35423" cy="3542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10" name="Freeform 11"/>
            <p:cNvSpPr/>
            <p:nvPr/>
          </p:nvSpPr>
          <p:spPr>
            <a:xfrm>
              <a:off x="635386" y="150544"/>
              <a:ext cx="35423" cy="3542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312" name="Freeform 228"/>
          <p:cNvSpPr/>
          <p:nvPr/>
        </p:nvSpPr>
        <p:spPr>
          <a:xfrm rot="2700000">
            <a:off x="8544701" y="9088938"/>
            <a:ext cx="526063" cy="968831"/>
          </a:xfrm>
          <a:custGeom>
            <a:avLst/>
            <a:gdLst/>
            <a:ahLst/>
            <a:cxnLst>
              <a:cxn ang="0">
                <a:pos x="wd2" y="hd2"/>
              </a:cxn>
              <a:cxn ang="5400000">
                <a:pos x="wd2" y="hd2"/>
              </a:cxn>
              <a:cxn ang="10800000">
                <a:pos x="wd2" y="hd2"/>
              </a:cxn>
              <a:cxn ang="16200000">
                <a:pos x="wd2" y="hd2"/>
              </a:cxn>
            </a:cxnLst>
            <a:rect l="0" t="0" r="r" b="b"/>
            <a:pathLst>
              <a:path w="21600" h="21600" extrusionOk="0">
                <a:moveTo>
                  <a:pt x="17981" y="7388"/>
                </a:moveTo>
                <a:cubicBezTo>
                  <a:pt x="17981" y="2979"/>
                  <a:pt x="17981" y="2979"/>
                  <a:pt x="17981" y="2979"/>
                </a:cubicBezTo>
                <a:cubicBezTo>
                  <a:pt x="18951" y="2718"/>
                  <a:pt x="19585" y="2194"/>
                  <a:pt x="19585" y="1590"/>
                </a:cubicBezTo>
                <a:cubicBezTo>
                  <a:pt x="19585" y="705"/>
                  <a:pt x="18280" y="0"/>
                  <a:pt x="16676" y="0"/>
                </a:cubicBezTo>
                <a:cubicBezTo>
                  <a:pt x="4924" y="0"/>
                  <a:pt x="4924" y="0"/>
                  <a:pt x="4924" y="0"/>
                </a:cubicBezTo>
                <a:cubicBezTo>
                  <a:pt x="3320" y="0"/>
                  <a:pt x="2015" y="705"/>
                  <a:pt x="2015" y="1590"/>
                </a:cubicBezTo>
                <a:cubicBezTo>
                  <a:pt x="2015" y="2194"/>
                  <a:pt x="2649" y="2718"/>
                  <a:pt x="3581" y="2979"/>
                </a:cubicBezTo>
                <a:cubicBezTo>
                  <a:pt x="3581" y="7388"/>
                  <a:pt x="3581" y="7388"/>
                  <a:pt x="3581" y="7388"/>
                </a:cubicBezTo>
                <a:cubicBezTo>
                  <a:pt x="1306" y="8495"/>
                  <a:pt x="0" y="10065"/>
                  <a:pt x="0" y="11736"/>
                </a:cubicBezTo>
                <a:cubicBezTo>
                  <a:pt x="0" y="12320"/>
                  <a:pt x="0" y="12320"/>
                  <a:pt x="0" y="12320"/>
                </a:cubicBezTo>
                <a:cubicBezTo>
                  <a:pt x="8356" y="12320"/>
                  <a:pt x="8356" y="12320"/>
                  <a:pt x="8356" y="12320"/>
                </a:cubicBezTo>
                <a:cubicBezTo>
                  <a:pt x="8356" y="18580"/>
                  <a:pt x="8356" y="18580"/>
                  <a:pt x="8356" y="18580"/>
                </a:cubicBezTo>
                <a:cubicBezTo>
                  <a:pt x="10781" y="21600"/>
                  <a:pt x="10781" y="21600"/>
                  <a:pt x="10781" y="21600"/>
                </a:cubicBezTo>
                <a:cubicBezTo>
                  <a:pt x="13244" y="18580"/>
                  <a:pt x="13244" y="18580"/>
                  <a:pt x="13244" y="18580"/>
                </a:cubicBezTo>
                <a:cubicBezTo>
                  <a:pt x="13244" y="12320"/>
                  <a:pt x="13244" y="12320"/>
                  <a:pt x="13244" y="12320"/>
                </a:cubicBezTo>
                <a:cubicBezTo>
                  <a:pt x="21600" y="12320"/>
                  <a:pt x="21600" y="12320"/>
                  <a:pt x="21600" y="12320"/>
                </a:cubicBezTo>
                <a:cubicBezTo>
                  <a:pt x="21600" y="11736"/>
                  <a:pt x="21600" y="11736"/>
                  <a:pt x="21600" y="11736"/>
                </a:cubicBezTo>
                <a:cubicBezTo>
                  <a:pt x="21600" y="10065"/>
                  <a:pt x="20294" y="8495"/>
                  <a:pt x="17981" y="7388"/>
                </a:cubicBezTo>
                <a:close/>
                <a:moveTo>
                  <a:pt x="4924" y="1168"/>
                </a:moveTo>
                <a:cubicBezTo>
                  <a:pt x="16676" y="1168"/>
                  <a:pt x="16676" y="1168"/>
                  <a:pt x="16676" y="1168"/>
                </a:cubicBezTo>
                <a:cubicBezTo>
                  <a:pt x="17086" y="1168"/>
                  <a:pt x="17422" y="1349"/>
                  <a:pt x="17422" y="1590"/>
                </a:cubicBezTo>
                <a:cubicBezTo>
                  <a:pt x="17422" y="1792"/>
                  <a:pt x="17123" y="1953"/>
                  <a:pt x="16750" y="1993"/>
                </a:cubicBezTo>
                <a:cubicBezTo>
                  <a:pt x="16265" y="2033"/>
                  <a:pt x="16265" y="2033"/>
                  <a:pt x="16265" y="2033"/>
                </a:cubicBezTo>
                <a:cubicBezTo>
                  <a:pt x="5335" y="2033"/>
                  <a:pt x="5335" y="2033"/>
                  <a:pt x="5335" y="2033"/>
                </a:cubicBezTo>
                <a:cubicBezTo>
                  <a:pt x="4812" y="1993"/>
                  <a:pt x="4812" y="1993"/>
                  <a:pt x="4812" y="1993"/>
                </a:cubicBezTo>
                <a:cubicBezTo>
                  <a:pt x="4439" y="1953"/>
                  <a:pt x="4141" y="1792"/>
                  <a:pt x="4141" y="1590"/>
                </a:cubicBezTo>
                <a:cubicBezTo>
                  <a:pt x="4141" y="1349"/>
                  <a:pt x="4514" y="1168"/>
                  <a:pt x="4924" y="1168"/>
                </a:cubicBezTo>
                <a:close/>
                <a:moveTo>
                  <a:pt x="15818" y="7448"/>
                </a:moveTo>
                <a:cubicBezTo>
                  <a:pt x="5745" y="7448"/>
                  <a:pt x="5745" y="7448"/>
                  <a:pt x="5745" y="7448"/>
                </a:cubicBezTo>
                <a:cubicBezTo>
                  <a:pt x="5745" y="2617"/>
                  <a:pt x="5745" y="2617"/>
                  <a:pt x="5745" y="2617"/>
                </a:cubicBezTo>
                <a:cubicBezTo>
                  <a:pt x="15818" y="2617"/>
                  <a:pt x="15818" y="2617"/>
                  <a:pt x="15818" y="2617"/>
                </a:cubicBezTo>
                <a:lnTo>
                  <a:pt x="15818" y="7448"/>
                </a:lnTo>
                <a:close/>
                <a:moveTo>
                  <a:pt x="11080" y="18339"/>
                </a:moveTo>
                <a:cubicBezTo>
                  <a:pt x="10781" y="18681"/>
                  <a:pt x="10781" y="18681"/>
                  <a:pt x="10781" y="18681"/>
                </a:cubicBezTo>
                <a:cubicBezTo>
                  <a:pt x="10520" y="18339"/>
                  <a:pt x="10520" y="18339"/>
                  <a:pt x="10520" y="18339"/>
                </a:cubicBezTo>
                <a:cubicBezTo>
                  <a:pt x="10520" y="12320"/>
                  <a:pt x="10520" y="12320"/>
                  <a:pt x="10520" y="12320"/>
                </a:cubicBezTo>
                <a:cubicBezTo>
                  <a:pt x="11080" y="12320"/>
                  <a:pt x="11080" y="12320"/>
                  <a:pt x="11080" y="12320"/>
                </a:cubicBezTo>
                <a:lnTo>
                  <a:pt x="11080" y="18339"/>
                </a:lnTo>
                <a:close/>
                <a:moveTo>
                  <a:pt x="13244" y="11152"/>
                </a:moveTo>
                <a:cubicBezTo>
                  <a:pt x="8356" y="11152"/>
                  <a:pt x="8356" y="11152"/>
                  <a:pt x="8356" y="11152"/>
                </a:cubicBezTo>
                <a:cubicBezTo>
                  <a:pt x="2201" y="11152"/>
                  <a:pt x="2201" y="11152"/>
                  <a:pt x="2201" y="11152"/>
                </a:cubicBezTo>
                <a:cubicBezTo>
                  <a:pt x="2499" y="9965"/>
                  <a:pt x="3619" y="8878"/>
                  <a:pt x="5372" y="8113"/>
                </a:cubicBezTo>
                <a:cubicBezTo>
                  <a:pt x="5559" y="8032"/>
                  <a:pt x="5559" y="8032"/>
                  <a:pt x="5559" y="8032"/>
                </a:cubicBezTo>
                <a:cubicBezTo>
                  <a:pt x="16041" y="8032"/>
                  <a:pt x="16041" y="8032"/>
                  <a:pt x="16041" y="8032"/>
                </a:cubicBezTo>
                <a:cubicBezTo>
                  <a:pt x="16228" y="8113"/>
                  <a:pt x="16228" y="8113"/>
                  <a:pt x="16228" y="8113"/>
                </a:cubicBezTo>
                <a:cubicBezTo>
                  <a:pt x="17981" y="8878"/>
                  <a:pt x="19101" y="9965"/>
                  <a:pt x="19362" y="11152"/>
                </a:cubicBezTo>
                <a:lnTo>
                  <a:pt x="13244" y="11152"/>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16" name="Group 229"/>
          <p:cNvGrpSpPr/>
          <p:nvPr/>
        </p:nvGrpSpPr>
        <p:grpSpPr>
          <a:xfrm>
            <a:off x="6257167" y="8978611"/>
            <a:ext cx="1156147" cy="1156148"/>
            <a:chOff x="0" y="0"/>
            <a:chExt cx="1156146" cy="1156146"/>
          </a:xfrm>
        </p:grpSpPr>
        <p:sp>
          <p:nvSpPr>
            <p:cNvPr id="1313" name="Freeform 30"/>
            <p:cNvSpPr/>
            <p:nvPr/>
          </p:nvSpPr>
          <p:spPr>
            <a:xfrm rot="2700000">
              <a:off x="288570" y="50056"/>
              <a:ext cx="579006" cy="1056034"/>
            </a:xfrm>
            <a:custGeom>
              <a:avLst/>
              <a:gdLst/>
              <a:ahLst/>
              <a:cxnLst>
                <a:cxn ang="0">
                  <a:pos x="wd2" y="hd2"/>
                </a:cxn>
                <a:cxn ang="5400000">
                  <a:pos x="wd2" y="hd2"/>
                </a:cxn>
                <a:cxn ang="10800000">
                  <a:pos x="wd2" y="hd2"/>
                </a:cxn>
                <a:cxn ang="16200000">
                  <a:pos x="wd2" y="hd2"/>
                </a:cxn>
              </a:cxnLst>
              <a:rect l="0" t="0" r="r" b="b"/>
              <a:pathLst>
                <a:path w="19756" h="21600" extrusionOk="0">
                  <a:moveTo>
                    <a:pt x="4948" y="21600"/>
                  </a:moveTo>
                  <a:cubicBezTo>
                    <a:pt x="2835" y="19649"/>
                    <a:pt x="2835" y="19649"/>
                    <a:pt x="2835" y="19649"/>
                  </a:cubicBezTo>
                  <a:cubicBezTo>
                    <a:pt x="2365" y="19231"/>
                    <a:pt x="-922" y="16026"/>
                    <a:pt x="252" y="13866"/>
                  </a:cubicBezTo>
                  <a:cubicBezTo>
                    <a:pt x="721" y="13030"/>
                    <a:pt x="1895" y="12403"/>
                    <a:pt x="3656" y="11915"/>
                  </a:cubicBezTo>
                  <a:cubicBezTo>
                    <a:pt x="2952" y="10521"/>
                    <a:pt x="2600" y="9197"/>
                    <a:pt x="2600" y="8083"/>
                  </a:cubicBezTo>
                  <a:cubicBezTo>
                    <a:pt x="2600" y="7107"/>
                    <a:pt x="2835" y="6062"/>
                    <a:pt x="3304" y="5086"/>
                  </a:cubicBezTo>
                  <a:cubicBezTo>
                    <a:pt x="3304" y="5017"/>
                    <a:pt x="3304" y="5017"/>
                    <a:pt x="3304" y="5017"/>
                  </a:cubicBezTo>
                  <a:cubicBezTo>
                    <a:pt x="4948" y="2439"/>
                    <a:pt x="8117" y="0"/>
                    <a:pt x="9878" y="0"/>
                  </a:cubicBezTo>
                  <a:cubicBezTo>
                    <a:pt x="11639" y="0"/>
                    <a:pt x="14808" y="2439"/>
                    <a:pt x="16452" y="5017"/>
                  </a:cubicBezTo>
                  <a:cubicBezTo>
                    <a:pt x="16452" y="5086"/>
                    <a:pt x="16452" y="5086"/>
                    <a:pt x="16452" y="5086"/>
                  </a:cubicBezTo>
                  <a:cubicBezTo>
                    <a:pt x="16921" y="6062"/>
                    <a:pt x="17274" y="7107"/>
                    <a:pt x="17274" y="8083"/>
                  </a:cubicBezTo>
                  <a:cubicBezTo>
                    <a:pt x="17274" y="9197"/>
                    <a:pt x="16921" y="10521"/>
                    <a:pt x="16100" y="11915"/>
                  </a:cubicBezTo>
                  <a:cubicBezTo>
                    <a:pt x="17861" y="12403"/>
                    <a:pt x="19035" y="13030"/>
                    <a:pt x="19504" y="13866"/>
                  </a:cubicBezTo>
                  <a:cubicBezTo>
                    <a:pt x="20678" y="16026"/>
                    <a:pt x="17391" y="19231"/>
                    <a:pt x="17039" y="19649"/>
                  </a:cubicBezTo>
                  <a:cubicBezTo>
                    <a:pt x="14808" y="21600"/>
                    <a:pt x="14808" y="21600"/>
                    <a:pt x="14808" y="21600"/>
                  </a:cubicBezTo>
                  <a:cubicBezTo>
                    <a:pt x="14808" y="19231"/>
                    <a:pt x="14808" y="19231"/>
                    <a:pt x="14808" y="19231"/>
                  </a:cubicBezTo>
                  <a:cubicBezTo>
                    <a:pt x="14808" y="18255"/>
                    <a:pt x="14104" y="17280"/>
                    <a:pt x="12930" y="16653"/>
                  </a:cubicBezTo>
                  <a:cubicBezTo>
                    <a:pt x="12930" y="16653"/>
                    <a:pt x="12930" y="16653"/>
                    <a:pt x="12930" y="16723"/>
                  </a:cubicBezTo>
                  <a:cubicBezTo>
                    <a:pt x="12578" y="17141"/>
                    <a:pt x="12578" y="17141"/>
                    <a:pt x="12578" y="17141"/>
                  </a:cubicBezTo>
                  <a:cubicBezTo>
                    <a:pt x="11756" y="17071"/>
                    <a:pt x="11756" y="17071"/>
                    <a:pt x="11756" y="17071"/>
                  </a:cubicBezTo>
                  <a:cubicBezTo>
                    <a:pt x="10582" y="17071"/>
                    <a:pt x="9291" y="17071"/>
                    <a:pt x="8000" y="17071"/>
                  </a:cubicBezTo>
                  <a:cubicBezTo>
                    <a:pt x="7178" y="17141"/>
                    <a:pt x="7178" y="17141"/>
                    <a:pt x="7178" y="17141"/>
                  </a:cubicBezTo>
                  <a:cubicBezTo>
                    <a:pt x="6826" y="16723"/>
                    <a:pt x="6826" y="16723"/>
                    <a:pt x="6826" y="16723"/>
                  </a:cubicBezTo>
                  <a:cubicBezTo>
                    <a:pt x="6826" y="16653"/>
                    <a:pt x="6826" y="16653"/>
                    <a:pt x="6826" y="16653"/>
                  </a:cubicBezTo>
                  <a:cubicBezTo>
                    <a:pt x="5652" y="17350"/>
                    <a:pt x="4948" y="18255"/>
                    <a:pt x="4948" y="19231"/>
                  </a:cubicBezTo>
                  <a:lnTo>
                    <a:pt x="4948" y="21600"/>
                  </a:lnTo>
                  <a:close/>
                  <a:moveTo>
                    <a:pt x="5535" y="5505"/>
                  </a:moveTo>
                  <a:cubicBezTo>
                    <a:pt x="5182" y="6341"/>
                    <a:pt x="4948" y="7246"/>
                    <a:pt x="4948" y="8083"/>
                  </a:cubicBezTo>
                  <a:cubicBezTo>
                    <a:pt x="4948" y="9197"/>
                    <a:pt x="5300" y="10591"/>
                    <a:pt x="6239" y="12124"/>
                  </a:cubicBezTo>
                  <a:cubicBezTo>
                    <a:pt x="6591" y="12821"/>
                    <a:pt x="6591" y="12821"/>
                    <a:pt x="6591" y="12821"/>
                  </a:cubicBezTo>
                  <a:cubicBezTo>
                    <a:pt x="5417" y="13030"/>
                    <a:pt x="5417" y="13030"/>
                    <a:pt x="5417" y="13030"/>
                  </a:cubicBezTo>
                  <a:cubicBezTo>
                    <a:pt x="4361" y="13239"/>
                    <a:pt x="2952" y="13657"/>
                    <a:pt x="2482" y="14284"/>
                  </a:cubicBezTo>
                  <a:cubicBezTo>
                    <a:pt x="2130" y="15050"/>
                    <a:pt x="2600" y="16235"/>
                    <a:pt x="3304" y="17210"/>
                  </a:cubicBezTo>
                  <a:cubicBezTo>
                    <a:pt x="4008" y="16305"/>
                    <a:pt x="5182" y="15538"/>
                    <a:pt x="6708" y="14981"/>
                  </a:cubicBezTo>
                  <a:cubicBezTo>
                    <a:pt x="7765" y="14563"/>
                    <a:pt x="7765" y="14563"/>
                    <a:pt x="7765" y="14563"/>
                  </a:cubicBezTo>
                  <a:cubicBezTo>
                    <a:pt x="8352" y="15259"/>
                    <a:pt x="8352" y="15259"/>
                    <a:pt x="8352" y="15259"/>
                  </a:cubicBezTo>
                  <a:cubicBezTo>
                    <a:pt x="8469" y="15399"/>
                    <a:pt x="8587" y="15538"/>
                    <a:pt x="8704" y="15677"/>
                  </a:cubicBezTo>
                  <a:cubicBezTo>
                    <a:pt x="9526" y="15677"/>
                    <a:pt x="10348" y="15677"/>
                    <a:pt x="11169" y="15677"/>
                  </a:cubicBezTo>
                  <a:cubicBezTo>
                    <a:pt x="11287" y="15538"/>
                    <a:pt x="11404" y="15399"/>
                    <a:pt x="11404" y="15259"/>
                  </a:cubicBezTo>
                  <a:cubicBezTo>
                    <a:pt x="11991" y="14563"/>
                    <a:pt x="11991" y="14563"/>
                    <a:pt x="11991" y="14563"/>
                  </a:cubicBezTo>
                  <a:cubicBezTo>
                    <a:pt x="13165" y="14981"/>
                    <a:pt x="13165" y="14981"/>
                    <a:pt x="13165" y="14981"/>
                  </a:cubicBezTo>
                  <a:cubicBezTo>
                    <a:pt x="14691" y="15538"/>
                    <a:pt x="15748" y="16305"/>
                    <a:pt x="16452" y="17210"/>
                  </a:cubicBezTo>
                  <a:cubicBezTo>
                    <a:pt x="17156" y="16235"/>
                    <a:pt x="17743" y="15050"/>
                    <a:pt x="17274" y="14284"/>
                  </a:cubicBezTo>
                  <a:cubicBezTo>
                    <a:pt x="16921" y="13657"/>
                    <a:pt x="15513" y="13239"/>
                    <a:pt x="14339" y="13030"/>
                  </a:cubicBezTo>
                  <a:cubicBezTo>
                    <a:pt x="13165" y="12821"/>
                    <a:pt x="13165" y="12821"/>
                    <a:pt x="13165" y="12821"/>
                  </a:cubicBezTo>
                  <a:cubicBezTo>
                    <a:pt x="13517" y="12124"/>
                    <a:pt x="13517" y="12124"/>
                    <a:pt x="13517" y="12124"/>
                  </a:cubicBezTo>
                  <a:cubicBezTo>
                    <a:pt x="14456" y="10591"/>
                    <a:pt x="14926" y="9197"/>
                    <a:pt x="14926" y="8083"/>
                  </a:cubicBezTo>
                  <a:cubicBezTo>
                    <a:pt x="14926" y="7246"/>
                    <a:pt x="14691" y="6341"/>
                    <a:pt x="14221" y="5505"/>
                  </a:cubicBezTo>
                  <a:cubicBezTo>
                    <a:pt x="12813" y="3275"/>
                    <a:pt x="10700" y="1812"/>
                    <a:pt x="9878" y="1463"/>
                  </a:cubicBezTo>
                  <a:cubicBezTo>
                    <a:pt x="9056" y="1812"/>
                    <a:pt x="6943" y="3275"/>
                    <a:pt x="5535" y="550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14" name="Freeform 31"/>
            <p:cNvSpPr/>
            <p:nvPr/>
          </p:nvSpPr>
          <p:spPr>
            <a:xfrm rot="2700000">
              <a:off x="544830" y="391659"/>
              <a:ext cx="220067" cy="21721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725" y="21600"/>
                    <a:pt x="0" y="16875"/>
                    <a:pt x="0" y="10800"/>
                  </a:cubicBezTo>
                  <a:cubicBezTo>
                    <a:pt x="0" y="4725"/>
                    <a:pt x="4725" y="0"/>
                    <a:pt x="10800" y="0"/>
                  </a:cubicBezTo>
                  <a:cubicBezTo>
                    <a:pt x="16875" y="0"/>
                    <a:pt x="21600" y="4725"/>
                    <a:pt x="21600" y="10800"/>
                  </a:cubicBezTo>
                  <a:cubicBezTo>
                    <a:pt x="21600" y="16875"/>
                    <a:pt x="16875" y="21600"/>
                    <a:pt x="10800" y="21600"/>
                  </a:cubicBezTo>
                  <a:close/>
                  <a:moveTo>
                    <a:pt x="10800" y="4050"/>
                  </a:moveTo>
                  <a:cubicBezTo>
                    <a:pt x="7087" y="4050"/>
                    <a:pt x="4050" y="7087"/>
                    <a:pt x="4050" y="10800"/>
                  </a:cubicBezTo>
                  <a:cubicBezTo>
                    <a:pt x="4050" y="14512"/>
                    <a:pt x="7087" y="17550"/>
                    <a:pt x="10800" y="17550"/>
                  </a:cubicBezTo>
                  <a:cubicBezTo>
                    <a:pt x="14513" y="17550"/>
                    <a:pt x="17550" y="14512"/>
                    <a:pt x="17550" y="10800"/>
                  </a:cubicBezTo>
                  <a:cubicBezTo>
                    <a:pt x="17550" y="7087"/>
                    <a:pt x="14513" y="4050"/>
                    <a:pt x="10800" y="40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15" name="Freeform 32"/>
            <p:cNvSpPr/>
            <p:nvPr/>
          </p:nvSpPr>
          <p:spPr>
            <a:xfrm rot="2700000">
              <a:off x="185598" y="710634"/>
              <a:ext cx="202919" cy="322956"/>
            </a:xfrm>
            <a:custGeom>
              <a:avLst/>
              <a:gdLst/>
              <a:ahLst/>
              <a:cxnLst>
                <a:cxn ang="0">
                  <a:pos x="wd2" y="hd2"/>
                </a:cxn>
                <a:cxn ang="5400000">
                  <a:pos x="wd2" y="hd2"/>
                </a:cxn>
                <a:cxn ang="10800000">
                  <a:pos x="wd2" y="hd2"/>
                </a:cxn>
                <a:cxn ang="16200000">
                  <a:pos x="wd2" y="hd2"/>
                </a:cxn>
              </a:cxnLst>
              <a:rect l="0" t="0" r="r" b="b"/>
              <a:pathLst>
                <a:path w="21600" h="21600" extrusionOk="0">
                  <a:moveTo>
                    <a:pt x="10617" y="21600"/>
                  </a:moveTo>
                  <a:cubicBezTo>
                    <a:pt x="8786" y="19326"/>
                    <a:pt x="8786" y="19326"/>
                    <a:pt x="8786" y="19326"/>
                  </a:cubicBezTo>
                  <a:cubicBezTo>
                    <a:pt x="7322" y="17507"/>
                    <a:pt x="0" y="8640"/>
                    <a:pt x="0" y="5912"/>
                  </a:cubicBezTo>
                  <a:cubicBezTo>
                    <a:pt x="0" y="2728"/>
                    <a:pt x="4759" y="0"/>
                    <a:pt x="10617" y="0"/>
                  </a:cubicBezTo>
                  <a:cubicBezTo>
                    <a:pt x="16475" y="0"/>
                    <a:pt x="21600" y="2728"/>
                    <a:pt x="21600" y="5912"/>
                  </a:cubicBezTo>
                  <a:cubicBezTo>
                    <a:pt x="21600" y="8640"/>
                    <a:pt x="14278" y="17507"/>
                    <a:pt x="12447" y="19326"/>
                  </a:cubicBezTo>
                  <a:lnTo>
                    <a:pt x="10617" y="21600"/>
                  </a:lnTo>
                  <a:close/>
                  <a:moveTo>
                    <a:pt x="10617" y="2728"/>
                  </a:moveTo>
                  <a:cubicBezTo>
                    <a:pt x="6956" y="2728"/>
                    <a:pt x="4393" y="4093"/>
                    <a:pt x="4393" y="5912"/>
                  </a:cubicBezTo>
                  <a:cubicBezTo>
                    <a:pt x="4393" y="7048"/>
                    <a:pt x="7322" y="11368"/>
                    <a:pt x="10617" y="15688"/>
                  </a:cubicBezTo>
                  <a:cubicBezTo>
                    <a:pt x="13912" y="11368"/>
                    <a:pt x="17207" y="7048"/>
                    <a:pt x="17207" y="5912"/>
                  </a:cubicBezTo>
                  <a:cubicBezTo>
                    <a:pt x="17207" y="4093"/>
                    <a:pt x="14278" y="2728"/>
                    <a:pt x="10617" y="272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317" name="Freeform 199"/>
          <p:cNvSpPr/>
          <p:nvPr/>
        </p:nvSpPr>
        <p:spPr>
          <a:xfrm>
            <a:off x="12449357" y="9265123"/>
            <a:ext cx="821935" cy="616453"/>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3086" y="0"/>
                  <a:pt x="3086" y="0"/>
                  <a:pt x="3086" y="0"/>
                </a:cubicBezTo>
                <a:cubicBezTo>
                  <a:pt x="1350" y="0"/>
                  <a:pt x="0" y="1800"/>
                  <a:pt x="0" y="4114"/>
                </a:cubicBezTo>
                <a:cubicBezTo>
                  <a:pt x="0" y="17486"/>
                  <a:pt x="0" y="17486"/>
                  <a:pt x="0" y="17486"/>
                </a:cubicBezTo>
                <a:cubicBezTo>
                  <a:pt x="0" y="19800"/>
                  <a:pt x="1350" y="21600"/>
                  <a:pt x="3086" y="21600"/>
                </a:cubicBezTo>
                <a:cubicBezTo>
                  <a:pt x="18514" y="21600"/>
                  <a:pt x="18514" y="21600"/>
                  <a:pt x="18514" y="21600"/>
                </a:cubicBezTo>
                <a:cubicBezTo>
                  <a:pt x="20250" y="21600"/>
                  <a:pt x="21600" y="19800"/>
                  <a:pt x="21600" y="17486"/>
                </a:cubicBezTo>
                <a:cubicBezTo>
                  <a:pt x="21600" y="4114"/>
                  <a:pt x="21600" y="4114"/>
                  <a:pt x="21600" y="4114"/>
                </a:cubicBezTo>
                <a:cubicBezTo>
                  <a:pt x="21600" y="1800"/>
                  <a:pt x="20250" y="0"/>
                  <a:pt x="18514" y="0"/>
                </a:cubicBezTo>
                <a:close/>
                <a:moveTo>
                  <a:pt x="20057" y="4114"/>
                </a:moveTo>
                <a:cubicBezTo>
                  <a:pt x="20057" y="17486"/>
                  <a:pt x="20057" y="17486"/>
                  <a:pt x="20057" y="17486"/>
                </a:cubicBezTo>
                <a:cubicBezTo>
                  <a:pt x="20057" y="17486"/>
                  <a:pt x="20057" y="17743"/>
                  <a:pt x="20057" y="17743"/>
                </a:cubicBezTo>
                <a:cubicBezTo>
                  <a:pt x="13693" y="9771"/>
                  <a:pt x="13693" y="9771"/>
                  <a:pt x="13693" y="9771"/>
                </a:cubicBezTo>
                <a:cubicBezTo>
                  <a:pt x="20057" y="3600"/>
                  <a:pt x="20057" y="3600"/>
                  <a:pt x="20057" y="3600"/>
                </a:cubicBezTo>
                <a:cubicBezTo>
                  <a:pt x="20057" y="3600"/>
                  <a:pt x="20057" y="3857"/>
                  <a:pt x="20057" y="4114"/>
                </a:cubicBezTo>
                <a:close/>
                <a:moveTo>
                  <a:pt x="18514" y="2057"/>
                </a:moveTo>
                <a:cubicBezTo>
                  <a:pt x="18707" y="2057"/>
                  <a:pt x="18900" y="2057"/>
                  <a:pt x="18900" y="2057"/>
                </a:cubicBezTo>
                <a:cubicBezTo>
                  <a:pt x="10607" y="10543"/>
                  <a:pt x="10607" y="10543"/>
                  <a:pt x="10607" y="10543"/>
                </a:cubicBezTo>
                <a:cubicBezTo>
                  <a:pt x="2507" y="2314"/>
                  <a:pt x="2507" y="2314"/>
                  <a:pt x="2507" y="2314"/>
                </a:cubicBezTo>
                <a:cubicBezTo>
                  <a:pt x="2700" y="2057"/>
                  <a:pt x="2893" y="2057"/>
                  <a:pt x="3086" y="2057"/>
                </a:cubicBezTo>
                <a:lnTo>
                  <a:pt x="18514" y="2057"/>
                </a:lnTo>
                <a:close/>
                <a:moveTo>
                  <a:pt x="1543" y="17743"/>
                </a:moveTo>
                <a:cubicBezTo>
                  <a:pt x="1543" y="17743"/>
                  <a:pt x="1543" y="17486"/>
                  <a:pt x="1543" y="17486"/>
                </a:cubicBezTo>
                <a:cubicBezTo>
                  <a:pt x="1543" y="4114"/>
                  <a:pt x="1543" y="4114"/>
                  <a:pt x="1543" y="4114"/>
                </a:cubicBezTo>
                <a:cubicBezTo>
                  <a:pt x="1543" y="3857"/>
                  <a:pt x="1543" y="3857"/>
                  <a:pt x="1543" y="3857"/>
                </a:cubicBezTo>
                <a:cubicBezTo>
                  <a:pt x="7714" y="10029"/>
                  <a:pt x="7714" y="10029"/>
                  <a:pt x="7714" y="10029"/>
                </a:cubicBezTo>
                <a:lnTo>
                  <a:pt x="1543" y="17743"/>
                </a:lnTo>
                <a:close/>
                <a:moveTo>
                  <a:pt x="3086" y="19543"/>
                </a:moveTo>
                <a:cubicBezTo>
                  <a:pt x="2893" y="19543"/>
                  <a:pt x="2507" y="19543"/>
                  <a:pt x="2507" y="19286"/>
                </a:cubicBezTo>
                <a:cubicBezTo>
                  <a:pt x="9064" y="11057"/>
                  <a:pt x="9064" y="11057"/>
                  <a:pt x="9064" y="11057"/>
                </a:cubicBezTo>
                <a:cubicBezTo>
                  <a:pt x="9450" y="11571"/>
                  <a:pt x="9450" y="11571"/>
                  <a:pt x="9450" y="11571"/>
                </a:cubicBezTo>
                <a:cubicBezTo>
                  <a:pt x="9450" y="11571"/>
                  <a:pt x="9450" y="11571"/>
                  <a:pt x="9450" y="11571"/>
                </a:cubicBezTo>
                <a:cubicBezTo>
                  <a:pt x="9836" y="12086"/>
                  <a:pt x="10221" y="12343"/>
                  <a:pt x="10607" y="12343"/>
                </a:cubicBezTo>
                <a:cubicBezTo>
                  <a:pt x="11186" y="12343"/>
                  <a:pt x="11571" y="12086"/>
                  <a:pt x="11764" y="11571"/>
                </a:cubicBezTo>
                <a:cubicBezTo>
                  <a:pt x="11957" y="11571"/>
                  <a:pt x="11957" y="11571"/>
                  <a:pt x="11957" y="11571"/>
                </a:cubicBezTo>
                <a:cubicBezTo>
                  <a:pt x="12536" y="11057"/>
                  <a:pt x="12536" y="11057"/>
                  <a:pt x="12536" y="11057"/>
                </a:cubicBezTo>
                <a:cubicBezTo>
                  <a:pt x="19093" y="19286"/>
                  <a:pt x="19093" y="19286"/>
                  <a:pt x="19093" y="19286"/>
                </a:cubicBezTo>
                <a:cubicBezTo>
                  <a:pt x="19093" y="19543"/>
                  <a:pt x="18707" y="19543"/>
                  <a:pt x="18514" y="19543"/>
                </a:cubicBezTo>
                <a:lnTo>
                  <a:pt x="3086" y="1954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20" name="Group 234"/>
          <p:cNvGrpSpPr/>
          <p:nvPr/>
        </p:nvGrpSpPr>
        <p:grpSpPr>
          <a:xfrm>
            <a:off x="10452726" y="9218477"/>
            <a:ext cx="815193" cy="709745"/>
            <a:chOff x="0" y="0"/>
            <a:chExt cx="815192" cy="709744"/>
          </a:xfrm>
        </p:grpSpPr>
        <p:sp>
          <p:nvSpPr>
            <p:cNvPr id="1318" name="Freeform 143"/>
            <p:cNvSpPr/>
            <p:nvPr/>
          </p:nvSpPr>
          <p:spPr>
            <a:xfrm>
              <a:off x="-1" y="-1"/>
              <a:ext cx="815193" cy="709746"/>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cubicBezTo>
                    <a:pt x="2160" y="0"/>
                    <a:pt x="2160" y="0"/>
                    <a:pt x="2160" y="0"/>
                  </a:cubicBezTo>
                  <a:cubicBezTo>
                    <a:pt x="900" y="0"/>
                    <a:pt x="0" y="1038"/>
                    <a:pt x="0" y="2492"/>
                  </a:cubicBezTo>
                  <a:cubicBezTo>
                    <a:pt x="0" y="3323"/>
                    <a:pt x="0" y="3323"/>
                    <a:pt x="0" y="3323"/>
                  </a:cubicBezTo>
                  <a:cubicBezTo>
                    <a:pt x="0" y="4362"/>
                    <a:pt x="540" y="5400"/>
                    <a:pt x="1440" y="5608"/>
                  </a:cubicBezTo>
                  <a:cubicBezTo>
                    <a:pt x="1440" y="19938"/>
                    <a:pt x="1440" y="19938"/>
                    <a:pt x="1440" y="19938"/>
                  </a:cubicBezTo>
                  <a:cubicBezTo>
                    <a:pt x="1440" y="20769"/>
                    <a:pt x="2160" y="21600"/>
                    <a:pt x="2880" y="21600"/>
                  </a:cubicBezTo>
                  <a:cubicBezTo>
                    <a:pt x="18720" y="21600"/>
                    <a:pt x="18720" y="21600"/>
                    <a:pt x="18720" y="21600"/>
                  </a:cubicBezTo>
                  <a:cubicBezTo>
                    <a:pt x="19440" y="21600"/>
                    <a:pt x="20160" y="20769"/>
                    <a:pt x="20160" y="19938"/>
                  </a:cubicBezTo>
                  <a:cubicBezTo>
                    <a:pt x="20160" y="5608"/>
                    <a:pt x="20160" y="5608"/>
                    <a:pt x="20160" y="5608"/>
                  </a:cubicBezTo>
                  <a:cubicBezTo>
                    <a:pt x="21060" y="5400"/>
                    <a:pt x="21600" y="4362"/>
                    <a:pt x="21600" y="3323"/>
                  </a:cubicBezTo>
                  <a:cubicBezTo>
                    <a:pt x="21600" y="2492"/>
                    <a:pt x="21600" y="2492"/>
                    <a:pt x="21600" y="2492"/>
                  </a:cubicBezTo>
                  <a:cubicBezTo>
                    <a:pt x="21600" y="1038"/>
                    <a:pt x="20700" y="0"/>
                    <a:pt x="19440" y="0"/>
                  </a:cubicBezTo>
                  <a:close/>
                  <a:moveTo>
                    <a:pt x="1440" y="2492"/>
                  </a:moveTo>
                  <a:cubicBezTo>
                    <a:pt x="1440" y="2077"/>
                    <a:pt x="1800" y="1662"/>
                    <a:pt x="2160" y="1662"/>
                  </a:cubicBezTo>
                  <a:cubicBezTo>
                    <a:pt x="19440" y="1662"/>
                    <a:pt x="19440" y="1662"/>
                    <a:pt x="19440" y="1662"/>
                  </a:cubicBezTo>
                  <a:cubicBezTo>
                    <a:pt x="19800" y="1662"/>
                    <a:pt x="20160" y="2077"/>
                    <a:pt x="20160" y="2492"/>
                  </a:cubicBezTo>
                  <a:cubicBezTo>
                    <a:pt x="20160" y="3323"/>
                    <a:pt x="20160" y="3323"/>
                    <a:pt x="20160" y="3323"/>
                  </a:cubicBezTo>
                  <a:cubicBezTo>
                    <a:pt x="20160" y="3738"/>
                    <a:pt x="19800" y="4154"/>
                    <a:pt x="19440" y="4154"/>
                  </a:cubicBezTo>
                  <a:cubicBezTo>
                    <a:pt x="19440" y="4154"/>
                    <a:pt x="19440" y="4154"/>
                    <a:pt x="19440" y="4154"/>
                  </a:cubicBezTo>
                  <a:cubicBezTo>
                    <a:pt x="2160" y="4154"/>
                    <a:pt x="2160" y="4154"/>
                    <a:pt x="2160" y="4154"/>
                  </a:cubicBezTo>
                  <a:cubicBezTo>
                    <a:pt x="2160" y="4154"/>
                    <a:pt x="2160" y="4154"/>
                    <a:pt x="2160" y="4154"/>
                  </a:cubicBezTo>
                  <a:cubicBezTo>
                    <a:pt x="1800" y="4154"/>
                    <a:pt x="1440" y="3738"/>
                    <a:pt x="1440" y="3323"/>
                  </a:cubicBezTo>
                  <a:lnTo>
                    <a:pt x="1440" y="2492"/>
                  </a:lnTo>
                  <a:close/>
                  <a:moveTo>
                    <a:pt x="2880" y="19938"/>
                  </a:moveTo>
                  <a:cubicBezTo>
                    <a:pt x="2880" y="5815"/>
                    <a:pt x="2880" y="5815"/>
                    <a:pt x="2880" y="5815"/>
                  </a:cubicBezTo>
                  <a:cubicBezTo>
                    <a:pt x="18720" y="5815"/>
                    <a:pt x="18720" y="5815"/>
                    <a:pt x="18720" y="5815"/>
                  </a:cubicBezTo>
                  <a:cubicBezTo>
                    <a:pt x="18720" y="19938"/>
                    <a:pt x="18720" y="19938"/>
                    <a:pt x="18720" y="19938"/>
                  </a:cubicBezTo>
                  <a:lnTo>
                    <a:pt x="2880" y="1993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19" name="Freeform 144"/>
            <p:cNvSpPr/>
            <p:nvPr/>
          </p:nvSpPr>
          <p:spPr>
            <a:xfrm>
              <a:off x="300119" y="271731"/>
              <a:ext cx="214954" cy="56780"/>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5400"/>
                    <a:pt x="0" y="10800"/>
                  </a:cubicBezTo>
                  <a:cubicBezTo>
                    <a:pt x="0" y="16200"/>
                    <a:pt x="1350" y="21600"/>
                    <a:pt x="2700" y="21600"/>
                  </a:cubicBezTo>
                  <a:cubicBezTo>
                    <a:pt x="18900" y="21600"/>
                    <a:pt x="18900" y="21600"/>
                    <a:pt x="18900" y="21600"/>
                  </a:cubicBezTo>
                  <a:cubicBezTo>
                    <a:pt x="20250" y="21600"/>
                    <a:pt x="21600" y="16200"/>
                    <a:pt x="21600" y="10800"/>
                  </a:cubicBezTo>
                  <a:cubicBezTo>
                    <a:pt x="21600" y="540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24" name="Group 237"/>
          <p:cNvGrpSpPr/>
          <p:nvPr/>
        </p:nvGrpSpPr>
        <p:grpSpPr>
          <a:xfrm>
            <a:off x="14557466" y="9215624"/>
            <a:ext cx="738731" cy="715459"/>
            <a:chOff x="0" y="0"/>
            <a:chExt cx="738729" cy="715457"/>
          </a:xfrm>
        </p:grpSpPr>
        <p:sp>
          <p:nvSpPr>
            <p:cNvPr id="1321" name="Freeform 20"/>
            <p:cNvSpPr/>
            <p:nvPr/>
          </p:nvSpPr>
          <p:spPr>
            <a:xfrm>
              <a:off x="0" y="0"/>
              <a:ext cx="713856" cy="715458"/>
            </a:xfrm>
            <a:custGeom>
              <a:avLst/>
              <a:gdLst/>
              <a:ahLst/>
              <a:cxnLst>
                <a:cxn ang="0">
                  <a:pos x="wd2" y="hd2"/>
                </a:cxn>
                <a:cxn ang="5400000">
                  <a:pos x="wd2" y="hd2"/>
                </a:cxn>
                <a:cxn ang="10800000">
                  <a:pos x="wd2" y="hd2"/>
                </a:cxn>
                <a:cxn ang="16200000">
                  <a:pos x="wd2" y="hd2"/>
                </a:cxn>
              </a:cxnLst>
              <a:rect l="0" t="0" r="r" b="b"/>
              <a:pathLst>
                <a:path w="21600" h="21600" extrusionOk="0">
                  <a:moveTo>
                    <a:pt x="16490" y="18000"/>
                  </a:moveTo>
                  <a:cubicBezTo>
                    <a:pt x="15910" y="18465"/>
                    <a:pt x="15213" y="18929"/>
                    <a:pt x="14516" y="19161"/>
                  </a:cubicBezTo>
                  <a:cubicBezTo>
                    <a:pt x="14748" y="18813"/>
                    <a:pt x="14981" y="18465"/>
                    <a:pt x="15213" y="18116"/>
                  </a:cubicBezTo>
                  <a:cubicBezTo>
                    <a:pt x="14865" y="18232"/>
                    <a:pt x="14400" y="18232"/>
                    <a:pt x="14052" y="18232"/>
                  </a:cubicBezTo>
                  <a:cubicBezTo>
                    <a:pt x="13819" y="18232"/>
                    <a:pt x="13587" y="18232"/>
                    <a:pt x="13239" y="18116"/>
                  </a:cubicBezTo>
                  <a:cubicBezTo>
                    <a:pt x="12542" y="19277"/>
                    <a:pt x="11613" y="19974"/>
                    <a:pt x="10800" y="19974"/>
                  </a:cubicBezTo>
                  <a:cubicBezTo>
                    <a:pt x="9406" y="19974"/>
                    <a:pt x="7781" y="18116"/>
                    <a:pt x="6968" y="15213"/>
                  </a:cubicBezTo>
                  <a:cubicBezTo>
                    <a:pt x="8826" y="15213"/>
                    <a:pt x="8826" y="15213"/>
                    <a:pt x="8826" y="15213"/>
                  </a:cubicBezTo>
                  <a:cubicBezTo>
                    <a:pt x="8594" y="14748"/>
                    <a:pt x="8477" y="14400"/>
                    <a:pt x="8361" y="13935"/>
                  </a:cubicBezTo>
                  <a:cubicBezTo>
                    <a:pt x="8245" y="13819"/>
                    <a:pt x="8245" y="13703"/>
                    <a:pt x="8245" y="13587"/>
                  </a:cubicBezTo>
                  <a:cubicBezTo>
                    <a:pt x="6619" y="13587"/>
                    <a:pt x="6619" y="13587"/>
                    <a:pt x="6619" y="13587"/>
                  </a:cubicBezTo>
                  <a:cubicBezTo>
                    <a:pt x="6503" y="12658"/>
                    <a:pt x="6503" y="11729"/>
                    <a:pt x="6503" y="10800"/>
                  </a:cubicBezTo>
                  <a:cubicBezTo>
                    <a:pt x="6503" y="9987"/>
                    <a:pt x="6503" y="9174"/>
                    <a:pt x="6619" y="8361"/>
                  </a:cubicBezTo>
                  <a:cubicBezTo>
                    <a:pt x="9406" y="8361"/>
                    <a:pt x="9406" y="8361"/>
                    <a:pt x="9406" y="8361"/>
                  </a:cubicBezTo>
                  <a:cubicBezTo>
                    <a:pt x="9871" y="7665"/>
                    <a:pt x="10568" y="7200"/>
                    <a:pt x="11381" y="6735"/>
                  </a:cubicBezTo>
                  <a:cubicBezTo>
                    <a:pt x="6968" y="6735"/>
                    <a:pt x="6968" y="6735"/>
                    <a:pt x="6968" y="6735"/>
                  </a:cubicBezTo>
                  <a:cubicBezTo>
                    <a:pt x="7665" y="3716"/>
                    <a:pt x="9290" y="1626"/>
                    <a:pt x="10800" y="1626"/>
                  </a:cubicBezTo>
                  <a:cubicBezTo>
                    <a:pt x="12194" y="1626"/>
                    <a:pt x="13703" y="3368"/>
                    <a:pt x="14516" y="6155"/>
                  </a:cubicBezTo>
                  <a:cubicBezTo>
                    <a:pt x="15097" y="6155"/>
                    <a:pt x="15677" y="6271"/>
                    <a:pt x="16258" y="6503"/>
                  </a:cubicBezTo>
                  <a:cubicBezTo>
                    <a:pt x="15910" y="4877"/>
                    <a:pt x="15329" y="3484"/>
                    <a:pt x="14516" y="2439"/>
                  </a:cubicBezTo>
                  <a:cubicBezTo>
                    <a:pt x="16490" y="3252"/>
                    <a:pt x="18116" y="4877"/>
                    <a:pt x="19045" y="6735"/>
                  </a:cubicBezTo>
                  <a:cubicBezTo>
                    <a:pt x="16839" y="6735"/>
                    <a:pt x="16839" y="6735"/>
                    <a:pt x="16839" y="6735"/>
                  </a:cubicBezTo>
                  <a:cubicBezTo>
                    <a:pt x="17535" y="7200"/>
                    <a:pt x="18232" y="7665"/>
                    <a:pt x="18813" y="8361"/>
                  </a:cubicBezTo>
                  <a:cubicBezTo>
                    <a:pt x="19626" y="8361"/>
                    <a:pt x="19626" y="8361"/>
                    <a:pt x="19626" y="8361"/>
                  </a:cubicBezTo>
                  <a:cubicBezTo>
                    <a:pt x="19858" y="9174"/>
                    <a:pt x="19974" y="9987"/>
                    <a:pt x="19974" y="10800"/>
                  </a:cubicBezTo>
                  <a:cubicBezTo>
                    <a:pt x="19974" y="10800"/>
                    <a:pt x="19974" y="10916"/>
                    <a:pt x="19974" y="10916"/>
                  </a:cubicBezTo>
                  <a:cubicBezTo>
                    <a:pt x="20206" y="12077"/>
                    <a:pt x="20090" y="13123"/>
                    <a:pt x="19742" y="14284"/>
                  </a:cubicBezTo>
                  <a:cubicBezTo>
                    <a:pt x="20671" y="15213"/>
                    <a:pt x="20671" y="15213"/>
                    <a:pt x="20671" y="15213"/>
                  </a:cubicBezTo>
                  <a:cubicBezTo>
                    <a:pt x="20671" y="15213"/>
                    <a:pt x="20671" y="15213"/>
                    <a:pt x="20671" y="15213"/>
                  </a:cubicBezTo>
                  <a:cubicBezTo>
                    <a:pt x="20787" y="15213"/>
                    <a:pt x="20787" y="15213"/>
                    <a:pt x="20787" y="15213"/>
                  </a:cubicBezTo>
                  <a:cubicBezTo>
                    <a:pt x="20787" y="14865"/>
                    <a:pt x="20787" y="14865"/>
                    <a:pt x="20787" y="14865"/>
                  </a:cubicBezTo>
                  <a:cubicBezTo>
                    <a:pt x="21368" y="13587"/>
                    <a:pt x="21600" y="12310"/>
                    <a:pt x="21600" y="10800"/>
                  </a:cubicBezTo>
                  <a:cubicBezTo>
                    <a:pt x="21600" y="4877"/>
                    <a:pt x="16723" y="0"/>
                    <a:pt x="10800" y="0"/>
                  </a:cubicBezTo>
                  <a:cubicBezTo>
                    <a:pt x="4877" y="0"/>
                    <a:pt x="0" y="4877"/>
                    <a:pt x="0" y="10800"/>
                  </a:cubicBezTo>
                  <a:cubicBezTo>
                    <a:pt x="0" y="16723"/>
                    <a:pt x="4877" y="21600"/>
                    <a:pt x="10800" y="21600"/>
                  </a:cubicBezTo>
                  <a:cubicBezTo>
                    <a:pt x="13355" y="21600"/>
                    <a:pt x="15677" y="20671"/>
                    <a:pt x="17535" y="19277"/>
                  </a:cubicBezTo>
                  <a:lnTo>
                    <a:pt x="16490" y="18000"/>
                  </a:lnTo>
                  <a:close/>
                  <a:moveTo>
                    <a:pt x="7084" y="2439"/>
                  </a:moveTo>
                  <a:cubicBezTo>
                    <a:pt x="6271" y="3600"/>
                    <a:pt x="5690" y="5110"/>
                    <a:pt x="5226" y="6735"/>
                  </a:cubicBezTo>
                  <a:cubicBezTo>
                    <a:pt x="2555" y="6735"/>
                    <a:pt x="2555" y="6735"/>
                    <a:pt x="2555" y="6735"/>
                  </a:cubicBezTo>
                  <a:cubicBezTo>
                    <a:pt x="3484" y="4877"/>
                    <a:pt x="5110" y="3252"/>
                    <a:pt x="7084" y="2439"/>
                  </a:cubicBezTo>
                  <a:close/>
                  <a:moveTo>
                    <a:pt x="1626" y="10800"/>
                  </a:moveTo>
                  <a:cubicBezTo>
                    <a:pt x="1626" y="9987"/>
                    <a:pt x="1742" y="9174"/>
                    <a:pt x="1974" y="8361"/>
                  </a:cubicBezTo>
                  <a:cubicBezTo>
                    <a:pt x="4994" y="8361"/>
                    <a:pt x="4994" y="8361"/>
                    <a:pt x="4994" y="8361"/>
                  </a:cubicBezTo>
                  <a:cubicBezTo>
                    <a:pt x="4877" y="9174"/>
                    <a:pt x="4877" y="9987"/>
                    <a:pt x="4877" y="10800"/>
                  </a:cubicBezTo>
                  <a:cubicBezTo>
                    <a:pt x="4877" y="11729"/>
                    <a:pt x="4877" y="12658"/>
                    <a:pt x="4994" y="13587"/>
                  </a:cubicBezTo>
                  <a:cubicBezTo>
                    <a:pt x="1974" y="13587"/>
                    <a:pt x="1974" y="13587"/>
                    <a:pt x="1974" y="13587"/>
                  </a:cubicBezTo>
                  <a:cubicBezTo>
                    <a:pt x="1742" y="12658"/>
                    <a:pt x="1626" y="11729"/>
                    <a:pt x="1626" y="10800"/>
                  </a:cubicBezTo>
                  <a:close/>
                  <a:moveTo>
                    <a:pt x="2671" y="15213"/>
                  </a:moveTo>
                  <a:cubicBezTo>
                    <a:pt x="5342" y="15213"/>
                    <a:pt x="5342" y="15213"/>
                    <a:pt x="5342" y="15213"/>
                  </a:cubicBezTo>
                  <a:cubicBezTo>
                    <a:pt x="5690" y="16723"/>
                    <a:pt x="6271" y="18116"/>
                    <a:pt x="7084" y="19161"/>
                  </a:cubicBezTo>
                  <a:cubicBezTo>
                    <a:pt x="5226" y="18348"/>
                    <a:pt x="3716" y="16955"/>
                    <a:pt x="2671" y="1521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22" name="Freeform 21"/>
            <p:cNvSpPr/>
            <p:nvPr/>
          </p:nvSpPr>
          <p:spPr>
            <a:xfrm>
              <a:off x="310518" y="248910"/>
              <a:ext cx="428212" cy="431618"/>
            </a:xfrm>
            <a:custGeom>
              <a:avLst/>
              <a:gdLst/>
              <a:ahLst/>
              <a:cxnLst>
                <a:cxn ang="0">
                  <a:pos x="wd2" y="hd2"/>
                </a:cxn>
                <a:cxn ang="5400000">
                  <a:pos x="wd2" y="hd2"/>
                </a:cxn>
                <a:cxn ang="10800000">
                  <a:pos x="wd2" y="hd2"/>
                </a:cxn>
                <a:cxn ang="16200000">
                  <a:pos x="wd2" y="hd2"/>
                </a:cxn>
              </a:cxnLst>
              <a:rect l="0" t="0" r="r" b="b"/>
              <a:pathLst>
                <a:path w="20565" h="20729" extrusionOk="0">
                  <a:moveTo>
                    <a:pt x="20492" y="18207"/>
                  </a:moveTo>
                  <a:cubicBezTo>
                    <a:pt x="14031" y="11192"/>
                    <a:pt x="14031" y="11192"/>
                    <a:pt x="14031" y="11192"/>
                  </a:cubicBezTo>
                  <a:cubicBezTo>
                    <a:pt x="14031" y="11192"/>
                    <a:pt x="13846" y="11192"/>
                    <a:pt x="13846" y="11192"/>
                  </a:cubicBezTo>
                  <a:cubicBezTo>
                    <a:pt x="14954" y="9346"/>
                    <a:pt x="15139" y="7315"/>
                    <a:pt x="14585" y="5284"/>
                  </a:cubicBezTo>
                  <a:cubicBezTo>
                    <a:pt x="13292" y="1223"/>
                    <a:pt x="9046" y="-808"/>
                    <a:pt x="5169" y="300"/>
                  </a:cubicBezTo>
                  <a:cubicBezTo>
                    <a:pt x="1292" y="1592"/>
                    <a:pt x="-923" y="5838"/>
                    <a:pt x="369" y="9715"/>
                  </a:cubicBezTo>
                  <a:cubicBezTo>
                    <a:pt x="1477" y="13592"/>
                    <a:pt x="5723" y="15807"/>
                    <a:pt x="9600" y="14515"/>
                  </a:cubicBezTo>
                  <a:cubicBezTo>
                    <a:pt x="10339" y="14330"/>
                    <a:pt x="10892" y="14146"/>
                    <a:pt x="11446" y="13777"/>
                  </a:cubicBezTo>
                  <a:cubicBezTo>
                    <a:pt x="17723" y="20607"/>
                    <a:pt x="17723" y="20607"/>
                    <a:pt x="17723" y="20607"/>
                  </a:cubicBezTo>
                  <a:cubicBezTo>
                    <a:pt x="17908" y="20792"/>
                    <a:pt x="18277" y="20792"/>
                    <a:pt x="18646" y="20423"/>
                  </a:cubicBezTo>
                  <a:cubicBezTo>
                    <a:pt x="20123" y="19130"/>
                    <a:pt x="20123" y="19130"/>
                    <a:pt x="20123" y="19130"/>
                  </a:cubicBezTo>
                  <a:cubicBezTo>
                    <a:pt x="20492" y="18761"/>
                    <a:pt x="20677" y="18392"/>
                    <a:pt x="20492" y="18207"/>
                  </a:cubicBezTo>
                  <a:close/>
                  <a:moveTo>
                    <a:pt x="2215" y="9161"/>
                  </a:moveTo>
                  <a:cubicBezTo>
                    <a:pt x="1292" y="6207"/>
                    <a:pt x="2954" y="3254"/>
                    <a:pt x="5723" y="2330"/>
                  </a:cubicBezTo>
                  <a:cubicBezTo>
                    <a:pt x="8677" y="1407"/>
                    <a:pt x="11815" y="2884"/>
                    <a:pt x="12554" y="5838"/>
                  </a:cubicBezTo>
                  <a:cubicBezTo>
                    <a:pt x="13477" y="8792"/>
                    <a:pt x="12000" y="11746"/>
                    <a:pt x="9046" y="12669"/>
                  </a:cubicBezTo>
                  <a:cubicBezTo>
                    <a:pt x="6277" y="13592"/>
                    <a:pt x="3139" y="11930"/>
                    <a:pt x="2215" y="916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23" name="Freeform 22"/>
            <p:cNvSpPr/>
            <p:nvPr/>
          </p:nvSpPr>
          <p:spPr>
            <a:xfrm>
              <a:off x="372934" y="307183"/>
              <a:ext cx="190751" cy="131376"/>
            </a:xfrm>
            <a:custGeom>
              <a:avLst/>
              <a:gdLst/>
              <a:ahLst/>
              <a:cxnLst>
                <a:cxn ang="0">
                  <a:pos x="wd2" y="hd2"/>
                </a:cxn>
                <a:cxn ang="5400000">
                  <a:pos x="wd2" y="hd2"/>
                </a:cxn>
                <a:cxn ang="10800000">
                  <a:pos x="wd2" y="hd2"/>
                </a:cxn>
                <a:cxn ang="16200000">
                  <a:pos x="wd2" y="hd2"/>
                </a:cxn>
              </a:cxnLst>
              <a:rect l="0" t="0" r="r" b="b"/>
              <a:pathLst>
                <a:path w="21452" h="19920" extrusionOk="0">
                  <a:moveTo>
                    <a:pt x="4320" y="7661"/>
                  </a:moveTo>
                  <a:cubicBezTo>
                    <a:pt x="11232" y="4742"/>
                    <a:pt x="18576" y="9996"/>
                    <a:pt x="20736" y="19336"/>
                  </a:cubicBezTo>
                  <a:cubicBezTo>
                    <a:pt x="20736" y="19336"/>
                    <a:pt x="20736" y="19336"/>
                    <a:pt x="20736" y="19920"/>
                  </a:cubicBezTo>
                  <a:cubicBezTo>
                    <a:pt x="21600" y="17001"/>
                    <a:pt x="21600" y="13498"/>
                    <a:pt x="21168" y="9996"/>
                  </a:cubicBezTo>
                  <a:cubicBezTo>
                    <a:pt x="19440" y="2406"/>
                    <a:pt x="12960" y="-1680"/>
                    <a:pt x="7344" y="655"/>
                  </a:cubicBezTo>
                  <a:cubicBezTo>
                    <a:pt x="3456" y="1823"/>
                    <a:pt x="864" y="5909"/>
                    <a:pt x="0" y="10579"/>
                  </a:cubicBezTo>
                  <a:cubicBezTo>
                    <a:pt x="1296" y="9412"/>
                    <a:pt x="2592" y="8244"/>
                    <a:pt x="4320" y="766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28" name="Group 241"/>
          <p:cNvGrpSpPr/>
          <p:nvPr/>
        </p:nvGrpSpPr>
        <p:grpSpPr>
          <a:xfrm>
            <a:off x="16494548" y="9151411"/>
            <a:ext cx="795661" cy="843884"/>
            <a:chOff x="0" y="0"/>
            <a:chExt cx="795660" cy="843882"/>
          </a:xfrm>
        </p:grpSpPr>
        <p:sp>
          <p:nvSpPr>
            <p:cNvPr id="1325" name="Freeform 20"/>
            <p:cNvSpPr/>
            <p:nvPr/>
          </p:nvSpPr>
          <p:spPr>
            <a:xfrm>
              <a:off x="0" y="299377"/>
              <a:ext cx="540487" cy="544506"/>
            </a:xfrm>
            <a:custGeom>
              <a:avLst/>
              <a:gdLst/>
              <a:ahLst/>
              <a:cxnLst>
                <a:cxn ang="0">
                  <a:pos x="wd2" y="hd2"/>
                </a:cxn>
                <a:cxn ang="5400000">
                  <a:pos x="wd2" y="hd2"/>
                </a:cxn>
                <a:cxn ang="10800000">
                  <a:pos x="wd2" y="hd2"/>
                </a:cxn>
                <a:cxn ang="16200000">
                  <a:pos x="wd2" y="hd2"/>
                </a:cxn>
              </a:cxnLst>
              <a:rect l="0" t="0" r="r" b="b"/>
              <a:pathLst>
                <a:path w="21600" h="21600" extrusionOk="0">
                  <a:moveTo>
                    <a:pt x="18265" y="14820"/>
                  </a:moveTo>
                  <a:cubicBezTo>
                    <a:pt x="18424" y="14347"/>
                    <a:pt x="18741" y="13717"/>
                    <a:pt x="18900" y="13086"/>
                  </a:cubicBezTo>
                  <a:cubicBezTo>
                    <a:pt x="21600" y="12140"/>
                    <a:pt x="21600" y="12140"/>
                    <a:pt x="21600" y="12140"/>
                  </a:cubicBezTo>
                  <a:cubicBezTo>
                    <a:pt x="21600" y="11667"/>
                    <a:pt x="21600" y="11194"/>
                    <a:pt x="21600" y="10721"/>
                  </a:cubicBezTo>
                  <a:cubicBezTo>
                    <a:pt x="21600" y="10248"/>
                    <a:pt x="21600" y="9933"/>
                    <a:pt x="21600" y="9460"/>
                  </a:cubicBezTo>
                  <a:cubicBezTo>
                    <a:pt x="18900" y="8514"/>
                    <a:pt x="18900" y="8514"/>
                    <a:pt x="18900" y="8514"/>
                  </a:cubicBezTo>
                  <a:cubicBezTo>
                    <a:pt x="18741" y="7883"/>
                    <a:pt x="18424" y="7253"/>
                    <a:pt x="18265" y="6780"/>
                  </a:cubicBezTo>
                  <a:cubicBezTo>
                    <a:pt x="19376" y="4257"/>
                    <a:pt x="19376" y="4257"/>
                    <a:pt x="19376" y="4257"/>
                  </a:cubicBezTo>
                  <a:cubicBezTo>
                    <a:pt x="18900" y="3469"/>
                    <a:pt x="18265" y="2838"/>
                    <a:pt x="17471" y="2207"/>
                  </a:cubicBezTo>
                  <a:cubicBezTo>
                    <a:pt x="14929" y="3469"/>
                    <a:pt x="14929" y="3469"/>
                    <a:pt x="14929" y="3469"/>
                  </a:cubicBezTo>
                  <a:cubicBezTo>
                    <a:pt x="14294" y="3153"/>
                    <a:pt x="13818" y="2996"/>
                    <a:pt x="13182" y="2838"/>
                  </a:cubicBezTo>
                  <a:cubicBezTo>
                    <a:pt x="12229" y="158"/>
                    <a:pt x="12229" y="158"/>
                    <a:pt x="12229" y="158"/>
                  </a:cubicBezTo>
                  <a:cubicBezTo>
                    <a:pt x="11753" y="0"/>
                    <a:pt x="11276" y="0"/>
                    <a:pt x="10800" y="0"/>
                  </a:cubicBezTo>
                  <a:cubicBezTo>
                    <a:pt x="10324" y="0"/>
                    <a:pt x="9847" y="0"/>
                    <a:pt x="9371" y="158"/>
                  </a:cubicBezTo>
                  <a:cubicBezTo>
                    <a:pt x="8418" y="2838"/>
                    <a:pt x="8418" y="2838"/>
                    <a:pt x="8418" y="2838"/>
                  </a:cubicBezTo>
                  <a:cubicBezTo>
                    <a:pt x="7941" y="2996"/>
                    <a:pt x="7306" y="3153"/>
                    <a:pt x="6829" y="3469"/>
                  </a:cubicBezTo>
                  <a:cubicBezTo>
                    <a:pt x="4129" y="2207"/>
                    <a:pt x="4129" y="2207"/>
                    <a:pt x="4129" y="2207"/>
                  </a:cubicBezTo>
                  <a:cubicBezTo>
                    <a:pt x="3494" y="2838"/>
                    <a:pt x="2859" y="3469"/>
                    <a:pt x="2224" y="4257"/>
                  </a:cubicBezTo>
                  <a:cubicBezTo>
                    <a:pt x="3494" y="6780"/>
                    <a:pt x="3494" y="6780"/>
                    <a:pt x="3494" y="6780"/>
                  </a:cubicBezTo>
                  <a:cubicBezTo>
                    <a:pt x="3176" y="7253"/>
                    <a:pt x="2859" y="7883"/>
                    <a:pt x="2700" y="8514"/>
                  </a:cubicBezTo>
                  <a:cubicBezTo>
                    <a:pt x="0" y="9460"/>
                    <a:pt x="0" y="9460"/>
                    <a:pt x="0" y="9460"/>
                  </a:cubicBezTo>
                  <a:cubicBezTo>
                    <a:pt x="0" y="9933"/>
                    <a:pt x="0" y="10248"/>
                    <a:pt x="0" y="10721"/>
                  </a:cubicBezTo>
                  <a:cubicBezTo>
                    <a:pt x="0" y="11194"/>
                    <a:pt x="0" y="11667"/>
                    <a:pt x="0" y="12140"/>
                  </a:cubicBezTo>
                  <a:cubicBezTo>
                    <a:pt x="2700" y="13086"/>
                    <a:pt x="2700" y="13086"/>
                    <a:pt x="2700" y="13086"/>
                  </a:cubicBezTo>
                  <a:cubicBezTo>
                    <a:pt x="2859" y="13717"/>
                    <a:pt x="3176" y="14347"/>
                    <a:pt x="3494" y="14820"/>
                  </a:cubicBezTo>
                  <a:cubicBezTo>
                    <a:pt x="2224" y="17343"/>
                    <a:pt x="2224" y="17343"/>
                    <a:pt x="2224" y="17343"/>
                  </a:cubicBezTo>
                  <a:cubicBezTo>
                    <a:pt x="2859" y="18131"/>
                    <a:pt x="3494" y="18762"/>
                    <a:pt x="4129" y="19393"/>
                  </a:cubicBezTo>
                  <a:cubicBezTo>
                    <a:pt x="6829" y="18131"/>
                    <a:pt x="6829" y="18131"/>
                    <a:pt x="6829" y="18131"/>
                  </a:cubicBezTo>
                  <a:cubicBezTo>
                    <a:pt x="7306" y="18447"/>
                    <a:pt x="7941" y="18604"/>
                    <a:pt x="8418" y="18762"/>
                  </a:cubicBezTo>
                  <a:cubicBezTo>
                    <a:pt x="9371" y="21442"/>
                    <a:pt x="9371" y="21442"/>
                    <a:pt x="9371" y="21442"/>
                  </a:cubicBezTo>
                  <a:cubicBezTo>
                    <a:pt x="9847" y="21600"/>
                    <a:pt x="10324" y="21600"/>
                    <a:pt x="10800" y="21600"/>
                  </a:cubicBezTo>
                  <a:cubicBezTo>
                    <a:pt x="11276" y="21600"/>
                    <a:pt x="11753" y="21600"/>
                    <a:pt x="12229" y="21442"/>
                  </a:cubicBezTo>
                  <a:cubicBezTo>
                    <a:pt x="13182" y="18762"/>
                    <a:pt x="13182" y="18762"/>
                    <a:pt x="13182" y="18762"/>
                  </a:cubicBezTo>
                  <a:cubicBezTo>
                    <a:pt x="13818" y="18604"/>
                    <a:pt x="14294" y="18447"/>
                    <a:pt x="14929" y="18131"/>
                  </a:cubicBezTo>
                  <a:cubicBezTo>
                    <a:pt x="17471" y="19393"/>
                    <a:pt x="17471" y="19393"/>
                    <a:pt x="17471" y="19393"/>
                  </a:cubicBezTo>
                  <a:cubicBezTo>
                    <a:pt x="18265" y="18762"/>
                    <a:pt x="18900" y="18131"/>
                    <a:pt x="19376" y="17343"/>
                  </a:cubicBezTo>
                  <a:lnTo>
                    <a:pt x="18265" y="14820"/>
                  </a:lnTo>
                  <a:close/>
                  <a:moveTo>
                    <a:pt x="10800" y="14505"/>
                  </a:moveTo>
                  <a:cubicBezTo>
                    <a:pt x="8735" y="14505"/>
                    <a:pt x="6988" y="12928"/>
                    <a:pt x="6988" y="10721"/>
                  </a:cubicBezTo>
                  <a:cubicBezTo>
                    <a:pt x="6988" y="8672"/>
                    <a:pt x="8735" y="7095"/>
                    <a:pt x="10800" y="7095"/>
                  </a:cubicBezTo>
                  <a:cubicBezTo>
                    <a:pt x="12865" y="7095"/>
                    <a:pt x="14612" y="8672"/>
                    <a:pt x="14612" y="10721"/>
                  </a:cubicBezTo>
                  <a:cubicBezTo>
                    <a:pt x="14612" y="12928"/>
                    <a:pt x="12865" y="14505"/>
                    <a:pt x="10800" y="1450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26" name="Freeform 21"/>
            <p:cNvSpPr/>
            <p:nvPr/>
          </p:nvSpPr>
          <p:spPr>
            <a:xfrm>
              <a:off x="259192" y="-1"/>
              <a:ext cx="357646" cy="357646"/>
            </a:xfrm>
            <a:custGeom>
              <a:avLst/>
              <a:gdLst/>
              <a:ahLst/>
              <a:cxnLst>
                <a:cxn ang="0">
                  <a:pos x="wd2" y="hd2"/>
                </a:cxn>
                <a:cxn ang="5400000">
                  <a:pos x="wd2" y="hd2"/>
                </a:cxn>
                <a:cxn ang="10800000">
                  <a:pos x="wd2" y="hd2"/>
                </a:cxn>
                <a:cxn ang="16200000">
                  <a:pos x="wd2" y="hd2"/>
                </a:cxn>
              </a:cxnLst>
              <a:rect l="0" t="0" r="r" b="b"/>
              <a:pathLst>
                <a:path w="21600" h="21600" extrusionOk="0">
                  <a:moveTo>
                    <a:pt x="960" y="16080"/>
                  </a:moveTo>
                  <a:cubicBezTo>
                    <a:pt x="3840" y="16080"/>
                    <a:pt x="3840" y="16080"/>
                    <a:pt x="3840" y="16080"/>
                  </a:cubicBezTo>
                  <a:cubicBezTo>
                    <a:pt x="4320" y="16560"/>
                    <a:pt x="4800" y="17040"/>
                    <a:pt x="5280" y="17520"/>
                  </a:cubicBezTo>
                  <a:cubicBezTo>
                    <a:pt x="5040" y="20400"/>
                    <a:pt x="5040" y="20400"/>
                    <a:pt x="5040" y="20400"/>
                  </a:cubicBezTo>
                  <a:cubicBezTo>
                    <a:pt x="5520" y="20640"/>
                    <a:pt x="6000" y="20880"/>
                    <a:pt x="6240" y="21120"/>
                  </a:cubicBezTo>
                  <a:cubicBezTo>
                    <a:pt x="6720" y="21120"/>
                    <a:pt x="7200" y="21360"/>
                    <a:pt x="7680" y="21600"/>
                  </a:cubicBezTo>
                  <a:cubicBezTo>
                    <a:pt x="9600" y="19440"/>
                    <a:pt x="9600" y="19440"/>
                    <a:pt x="9600" y="19440"/>
                  </a:cubicBezTo>
                  <a:cubicBezTo>
                    <a:pt x="10320" y="19440"/>
                    <a:pt x="11040" y="19440"/>
                    <a:pt x="11520" y="19440"/>
                  </a:cubicBezTo>
                  <a:cubicBezTo>
                    <a:pt x="13440" y="21600"/>
                    <a:pt x="13440" y="21600"/>
                    <a:pt x="13440" y="21600"/>
                  </a:cubicBezTo>
                  <a:cubicBezTo>
                    <a:pt x="14400" y="21360"/>
                    <a:pt x="15360" y="21120"/>
                    <a:pt x="16080" y="20640"/>
                  </a:cubicBezTo>
                  <a:cubicBezTo>
                    <a:pt x="16080" y="17760"/>
                    <a:pt x="16080" y="17760"/>
                    <a:pt x="16080" y="17760"/>
                  </a:cubicBezTo>
                  <a:cubicBezTo>
                    <a:pt x="16560" y="17280"/>
                    <a:pt x="17040" y="16800"/>
                    <a:pt x="17520" y="16320"/>
                  </a:cubicBezTo>
                  <a:cubicBezTo>
                    <a:pt x="20400" y="16560"/>
                    <a:pt x="20400" y="16560"/>
                    <a:pt x="20400" y="16560"/>
                  </a:cubicBezTo>
                  <a:cubicBezTo>
                    <a:pt x="20640" y="16080"/>
                    <a:pt x="20880" y="15600"/>
                    <a:pt x="20880" y="15360"/>
                  </a:cubicBezTo>
                  <a:cubicBezTo>
                    <a:pt x="21120" y="14880"/>
                    <a:pt x="21360" y="14400"/>
                    <a:pt x="21360" y="13920"/>
                  </a:cubicBezTo>
                  <a:cubicBezTo>
                    <a:pt x="19440" y="12000"/>
                    <a:pt x="19440" y="12000"/>
                    <a:pt x="19440" y="12000"/>
                  </a:cubicBezTo>
                  <a:cubicBezTo>
                    <a:pt x="19440" y="11280"/>
                    <a:pt x="19440" y="10560"/>
                    <a:pt x="19440" y="10080"/>
                  </a:cubicBezTo>
                  <a:cubicBezTo>
                    <a:pt x="21600" y="8160"/>
                    <a:pt x="21600" y="8160"/>
                    <a:pt x="21600" y="8160"/>
                  </a:cubicBezTo>
                  <a:cubicBezTo>
                    <a:pt x="21360" y="7200"/>
                    <a:pt x="20880" y="6240"/>
                    <a:pt x="20640" y="5520"/>
                  </a:cubicBezTo>
                  <a:cubicBezTo>
                    <a:pt x="17520" y="5520"/>
                    <a:pt x="17520" y="5520"/>
                    <a:pt x="17520" y="5520"/>
                  </a:cubicBezTo>
                  <a:cubicBezTo>
                    <a:pt x="17280" y="5040"/>
                    <a:pt x="16800" y="4560"/>
                    <a:pt x="16320" y="4080"/>
                  </a:cubicBezTo>
                  <a:cubicBezTo>
                    <a:pt x="16560" y="1200"/>
                    <a:pt x="16560" y="1200"/>
                    <a:pt x="16560" y="1200"/>
                  </a:cubicBezTo>
                  <a:cubicBezTo>
                    <a:pt x="16080" y="960"/>
                    <a:pt x="15600" y="720"/>
                    <a:pt x="15120" y="720"/>
                  </a:cubicBezTo>
                  <a:cubicBezTo>
                    <a:pt x="14880" y="480"/>
                    <a:pt x="14400" y="240"/>
                    <a:pt x="13920" y="0"/>
                  </a:cubicBezTo>
                  <a:cubicBezTo>
                    <a:pt x="11760" y="2160"/>
                    <a:pt x="11760" y="2160"/>
                    <a:pt x="11760" y="2160"/>
                  </a:cubicBezTo>
                  <a:cubicBezTo>
                    <a:pt x="11280" y="2160"/>
                    <a:pt x="10560" y="2160"/>
                    <a:pt x="9840" y="2160"/>
                  </a:cubicBezTo>
                  <a:cubicBezTo>
                    <a:pt x="7920" y="0"/>
                    <a:pt x="7920" y="0"/>
                    <a:pt x="7920" y="0"/>
                  </a:cubicBezTo>
                  <a:cubicBezTo>
                    <a:pt x="7200" y="240"/>
                    <a:pt x="6240" y="720"/>
                    <a:pt x="5280" y="960"/>
                  </a:cubicBezTo>
                  <a:cubicBezTo>
                    <a:pt x="5520" y="4080"/>
                    <a:pt x="5520" y="4080"/>
                    <a:pt x="5520" y="4080"/>
                  </a:cubicBezTo>
                  <a:cubicBezTo>
                    <a:pt x="5040" y="4320"/>
                    <a:pt x="4560" y="4800"/>
                    <a:pt x="4080" y="5280"/>
                  </a:cubicBezTo>
                  <a:cubicBezTo>
                    <a:pt x="1200" y="5040"/>
                    <a:pt x="1200" y="5040"/>
                    <a:pt x="1200" y="5040"/>
                  </a:cubicBezTo>
                  <a:cubicBezTo>
                    <a:pt x="960" y="5520"/>
                    <a:pt x="720" y="6000"/>
                    <a:pt x="480" y="6480"/>
                  </a:cubicBezTo>
                  <a:cubicBezTo>
                    <a:pt x="480" y="6720"/>
                    <a:pt x="240" y="7200"/>
                    <a:pt x="0" y="7680"/>
                  </a:cubicBezTo>
                  <a:cubicBezTo>
                    <a:pt x="2160" y="9600"/>
                    <a:pt x="2160" y="9600"/>
                    <a:pt x="2160" y="9600"/>
                  </a:cubicBezTo>
                  <a:cubicBezTo>
                    <a:pt x="2160" y="10320"/>
                    <a:pt x="2160" y="11040"/>
                    <a:pt x="2160" y="11520"/>
                  </a:cubicBezTo>
                  <a:cubicBezTo>
                    <a:pt x="0" y="13440"/>
                    <a:pt x="0" y="13440"/>
                    <a:pt x="0" y="13440"/>
                  </a:cubicBezTo>
                  <a:cubicBezTo>
                    <a:pt x="240" y="14400"/>
                    <a:pt x="480" y="15360"/>
                    <a:pt x="960" y="16080"/>
                  </a:cubicBezTo>
                  <a:close/>
                  <a:moveTo>
                    <a:pt x="7200" y="9360"/>
                  </a:moveTo>
                  <a:cubicBezTo>
                    <a:pt x="8160" y="7200"/>
                    <a:pt x="10320" y="6480"/>
                    <a:pt x="12240" y="7200"/>
                  </a:cubicBezTo>
                  <a:cubicBezTo>
                    <a:pt x="14400" y="8160"/>
                    <a:pt x="15120" y="10320"/>
                    <a:pt x="14400" y="12480"/>
                  </a:cubicBezTo>
                  <a:cubicBezTo>
                    <a:pt x="13440" y="14400"/>
                    <a:pt x="11280" y="15120"/>
                    <a:pt x="9120" y="14400"/>
                  </a:cubicBezTo>
                  <a:cubicBezTo>
                    <a:pt x="7200" y="13440"/>
                    <a:pt x="6240" y="11280"/>
                    <a:pt x="7200" y="936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27" name="Freeform 22"/>
            <p:cNvSpPr/>
            <p:nvPr/>
          </p:nvSpPr>
          <p:spPr>
            <a:xfrm>
              <a:off x="508338" y="251155"/>
              <a:ext cx="287323" cy="289332"/>
            </a:xfrm>
            <a:custGeom>
              <a:avLst/>
              <a:gdLst/>
              <a:ahLst/>
              <a:cxnLst>
                <a:cxn ang="0">
                  <a:pos x="wd2" y="hd2"/>
                </a:cxn>
                <a:cxn ang="5400000">
                  <a:pos x="wd2" y="hd2"/>
                </a:cxn>
                <a:cxn ang="10800000">
                  <a:pos x="wd2" y="hd2"/>
                </a:cxn>
                <a:cxn ang="16200000">
                  <a:pos x="wd2" y="hd2"/>
                </a:cxn>
              </a:cxnLst>
              <a:rect l="0" t="0" r="r" b="b"/>
              <a:pathLst>
                <a:path w="21600" h="21600" extrusionOk="0">
                  <a:moveTo>
                    <a:pt x="18900" y="13019"/>
                  </a:moveTo>
                  <a:cubicBezTo>
                    <a:pt x="21600" y="12132"/>
                    <a:pt x="21600" y="12132"/>
                    <a:pt x="21600" y="12132"/>
                  </a:cubicBezTo>
                  <a:cubicBezTo>
                    <a:pt x="21600" y="11540"/>
                    <a:pt x="21600" y="10948"/>
                    <a:pt x="21600" y="10652"/>
                  </a:cubicBezTo>
                  <a:cubicBezTo>
                    <a:pt x="21600" y="10060"/>
                    <a:pt x="21600" y="9764"/>
                    <a:pt x="21600" y="9173"/>
                  </a:cubicBezTo>
                  <a:cubicBezTo>
                    <a:pt x="18900" y="8285"/>
                    <a:pt x="18900" y="8285"/>
                    <a:pt x="18900" y="8285"/>
                  </a:cubicBezTo>
                  <a:cubicBezTo>
                    <a:pt x="18600" y="7693"/>
                    <a:pt x="18300" y="7101"/>
                    <a:pt x="18000" y="6805"/>
                  </a:cubicBezTo>
                  <a:cubicBezTo>
                    <a:pt x="19200" y="4142"/>
                    <a:pt x="19200" y="4142"/>
                    <a:pt x="19200" y="4142"/>
                  </a:cubicBezTo>
                  <a:cubicBezTo>
                    <a:pt x="18600" y="3551"/>
                    <a:pt x="18000" y="2663"/>
                    <a:pt x="17400" y="2367"/>
                  </a:cubicBezTo>
                  <a:cubicBezTo>
                    <a:pt x="14700" y="3551"/>
                    <a:pt x="14700" y="3551"/>
                    <a:pt x="14700" y="3551"/>
                  </a:cubicBezTo>
                  <a:cubicBezTo>
                    <a:pt x="14100" y="3255"/>
                    <a:pt x="13500" y="2959"/>
                    <a:pt x="12900" y="2959"/>
                  </a:cubicBezTo>
                  <a:cubicBezTo>
                    <a:pt x="12000" y="296"/>
                    <a:pt x="12000" y="296"/>
                    <a:pt x="12000" y="296"/>
                  </a:cubicBezTo>
                  <a:cubicBezTo>
                    <a:pt x="11400" y="0"/>
                    <a:pt x="11100" y="0"/>
                    <a:pt x="10500" y="0"/>
                  </a:cubicBezTo>
                  <a:cubicBezTo>
                    <a:pt x="10200" y="0"/>
                    <a:pt x="9600" y="296"/>
                    <a:pt x="9300" y="296"/>
                  </a:cubicBezTo>
                  <a:cubicBezTo>
                    <a:pt x="8400" y="2959"/>
                    <a:pt x="8400" y="2959"/>
                    <a:pt x="8400" y="2959"/>
                  </a:cubicBezTo>
                  <a:cubicBezTo>
                    <a:pt x="7800" y="2959"/>
                    <a:pt x="7200" y="3255"/>
                    <a:pt x="6600" y="3551"/>
                  </a:cubicBezTo>
                  <a:cubicBezTo>
                    <a:pt x="3900" y="2367"/>
                    <a:pt x="3900" y="2367"/>
                    <a:pt x="3900" y="2367"/>
                  </a:cubicBezTo>
                  <a:cubicBezTo>
                    <a:pt x="3300" y="2959"/>
                    <a:pt x="2700" y="3847"/>
                    <a:pt x="2100" y="4438"/>
                  </a:cubicBezTo>
                  <a:cubicBezTo>
                    <a:pt x="3300" y="7101"/>
                    <a:pt x="3300" y="7101"/>
                    <a:pt x="3300" y="7101"/>
                  </a:cubicBezTo>
                  <a:cubicBezTo>
                    <a:pt x="3000" y="7397"/>
                    <a:pt x="3000" y="7989"/>
                    <a:pt x="2700" y="8581"/>
                  </a:cubicBezTo>
                  <a:cubicBezTo>
                    <a:pt x="0" y="9764"/>
                    <a:pt x="0" y="9764"/>
                    <a:pt x="0" y="9764"/>
                  </a:cubicBezTo>
                  <a:cubicBezTo>
                    <a:pt x="0" y="10060"/>
                    <a:pt x="0" y="10652"/>
                    <a:pt x="0" y="10948"/>
                  </a:cubicBezTo>
                  <a:cubicBezTo>
                    <a:pt x="0" y="11540"/>
                    <a:pt x="0" y="12132"/>
                    <a:pt x="0" y="12427"/>
                  </a:cubicBezTo>
                  <a:cubicBezTo>
                    <a:pt x="2700" y="13315"/>
                    <a:pt x="2700" y="13315"/>
                    <a:pt x="2700" y="13315"/>
                  </a:cubicBezTo>
                  <a:cubicBezTo>
                    <a:pt x="3000" y="13907"/>
                    <a:pt x="3300" y="14499"/>
                    <a:pt x="3600" y="15090"/>
                  </a:cubicBezTo>
                  <a:cubicBezTo>
                    <a:pt x="2400" y="17458"/>
                    <a:pt x="2400" y="17458"/>
                    <a:pt x="2400" y="17458"/>
                  </a:cubicBezTo>
                  <a:cubicBezTo>
                    <a:pt x="3000" y="18345"/>
                    <a:pt x="3600" y="18937"/>
                    <a:pt x="4500" y="19529"/>
                  </a:cubicBezTo>
                  <a:cubicBezTo>
                    <a:pt x="6900" y="18345"/>
                    <a:pt x="6900" y="18345"/>
                    <a:pt x="6900" y="18345"/>
                  </a:cubicBezTo>
                  <a:cubicBezTo>
                    <a:pt x="7500" y="18345"/>
                    <a:pt x="8100" y="18641"/>
                    <a:pt x="8700" y="18937"/>
                  </a:cubicBezTo>
                  <a:cubicBezTo>
                    <a:pt x="9600" y="21600"/>
                    <a:pt x="9600" y="21600"/>
                    <a:pt x="9600" y="21600"/>
                  </a:cubicBezTo>
                  <a:cubicBezTo>
                    <a:pt x="10200" y="21600"/>
                    <a:pt x="10500" y="21600"/>
                    <a:pt x="11100" y="21600"/>
                  </a:cubicBezTo>
                  <a:cubicBezTo>
                    <a:pt x="11400" y="21600"/>
                    <a:pt x="12000" y="21600"/>
                    <a:pt x="12300" y="21304"/>
                  </a:cubicBezTo>
                  <a:cubicBezTo>
                    <a:pt x="13200" y="18641"/>
                    <a:pt x="13200" y="18641"/>
                    <a:pt x="13200" y="18641"/>
                  </a:cubicBezTo>
                  <a:cubicBezTo>
                    <a:pt x="13800" y="18641"/>
                    <a:pt x="14400" y="18345"/>
                    <a:pt x="15000" y="18049"/>
                  </a:cubicBezTo>
                  <a:cubicBezTo>
                    <a:pt x="17700" y="19233"/>
                    <a:pt x="17700" y="19233"/>
                    <a:pt x="17700" y="19233"/>
                  </a:cubicBezTo>
                  <a:cubicBezTo>
                    <a:pt x="18300" y="18641"/>
                    <a:pt x="18900" y="18049"/>
                    <a:pt x="19500" y="17162"/>
                  </a:cubicBezTo>
                  <a:cubicBezTo>
                    <a:pt x="18300" y="14795"/>
                    <a:pt x="18300" y="14795"/>
                    <a:pt x="18300" y="14795"/>
                  </a:cubicBezTo>
                  <a:cubicBezTo>
                    <a:pt x="18600" y="14203"/>
                    <a:pt x="18900" y="13611"/>
                    <a:pt x="18900" y="13019"/>
                  </a:cubicBezTo>
                  <a:close/>
                  <a:moveTo>
                    <a:pt x="10800" y="14499"/>
                  </a:moveTo>
                  <a:cubicBezTo>
                    <a:pt x="8700" y="14499"/>
                    <a:pt x="7200" y="13019"/>
                    <a:pt x="6900" y="10948"/>
                  </a:cubicBezTo>
                  <a:cubicBezTo>
                    <a:pt x="6900" y="8877"/>
                    <a:pt x="8700" y="7101"/>
                    <a:pt x="10800" y="7101"/>
                  </a:cubicBezTo>
                  <a:cubicBezTo>
                    <a:pt x="12900" y="7101"/>
                    <a:pt x="14700" y="8581"/>
                    <a:pt x="14700" y="10652"/>
                  </a:cubicBezTo>
                  <a:cubicBezTo>
                    <a:pt x="14700" y="12723"/>
                    <a:pt x="12900" y="14499"/>
                    <a:pt x="10800" y="1449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32" name="Group 245"/>
          <p:cNvGrpSpPr/>
          <p:nvPr/>
        </p:nvGrpSpPr>
        <p:grpSpPr>
          <a:xfrm>
            <a:off x="18322841" y="9144211"/>
            <a:ext cx="721785" cy="858283"/>
            <a:chOff x="0" y="0"/>
            <a:chExt cx="721783" cy="858282"/>
          </a:xfrm>
        </p:grpSpPr>
        <p:sp>
          <p:nvSpPr>
            <p:cNvPr id="1329" name="Freeform 5"/>
            <p:cNvSpPr/>
            <p:nvPr/>
          </p:nvSpPr>
          <p:spPr>
            <a:xfrm>
              <a:off x="-1" y="583218"/>
              <a:ext cx="721785" cy="275065"/>
            </a:xfrm>
            <a:custGeom>
              <a:avLst/>
              <a:gdLst/>
              <a:ahLst/>
              <a:cxnLst>
                <a:cxn ang="0">
                  <a:pos x="wd2" y="hd2"/>
                </a:cxn>
                <a:cxn ang="5400000">
                  <a:pos x="wd2" y="hd2"/>
                </a:cxn>
                <a:cxn ang="10800000">
                  <a:pos x="wd2" y="hd2"/>
                </a:cxn>
                <a:cxn ang="16200000">
                  <a:pos x="wd2" y="hd2"/>
                </a:cxn>
              </a:cxnLst>
              <a:rect l="0" t="0" r="r" b="b"/>
              <a:pathLst>
                <a:path w="21600" h="21600" extrusionOk="0">
                  <a:moveTo>
                    <a:pt x="19357" y="0"/>
                  </a:moveTo>
                  <a:cubicBezTo>
                    <a:pt x="2243" y="0"/>
                    <a:pt x="2243" y="0"/>
                    <a:pt x="2243" y="0"/>
                  </a:cubicBezTo>
                  <a:cubicBezTo>
                    <a:pt x="944" y="0"/>
                    <a:pt x="0" y="2777"/>
                    <a:pt x="0" y="5863"/>
                  </a:cubicBezTo>
                  <a:cubicBezTo>
                    <a:pt x="0" y="15429"/>
                    <a:pt x="0" y="15429"/>
                    <a:pt x="0" y="15429"/>
                  </a:cubicBezTo>
                  <a:cubicBezTo>
                    <a:pt x="0" y="18823"/>
                    <a:pt x="944" y="21600"/>
                    <a:pt x="2243" y="21600"/>
                  </a:cubicBezTo>
                  <a:cubicBezTo>
                    <a:pt x="19357" y="21600"/>
                    <a:pt x="19357" y="21600"/>
                    <a:pt x="19357" y="21600"/>
                  </a:cubicBezTo>
                  <a:cubicBezTo>
                    <a:pt x="20656" y="21600"/>
                    <a:pt x="21600" y="18823"/>
                    <a:pt x="21600" y="15429"/>
                  </a:cubicBezTo>
                  <a:cubicBezTo>
                    <a:pt x="21600" y="5863"/>
                    <a:pt x="21600" y="5863"/>
                    <a:pt x="21600" y="5863"/>
                  </a:cubicBezTo>
                  <a:cubicBezTo>
                    <a:pt x="21600" y="2777"/>
                    <a:pt x="20656" y="0"/>
                    <a:pt x="19357"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0" name="Freeform 6"/>
            <p:cNvSpPr/>
            <p:nvPr/>
          </p:nvSpPr>
          <p:spPr>
            <a:xfrm>
              <a:off x="235769" y="-1"/>
              <a:ext cx="248179" cy="248180"/>
            </a:xfrm>
            <a:custGeom>
              <a:avLst/>
              <a:gdLst/>
              <a:ahLst/>
              <a:cxnLst>
                <a:cxn ang="0">
                  <a:pos x="wd2" y="hd2"/>
                </a:cxn>
                <a:cxn ang="5400000">
                  <a:pos x="wd2" y="hd2"/>
                </a:cxn>
                <a:cxn ang="10800000">
                  <a:pos x="wd2" y="hd2"/>
                </a:cxn>
                <a:cxn ang="16200000">
                  <a:pos x="wd2" y="hd2"/>
                </a:cxn>
              </a:cxnLst>
              <a:rect l="0" t="0" r="r" b="b"/>
              <a:pathLst>
                <a:path w="21600" h="21600" extrusionOk="0">
                  <a:moveTo>
                    <a:pt x="10971" y="21600"/>
                  </a:moveTo>
                  <a:cubicBezTo>
                    <a:pt x="16800" y="21600"/>
                    <a:pt x="21600" y="16800"/>
                    <a:pt x="21600" y="10971"/>
                  </a:cubicBezTo>
                  <a:cubicBezTo>
                    <a:pt x="21600" y="4800"/>
                    <a:pt x="16800" y="0"/>
                    <a:pt x="10971" y="0"/>
                  </a:cubicBezTo>
                  <a:cubicBezTo>
                    <a:pt x="4800" y="0"/>
                    <a:pt x="0" y="4800"/>
                    <a:pt x="0" y="10971"/>
                  </a:cubicBezTo>
                  <a:cubicBezTo>
                    <a:pt x="0" y="16800"/>
                    <a:pt x="4800" y="21600"/>
                    <a:pt x="10971" y="21600"/>
                  </a:cubicBezTo>
                  <a:close/>
                  <a:moveTo>
                    <a:pt x="9943" y="3086"/>
                  </a:moveTo>
                  <a:cubicBezTo>
                    <a:pt x="10629" y="3086"/>
                    <a:pt x="11657" y="3771"/>
                    <a:pt x="11657" y="4457"/>
                  </a:cubicBezTo>
                  <a:cubicBezTo>
                    <a:pt x="11657" y="5486"/>
                    <a:pt x="10629" y="6171"/>
                    <a:pt x="9943" y="6171"/>
                  </a:cubicBezTo>
                  <a:cubicBezTo>
                    <a:pt x="7886" y="6171"/>
                    <a:pt x="6171" y="7886"/>
                    <a:pt x="6171" y="9943"/>
                  </a:cubicBezTo>
                  <a:cubicBezTo>
                    <a:pt x="6171" y="10971"/>
                    <a:pt x="5486" y="11657"/>
                    <a:pt x="4457" y="11657"/>
                  </a:cubicBezTo>
                  <a:cubicBezTo>
                    <a:pt x="3429" y="11657"/>
                    <a:pt x="2743" y="10971"/>
                    <a:pt x="2743" y="9943"/>
                  </a:cubicBezTo>
                  <a:cubicBezTo>
                    <a:pt x="2743" y="6171"/>
                    <a:pt x="6171" y="3086"/>
                    <a:pt x="9943" y="30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1" name="Freeform 7"/>
            <p:cNvSpPr/>
            <p:nvPr/>
          </p:nvSpPr>
          <p:spPr>
            <a:xfrm>
              <a:off x="196473" y="275063"/>
              <a:ext cx="328836" cy="272997"/>
            </a:xfrm>
            <a:custGeom>
              <a:avLst/>
              <a:gdLst/>
              <a:ahLst/>
              <a:cxnLst>
                <a:cxn ang="0">
                  <a:pos x="wd2" y="hd2"/>
                </a:cxn>
                <a:cxn ang="5400000">
                  <a:pos x="wd2" y="hd2"/>
                </a:cxn>
                <a:cxn ang="10800000">
                  <a:pos x="wd2" y="hd2"/>
                </a:cxn>
                <a:cxn ang="16200000">
                  <a:pos x="wd2" y="hd2"/>
                </a:cxn>
              </a:cxnLst>
              <a:rect l="0" t="0" r="r" b="b"/>
              <a:pathLst>
                <a:path w="21600" h="21600" extrusionOk="0">
                  <a:moveTo>
                    <a:pt x="2863" y="21600"/>
                  </a:moveTo>
                  <a:cubicBezTo>
                    <a:pt x="18737" y="21600"/>
                    <a:pt x="18737" y="21600"/>
                    <a:pt x="18737" y="21600"/>
                  </a:cubicBezTo>
                  <a:cubicBezTo>
                    <a:pt x="20299" y="21600"/>
                    <a:pt x="21600" y="20035"/>
                    <a:pt x="21600" y="18157"/>
                  </a:cubicBezTo>
                  <a:cubicBezTo>
                    <a:pt x="21600" y="16278"/>
                    <a:pt x="20299" y="14713"/>
                    <a:pt x="18737" y="14713"/>
                  </a:cubicBezTo>
                  <a:cubicBezTo>
                    <a:pt x="18477" y="14713"/>
                    <a:pt x="18477" y="14713"/>
                    <a:pt x="18477" y="14713"/>
                  </a:cubicBezTo>
                  <a:cubicBezTo>
                    <a:pt x="18737" y="14400"/>
                    <a:pt x="18737" y="13774"/>
                    <a:pt x="18737" y="13148"/>
                  </a:cubicBezTo>
                  <a:cubicBezTo>
                    <a:pt x="18737" y="11583"/>
                    <a:pt x="17696" y="10017"/>
                    <a:pt x="16135" y="10017"/>
                  </a:cubicBezTo>
                  <a:cubicBezTo>
                    <a:pt x="13793" y="10017"/>
                    <a:pt x="13793" y="10017"/>
                    <a:pt x="13793" y="10017"/>
                  </a:cubicBezTo>
                  <a:cubicBezTo>
                    <a:pt x="13793" y="0"/>
                    <a:pt x="13793" y="0"/>
                    <a:pt x="13793" y="0"/>
                  </a:cubicBezTo>
                  <a:cubicBezTo>
                    <a:pt x="7807" y="0"/>
                    <a:pt x="7807" y="0"/>
                    <a:pt x="7807" y="0"/>
                  </a:cubicBezTo>
                  <a:cubicBezTo>
                    <a:pt x="7807" y="10017"/>
                    <a:pt x="7807" y="10017"/>
                    <a:pt x="7807" y="10017"/>
                  </a:cubicBezTo>
                  <a:cubicBezTo>
                    <a:pt x="5465" y="10017"/>
                    <a:pt x="5465" y="10017"/>
                    <a:pt x="5465" y="10017"/>
                  </a:cubicBezTo>
                  <a:cubicBezTo>
                    <a:pt x="3904" y="10017"/>
                    <a:pt x="2863" y="11583"/>
                    <a:pt x="2863" y="13148"/>
                  </a:cubicBezTo>
                  <a:cubicBezTo>
                    <a:pt x="2863" y="13774"/>
                    <a:pt x="3123" y="14400"/>
                    <a:pt x="3123" y="14713"/>
                  </a:cubicBezTo>
                  <a:cubicBezTo>
                    <a:pt x="2863" y="14713"/>
                    <a:pt x="2863" y="14713"/>
                    <a:pt x="2863" y="14713"/>
                  </a:cubicBezTo>
                  <a:cubicBezTo>
                    <a:pt x="1301" y="14713"/>
                    <a:pt x="0" y="16278"/>
                    <a:pt x="0" y="18157"/>
                  </a:cubicBezTo>
                  <a:cubicBezTo>
                    <a:pt x="0" y="20035"/>
                    <a:pt x="1301" y="21600"/>
                    <a:pt x="2863"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41" name="Group 249"/>
          <p:cNvGrpSpPr/>
          <p:nvPr/>
        </p:nvGrpSpPr>
        <p:grpSpPr>
          <a:xfrm>
            <a:off x="22204661" y="9176801"/>
            <a:ext cx="1057257" cy="793104"/>
            <a:chOff x="0" y="0"/>
            <a:chExt cx="1057256" cy="793103"/>
          </a:xfrm>
        </p:grpSpPr>
        <p:grpSp>
          <p:nvGrpSpPr>
            <p:cNvPr id="1336" name="Group 250"/>
            <p:cNvGrpSpPr/>
            <p:nvPr/>
          </p:nvGrpSpPr>
          <p:grpSpPr>
            <a:xfrm>
              <a:off x="0" y="144242"/>
              <a:ext cx="648862" cy="648862"/>
              <a:chOff x="0" y="0"/>
              <a:chExt cx="648861" cy="648861"/>
            </a:xfrm>
          </p:grpSpPr>
          <p:sp>
            <p:nvSpPr>
              <p:cNvPr id="1333" name="Freeform 10"/>
              <p:cNvSpPr/>
              <p:nvPr/>
            </p:nvSpPr>
            <p:spPr>
              <a:xfrm rot="21036248">
                <a:off x="42277" y="42277"/>
                <a:ext cx="564308" cy="564307"/>
              </a:xfrm>
              <a:custGeom>
                <a:avLst/>
                <a:gdLst/>
                <a:ahLst/>
                <a:cxnLst>
                  <a:cxn ang="0">
                    <a:pos x="wd2" y="hd2"/>
                  </a:cxn>
                  <a:cxn ang="5400000">
                    <a:pos x="wd2" y="hd2"/>
                  </a:cxn>
                  <a:cxn ang="10800000">
                    <a:pos x="wd2" y="hd2"/>
                  </a:cxn>
                  <a:cxn ang="16200000">
                    <a:pos x="wd2" y="hd2"/>
                  </a:cxn>
                </a:cxnLst>
                <a:rect l="0" t="0" r="r" b="b"/>
                <a:pathLst>
                  <a:path w="21600" h="21600" extrusionOk="0">
                    <a:moveTo>
                      <a:pt x="20588" y="8606"/>
                    </a:moveTo>
                    <a:cubicBezTo>
                      <a:pt x="18394" y="8100"/>
                      <a:pt x="18394" y="8100"/>
                      <a:pt x="18394" y="8100"/>
                    </a:cubicBezTo>
                    <a:cubicBezTo>
                      <a:pt x="18394" y="7762"/>
                      <a:pt x="18225" y="7594"/>
                      <a:pt x="18056" y="7256"/>
                    </a:cubicBezTo>
                    <a:cubicBezTo>
                      <a:pt x="19238" y="5569"/>
                      <a:pt x="19238" y="5569"/>
                      <a:pt x="19238" y="5569"/>
                    </a:cubicBezTo>
                    <a:cubicBezTo>
                      <a:pt x="19575" y="5063"/>
                      <a:pt x="19575" y="4219"/>
                      <a:pt x="19069" y="3881"/>
                    </a:cubicBezTo>
                    <a:cubicBezTo>
                      <a:pt x="17719" y="2531"/>
                      <a:pt x="17719" y="2531"/>
                      <a:pt x="17719" y="2531"/>
                    </a:cubicBezTo>
                    <a:cubicBezTo>
                      <a:pt x="17550" y="2194"/>
                      <a:pt x="17213" y="2194"/>
                      <a:pt x="16875" y="2194"/>
                    </a:cubicBezTo>
                    <a:cubicBezTo>
                      <a:pt x="16538" y="2194"/>
                      <a:pt x="16369" y="2194"/>
                      <a:pt x="16031" y="2362"/>
                    </a:cubicBezTo>
                    <a:cubicBezTo>
                      <a:pt x="14344" y="3544"/>
                      <a:pt x="14344" y="3544"/>
                      <a:pt x="14344" y="3544"/>
                    </a:cubicBezTo>
                    <a:cubicBezTo>
                      <a:pt x="14006" y="3375"/>
                      <a:pt x="13838" y="3206"/>
                      <a:pt x="13500" y="3206"/>
                    </a:cubicBezTo>
                    <a:cubicBezTo>
                      <a:pt x="12994" y="1013"/>
                      <a:pt x="12994" y="1013"/>
                      <a:pt x="12994" y="1013"/>
                    </a:cubicBezTo>
                    <a:cubicBezTo>
                      <a:pt x="12994" y="506"/>
                      <a:pt x="12319" y="0"/>
                      <a:pt x="11644" y="0"/>
                    </a:cubicBezTo>
                    <a:cubicBezTo>
                      <a:pt x="9956" y="0"/>
                      <a:pt x="9956" y="0"/>
                      <a:pt x="9956" y="0"/>
                    </a:cubicBezTo>
                    <a:cubicBezTo>
                      <a:pt x="9281" y="0"/>
                      <a:pt x="8606" y="506"/>
                      <a:pt x="8606" y="1013"/>
                    </a:cubicBezTo>
                    <a:cubicBezTo>
                      <a:pt x="8100" y="3206"/>
                      <a:pt x="8100" y="3206"/>
                      <a:pt x="8100" y="3206"/>
                    </a:cubicBezTo>
                    <a:cubicBezTo>
                      <a:pt x="7762" y="3206"/>
                      <a:pt x="7594" y="3375"/>
                      <a:pt x="7256" y="3544"/>
                    </a:cubicBezTo>
                    <a:cubicBezTo>
                      <a:pt x="5569" y="2362"/>
                      <a:pt x="5569" y="2362"/>
                      <a:pt x="5569" y="2362"/>
                    </a:cubicBezTo>
                    <a:cubicBezTo>
                      <a:pt x="5231" y="2194"/>
                      <a:pt x="5062" y="2194"/>
                      <a:pt x="4725" y="2194"/>
                    </a:cubicBezTo>
                    <a:cubicBezTo>
                      <a:pt x="4387" y="2194"/>
                      <a:pt x="4050" y="2194"/>
                      <a:pt x="3881" y="2531"/>
                    </a:cubicBezTo>
                    <a:cubicBezTo>
                      <a:pt x="2531" y="3881"/>
                      <a:pt x="2531" y="3881"/>
                      <a:pt x="2531" y="3881"/>
                    </a:cubicBezTo>
                    <a:cubicBezTo>
                      <a:pt x="2025" y="4219"/>
                      <a:pt x="2025" y="5063"/>
                      <a:pt x="2362" y="5569"/>
                    </a:cubicBezTo>
                    <a:cubicBezTo>
                      <a:pt x="3544" y="7256"/>
                      <a:pt x="3544" y="7256"/>
                      <a:pt x="3544" y="7256"/>
                    </a:cubicBezTo>
                    <a:cubicBezTo>
                      <a:pt x="3375" y="7594"/>
                      <a:pt x="3206" y="7762"/>
                      <a:pt x="3206" y="8100"/>
                    </a:cubicBezTo>
                    <a:cubicBezTo>
                      <a:pt x="1012" y="8606"/>
                      <a:pt x="1012" y="8606"/>
                      <a:pt x="1012" y="8606"/>
                    </a:cubicBezTo>
                    <a:cubicBezTo>
                      <a:pt x="506" y="8606"/>
                      <a:pt x="0" y="9281"/>
                      <a:pt x="0" y="9956"/>
                    </a:cubicBezTo>
                    <a:cubicBezTo>
                      <a:pt x="0" y="11644"/>
                      <a:pt x="0" y="11644"/>
                      <a:pt x="0" y="11644"/>
                    </a:cubicBezTo>
                    <a:cubicBezTo>
                      <a:pt x="0" y="12319"/>
                      <a:pt x="506" y="12994"/>
                      <a:pt x="1012" y="12994"/>
                    </a:cubicBezTo>
                    <a:cubicBezTo>
                      <a:pt x="3206" y="13500"/>
                      <a:pt x="3206" y="13500"/>
                      <a:pt x="3206" y="13500"/>
                    </a:cubicBezTo>
                    <a:cubicBezTo>
                      <a:pt x="3206" y="13837"/>
                      <a:pt x="3375" y="14006"/>
                      <a:pt x="3544" y="14344"/>
                    </a:cubicBezTo>
                    <a:cubicBezTo>
                      <a:pt x="2362" y="16031"/>
                      <a:pt x="2362" y="16031"/>
                      <a:pt x="2362" y="16031"/>
                    </a:cubicBezTo>
                    <a:cubicBezTo>
                      <a:pt x="2025" y="16537"/>
                      <a:pt x="2025" y="17381"/>
                      <a:pt x="2531" y="17719"/>
                    </a:cubicBezTo>
                    <a:cubicBezTo>
                      <a:pt x="3881" y="19069"/>
                      <a:pt x="3881" y="19069"/>
                      <a:pt x="3881" y="19069"/>
                    </a:cubicBezTo>
                    <a:cubicBezTo>
                      <a:pt x="4050" y="19406"/>
                      <a:pt x="4387" y="19406"/>
                      <a:pt x="4725" y="19406"/>
                    </a:cubicBezTo>
                    <a:cubicBezTo>
                      <a:pt x="5062" y="19406"/>
                      <a:pt x="5231" y="19406"/>
                      <a:pt x="5569" y="19237"/>
                    </a:cubicBezTo>
                    <a:cubicBezTo>
                      <a:pt x="7256" y="18056"/>
                      <a:pt x="7256" y="18056"/>
                      <a:pt x="7256" y="18056"/>
                    </a:cubicBezTo>
                    <a:cubicBezTo>
                      <a:pt x="7594" y="18225"/>
                      <a:pt x="7762" y="18394"/>
                      <a:pt x="8100" y="18394"/>
                    </a:cubicBezTo>
                    <a:cubicBezTo>
                      <a:pt x="8606" y="20587"/>
                      <a:pt x="8606" y="20587"/>
                      <a:pt x="8606" y="20587"/>
                    </a:cubicBezTo>
                    <a:cubicBezTo>
                      <a:pt x="8606" y="21094"/>
                      <a:pt x="9281" y="21600"/>
                      <a:pt x="9956" y="21600"/>
                    </a:cubicBezTo>
                    <a:cubicBezTo>
                      <a:pt x="11644" y="21600"/>
                      <a:pt x="11644" y="21600"/>
                      <a:pt x="11644" y="21600"/>
                    </a:cubicBezTo>
                    <a:cubicBezTo>
                      <a:pt x="12319" y="21600"/>
                      <a:pt x="12994" y="21094"/>
                      <a:pt x="12994" y="20587"/>
                    </a:cubicBezTo>
                    <a:cubicBezTo>
                      <a:pt x="13500" y="18394"/>
                      <a:pt x="13500" y="18394"/>
                      <a:pt x="13500" y="18394"/>
                    </a:cubicBezTo>
                    <a:cubicBezTo>
                      <a:pt x="13838" y="18394"/>
                      <a:pt x="14006" y="18225"/>
                      <a:pt x="14344" y="18056"/>
                    </a:cubicBezTo>
                    <a:cubicBezTo>
                      <a:pt x="16031" y="19237"/>
                      <a:pt x="16031" y="19237"/>
                      <a:pt x="16031" y="19237"/>
                    </a:cubicBezTo>
                    <a:cubicBezTo>
                      <a:pt x="16369" y="19406"/>
                      <a:pt x="16538" y="19406"/>
                      <a:pt x="16875" y="19406"/>
                    </a:cubicBezTo>
                    <a:cubicBezTo>
                      <a:pt x="17213" y="19406"/>
                      <a:pt x="17550" y="19406"/>
                      <a:pt x="17719" y="19069"/>
                    </a:cubicBezTo>
                    <a:cubicBezTo>
                      <a:pt x="19069" y="17719"/>
                      <a:pt x="19069" y="17719"/>
                      <a:pt x="19069" y="17719"/>
                    </a:cubicBezTo>
                    <a:cubicBezTo>
                      <a:pt x="19575" y="17381"/>
                      <a:pt x="19575" y="16537"/>
                      <a:pt x="19238" y="16031"/>
                    </a:cubicBezTo>
                    <a:cubicBezTo>
                      <a:pt x="18056" y="14344"/>
                      <a:pt x="18056" y="14344"/>
                      <a:pt x="18056" y="14344"/>
                    </a:cubicBezTo>
                    <a:cubicBezTo>
                      <a:pt x="18225" y="14006"/>
                      <a:pt x="18394" y="13837"/>
                      <a:pt x="18394" y="13500"/>
                    </a:cubicBezTo>
                    <a:cubicBezTo>
                      <a:pt x="20588" y="12994"/>
                      <a:pt x="20588" y="12994"/>
                      <a:pt x="20588" y="12994"/>
                    </a:cubicBezTo>
                    <a:cubicBezTo>
                      <a:pt x="21094" y="12994"/>
                      <a:pt x="21600" y="12319"/>
                      <a:pt x="21600" y="11644"/>
                    </a:cubicBezTo>
                    <a:cubicBezTo>
                      <a:pt x="21600" y="9956"/>
                      <a:pt x="21600" y="9956"/>
                      <a:pt x="21600" y="9956"/>
                    </a:cubicBezTo>
                    <a:cubicBezTo>
                      <a:pt x="21600" y="9281"/>
                      <a:pt x="21094" y="8606"/>
                      <a:pt x="20588" y="8606"/>
                    </a:cubicBezTo>
                    <a:close/>
                    <a:moveTo>
                      <a:pt x="18225" y="12150"/>
                    </a:moveTo>
                    <a:cubicBezTo>
                      <a:pt x="17719" y="12150"/>
                      <a:pt x="17381" y="12487"/>
                      <a:pt x="17213" y="12994"/>
                    </a:cubicBezTo>
                    <a:cubicBezTo>
                      <a:pt x="17044" y="13331"/>
                      <a:pt x="17044" y="13500"/>
                      <a:pt x="16875" y="13669"/>
                    </a:cubicBezTo>
                    <a:cubicBezTo>
                      <a:pt x="16706" y="14175"/>
                      <a:pt x="16706" y="14681"/>
                      <a:pt x="17044" y="15019"/>
                    </a:cubicBezTo>
                    <a:cubicBezTo>
                      <a:pt x="18056" y="16875"/>
                      <a:pt x="18056" y="16875"/>
                      <a:pt x="18056" y="16875"/>
                    </a:cubicBezTo>
                    <a:cubicBezTo>
                      <a:pt x="16875" y="18056"/>
                      <a:pt x="16875" y="18056"/>
                      <a:pt x="16875" y="18056"/>
                    </a:cubicBezTo>
                    <a:cubicBezTo>
                      <a:pt x="15019" y="17044"/>
                      <a:pt x="15019" y="17044"/>
                      <a:pt x="15019" y="17044"/>
                    </a:cubicBezTo>
                    <a:cubicBezTo>
                      <a:pt x="14850" y="16875"/>
                      <a:pt x="14513" y="16706"/>
                      <a:pt x="14344" y="16706"/>
                    </a:cubicBezTo>
                    <a:cubicBezTo>
                      <a:pt x="14175" y="16706"/>
                      <a:pt x="14006" y="16706"/>
                      <a:pt x="13669" y="16875"/>
                    </a:cubicBezTo>
                    <a:cubicBezTo>
                      <a:pt x="13500" y="17044"/>
                      <a:pt x="13331" y="17044"/>
                      <a:pt x="12994" y="17213"/>
                    </a:cubicBezTo>
                    <a:cubicBezTo>
                      <a:pt x="12488" y="17381"/>
                      <a:pt x="12150" y="17719"/>
                      <a:pt x="12150" y="18225"/>
                    </a:cubicBezTo>
                    <a:cubicBezTo>
                      <a:pt x="11644" y="20250"/>
                      <a:pt x="11644" y="20250"/>
                      <a:pt x="11644" y="20250"/>
                    </a:cubicBezTo>
                    <a:cubicBezTo>
                      <a:pt x="9956" y="20250"/>
                      <a:pt x="9956" y="20250"/>
                      <a:pt x="9956" y="20250"/>
                    </a:cubicBezTo>
                    <a:cubicBezTo>
                      <a:pt x="9450" y="18225"/>
                      <a:pt x="9450" y="18225"/>
                      <a:pt x="9450" y="18225"/>
                    </a:cubicBezTo>
                    <a:cubicBezTo>
                      <a:pt x="9450" y="17719"/>
                      <a:pt x="9112" y="17381"/>
                      <a:pt x="8606" y="17213"/>
                    </a:cubicBezTo>
                    <a:cubicBezTo>
                      <a:pt x="8269" y="17044"/>
                      <a:pt x="8100" y="17044"/>
                      <a:pt x="7931" y="16875"/>
                    </a:cubicBezTo>
                    <a:cubicBezTo>
                      <a:pt x="7594" y="16706"/>
                      <a:pt x="7425" y="16706"/>
                      <a:pt x="7256" y="16706"/>
                    </a:cubicBezTo>
                    <a:cubicBezTo>
                      <a:pt x="7087" y="16706"/>
                      <a:pt x="6750" y="16875"/>
                      <a:pt x="6581" y="17044"/>
                    </a:cubicBezTo>
                    <a:cubicBezTo>
                      <a:pt x="4725" y="18056"/>
                      <a:pt x="4725" y="18056"/>
                      <a:pt x="4725" y="18056"/>
                    </a:cubicBezTo>
                    <a:cubicBezTo>
                      <a:pt x="3544" y="16875"/>
                      <a:pt x="3544" y="16875"/>
                      <a:pt x="3544" y="16875"/>
                    </a:cubicBezTo>
                    <a:cubicBezTo>
                      <a:pt x="4556" y="15019"/>
                      <a:pt x="4556" y="15019"/>
                      <a:pt x="4556" y="15019"/>
                    </a:cubicBezTo>
                    <a:cubicBezTo>
                      <a:pt x="4894" y="14681"/>
                      <a:pt x="4894" y="14175"/>
                      <a:pt x="4725" y="13669"/>
                    </a:cubicBezTo>
                    <a:cubicBezTo>
                      <a:pt x="4556" y="13500"/>
                      <a:pt x="4556" y="13331"/>
                      <a:pt x="4387" y="12994"/>
                    </a:cubicBezTo>
                    <a:cubicBezTo>
                      <a:pt x="4219" y="12487"/>
                      <a:pt x="3881" y="12150"/>
                      <a:pt x="3375" y="12150"/>
                    </a:cubicBezTo>
                    <a:cubicBezTo>
                      <a:pt x="1350" y="11644"/>
                      <a:pt x="1350" y="11644"/>
                      <a:pt x="1350" y="11644"/>
                    </a:cubicBezTo>
                    <a:cubicBezTo>
                      <a:pt x="1350" y="9956"/>
                      <a:pt x="1350" y="9956"/>
                      <a:pt x="1350" y="9956"/>
                    </a:cubicBezTo>
                    <a:cubicBezTo>
                      <a:pt x="3375" y="9450"/>
                      <a:pt x="3375" y="9450"/>
                      <a:pt x="3375" y="9450"/>
                    </a:cubicBezTo>
                    <a:cubicBezTo>
                      <a:pt x="3881" y="9450"/>
                      <a:pt x="4219" y="9112"/>
                      <a:pt x="4387" y="8606"/>
                    </a:cubicBezTo>
                    <a:cubicBezTo>
                      <a:pt x="4556" y="8269"/>
                      <a:pt x="4556" y="8100"/>
                      <a:pt x="4725" y="7931"/>
                    </a:cubicBezTo>
                    <a:cubicBezTo>
                      <a:pt x="4894" y="7425"/>
                      <a:pt x="4894" y="6919"/>
                      <a:pt x="4556" y="6581"/>
                    </a:cubicBezTo>
                    <a:cubicBezTo>
                      <a:pt x="3544" y="4725"/>
                      <a:pt x="3544" y="4725"/>
                      <a:pt x="3544" y="4725"/>
                    </a:cubicBezTo>
                    <a:cubicBezTo>
                      <a:pt x="4725" y="3544"/>
                      <a:pt x="4725" y="3544"/>
                      <a:pt x="4725" y="3544"/>
                    </a:cubicBezTo>
                    <a:cubicBezTo>
                      <a:pt x="6581" y="4556"/>
                      <a:pt x="6581" y="4556"/>
                      <a:pt x="6581" y="4556"/>
                    </a:cubicBezTo>
                    <a:cubicBezTo>
                      <a:pt x="6750" y="4725"/>
                      <a:pt x="7087" y="4894"/>
                      <a:pt x="7256" y="4894"/>
                    </a:cubicBezTo>
                    <a:cubicBezTo>
                      <a:pt x="7425" y="4894"/>
                      <a:pt x="7594" y="4894"/>
                      <a:pt x="7931" y="4725"/>
                    </a:cubicBezTo>
                    <a:cubicBezTo>
                      <a:pt x="8100" y="4556"/>
                      <a:pt x="8269" y="4556"/>
                      <a:pt x="8606" y="4387"/>
                    </a:cubicBezTo>
                    <a:cubicBezTo>
                      <a:pt x="9112" y="4219"/>
                      <a:pt x="9450" y="3881"/>
                      <a:pt x="9450" y="3375"/>
                    </a:cubicBezTo>
                    <a:cubicBezTo>
                      <a:pt x="9956" y="1350"/>
                      <a:pt x="9956" y="1350"/>
                      <a:pt x="9956" y="1350"/>
                    </a:cubicBezTo>
                    <a:cubicBezTo>
                      <a:pt x="11644" y="1350"/>
                      <a:pt x="11644" y="1350"/>
                      <a:pt x="11644" y="1350"/>
                    </a:cubicBezTo>
                    <a:cubicBezTo>
                      <a:pt x="12150" y="3375"/>
                      <a:pt x="12150" y="3375"/>
                      <a:pt x="12150" y="3375"/>
                    </a:cubicBezTo>
                    <a:cubicBezTo>
                      <a:pt x="12150" y="3881"/>
                      <a:pt x="12488" y="4219"/>
                      <a:pt x="12994" y="4387"/>
                    </a:cubicBezTo>
                    <a:cubicBezTo>
                      <a:pt x="13331" y="4556"/>
                      <a:pt x="13500" y="4556"/>
                      <a:pt x="13669" y="4725"/>
                    </a:cubicBezTo>
                    <a:cubicBezTo>
                      <a:pt x="14006" y="4894"/>
                      <a:pt x="14175" y="4894"/>
                      <a:pt x="14344" y="4894"/>
                    </a:cubicBezTo>
                    <a:cubicBezTo>
                      <a:pt x="14513" y="4894"/>
                      <a:pt x="14850" y="4725"/>
                      <a:pt x="15019" y="4556"/>
                    </a:cubicBezTo>
                    <a:cubicBezTo>
                      <a:pt x="16875" y="3544"/>
                      <a:pt x="16875" y="3544"/>
                      <a:pt x="16875" y="3544"/>
                    </a:cubicBezTo>
                    <a:cubicBezTo>
                      <a:pt x="18056" y="4725"/>
                      <a:pt x="18056" y="4725"/>
                      <a:pt x="18056" y="4725"/>
                    </a:cubicBezTo>
                    <a:cubicBezTo>
                      <a:pt x="17044" y="6581"/>
                      <a:pt x="17044" y="6581"/>
                      <a:pt x="17044" y="6581"/>
                    </a:cubicBezTo>
                    <a:cubicBezTo>
                      <a:pt x="16706" y="6919"/>
                      <a:pt x="16706" y="7425"/>
                      <a:pt x="16875" y="7931"/>
                    </a:cubicBezTo>
                    <a:cubicBezTo>
                      <a:pt x="17044" y="8100"/>
                      <a:pt x="17044" y="8269"/>
                      <a:pt x="17213" y="8606"/>
                    </a:cubicBezTo>
                    <a:cubicBezTo>
                      <a:pt x="17381" y="9112"/>
                      <a:pt x="17719" y="9450"/>
                      <a:pt x="18225" y="9450"/>
                    </a:cubicBezTo>
                    <a:cubicBezTo>
                      <a:pt x="20250" y="9956"/>
                      <a:pt x="20250" y="9956"/>
                      <a:pt x="20250" y="9956"/>
                    </a:cubicBezTo>
                    <a:cubicBezTo>
                      <a:pt x="20250" y="11644"/>
                      <a:pt x="20250" y="11644"/>
                      <a:pt x="20250" y="11644"/>
                    </a:cubicBezTo>
                    <a:lnTo>
                      <a:pt x="18225" y="1215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4" name="Freeform 11"/>
              <p:cNvSpPr/>
              <p:nvPr/>
            </p:nvSpPr>
            <p:spPr>
              <a:xfrm rot="21036248">
                <a:off x="202604" y="202306"/>
                <a:ext cx="245748" cy="2457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moveTo>
                      <a:pt x="10800" y="20443"/>
                    </a:moveTo>
                    <a:cubicBezTo>
                      <a:pt x="5400" y="20443"/>
                      <a:pt x="1543" y="16200"/>
                      <a:pt x="1543" y="10800"/>
                    </a:cubicBezTo>
                    <a:cubicBezTo>
                      <a:pt x="1543" y="5400"/>
                      <a:pt x="5400" y="1543"/>
                      <a:pt x="10800" y="1543"/>
                    </a:cubicBezTo>
                    <a:cubicBezTo>
                      <a:pt x="16200" y="1543"/>
                      <a:pt x="20443" y="5400"/>
                      <a:pt x="20443" y="10800"/>
                    </a:cubicBezTo>
                    <a:cubicBezTo>
                      <a:pt x="20443" y="16200"/>
                      <a:pt x="16200" y="20443"/>
                      <a:pt x="10800" y="2044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5" name="Freeform 12"/>
              <p:cNvSpPr/>
              <p:nvPr/>
            </p:nvSpPr>
            <p:spPr>
              <a:xfrm rot="21036248">
                <a:off x="255394" y="255097"/>
                <a:ext cx="140168" cy="1401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10800" y="18900"/>
                    </a:moveTo>
                    <a:cubicBezTo>
                      <a:pt x="6075" y="18900"/>
                      <a:pt x="2700" y="15525"/>
                      <a:pt x="2700" y="10800"/>
                    </a:cubicBezTo>
                    <a:cubicBezTo>
                      <a:pt x="2700" y="6075"/>
                      <a:pt x="6075" y="2700"/>
                      <a:pt x="10800" y="2700"/>
                    </a:cubicBezTo>
                    <a:cubicBezTo>
                      <a:pt x="15525" y="2700"/>
                      <a:pt x="18900" y="6075"/>
                      <a:pt x="18900" y="10800"/>
                    </a:cubicBezTo>
                    <a:cubicBezTo>
                      <a:pt x="18900" y="15525"/>
                      <a:pt x="15525" y="18900"/>
                      <a:pt x="10800"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40" name="Group 251"/>
            <p:cNvGrpSpPr/>
            <p:nvPr/>
          </p:nvGrpSpPr>
          <p:grpSpPr>
            <a:xfrm>
              <a:off x="513790" y="0"/>
              <a:ext cx="543467" cy="543466"/>
              <a:chOff x="0" y="0"/>
              <a:chExt cx="543465" cy="543465"/>
            </a:xfrm>
          </p:grpSpPr>
          <p:sp>
            <p:nvSpPr>
              <p:cNvPr id="1337" name="Freeform 10"/>
              <p:cNvSpPr/>
              <p:nvPr/>
            </p:nvSpPr>
            <p:spPr>
              <a:xfrm rot="21036248">
                <a:off x="35410" y="35410"/>
                <a:ext cx="472646" cy="472645"/>
              </a:xfrm>
              <a:custGeom>
                <a:avLst/>
                <a:gdLst/>
                <a:ahLst/>
                <a:cxnLst>
                  <a:cxn ang="0">
                    <a:pos x="wd2" y="hd2"/>
                  </a:cxn>
                  <a:cxn ang="5400000">
                    <a:pos x="wd2" y="hd2"/>
                  </a:cxn>
                  <a:cxn ang="10800000">
                    <a:pos x="wd2" y="hd2"/>
                  </a:cxn>
                  <a:cxn ang="16200000">
                    <a:pos x="wd2" y="hd2"/>
                  </a:cxn>
                </a:cxnLst>
                <a:rect l="0" t="0" r="r" b="b"/>
                <a:pathLst>
                  <a:path w="21600" h="21600" extrusionOk="0">
                    <a:moveTo>
                      <a:pt x="20587" y="8606"/>
                    </a:moveTo>
                    <a:cubicBezTo>
                      <a:pt x="18394" y="8100"/>
                      <a:pt x="18394" y="8100"/>
                      <a:pt x="18394" y="8100"/>
                    </a:cubicBezTo>
                    <a:cubicBezTo>
                      <a:pt x="18394" y="7763"/>
                      <a:pt x="18225" y="7594"/>
                      <a:pt x="18056" y="7256"/>
                    </a:cubicBezTo>
                    <a:cubicBezTo>
                      <a:pt x="19238" y="5569"/>
                      <a:pt x="19238" y="5569"/>
                      <a:pt x="19238" y="5569"/>
                    </a:cubicBezTo>
                    <a:cubicBezTo>
                      <a:pt x="19575" y="5063"/>
                      <a:pt x="19575" y="4219"/>
                      <a:pt x="19069" y="3881"/>
                    </a:cubicBezTo>
                    <a:cubicBezTo>
                      <a:pt x="17719" y="2531"/>
                      <a:pt x="17719" y="2531"/>
                      <a:pt x="17719" y="2531"/>
                    </a:cubicBezTo>
                    <a:cubicBezTo>
                      <a:pt x="17550" y="2194"/>
                      <a:pt x="17213" y="2194"/>
                      <a:pt x="16875" y="2194"/>
                    </a:cubicBezTo>
                    <a:cubicBezTo>
                      <a:pt x="16538" y="2194"/>
                      <a:pt x="16369" y="2194"/>
                      <a:pt x="16031" y="2363"/>
                    </a:cubicBezTo>
                    <a:cubicBezTo>
                      <a:pt x="14344" y="3544"/>
                      <a:pt x="14344" y="3544"/>
                      <a:pt x="14344" y="3544"/>
                    </a:cubicBezTo>
                    <a:cubicBezTo>
                      <a:pt x="14006" y="3375"/>
                      <a:pt x="13838" y="3206"/>
                      <a:pt x="13500" y="3206"/>
                    </a:cubicBezTo>
                    <a:cubicBezTo>
                      <a:pt x="12994" y="1013"/>
                      <a:pt x="12994" y="1013"/>
                      <a:pt x="12994" y="1013"/>
                    </a:cubicBezTo>
                    <a:cubicBezTo>
                      <a:pt x="12994" y="506"/>
                      <a:pt x="12319" y="0"/>
                      <a:pt x="11644" y="0"/>
                    </a:cubicBezTo>
                    <a:cubicBezTo>
                      <a:pt x="9956" y="0"/>
                      <a:pt x="9956" y="0"/>
                      <a:pt x="9956" y="0"/>
                    </a:cubicBezTo>
                    <a:cubicBezTo>
                      <a:pt x="9281" y="0"/>
                      <a:pt x="8606" y="506"/>
                      <a:pt x="8606" y="1013"/>
                    </a:cubicBezTo>
                    <a:cubicBezTo>
                      <a:pt x="8100" y="3206"/>
                      <a:pt x="8100" y="3206"/>
                      <a:pt x="8100" y="3206"/>
                    </a:cubicBezTo>
                    <a:cubicBezTo>
                      <a:pt x="7763" y="3206"/>
                      <a:pt x="7594" y="3375"/>
                      <a:pt x="7256" y="3544"/>
                    </a:cubicBezTo>
                    <a:cubicBezTo>
                      <a:pt x="5569" y="2363"/>
                      <a:pt x="5569" y="2363"/>
                      <a:pt x="5569" y="2363"/>
                    </a:cubicBezTo>
                    <a:cubicBezTo>
                      <a:pt x="5231" y="2194"/>
                      <a:pt x="5063" y="2194"/>
                      <a:pt x="4725" y="2194"/>
                    </a:cubicBezTo>
                    <a:cubicBezTo>
                      <a:pt x="4388" y="2194"/>
                      <a:pt x="4050" y="2194"/>
                      <a:pt x="3881" y="2531"/>
                    </a:cubicBezTo>
                    <a:cubicBezTo>
                      <a:pt x="2531" y="3881"/>
                      <a:pt x="2531" y="3881"/>
                      <a:pt x="2531" y="3881"/>
                    </a:cubicBezTo>
                    <a:cubicBezTo>
                      <a:pt x="2025" y="4219"/>
                      <a:pt x="2025" y="5063"/>
                      <a:pt x="2363" y="5569"/>
                    </a:cubicBezTo>
                    <a:cubicBezTo>
                      <a:pt x="3544" y="7256"/>
                      <a:pt x="3544" y="7256"/>
                      <a:pt x="3544" y="7256"/>
                    </a:cubicBezTo>
                    <a:cubicBezTo>
                      <a:pt x="3375" y="7594"/>
                      <a:pt x="3206" y="7763"/>
                      <a:pt x="3206" y="8100"/>
                    </a:cubicBezTo>
                    <a:cubicBezTo>
                      <a:pt x="1013" y="8606"/>
                      <a:pt x="1013" y="8606"/>
                      <a:pt x="1013" y="8606"/>
                    </a:cubicBezTo>
                    <a:cubicBezTo>
                      <a:pt x="506" y="8606"/>
                      <a:pt x="0" y="9281"/>
                      <a:pt x="0" y="9956"/>
                    </a:cubicBezTo>
                    <a:cubicBezTo>
                      <a:pt x="0" y="11644"/>
                      <a:pt x="0" y="11644"/>
                      <a:pt x="0" y="11644"/>
                    </a:cubicBezTo>
                    <a:cubicBezTo>
                      <a:pt x="0" y="12319"/>
                      <a:pt x="506" y="12994"/>
                      <a:pt x="1013" y="12994"/>
                    </a:cubicBezTo>
                    <a:cubicBezTo>
                      <a:pt x="3206" y="13500"/>
                      <a:pt x="3206" y="13500"/>
                      <a:pt x="3206" y="13500"/>
                    </a:cubicBezTo>
                    <a:cubicBezTo>
                      <a:pt x="3206" y="13838"/>
                      <a:pt x="3375" y="14006"/>
                      <a:pt x="3544" y="14344"/>
                    </a:cubicBezTo>
                    <a:cubicBezTo>
                      <a:pt x="2363" y="16031"/>
                      <a:pt x="2363" y="16031"/>
                      <a:pt x="2363" y="16031"/>
                    </a:cubicBezTo>
                    <a:cubicBezTo>
                      <a:pt x="2025" y="16538"/>
                      <a:pt x="2025" y="17381"/>
                      <a:pt x="2531" y="17719"/>
                    </a:cubicBezTo>
                    <a:cubicBezTo>
                      <a:pt x="3881" y="19069"/>
                      <a:pt x="3881" y="19069"/>
                      <a:pt x="3881" y="19069"/>
                    </a:cubicBezTo>
                    <a:cubicBezTo>
                      <a:pt x="4050" y="19406"/>
                      <a:pt x="4388" y="19406"/>
                      <a:pt x="4725" y="19406"/>
                    </a:cubicBezTo>
                    <a:cubicBezTo>
                      <a:pt x="5063" y="19406"/>
                      <a:pt x="5231" y="19406"/>
                      <a:pt x="5569" y="19237"/>
                    </a:cubicBezTo>
                    <a:cubicBezTo>
                      <a:pt x="7256" y="18056"/>
                      <a:pt x="7256" y="18056"/>
                      <a:pt x="7256" y="18056"/>
                    </a:cubicBezTo>
                    <a:cubicBezTo>
                      <a:pt x="7594" y="18225"/>
                      <a:pt x="7763" y="18394"/>
                      <a:pt x="8100" y="18394"/>
                    </a:cubicBezTo>
                    <a:cubicBezTo>
                      <a:pt x="8606" y="20588"/>
                      <a:pt x="8606" y="20588"/>
                      <a:pt x="8606" y="20588"/>
                    </a:cubicBezTo>
                    <a:cubicBezTo>
                      <a:pt x="8606" y="21094"/>
                      <a:pt x="9281" y="21600"/>
                      <a:pt x="9956" y="21600"/>
                    </a:cubicBezTo>
                    <a:cubicBezTo>
                      <a:pt x="11644" y="21600"/>
                      <a:pt x="11644" y="21600"/>
                      <a:pt x="11644" y="21600"/>
                    </a:cubicBezTo>
                    <a:cubicBezTo>
                      <a:pt x="12319" y="21600"/>
                      <a:pt x="12994" y="21094"/>
                      <a:pt x="12994" y="20588"/>
                    </a:cubicBezTo>
                    <a:cubicBezTo>
                      <a:pt x="13500" y="18394"/>
                      <a:pt x="13500" y="18394"/>
                      <a:pt x="13500" y="18394"/>
                    </a:cubicBezTo>
                    <a:cubicBezTo>
                      <a:pt x="13838" y="18394"/>
                      <a:pt x="14006" y="18225"/>
                      <a:pt x="14344" y="18056"/>
                    </a:cubicBezTo>
                    <a:cubicBezTo>
                      <a:pt x="16031" y="19237"/>
                      <a:pt x="16031" y="19237"/>
                      <a:pt x="16031" y="19237"/>
                    </a:cubicBezTo>
                    <a:cubicBezTo>
                      <a:pt x="16369" y="19406"/>
                      <a:pt x="16538" y="19406"/>
                      <a:pt x="16875" y="19406"/>
                    </a:cubicBezTo>
                    <a:cubicBezTo>
                      <a:pt x="17213" y="19406"/>
                      <a:pt x="17550" y="19406"/>
                      <a:pt x="17719" y="19069"/>
                    </a:cubicBezTo>
                    <a:cubicBezTo>
                      <a:pt x="19069" y="17719"/>
                      <a:pt x="19069" y="17719"/>
                      <a:pt x="19069" y="17719"/>
                    </a:cubicBezTo>
                    <a:cubicBezTo>
                      <a:pt x="19575" y="17381"/>
                      <a:pt x="19575" y="16538"/>
                      <a:pt x="19238" y="16031"/>
                    </a:cubicBezTo>
                    <a:cubicBezTo>
                      <a:pt x="18056" y="14344"/>
                      <a:pt x="18056" y="14344"/>
                      <a:pt x="18056" y="14344"/>
                    </a:cubicBezTo>
                    <a:cubicBezTo>
                      <a:pt x="18225" y="14006"/>
                      <a:pt x="18394" y="13838"/>
                      <a:pt x="18394" y="13500"/>
                    </a:cubicBezTo>
                    <a:cubicBezTo>
                      <a:pt x="20587" y="12994"/>
                      <a:pt x="20587" y="12994"/>
                      <a:pt x="20587" y="12994"/>
                    </a:cubicBezTo>
                    <a:cubicBezTo>
                      <a:pt x="21094" y="12994"/>
                      <a:pt x="21600" y="12319"/>
                      <a:pt x="21600" y="11644"/>
                    </a:cubicBezTo>
                    <a:cubicBezTo>
                      <a:pt x="21600" y="9956"/>
                      <a:pt x="21600" y="9956"/>
                      <a:pt x="21600" y="9956"/>
                    </a:cubicBezTo>
                    <a:cubicBezTo>
                      <a:pt x="21600" y="9281"/>
                      <a:pt x="21094" y="8606"/>
                      <a:pt x="20587" y="8606"/>
                    </a:cubicBezTo>
                    <a:close/>
                    <a:moveTo>
                      <a:pt x="18225" y="12150"/>
                    </a:moveTo>
                    <a:cubicBezTo>
                      <a:pt x="17719" y="12150"/>
                      <a:pt x="17381" y="12488"/>
                      <a:pt x="17213" y="12994"/>
                    </a:cubicBezTo>
                    <a:cubicBezTo>
                      <a:pt x="17044" y="13331"/>
                      <a:pt x="17044" y="13500"/>
                      <a:pt x="16875" y="13669"/>
                    </a:cubicBezTo>
                    <a:cubicBezTo>
                      <a:pt x="16706" y="14175"/>
                      <a:pt x="16706" y="14681"/>
                      <a:pt x="17044" y="15019"/>
                    </a:cubicBezTo>
                    <a:cubicBezTo>
                      <a:pt x="18056" y="16875"/>
                      <a:pt x="18056" y="16875"/>
                      <a:pt x="18056" y="16875"/>
                    </a:cubicBezTo>
                    <a:cubicBezTo>
                      <a:pt x="16875" y="18056"/>
                      <a:pt x="16875" y="18056"/>
                      <a:pt x="16875" y="18056"/>
                    </a:cubicBezTo>
                    <a:cubicBezTo>
                      <a:pt x="15019" y="17044"/>
                      <a:pt x="15019" y="17044"/>
                      <a:pt x="15019" y="17044"/>
                    </a:cubicBezTo>
                    <a:cubicBezTo>
                      <a:pt x="14850" y="16875"/>
                      <a:pt x="14512" y="16706"/>
                      <a:pt x="14344" y="16706"/>
                    </a:cubicBezTo>
                    <a:cubicBezTo>
                      <a:pt x="14175" y="16706"/>
                      <a:pt x="14006" y="16706"/>
                      <a:pt x="13669" y="16875"/>
                    </a:cubicBezTo>
                    <a:cubicBezTo>
                      <a:pt x="13500" y="17044"/>
                      <a:pt x="13331" y="17044"/>
                      <a:pt x="12994" y="17213"/>
                    </a:cubicBezTo>
                    <a:cubicBezTo>
                      <a:pt x="12488" y="17381"/>
                      <a:pt x="12150" y="17719"/>
                      <a:pt x="12150" y="18225"/>
                    </a:cubicBezTo>
                    <a:cubicBezTo>
                      <a:pt x="11644" y="20250"/>
                      <a:pt x="11644" y="20250"/>
                      <a:pt x="11644" y="20250"/>
                    </a:cubicBezTo>
                    <a:cubicBezTo>
                      <a:pt x="9956" y="20250"/>
                      <a:pt x="9956" y="20250"/>
                      <a:pt x="9956" y="20250"/>
                    </a:cubicBezTo>
                    <a:cubicBezTo>
                      <a:pt x="9450" y="18225"/>
                      <a:pt x="9450" y="18225"/>
                      <a:pt x="9450" y="18225"/>
                    </a:cubicBezTo>
                    <a:cubicBezTo>
                      <a:pt x="9450" y="17719"/>
                      <a:pt x="9113" y="17381"/>
                      <a:pt x="8606" y="17213"/>
                    </a:cubicBezTo>
                    <a:cubicBezTo>
                      <a:pt x="8269" y="17044"/>
                      <a:pt x="8100" y="17044"/>
                      <a:pt x="7931" y="16875"/>
                    </a:cubicBezTo>
                    <a:cubicBezTo>
                      <a:pt x="7594" y="16706"/>
                      <a:pt x="7425" y="16706"/>
                      <a:pt x="7256" y="16706"/>
                    </a:cubicBezTo>
                    <a:cubicBezTo>
                      <a:pt x="7088" y="16706"/>
                      <a:pt x="6750" y="16875"/>
                      <a:pt x="6581" y="17044"/>
                    </a:cubicBezTo>
                    <a:cubicBezTo>
                      <a:pt x="4725" y="18056"/>
                      <a:pt x="4725" y="18056"/>
                      <a:pt x="4725" y="18056"/>
                    </a:cubicBezTo>
                    <a:cubicBezTo>
                      <a:pt x="3544" y="16875"/>
                      <a:pt x="3544" y="16875"/>
                      <a:pt x="3544" y="16875"/>
                    </a:cubicBezTo>
                    <a:cubicBezTo>
                      <a:pt x="4556" y="15019"/>
                      <a:pt x="4556" y="15019"/>
                      <a:pt x="4556" y="15019"/>
                    </a:cubicBezTo>
                    <a:cubicBezTo>
                      <a:pt x="4894" y="14681"/>
                      <a:pt x="4894" y="14175"/>
                      <a:pt x="4725" y="13669"/>
                    </a:cubicBezTo>
                    <a:cubicBezTo>
                      <a:pt x="4556" y="13500"/>
                      <a:pt x="4556" y="13331"/>
                      <a:pt x="4388" y="12994"/>
                    </a:cubicBezTo>
                    <a:cubicBezTo>
                      <a:pt x="4219" y="12488"/>
                      <a:pt x="3881" y="12150"/>
                      <a:pt x="3375" y="12150"/>
                    </a:cubicBezTo>
                    <a:cubicBezTo>
                      <a:pt x="1350" y="11644"/>
                      <a:pt x="1350" y="11644"/>
                      <a:pt x="1350" y="11644"/>
                    </a:cubicBezTo>
                    <a:cubicBezTo>
                      <a:pt x="1350" y="9956"/>
                      <a:pt x="1350" y="9956"/>
                      <a:pt x="1350" y="9956"/>
                    </a:cubicBezTo>
                    <a:cubicBezTo>
                      <a:pt x="3375" y="9450"/>
                      <a:pt x="3375" y="9450"/>
                      <a:pt x="3375" y="9450"/>
                    </a:cubicBezTo>
                    <a:cubicBezTo>
                      <a:pt x="3881" y="9450"/>
                      <a:pt x="4219" y="9113"/>
                      <a:pt x="4388" y="8606"/>
                    </a:cubicBezTo>
                    <a:cubicBezTo>
                      <a:pt x="4556" y="8269"/>
                      <a:pt x="4556" y="8100"/>
                      <a:pt x="4725" y="7931"/>
                    </a:cubicBezTo>
                    <a:cubicBezTo>
                      <a:pt x="4894" y="7425"/>
                      <a:pt x="4894" y="6919"/>
                      <a:pt x="4556" y="6581"/>
                    </a:cubicBezTo>
                    <a:cubicBezTo>
                      <a:pt x="3544" y="4725"/>
                      <a:pt x="3544" y="4725"/>
                      <a:pt x="3544" y="4725"/>
                    </a:cubicBezTo>
                    <a:cubicBezTo>
                      <a:pt x="4725" y="3544"/>
                      <a:pt x="4725" y="3544"/>
                      <a:pt x="4725" y="3544"/>
                    </a:cubicBezTo>
                    <a:cubicBezTo>
                      <a:pt x="6581" y="4556"/>
                      <a:pt x="6581" y="4556"/>
                      <a:pt x="6581" y="4556"/>
                    </a:cubicBezTo>
                    <a:cubicBezTo>
                      <a:pt x="6750" y="4725"/>
                      <a:pt x="7088" y="4894"/>
                      <a:pt x="7256" y="4894"/>
                    </a:cubicBezTo>
                    <a:cubicBezTo>
                      <a:pt x="7425" y="4894"/>
                      <a:pt x="7594" y="4894"/>
                      <a:pt x="7931" y="4725"/>
                    </a:cubicBezTo>
                    <a:cubicBezTo>
                      <a:pt x="8100" y="4556"/>
                      <a:pt x="8269" y="4556"/>
                      <a:pt x="8606" y="4388"/>
                    </a:cubicBezTo>
                    <a:cubicBezTo>
                      <a:pt x="9113" y="4219"/>
                      <a:pt x="9450" y="3881"/>
                      <a:pt x="9450" y="3375"/>
                    </a:cubicBezTo>
                    <a:cubicBezTo>
                      <a:pt x="9956" y="1350"/>
                      <a:pt x="9956" y="1350"/>
                      <a:pt x="9956" y="1350"/>
                    </a:cubicBezTo>
                    <a:cubicBezTo>
                      <a:pt x="11644" y="1350"/>
                      <a:pt x="11644" y="1350"/>
                      <a:pt x="11644" y="1350"/>
                    </a:cubicBezTo>
                    <a:cubicBezTo>
                      <a:pt x="12150" y="3375"/>
                      <a:pt x="12150" y="3375"/>
                      <a:pt x="12150" y="3375"/>
                    </a:cubicBezTo>
                    <a:cubicBezTo>
                      <a:pt x="12150" y="3881"/>
                      <a:pt x="12488" y="4219"/>
                      <a:pt x="12994" y="4388"/>
                    </a:cubicBezTo>
                    <a:cubicBezTo>
                      <a:pt x="13331" y="4556"/>
                      <a:pt x="13500" y="4556"/>
                      <a:pt x="13669" y="4725"/>
                    </a:cubicBezTo>
                    <a:cubicBezTo>
                      <a:pt x="14006" y="4894"/>
                      <a:pt x="14175" y="4894"/>
                      <a:pt x="14344" y="4894"/>
                    </a:cubicBezTo>
                    <a:cubicBezTo>
                      <a:pt x="14512" y="4894"/>
                      <a:pt x="14850" y="4725"/>
                      <a:pt x="15019" y="4556"/>
                    </a:cubicBezTo>
                    <a:cubicBezTo>
                      <a:pt x="16875" y="3544"/>
                      <a:pt x="16875" y="3544"/>
                      <a:pt x="16875" y="3544"/>
                    </a:cubicBezTo>
                    <a:cubicBezTo>
                      <a:pt x="18056" y="4725"/>
                      <a:pt x="18056" y="4725"/>
                      <a:pt x="18056" y="4725"/>
                    </a:cubicBezTo>
                    <a:cubicBezTo>
                      <a:pt x="17044" y="6581"/>
                      <a:pt x="17044" y="6581"/>
                      <a:pt x="17044" y="6581"/>
                    </a:cubicBezTo>
                    <a:cubicBezTo>
                      <a:pt x="16706" y="6919"/>
                      <a:pt x="16706" y="7425"/>
                      <a:pt x="16875" y="7931"/>
                    </a:cubicBezTo>
                    <a:cubicBezTo>
                      <a:pt x="17044" y="8100"/>
                      <a:pt x="17044" y="8269"/>
                      <a:pt x="17213" y="8606"/>
                    </a:cubicBezTo>
                    <a:cubicBezTo>
                      <a:pt x="17381" y="9113"/>
                      <a:pt x="17719" y="9450"/>
                      <a:pt x="18225" y="9450"/>
                    </a:cubicBezTo>
                    <a:cubicBezTo>
                      <a:pt x="20250" y="9956"/>
                      <a:pt x="20250" y="9956"/>
                      <a:pt x="20250" y="9956"/>
                    </a:cubicBezTo>
                    <a:cubicBezTo>
                      <a:pt x="20250" y="11644"/>
                      <a:pt x="20250" y="11644"/>
                      <a:pt x="20250" y="11644"/>
                    </a:cubicBezTo>
                    <a:lnTo>
                      <a:pt x="18225" y="1215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8" name="Freeform 11"/>
              <p:cNvSpPr/>
              <p:nvPr/>
            </p:nvSpPr>
            <p:spPr>
              <a:xfrm rot="21036248">
                <a:off x="169694" y="169445"/>
                <a:ext cx="205831" cy="2058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moveTo>
                      <a:pt x="10800" y="20443"/>
                    </a:moveTo>
                    <a:cubicBezTo>
                      <a:pt x="5400" y="20443"/>
                      <a:pt x="1543" y="16200"/>
                      <a:pt x="1543" y="10800"/>
                    </a:cubicBezTo>
                    <a:cubicBezTo>
                      <a:pt x="1543" y="5400"/>
                      <a:pt x="5400" y="1543"/>
                      <a:pt x="10800" y="1543"/>
                    </a:cubicBezTo>
                    <a:cubicBezTo>
                      <a:pt x="16200" y="1543"/>
                      <a:pt x="20443" y="5400"/>
                      <a:pt x="20443" y="10800"/>
                    </a:cubicBezTo>
                    <a:cubicBezTo>
                      <a:pt x="20443" y="16200"/>
                      <a:pt x="16200" y="20443"/>
                      <a:pt x="10800" y="2044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39" name="Freeform 12"/>
              <p:cNvSpPr/>
              <p:nvPr/>
            </p:nvSpPr>
            <p:spPr>
              <a:xfrm rot="21036248">
                <a:off x="213910" y="213661"/>
                <a:ext cx="117400" cy="1174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4725"/>
                      <a:pt x="0" y="10800"/>
                    </a:cubicBezTo>
                    <a:cubicBezTo>
                      <a:pt x="0" y="16875"/>
                      <a:pt x="4725" y="21600"/>
                      <a:pt x="10800" y="21600"/>
                    </a:cubicBezTo>
                    <a:cubicBezTo>
                      <a:pt x="16875" y="21600"/>
                      <a:pt x="21600" y="16875"/>
                      <a:pt x="21600" y="10800"/>
                    </a:cubicBezTo>
                    <a:cubicBezTo>
                      <a:pt x="21600" y="4725"/>
                      <a:pt x="16875" y="0"/>
                      <a:pt x="10800" y="0"/>
                    </a:cubicBezTo>
                    <a:close/>
                    <a:moveTo>
                      <a:pt x="10800" y="18900"/>
                    </a:moveTo>
                    <a:cubicBezTo>
                      <a:pt x="6075" y="18900"/>
                      <a:pt x="2700" y="15525"/>
                      <a:pt x="2700" y="10800"/>
                    </a:cubicBezTo>
                    <a:cubicBezTo>
                      <a:pt x="2700" y="6075"/>
                      <a:pt x="6075" y="2700"/>
                      <a:pt x="10800" y="2700"/>
                    </a:cubicBezTo>
                    <a:cubicBezTo>
                      <a:pt x="15525" y="2700"/>
                      <a:pt x="18900" y="6075"/>
                      <a:pt x="18900" y="10800"/>
                    </a:cubicBezTo>
                    <a:cubicBezTo>
                      <a:pt x="18900" y="15525"/>
                      <a:pt x="15525" y="18900"/>
                      <a:pt x="10800"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grpSp>
        <p:nvGrpSpPr>
          <p:cNvPr id="1345" name="Group 258"/>
          <p:cNvGrpSpPr/>
          <p:nvPr/>
        </p:nvGrpSpPr>
        <p:grpSpPr>
          <a:xfrm>
            <a:off x="20298595" y="9214302"/>
            <a:ext cx="730046" cy="728843"/>
            <a:chOff x="0" y="0"/>
            <a:chExt cx="730045" cy="728841"/>
          </a:xfrm>
        </p:grpSpPr>
        <p:sp>
          <p:nvSpPr>
            <p:cNvPr id="1342" name="Freeform 20"/>
            <p:cNvSpPr/>
            <p:nvPr/>
          </p:nvSpPr>
          <p:spPr>
            <a:xfrm>
              <a:off x="8" y="0"/>
              <a:ext cx="730029" cy="728842"/>
            </a:xfrm>
            <a:custGeom>
              <a:avLst/>
              <a:gdLst/>
              <a:ahLst/>
              <a:cxnLst>
                <a:cxn ang="0">
                  <a:pos x="wd2" y="hd2"/>
                </a:cxn>
                <a:cxn ang="5400000">
                  <a:pos x="wd2" y="hd2"/>
                </a:cxn>
                <a:cxn ang="10800000">
                  <a:pos x="wd2" y="hd2"/>
                </a:cxn>
                <a:cxn ang="16200000">
                  <a:pos x="wd2" y="hd2"/>
                </a:cxn>
              </a:cxnLst>
              <a:rect l="0" t="0" r="r" b="b"/>
              <a:pathLst>
                <a:path w="20973" h="21600" extrusionOk="0">
                  <a:moveTo>
                    <a:pt x="4027" y="21600"/>
                  </a:moveTo>
                  <a:cubicBezTo>
                    <a:pt x="4027" y="21600"/>
                    <a:pt x="4027" y="21600"/>
                    <a:pt x="4027" y="21600"/>
                  </a:cubicBezTo>
                  <a:cubicBezTo>
                    <a:pt x="3498" y="21600"/>
                    <a:pt x="2968" y="21491"/>
                    <a:pt x="2439" y="21273"/>
                  </a:cubicBezTo>
                  <a:cubicBezTo>
                    <a:pt x="2333" y="21273"/>
                    <a:pt x="2227" y="21164"/>
                    <a:pt x="2227" y="20945"/>
                  </a:cubicBezTo>
                  <a:cubicBezTo>
                    <a:pt x="2227" y="20836"/>
                    <a:pt x="2227" y="20618"/>
                    <a:pt x="2333" y="20618"/>
                  </a:cubicBezTo>
                  <a:cubicBezTo>
                    <a:pt x="4133" y="18982"/>
                    <a:pt x="4133" y="18982"/>
                    <a:pt x="4133" y="18982"/>
                  </a:cubicBezTo>
                  <a:cubicBezTo>
                    <a:pt x="4133" y="17455"/>
                    <a:pt x="4133" y="17455"/>
                    <a:pt x="4133" y="17455"/>
                  </a:cubicBezTo>
                  <a:cubicBezTo>
                    <a:pt x="2545" y="17455"/>
                    <a:pt x="2545" y="17455"/>
                    <a:pt x="2545" y="17455"/>
                  </a:cubicBezTo>
                  <a:cubicBezTo>
                    <a:pt x="957" y="19309"/>
                    <a:pt x="957" y="19309"/>
                    <a:pt x="957" y="19309"/>
                  </a:cubicBezTo>
                  <a:cubicBezTo>
                    <a:pt x="851" y="19418"/>
                    <a:pt x="745" y="19418"/>
                    <a:pt x="639" y="19418"/>
                  </a:cubicBezTo>
                  <a:cubicBezTo>
                    <a:pt x="427" y="19418"/>
                    <a:pt x="321" y="19309"/>
                    <a:pt x="321" y="19091"/>
                  </a:cubicBezTo>
                  <a:cubicBezTo>
                    <a:pt x="-314" y="17564"/>
                    <a:pt x="4" y="15818"/>
                    <a:pt x="1168" y="14727"/>
                  </a:cubicBezTo>
                  <a:cubicBezTo>
                    <a:pt x="1910" y="13855"/>
                    <a:pt x="2862" y="13527"/>
                    <a:pt x="3921" y="13527"/>
                  </a:cubicBezTo>
                  <a:cubicBezTo>
                    <a:pt x="4345" y="13527"/>
                    <a:pt x="4768" y="13527"/>
                    <a:pt x="5192" y="13745"/>
                  </a:cubicBezTo>
                  <a:cubicBezTo>
                    <a:pt x="13345" y="5345"/>
                    <a:pt x="13345" y="5345"/>
                    <a:pt x="13345" y="5345"/>
                  </a:cubicBezTo>
                  <a:cubicBezTo>
                    <a:pt x="12815" y="3927"/>
                    <a:pt x="13133" y="2291"/>
                    <a:pt x="14298" y="1200"/>
                  </a:cubicBezTo>
                  <a:cubicBezTo>
                    <a:pt x="15039" y="436"/>
                    <a:pt x="15992" y="0"/>
                    <a:pt x="17051" y="0"/>
                  </a:cubicBezTo>
                  <a:cubicBezTo>
                    <a:pt x="17580" y="0"/>
                    <a:pt x="18110" y="109"/>
                    <a:pt x="18533" y="327"/>
                  </a:cubicBezTo>
                  <a:cubicBezTo>
                    <a:pt x="18745" y="327"/>
                    <a:pt x="18851" y="436"/>
                    <a:pt x="18851" y="655"/>
                  </a:cubicBezTo>
                  <a:cubicBezTo>
                    <a:pt x="18851" y="764"/>
                    <a:pt x="18851" y="873"/>
                    <a:pt x="18745" y="982"/>
                  </a:cubicBezTo>
                  <a:cubicBezTo>
                    <a:pt x="16945" y="2618"/>
                    <a:pt x="16945" y="2618"/>
                    <a:pt x="16945" y="2618"/>
                  </a:cubicBezTo>
                  <a:cubicBezTo>
                    <a:pt x="16945" y="4255"/>
                    <a:pt x="16945" y="4255"/>
                    <a:pt x="16945" y="4255"/>
                  </a:cubicBezTo>
                  <a:cubicBezTo>
                    <a:pt x="18427" y="4255"/>
                    <a:pt x="18427" y="4255"/>
                    <a:pt x="18427" y="4255"/>
                  </a:cubicBezTo>
                  <a:cubicBezTo>
                    <a:pt x="20015" y="2400"/>
                    <a:pt x="20015" y="2400"/>
                    <a:pt x="20015" y="2400"/>
                  </a:cubicBezTo>
                  <a:cubicBezTo>
                    <a:pt x="20015" y="2291"/>
                    <a:pt x="20227" y="2291"/>
                    <a:pt x="20333" y="2291"/>
                  </a:cubicBezTo>
                  <a:cubicBezTo>
                    <a:pt x="20545" y="2291"/>
                    <a:pt x="20651" y="2400"/>
                    <a:pt x="20651" y="2509"/>
                  </a:cubicBezTo>
                  <a:cubicBezTo>
                    <a:pt x="21286" y="4036"/>
                    <a:pt x="20968" y="5782"/>
                    <a:pt x="19804" y="6873"/>
                  </a:cubicBezTo>
                  <a:cubicBezTo>
                    <a:pt x="19062" y="7745"/>
                    <a:pt x="18110" y="8073"/>
                    <a:pt x="17051" y="8073"/>
                  </a:cubicBezTo>
                  <a:cubicBezTo>
                    <a:pt x="16627" y="8073"/>
                    <a:pt x="16204" y="8073"/>
                    <a:pt x="15780" y="7855"/>
                  </a:cubicBezTo>
                  <a:cubicBezTo>
                    <a:pt x="7627" y="16255"/>
                    <a:pt x="7627" y="16255"/>
                    <a:pt x="7627" y="16255"/>
                  </a:cubicBezTo>
                  <a:cubicBezTo>
                    <a:pt x="8157" y="17673"/>
                    <a:pt x="7839" y="19309"/>
                    <a:pt x="6780" y="20400"/>
                  </a:cubicBezTo>
                  <a:cubicBezTo>
                    <a:pt x="6039" y="21164"/>
                    <a:pt x="4980" y="21600"/>
                    <a:pt x="4027" y="21600"/>
                  </a:cubicBezTo>
                  <a:close/>
                  <a:moveTo>
                    <a:pt x="3498" y="20727"/>
                  </a:moveTo>
                  <a:cubicBezTo>
                    <a:pt x="4451" y="20836"/>
                    <a:pt x="5404" y="20509"/>
                    <a:pt x="6145" y="19855"/>
                  </a:cubicBezTo>
                  <a:cubicBezTo>
                    <a:pt x="6992" y="18873"/>
                    <a:pt x="7310" y="17564"/>
                    <a:pt x="6780" y="16255"/>
                  </a:cubicBezTo>
                  <a:cubicBezTo>
                    <a:pt x="6674" y="16145"/>
                    <a:pt x="6780" y="15927"/>
                    <a:pt x="6886" y="15818"/>
                  </a:cubicBezTo>
                  <a:cubicBezTo>
                    <a:pt x="15357" y="7091"/>
                    <a:pt x="15357" y="7091"/>
                    <a:pt x="15357" y="7091"/>
                  </a:cubicBezTo>
                  <a:cubicBezTo>
                    <a:pt x="15462" y="6982"/>
                    <a:pt x="15674" y="6873"/>
                    <a:pt x="15780" y="6982"/>
                  </a:cubicBezTo>
                  <a:cubicBezTo>
                    <a:pt x="16204" y="7200"/>
                    <a:pt x="16627" y="7200"/>
                    <a:pt x="17051" y="7200"/>
                  </a:cubicBezTo>
                  <a:cubicBezTo>
                    <a:pt x="17898" y="7200"/>
                    <a:pt x="18639" y="6873"/>
                    <a:pt x="19274" y="6327"/>
                  </a:cubicBezTo>
                  <a:cubicBezTo>
                    <a:pt x="19910" y="5564"/>
                    <a:pt x="20227" y="4582"/>
                    <a:pt x="20121" y="3600"/>
                  </a:cubicBezTo>
                  <a:cubicBezTo>
                    <a:pt x="18957" y="5018"/>
                    <a:pt x="18957" y="5018"/>
                    <a:pt x="18957" y="5018"/>
                  </a:cubicBezTo>
                  <a:cubicBezTo>
                    <a:pt x="18851" y="5127"/>
                    <a:pt x="18745" y="5127"/>
                    <a:pt x="18639" y="5127"/>
                  </a:cubicBezTo>
                  <a:cubicBezTo>
                    <a:pt x="16521" y="5127"/>
                    <a:pt x="16521" y="5127"/>
                    <a:pt x="16521" y="5127"/>
                  </a:cubicBezTo>
                  <a:cubicBezTo>
                    <a:pt x="16310" y="5127"/>
                    <a:pt x="16098" y="5018"/>
                    <a:pt x="16098" y="4691"/>
                  </a:cubicBezTo>
                  <a:cubicBezTo>
                    <a:pt x="16098" y="2400"/>
                    <a:pt x="16098" y="2400"/>
                    <a:pt x="16098" y="2400"/>
                  </a:cubicBezTo>
                  <a:cubicBezTo>
                    <a:pt x="16098" y="2291"/>
                    <a:pt x="16098" y="2182"/>
                    <a:pt x="16204" y="2073"/>
                  </a:cubicBezTo>
                  <a:cubicBezTo>
                    <a:pt x="17580" y="873"/>
                    <a:pt x="17580" y="873"/>
                    <a:pt x="17580" y="873"/>
                  </a:cubicBezTo>
                  <a:cubicBezTo>
                    <a:pt x="17368" y="873"/>
                    <a:pt x="17262" y="873"/>
                    <a:pt x="17051" y="873"/>
                  </a:cubicBezTo>
                  <a:cubicBezTo>
                    <a:pt x="16204" y="873"/>
                    <a:pt x="15462" y="1200"/>
                    <a:pt x="14827" y="1745"/>
                  </a:cubicBezTo>
                  <a:cubicBezTo>
                    <a:pt x="13980" y="2727"/>
                    <a:pt x="13662" y="4036"/>
                    <a:pt x="14192" y="5345"/>
                  </a:cubicBezTo>
                  <a:cubicBezTo>
                    <a:pt x="14298" y="5455"/>
                    <a:pt x="14192" y="5673"/>
                    <a:pt x="14086" y="5782"/>
                  </a:cubicBezTo>
                  <a:cubicBezTo>
                    <a:pt x="5615" y="14509"/>
                    <a:pt x="5615" y="14509"/>
                    <a:pt x="5615" y="14509"/>
                  </a:cubicBezTo>
                  <a:cubicBezTo>
                    <a:pt x="5510" y="14618"/>
                    <a:pt x="5298" y="14727"/>
                    <a:pt x="5192" y="14618"/>
                  </a:cubicBezTo>
                  <a:cubicBezTo>
                    <a:pt x="4768" y="14400"/>
                    <a:pt x="4345" y="14400"/>
                    <a:pt x="3921" y="14400"/>
                  </a:cubicBezTo>
                  <a:cubicBezTo>
                    <a:pt x="3074" y="14400"/>
                    <a:pt x="2333" y="14727"/>
                    <a:pt x="1698" y="15273"/>
                  </a:cubicBezTo>
                  <a:cubicBezTo>
                    <a:pt x="957" y="16036"/>
                    <a:pt x="745" y="17127"/>
                    <a:pt x="851" y="18109"/>
                  </a:cubicBezTo>
                  <a:cubicBezTo>
                    <a:pt x="2015" y="16691"/>
                    <a:pt x="2015" y="16691"/>
                    <a:pt x="2015" y="16691"/>
                  </a:cubicBezTo>
                  <a:cubicBezTo>
                    <a:pt x="2121" y="16582"/>
                    <a:pt x="2227" y="16582"/>
                    <a:pt x="2333" y="16582"/>
                  </a:cubicBezTo>
                  <a:cubicBezTo>
                    <a:pt x="4557" y="16582"/>
                    <a:pt x="4557" y="16582"/>
                    <a:pt x="4557" y="16582"/>
                  </a:cubicBezTo>
                  <a:cubicBezTo>
                    <a:pt x="4874" y="16582"/>
                    <a:pt x="4980" y="16800"/>
                    <a:pt x="4980" y="17018"/>
                  </a:cubicBezTo>
                  <a:cubicBezTo>
                    <a:pt x="4980" y="19200"/>
                    <a:pt x="4980" y="19200"/>
                    <a:pt x="4980" y="19200"/>
                  </a:cubicBezTo>
                  <a:cubicBezTo>
                    <a:pt x="4980" y="19309"/>
                    <a:pt x="4980" y="19418"/>
                    <a:pt x="4874" y="19527"/>
                  </a:cubicBezTo>
                  <a:lnTo>
                    <a:pt x="3498" y="2072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43" name="Freeform 21"/>
            <p:cNvSpPr/>
            <p:nvPr/>
          </p:nvSpPr>
          <p:spPr>
            <a:xfrm>
              <a:off x="-1" y="167"/>
              <a:ext cx="375764" cy="375763"/>
            </a:xfrm>
            <a:custGeom>
              <a:avLst/>
              <a:gdLst/>
              <a:ahLst/>
              <a:cxnLst>
                <a:cxn ang="0">
                  <a:pos x="wd2" y="hd2"/>
                </a:cxn>
                <a:cxn ang="5400000">
                  <a:pos x="wd2" y="hd2"/>
                </a:cxn>
                <a:cxn ang="10800000">
                  <a:pos x="wd2" y="hd2"/>
                </a:cxn>
                <a:cxn ang="16200000">
                  <a:pos x="wd2" y="hd2"/>
                </a:cxn>
              </a:cxnLst>
              <a:rect l="0" t="0" r="r" b="b"/>
              <a:pathLst>
                <a:path w="20991" h="20991" extrusionOk="0">
                  <a:moveTo>
                    <a:pt x="16054" y="20991"/>
                  </a:moveTo>
                  <a:cubicBezTo>
                    <a:pt x="10088" y="15025"/>
                    <a:pt x="10088" y="15025"/>
                    <a:pt x="10088" y="15025"/>
                  </a:cubicBezTo>
                  <a:cubicBezTo>
                    <a:pt x="7414" y="15848"/>
                    <a:pt x="4328" y="15231"/>
                    <a:pt x="2271" y="13174"/>
                  </a:cubicBezTo>
                  <a:cubicBezTo>
                    <a:pt x="8" y="10911"/>
                    <a:pt x="-609" y="7620"/>
                    <a:pt x="625" y="4740"/>
                  </a:cubicBezTo>
                  <a:cubicBezTo>
                    <a:pt x="625" y="4534"/>
                    <a:pt x="831" y="4328"/>
                    <a:pt x="1242" y="4328"/>
                  </a:cubicBezTo>
                  <a:cubicBezTo>
                    <a:pt x="1448" y="4328"/>
                    <a:pt x="1860" y="4328"/>
                    <a:pt x="1860" y="4534"/>
                  </a:cubicBezTo>
                  <a:cubicBezTo>
                    <a:pt x="4945" y="8031"/>
                    <a:pt x="4945" y="8031"/>
                    <a:pt x="4945" y="8031"/>
                  </a:cubicBezTo>
                  <a:cubicBezTo>
                    <a:pt x="8031" y="8031"/>
                    <a:pt x="8031" y="8031"/>
                    <a:pt x="8031" y="8031"/>
                  </a:cubicBezTo>
                  <a:cubicBezTo>
                    <a:pt x="8031" y="4945"/>
                    <a:pt x="8031" y="4945"/>
                    <a:pt x="8031" y="4945"/>
                  </a:cubicBezTo>
                  <a:cubicBezTo>
                    <a:pt x="4534" y="1860"/>
                    <a:pt x="4534" y="1860"/>
                    <a:pt x="4534" y="1860"/>
                  </a:cubicBezTo>
                  <a:cubicBezTo>
                    <a:pt x="4328" y="1860"/>
                    <a:pt x="4328" y="1448"/>
                    <a:pt x="4328" y="1242"/>
                  </a:cubicBezTo>
                  <a:cubicBezTo>
                    <a:pt x="4328" y="831"/>
                    <a:pt x="4534" y="625"/>
                    <a:pt x="4740" y="625"/>
                  </a:cubicBezTo>
                  <a:cubicBezTo>
                    <a:pt x="7620" y="-609"/>
                    <a:pt x="10911" y="8"/>
                    <a:pt x="12968" y="2271"/>
                  </a:cubicBezTo>
                  <a:cubicBezTo>
                    <a:pt x="15231" y="4328"/>
                    <a:pt x="15848" y="7414"/>
                    <a:pt x="14820" y="10088"/>
                  </a:cubicBezTo>
                  <a:cubicBezTo>
                    <a:pt x="20991" y="16054"/>
                    <a:pt x="20991" y="16054"/>
                    <a:pt x="20991" y="16054"/>
                  </a:cubicBezTo>
                  <a:cubicBezTo>
                    <a:pt x="19757" y="17288"/>
                    <a:pt x="19757" y="17288"/>
                    <a:pt x="19757" y="17288"/>
                  </a:cubicBezTo>
                  <a:cubicBezTo>
                    <a:pt x="13380" y="10911"/>
                    <a:pt x="13380" y="10911"/>
                    <a:pt x="13380" y="10911"/>
                  </a:cubicBezTo>
                  <a:cubicBezTo>
                    <a:pt x="13174" y="10705"/>
                    <a:pt x="12968" y="10294"/>
                    <a:pt x="13174" y="10088"/>
                  </a:cubicBezTo>
                  <a:cubicBezTo>
                    <a:pt x="14202" y="7620"/>
                    <a:pt x="13585" y="5151"/>
                    <a:pt x="11940" y="3300"/>
                  </a:cubicBezTo>
                  <a:cubicBezTo>
                    <a:pt x="10500" y="2065"/>
                    <a:pt x="8648" y="1448"/>
                    <a:pt x="6797" y="1654"/>
                  </a:cubicBezTo>
                  <a:cubicBezTo>
                    <a:pt x="9471" y="3917"/>
                    <a:pt x="9471" y="3917"/>
                    <a:pt x="9471" y="3917"/>
                  </a:cubicBezTo>
                  <a:cubicBezTo>
                    <a:pt x="9677" y="4122"/>
                    <a:pt x="9677" y="4328"/>
                    <a:pt x="9677" y="4534"/>
                  </a:cubicBezTo>
                  <a:cubicBezTo>
                    <a:pt x="9677" y="8854"/>
                    <a:pt x="9677" y="8854"/>
                    <a:pt x="9677" y="8854"/>
                  </a:cubicBezTo>
                  <a:cubicBezTo>
                    <a:pt x="9677" y="9471"/>
                    <a:pt x="9471" y="9677"/>
                    <a:pt x="8854" y="9677"/>
                  </a:cubicBezTo>
                  <a:cubicBezTo>
                    <a:pt x="4534" y="9677"/>
                    <a:pt x="4534" y="9677"/>
                    <a:pt x="4534" y="9677"/>
                  </a:cubicBezTo>
                  <a:cubicBezTo>
                    <a:pt x="4328" y="9677"/>
                    <a:pt x="4122" y="9677"/>
                    <a:pt x="3917" y="9471"/>
                  </a:cubicBezTo>
                  <a:cubicBezTo>
                    <a:pt x="1654" y="6797"/>
                    <a:pt x="1654" y="6797"/>
                    <a:pt x="1654" y="6797"/>
                  </a:cubicBezTo>
                  <a:cubicBezTo>
                    <a:pt x="1448" y="8648"/>
                    <a:pt x="2065" y="10500"/>
                    <a:pt x="3300" y="11940"/>
                  </a:cubicBezTo>
                  <a:cubicBezTo>
                    <a:pt x="5151" y="13791"/>
                    <a:pt x="7620" y="14202"/>
                    <a:pt x="10088" y="13174"/>
                  </a:cubicBezTo>
                  <a:cubicBezTo>
                    <a:pt x="10294" y="13174"/>
                    <a:pt x="10705" y="13174"/>
                    <a:pt x="10911" y="13380"/>
                  </a:cubicBezTo>
                  <a:cubicBezTo>
                    <a:pt x="17288" y="19757"/>
                    <a:pt x="17288" y="19757"/>
                    <a:pt x="17288" y="19757"/>
                  </a:cubicBezTo>
                  <a:lnTo>
                    <a:pt x="16054" y="2099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44" name="Freeform 22"/>
            <p:cNvSpPr/>
            <p:nvPr/>
          </p:nvSpPr>
          <p:spPr>
            <a:xfrm>
              <a:off x="354282" y="354446"/>
              <a:ext cx="375764" cy="374396"/>
            </a:xfrm>
            <a:custGeom>
              <a:avLst/>
              <a:gdLst/>
              <a:ahLst/>
              <a:cxnLst>
                <a:cxn ang="0">
                  <a:pos x="wd2" y="hd2"/>
                </a:cxn>
                <a:cxn ang="5400000">
                  <a:pos x="wd2" y="hd2"/>
                </a:cxn>
                <a:cxn ang="10800000">
                  <a:pos x="wd2" y="hd2"/>
                </a:cxn>
                <a:cxn ang="16200000">
                  <a:pos x="wd2" y="hd2"/>
                </a:cxn>
              </a:cxnLst>
              <a:rect l="0" t="0" r="r" b="b"/>
              <a:pathLst>
                <a:path w="20991" h="21600" extrusionOk="0">
                  <a:moveTo>
                    <a:pt x="13371" y="21600"/>
                  </a:moveTo>
                  <a:cubicBezTo>
                    <a:pt x="11314" y="21600"/>
                    <a:pt x="9463" y="20753"/>
                    <a:pt x="8023" y="19271"/>
                  </a:cubicBezTo>
                  <a:cubicBezTo>
                    <a:pt x="5760" y="17153"/>
                    <a:pt x="5143" y="13976"/>
                    <a:pt x="6171" y="11224"/>
                  </a:cubicBezTo>
                  <a:cubicBezTo>
                    <a:pt x="0" y="5082"/>
                    <a:pt x="0" y="5082"/>
                    <a:pt x="0" y="5082"/>
                  </a:cubicBezTo>
                  <a:cubicBezTo>
                    <a:pt x="1234" y="3812"/>
                    <a:pt x="1234" y="3812"/>
                    <a:pt x="1234" y="3812"/>
                  </a:cubicBezTo>
                  <a:cubicBezTo>
                    <a:pt x="7611" y="10376"/>
                    <a:pt x="7611" y="10376"/>
                    <a:pt x="7611" y="10376"/>
                  </a:cubicBezTo>
                  <a:cubicBezTo>
                    <a:pt x="7817" y="10588"/>
                    <a:pt x="8023" y="11012"/>
                    <a:pt x="7817" y="11224"/>
                  </a:cubicBezTo>
                  <a:cubicBezTo>
                    <a:pt x="6789" y="13765"/>
                    <a:pt x="7406" y="16306"/>
                    <a:pt x="9051" y="18212"/>
                  </a:cubicBezTo>
                  <a:cubicBezTo>
                    <a:pt x="10491" y="19694"/>
                    <a:pt x="12549" y="20118"/>
                    <a:pt x="14400" y="19906"/>
                  </a:cubicBezTo>
                  <a:cubicBezTo>
                    <a:pt x="11726" y="17576"/>
                    <a:pt x="11726" y="17576"/>
                    <a:pt x="11726" y="17576"/>
                  </a:cubicBezTo>
                  <a:cubicBezTo>
                    <a:pt x="11520" y="17365"/>
                    <a:pt x="11520" y="17153"/>
                    <a:pt x="11520" y="16941"/>
                  </a:cubicBezTo>
                  <a:cubicBezTo>
                    <a:pt x="11520" y="12706"/>
                    <a:pt x="11520" y="12706"/>
                    <a:pt x="11520" y="12706"/>
                  </a:cubicBezTo>
                  <a:cubicBezTo>
                    <a:pt x="11520" y="12282"/>
                    <a:pt x="11931" y="11859"/>
                    <a:pt x="12343" y="11859"/>
                  </a:cubicBezTo>
                  <a:cubicBezTo>
                    <a:pt x="16457" y="11859"/>
                    <a:pt x="16457" y="11859"/>
                    <a:pt x="16457" y="11859"/>
                  </a:cubicBezTo>
                  <a:cubicBezTo>
                    <a:pt x="16663" y="11859"/>
                    <a:pt x="16869" y="11859"/>
                    <a:pt x="17074" y="12071"/>
                  </a:cubicBezTo>
                  <a:cubicBezTo>
                    <a:pt x="19337" y="14824"/>
                    <a:pt x="19337" y="14824"/>
                    <a:pt x="19337" y="14824"/>
                  </a:cubicBezTo>
                  <a:cubicBezTo>
                    <a:pt x="19543" y="12918"/>
                    <a:pt x="19131" y="10800"/>
                    <a:pt x="17691" y="9318"/>
                  </a:cubicBezTo>
                  <a:cubicBezTo>
                    <a:pt x="15840" y="7624"/>
                    <a:pt x="13371" y="6988"/>
                    <a:pt x="10903" y="8047"/>
                  </a:cubicBezTo>
                  <a:cubicBezTo>
                    <a:pt x="10697" y="8259"/>
                    <a:pt x="10286" y="8047"/>
                    <a:pt x="10080" y="7835"/>
                  </a:cubicBezTo>
                  <a:cubicBezTo>
                    <a:pt x="3703" y="1271"/>
                    <a:pt x="3703" y="1271"/>
                    <a:pt x="3703" y="1271"/>
                  </a:cubicBezTo>
                  <a:cubicBezTo>
                    <a:pt x="4937" y="0"/>
                    <a:pt x="4937" y="0"/>
                    <a:pt x="4937" y="0"/>
                  </a:cubicBezTo>
                  <a:cubicBezTo>
                    <a:pt x="10903" y="6353"/>
                    <a:pt x="10903" y="6353"/>
                    <a:pt x="10903" y="6353"/>
                  </a:cubicBezTo>
                  <a:cubicBezTo>
                    <a:pt x="13577" y="5294"/>
                    <a:pt x="16663" y="5929"/>
                    <a:pt x="18720" y="8259"/>
                  </a:cubicBezTo>
                  <a:cubicBezTo>
                    <a:pt x="20983" y="10376"/>
                    <a:pt x="21600" y="13765"/>
                    <a:pt x="20366" y="16729"/>
                  </a:cubicBezTo>
                  <a:cubicBezTo>
                    <a:pt x="20366" y="17153"/>
                    <a:pt x="20160" y="17365"/>
                    <a:pt x="19749" y="17365"/>
                  </a:cubicBezTo>
                  <a:cubicBezTo>
                    <a:pt x="19543" y="17365"/>
                    <a:pt x="19337" y="17365"/>
                    <a:pt x="19131" y="17153"/>
                  </a:cubicBezTo>
                  <a:cubicBezTo>
                    <a:pt x="16046" y="13553"/>
                    <a:pt x="16046" y="13553"/>
                    <a:pt x="16046" y="13553"/>
                  </a:cubicBezTo>
                  <a:cubicBezTo>
                    <a:pt x="13166" y="13553"/>
                    <a:pt x="13166" y="13553"/>
                    <a:pt x="13166" y="13553"/>
                  </a:cubicBezTo>
                  <a:cubicBezTo>
                    <a:pt x="13166" y="16518"/>
                    <a:pt x="13166" y="16518"/>
                    <a:pt x="13166" y="16518"/>
                  </a:cubicBezTo>
                  <a:cubicBezTo>
                    <a:pt x="16663" y="19694"/>
                    <a:pt x="16663" y="19694"/>
                    <a:pt x="16663" y="19694"/>
                  </a:cubicBezTo>
                  <a:cubicBezTo>
                    <a:pt x="16869" y="19906"/>
                    <a:pt x="16869" y="20118"/>
                    <a:pt x="16869" y="20329"/>
                  </a:cubicBezTo>
                  <a:cubicBezTo>
                    <a:pt x="16869" y="20753"/>
                    <a:pt x="16663" y="20965"/>
                    <a:pt x="16457" y="20965"/>
                  </a:cubicBezTo>
                  <a:cubicBezTo>
                    <a:pt x="15429" y="21388"/>
                    <a:pt x="14400" y="21600"/>
                    <a:pt x="13371"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49" name="Group 262"/>
          <p:cNvGrpSpPr/>
          <p:nvPr/>
        </p:nvGrpSpPr>
        <p:grpSpPr>
          <a:xfrm>
            <a:off x="700341" y="10795355"/>
            <a:ext cx="871671" cy="611675"/>
            <a:chOff x="0" y="0"/>
            <a:chExt cx="871669" cy="611674"/>
          </a:xfrm>
        </p:grpSpPr>
        <p:sp>
          <p:nvSpPr>
            <p:cNvPr id="1346" name="Freeform 9"/>
            <p:cNvSpPr/>
            <p:nvPr/>
          </p:nvSpPr>
          <p:spPr>
            <a:xfrm>
              <a:off x="0" y="0"/>
              <a:ext cx="871670" cy="611675"/>
            </a:xfrm>
            <a:custGeom>
              <a:avLst/>
              <a:gdLst/>
              <a:ahLst/>
              <a:cxnLst>
                <a:cxn ang="0">
                  <a:pos x="wd2" y="hd2"/>
                </a:cxn>
                <a:cxn ang="5400000">
                  <a:pos x="wd2" y="hd2"/>
                </a:cxn>
                <a:cxn ang="10800000">
                  <a:pos x="wd2" y="hd2"/>
                </a:cxn>
                <a:cxn ang="16200000">
                  <a:pos x="wd2" y="hd2"/>
                </a:cxn>
              </a:cxnLst>
              <a:rect l="0" t="0" r="r" b="b"/>
              <a:pathLst>
                <a:path w="21600" h="21600" extrusionOk="0">
                  <a:moveTo>
                    <a:pt x="21477" y="15094"/>
                  </a:moveTo>
                  <a:cubicBezTo>
                    <a:pt x="21023" y="15094"/>
                    <a:pt x="21023" y="15094"/>
                    <a:pt x="21023" y="15094"/>
                  </a:cubicBezTo>
                  <a:cubicBezTo>
                    <a:pt x="21023" y="11159"/>
                    <a:pt x="21023" y="11159"/>
                    <a:pt x="21023" y="11159"/>
                  </a:cubicBezTo>
                  <a:cubicBezTo>
                    <a:pt x="21023" y="10931"/>
                    <a:pt x="21023" y="10826"/>
                    <a:pt x="19562" y="7153"/>
                  </a:cubicBezTo>
                  <a:cubicBezTo>
                    <a:pt x="18874" y="5422"/>
                    <a:pt x="18174" y="3690"/>
                    <a:pt x="18162" y="3673"/>
                  </a:cubicBezTo>
                  <a:cubicBezTo>
                    <a:pt x="18137" y="3603"/>
                    <a:pt x="18137" y="3603"/>
                    <a:pt x="18137" y="3603"/>
                  </a:cubicBezTo>
                  <a:cubicBezTo>
                    <a:pt x="18088" y="3533"/>
                    <a:pt x="18088" y="3533"/>
                    <a:pt x="18088" y="3533"/>
                  </a:cubicBezTo>
                  <a:cubicBezTo>
                    <a:pt x="17867" y="3236"/>
                    <a:pt x="17585" y="3061"/>
                    <a:pt x="17290" y="3061"/>
                  </a:cubicBezTo>
                  <a:cubicBezTo>
                    <a:pt x="11899" y="3043"/>
                    <a:pt x="11899" y="3043"/>
                    <a:pt x="11899" y="3043"/>
                  </a:cubicBezTo>
                  <a:cubicBezTo>
                    <a:pt x="11899" y="3043"/>
                    <a:pt x="11899" y="3043"/>
                    <a:pt x="11899" y="3043"/>
                  </a:cubicBezTo>
                  <a:cubicBezTo>
                    <a:pt x="11850" y="3043"/>
                    <a:pt x="11801" y="3043"/>
                    <a:pt x="11752" y="3061"/>
                  </a:cubicBezTo>
                  <a:cubicBezTo>
                    <a:pt x="11752" y="1067"/>
                    <a:pt x="11752" y="1067"/>
                    <a:pt x="11752" y="1067"/>
                  </a:cubicBezTo>
                  <a:cubicBezTo>
                    <a:pt x="11752" y="490"/>
                    <a:pt x="11420" y="0"/>
                    <a:pt x="11003" y="0"/>
                  </a:cubicBezTo>
                  <a:cubicBezTo>
                    <a:pt x="761" y="0"/>
                    <a:pt x="761" y="0"/>
                    <a:pt x="761" y="0"/>
                  </a:cubicBezTo>
                  <a:cubicBezTo>
                    <a:pt x="344" y="0"/>
                    <a:pt x="0" y="490"/>
                    <a:pt x="0" y="1067"/>
                  </a:cubicBezTo>
                  <a:cubicBezTo>
                    <a:pt x="12" y="11246"/>
                    <a:pt x="12" y="11246"/>
                    <a:pt x="12" y="11246"/>
                  </a:cubicBezTo>
                  <a:cubicBezTo>
                    <a:pt x="12" y="16633"/>
                    <a:pt x="12" y="16633"/>
                    <a:pt x="12" y="16633"/>
                  </a:cubicBezTo>
                  <a:cubicBezTo>
                    <a:pt x="12" y="17507"/>
                    <a:pt x="516" y="18242"/>
                    <a:pt x="1142" y="18242"/>
                  </a:cubicBezTo>
                  <a:cubicBezTo>
                    <a:pt x="2370" y="18242"/>
                    <a:pt x="2370" y="18242"/>
                    <a:pt x="2370" y="18242"/>
                  </a:cubicBezTo>
                  <a:cubicBezTo>
                    <a:pt x="2616" y="20148"/>
                    <a:pt x="3782" y="21600"/>
                    <a:pt x="5194" y="21600"/>
                  </a:cubicBezTo>
                  <a:cubicBezTo>
                    <a:pt x="6606" y="21600"/>
                    <a:pt x="7785" y="20148"/>
                    <a:pt x="8019" y="18242"/>
                  </a:cubicBezTo>
                  <a:cubicBezTo>
                    <a:pt x="13323" y="18242"/>
                    <a:pt x="13323" y="18242"/>
                    <a:pt x="13323" y="18242"/>
                  </a:cubicBezTo>
                  <a:cubicBezTo>
                    <a:pt x="13557" y="20148"/>
                    <a:pt x="14736" y="21600"/>
                    <a:pt x="16148" y="21600"/>
                  </a:cubicBezTo>
                  <a:cubicBezTo>
                    <a:pt x="17548" y="21600"/>
                    <a:pt x="18727" y="20148"/>
                    <a:pt x="18960" y="18242"/>
                  </a:cubicBezTo>
                  <a:cubicBezTo>
                    <a:pt x="20888" y="18242"/>
                    <a:pt x="21084" y="18224"/>
                    <a:pt x="21477" y="18224"/>
                  </a:cubicBezTo>
                  <a:cubicBezTo>
                    <a:pt x="21539" y="18224"/>
                    <a:pt x="21600" y="18154"/>
                    <a:pt x="21600" y="18067"/>
                  </a:cubicBezTo>
                  <a:cubicBezTo>
                    <a:pt x="21600" y="15269"/>
                    <a:pt x="21600" y="15269"/>
                    <a:pt x="21600" y="15269"/>
                  </a:cubicBezTo>
                  <a:cubicBezTo>
                    <a:pt x="21600" y="15181"/>
                    <a:pt x="21539" y="15094"/>
                    <a:pt x="21477" y="15094"/>
                  </a:cubicBezTo>
                  <a:close/>
                  <a:moveTo>
                    <a:pt x="17351" y="4495"/>
                  </a:moveTo>
                  <a:cubicBezTo>
                    <a:pt x="18272" y="6786"/>
                    <a:pt x="19709" y="10371"/>
                    <a:pt x="20004" y="11229"/>
                  </a:cubicBezTo>
                  <a:cubicBezTo>
                    <a:pt x="15964" y="11229"/>
                    <a:pt x="15964" y="11229"/>
                    <a:pt x="15964" y="11229"/>
                  </a:cubicBezTo>
                  <a:cubicBezTo>
                    <a:pt x="15964" y="4477"/>
                    <a:pt x="15964" y="4477"/>
                    <a:pt x="15964" y="4477"/>
                  </a:cubicBezTo>
                  <a:cubicBezTo>
                    <a:pt x="17290" y="4477"/>
                    <a:pt x="17290" y="4477"/>
                    <a:pt x="17290" y="4477"/>
                  </a:cubicBezTo>
                  <a:cubicBezTo>
                    <a:pt x="17314" y="4477"/>
                    <a:pt x="17327" y="4477"/>
                    <a:pt x="17351" y="4495"/>
                  </a:cubicBezTo>
                  <a:close/>
                  <a:moveTo>
                    <a:pt x="11801" y="4512"/>
                  </a:moveTo>
                  <a:cubicBezTo>
                    <a:pt x="11825" y="4477"/>
                    <a:pt x="11862" y="4460"/>
                    <a:pt x="11899" y="4460"/>
                  </a:cubicBezTo>
                  <a:cubicBezTo>
                    <a:pt x="15460" y="4477"/>
                    <a:pt x="15460" y="4477"/>
                    <a:pt x="15460" y="4477"/>
                  </a:cubicBezTo>
                  <a:cubicBezTo>
                    <a:pt x="15460" y="11229"/>
                    <a:pt x="15460" y="11229"/>
                    <a:pt x="15460" y="11229"/>
                  </a:cubicBezTo>
                  <a:cubicBezTo>
                    <a:pt x="11764" y="11229"/>
                    <a:pt x="11764" y="11229"/>
                    <a:pt x="11764" y="11229"/>
                  </a:cubicBezTo>
                  <a:cubicBezTo>
                    <a:pt x="11764" y="4652"/>
                    <a:pt x="11764" y="4652"/>
                    <a:pt x="11764" y="4652"/>
                  </a:cubicBezTo>
                  <a:cubicBezTo>
                    <a:pt x="11764" y="4600"/>
                    <a:pt x="11776" y="4547"/>
                    <a:pt x="11801" y="4512"/>
                  </a:cubicBezTo>
                  <a:close/>
                  <a:moveTo>
                    <a:pt x="10757" y="1417"/>
                  </a:moveTo>
                  <a:cubicBezTo>
                    <a:pt x="10757" y="10564"/>
                    <a:pt x="10757" y="10564"/>
                    <a:pt x="10757" y="10564"/>
                  </a:cubicBezTo>
                  <a:cubicBezTo>
                    <a:pt x="2002" y="10564"/>
                    <a:pt x="2002" y="10564"/>
                    <a:pt x="2002" y="10564"/>
                  </a:cubicBezTo>
                  <a:cubicBezTo>
                    <a:pt x="1007" y="10564"/>
                    <a:pt x="1007" y="10564"/>
                    <a:pt x="1007" y="10564"/>
                  </a:cubicBezTo>
                  <a:cubicBezTo>
                    <a:pt x="995" y="1417"/>
                    <a:pt x="995" y="1417"/>
                    <a:pt x="995" y="1417"/>
                  </a:cubicBezTo>
                  <a:lnTo>
                    <a:pt x="10757" y="1417"/>
                  </a:lnTo>
                  <a:close/>
                  <a:moveTo>
                    <a:pt x="5194" y="20288"/>
                  </a:moveTo>
                  <a:cubicBezTo>
                    <a:pt x="4126" y="20288"/>
                    <a:pt x="3254" y="19046"/>
                    <a:pt x="3254" y="17525"/>
                  </a:cubicBezTo>
                  <a:cubicBezTo>
                    <a:pt x="3254" y="16003"/>
                    <a:pt x="4126" y="14761"/>
                    <a:pt x="5194" y="14761"/>
                  </a:cubicBezTo>
                  <a:cubicBezTo>
                    <a:pt x="6275" y="14761"/>
                    <a:pt x="7147" y="16003"/>
                    <a:pt x="7147" y="17525"/>
                  </a:cubicBezTo>
                  <a:cubicBezTo>
                    <a:pt x="7147" y="19046"/>
                    <a:pt x="6275" y="20288"/>
                    <a:pt x="5194" y="20288"/>
                  </a:cubicBezTo>
                  <a:close/>
                  <a:moveTo>
                    <a:pt x="5219" y="13397"/>
                  </a:moveTo>
                  <a:cubicBezTo>
                    <a:pt x="3782" y="13397"/>
                    <a:pt x="2591" y="14884"/>
                    <a:pt x="2358" y="16825"/>
                  </a:cubicBezTo>
                  <a:cubicBezTo>
                    <a:pt x="1142" y="16825"/>
                    <a:pt x="1142" y="16825"/>
                    <a:pt x="1142" y="16825"/>
                  </a:cubicBezTo>
                  <a:cubicBezTo>
                    <a:pt x="1068" y="16825"/>
                    <a:pt x="1007" y="16738"/>
                    <a:pt x="1007" y="16633"/>
                  </a:cubicBezTo>
                  <a:cubicBezTo>
                    <a:pt x="1007" y="11963"/>
                    <a:pt x="1007" y="11963"/>
                    <a:pt x="1007" y="11963"/>
                  </a:cubicBezTo>
                  <a:cubicBezTo>
                    <a:pt x="11752" y="11963"/>
                    <a:pt x="11752" y="11963"/>
                    <a:pt x="11752" y="11963"/>
                  </a:cubicBezTo>
                  <a:cubicBezTo>
                    <a:pt x="11764" y="11963"/>
                    <a:pt x="11764" y="11963"/>
                    <a:pt x="11764" y="11963"/>
                  </a:cubicBezTo>
                  <a:cubicBezTo>
                    <a:pt x="11764" y="11928"/>
                    <a:pt x="11764" y="11928"/>
                    <a:pt x="11764" y="11928"/>
                  </a:cubicBezTo>
                  <a:cubicBezTo>
                    <a:pt x="20028" y="11928"/>
                    <a:pt x="20028" y="11928"/>
                    <a:pt x="20028" y="11928"/>
                  </a:cubicBezTo>
                  <a:cubicBezTo>
                    <a:pt x="20028" y="15094"/>
                    <a:pt x="20028" y="15094"/>
                    <a:pt x="20028" y="15094"/>
                  </a:cubicBezTo>
                  <a:cubicBezTo>
                    <a:pt x="19574" y="15094"/>
                    <a:pt x="19574" y="15094"/>
                    <a:pt x="19574" y="15094"/>
                  </a:cubicBezTo>
                  <a:cubicBezTo>
                    <a:pt x="19512" y="15094"/>
                    <a:pt x="19451" y="15181"/>
                    <a:pt x="19451" y="15269"/>
                  </a:cubicBezTo>
                  <a:cubicBezTo>
                    <a:pt x="19451" y="16825"/>
                    <a:pt x="19451" y="16825"/>
                    <a:pt x="19451" y="16825"/>
                  </a:cubicBezTo>
                  <a:cubicBezTo>
                    <a:pt x="18997" y="16825"/>
                    <a:pt x="18997" y="16825"/>
                    <a:pt x="18997" y="16825"/>
                  </a:cubicBezTo>
                  <a:cubicBezTo>
                    <a:pt x="18763" y="14884"/>
                    <a:pt x="17572" y="13397"/>
                    <a:pt x="16148" y="13397"/>
                  </a:cubicBezTo>
                  <a:cubicBezTo>
                    <a:pt x="14711" y="13397"/>
                    <a:pt x="13520" y="14884"/>
                    <a:pt x="13287" y="16825"/>
                  </a:cubicBezTo>
                  <a:cubicBezTo>
                    <a:pt x="8080" y="16825"/>
                    <a:pt x="8080" y="16825"/>
                    <a:pt x="8080" y="16825"/>
                  </a:cubicBezTo>
                  <a:cubicBezTo>
                    <a:pt x="7834" y="14884"/>
                    <a:pt x="6643" y="13397"/>
                    <a:pt x="5219" y="13397"/>
                  </a:cubicBezTo>
                  <a:close/>
                  <a:moveTo>
                    <a:pt x="16148" y="20288"/>
                  </a:moveTo>
                  <a:cubicBezTo>
                    <a:pt x="15067" y="20288"/>
                    <a:pt x="14195" y="19046"/>
                    <a:pt x="14195" y="17525"/>
                  </a:cubicBezTo>
                  <a:cubicBezTo>
                    <a:pt x="14195" y="16003"/>
                    <a:pt x="15067" y="14761"/>
                    <a:pt x="16148" y="14761"/>
                  </a:cubicBezTo>
                  <a:cubicBezTo>
                    <a:pt x="17216" y="14761"/>
                    <a:pt x="18088" y="16003"/>
                    <a:pt x="18088" y="17525"/>
                  </a:cubicBezTo>
                  <a:cubicBezTo>
                    <a:pt x="18088" y="19046"/>
                    <a:pt x="17216" y="20288"/>
                    <a:pt x="16148" y="2028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47" name="Oval 10"/>
            <p:cNvSpPr/>
            <p:nvPr/>
          </p:nvSpPr>
          <p:spPr>
            <a:xfrm>
              <a:off x="604510" y="451234"/>
              <a:ext cx="93829" cy="93113"/>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48" name="Oval 11"/>
            <p:cNvSpPr/>
            <p:nvPr/>
          </p:nvSpPr>
          <p:spPr>
            <a:xfrm>
              <a:off x="163303" y="451234"/>
              <a:ext cx="93113" cy="93113"/>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350" name="Freeform 12"/>
          <p:cNvSpPr/>
          <p:nvPr/>
        </p:nvSpPr>
        <p:spPr>
          <a:xfrm>
            <a:off x="2521348" y="10713229"/>
            <a:ext cx="793413" cy="775927"/>
          </a:xfrm>
          <a:custGeom>
            <a:avLst/>
            <a:gdLst/>
            <a:ahLst/>
            <a:cxnLst>
              <a:cxn ang="0">
                <a:pos x="wd2" y="hd2"/>
              </a:cxn>
              <a:cxn ang="5400000">
                <a:pos x="wd2" y="hd2"/>
              </a:cxn>
              <a:cxn ang="10800000">
                <a:pos x="wd2" y="hd2"/>
              </a:cxn>
              <a:cxn ang="16200000">
                <a:pos x="wd2" y="hd2"/>
              </a:cxn>
            </a:cxnLst>
            <a:rect l="0" t="0" r="r" b="b"/>
            <a:pathLst>
              <a:path w="21600" h="21600" extrusionOk="0">
                <a:moveTo>
                  <a:pt x="20548" y="6472"/>
                </a:moveTo>
                <a:cubicBezTo>
                  <a:pt x="20548" y="1074"/>
                  <a:pt x="20548" y="1074"/>
                  <a:pt x="20548" y="1074"/>
                </a:cubicBezTo>
                <a:cubicBezTo>
                  <a:pt x="20548" y="475"/>
                  <a:pt x="20074" y="0"/>
                  <a:pt x="19488" y="0"/>
                </a:cubicBezTo>
                <a:cubicBezTo>
                  <a:pt x="18876" y="0"/>
                  <a:pt x="18876" y="0"/>
                  <a:pt x="18876" y="0"/>
                </a:cubicBezTo>
                <a:cubicBezTo>
                  <a:pt x="18428" y="0"/>
                  <a:pt x="18049" y="282"/>
                  <a:pt x="17894" y="687"/>
                </a:cubicBezTo>
                <a:cubicBezTo>
                  <a:pt x="11972" y="3804"/>
                  <a:pt x="11972" y="3804"/>
                  <a:pt x="11972" y="3804"/>
                </a:cubicBezTo>
                <a:cubicBezTo>
                  <a:pt x="10757" y="3804"/>
                  <a:pt x="10757" y="3804"/>
                  <a:pt x="10757" y="3804"/>
                </a:cubicBezTo>
                <a:cubicBezTo>
                  <a:pt x="10550" y="3531"/>
                  <a:pt x="10223" y="3364"/>
                  <a:pt x="9869" y="3364"/>
                </a:cubicBezTo>
                <a:cubicBezTo>
                  <a:pt x="4103" y="3364"/>
                  <a:pt x="4103" y="3364"/>
                  <a:pt x="4103" y="3364"/>
                </a:cubicBezTo>
                <a:cubicBezTo>
                  <a:pt x="3293" y="3364"/>
                  <a:pt x="2508" y="3663"/>
                  <a:pt x="1896" y="4200"/>
                </a:cubicBezTo>
                <a:cubicBezTo>
                  <a:pt x="1431" y="4605"/>
                  <a:pt x="1086" y="5134"/>
                  <a:pt x="896" y="5724"/>
                </a:cubicBezTo>
                <a:cubicBezTo>
                  <a:pt x="362" y="6005"/>
                  <a:pt x="0" y="6569"/>
                  <a:pt x="0" y="7212"/>
                </a:cubicBezTo>
                <a:cubicBezTo>
                  <a:pt x="0" y="10734"/>
                  <a:pt x="0" y="10734"/>
                  <a:pt x="0" y="10734"/>
                </a:cubicBezTo>
                <a:cubicBezTo>
                  <a:pt x="0" y="11386"/>
                  <a:pt x="362" y="11949"/>
                  <a:pt x="896" y="12222"/>
                </a:cubicBezTo>
                <a:cubicBezTo>
                  <a:pt x="1086" y="12812"/>
                  <a:pt x="1431" y="13340"/>
                  <a:pt x="1896" y="13745"/>
                </a:cubicBezTo>
                <a:cubicBezTo>
                  <a:pt x="2413" y="14203"/>
                  <a:pt x="3060" y="14494"/>
                  <a:pt x="3741" y="14564"/>
                </a:cubicBezTo>
                <a:cubicBezTo>
                  <a:pt x="5534" y="20402"/>
                  <a:pt x="5534" y="20402"/>
                  <a:pt x="5534" y="20402"/>
                </a:cubicBezTo>
                <a:cubicBezTo>
                  <a:pt x="5758" y="21116"/>
                  <a:pt x="6413" y="21600"/>
                  <a:pt x="7180" y="21600"/>
                </a:cubicBezTo>
                <a:cubicBezTo>
                  <a:pt x="7370" y="21600"/>
                  <a:pt x="7551" y="21574"/>
                  <a:pt x="7732" y="21512"/>
                </a:cubicBezTo>
                <a:cubicBezTo>
                  <a:pt x="10067" y="20763"/>
                  <a:pt x="10067" y="20763"/>
                  <a:pt x="10067" y="20763"/>
                </a:cubicBezTo>
                <a:cubicBezTo>
                  <a:pt x="10507" y="20623"/>
                  <a:pt x="10878" y="20323"/>
                  <a:pt x="11102" y="19927"/>
                </a:cubicBezTo>
                <a:cubicBezTo>
                  <a:pt x="11334" y="19513"/>
                  <a:pt x="11386" y="19020"/>
                  <a:pt x="11248" y="18571"/>
                </a:cubicBezTo>
                <a:cubicBezTo>
                  <a:pt x="10740" y="16915"/>
                  <a:pt x="10740" y="16915"/>
                  <a:pt x="10740" y="16915"/>
                </a:cubicBezTo>
                <a:cubicBezTo>
                  <a:pt x="10981" y="16766"/>
                  <a:pt x="10981" y="16766"/>
                  <a:pt x="10981" y="16766"/>
                </a:cubicBezTo>
                <a:cubicBezTo>
                  <a:pt x="11464" y="16458"/>
                  <a:pt x="11610" y="15806"/>
                  <a:pt x="11317" y="15313"/>
                </a:cubicBezTo>
                <a:cubicBezTo>
                  <a:pt x="11309" y="15313"/>
                  <a:pt x="11309" y="15313"/>
                  <a:pt x="11309" y="15313"/>
                </a:cubicBezTo>
                <a:cubicBezTo>
                  <a:pt x="11309" y="15313"/>
                  <a:pt x="11309" y="15313"/>
                  <a:pt x="11309" y="15313"/>
                </a:cubicBezTo>
                <a:cubicBezTo>
                  <a:pt x="10662" y="14247"/>
                  <a:pt x="10662" y="14247"/>
                  <a:pt x="10662" y="14247"/>
                </a:cubicBezTo>
                <a:cubicBezTo>
                  <a:pt x="10697" y="14212"/>
                  <a:pt x="10722" y="14186"/>
                  <a:pt x="10757" y="14142"/>
                </a:cubicBezTo>
                <a:cubicBezTo>
                  <a:pt x="11972" y="14142"/>
                  <a:pt x="11972" y="14142"/>
                  <a:pt x="11972" y="14142"/>
                </a:cubicBezTo>
                <a:cubicBezTo>
                  <a:pt x="17859" y="17241"/>
                  <a:pt x="17859" y="17241"/>
                  <a:pt x="17859" y="17241"/>
                </a:cubicBezTo>
                <a:cubicBezTo>
                  <a:pt x="17971" y="17708"/>
                  <a:pt x="18385" y="18060"/>
                  <a:pt x="18876" y="18060"/>
                </a:cubicBezTo>
                <a:cubicBezTo>
                  <a:pt x="19488" y="18060"/>
                  <a:pt x="19488" y="18060"/>
                  <a:pt x="19488" y="18060"/>
                </a:cubicBezTo>
                <a:cubicBezTo>
                  <a:pt x="20074" y="18060"/>
                  <a:pt x="20548" y="17576"/>
                  <a:pt x="20548" y="16977"/>
                </a:cubicBezTo>
                <a:cubicBezTo>
                  <a:pt x="20548" y="11438"/>
                  <a:pt x="20548" y="11438"/>
                  <a:pt x="20548" y="11438"/>
                </a:cubicBezTo>
                <a:cubicBezTo>
                  <a:pt x="21212" y="10796"/>
                  <a:pt x="21600" y="9897"/>
                  <a:pt x="21600" y="8955"/>
                </a:cubicBezTo>
                <a:cubicBezTo>
                  <a:pt x="21600" y="8004"/>
                  <a:pt x="21212" y="7106"/>
                  <a:pt x="20548" y="6472"/>
                </a:cubicBezTo>
                <a:close/>
                <a:moveTo>
                  <a:pt x="7180" y="20411"/>
                </a:moveTo>
                <a:cubicBezTo>
                  <a:pt x="6930" y="20411"/>
                  <a:pt x="6714" y="20262"/>
                  <a:pt x="6645" y="20041"/>
                </a:cubicBezTo>
                <a:cubicBezTo>
                  <a:pt x="4792" y="14018"/>
                  <a:pt x="4792" y="14018"/>
                  <a:pt x="4792" y="14018"/>
                </a:cubicBezTo>
                <a:cubicBezTo>
                  <a:pt x="8628" y="14018"/>
                  <a:pt x="8628" y="14018"/>
                  <a:pt x="8628" y="14018"/>
                </a:cubicBezTo>
                <a:cubicBezTo>
                  <a:pt x="10136" y="18923"/>
                  <a:pt x="10136" y="18923"/>
                  <a:pt x="10136" y="18923"/>
                </a:cubicBezTo>
                <a:cubicBezTo>
                  <a:pt x="10179" y="19055"/>
                  <a:pt x="10162" y="19205"/>
                  <a:pt x="10085" y="19337"/>
                </a:cubicBezTo>
                <a:cubicBezTo>
                  <a:pt x="10007" y="19478"/>
                  <a:pt x="9878" y="19575"/>
                  <a:pt x="9723" y="19628"/>
                </a:cubicBezTo>
                <a:cubicBezTo>
                  <a:pt x="7378" y="20376"/>
                  <a:pt x="7378" y="20376"/>
                  <a:pt x="7378" y="20376"/>
                </a:cubicBezTo>
                <a:cubicBezTo>
                  <a:pt x="7318" y="20402"/>
                  <a:pt x="7249" y="20411"/>
                  <a:pt x="7180" y="20411"/>
                </a:cubicBezTo>
                <a:close/>
                <a:moveTo>
                  <a:pt x="1172" y="10734"/>
                </a:moveTo>
                <a:cubicBezTo>
                  <a:pt x="1172" y="7212"/>
                  <a:pt x="1172" y="7212"/>
                  <a:pt x="1172" y="7212"/>
                </a:cubicBezTo>
                <a:cubicBezTo>
                  <a:pt x="1172" y="7097"/>
                  <a:pt x="1207" y="7000"/>
                  <a:pt x="1267" y="6912"/>
                </a:cubicBezTo>
                <a:cubicBezTo>
                  <a:pt x="1267" y="11033"/>
                  <a:pt x="1267" y="11033"/>
                  <a:pt x="1267" y="11033"/>
                </a:cubicBezTo>
                <a:cubicBezTo>
                  <a:pt x="1207" y="10954"/>
                  <a:pt x="1172" y="10848"/>
                  <a:pt x="1172" y="10734"/>
                </a:cubicBezTo>
                <a:close/>
                <a:moveTo>
                  <a:pt x="1888" y="11130"/>
                </a:moveTo>
                <a:cubicBezTo>
                  <a:pt x="1888" y="6815"/>
                  <a:pt x="1888" y="6815"/>
                  <a:pt x="1888" y="6815"/>
                </a:cubicBezTo>
                <a:cubicBezTo>
                  <a:pt x="1888" y="5565"/>
                  <a:pt x="2879" y="4552"/>
                  <a:pt x="4103" y="4552"/>
                </a:cubicBezTo>
                <a:cubicBezTo>
                  <a:pt x="9826" y="4552"/>
                  <a:pt x="9826" y="4552"/>
                  <a:pt x="9826" y="4552"/>
                </a:cubicBezTo>
                <a:cubicBezTo>
                  <a:pt x="9826" y="13393"/>
                  <a:pt x="9826" y="13393"/>
                  <a:pt x="9826" y="13393"/>
                </a:cubicBezTo>
                <a:cubicBezTo>
                  <a:pt x="9085" y="13393"/>
                  <a:pt x="9085" y="13393"/>
                  <a:pt x="9085" y="13393"/>
                </a:cubicBezTo>
                <a:cubicBezTo>
                  <a:pt x="4103" y="13393"/>
                  <a:pt x="4103" y="13393"/>
                  <a:pt x="4103" y="13393"/>
                </a:cubicBezTo>
                <a:cubicBezTo>
                  <a:pt x="2879" y="13393"/>
                  <a:pt x="1888" y="12381"/>
                  <a:pt x="1888" y="11130"/>
                </a:cubicBezTo>
                <a:close/>
                <a:moveTo>
                  <a:pt x="9395" y="14423"/>
                </a:moveTo>
                <a:cubicBezTo>
                  <a:pt x="10248" y="15824"/>
                  <a:pt x="10248" y="15824"/>
                  <a:pt x="10248" y="15824"/>
                </a:cubicBezTo>
                <a:cubicBezTo>
                  <a:pt x="9895" y="16053"/>
                  <a:pt x="9895" y="16053"/>
                  <a:pt x="9895" y="16053"/>
                </a:cubicBezTo>
                <a:lnTo>
                  <a:pt x="9395" y="14423"/>
                </a:lnTo>
                <a:close/>
                <a:moveTo>
                  <a:pt x="10447" y="4993"/>
                </a:moveTo>
                <a:cubicBezTo>
                  <a:pt x="12248" y="4993"/>
                  <a:pt x="12248" y="4993"/>
                  <a:pt x="12248" y="4993"/>
                </a:cubicBezTo>
                <a:cubicBezTo>
                  <a:pt x="18376" y="1770"/>
                  <a:pt x="18376" y="1770"/>
                  <a:pt x="18376" y="1770"/>
                </a:cubicBezTo>
                <a:cubicBezTo>
                  <a:pt x="18376" y="16176"/>
                  <a:pt x="18376" y="16176"/>
                  <a:pt x="18376" y="16176"/>
                </a:cubicBezTo>
                <a:cubicBezTo>
                  <a:pt x="12248" y="12953"/>
                  <a:pt x="12248" y="12953"/>
                  <a:pt x="12248" y="12953"/>
                </a:cubicBezTo>
                <a:cubicBezTo>
                  <a:pt x="10447" y="12953"/>
                  <a:pt x="10447" y="12953"/>
                  <a:pt x="10447" y="12953"/>
                </a:cubicBezTo>
                <a:lnTo>
                  <a:pt x="10447" y="4993"/>
                </a:lnTo>
                <a:close/>
                <a:moveTo>
                  <a:pt x="18988" y="1189"/>
                </a:moveTo>
                <a:cubicBezTo>
                  <a:pt x="19376" y="1189"/>
                  <a:pt x="19376" y="1189"/>
                  <a:pt x="19376" y="1189"/>
                </a:cubicBezTo>
                <a:cubicBezTo>
                  <a:pt x="19376" y="16863"/>
                  <a:pt x="19376" y="16863"/>
                  <a:pt x="19376" y="16863"/>
                </a:cubicBezTo>
                <a:cubicBezTo>
                  <a:pt x="18988" y="16863"/>
                  <a:pt x="18988" y="16863"/>
                  <a:pt x="18988" y="16863"/>
                </a:cubicBezTo>
                <a:lnTo>
                  <a:pt x="18988" y="1189"/>
                </a:lnTo>
                <a:close/>
                <a:moveTo>
                  <a:pt x="19988" y="10294"/>
                </a:moveTo>
                <a:cubicBezTo>
                  <a:pt x="19988" y="7617"/>
                  <a:pt x="19988" y="7617"/>
                  <a:pt x="19988" y="7617"/>
                </a:cubicBezTo>
                <a:cubicBezTo>
                  <a:pt x="20273" y="7987"/>
                  <a:pt x="20436" y="8453"/>
                  <a:pt x="20436" y="8955"/>
                </a:cubicBezTo>
                <a:cubicBezTo>
                  <a:pt x="20436" y="9457"/>
                  <a:pt x="20273" y="9915"/>
                  <a:pt x="19988" y="10294"/>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351" name="Freeform 81"/>
          <p:cNvSpPr/>
          <p:nvPr/>
        </p:nvSpPr>
        <p:spPr>
          <a:xfrm>
            <a:off x="4446092" y="10733095"/>
            <a:ext cx="771381" cy="737740"/>
          </a:xfrm>
          <a:custGeom>
            <a:avLst/>
            <a:gdLst/>
            <a:ahLst/>
            <a:cxnLst>
              <a:cxn ang="0">
                <a:pos x="wd2" y="hd2"/>
              </a:cxn>
              <a:cxn ang="5400000">
                <a:pos x="wd2" y="hd2"/>
              </a:cxn>
              <a:cxn ang="10800000">
                <a:pos x="wd2" y="hd2"/>
              </a:cxn>
              <a:cxn ang="16200000">
                <a:pos x="wd2" y="hd2"/>
              </a:cxn>
            </a:cxnLst>
            <a:rect l="0" t="0" r="r" b="b"/>
            <a:pathLst>
              <a:path w="21600" h="21276" extrusionOk="0">
                <a:moveTo>
                  <a:pt x="21377" y="3493"/>
                </a:moveTo>
                <a:cubicBezTo>
                  <a:pt x="21155" y="3493"/>
                  <a:pt x="20932" y="3493"/>
                  <a:pt x="20932" y="3493"/>
                </a:cubicBezTo>
                <a:cubicBezTo>
                  <a:pt x="20932" y="3493"/>
                  <a:pt x="20932" y="3493"/>
                  <a:pt x="19373" y="6020"/>
                </a:cubicBezTo>
                <a:cubicBezTo>
                  <a:pt x="19373" y="6020"/>
                  <a:pt x="19373" y="6020"/>
                  <a:pt x="18037" y="6020"/>
                </a:cubicBezTo>
                <a:cubicBezTo>
                  <a:pt x="18037" y="6020"/>
                  <a:pt x="18037" y="6020"/>
                  <a:pt x="16256" y="4182"/>
                </a:cubicBezTo>
                <a:cubicBezTo>
                  <a:pt x="16256" y="4182"/>
                  <a:pt x="16256" y="4182"/>
                  <a:pt x="16256" y="2573"/>
                </a:cubicBezTo>
                <a:cubicBezTo>
                  <a:pt x="16256" y="2573"/>
                  <a:pt x="16256" y="2573"/>
                  <a:pt x="18482" y="735"/>
                </a:cubicBezTo>
                <a:cubicBezTo>
                  <a:pt x="18482" y="505"/>
                  <a:pt x="18482" y="276"/>
                  <a:pt x="18260" y="276"/>
                </a:cubicBezTo>
                <a:cubicBezTo>
                  <a:pt x="18260" y="276"/>
                  <a:pt x="18260" y="276"/>
                  <a:pt x="18037" y="276"/>
                </a:cubicBezTo>
                <a:cubicBezTo>
                  <a:pt x="18037" y="276"/>
                  <a:pt x="17592" y="276"/>
                  <a:pt x="17146" y="276"/>
                </a:cubicBezTo>
                <a:cubicBezTo>
                  <a:pt x="17146" y="46"/>
                  <a:pt x="16924" y="46"/>
                  <a:pt x="16701" y="46"/>
                </a:cubicBezTo>
                <a:cubicBezTo>
                  <a:pt x="15365" y="-184"/>
                  <a:pt x="14697" y="505"/>
                  <a:pt x="14252" y="965"/>
                </a:cubicBezTo>
                <a:cubicBezTo>
                  <a:pt x="13806" y="1654"/>
                  <a:pt x="13584" y="2114"/>
                  <a:pt x="13584" y="2114"/>
                </a:cubicBezTo>
                <a:cubicBezTo>
                  <a:pt x="13584" y="2114"/>
                  <a:pt x="13584" y="2344"/>
                  <a:pt x="13584" y="3033"/>
                </a:cubicBezTo>
                <a:cubicBezTo>
                  <a:pt x="13584" y="3952"/>
                  <a:pt x="13584" y="5101"/>
                  <a:pt x="13806" y="5790"/>
                </a:cubicBezTo>
                <a:cubicBezTo>
                  <a:pt x="14029" y="6020"/>
                  <a:pt x="14029" y="6020"/>
                  <a:pt x="14029" y="6020"/>
                </a:cubicBezTo>
                <a:cubicBezTo>
                  <a:pt x="13806" y="6710"/>
                  <a:pt x="13138" y="7859"/>
                  <a:pt x="13138" y="7859"/>
                </a:cubicBezTo>
                <a:cubicBezTo>
                  <a:pt x="13138" y="7859"/>
                  <a:pt x="13138" y="7859"/>
                  <a:pt x="11579" y="9467"/>
                </a:cubicBezTo>
                <a:cubicBezTo>
                  <a:pt x="11579" y="9467"/>
                  <a:pt x="11579" y="9467"/>
                  <a:pt x="11134" y="10156"/>
                </a:cubicBezTo>
                <a:cubicBezTo>
                  <a:pt x="11134" y="10156"/>
                  <a:pt x="11134" y="10156"/>
                  <a:pt x="9575" y="8778"/>
                </a:cubicBezTo>
                <a:cubicBezTo>
                  <a:pt x="9575" y="9007"/>
                  <a:pt x="9353" y="9237"/>
                  <a:pt x="9353" y="9237"/>
                </a:cubicBezTo>
                <a:cubicBezTo>
                  <a:pt x="9353" y="9237"/>
                  <a:pt x="9353" y="9237"/>
                  <a:pt x="7794" y="7399"/>
                </a:cubicBezTo>
                <a:cubicBezTo>
                  <a:pt x="7794" y="7399"/>
                  <a:pt x="7794" y="7399"/>
                  <a:pt x="7794" y="7399"/>
                </a:cubicBezTo>
                <a:cubicBezTo>
                  <a:pt x="7794" y="7399"/>
                  <a:pt x="7794" y="7399"/>
                  <a:pt x="7571" y="6939"/>
                </a:cubicBezTo>
                <a:cubicBezTo>
                  <a:pt x="7571" y="6939"/>
                  <a:pt x="7571" y="6939"/>
                  <a:pt x="6903" y="6480"/>
                </a:cubicBezTo>
                <a:cubicBezTo>
                  <a:pt x="6903" y="6480"/>
                  <a:pt x="6903" y="6480"/>
                  <a:pt x="7348" y="6020"/>
                </a:cubicBezTo>
                <a:cubicBezTo>
                  <a:pt x="7348" y="6020"/>
                  <a:pt x="7348" y="6020"/>
                  <a:pt x="6903" y="5790"/>
                </a:cubicBezTo>
                <a:cubicBezTo>
                  <a:pt x="6903" y="5561"/>
                  <a:pt x="6903" y="5331"/>
                  <a:pt x="6903" y="5101"/>
                </a:cubicBezTo>
                <a:cubicBezTo>
                  <a:pt x="7126" y="4871"/>
                  <a:pt x="8685" y="4412"/>
                  <a:pt x="10021" y="3952"/>
                </a:cubicBezTo>
                <a:cubicBezTo>
                  <a:pt x="10021" y="3952"/>
                  <a:pt x="10021" y="3952"/>
                  <a:pt x="10466" y="3722"/>
                </a:cubicBezTo>
                <a:cubicBezTo>
                  <a:pt x="10466" y="3722"/>
                  <a:pt x="10466" y="3722"/>
                  <a:pt x="10243" y="3263"/>
                </a:cubicBezTo>
                <a:cubicBezTo>
                  <a:pt x="10243" y="3263"/>
                  <a:pt x="10243" y="3263"/>
                  <a:pt x="10021" y="2573"/>
                </a:cubicBezTo>
                <a:cubicBezTo>
                  <a:pt x="10021" y="2573"/>
                  <a:pt x="10021" y="2573"/>
                  <a:pt x="9798" y="2344"/>
                </a:cubicBezTo>
                <a:cubicBezTo>
                  <a:pt x="9798" y="2344"/>
                  <a:pt x="9798" y="2344"/>
                  <a:pt x="9798" y="2114"/>
                </a:cubicBezTo>
                <a:cubicBezTo>
                  <a:pt x="9575" y="2114"/>
                  <a:pt x="8462" y="2114"/>
                  <a:pt x="7126" y="2344"/>
                </a:cubicBezTo>
                <a:cubicBezTo>
                  <a:pt x="5122" y="2803"/>
                  <a:pt x="3786" y="3722"/>
                  <a:pt x="2449" y="5101"/>
                </a:cubicBezTo>
                <a:cubicBezTo>
                  <a:pt x="2449" y="5101"/>
                  <a:pt x="2449" y="5101"/>
                  <a:pt x="2449" y="5101"/>
                </a:cubicBezTo>
                <a:cubicBezTo>
                  <a:pt x="2449" y="5101"/>
                  <a:pt x="2449" y="5101"/>
                  <a:pt x="2449" y="5331"/>
                </a:cubicBezTo>
                <a:cubicBezTo>
                  <a:pt x="2449" y="6020"/>
                  <a:pt x="2449" y="6480"/>
                  <a:pt x="2449" y="6710"/>
                </a:cubicBezTo>
                <a:cubicBezTo>
                  <a:pt x="2449" y="6939"/>
                  <a:pt x="2449" y="7399"/>
                  <a:pt x="2004" y="7399"/>
                </a:cubicBezTo>
                <a:cubicBezTo>
                  <a:pt x="2004" y="7399"/>
                  <a:pt x="2004" y="7399"/>
                  <a:pt x="1336" y="6939"/>
                </a:cubicBezTo>
                <a:cubicBezTo>
                  <a:pt x="1336" y="6939"/>
                  <a:pt x="1336" y="6939"/>
                  <a:pt x="0" y="8548"/>
                </a:cubicBezTo>
                <a:cubicBezTo>
                  <a:pt x="0" y="8548"/>
                  <a:pt x="0" y="8548"/>
                  <a:pt x="2227" y="10846"/>
                </a:cubicBezTo>
                <a:cubicBezTo>
                  <a:pt x="2227" y="10846"/>
                  <a:pt x="2227" y="10846"/>
                  <a:pt x="3786" y="9237"/>
                </a:cubicBezTo>
                <a:cubicBezTo>
                  <a:pt x="3786" y="9237"/>
                  <a:pt x="3786" y="9237"/>
                  <a:pt x="2895" y="8318"/>
                </a:cubicBezTo>
                <a:cubicBezTo>
                  <a:pt x="3118" y="8318"/>
                  <a:pt x="3340" y="8318"/>
                  <a:pt x="3563" y="8088"/>
                </a:cubicBezTo>
                <a:cubicBezTo>
                  <a:pt x="3786" y="7859"/>
                  <a:pt x="4676" y="7859"/>
                  <a:pt x="5122" y="8088"/>
                </a:cubicBezTo>
                <a:cubicBezTo>
                  <a:pt x="5122" y="8088"/>
                  <a:pt x="5122" y="8088"/>
                  <a:pt x="5344" y="8318"/>
                </a:cubicBezTo>
                <a:cubicBezTo>
                  <a:pt x="5344" y="8318"/>
                  <a:pt x="5344" y="8318"/>
                  <a:pt x="5567" y="8088"/>
                </a:cubicBezTo>
                <a:cubicBezTo>
                  <a:pt x="5567" y="8088"/>
                  <a:pt x="5567" y="8088"/>
                  <a:pt x="6012" y="8778"/>
                </a:cubicBezTo>
                <a:cubicBezTo>
                  <a:pt x="6012" y="8778"/>
                  <a:pt x="6012" y="8778"/>
                  <a:pt x="6458" y="9007"/>
                </a:cubicBezTo>
                <a:cubicBezTo>
                  <a:pt x="6458" y="9007"/>
                  <a:pt x="6458" y="9007"/>
                  <a:pt x="6458" y="8778"/>
                </a:cubicBezTo>
                <a:cubicBezTo>
                  <a:pt x="6458" y="8778"/>
                  <a:pt x="6458" y="8778"/>
                  <a:pt x="8239" y="10616"/>
                </a:cubicBezTo>
                <a:cubicBezTo>
                  <a:pt x="8016" y="10846"/>
                  <a:pt x="8016" y="10846"/>
                  <a:pt x="8016" y="11076"/>
                </a:cubicBezTo>
                <a:cubicBezTo>
                  <a:pt x="8016" y="11076"/>
                  <a:pt x="8016" y="11076"/>
                  <a:pt x="9353" y="12454"/>
                </a:cubicBezTo>
                <a:cubicBezTo>
                  <a:pt x="9353" y="12454"/>
                  <a:pt x="9353" y="12454"/>
                  <a:pt x="3340" y="19118"/>
                </a:cubicBezTo>
                <a:cubicBezTo>
                  <a:pt x="2895" y="19578"/>
                  <a:pt x="3118" y="20267"/>
                  <a:pt x="3786" y="20727"/>
                </a:cubicBezTo>
                <a:cubicBezTo>
                  <a:pt x="4231" y="21186"/>
                  <a:pt x="4899" y="21416"/>
                  <a:pt x="5122" y="21186"/>
                </a:cubicBezTo>
                <a:cubicBezTo>
                  <a:pt x="5122" y="21186"/>
                  <a:pt x="5122" y="21186"/>
                  <a:pt x="11134" y="14293"/>
                </a:cubicBezTo>
                <a:cubicBezTo>
                  <a:pt x="11134" y="14293"/>
                  <a:pt x="11134" y="14293"/>
                  <a:pt x="17146" y="20267"/>
                </a:cubicBezTo>
                <a:cubicBezTo>
                  <a:pt x="17592" y="20727"/>
                  <a:pt x="18260" y="20497"/>
                  <a:pt x="18705" y="20037"/>
                </a:cubicBezTo>
                <a:cubicBezTo>
                  <a:pt x="19151" y="19348"/>
                  <a:pt x="19373" y="18659"/>
                  <a:pt x="18928" y="18429"/>
                </a:cubicBezTo>
                <a:cubicBezTo>
                  <a:pt x="18928" y="18429"/>
                  <a:pt x="18928" y="18429"/>
                  <a:pt x="12915" y="12225"/>
                </a:cubicBezTo>
                <a:cubicBezTo>
                  <a:pt x="12915" y="12225"/>
                  <a:pt x="12915" y="12225"/>
                  <a:pt x="13138" y="11995"/>
                </a:cubicBezTo>
                <a:cubicBezTo>
                  <a:pt x="13138" y="11995"/>
                  <a:pt x="13138" y="11995"/>
                  <a:pt x="13138" y="11765"/>
                </a:cubicBezTo>
                <a:cubicBezTo>
                  <a:pt x="13138" y="11765"/>
                  <a:pt x="14474" y="10156"/>
                  <a:pt x="15365" y="9467"/>
                </a:cubicBezTo>
                <a:cubicBezTo>
                  <a:pt x="15810" y="9007"/>
                  <a:pt x="16256" y="8778"/>
                  <a:pt x="16478" y="8548"/>
                </a:cubicBezTo>
                <a:cubicBezTo>
                  <a:pt x="16701" y="8548"/>
                  <a:pt x="17146" y="8548"/>
                  <a:pt x="17146" y="8548"/>
                </a:cubicBezTo>
                <a:cubicBezTo>
                  <a:pt x="17146" y="8548"/>
                  <a:pt x="18482" y="8778"/>
                  <a:pt x="18482" y="8778"/>
                </a:cubicBezTo>
                <a:cubicBezTo>
                  <a:pt x="20487" y="8778"/>
                  <a:pt x="21377" y="6250"/>
                  <a:pt x="21377" y="6250"/>
                </a:cubicBezTo>
                <a:cubicBezTo>
                  <a:pt x="21377" y="6250"/>
                  <a:pt x="21377" y="6020"/>
                  <a:pt x="21600" y="4642"/>
                </a:cubicBezTo>
                <a:cubicBezTo>
                  <a:pt x="21600" y="4182"/>
                  <a:pt x="21600" y="3952"/>
                  <a:pt x="21600" y="3722"/>
                </a:cubicBezTo>
                <a:cubicBezTo>
                  <a:pt x="21377" y="3493"/>
                  <a:pt x="21377" y="3493"/>
                  <a:pt x="21377" y="3493"/>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352" name="Freeform 9"/>
          <p:cNvSpPr/>
          <p:nvPr/>
        </p:nvSpPr>
        <p:spPr>
          <a:xfrm>
            <a:off x="8392548" y="10686004"/>
            <a:ext cx="830371" cy="8303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875"/>
                  <a:pt x="4894" y="21600"/>
                  <a:pt x="10800" y="21600"/>
                </a:cubicBezTo>
                <a:cubicBezTo>
                  <a:pt x="16875" y="21600"/>
                  <a:pt x="21600" y="16875"/>
                  <a:pt x="21600" y="10800"/>
                </a:cubicBezTo>
                <a:cubicBezTo>
                  <a:pt x="21600" y="4894"/>
                  <a:pt x="16875" y="0"/>
                  <a:pt x="10800" y="0"/>
                </a:cubicBezTo>
                <a:close/>
                <a:moveTo>
                  <a:pt x="19913" y="8100"/>
                </a:moveTo>
                <a:cubicBezTo>
                  <a:pt x="18900" y="7087"/>
                  <a:pt x="17719" y="6244"/>
                  <a:pt x="16369" y="5569"/>
                </a:cubicBezTo>
                <a:cubicBezTo>
                  <a:pt x="15694" y="4219"/>
                  <a:pt x="14850" y="2869"/>
                  <a:pt x="13838" y="1856"/>
                </a:cubicBezTo>
                <a:cubicBezTo>
                  <a:pt x="16706" y="2869"/>
                  <a:pt x="19069" y="5062"/>
                  <a:pt x="19913" y="8100"/>
                </a:cubicBezTo>
                <a:close/>
                <a:moveTo>
                  <a:pt x="16200" y="10800"/>
                </a:moveTo>
                <a:cubicBezTo>
                  <a:pt x="16200" y="11813"/>
                  <a:pt x="16200" y="12825"/>
                  <a:pt x="15863" y="13669"/>
                </a:cubicBezTo>
                <a:cubicBezTo>
                  <a:pt x="14344" y="12994"/>
                  <a:pt x="12825" y="12656"/>
                  <a:pt x="10969" y="12656"/>
                </a:cubicBezTo>
                <a:cubicBezTo>
                  <a:pt x="9281" y="12656"/>
                  <a:pt x="7594" y="12994"/>
                  <a:pt x="6075" y="13669"/>
                </a:cubicBezTo>
                <a:cubicBezTo>
                  <a:pt x="5906" y="12825"/>
                  <a:pt x="5737" y="11813"/>
                  <a:pt x="5737" y="10800"/>
                </a:cubicBezTo>
                <a:cubicBezTo>
                  <a:pt x="5737" y="9281"/>
                  <a:pt x="6075" y="7931"/>
                  <a:pt x="6581" y="6581"/>
                </a:cubicBezTo>
                <a:cubicBezTo>
                  <a:pt x="7931" y="5906"/>
                  <a:pt x="9450" y="5569"/>
                  <a:pt x="10969" y="5569"/>
                </a:cubicBezTo>
                <a:cubicBezTo>
                  <a:pt x="12656" y="5569"/>
                  <a:pt x="14006" y="5906"/>
                  <a:pt x="15356" y="6581"/>
                </a:cubicBezTo>
                <a:cubicBezTo>
                  <a:pt x="16031" y="7931"/>
                  <a:pt x="16200" y="9281"/>
                  <a:pt x="16200" y="10800"/>
                </a:cubicBezTo>
                <a:close/>
                <a:moveTo>
                  <a:pt x="10969" y="1350"/>
                </a:moveTo>
                <a:cubicBezTo>
                  <a:pt x="11138" y="1350"/>
                  <a:pt x="11306" y="1350"/>
                  <a:pt x="11475" y="1350"/>
                </a:cubicBezTo>
                <a:cubicBezTo>
                  <a:pt x="12656" y="2362"/>
                  <a:pt x="13838" y="3544"/>
                  <a:pt x="14681" y="4894"/>
                </a:cubicBezTo>
                <a:cubicBezTo>
                  <a:pt x="13500" y="4556"/>
                  <a:pt x="12319" y="4388"/>
                  <a:pt x="10969" y="4388"/>
                </a:cubicBezTo>
                <a:cubicBezTo>
                  <a:pt x="9787" y="4388"/>
                  <a:pt x="8606" y="4556"/>
                  <a:pt x="7594" y="4894"/>
                </a:cubicBezTo>
                <a:cubicBezTo>
                  <a:pt x="8438" y="3375"/>
                  <a:pt x="9619" y="2194"/>
                  <a:pt x="10969" y="1350"/>
                </a:cubicBezTo>
                <a:close/>
                <a:moveTo>
                  <a:pt x="8438" y="1687"/>
                </a:moveTo>
                <a:cubicBezTo>
                  <a:pt x="7256" y="2700"/>
                  <a:pt x="6413" y="4050"/>
                  <a:pt x="5737" y="5569"/>
                </a:cubicBezTo>
                <a:cubicBezTo>
                  <a:pt x="4219" y="6244"/>
                  <a:pt x="2700" y="7256"/>
                  <a:pt x="1688" y="8606"/>
                </a:cubicBezTo>
                <a:cubicBezTo>
                  <a:pt x="2531" y="5231"/>
                  <a:pt x="5063" y="2531"/>
                  <a:pt x="8438" y="1687"/>
                </a:cubicBezTo>
                <a:close/>
                <a:moveTo>
                  <a:pt x="2700" y="15694"/>
                </a:moveTo>
                <a:cubicBezTo>
                  <a:pt x="1856" y="14344"/>
                  <a:pt x="1350" y="12656"/>
                  <a:pt x="1350" y="10969"/>
                </a:cubicBezTo>
                <a:cubicBezTo>
                  <a:pt x="2194" y="9619"/>
                  <a:pt x="3544" y="8269"/>
                  <a:pt x="5063" y="7425"/>
                </a:cubicBezTo>
                <a:cubicBezTo>
                  <a:pt x="4725" y="8438"/>
                  <a:pt x="4556" y="9619"/>
                  <a:pt x="4556" y="10800"/>
                </a:cubicBezTo>
                <a:cubicBezTo>
                  <a:pt x="4556" y="11981"/>
                  <a:pt x="4725" y="13162"/>
                  <a:pt x="4894" y="14175"/>
                </a:cubicBezTo>
                <a:cubicBezTo>
                  <a:pt x="4219" y="14681"/>
                  <a:pt x="3375" y="15188"/>
                  <a:pt x="2700" y="15694"/>
                </a:cubicBezTo>
                <a:close/>
                <a:moveTo>
                  <a:pt x="3375" y="16706"/>
                </a:moveTo>
                <a:cubicBezTo>
                  <a:pt x="4050" y="16200"/>
                  <a:pt x="4725" y="15863"/>
                  <a:pt x="5400" y="15356"/>
                </a:cubicBezTo>
                <a:cubicBezTo>
                  <a:pt x="6075" y="17213"/>
                  <a:pt x="7087" y="18731"/>
                  <a:pt x="8438" y="20081"/>
                </a:cubicBezTo>
                <a:cubicBezTo>
                  <a:pt x="6413" y="19575"/>
                  <a:pt x="4725" y="18394"/>
                  <a:pt x="3375" y="16706"/>
                </a:cubicBezTo>
                <a:close/>
                <a:moveTo>
                  <a:pt x="11475" y="20419"/>
                </a:moveTo>
                <a:cubicBezTo>
                  <a:pt x="11306" y="20419"/>
                  <a:pt x="11138" y="20419"/>
                  <a:pt x="10969" y="20419"/>
                </a:cubicBezTo>
                <a:cubicBezTo>
                  <a:pt x="8944" y="19069"/>
                  <a:pt x="7425" y="17213"/>
                  <a:pt x="6581" y="14850"/>
                </a:cubicBezTo>
                <a:cubicBezTo>
                  <a:pt x="7931" y="14344"/>
                  <a:pt x="9450" y="14006"/>
                  <a:pt x="10969" y="14006"/>
                </a:cubicBezTo>
                <a:cubicBezTo>
                  <a:pt x="12656" y="14006"/>
                  <a:pt x="14175" y="14344"/>
                  <a:pt x="15525" y="14850"/>
                </a:cubicBezTo>
                <a:cubicBezTo>
                  <a:pt x="14681" y="17044"/>
                  <a:pt x="13331" y="19069"/>
                  <a:pt x="11475" y="20419"/>
                </a:cubicBezTo>
                <a:close/>
                <a:moveTo>
                  <a:pt x="13838" y="19913"/>
                </a:moveTo>
                <a:cubicBezTo>
                  <a:pt x="15019" y="18563"/>
                  <a:pt x="16031" y="17044"/>
                  <a:pt x="16706" y="15356"/>
                </a:cubicBezTo>
                <a:cubicBezTo>
                  <a:pt x="17381" y="15694"/>
                  <a:pt x="17888" y="16200"/>
                  <a:pt x="18394" y="16538"/>
                </a:cubicBezTo>
                <a:cubicBezTo>
                  <a:pt x="17381" y="18056"/>
                  <a:pt x="15694" y="19238"/>
                  <a:pt x="13838" y="19913"/>
                </a:cubicBezTo>
                <a:close/>
                <a:moveTo>
                  <a:pt x="17044" y="14175"/>
                </a:moveTo>
                <a:cubicBezTo>
                  <a:pt x="17381" y="13162"/>
                  <a:pt x="17550" y="11981"/>
                  <a:pt x="17550" y="10800"/>
                </a:cubicBezTo>
                <a:cubicBezTo>
                  <a:pt x="17550" y="9619"/>
                  <a:pt x="17381" y="8438"/>
                  <a:pt x="17044" y="7425"/>
                </a:cubicBezTo>
                <a:cubicBezTo>
                  <a:pt x="18394" y="8100"/>
                  <a:pt x="19575" y="9281"/>
                  <a:pt x="20419" y="10463"/>
                </a:cubicBezTo>
                <a:cubicBezTo>
                  <a:pt x="20419" y="10631"/>
                  <a:pt x="20419" y="10800"/>
                  <a:pt x="20419" y="10800"/>
                </a:cubicBezTo>
                <a:cubicBezTo>
                  <a:pt x="20419" y="12656"/>
                  <a:pt x="19913" y="14175"/>
                  <a:pt x="19237" y="15525"/>
                </a:cubicBezTo>
                <a:cubicBezTo>
                  <a:pt x="18562" y="15019"/>
                  <a:pt x="17888" y="14513"/>
                  <a:pt x="17044" y="14175"/>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57" name="Group 269"/>
          <p:cNvGrpSpPr/>
          <p:nvPr/>
        </p:nvGrpSpPr>
        <p:grpSpPr>
          <a:xfrm>
            <a:off x="6486130" y="10663672"/>
            <a:ext cx="664875" cy="875037"/>
            <a:chOff x="0" y="0"/>
            <a:chExt cx="664874" cy="875036"/>
          </a:xfrm>
        </p:grpSpPr>
        <p:sp>
          <p:nvSpPr>
            <p:cNvPr id="1353" name="Freeform 65"/>
            <p:cNvSpPr/>
            <p:nvPr/>
          </p:nvSpPr>
          <p:spPr>
            <a:xfrm>
              <a:off x="-1" y="-1"/>
              <a:ext cx="664875" cy="875038"/>
            </a:xfrm>
            <a:custGeom>
              <a:avLst/>
              <a:gdLst/>
              <a:ahLst/>
              <a:cxnLst>
                <a:cxn ang="0">
                  <a:pos x="wd2" y="hd2"/>
                </a:cxn>
                <a:cxn ang="5400000">
                  <a:pos x="wd2" y="hd2"/>
                </a:cxn>
                <a:cxn ang="10800000">
                  <a:pos x="wd2" y="hd2"/>
                </a:cxn>
                <a:cxn ang="16200000">
                  <a:pos x="wd2" y="hd2"/>
                </a:cxn>
              </a:cxnLst>
              <a:rect l="0" t="0" r="r" b="b"/>
              <a:pathLst>
                <a:path w="21600" h="21600" extrusionOk="0">
                  <a:moveTo>
                    <a:pt x="19665" y="3485"/>
                  </a:moveTo>
                  <a:cubicBezTo>
                    <a:pt x="15905" y="3485"/>
                    <a:pt x="15905" y="3485"/>
                    <a:pt x="15905" y="3485"/>
                  </a:cubicBezTo>
                  <a:cubicBezTo>
                    <a:pt x="15905" y="3232"/>
                    <a:pt x="15905" y="3232"/>
                    <a:pt x="15905" y="3232"/>
                  </a:cubicBezTo>
                  <a:cubicBezTo>
                    <a:pt x="15905" y="2845"/>
                    <a:pt x="15483" y="2525"/>
                    <a:pt x="14971" y="2525"/>
                  </a:cubicBezTo>
                  <a:cubicBezTo>
                    <a:pt x="12858" y="2525"/>
                    <a:pt x="12858" y="2525"/>
                    <a:pt x="12858" y="2525"/>
                  </a:cubicBezTo>
                  <a:cubicBezTo>
                    <a:pt x="13013" y="2290"/>
                    <a:pt x="13102" y="2020"/>
                    <a:pt x="13102" y="1734"/>
                  </a:cubicBezTo>
                  <a:cubicBezTo>
                    <a:pt x="13102" y="774"/>
                    <a:pt x="12057" y="0"/>
                    <a:pt x="10789" y="0"/>
                  </a:cubicBezTo>
                  <a:cubicBezTo>
                    <a:pt x="9521" y="0"/>
                    <a:pt x="8498" y="774"/>
                    <a:pt x="8498" y="1734"/>
                  </a:cubicBezTo>
                  <a:cubicBezTo>
                    <a:pt x="8498" y="2020"/>
                    <a:pt x="8587" y="2290"/>
                    <a:pt x="8742" y="2525"/>
                  </a:cubicBezTo>
                  <a:cubicBezTo>
                    <a:pt x="6607" y="2525"/>
                    <a:pt x="6607" y="2525"/>
                    <a:pt x="6607" y="2525"/>
                  </a:cubicBezTo>
                  <a:cubicBezTo>
                    <a:pt x="6095" y="2525"/>
                    <a:pt x="5673" y="2845"/>
                    <a:pt x="5673" y="3232"/>
                  </a:cubicBezTo>
                  <a:cubicBezTo>
                    <a:pt x="5673" y="3485"/>
                    <a:pt x="5673" y="3485"/>
                    <a:pt x="5673" y="3485"/>
                  </a:cubicBezTo>
                  <a:cubicBezTo>
                    <a:pt x="1935" y="3485"/>
                    <a:pt x="1935" y="3485"/>
                    <a:pt x="1935" y="3485"/>
                  </a:cubicBezTo>
                  <a:cubicBezTo>
                    <a:pt x="868" y="3485"/>
                    <a:pt x="0" y="4142"/>
                    <a:pt x="0" y="4950"/>
                  </a:cubicBezTo>
                  <a:cubicBezTo>
                    <a:pt x="0" y="20135"/>
                    <a:pt x="0" y="20135"/>
                    <a:pt x="0" y="20135"/>
                  </a:cubicBezTo>
                  <a:cubicBezTo>
                    <a:pt x="0" y="20943"/>
                    <a:pt x="868" y="21600"/>
                    <a:pt x="1935" y="21600"/>
                  </a:cubicBezTo>
                  <a:cubicBezTo>
                    <a:pt x="19665" y="21600"/>
                    <a:pt x="19665" y="21600"/>
                    <a:pt x="19665" y="21600"/>
                  </a:cubicBezTo>
                  <a:cubicBezTo>
                    <a:pt x="20732" y="21600"/>
                    <a:pt x="21600" y="20943"/>
                    <a:pt x="21600" y="20135"/>
                  </a:cubicBezTo>
                  <a:cubicBezTo>
                    <a:pt x="21600" y="4950"/>
                    <a:pt x="21600" y="4950"/>
                    <a:pt x="21600" y="4950"/>
                  </a:cubicBezTo>
                  <a:cubicBezTo>
                    <a:pt x="21600" y="4142"/>
                    <a:pt x="20732" y="3485"/>
                    <a:pt x="19665" y="3485"/>
                  </a:cubicBezTo>
                  <a:close/>
                  <a:moveTo>
                    <a:pt x="10789" y="993"/>
                  </a:moveTo>
                  <a:cubicBezTo>
                    <a:pt x="11345" y="993"/>
                    <a:pt x="11790" y="1330"/>
                    <a:pt x="11790" y="1734"/>
                  </a:cubicBezTo>
                  <a:cubicBezTo>
                    <a:pt x="11790" y="2155"/>
                    <a:pt x="11345" y="2492"/>
                    <a:pt x="10789" y="2492"/>
                  </a:cubicBezTo>
                  <a:cubicBezTo>
                    <a:pt x="10255" y="2492"/>
                    <a:pt x="9810" y="2155"/>
                    <a:pt x="9810" y="1734"/>
                  </a:cubicBezTo>
                  <a:cubicBezTo>
                    <a:pt x="9810" y="1330"/>
                    <a:pt x="10255" y="993"/>
                    <a:pt x="10789" y="993"/>
                  </a:cubicBezTo>
                  <a:close/>
                  <a:moveTo>
                    <a:pt x="18352" y="15506"/>
                  </a:moveTo>
                  <a:cubicBezTo>
                    <a:pt x="14660" y="15506"/>
                    <a:pt x="14660" y="15506"/>
                    <a:pt x="14660" y="15506"/>
                  </a:cubicBezTo>
                  <a:cubicBezTo>
                    <a:pt x="14660" y="18300"/>
                    <a:pt x="14660" y="18300"/>
                    <a:pt x="14660" y="18300"/>
                  </a:cubicBezTo>
                  <a:cubicBezTo>
                    <a:pt x="3248" y="18300"/>
                    <a:pt x="3248" y="18300"/>
                    <a:pt x="3248" y="18300"/>
                  </a:cubicBezTo>
                  <a:cubicBezTo>
                    <a:pt x="3248" y="4630"/>
                    <a:pt x="3248" y="4630"/>
                    <a:pt x="3248" y="4630"/>
                  </a:cubicBezTo>
                  <a:cubicBezTo>
                    <a:pt x="5673" y="4630"/>
                    <a:pt x="5673" y="4630"/>
                    <a:pt x="5673" y="4630"/>
                  </a:cubicBezTo>
                  <a:cubicBezTo>
                    <a:pt x="5673" y="4882"/>
                    <a:pt x="5673" y="4882"/>
                    <a:pt x="5673" y="4882"/>
                  </a:cubicBezTo>
                  <a:cubicBezTo>
                    <a:pt x="5673" y="5270"/>
                    <a:pt x="6095" y="5589"/>
                    <a:pt x="6607" y="5589"/>
                  </a:cubicBezTo>
                  <a:cubicBezTo>
                    <a:pt x="14971" y="5589"/>
                    <a:pt x="14971" y="5589"/>
                    <a:pt x="14971" y="5589"/>
                  </a:cubicBezTo>
                  <a:cubicBezTo>
                    <a:pt x="15483" y="5589"/>
                    <a:pt x="15905" y="5270"/>
                    <a:pt x="15905" y="4882"/>
                  </a:cubicBezTo>
                  <a:cubicBezTo>
                    <a:pt x="15905" y="4630"/>
                    <a:pt x="15905" y="4630"/>
                    <a:pt x="15905" y="4630"/>
                  </a:cubicBezTo>
                  <a:cubicBezTo>
                    <a:pt x="18352" y="4630"/>
                    <a:pt x="18352" y="4630"/>
                    <a:pt x="18352" y="4630"/>
                  </a:cubicBezTo>
                  <a:lnTo>
                    <a:pt x="18352" y="15506"/>
                  </a:lnTo>
                  <a:close/>
                  <a:moveTo>
                    <a:pt x="17841" y="16044"/>
                  </a:moveTo>
                  <a:cubicBezTo>
                    <a:pt x="17129" y="16583"/>
                    <a:pt x="16150" y="17324"/>
                    <a:pt x="15371" y="17930"/>
                  </a:cubicBezTo>
                  <a:cubicBezTo>
                    <a:pt x="15371" y="16044"/>
                    <a:pt x="15371" y="16044"/>
                    <a:pt x="15371" y="16044"/>
                  </a:cubicBezTo>
                  <a:lnTo>
                    <a:pt x="17841" y="16044"/>
                  </a:lnTo>
                  <a:close/>
                  <a:moveTo>
                    <a:pt x="20087" y="20135"/>
                  </a:moveTo>
                  <a:cubicBezTo>
                    <a:pt x="20087" y="20320"/>
                    <a:pt x="19887" y="20455"/>
                    <a:pt x="19665" y="20455"/>
                  </a:cubicBezTo>
                  <a:cubicBezTo>
                    <a:pt x="1935" y="20455"/>
                    <a:pt x="1935" y="20455"/>
                    <a:pt x="1935" y="20455"/>
                  </a:cubicBezTo>
                  <a:cubicBezTo>
                    <a:pt x="1691" y="20455"/>
                    <a:pt x="1513" y="20320"/>
                    <a:pt x="1513" y="20135"/>
                  </a:cubicBezTo>
                  <a:cubicBezTo>
                    <a:pt x="1513" y="4950"/>
                    <a:pt x="1513" y="4950"/>
                    <a:pt x="1513" y="4950"/>
                  </a:cubicBezTo>
                  <a:cubicBezTo>
                    <a:pt x="1513" y="4781"/>
                    <a:pt x="1691" y="4630"/>
                    <a:pt x="1935" y="4630"/>
                  </a:cubicBezTo>
                  <a:cubicBezTo>
                    <a:pt x="2536" y="4630"/>
                    <a:pt x="2536" y="4630"/>
                    <a:pt x="2536" y="4630"/>
                  </a:cubicBezTo>
                  <a:cubicBezTo>
                    <a:pt x="2536" y="18856"/>
                    <a:pt x="2536" y="18856"/>
                    <a:pt x="2536" y="18856"/>
                  </a:cubicBezTo>
                  <a:cubicBezTo>
                    <a:pt x="15149" y="18856"/>
                    <a:pt x="15149" y="18856"/>
                    <a:pt x="15149" y="18856"/>
                  </a:cubicBezTo>
                  <a:cubicBezTo>
                    <a:pt x="15260" y="18772"/>
                    <a:pt x="15260" y="18772"/>
                    <a:pt x="15260" y="18772"/>
                  </a:cubicBezTo>
                  <a:cubicBezTo>
                    <a:pt x="16283" y="17997"/>
                    <a:pt x="18196" y="16549"/>
                    <a:pt x="18953" y="15960"/>
                  </a:cubicBezTo>
                  <a:cubicBezTo>
                    <a:pt x="19064" y="15876"/>
                    <a:pt x="19064" y="15876"/>
                    <a:pt x="19064" y="15876"/>
                  </a:cubicBezTo>
                  <a:cubicBezTo>
                    <a:pt x="19064" y="4630"/>
                    <a:pt x="19064" y="4630"/>
                    <a:pt x="19064" y="4630"/>
                  </a:cubicBezTo>
                  <a:cubicBezTo>
                    <a:pt x="19665" y="4630"/>
                    <a:pt x="19665" y="4630"/>
                    <a:pt x="19665" y="4630"/>
                  </a:cubicBezTo>
                  <a:cubicBezTo>
                    <a:pt x="19887" y="4630"/>
                    <a:pt x="20087" y="4781"/>
                    <a:pt x="20087" y="4950"/>
                  </a:cubicBezTo>
                  <a:lnTo>
                    <a:pt x="20087" y="2013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54" name="Rectangle 66"/>
            <p:cNvSpPr/>
            <p:nvPr/>
          </p:nvSpPr>
          <p:spPr>
            <a:xfrm>
              <a:off x="152844" y="309229"/>
              <a:ext cx="359185"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55" name="Rectangle 67"/>
            <p:cNvSpPr/>
            <p:nvPr/>
          </p:nvSpPr>
          <p:spPr>
            <a:xfrm>
              <a:off x="152844" y="402846"/>
              <a:ext cx="359185"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56" name="Rectangle 68"/>
            <p:cNvSpPr/>
            <p:nvPr/>
          </p:nvSpPr>
          <p:spPr>
            <a:xfrm>
              <a:off x="152844" y="490732"/>
              <a:ext cx="359185"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60" name="Group 274"/>
          <p:cNvGrpSpPr/>
          <p:nvPr/>
        </p:nvGrpSpPr>
        <p:grpSpPr>
          <a:xfrm>
            <a:off x="12478686" y="10670885"/>
            <a:ext cx="763279" cy="860609"/>
            <a:chOff x="0" y="0"/>
            <a:chExt cx="763278" cy="860608"/>
          </a:xfrm>
        </p:grpSpPr>
        <p:sp>
          <p:nvSpPr>
            <p:cNvPr id="1358" name="Freeform 174"/>
            <p:cNvSpPr/>
            <p:nvPr/>
          </p:nvSpPr>
          <p:spPr>
            <a:xfrm>
              <a:off x="-1" y="175114"/>
              <a:ext cx="763280" cy="685495"/>
            </a:xfrm>
            <a:custGeom>
              <a:avLst/>
              <a:gdLst/>
              <a:ahLst/>
              <a:cxnLst>
                <a:cxn ang="0">
                  <a:pos x="wd2" y="hd2"/>
                </a:cxn>
                <a:cxn ang="5400000">
                  <a:pos x="wd2" y="hd2"/>
                </a:cxn>
                <a:cxn ang="10800000">
                  <a:pos x="wd2" y="hd2"/>
                </a:cxn>
                <a:cxn ang="16200000">
                  <a:pos x="wd2" y="hd2"/>
                </a:cxn>
              </a:cxnLst>
              <a:rect l="0" t="0" r="r" b="b"/>
              <a:pathLst>
                <a:path w="21600" h="21411" extrusionOk="0">
                  <a:moveTo>
                    <a:pt x="20400" y="9474"/>
                  </a:moveTo>
                  <a:cubicBezTo>
                    <a:pt x="20400" y="9474"/>
                    <a:pt x="20229" y="9474"/>
                    <a:pt x="20229" y="9474"/>
                  </a:cubicBezTo>
                  <a:cubicBezTo>
                    <a:pt x="20057" y="8716"/>
                    <a:pt x="19886" y="7958"/>
                    <a:pt x="19543" y="7390"/>
                  </a:cubicBezTo>
                  <a:cubicBezTo>
                    <a:pt x="18343" y="8337"/>
                    <a:pt x="16800" y="9095"/>
                    <a:pt x="15086" y="9095"/>
                  </a:cubicBezTo>
                  <a:cubicBezTo>
                    <a:pt x="11486" y="9095"/>
                    <a:pt x="8571" y="6064"/>
                    <a:pt x="8229" y="2274"/>
                  </a:cubicBezTo>
                  <a:cubicBezTo>
                    <a:pt x="4971" y="190"/>
                    <a:pt x="4971" y="190"/>
                    <a:pt x="4971" y="190"/>
                  </a:cubicBezTo>
                  <a:cubicBezTo>
                    <a:pt x="4457" y="-189"/>
                    <a:pt x="3943" y="0"/>
                    <a:pt x="3943" y="758"/>
                  </a:cubicBezTo>
                  <a:cubicBezTo>
                    <a:pt x="3943" y="4927"/>
                    <a:pt x="3943" y="4927"/>
                    <a:pt x="3943" y="4927"/>
                  </a:cubicBezTo>
                  <a:cubicBezTo>
                    <a:pt x="2914" y="5874"/>
                    <a:pt x="2229" y="7200"/>
                    <a:pt x="1886" y="8527"/>
                  </a:cubicBezTo>
                  <a:cubicBezTo>
                    <a:pt x="1029" y="8527"/>
                    <a:pt x="1029" y="8527"/>
                    <a:pt x="1029" y="8527"/>
                  </a:cubicBezTo>
                  <a:cubicBezTo>
                    <a:pt x="514" y="8527"/>
                    <a:pt x="0" y="9095"/>
                    <a:pt x="0" y="9664"/>
                  </a:cubicBezTo>
                  <a:cubicBezTo>
                    <a:pt x="0" y="11937"/>
                    <a:pt x="0" y="11937"/>
                    <a:pt x="0" y="11937"/>
                  </a:cubicBezTo>
                  <a:cubicBezTo>
                    <a:pt x="0" y="12506"/>
                    <a:pt x="514" y="13074"/>
                    <a:pt x="1029" y="13074"/>
                  </a:cubicBezTo>
                  <a:cubicBezTo>
                    <a:pt x="1886" y="13074"/>
                    <a:pt x="1886" y="13074"/>
                    <a:pt x="1886" y="13074"/>
                  </a:cubicBezTo>
                  <a:cubicBezTo>
                    <a:pt x="2571" y="15348"/>
                    <a:pt x="4114" y="17243"/>
                    <a:pt x="6343" y="18379"/>
                  </a:cubicBezTo>
                  <a:cubicBezTo>
                    <a:pt x="6343" y="18569"/>
                    <a:pt x="6343" y="18569"/>
                    <a:pt x="6343" y="18569"/>
                  </a:cubicBezTo>
                  <a:cubicBezTo>
                    <a:pt x="6343" y="20085"/>
                    <a:pt x="6343" y="20085"/>
                    <a:pt x="6343" y="20085"/>
                  </a:cubicBezTo>
                  <a:cubicBezTo>
                    <a:pt x="6343" y="20843"/>
                    <a:pt x="6857" y="21411"/>
                    <a:pt x="7371" y="21411"/>
                  </a:cubicBezTo>
                  <a:cubicBezTo>
                    <a:pt x="8571" y="21411"/>
                    <a:pt x="8571" y="21411"/>
                    <a:pt x="8571" y="21411"/>
                  </a:cubicBezTo>
                  <a:cubicBezTo>
                    <a:pt x="9257" y="21411"/>
                    <a:pt x="9600" y="20843"/>
                    <a:pt x="9600" y="20085"/>
                  </a:cubicBezTo>
                  <a:cubicBezTo>
                    <a:pt x="9600" y="19516"/>
                    <a:pt x="9600" y="19516"/>
                    <a:pt x="9600" y="19516"/>
                  </a:cubicBezTo>
                  <a:cubicBezTo>
                    <a:pt x="10114" y="19516"/>
                    <a:pt x="10457" y="19516"/>
                    <a:pt x="10971" y="19516"/>
                  </a:cubicBezTo>
                  <a:cubicBezTo>
                    <a:pt x="11314" y="19516"/>
                    <a:pt x="11657" y="19516"/>
                    <a:pt x="12000" y="19516"/>
                  </a:cubicBezTo>
                  <a:cubicBezTo>
                    <a:pt x="12000" y="20085"/>
                    <a:pt x="12000" y="20085"/>
                    <a:pt x="12000" y="20085"/>
                  </a:cubicBezTo>
                  <a:cubicBezTo>
                    <a:pt x="12000" y="20843"/>
                    <a:pt x="12514" y="21411"/>
                    <a:pt x="13029" y="21411"/>
                  </a:cubicBezTo>
                  <a:cubicBezTo>
                    <a:pt x="14229" y="21411"/>
                    <a:pt x="14229" y="21411"/>
                    <a:pt x="14229" y="21411"/>
                  </a:cubicBezTo>
                  <a:cubicBezTo>
                    <a:pt x="14914" y="21411"/>
                    <a:pt x="15429" y="20843"/>
                    <a:pt x="15429" y="20085"/>
                  </a:cubicBezTo>
                  <a:cubicBezTo>
                    <a:pt x="15429" y="18569"/>
                    <a:pt x="15429" y="18569"/>
                    <a:pt x="15429" y="18569"/>
                  </a:cubicBezTo>
                  <a:cubicBezTo>
                    <a:pt x="15429" y="18569"/>
                    <a:pt x="15429" y="18569"/>
                    <a:pt x="15429" y="18569"/>
                  </a:cubicBezTo>
                  <a:cubicBezTo>
                    <a:pt x="18000" y="17243"/>
                    <a:pt x="19714" y="14779"/>
                    <a:pt x="20229" y="11937"/>
                  </a:cubicBezTo>
                  <a:cubicBezTo>
                    <a:pt x="20229" y="12127"/>
                    <a:pt x="20400" y="12127"/>
                    <a:pt x="20400" y="12127"/>
                  </a:cubicBezTo>
                  <a:cubicBezTo>
                    <a:pt x="21086" y="12127"/>
                    <a:pt x="21600" y="11558"/>
                    <a:pt x="21600" y="10800"/>
                  </a:cubicBezTo>
                  <a:cubicBezTo>
                    <a:pt x="21600" y="10043"/>
                    <a:pt x="21086" y="9474"/>
                    <a:pt x="20400" y="9474"/>
                  </a:cubicBezTo>
                  <a:close/>
                  <a:moveTo>
                    <a:pt x="4971" y="8906"/>
                  </a:moveTo>
                  <a:cubicBezTo>
                    <a:pt x="4286" y="8906"/>
                    <a:pt x="3943" y="8337"/>
                    <a:pt x="3943" y="7769"/>
                  </a:cubicBezTo>
                  <a:cubicBezTo>
                    <a:pt x="3943" y="7011"/>
                    <a:pt x="4286" y="6632"/>
                    <a:pt x="4971" y="6632"/>
                  </a:cubicBezTo>
                  <a:cubicBezTo>
                    <a:pt x="5486" y="6632"/>
                    <a:pt x="6000" y="7011"/>
                    <a:pt x="6000" y="7769"/>
                  </a:cubicBezTo>
                  <a:cubicBezTo>
                    <a:pt x="6000" y="8337"/>
                    <a:pt x="5486" y="8906"/>
                    <a:pt x="4971" y="890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59" name="Freeform 175"/>
            <p:cNvSpPr/>
            <p:nvPr/>
          </p:nvSpPr>
          <p:spPr>
            <a:xfrm>
              <a:off x="315045" y="-1"/>
              <a:ext cx="435428" cy="44311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00" y="21600"/>
                    <a:pt x="21600" y="16866"/>
                    <a:pt x="21600" y="10948"/>
                  </a:cubicBezTo>
                  <a:cubicBezTo>
                    <a:pt x="21600" y="5030"/>
                    <a:pt x="16800" y="0"/>
                    <a:pt x="10800" y="0"/>
                  </a:cubicBezTo>
                  <a:cubicBezTo>
                    <a:pt x="4800" y="0"/>
                    <a:pt x="0" y="5030"/>
                    <a:pt x="0" y="10948"/>
                  </a:cubicBezTo>
                  <a:cubicBezTo>
                    <a:pt x="0" y="16866"/>
                    <a:pt x="4800" y="21600"/>
                    <a:pt x="10800" y="21600"/>
                  </a:cubicBezTo>
                  <a:close/>
                  <a:moveTo>
                    <a:pt x="10200" y="11244"/>
                  </a:moveTo>
                  <a:cubicBezTo>
                    <a:pt x="8400" y="10652"/>
                    <a:pt x="7500" y="10060"/>
                    <a:pt x="7500" y="8285"/>
                  </a:cubicBezTo>
                  <a:cubicBezTo>
                    <a:pt x="7500" y="7101"/>
                    <a:pt x="8400" y="5918"/>
                    <a:pt x="10200" y="5622"/>
                  </a:cubicBezTo>
                  <a:cubicBezTo>
                    <a:pt x="10200" y="4142"/>
                    <a:pt x="10200" y="4142"/>
                    <a:pt x="10200" y="4142"/>
                  </a:cubicBezTo>
                  <a:cubicBezTo>
                    <a:pt x="11700" y="4142"/>
                    <a:pt x="11700" y="4142"/>
                    <a:pt x="11700" y="4142"/>
                  </a:cubicBezTo>
                  <a:cubicBezTo>
                    <a:pt x="11700" y="5622"/>
                    <a:pt x="11700" y="5622"/>
                    <a:pt x="11700" y="5622"/>
                  </a:cubicBezTo>
                  <a:cubicBezTo>
                    <a:pt x="12600" y="5622"/>
                    <a:pt x="13500" y="5622"/>
                    <a:pt x="14100" y="5918"/>
                  </a:cubicBezTo>
                  <a:cubicBezTo>
                    <a:pt x="13500" y="7693"/>
                    <a:pt x="13500" y="7693"/>
                    <a:pt x="13500" y="7693"/>
                  </a:cubicBezTo>
                  <a:cubicBezTo>
                    <a:pt x="13200" y="7693"/>
                    <a:pt x="12300" y="7101"/>
                    <a:pt x="11100" y="7101"/>
                  </a:cubicBezTo>
                  <a:cubicBezTo>
                    <a:pt x="10200" y="7101"/>
                    <a:pt x="9900" y="7693"/>
                    <a:pt x="9900" y="7989"/>
                  </a:cubicBezTo>
                  <a:cubicBezTo>
                    <a:pt x="9900" y="8581"/>
                    <a:pt x="10500" y="8877"/>
                    <a:pt x="11700" y="9468"/>
                  </a:cubicBezTo>
                  <a:cubicBezTo>
                    <a:pt x="13800" y="10060"/>
                    <a:pt x="14400" y="10948"/>
                    <a:pt x="14400" y="12427"/>
                  </a:cubicBezTo>
                  <a:cubicBezTo>
                    <a:pt x="14400" y="13907"/>
                    <a:pt x="13500" y="15090"/>
                    <a:pt x="11700" y="15386"/>
                  </a:cubicBezTo>
                  <a:cubicBezTo>
                    <a:pt x="11700" y="16866"/>
                    <a:pt x="11700" y="16866"/>
                    <a:pt x="11700" y="16866"/>
                  </a:cubicBezTo>
                  <a:cubicBezTo>
                    <a:pt x="9900" y="16866"/>
                    <a:pt x="9900" y="16866"/>
                    <a:pt x="9900" y="16866"/>
                  </a:cubicBezTo>
                  <a:cubicBezTo>
                    <a:pt x="9900" y="15386"/>
                    <a:pt x="9900" y="15386"/>
                    <a:pt x="9900" y="15386"/>
                  </a:cubicBezTo>
                  <a:cubicBezTo>
                    <a:pt x="9000" y="15386"/>
                    <a:pt x="7800" y="15090"/>
                    <a:pt x="7200" y="14795"/>
                  </a:cubicBezTo>
                  <a:cubicBezTo>
                    <a:pt x="7800" y="13019"/>
                    <a:pt x="7800" y="13019"/>
                    <a:pt x="7800" y="13019"/>
                  </a:cubicBezTo>
                  <a:cubicBezTo>
                    <a:pt x="8400" y="13315"/>
                    <a:pt x="9300" y="13611"/>
                    <a:pt x="10500" y="13611"/>
                  </a:cubicBezTo>
                  <a:cubicBezTo>
                    <a:pt x="11400" y="13611"/>
                    <a:pt x="12000" y="13315"/>
                    <a:pt x="12000" y="12723"/>
                  </a:cubicBezTo>
                  <a:cubicBezTo>
                    <a:pt x="12000" y="12132"/>
                    <a:pt x="11400" y="11540"/>
                    <a:pt x="10200" y="1124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361" name="Freeform 49"/>
          <p:cNvSpPr/>
          <p:nvPr/>
        </p:nvSpPr>
        <p:spPr>
          <a:xfrm>
            <a:off x="10447949" y="10761815"/>
            <a:ext cx="824751" cy="678755"/>
          </a:xfrm>
          <a:custGeom>
            <a:avLst/>
            <a:gdLst/>
            <a:ahLst/>
            <a:cxnLst>
              <a:cxn ang="0">
                <a:pos x="wd2" y="hd2"/>
              </a:cxn>
              <a:cxn ang="5400000">
                <a:pos x="wd2" y="hd2"/>
              </a:cxn>
              <a:cxn ang="10800000">
                <a:pos x="wd2" y="hd2"/>
              </a:cxn>
              <a:cxn ang="16200000">
                <a:pos x="wd2" y="hd2"/>
              </a:cxn>
            </a:cxnLst>
            <a:rect l="0" t="0" r="r" b="b"/>
            <a:pathLst>
              <a:path w="21600" h="21600" extrusionOk="0">
                <a:moveTo>
                  <a:pt x="19535" y="4243"/>
                </a:moveTo>
                <a:cubicBezTo>
                  <a:pt x="14612" y="4243"/>
                  <a:pt x="14612" y="4243"/>
                  <a:pt x="14612" y="4243"/>
                </a:cubicBezTo>
                <a:cubicBezTo>
                  <a:pt x="14612" y="2700"/>
                  <a:pt x="14612" y="2700"/>
                  <a:pt x="14612" y="2700"/>
                </a:cubicBezTo>
                <a:cubicBezTo>
                  <a:pt x="14612" y="1157"/>
                  <a:pt x="13659" y="0"/>
                  <a:pt x="12547" y="0"/>
                </a:cubicBezTo>
                <a:cubicBezTo>
                  <a:pt x="9053" y="0"/>
                  <a:pt x="9053" y="0"/>
                  <a:pt x="9053" y="0"/>
                </a:cubicBezTo>
                <a:cubicBezTo>
                  <a:pt x="7941" y="0"/>
                  <a:pt x="6988" y="1157"/>
                  <a:pt x="6988" y="2700"/>
                </a:cubicBezTo>
                <a:cubicBezTo>
                  <a:pt x="6988" y="4243"/>
                  <a:pt x="6988" y="4243"/>
                  <a:pt x="6988" y="4243"/>
                </a:cubicBezTo>
                <a:cubicBezTo>
                  <a:pt x="1906" y="4243"/>
                  <a:pt x="1906" y="4243"/>
                  <a:pt x="1906" y="4243"/>
                </a:cubicBezTo>
                <a:cubicBezTo>
                  <a:pt x="794" y="4243"/>
                  <a:pt x="0" y="5207"/>
                  <a:pt x="0" y="6557"/>
                </a:cubicBezTo>
                <a:cubicBezTo>
                  <a:pt x="0" y="19093"/>
                  <a:pt x="0" y="19093"/>
                  <a:pt x="0" y="19093"/>
                </a:cubicBezTo>
                <a:cubicBezTo>
                  <a:pt x="0" y="20443"/>
                  <a:pt x="794" y="21600"/>
                  <a:pt x="1906" y="21600"/>
                </a:cubicBezTo>
                <a:cubicBezTo>
                  <a:pt x="19535" y="21600"/>
                  <a:pt x="19535" y="21600"/>
                  <a:pt x="19535" y="21600"/>
                </a:cubicBezTo>
                <a:cubicBezTo>
                  <a:pt x="20647" y="21600"/>
                  <a:pt x="21600" y="20443"/>
                  <a:pt x="21600" y="19093"/>
                </a:cubicBezTo>
                <a:cubicBezTo>
                  <a:pt x="21600" y="6557"/>
                  <a:pt x="21600" y="6557"/>
                  <a:pt x="21600" y="6557"/>
                </a:cubicBezTo>
                <a:cubicBezTo>
                  <a:pt x="21600" y="5207"/>
                  <a:pt x="20647" y="4243"/>
                  <a:pt x="19535" y="4243"/>
                </a:cubicBezTo>
                <a:close/>
                <a:moveTo>
                  <a:pt x="3494" y="20057"/>
                </a:moveTo>
                <a:cubicBezTo>
                  <a:pt x="3494" y="5593"/>
                  <a:pt x="3494" y="5593"/>
                  <a:pt x="3494" y="5593"/>
                </a:cubicBezTo>
                <a:cubicBezTo>
                  <a:pt x="6194" y="5593"/>
                  <a:pt x="6194" y="5593"/>
                  <a:pt x="6194" y="5593"/>
                </a:cubicBezTo>
                <a:cubicBezTo>
                  <a:pt x="6194" y="20057"/>
                  <a:pt x="6194" y="20057"/>
                  <a:pt x="6194" y="20057"/>
                </a:cubicBezTo>
                <a:lnTo>
                  <a:pt x="3494" y="20057"/>
                </a:lnTo>
                <a:close/>
                <a:moveTo>
                  <a:pt x="13182" y="4243"/>
                </a:moveTo>
                <a:cubicBezTo>
                  <a:pt x="8259" y="4243"/>
                  <a:pt x="8259" y="4243"/>
                  <a:pt x="8259" y="4243"/>
                </a:cubicBezTo>
                <a:cubicBezTo>
                  <a:pt x="8259" y="2700"/>
                  <a:pt x="8259" y="2700"/>
                  <a:pt x="8259" y="2700"/>
                </a:cubicBezTo>
                <a:cubicBezTo>
                  <a:pt x="8259" y="2121"/>
                  <a:pt x="8576" y="1736"/>
                  <a:pt x="9053" y="1736"/>
                </a:cubicBezTo>
                <a:cubicBezTo>
                  <a:pt x="12547" y="1736"/>
                  <a:pt x="12547" y="1736"/>
                  <a:pt x="12547" y="1736"/>
                </a:cubicBezTo>
                <a:cubicBezTo>
                  <a:pt x="12865" y="1736"/>
                  <a:pt x="13182" y="2121"/>
                  <a:pt x="13182" y="2700"/>
                </a:cubicBezTo>
                <a:lnTo>
                  <a:pt x="13182" y="4243"/>
                </a:lnTo>
                <a:close/>
                <a:moveTo>
                  <a:pt x="15247" y="20057"/>
                </a:moveTo>
                <a:cubicBezTo>
                  <a:pt x="15247" y="5593"/>
                  <a:pt x="15247" y="5593"/>
                  <a:pt x="15247" y="5593"/>
                </a:cubicBezTo>
                <a:cubicBezTo>
                  <a:pt x="18106" y="5593"/>
                  <a:pt x="18106" y="5593"/>
                  <a:pt x="18106" y="5593"/>
                </a:cubicBezTo>
                <a:cubicBezTo>
                  <a:pt x="18106" y="20057"/>
                  <a:pt x="18106" y="20057"/>
                  <a:pt x="18106" y="20057"/>
                </a:cubicBezTo>
                <a:lnTo>
                  <a:pt x="15247" y="20057"/>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64" name="Group 278"/>
          <p:cNvGrpSpPr/>
          <p:nvPr/>
        </p:nvGrpSpPr>
        <p:grpSpPr>
          <a:xfrm>
            <a:off x="14487825" y="10768878"/>
            <a:ext cx="880347" cy="664631"/>
            <a:chOff x="0" y="0"/>
            <a:chExt cx="880345" cy="664630"/>
          </a:xfrm>
        </p:grpSpPr>
        <p:sp>
          <p:nvSpPr>
            <p:cNvPr id="1362" name="Freeform 271"/>
            <p:cNvSpPr/>
            <p:nvPr/>
          </p:nvSpPr>
          <p:spPr>
            <a:xfrm>
              <a:off x="0" y="553856"/>
              <a:ext cx="880346" cy="110775"/>
            </a:xfrm>
            <a:custGeom>
              <a:avLst/>
              <a:gdLst/>
              <a:ahLst/>
              <a:cxnLst>
                <a:cxn ang="0">
                  <a:pos x="wd2" y="hd2"/>
                </a:cxn>
                <a:cxn ang="5400000">
                  <a:pos x="wd2" y="hd2"/>
                </a:cxn>
                <a:cxn ang="10800000">
                  <a:pos x="wd2" y="hd2"/>
                </a:cxn>
                <a:cxn ang="16200000">
                  <a:pos x="wd2" y="hd2"/>
                </a:cxn>
              </a:cxnLst>
              <a:rect l="0" t="0" r="r" b="b"/>
              <a:pathLst>
                <a:path w="21600" h="21600" extrusionOk="0">
                  <a:moveTo>
                    <a:pt x="20250" y="0"/>
                  </a:moveTo>
                  <a:cubicBezTo>
                    <a:pt x="1350" y="0"/>
                    <a:pt x="1350" y="0"/>
                    <a:pt x="1350" y="0"/>
                  </a:cubicBezTo>
                  <a:cubicBezTo>
                    <a:pt x="675" y="0"/>
                    <a:pt x="0" y="5400"/>
                    <a:pt x="0" y="10800"/>
                  </a:cubicBezTo>
                  <a:cubicBezTo>
                    <a:pt x="0" y="16200"/>
                    <a:pt x="675" y="21600"/>
                    <a:pt x="1350" y="21600"/>
                  </a:cubicBezTo>
                  <a:cubicBezTo>
                    <a:pt x="20250" y="21600"/>
                    <a:pt x="20250" y="21600"/>
                    <a:pt x="20250" y="21600"/>
                  </a:cubicBezTo>
                  <a:cubicBezTo>
                    <a:pt x="20925" y="21600"/>
                    <a:pt x="21600" y="16200"/>
                    <a:pt x="21600" y="10800"/>
                  </a:cubicBezTo>
                  <a:cubicBezTo>
                    <a:pt x="21600" y="5400"/>
                    <a:pt x="20925" y="0"/>
                    <a:pt x="202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63" name="Freeform 272"/>
            <p:cNvSpPr/>
            <p:nvPr/>
          </p:nvSpPr>
          <p:spPr>
            <a:xfrm>
              <a:off x="163242" y="-1"/>
              <a:ext cx="717104" cy="495561"/>
            </a:xfrm>
            <a:custGeom>
              <a:avLst/>
              <a:gdLst/>
              <a:ahLst/>
              <a:cxnLst>
                <a:cxn ang="0">
                  <a:pos x="wd2" y="hd2"/>
                </a:cxn>
                <a:cxn ang="5400000">
                  <a:pos x="wd2" y="hd2"/>
                </a:cxn>
                <a:cxn ang="10800000">
                  <a:pos x="wd2" y="hd2"/>
                </a:cxn>
                <a:cxn ang="16200000">
                  <a:pos x="wd2" y="hd2"/>
                </a:cxn>
              </a:cxnLst>
              <a:rect l="0" t="0" r="r" b="b"/>
              <a:pathLst>
                <a:path w="21600" h="21600" extrusionOk="0">
                  <a:moveTo>
                    <a:pt x="3323" y="21600"/>
                  </a:moveTo>
                  <a:cubicBezTo>
                    <a:pt x="13292" y="21600"/>
                    <a:pt x="13292" y="21600"/>
                    <a:pt x="13292" y="21600"/>
                  </a:cubicBezTo>
                  <a:cubicBezTo>
                    <a:pt x="14954" y="21600"/>
                    <a:pt x="16615" y="19200"/>
                    <a:pt x="16615" y="16800"/>
                  </a:cubicBezTo>
                  <a:cubicBezTo>
                    <a:pt x="19523" y="16800"/>
                    <a:pt x="21600" y="13800"/>
                    <a:pt x="21600" y="9600"/>
                  </a:cubicBezTo>
                  <a:cubicBezTo>
                    <a:pt x="21600" y="5400"/>
                    <a:pt x="19523" y="2400"/>
                    <a:pt x="16615" y="2400"/>
                  </a:cubicBezTo>
                  <a:cubicBezTo>
                    <a:pt x="16615" y="0"/>
                    <a:pt x="16615" y="0"/>
                    <a:pt x="16615" y="0"/>
                  </a:cubicBezTo>
                  <a:cubicBezTo>
                    <a:pt x="0" y="0"/>
                    <a:pt x="0" y="0"/>
                    <a:pt x="0" y="0"/>
                  </a:cubicBezTo>
                  <a:cubicBezTo>
                    <a:pt x="0" y="16800"/>
                    <a:pt x="0" y="16800"/>
                    <a:pt x="0" y="16800"/>
                  </a:cubicBezTo>
                  <a:cubicBezTo>
                    <a:pt x="0" y="19200"/>
                    <a:pt x="1662" y="21600"/>
                    <a:pt x="3323" y="21600"/>
                  </a:cubicBezTo>
                  <a:close/>
                  <a:moveTo>
                    <a:pt x="19938" y="9600"/>
                  </a:moveTo>
                  <a:cubicBezTo>
                    <a:pt x="19938" y="12000"/>
                    <a:pt x="18277" y="14400"/>
                    <a:pt x="16615" y="14400"/>
                  </a:cubicBezTo>
                  <a:cubicBezTo>
                    <a:pt x="16615" y="4800"/>
                    <a:pt x="16615" y="4800"/>
                    <a:pt x="16615" y="4800"/>
                  </a:cubicBezTo>
                  <a:cubicBezTo>
                    <a:pt x="18277" y="4800"/>
                    <a:pt x="19938" y="7200"/>
                    <a:pt x="19938" y="9600"/>
                  </a:cubicBezTo>
                  <a:close/>
                  <a:moveTo>
                    <a:pt x="1662" y="2400"/>
                  </a:moveTo>
                  <a:cubicBezTo>
                    <a:pt x="3323" y="2400"/>
                    <a:pt x="3323" y="2400"/>
                    <a:pt x="3323" y="2400"/>
                  </a:cubicBezTo>
                  <a:cubicBezTo>
                    <a:pt x="3323" y="19200"/>
                    <a:pt x="3323" y="19200"/>
                    <a:pt x="3323" y="19200"/>
                  </a:cubicBezTo>
                  <a:cubicBezTo>
                    <a:pt x="2492" y="19200"/>
                    <a:pt x="1662" y="18000"/>
                    <a:pt x="1662" y="16800"/>
                  </a:cubicBezTo>
                  <a:lnTo>
                    <a:pt x="1662" y="2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72" name="Group 281"/>
          <p:cNvGrpSpPr/>
          <p:nvPr/>
        </p:nvGrpSpPr>
        <p:grpSpPr>
          <a:xfrm>
            <a:off x="18224309" y="10573835"/>
            <a:ext cx="918142" cy="1054709"/>
            <a:chOff x="0" y="0"/>
            <a:chExt cx="918140" cy="1054708"/>
          </a:xfrm>
        </p:grpSpPr>
        <p:sp>
          <p:nvSpPr>
            <p:cNvPr id="1365" name="Freeform 5"/>
            <p:cNvSpPr/>
            <p:nvPr/>
          </p:nvSpPr>
          <p:spPr>
            <a:xfrm>
              <a:off x="0" y="0"/>
              <a:ext cx="918141" cy="1054709"/>
            </a:xfrm>
            <a:custGeom>
              <a:avLst/>
              <a:gdLst/>
              <a:ahLst/>
              <a:cxnLst>
                <a:cxn ang="0">
                  <a:pos x="wd2" y="hd2"/>
                </a:cxn>
                <a:cxn ang="5400000">
                  <a:pos x="wd2" y="hd2"/>
                </a:cxn>
                <a:cxn ang="10800000">
                  <a:pos x="wd2" y="hd2"/>
                </a:cxn>
                <a:cxn ang="16200000">
                  <a:pos x="wd2" y="hd2"/>
                </a:cxn>
              </a:cxnLst>
              <a:rect l="0" t="0" r="r" b="b"/>
              <a:pathLst>
                <a:path w="21425" h="21600" extrusionOk="0">
                  <a:moveTo>
                    <a:pt x="19306" y="2841"/>
                  </a:moveTo>
                  <a:cubicBezTo>
                    <a:pt x="18377" y="1901"/>
                    <a:pt x="17211" y="1170"/>
                    <a:pt x="15782" y="689"/>
                  </a:cubicBezTo>
                  <a:cubicBezTo>
                    <a:pt x="14519" y="230"/>
                    <a:pt x="13067" y="0"/>
                    <a:pt x="11590" y="0"/>
                  </a:cubicBezTo>
                  <a:cubicBezTo>
                    <a:pt x="9423" y="0"/>
                    <a:pt x="7256" y="501"/>
                    <a:pt x="5541" y="1421"/>
                  </a:cubicBezTo>
                  <a:cubicBezTo>
                    <a:pt x="4589" y="1922"/>
                    <a:pt x="3803" y="2507"/>
                    <a:pt x="3184" y="3196"/>
                  </a:cubicBezTo>
                  <a:cubicBezTo>
                    <a:pt x="2493" y="3948"/>
                    <a:pt x="2017" y="4784"/>
                    <a:pt x="1755" y="5682"/>
                  </a:cubicBezTo>
                  <a:cubicBezTo>
                    <a:pt x="1540" y="6476"/>
                    <a:pt x="1517" y="7353"/>
                    <a:pt x="1707" y="8084"/>
                  </a:cubicBezTo>
                  <a:cubicBezTo>
                    <a:pt x="1779" y="8335"/>
                    <a:pt x="1779" y="8335"/>
                    <a:pt x="1779" y="8335"/>
                  </a:cubicBezTo>
                  <a:cubicBezTo>
                    <a:pt x="1779" y="8419"/>
                    <a:pt x="1802" y="8481"/>
                    <a:pt x="1826" y="8544"/>
                  </a:cubicBezTo>
                  <a:cubicBezTo>
                    <a:pt x="1826" y="8565"/>
                    <a:pt x="1826" y="8565"/>
                    <a:pt x="1850" y="8586"/>
                  </a:cubicBezTo>
                  <a:cubicBezTo>
                    <a:pt x="1779" y="8690"/>
                    <a:pt x="1779" y="8690"/>
                    <a:pt x="1779" y="8690"/>
                  </a:cubicBezTo>
                  <a:cubicBezTo>
                    <a:pt x="1588" y="9045"/>
                    <a:pt x="1302" y="9400"/>
                    <a:pt x="969" y="9776"/>
                  </a:cubicBezTo>
                  <a:cubicBezTo>
                    <a:pt x="755" y="10048"/>
                    <a:pt x="516" y="10320"/>
                    <a:pt x="302" y="10633"/>
                  </a:cubicBezTo>
                  <a:cubicBezTo>
                    <a:pt x="302" y="10633"/>
                    <a:pt x="302" y="10633"/>
                    <a:pt x="302" y="10633"/>
                  </a:cubicBezTo>
                  <a:cubicBezTo>
                    <a:pt x="302" y="10633"/>
                    <a:pt x="302" y="10633"/>
                    <a:pt x="302" y="10633"/>
                  </a:cubicBezTo>
                  <a:cubicBezTo>
                    <a:pt x="302" y="10654"/>
                    <a:pt x="302" y="10654"/>
                    <a:pt x="302" y="10654"/>
                  </a:cubicBezTo>
                  <a:cubicBezTo>
                    <a:pt x="-8" y="11072"/>
                    <a:pt x="-79" y="11594"/>
                    <a:pt x="88" y="12074"/>
                  </a:cubicBezTo>
                  <a:cubicBezTo>
                    <a:pt x="207" y="12471"/>
                    <a:pt x="516" y="12805"/>
                    <a:pt x="921" y="13035"/>
                  </a:cubicBezTo>
                  <a:cubicBezTo>
                    <a:pt x="874" y="13328"/>
                    <a:pt x="945" y="13620"/>
                    <a:pt x="1088" y="13892"/>
                  </a:cubicBezTo>
                  <a:cubicBezTo>
                    <a:pt x="1136" y="13975"/>
                    <a:pt x="1207" y="14080"/>
                    <a:pt x="1278" y="14142"/>
                  </a:cubicBezTo>
                  <a:cubicBezTo>
                    <a:pt x="1231" y="14539"/>
                    <a:pt x="1350" y="14915"/>
                    <a:pt x="1612" y="15250"/>
                  </a:cubicBezTo>
                  <a:cubicBezTo>
                    <a:pt x="1969" y="15646"/>
                    <a:pt x="1969" y="15646"/>
                    <a:pt x="1969" y="15646"/>
                  </a:cubicBezTo>
                  <a:cubicBezTo>
                    <a:pt x="1969" y="15709"/>
                    <a:pt x="1969" y="15772"/>
                    <a:pt x="1945" y="15834"/>
                  </a:cubicBezTo>
                  <a:cubicBezTo>
                    <a:pt x="1945" y="16085"/>
                    <a:pt x="1921" y="16398"/>
                    <a:pt x="1945" y="16712"/>
                  </a:cubicBezTo>
                  <a:cubicBezTo>
                    <a:pt x="2017" y="17234"/>
                    <a:pt x="2231" y="17652"/>
                    <a:pt x="2588" y="17965"/>
                  </a:cubicBezTo>
                  <a:cubicBezTo>
                    <a:pt x="3065" y="18404"/>
                    <a:pt x="3731" y="18634"/>
                    <a:pt x="4565" y="18634"/>
                  </a:cubicBezTo>
                  <a:cubicBezTo>
                    <a:pt x="5113" y="18634"/>
                    <a:pt x="5732" y="18550"/>
                    <a:pt x="6494" y="18362"/>
                  </a:cubicBezTo>
                  <a:cubicBezTo>
                    <a:pt x="6542" y="18780"/>
                    <a:pt x="6589" y="19323"/>
                    <a:pt x="6613" y="20012"/>
                  </a:cubicBezTo>
                  <a:cubicBezTo>
                    <a:pt x="6661" y="20890"/>
                    <a:pt x="7494" y="21600"/>
                    <a:pt x="8518" y="21600"/>
                  </a:cubicBezTo>
                  <a:cubicBezTo>
                    <a:pt x="16901" y="21600"/>
                    <a:pt x="16901" y="21600"/>
                    <a:pt x="16901" y="21600"/>
                  </a:cubicBezTo>
                  <a:cubicBezTo>
                    <a:pt x="17449" y="21600"/>
                    <a:pt x="17996" y="21370"/>
                    <a:pt x="18354" y="20994"/>
                  </a:cubicBezTo>
                  <a:cubicBezTo>
                    <a:pt x="18711" y="20618"/>
                    <a:pt x="18854" y="20117"/>
                    <a:pt x="18758" y="19636"/>
                  </a:cubicBezTo>
                  <a:cubicBezTo>
                    <a:pt x="17996" y="15855"/>
                    <a:pt x="17996" y="15855"/>
                    <a:pt x="17996" y="15855"/>
                  </a:cubicBezTo>
                  <a:cubicBezTo>
                    <a:pt x="17973" y="15688"/>
                    <a:pt x="18020" y="15500"/>
                    <a:pt x="18163" y="15354"/>
                  </a:cubicBezTo>
                  <a:cubicBezTo>
                    <a:pt x="18782" y="14706"/>
                    <a:pt x="19473" y="13954"/>
                    <a:pt x="20044" y="13056"/>
                  </a:cubicBezTo>
                  <a:cubicBezTo>
                    <a:pt x="20687" y="12074"/>
                    <a:pt x="21069" y="11092"/>
                    <a:pt x="21259" y="10048"/>
                  </a:cubicBezTo>
                  <a:cubicBezTo>
                    <a:pt x="21521" y="8565"/>
                    <a:pt x="21473" y="7186"/>
                    <a:pt x="21116" y="5954"/>
                  </a:cubicBezTo>
                  <a:cubicBezTo>
                    <a:pt x="20783" y="4763"/>
                    <a:pt x="20164" y="3718"/>
                    <a:pt x="19306" y="2841"/>
                  </a:cubicBezTo>
                  <a:close/>
                  <a:moveTo>
                    <a:pt x="19949" y="9881"/>
                  </a:moveTo>
                  <a:cubicBezTo>
                    <a:pt x="19592" y="11844"/>
                    <a:pt x="18425" y="13265"/>
                    <a:pt x="17139" y="14602"/>
                  </a:cubicBezTo>
                  <a:cubicBezTo>
                    <a:pt x="16758" y="14999"/>
                    <a:pt x="16591" y="15542"/>
                    <a:pt x="16687" y="16064"/>
                  </a:cubicBezTo>
                  <a:cubicBezTo>
                    <a:pt x="17449" y="19824"/>
                    <a:pt x="17449" y="19824"/>
                    <a:pt x="17449" y="19824"/>
                  </a:cubicBezTo>
                  <a:cubicBezTo>
                    <a:pt x="17496" y="19971"/>
                    <a:pt x="17449" y="20138"/>
                    <a:pt x="17330" y="20242"/>
                  </a:cubicBezTo>
                  <a:cubicBezTo>
                    <a:pt x="17234" y="20368"/>
                    <a:pt x="17068" y="20430"/>
                    <a:pt x="16901" y="20430"/>
                  </a:cubicBezTo>
                  <a:cubicBezTo>
                    <a:pt x="8518" y="20430"/>
                    <a:pt x="8518" y="20430"/>
                    <a:pt x="8518" y="20430"/>
                  </a:cubicBezTo>
                  <a:cubicBezTo>
                    <a:pt x="8209" y="20430"/>
                    <a:pt x="7947" y="20221"/>
                    <a:pt x="7947" y="19950"/>
                  </a:cubicBezTo>
                  <a:cubicBezTo>
                    <a:pt x="7875" y="18675"/>
                    <a:pt x="7780" y="17882"/>
                    <a:pt x="7732" y="17443"/>
                  </a:cubicBezTo>
                  <a:cubicBezTo>
                    <a:pt x="7708" y="17234"/>
                    <a:pt x="7399" y="17004"/>
                    <a:pt x="7065" y="17004"/>
                  </a:cubicBezTo>
                  <a:cubicBezTo>
                    <a:pt x="6994" y="17004"/>
                    <a:pt x="6946" y="17025"/>
                    <a:pt x="6875" y="17046"/>
                  </a:cubicBezTo>
                  <a:cubicBezTo>
                    <a:pt x="5851" y="17338"/>
                    <a:pt x="5089" y="17485"/>
                    <a:pt x="4565" y="17485"/>
                  </a:cubicBezTo>
                  <a:cubicBezTo>
                    <a:pt x="2517" y="17485"/>
                    <a:pt x="3588" y="15626"/>
                    <a:pt x="3184" y="15145"/>
                  </a:cubicBezTo>
                  <a:cubicBezTo>
                    <a:pt x="2684" y="14560"/>
                    <a:pt x="2684" y="14560"/>
                    <a:pt x="2684" y="14560"/>
                  </a:cubicBezTo>
                  <a:cubicBezTo>
                    <a:pt x="2564" y="14393"/>
                    <a:pt x="2564" y="14205"/>
                    <a:pt x="2660" y="14038"/>
                  </a:cubicBezTo>
                  <a:cubicBezTo>
                    <a:pt x="2922" y="13683"/>
                    <a:pt x="2922" y="13683"/>
                    <a:pt x="2922" y="13683"/>
                  </a:cubicBezTo>
                  <a:cubicBezTo>
                    <a:pt x="2588" y="13620"/>
                    <a:pt x="2588" y="13620"/>
                    <a:pt x="2588" y="13620"/>
                  </a:cubicBezTo>
                  <a:cubicBezTo>
                    <a:pt x="2469" y="13578"/>
                    <a:pt x="2350" y="13495"/>
                    <a:pt x="2279" y="13369"/>
                  </a:cubicBezTo>
                  <a:cubicBezTo>
                    <a:pt x="2207" y="13265"/>
                    <a:pt x="2207" y="13140"/>
                    <a:pt x="2255" y="13014"/>
                  </a:cubicBezTo>
                  <a:cubicBezTo>
                    <a:pt x="2493" y="12492"/>
                    <a:pt x="2493" y="12492"/>
                    <a:pt x="2493" y="12492"/>
                  </a:cubicBezTo>
                  <a:cubicBezTo>
                    <a:pt x="2517" y="12450"/>
                    <a:pt x="2493" y="12388"/>
                    <a:pt x="2445" y="12367"/>
                  </a:cubicBezTo>
                  <a:cubicBezTo>
                    <a:pt x="1707" y="12095"/>
                    <a:pt x="1707" y="12095"/>
                    <a:pt x="1707" y="12095"/>
                  </a:cubicBezTo>
                  <a:cubicBezTo>
                    <a:pt x="1540" y="12012"/>
                    <a:pt x="1398" y="11886"/>
                    <a:pt x="1350" y="11740"/>
                  </a:cubicBezTo>
                  <a:cubicBezTo>
                    <a:pt x="1302" y="11573"/>
                    <a:pt x="1326" y="11406"/>
                    <a:pt x="1421" y="11260"/>
                  </a:cubicBezTo>
                  <a:cubicBezTo>
                    <a:pt x="1421" y="11239"/>
                    <a:pt x="1421" y="11239"/>
                    <a:pt x="1421" y="11239"/>
                  </a:cubicBezTo>
                  <a:cubicBezTo>
                    <a:pt x="1921" y="10549"/>
                    <a:pt x="2564" y="9923"/>
                    <a:pt x="2969" y="9191"/>
                  </a:cubicBezTo>
                  <a:cubicBezTo>
                    <a:pt x="3160" y="8878"/>
                    <a:pt x="3160" y="8878"/>
                    <a:pt x="3160" y="8878"/>
                  </a:cubicBezTo>
                  <a:cubicBezTo>
                    <a:pt x="3279" y="8669"/>
                    <a:pt x="3112" y="8314"/>
                    <a:pt x="3065" y="8084"/>
                  </a:cubicBezTo>
                  <a:cubicBezTo>
                    <a:pt x="2993" y="7834"/>
                    <a:pt x="2993" y="7834"/>
                    <a:pt x="2993" y="7834"/>
                  </a:cubicBezTo>
                  <a:cubicBezTo>
                    <a:pt x="2850" y="7249"/>
                    <a:pt x="2874" y="6538"/>
                    <a:pt x="3041" y="5974"/>
                  </a:cubicBezTo>
                  <a:cubicBezTo>
                    <a:pt x="3922" y="2904"/>
                    <a:pt x="7780" y="1170"/>
                    <a:pt x="11590" y="1170"/>
                  </a:cubicBezTo>
                  <a:cubicBezTo>
                    <a:pt x="16329" y="1170"/>
                    <a:pt x="20997" y="3823"/>
                    <a:pt x="19949" y="988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66" name="Freeform 6"/>
            <p:cNvSpPr/>
            <p:nvPr/>
          </p:nvSpPr>
          <p:spPr>
            <a:xfrm>
              <a:off x="461268" y="138292"/>
              <a:ext cx="344810" cy="342966"/>
            </a:xfrm>
            <a:custGeom>
              <a:avLst/>
              <a:gdLst/>
              <a:ahLst/>
              <a:cxnLst>
                <a:cxn ang="0">
                  <a:pos x="wd2" y="hd2"/>
                </a:cxn>
                <a:cxn ang="5400000">
                  <a:pos x="wd2" y="hd2"/>
                </a:cxn>
                <a:cxn ang="10800000">
                  <a:pos x="wd2" y="hd2"/>
                </a:cxn>
                <a:cxn ang="16200000">
                  <a:pos x="wd2" y="hd2"/>
                </a:cxn>
              </a:cxnLst>
              <a:rect l="0" t="0" r="r" b="b"/>
              <a:pathLst>
                <a:path w="21600" h="21600" extrusionOk="0">
                  <a:moveTo>
                    <a:pt x="11537" y="1543"/>
                  </a:moveTo>
                  <a:cubicBezTo>
                    <a:pt x="11986" y="1543"/>
                    <a:pt x="12306" y="1864"/>
                    <a:pt x="12306" y="2314"/>
                  </a:cubicBezTo>
                  <a:cubicBezTo>
                    <a:pt x="12306" y="3214"/>
                    <a:pt x="12306" y="3214"/>
                    <a:pt x="12306" y="3214"/>
                  </a:cubicBezTo>
                  <a:cubicBezTo>
                    <a:pt x="13332" y="3407"/>
                    <a:pt x="14229" y="3857"/>
                    <a:pt x="14998" y="4371"/>
                  </a:cubicBezTo>
                  <a:cubicBezTo>
                    <a:pt x="15703" y="3664"/>
                    <a:pt x="15703" y="3664"/>
                    <a:pt x="15703" y="3664"/>
                  </a:cubicBezTo>
                  <a:cubicBezTo>
                    <a:pt x="15831" y="3536"/>
                    <a:pt x="16024" y="3471"/>
                    <a:pt x="16216" y="3471"/>
                  </a:cubicBezTo>
                  <a:cubicBezTo>
                    <a:pt x="16408" y="3471"/>
                    <a:pt x="16665" y="3536"/>
                    <a:pt x="16793" y="3664"/>
                  </a:cubicBezTo>
                  <a:cubicBezTo>
                    <a:pt x="17882" y="4757"/>
                    <a:pt x="17882" y="4757"/>
                    <a:pt x="17882" y="4757"/>
                  </a:cubicBezTo>
                  <a:cubicBezTo>
                    <a:pt x="18203" y="5079"/>
                    <a:pt x="18203" y="5593"/>
                    <a:pt x="17882" y="5850"/>
                  </a:cubicBezTo>
                  <a:cubicBezTo>
                    <a:pt x="17177" y="6557"/>
                    <a:pt x="17177" y="6557"/>
                    <a:pt x="17177" y="6557"/>
                  </a:cubicBezTo>
                  <a:cubicBezTo>
                    <a:pt x="17754" y="7329"/>
                    <a:pt x="18139" y="8293"/>
                    <a:pt x="18331" y="9257"/>
                  </a:cubicBezTo>
                  <a:cubicBezTo>
                    <a:pt x="19293" y="9257"/>
                    <a:pt x="19293" y="9257"/>
                    <a:pt x="19293" y="9257"/>
                  </a:cubicBezTo>
                  <a:cubicBezTo>
                    <a:pt x="19677" y="9257"/>
                    <a:pt x="20062" y="9579"/>
                    <a:pt x="20062" y="10029"/>
                  </a:cubicBezTo>
                  <a:cubicBezTo>
                    <a:pt x="20062" y="11571"/>
                    <a:pt x="20062" y="11571"/>
                    <a:pt x="20062" y="11571"/>
                  </a:cubicBezTo>
                  <a:cubicBezTo>
                    <a:pt x="20062" y="12021"/>
                    <a:pt x="19677" y="12343"/>
                    <a:pt x="19293" y="12343"/>
                  </a:cubicBezTo>
                  <a:cubicBezTo>
                    <a:pt x="18331" y="12343"/>
                    <a:pt x="18331" y="12343"/>
                    <a:pt x="18331" y="12343"/>
                  </a:cubicBezTo>
                  <a:cubicBezTo>
                    <a:pt x="18139" y="13307"/>
                    <a:pt x="17754" y="14207"/>
                    <a:pt x="17177" y="15043"/>
                  </a:cubicBezTo>
                  <a:cubicBezTo>
                    <a:pt x="17882" y="15686"/>
                    <a:pt x="17882" y="15686"/>
                    <a:pt x="17882" y="15686"/>
                  </a:cubicBezTo>
                  <a:cubicBezTo>
                    <a:pt x="18203" y="16007"/>
                    <a:pt x="18203" y="16521"/>
                    <a:pt x="17882" y="16779"/>
                  </a:cubicBezTo>
                  <a:cubicBezTo>
                    <a:pt x="16793" y="17871"/>
                    <a:pt x="16793" y="17871"/>
                    <a:pt x="16793" y="17871"/>
                  </a:cubicBezTo>
                  <a:cubicBezTo>
                    <a:pt x="16665" y="18064"/>
                    <a:pt x="16408" y="18129"/>
                    <a:pt x="16216" y="18129"/>
                  </a:cubicBezTo>
                  <a:cubicBezTo>
                    <a:pt x="16024" y="18129"/>
                    <a:pt x="15831" y="18064"/>
                    <a:pt x="15703" y="17871"/>
                  </a:cubicBezTo>
                  <a:cubicBezTo>
                    <a:pt x="14998" y="17229"/>
                    <a:pt x="14998" y="17229"/>
                    <a:pt x="14998" y="17229"/>
                  </a:cubicBezTo>
                  <a:cubicBezTo>
                    <a:pt x="14229" y="17743"/>
                    <a:pt x="13332" y="18129"/>
                    <a:pt x="12306" y="18386"/>
                  </a:cubicBezTo>
                  <a:cubicBezTo>
                    <a:pt x="12306" y="19286"/>
                    <a:pt x="12306" y="19286"/>
                    <a:pt x="12306" y="19286"/>
                  </a:cubicBezTo>
                  <a:cubicBezTo>
                    <a:pt x="12306" y="19736"/>
                    <a:pt x="11986" y="20057"/>
                    <a:pt x="11537" y="20057"/>
                  </a:cubicBezTo>
                  <a:cubicBezTo>
                    <a:pt x="9999" y="20057"/>
                    <a:pt x="9999" y="20057"/>
                    <a:pt x="9999" y="20057"/>
                  </a:cubicBezTo>
                  <a:cubicBezTo>
                    <a:pt x="9614" y="20057"/>
                    <a:pt x="9230" y="19736"/>
                    <a:pt x="9230" y="19286"/>
                  </a:cubicBezTo>
                  <a:cubicBezTo>
                    <a:pt x="9230" y="18386"/>
                    <a:pt x="9230" y="18386"/>
                    <a:pt x="9230" y="18386"/>
                  </a:cubicBezTo>
                  <a:cubicBezTo>
                    <a:pt x="8268" y="18129"/>
                    <a:pt x="7371" y="17743"/>
                    <a:pt x="6538" y="17229"/>
                  </a:cubicBezTo>
                  <a:cubicBezTo>
                    <a:pt x="5897" y="17871"/>
                    <a:pt x="5897" y="17871"/>
                    <a:pt x="5897" y="17871"/>
                  </a:cubicBezTo>
                  <a:cubicBezTo>
                    <a:pt x="5769" y="18064"/>
                    <a:pt x="5576" y="18129"/>
                    <a:pt x="5384" y="18129"/>
                  </a:cubicBezTo>
                  <a:cubicBezTo>
                    <a:pt x="5128" y="18129"/>
                    <a:pt x="4935" y="18064"/>
                    <a:pt x="4807" y="17871"/>
                  </a:cubicBezTo>
                  <a:cubicBezTo>
                    <a:pt x="3718" y="16779"/>
                    <a:pt x="3718" y="16779"/>
                    <a:pt x="3718" y="16779"/>
                  </a:cubicBezTo>
                  <a:cubicBezTo>
                    <a:pt x="3397" y="16521"/>
                    <a:pt x="3397" y="16007"/>
                    <a:pt x="3718" y="15686"/>
                  </a:cubicBezTo>
                  <a:cubicBezTo>
                    <a:pt x="4423" y="15043"/>
                    <a:pt x="4423" y="15043"/>
                    <a:pt x="4423" y="15043"/>
                  </a:cubicBezTo>
                  <a:cubicBezTo>
                    <a:pt x="3846" y="14207"/>
                    <a:pt x="3461" y="13307"/>
                    <a:pt x="3269" y="12343"/>
                  </a:cubicBezTo>
                  <a:cubicBezTo>
                    <a:pt x="2307" y="12343"/>
                    <a:pt x="2307" y="12343"/>
                    <a:pt x="2307" y="12343"/>
                  </a:cubicBezTo>
                  <a:cubicBezTo>
                    <a:pt x="1923" y="12343"/>
                    <a:pt x="1538" y="12021"/>
                    <a:pt x="1538" y="11571"/>
                  </a:cubicBezTo>
                  <a:cubicBezTo>
                    <a:pt x="1538" y="10029"/>
                    <a:pt x="1538" y="10029"/>
                    <a:pt x="1538" y="10029"/>
                  </a:cubicBezTo>
                  <a:cubicBezTo>
                    <a:pt x="1538" y="9579"/>
                    <a:pt x="1923" y="9257"/>
                    <a:pt x="2307" y="9257"/>
                  </a:cubicBezTo>
                  <a:cubicBezTo>
                    <a:pt x="3269" y="9257"/>
                    <a:pt x="3269" y="9257"/>
                    <a:pt x="3269" y="9257"/>
                  </a:cubicBezTo>
                  <a:cubicBezTo>
                    <a:pt x="3461" y="8293"/>
                    <a:pt x="3846" y="7329"/>
                    <a:pt x="4423" y="6557"/>
                  </a:cubicBezTo>
                  <a:cubicBezTo>
                    <a:pt x="3718" y="5850"/>
                    <a:pt x="3718" y="5850"/>
                    <a:pt x="3718" y="5850"/>
                  </a:cubicBezTo>
                  <a:cubicBezTo>
                    <a:pt x="3397" y="5593"/>
                    <a:pt x="3397" y="5079"/>
                    <a:pt x="3718" y="4757"/>
                  </a:cubicBezTo>
                  <a:cubicBezTo>
                    <a:pt x="4807" y="3664"/>
                    <a:pt x="4807" y="3664"/>
                    <a:pt x="4807" y="3664"/>
                  </a:cubicBezTo>
                  <a:cubicBezTo>
                    <a:pt x="4935" y="3536"/>
                    <a:pt x="5128" y="3471"/>
                    <a:pt x="5384" y="3471"/>
                  </a:cubicBezTo>
                  <a:cubicBezTo>
                    <a:pt x="5576" y="3471"/>
                    <a:pt x="5769" y="3536"/>
                    <a:pt x="5897" y="3664"/>
                  </a:cubicBezTo>
                  <a:cubicBezTo>
                    <a:pt x="6538" y="4371"/>
                    <a:pt x="6538" y="4371"/>
                    <a:pt x="6538" y="4371"/>
                  </a:cubicBezTo>
                  <a:cubicBezTo>
                    <a:pt x="7371" y="3857"/>
                    <a:pt x="8268" y="3407"/>
                    <a:pt x="9230" y="3214"/>
                  </a:cubicBezTo>
                  <a:cubicBezTo>
                    <a:pt x="9230" y="2314"/>
                    <a:pt x="9230" y="2314"/>
                    <a:pt x="9230" y="2314"/>
                  </a:cubicBezTo>
                  <a:cubicBezTo>
                    <a:pt x="9230" y="1864"/>
                    <a:pt x="9614" y="1543"/>
                    <a:pt x="9999" y="1543"/>
                  </a:cubicBezTo>
                  <a:cubicBezTo>
                    <a:pt x="11537" y="1543"/>
                    <a:pt x="11537" y="1543"/>
                    <a:pt x="11537" y="1543"/>
                  </a:cubicBezTo>
                  <a:moveTo>
                    <a:pt x="11537" y="0"/>
                  </a:moveTo>
                  <a:cubicBezTo>
                    <a:pt x="9999" y="0"/>
                    <a:pt x="9999" y="0"/>
                    <a:pt x="9999" y="0"/>
                  </a:cubicBezTo>
                  <a:cubicBezTo>
                    <a:pt x="8845" y="0"/>
                    <a:pt x="7884" y="900"/>
                    <a:pt x="7755" y="2057"/>
                  </a:cubicBezTo>
                  <a:cubicBezTo>
                    <a:pt x="7435" y="2186"/>
                    <a:pt x="7115" y="2314"/>
                    <a:pt x="6794" y="2443"/>
                  </a:cubicBezTo>
                  <a:cubicBezTo>
                    <a:pt x="6409" y="2121"/>
                    <a:pt x="5897" y="1929"/>
                    <a:pt x="5384" y="1929"/>
                  </a:cubicBezTo>
                  <a:cubicBezTo>
                    <a:pt x="4743" y="1929"/>
                    <a:pt x="4166" y="2186"/>
                    <a:pt x="3718" y="2571"/>
                  </a:cubicBezTo>
                  <a:cubicBezTo>
                    <a:pt x="2628" y="3664"/>
                    <a:pt x="2628" y="3664"/>
                    <a:pt x="2628" y="3664"/>
                  </a:cubicBezTo>
                  <a:cubicBezTo>
                    <a:pt x="2179" y="4114"/>
                    <a:pt x="1987" y="4693"/>
                    <a:pt x="1987" y="5336"/>
                  </a:cubicBezTo>
                  <a:cubicBezTo>
                    <a:pt x="1987" y="5850"/>
                    <a:pt x="2115" y="6364"/>
                    <a:pt x="2500" y="6814"/>
                  </a:cubicBezTo>
                  <a:cubicBezTo>
                    <a:pt x="2307" y="7071"/>
                    <a:pt x="2179" y="7393"/>
                    <a:pt x="2115" y="7714"/>
                  </a:cubicBezTo>
                  <a:cubicBezTo>
                    <a:pt x="961" y="7843"/>
                    <a:pt x="0" y="8807"/>
                    <a:pt x="0" y="10029"/>
                  </a:cubicBezTo>
                  <a:cubicBezTo>
                    <a:pt x="0" y="11571"/>
                    <a:pt x="0" y="11571"/>
                    <a:pt x="0" y="11571"/>
                  </a:cubicBezTo>
                  <a:cubicBezTo>
                    <a:pt x="0" y="12793"/>
                    <a:pt x="961" y="13757"/>
                    <a:pt x="2115" y="13886"/>
                  </a:cubicBezTo>
                  <a:cubicBezTo>
                    <a:pt x="2179" y="14207"/>
                    <a:pt x="2307" y="14464"/>
                    <a:pt x="2500" y="14786"/>
                  </a:cubicBezTo>
                  <a:cubicBezTo>
                    <a:pt x="2115" y="15171"/>
                    <a:pt x="1987" y="15686"/>
                    <a:pt x="1987" y="16264"/>
                  </a:cubicBezTo>
                  <a:cubicBezTo>
                    <a:pt x="1987" y="16843"/>
                    <a:pt x="2179" y="17421"/>
                    <a:pt x="2628" y="17871"/>
                  </a:cubicBezTo>
                  <a:cubicBezTo>
                    <a:pt x="3718" y="18964"/>
                    <a:pt x="3718" y="18964"/>
                    <a:pt x="3718" y="18964"/>
                  </a:cubicBezTo>
                  <a:cubicBezTo>
                    <a:pt x="4166" y="19414"/>
                    <a:pt x="4743" y="19671"/>
                    <a:pt x="5384" y="19671"/>
                  </a:cubicBezTo>
                  <a:cubicBezTo>
                    <a:pt x="5897" y="19671"/>
                    <a:pt x="6409" y="19479"/>
                    <a:pt x="6794" y="19157"/>
                  </a:cubicBezTo>
                  <a:cubicBezTo>
                    <a:pt x="7115" y="19286"/>
                    <a:pt x="7435" y="19414"/>
                    <a:pt x="7755" y="19543"/>
                  </a:cubicBezTo>
                  <a:cubicBezTo>
                    <a:pt x="7884" y="20700"/>
                    <a:pt x="8845" y="21600"/>
                    <a:pt x="9999" y="21600"/>
                  </a:cubicBezTo>
                  <a:cubicBezTo>
                    <a:pt x="11537" y="21600"/>
                    <a:pt x="11537" y="21600"/>
                    <a:pt x="11537" y="21600"/>
                  </a:cubicBezTo>
                  <a:cubicBezTo>
                    <a:pt x="12755" y="21600"/>
                    <a:pt x="13716" y="20700"/>
                    <a:pt x="13845" y="19543"/>
                  </a:cubicBezTo>
                  <a:cubicBezTo>
                    <a:pt x="14165" y="19414"/>
                    <a:pt x="14485" y="19286"/>
                    <a:pt x="14806" y="19157"/>
                  </a:cubicBezTo>
                  <a:cubicBezTo>
                    <a:pt x="15191" y="19479"/>
                    <a:pt x="15703" y="19671"/>
                    <a:pt x="16216" y="19671"/>
                  </a:cubicBezTo>
                  <a:cubicBezTo>
                    <a:pt x="16857" y="19671"/>
                    <a:pt x="17434" y="19414"/>
                    <a:pt x="17882" y="18964"/>
                  </a:cubicBezTo>
                  <a:cubicBezTo>
                    <a:pt x="18972" y="17871"/>
                    <a:pt x="18972" y="17871"/>
                    <a:pt x="18972" y="17871"/>
                  </a:cubicBezTo>
                  <a:cubicBezTo>
                    <a:pt x="19421" y="17421"/>
                    <a:pt x="19613" y="16843"/>
                    <a:pt x="19613" y="16264"/>
                  </a:cubicBezTo>
                  <a:cubicBezTo>
                    <a:pt x="19613" y="15686"/>
                    <a:pt x="19485" y="15171"/>
                    <a:pt x="19100" y="14786"/>
                  </a:cubicBezTo>
                  <a:cubicBezTo>
                    <a:pt x="19293" y="14464"/>
                    <a:pt x="19421" y="14207"/>
                    <a:pt x="19485" y="13886"/>
                  </a:cubicBezTo>
                  <a:cubicBezTo>
                    <a:pt x="20639" y="13757"/>
                    <a:pt x="21600" y="12793"/>
                    <a:pt x="21600" y="11571"/>
                  </a:cubicBezTo>
                  <a:cubicBezTo>
                    <a:pt x="21600" y="10029"/>
                    <a:pt x="21600" y="10029"/>
                    <a:pt x="21600" y="10029"/>
                  </a:cubicBezTo>
                  <a:cubicBezTo>
                    <a:pt x="21600" y="8807"/>
                    <a:pt x="20639" y="7843"/>
                    <a:pt x="19485" y="7714"/>
                  </a:cubicBezTo>
                  <a:cubicBezTo>
                    <a:pt x="19421" y="7393"/>
                    <a:pt x="19293" y="7071"/>
                    <a:pt x="19100" y="6814"/>
                  </a:cubicBezTo>
                  <a:cubicBezTo>
                    <a:pt x="19485" y="6364"/>
                    <a:pt x="19613" y="5850"/>
                    <a:pt x="19613" y="5336"/>
                  </a:cubicBezTo>
                  <a:cubicBezTo>
                    <a:pt x="19613" y="4693"/>
                    <a:pt x="19421" y="4114"/>
                    <a:pt x="18972" y="3664"/>
                  </a:cubicBezTo>
                  <a:cubicBezTo>
                    <a:pt x="17882" y="2571"/>
                    <a:pt x="17882" y="2571"/>
                    <a:pt x="17882" y="2571"/>
                  </a:cubicBezTo>
                  <a:cubicBezTo>
                    <a:pt x="17434" y="2186"/>
                    <a:pt x="16857" y="1929"/>
                    <a:pt x="16216" y="1929"/>
                  </a:cubicBezTo>
                  <a:cubicBezTo>
                    <a:pt x="15703" y="1929"/>
                    <a:pt x="15191" y="2121"/>
                    <a:pt x="14806" y="2443"/>
                  </a:cubicBezTo>
                  <a:cubicBezTo>
                    <a:pt x="14485" y="2314"/>
                    <a:pt x="14165" y="2186"/>
                    <a:pt x="13845" y="2057"/>
                  </a:cubicBezTo>
                  <a:cubicBezTo>
                    <a:pt x="13716" y="900"/>
                    <a:pt x="12755" y="0"/>
                    <a:pt x="11537"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67" name="Freeform 7"/>
            <p:cNvSpPr/>
            <p:nvPr/>
          </p:nvSpPr>
          <p:spPr>
            <a:xfrm>
              <a:off x="553463" y="230487"/>
              <a:ext cx="160420" cy="158576"/>
            </a:xfrm>
            <a:custGeom>
              <a:avLst/>
              <a:gdLst/>
              <a:ahLst/>
              <a:cxnLst>
                <a:cxn ang="0">
                  <a:pos x="wd2" y="hd2"/>
                </a:cxn>
                <a:cxn ang="5400000">
                  <a:pos x="wd2" y="hd2"/>
                </a:cxn>
                <a:cxn ang="10800000">
                  <a:pos x="wd2" y="hd2"/>
                </a:cxn>
                <a:cxn ang="16200000">
                  <a:pos x="wd2" y="hd2"/>
                </a:cxn>
              </a:cxnLst>
              <a:rect l="0" t="0" r="r" b="b"/>
              <a:pathLst>
                <a:path w="21600" h="21600" extrusionOk="0">
                  <a:moveTo>
                    <a:pt x="10731" y="21600"/>
                  </a:moveTo>
                  <a:cubicBezTo>
                    <a:pt x="4815" y="21600"/>
                    <a:pt x="0" y="16754"/>
                    <a:pt x="0" y="10800"/>
                  </a:cubicBezTo>
                  <a:cubicBezTo>
                    <a:pt x="0" y="4846"/>
                    <a:pt x="4815" y="0"/>
                    <a:pt x="10731" y="0"/>
                  </a:cubicBezTo>
                  <a:cubicBezTo>
                    <a:pt x="16785" y="0"/>
                    <a:pt x="21600" y="4846"/>
                    <a:pt x="21600" y="10800"/>
                  </a:cubicBezTo>
                  <a:cubicBezTo>
                    <a:pt x="21600" y="16754"/>
                    <a:pt x="16785" y="21600"/>
                    <a:pt x="10731" y="21600"/>
                  </a:cubicBezTo>
                  <a:close/>
                  <a:moveTo>
                    <a:pt x="10731" y="1662"/>
                  </a:moveTo>
                  <a:cubicBezTo>
                    <a:pt x="5778" y="1662"/>
                    <a:pt x="1651" y="5677"/>
                    <a:pt x="1651" y="10800"/>
                  </a:cubicBezTo>
                  <a:cubicBezTo>
                    <a:pt x="1651" y="15785"/>
                    <a:pt x="5778" y="19938"/>
                    <a:pt x="10731" y="19938"/>
                  </a:cubicBezTo>
                  <a:cubicBezTo>
                    <a:pt x="15822" y="19938"/>
                    <a:pt x="19949" y="15785"/>
                    <a:pt x="19949" y="10800"/>
                  </a:cubicBezTo>
                  <a:cubicBezTo>
                    <a:pt x="19949" y="5677"/>
                    <a:pt x="15822" y="1662"/>
                    <a:pt x="10731" y="166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68" name="Freeform 8"/>
            <p:cNvSpPr/>
            <p:nvPr/>
          </p:nvSpPr>
          <p:spPr>
            <a:xfrm>
              <a:off x="590341" y="267365"/>
              <a:ext cx="86665" cy="84820"/>
            </a:xfrm>
            <a:custGeom>
              <a:avLst/>
              <a:gdLst/>
              <a:ahLst/>
              <a:cxnLst>
                <a:cxn ang="0">
                  <a:pos x="wd2" y="hd2"/>
                </a:cxn>
                <a:cxn ang="5400000">
                  <a:pos x="wd2" y="hd2"/>
                </a:cxn>
                <a:cxn ang="10800000">
                  <a:pos x="wd2" y="hd2"/>
                </a:cxn>
                <a:cxn ang="16200000">
                  <a:pos x="wd2" y="hd2"/>
                </a:cxn>
              </a:cxnLst>
              <a:rect l="0" t="0" r="r" b="b"/>
              <a:pathLst>
                <a:path w="21600" h="21600" extrusionOk="0">
                  <a:moveTo>
                    <a:pt x="10673" y="21600"/>
                  </a:moveTo>
                  <a:cubicBezTo>
                    <a:pt x="4828" y="21600"/>
                    <a:pt x="0" y="16714"/>
                    <a:pt x="0" y="10800"/>
                  </a:cubicBezTo>
                  <a:cubicBezTo>
                    <a:pt x="0" y="4886"/>
                    <a:pt x="4828" y="0"/>
                    <a:pt x="10673" y="0"/>
                  </a:cubicBezTo>
                  <a:cubicBezTo>
                    <a:pt x="16772" y="0"/>
                    <a:pt x="21600" y="4886"/>
                    <a:pt x="21600" y="10800"/>
                  </a:cubicBezTo>
                  <a:cubicBezTo>
                    <a:pt x="21600" y="16714"/>
                    <a:pt x="16772" y="21600"/>
                    <a:pt x="10673" y="21600"/>
                  </a:cubicBezTo>
                  <a:close/>
                  <a:moveTo>
                    <a:pt x="10673" y="3086"/>
                  </a:moveTo>
                  <a:cubicBezTo>
                    <a:pt x="6607" y="3086"/>
                    <a:pt x="3049" y="6429"/>
                    <a:pt x="3049" y="10800"/>
                  </a:cubicBezTo>
                  <a:cubicBezTo>
                    <a:pt x="3049" y="14914"/>
                    <a:pt x="6607" y="18514"/>
                    <a:pt x="10673" y="18514"/>
                  </a:cubicBezTo>
                  <a:cubicBezTo>
                    <a:pt x="14993" y="18514"/>
                    <a:pt x="18551" y="14914"/>
                    <a:pt x="18551" y="10800"/>
                  </a:cubicBezTo>
                  <a:cubicBezTo>
                    <a:pt x="18551" y="6429"/>
                    <a:pt x="14993" y="3086"/>
                    <a:pt x="10673" y="30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69" name="Freeform 9"/>
            <p:cNvSpPr/>
            <p:nvPr/>
          </p:nvSpPr>
          <p:spPr>
            <a:xfrm>
              <a:off x="252908" y="116165"/>
              <a:ext cx="217581" cy="217581"/>
            </a:xfrm>
            <a:custGeom>
              <a:avLst/>
              <a:gdLst/>
              <a:ahLst/>
              <a:cxnLst>
                <a:cxn ang="0">
                  <a:pos x="wd2" y="hd2"/>
                </a:cxn>
                <a:cxn ang="5400000">
                  <a:pos x="wd2" y="hd2"/>
                </a:cxn>
                <a:cxn ang="10800000">
                  <a:pos x="wd2" y="hd2"/>
                </a:cxn>
                <a:cxn ang="16200000">
                  <a:pos x="wd2" y="hd2"/>
                </a:cxn>
              </a:cxnLst>
              <a:rect l="0" t="0" r="r" b="b"/>
              <a:pathLst>
                <a:path w="21600" h="21600" extrusionOk="0">
                  <a:moveTo>
                    <a:pt x="11561" y="1623"/>
                  </a:moveTo>
                  <a:cubicBezTo>
                    <a:pt x="11966" y="1623"/>
                    <a:pt x="12270" y="1927"/>
                    <a:pt x="12270" y="2332"/>
                  </a:cubicBezTo>
                  <a:cubicBezTo>
                    <a:pt x="12270" y="3245"/>
                    <a:pt x="12270" y="3245"/>
                    <a:pt x="12270" y="3245"/>
                  </a:cubicBezTo>
                  <a:cubicBezTo>
                    <a:pt x="13285" y="3448"/>
                    <a:pt x="14197" y="3854"/>
                    <a:pt x="15008" y="4462"/>
                  </a:cubicBezTo>
                  <a:cubicBezTo>
                    <a:pt x="15718" y="3752"/>
                    <a:pt x="15718" y="3752"/>
                    <a:pt x="15718" y="3752"/>
                  </a:cubicBezTo>
                  <a:cubicBezTo>
                    <a:pt x="15820" y="3549"/>
                    <a:pt x="16023" y="3549"/>
                    <a:pt x="16225" y="3549"/>
                  </a:cubicBezTo>
                  <a:cubicBezTo>
                    <a:pt x="16428" y="3549"/>
                    <a:pt x="16631" y="3549"/>
                    <a:pt x="16732" y="3752"/>
                  </a:cubicBezTo>
                  <a:cubicBezTo>
                    <a:pt x="17848" y="4868"/>
                    <a:pt x="17848" y="4868"/>
                    <a:pt x="17848" y="4868"/>
                  </a:cubicBezTo>
                  <a:cubicBezTo>
                    <a:pt x="18152" y="5172"/>
                    <a:pt x="18152" y="5679"/>
                    <a:pt x="17848" y="5983"/>
                  </a:cubicBezTo>
                  <a:cubicBezTo>
                    <a:pt x="17239" y="6592"/>
                    <a:pt x="17239" y="6592"/>
                    <a:pt x="17239" y="6592"/>
                  </a:cubicBezTo>
                  <a:cubicBezTo>
                    <a:pt x="17746" y="7403"/>
                    <a:pt x="18152" y="8315"/>
                    <a:pt x="18355" y="9330"/>
                  </a:cubicBezTo>
                  <a:cubicBezTo>
                    <a:pt x="19268" y="9330"/>
                    <a:pt x="19268" y="9330"/>
                    <a:pt x="19268" y="9330"/>
                  </a:cubicBezTo>
                  <a:cubicBezTo>
                    <a:pt x="19673" y="9330"/>
                    <a:pt x="20079" y="9634"/>
                    <a:pt x="20079" y="10039"/>
                  </a:cubicBezTo>
                  <a:cubicBezTo>
                    <a:pt x="20079" y="11662"/>
                    <a:pt x="20079" y="11662"/>
                    <a:pt x="20079" y="11662"/>
                  </a:cubicBezTo>
                  <a:cubicBezTo>
                    <a:pt x="20079" y="12068"/>
                    <a:pt x="19673" y="12372"/>
                    <a:pt x="19268" y="12372"/>
                  </a:cubicBezTo>
                  <a:cubicBezTo>
                    <a:pt x="18355" y="12372"/>
                    <a:pt x="18355" y="12372"/>
                    <a:pt x="18355" y="12372"/>
                  </a:cubicBezTo>
                  <a:cubicBezTo>
                    <a:pt x="18152" y="13386"/>
                    <a:pt x="17746" y="14299"/>
                    <a:pt x="17239" y="15110"/>
                  </a:cubicBezTo>
                  <a:cubicBezTo>
                    <a:pt x="17848" y="15718"/>
                    <a:pt x="17848" y="15718"/>
                    <a:pt x="17848" y="15718"/>
                  </a:cubicBezTo>
                  <a:cubicBezTo>
                    <a:pt x="18152" y="16023"/>
                    <a:pt x="18152" y="16530"/>
                    <a:pt x="17848" y="16834"/>
                  </a:cubicBezTo>
                  <a:cubicBezTo>
                    <a:pt x="16732" y="17949"/>
                    <a:pt x="16732" y="17949"/>
                    <a:pt x="16732" y="17949"/>
                  </a:cubicBezTo>
                  <a:cubicBezTo>
                    <a:pt x="16631" y="18051"/>
                    <a:pt x="16428" y="18152"/>
                    <a:pt x="16225" y="18152"/>
                  </a:cubicBezTo>
                  <a:cubicBezTo>
                    <a:pt x="16023" y="18152"/>
                    <a:pt x="15820" y="18051"/>
                    <a:pt x="15718" y="17949"/>
                  </a:cubicBezTo>
                  <a:cubicBezTo>
                    <a:pt x="15008" y="17239"/>
                    <a:pt x="15008" y="17239"/>
                    <a:pt x="15008" y="17239"/>
                  </a:cubicBezTo>
                  <a:cubicBezTo>
                    <a:pt x="14197" y="17848"/>
                    <a:pt x="13285" y="18254"/>
                    <a:pt x="12270" y="18456"/>
                  </a:cubicBezTo>
                  <a:cubicBezTo>
                    <a:pt x="12270" y="19369"/>
                    <a:pt x="12270" y="19369"/>
                    <a:pt x="12270" y="19369"/>
                  </a:cubicBezTo>
                  <a:cubicBezTo>
                    <a:pt x="12270" y="19775"/>
                    <a:pt x="11966" y="20079"/>
                    <a:pt x="11561" y="20079"/>
                  </a:cubicBezTo>
                  <a:cubicBezTo>
                    <a:pt x="10039" y="20079"/>
                    <a:pt x="10039" y="20079"/>
                    <a:pt x="10039" y="20079"/>
                  </a:cubicBezTo>
                  <a:cubicBezTo>
                    <a:pt x="9532" y="20079"/>
                    <a:pt x="9228" y="19775"/>
                    <a:pt x="9228" y="19369"/>
                  </a:cubicBezTo>
                  <a:cubicBezTo>
                    <a:pt x="9228" y="18456"/>
                    <a:pt x="9228" y="18456"/>
                    <a:pt x="9228" y="18456"/>
                  </a:cubicBezTo>
                  <a:cubicBezTo>
                    <a:pt x="8214" y="18254"/>
                    <a:pt x="7301" y="17848"/>
                    <a:pt x="6490" y="17239"/>
                  </a:cubicBezTo>
                  <a:cubicBezTo>
                    <a:pt x="5882" y="17949"/>
                    <a:pt x="5882" y="17949"/>
                    <a:pt x="5882" y="17949"/>
                  </a:cubicBezTo>
                  <a:cubicBezTo>
                    <a:pt x="5679" y="18051"/>
                    <a:pt x="5476" y="18152"/>
                    <a:pt x="5273" y="18152"/>
                  </a:cubicBezTo>
                  <a:cubicBezTo>
                    <a:pt x="5070" y="18152"/>
                    <a:pt x="4868" y="18051"/>
                    <a:pt x="4766" y="17949"/>
                  </a:cubicBezTo>
                  <a:cubicBezTo>
                    <a:pt x="3651" y="16834"/>
                    <a:pt x="3651" y="16834"/>
                    <a:pt x="3651" y="16834"/>
                  </a:cubicBezTo>
                  <a:cubicBezTo>
                    <a:pt x="3346" y="16530"/>
                    <a:pt x="3346" y="16023"/>
                    <a:pt x="3651" y="15718"/>
                  </a:cubicBezTo>
                  <a:cubicBezTo>
                    <a:pt x="4361" y="15110"/>
                    <a:pt x="4361" y="15110"/>
                    <a:pt x="4361" y="15110"/>
                  </a:cubicBezTo>
                  <a:cubicBezTo>
                    <a:pt x="3854" y="14299"/>
                    <a:pt x="3448" y="13386"/>
                    <a:pt x="3245" y="12372"/>
                  </a:cubicBezTo>
                  <a:cubicBezTo>
                    <a:pt x="2231" y="12372"/>
                    <a:pt x="2231" y="12372"/>
                    <a:pt x="2231" y="12372"/>
                  </a:cubicBezTo>
                  <a:cubicBezTo>
                    <a:pt x="1825" y="12372"/>
                    <a:pt x="1521" y="12068"/>
                    <a:pt x="1521" y="11662"/>
                  </a:cubicBezTo>
                  <a:cubicBezTo>
                    <a:pt x="1521" y="10039"/>
                    <a:pt x="1521" y="10039"/>
                    <a:pt x="1521" y="10039"/>
                  </a:cubicBezTo>
                  <a:cubicBezTo>
                    <a:pt x="1521" y="9634"/>
                    <a:pt x="1825" y="9330"/>
                    <a:pt x="2231" y="9330"/>
                  </a:cubicBezTo>
                  <a:cubicBezTo>
                    <a:pt x="3245" y="9330"/>
                    <a:pt x="3245" y="9330"/>
                    <a:pt x="3245" y="9330"/>
                  </a:cubicBezTo>
                  <a:cubicBezTo>
                    <a:pt x="3448" y="8315"/>
                    <a:pt x="3854" y="7403"/>
                    <a:pt x="4361" y="6592"/>
                  </a:cubicBezTo>
                  <a:cubicBezTo>
                    <a:pt x="3651" y="5983"/>
                    <a:pt x="3651" y="5983"/>
                    <a:pt x="3651" y="5983"/>
                  </a:cubicBezTo>
                  <a:cubicBezTo>
                    <a:pt x="3346" y="5679"/>
                    <a:pt x="3346" y="5172"/>
                    <a:pt x="3651" y="4868"/>
                  </a:cubicBezTo>
                  <a:cubicBezTo>
                    <a:pt x="4766" y="3752"/>
                    <a:pt x="4766" y="3752"/>
                    <a:pt x="4766" y="3752"/>
                  </a:cubicBezTo>
                  <a:cubicBezTo>
                    <a:pt x="4868" y="3549"/>
                    <a:pt x="5070" y="3549"/>
                    <a:pt x="5273" y="3549"/>
                  </a:cubicBezTo>
                  <a:cubicBezTo>
                    <a:pt x="5476" y="3549"/>
                    <a:pt x="5679" y="3549"/>
                    <a:pt x="5882" y="3752"/>
                  </a:cubicBezTo>
                  <a:cubicBezTo>
                    <a:pt x="6490" y="4462"/>
                    <a:pt x="6490" y="4462"/>
                    <a:pt x="6490" y="4462"/>
                  </a:cubicBezTo>
                  <a:cubicBezTo>
                    <a:pt x="7301" y="3854"/>
                    <a:pt x="8214" y="3448"/>
                    <a:pt x="9228" y="3245"/>
                  </a:cubicBezTo>
                  <a:cubicBezTo>
                    <a:pt x="9228" y="2332"/>
                    <a:pt x="9228" y="2332"/>
                    <a:pt x="9228" y="2332"/>
                  </a:cubicBezTo>
                  <a:cubicBezTo>
                    <a:pt x="9228" y="1927"/>
                    <a:pt x="9532" y="1623"/>
                    <a:pt x="10039" y="1623"/>
                  </a:cubicBezTo>
                  <a:cubicBezTo>
                    <a:pt x="11561" y="1623"/>
                    <a:pt x="11561" y="1623"/>
                    <a:pt x="11561" y="1623"/>
                  </a:cubicBezTo>
                  <a:moveTo>
                    <a:pt x="11561" y="0"/>
                  </a:moveTo>
                  <a:cubicBezTo>
                    <a:pt x="10039" y="0"/>
                    <a:pt x="10039" y="0"/>
                    <a:pt x="10039" y="0"/>
                  </a:cubicBezTo>
                  <a:cubicBezTo>
                    <a:pt x="8823" y="0"/>
                    <a:pt x="7808" y="913"/>
                    <a:pt x="7707" y="2130"/>
                  </a:cubicBezTo>
                  <a:cubicBezTo>
                    <a:pt x="7403" y="2231"/>
                    <a:pt x="7099" y="2332"/>
                    <a:pt x="6794" y="2535"/>
                  </a:cubicBezTo>
                  <a:cubicBezTo>
                    <a:pt x="6389" y="2130"/>
                    <a:pt x="5882" y="2028"/>
                    <a:pt x="5273" y="2028"/>
                  </a:cubicBezTo>
                  <a:cubicBezTo>
                    <a:pt x="4665" y="2028"/>
                    <a:pt x="4158" y="2231"/>
                    <a:pt x="3651" y="2637"/>
                  </a:cubicBezTo>
                  <a:cubicBezTo>
                    <a:pt x="2535" y="3752"/>
                    <a:pt x="2535" y="3752"/>
                    <a:pt x="2535" y="3752"/>
                  </a:cubicBezTo>
                  <a:cubicBezTo>
                    <a:pt x="2130" y="4158"/>
                    <a:pt x="1927" y="4766"/>
                    <a:pt x="1927" y="5375"/>
                  </a:cubicBezTo>
                  <a:cubicBezTo>
                    <a:pt x="1927" y="5882"/>
                    <a:pt x="2130" y="6490"/>
                    <a:pt x="2434" y="6896"/>
                  </a:cubicBezTo>
                  <a:cubicBezTo>
                    <a:pt x="2332" y="7200"/>
                    <a:pt x="2130" y="7504"/>
                    <a:pt x="2028" y="7808"/>
                  </a:cubicBezTo>
                  <a:cubicBezTo>
                    <a:pt x="913" y="7910"/>
                    <a:pt x="0" y="8924"/>
                    <a:pt x="0" y="10039"/>
                  </a:cubicBezTo>
                  <a:cubicBezTo>
                    <a:pt x="0" y="11662"/>
                    <a:pt x="0" y="11662"/>
                    <a:pt x="0" y="11662"/>
                  </a:cubicBezTo>
                  <a:cubicBezTo>
                    <a:pt x="0" y="12777"/>
                    <a:pt x="913" y="13792"/>
                    <a:pt x="2028" y="13893"/>
                  </a:cubicBezTo>
                  <a:cubicBezTo>
                    <a:pt x="2130" y="14197"/>
                    <a:pt x="2332" y="14501"/>
                    <a:pt x="2434" y="14806"/>
                  </a:cubicBezTo>
                  <a:cubicBezTo>
                    <a:pt x="2130" y="15211"/>
                    <a:pt x="1927" y="15718"/>
                    <a:pt x="1927" y="16327"/>
                  </a:cubicBezTo>
                  <a:cubicBezTo>
                    <a:pt x="1927" y="16935"/>
                    <a:pt x="2130" y="17544"/>
                    <a:pt x="2535" y="17949"/>
                  </a:cubicBezTo>
                  <a:cubicBezTo>
                    <a:pt x="3651" y="19065"/>
                    <a:pt x="3651" y="19065"/>
                    <a:pt x="3651" y="19065"/>
                  </a:cubicBezTo>
                  <a:cubicBezTo>
                    <a:pt x="4158" y="19470"/>
                    <a:pt x="4665" y="19673"/>
                    <a:pt x="5273" y="19673"/>
                  </a:cubicBezTo>
                  <a:cubicBezTo>
                    <a:pt x="5882" y="19673"/>
                    <a:pt x="6389" y="19572"/>
                    <a:pt x="6794" y="19166"/>
                  </a:cubicBezTo>
                  <a:cubicBezTo>
                    <a:pt x="7099" y="19369"/>
                    <a:pt x="7403" y="19470"/>
                    <a:pt x="7707" y="19572"/>
                  </a:cubicBezTo>
                  <a:cubicBezTo>
                    <a:pt x="7808" y="20789"/>
                    <a:pt x="8823" y="21600"/>
                    <a:pt x="10039" y="21600"/>
                  </a:cubicBezTo>
                  <a:cubicBezTo>
                    <a:pt x="11561" y="21600"/>
                    <a:pt x="11561" y="21600"/>
                    <a:pt x="11561" y="21600"/>
                  </a:cubicBezTo>
                  <a:cubicBezTo>
                    <a:pt x="12777" y="21600"/>
                    <a:pt x="13690" y="20789"/>
                    <a:pt x="13893" y="19572"/>
                  </a:cubicBezTo>
                  <a:cubicBezTo>
                    <a:pt x="14197" y="19470"/>
                    <a:pt x="14501" y="19369"/>
                    <a:pt x="14806" y="19166"/>
                  </a:cubicBezTo>
                  <a:cubicBezTo>
                    <a:pt x="15211" y="19572"/>
                    <a:pt x="15718" y="19673"/>
                    <a:pt x="16225" y="19673"/>
                  </a:cubicBezTo>
                  <a:cubicBezTo>
                    <a:pt x="16834" y="19673"/>
                    <a:pt x="17442" y="19470"/>
                    <a:pt x="17848" y="19065"/>
                  </a:cubicBezTo>
                  <a:cubicBezTo>
                    <a:pt x="18963" y="17949"/>
                    <a:pt x="18963" y="17949"/>
                    <a:pt x="18963" y="17949"/>
                  </a:cubicBezTo>
                  <a:cubicBezTo>
                    <a:pt x="19369" y="17544"/>
                    <a:pt x="19673" y="16935"/>
                    <a:pt x="19673" y="16327"/>
                  </a:cubicBezTo>
                  <a:cubicBezTo>
                    <a:pt x="19673" y="15718"/>
                    <a:pt x="19470" y="15211"/>
                    <a:pt x="19065" y="14806"/>
                  </a:cubicBezTo>
                  <a:cubicBezTo>
                    <a:pt x="19268" y="14501"/>
                    <a:pt x="19369" y="14197"/>
                    <a:pt x="19470" y="13893"/>
                  </a:cubicBezTo>
                  <a:cubicBezTo>
                    <a:pt x="20687" y="13792"/>
                    <a:pt x="21600" y="12777"/>
                    <a:pt x="21600" y="11662"/>
                  </a:cubicBezTo>
                  <a:cubicBezTo>
                    <a:pt x="21600" y="10039"/>
                    <a:pt x="21600" y="10039"/>
                    <a:pt x="21600" y="10039"/>
                  </a:cubicBezTo>
                  <a:cubicBezTo>
                    <a:pt x="21600" y="8924"/>
                    <a:pt x="20687" y="7910"/>
                    <a:pt x="19470" y="7808"/>
                  </a:cubicBezTo>
                  <a:cubicBezTo>
                    <a:pt x="19369" y="7504"/>
                    <a:pt x="19268" y="7200"/>
                    <a:pt x="19065" y="6896"/>
                  </a:cubicBezTo>
                  <a:cubicBezTo>
                    <a:pt x="19470" y="6490"/>
                    <a:pt x="19673" y="5882"/>
                    <a:pt x="19673" y="5375"/>
                  </a:cubicBezTo>
                  <a:cubicBezTo>
                    <a:pt x="19673" y="4766"/>
                    <a:pt x="19369" y="4158"/>
                    <a:pt x="18963" y="3752"/>
                  </a:cubicBezTo>
                  <a:cubicBezTo>
                    <a:pt x="17848" y="2637"/>
                    <a:pt x="17848" y="2637"/>
                    <a:pt x="17848" y="2637"/>
                  </a:cubicBezTo>
                  <a:cubicBezTo>
                    <a:pt x="17442" y="2231"/>
                    <a:pt x="16834" y="2028"/>
                    <a:pt x="16225" y="2028"/>
                  </a:cubicBezTo>
                  <a:cubicBezTo>
                    <a:pt x="15718" y="2028"/>
                    <a:pt x="15211" y="2130"/>
                    <a:pt x="14806" y="2535"/>
                  </a:cubicBezTo>
                  <a:cubicBezTo>
                    <a:pt x="14501" y="2332"/>
                    <a:pt x="14197" y="2231"/>
                    <a:pt x="13893" y="2130"/>
                  </a:cubicBezTo>
                  <a:cubicBezTo>
                    <a:pt x="13690" y="913"/>
                    <a:pt x="12777" y="0"/>
                    <a:pt x="1156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0" name="Freeform 10"/>
            <p:cNvSpPr/>
            <p:nvPr/>
          </p:nvSpPr>
          <p:spPr>
            <a:xfrm>
              <a:off x="311913" y="175170"/>
              <a:ext cx="101416" cy="99571"/>
            </a:xfrm>
            <a:custGeom>
              <a:avLst/>
              <a:gdLst/>
              <a:ahLst/>
              <a:cxnLst>
                <a:cxn ang="0">
                  <a:pos x="wd2" y="hd2"/>
                </a:cxn>
                <a:cxn ang="5400000">
                  <a:pos x="wd2" y="hd2"/>
                </a:cxn>
                <a:cxn ang="10800000">
                  <a:pos x="wd2" y="hd2"/>
                </a:cxn>
                <a:cxn ang="16200000">
                  <a:pos x="wd2" y="hd2"/>
                </a:cxn>
              </a:cxnLst>
              <a:rect l="0" t="0" r="r" b="b"/>
              <a:pathLst>
                <a:path w="21600" h="21600" extrusionOk="0">
                  <a:moveTo>
                    <a:pt x="10691" y="21600"/>
                  </a:moveTo>
                  <a:cubicBezTo>
                    <a:pt x="4800" y="21600"/>
                    <a:pt x="0" y="16800"/>
                    <a:pt x="0" y="10909"/>
                  </a:cubicBezTo>
                  <a:cubicBezTo>
                    <a:pt x="0" y="5018"/>
                    <a:pt x="4800" y="0"/>
                    <a:pt x="10691" y="0"/>
                  </a:cubicBezTo>
                  <a:cubicBezTo>
                    <a:pt x="16582" y="0"/>
                    <a:pt x="21600" y="5018"/>
                    <a:pt x="21600" y="10909"/>
                  </a:cubicBezTo>
                  <a:cubicBezTo>
                    <a:pt x="21600" y="16800"/>
                    <a:pt x="16582" y="21600"/>
                    <a:pt x="10691" y="21600"/>
                  </a:cubicBezTo>
                  <a:close/>
                  <a:moveTo>
                    <a:pt x="10691" y="1745"/>
                  </a:moveTo>
                  <a:cubicBezTo>
                    <a:pt x="5673" y="1745"/>
                    <a:pt x="1527" y="5891"/>
                    <a:pt x="1527" y="10909"/>
                  </a:cubicBezTo>
                  <a:cubicBezTo>
                    <a:pt x="1527" y="15927"/>
                    <a:pt x="5673" y="20073"/>
                    <a:pt x="10691" y="20073"/>
                  </a:cubicBezTo>
                  <a:cubicBezTo>
                    <a:pt x="15709" y="20073"/>
                    <a:pt x="19855" y="15927"/>
                    <a:pt x="19855" y="10909"/>
                  </a:cubicBezTo>
                  <a:cubicBezTo>
                    <a:pt x="19855" y="5891"/>
                    <a:pt x="15709" y="1745"/>
                    <a:pt x="10691" y="17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1" name="Freeform 11"/>
            <p:cNvSpPr/>
            <p:nvPr/>
          </p:nvSpPr>
          <p:spPr>
            <a:xfrm>
              <a:off x="335883" y="197297"/>
              <a:ext cx="53475" cy="55318"/>
            </a:xfrm>
            <a:custGeom>
              <a:avLst/>
              <a:gdLst/>
              <a:ahLst/>
              <a:cxnLst>
                <a:cxn ang="0">
                  <a:pos x="wd2" y="hd2"/>
                </a:cxn>
                <a:cxn ang="5400000">
                  <a:pos x="wd2" y="hd2"/>
                </a:cxn>
                <a:cxn ang="10800000">
                  <a:pos x="wd2" y="hd2"/>
                </a:cxn>
                <a:cxn ang="16200000">
                  <a:pos x="wd2" y="hd2"/>
                </a:cxn>
              </a:cxnLst>
              <a:rect l="0" t="0" r="r" b="b"/>
              <a:pathLst>
                <a:path w="21600" h="21600" extrusionOk="0">
                  <a:moveTo>
                    <a:pt x="10596" y="21600"/>
                  </a:moveTo>
                  <a:cubicBezTo>
                    <a:pt x="4891" y="21600"/>
                    <a:pt x="0" y="16800"/>
                    <a:pt x="0" y="10800"/>
                  </a:cubicBezTo>
                  <a:cubicBezTo>
                    <a:pt x="0" y="4800"/>
                    <a:pt x="4891" y="0"/>
                    <a:pt x="10596" y="0"/>
                  </a:cubicBezTo>
                  <a:cubicBezTo>
                    <a:pt x="16709" y="0"/>
                    <a:pt x="21600" y="4800"/>
                    <a:pt x="21600" y="10800"/>
                  </a:cubicBezTo>
                  <a:cubicBezTo>
                    <a:pt x="21600" y="16800"/>
                    <a:pt x="16709" y="21600"/>
                    <a:pt x="10596" y="21600"/>
                  </a:cubicBezTo>
                  <a:close/>
                  <a:moveTo>
                    <a:pt x="10596" y="3200"/>
                  </a:moveTo>
                  <a:cubicBezTo>
                    <a:pt x="6521" y="3200"/>
                    <a:pt x="2853" y="6400"/>
                    <a:pt x="2853" y="10800"/>
                  </a:cubicBezTo>
                  <a:cubicBezTo>
                    <a:pt x="2853" y="14800"/>
                    <a:pt x="6521" y="18400"/>
                    <a:pt x="10596" y="18400"/>
                  </a:cubicBezTo>
                  <a:cubicBezTo>
                    <a:pt x="15079" y="18400"/>
                    <a:pt x="18340" y="14800"/>
                    <a:pt x="18340" y="10800"/>
                  </a:cubicBezTo>
                  <a:cubicBezTo>
                    <a:pt x="18340" y="6400"/>
                    <a:pt x="15079" y="3200"/>
                    <a:pt x="10596" y="3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81" name="Group 289"/>
          <p:cNvGrpSpPr/>
          <p:nvPr/>
        </p:nvGrpSpPr>
        <p:grpSpPr>
          <a:xfrm>
            <a:off x="16532372" y="10611439"/>
            <a:ext cx="720013" cy="979501"/>
            <a:chOff x="0" y="0"/>
            <a:chExt cx="720012" cy="979500"/>
          </a:xfrm>
        </p:grpSpPr>
        <p:sp>
          <p:nvSpPr>
            <p:cNvPr id="1373" name="Freeform 17"/>
            <p:cNvSpPr/>
            <p:nvPr/>
          </p:nvSpPr>
          <p:spPr>
            <a:xfrm>
              <a:off x="269470" y="329351"/>
              <a:ext cx="222420" cy="54180"/>
            </a:xfrm>
            <a:custGeom>
              <a:avLst/>
              <a:gdLst/>
              <a:ahLst/>
              <a:cxnLst>
                <a:cxn ang="0">
                  <a:pos x="wd2" y="hd2"/>
                </a:cxn>
                <a:cxn ang="5400000">
                  <a:pos x="wd2" y="hd2"/>
                </a:cxn>
                <a:cxn ang="10800000">
                  <a:pos x="wd2" y="hd2"/>
                </a:cxn>
                <a:cxn ang="16200000">
                  <a:pos x="wd2" y="hd2"/>
                </a:cxn>
              </a:cxnLst>
              <a:rect l="0" t="0" r="r" b="b"/>
              <a:pathLst>
                <a:path w="21600" h="21600" extrusionOk="0">
                  <a:moveTo>
                    <a:pt x="19274" y="0"/>
                  </a:moveTo>
                  <a:cubicBezTo>
                    <a:pt x="2326" y="0"/>
                    <a:pt x="2326" y="0"/>
                    <a:pt x="2326" y="0"/>
                  </a:cubicBezTo>
                  <a:cubicBezTo>
                    <a:pt x="997" y="0"/>
                    <a:pt x="0" y="5400"/>
                    <a:pt x="0" y="10800"/>
                  </a:cubicBezTo>
                  <a:cubicBezTo>
                    <a:pt x="0" y="16200"/>
                    <a:pt x="997" y="21600"/>
                    <a:pt x="2326" y="21600"/>
                  </a:cubicBezTo>
                  <a:cubicBezTo>
                    <a:pt x="19274" y="21600"/>
                    <a:pt x="19274" y="21600"/>
                    <a:pt x="19274" y="21600"/>
                  </a:cubicBezTo>
                  <a:cubicBezTo>
                    <a:pt x="20603" y="21600"/>
                    <a:pt x="21600" y="16200"/>
                    <a:pt x="21600" y="10800"/>
                  </a:cubicBezTo>
                  <a:cubicBezTo>
                    <a:pt x="21600" y="5400"/>
                    <a:pt x="20603" y="0"/>
                    <a:pt x="19274"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4" name="Freeform 18"/>
            <p:cNvSpPr/>
            <p:nvPr/>
          </p:nvSpPr>
          <p:spPr>
            <a:xfrm>
              <a:off x="269470" y="479056"/>
              <a:ext cx="222420" cy="54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603" y="0"/>
                    <a:pt x="19274" y="0"/>
                  </a:cubicBezTo>
                  <a:cubicBezTo>
                    <a:pt x="2326" y="0"/>
                    <a:pt x="2326" y="0"/>
                    <a:pt x="2326" y="0"/>
                  </a:cubicBezTo>
                  <a:cubicBezTo>
                    <a:pt x="997" y="0"/>
                    <a:pt x="0" y="5400"/>
                    <a:pt x="0" y="10800"/>
                  </a:cubicBezTo>
                  <a:cubicBezTo>
                    <a:pt x="0" y="16200"/>
                    <a:pt x="997" y="21600"/>
                    <a:pt x="2326" y="21600"/>
                  </a:cubicBezTo>
                  <a:cubicBezTo>
                    <a:pt x="19274" y="21600"/>
                    <a:pt x="19274" y="21600"/>
                    <a:pt x="19274" y="21600"/>
                  </a:cubicBezTo>
                  <a:cubicBezTo>
                    <a:pt x="20603" y="21600"/>
                    <a:pt x="21600" y="16200"/>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5" name="Freeform 19"/>
            <p:cNvSpPr/>
            <p:nvPr/>
          </p:nvSpPr>
          <p:spPr>
            <a:xfrm>
              <a:off x="153982" y="309390"/>
              <a:ext cx="92676" cy="9410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15951" y="16364"/>
                  </a:moveTo>
                  <a:lnTo>
                    <a:pt x="5649" y="16364"/>
                  </a:lnTo>
                  <a:lnTo>
                    <a:pt x="5649" y="6218"/>
                  </a:lnTo>
                  <a:lnTo>
                    <a:pt x="15951" y="6218"/>
                  </a:lnTo>
                  <a:lnTo>
                    <a:pt x="15951" y="1636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6" name="Freeform 20"/>
            <p:cNvSpPr/>
            <p:nvPr/>
          </p:nvSpPr>
          <p:spPr>
            <a:xfrm>
              <a:off x="153982" y="459096"/>
              <a:ext cx="92676" cy="941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15951" y="15382"/>
                  </a:moveTo>
                  <a:lnTo>
                    <a:pt x="5649" y="15382"/>
                  </a:lnTo>
                  <a:lnTo>
                    <a:pt x="5649" y="5236"/>
                  </a:lnTo>
                  <a:lnTo>
                    <a:pt x="15951" y="5236"/>
                  </a:lnTo>
                  <a:lnTo>
                    <a:pt x="15951" y="1538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7" name="Freeform 21"/>
            <p:cNvSpPr/>
            <p:nvPr/>
          </p:nvSpPr>
          <p:spPr>
            <a:xfrm>
              <a:off x="153982" y="608801"/>
              <a:ext cx="92676" cy="94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21600"/>
                  </a:lnTo>
                  <a:close/>
                  <a:moveTo>
                    <a:pt x="5649" y="5236"/>
                  </a:moveTo>
                  <a:lnTo>
                    <a:pt x="15951" y="5236"/>
                  </a:lnTo>
                  <a:lnTo>
                    <a:pt x="15951" y="15382"/>
                  </a:lnTo>
                  <a:lnTo>
                    <a:pt x="5649" y="15382"/>
                  </a:lnTo>
                  <a:lnTo>
                    <a:pt x="5649" y="523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8" name="Freeform 22"/>
            <p:cNvSpPr/>
            <p:nvPr/>
          </p:nvSpPr>
          <p:spPr>
            <a:xfrm>
              <a:off x="269470" y="628761"/>
              <a:ext cx="181073" cy="51329"/>
            </a:xfrm>
            <a:custGeom>
              <a:avLst/>
              <a:gdLst/>
              <a:ahLst/>
              <a:cxnLst>
                <a:cxn ang="0">
                  <a:pos x="wd2" y="hd2"/>
                </a:cxn>
                <a:cxn ang="5400000">
                  <a:pos x="wd2" y="hd2"/>
                </a:cxn>
                <a:cxn ang="10800000">
                  <a:pos x="wd2" y="hd2"/>
                </a:cxn>
                <a:cxn ang="16200000">
                  <a:pos x="wd2" y="hd2"/>
                </a:cxn>
              </a:cxnLst>
              <a:rect l="0" t="0" r="r" b="b"/>
              <a:pathLst>
                <a:path w="21600" h="21600" extrusionOk="0">
                  <a:moveTo>
                    <a:pt x="0" y="11520"/>
                  </a:moveTo>
                  <a:cubicBezTo>
                    <a:pt x="0" y="17280"/>
                    <a:pt x="1223" y="21600"/>
                    <a:pt x="2853" y="21600"/>
                  </a:cubicBezTo>
                  <a:cubicBezTo>
                    <a:pt x="14264" y="21600"/>
                    <a:pt x="14264" y="21600"/>
                    <a:pt x="14264" y="21600"/>
                  </a:cubicBezTo>
                  <a:cubicBezTo>
                    <a:pt x="16302" y="12960"/>
                    <a:pt x="18747" y="5760"/>
                    <a:pt x="21600" y="0"/>
                  </a:cubicBezTo>
                  <a:cubicBezTo>
                    <a:pt x="2853" y="0"/>
                    <a:pt x="2853" y="0"/>
                    <a:pt x="2853" y="0"/>
                  </a:cubicBezTo>
                  <a:cubicBezTo>
                    <a:pt x="1223" y="0"/>
                    <a:pt x="0" y="4320"/>
                    <a:pt x="0" y="1152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79" name="Freeform 23"/>
            <p:cNvSpPr/>
            <p:nvPr/>
          </p:nvSpPr>
          <p:spPr>
            <a:xfrm>
              <a:off x="-1" y="-1"/>
              <a:ext cx="645874" cy="903936"/>
            </a:xfrm>
            <a:custGeom>
              <a:avLst/>
              <a:gdLst/>
              <a:ahLst/>
              <a:cxnLst>
                <a:cxn ang="0">
                  <a:pos x="wd2" y="hd2"/>
                </a:cxn>
                <a:cxn ang="5400000">
                  <a:pos x="wd2" y="hd2"/>
                </a:cxn>
                <a:cxn ang="10800000">
                  <a:pos x="wd2" y="hd2"/>
                </a:cxn>
                <a:cxn ang="16200000">
                  <a:pos x="wd2" y="hd2"/>
                </a:cxn>
              </a:cxnLst>
              <a:rect l="0" t="0" r="r" b="b"/>
              <a:pathLst>
                <a:path w="21600" h="21600" extrusionOk="0">
                  <a:moveTo>
                    <a:pt x="5486" y="19814"/>
                  </a:moveTo>
                  <a:cubicBezTo>
                    <a:pt x="3886" y="19814"/>
                    <a:pt x="2514" y="18839"/>
                    <a:pt x="2514" y="17702"/>
                  </a:cubicBezTo>
                  <a:cubicBezTo>
                    <a:pt x="2514" y="6496"/>
                    <a:pt x="2514" y="6496"/>
                    <a:pt x="2514" y="6496"/>
                  </a:cubicBezTo>
                  <a:cubicBezTo>
                    <a:pt x="2514" y="5278"/>
                    <a:pt x="3886" y="4385"/>
                    <a:pt x="5486" y="4385"/>
                  </a:cubicBezTo>
                  <a:cubicBezTo>
                    <a:pt x="6514" y="4385"/>
                    <a:pt x="6514" y="4385"/>
                    <a:pt x="6514" y="4385"/>
                  </a:cubicBezTo>
                  <a:cubicBezTo>
                    <a:pt x="6629" y="4791"/>
                    <a:pt x="7200" y="5116"/>
                    <a:pt x="7886" y="5116"/>
                  </a:cubicBezTo>
                  <a:cubicBezTo>
                    <a:pt x="13829" y="5116"/>
                    <a:pt x="13829" y="5116"/>
                    <a:pt x="13829" y="5116"/>
                  </a:cubicBezTo>
                  <a:cubicBezTo>
                    <a:pt x="14400" y="5116"/>
                    <a:pt x="14971" y="4791"/>
                    <a:pt x="15200" y="4385"/>
                  </a:cubicBezTo>
                  <a:cubicBezTo>
                    <a:pt x="16114" y="4385"/>
                    <a:pt x="16114" y="4385"/>
                    <a:pt x="16114" y="4385"/>
                  </a:cubicBezTo>
                  <a:cubicBezTo>
                    <a:pt x="17714" y="4385"/>
                    <a:pt x="19086" y="5278"/>
                    <a:pt x="19086" y="6496"/>
                  </a:cubicBezTo>
                  <a:cubicBezTo>
                    <a:pt x="19086" y="14454"/>
                    <a:pt x="19086" y="14454"/>
                    <a:pt x="19086" y="14454"/>
                  </a:cubicBezTo>
                  <a:cubicBezTo>
                    <a:pt x="20000" y="14535"/>
                    <a:pt x="20800" y="14698"/>
                    <a:pt x="21600" y="14941"/>
                  </a:cubicBezTo>
                  <a:cubicBezTo>
                    <a:pt x="21600" y="6496"/>
                    <a:pt x="21600" y="6496"/>
                    <a:pt x="21600" y="6496"/>
                  </a:cubicBezTo>
                  <a:cubicBezTo>
                    <a:pt x="21600" y="4304"/>
                    <a:pt x="19086" y="2598"/>
                    <a:pt x="16114" y="2598"/>
                  </a:cubicBezTo>
                  <a:cubicBezTo>
                    <a:pt x="15200" y="2598"/>
                    <a:pt x="15200" y="2598"/>
                    <a:pt x="15200" y="2598"/>
                  </a:cubicBezTo>
                  <a:cubicBezTo>
                    <a:pt x="14971" y="2111"/>
                    <a:pt x="14400" y="1786"/>
                    <a:pt x="13829" y="1786"/>
                  </a:cubicBezTo>
                  <a:cubicBezTo>
                    <a:pt x="13371" y="1786"/>
                    <a:pt x="13371" y="1786"/>
                    <a:pt x="13371" y="1786"/>
                  </a:cubicBezTo>
                  <a:cubicBezTo>
                    <a:pt x="13371" y="812"/>
                    <a:pt x="12229" y="0"/>
                    <a:pt x="10857" y="0"/>
                  </a:cubicBezTo>
                  <a:cubicBezTo>
                    <a:pt x="9371" y="0"/>
                    <a:pt x="8229" y="812"/>
                    <a:pt x="8229" y="1786"/>
                  </a:cubicBezTo>
                  <a:cubicBezTo>
                    <a:pt x="7886" y="1786"/>
                    <a:pt x="7886" y="1786"/>
                    <a:pt x="7886" y="1786"/>
                  </a:cubicBezTo>
                  <a:cubicBezTo>
                    <a:pt x="7200" y="1786"/>
                    <a:pt x="6629" y="2111"/>
                    <a:pt x="6400" y="2598"/>
                  </a:cubicBezTo>
                  <a:cubicBezTo>
                    <a:pt x="5486" y="2598"/>
                    <a:pt x="5486" y="2598"/>
                    <a:pt x="5486" y="2598"/>
                  </a:cubicBezTo>
                  <a:cubicBezTo>
                    <a:pt x="2514" y="2598"/>
                    <a:pt x="0" y="4304"/>
                    <a:pt x="0" y="6496"/>
                  </a:cubicBezTo>
                  <a:cubicBezTo>
                    <a:pt x="0" y="17702"/>
                    <a:pt x="0" y="17702"/>
                    <a:pt x="0" y="17702"/>
                  </a:cubicBezTo>
                  <a:cubicBezTo>
                    <a:pt x="0" y="19814"/>
                    <a:pt x="2514" y="21600"/>
                    <a:pt x="5486" y="21600"/>
                  </a:cubicBezTo>
                  <a:cubicBezTo>
                    <a:pt x="12229" y="21600"/>
                    <a:pt x="12229" y="21600"/>
                    <a:pt x="12229" y="21600"/>
                  </a:cubicBezTo>
                  <a:cubicBezTo>
                    <a:pt x="11886" y="21032"/>
                    <a:pt x="11657" y="20463"/>
                    <a:pt x="11543" y="19814"/>
                  </a:cubicBezTo>
                  <a:lnTo>
                    <a:pt x="5486" y="19814"/>
                  </a:lnTo>
                  <a:close/>
                  <a:moveTo>
                    <a:pt x="10857" y="1137"/>
                  </a:moveTo>
                  <a:cubicBezTo>
                    <a:pt x="11314" y="1137"/>
                    <a:pt x="11771" y="1380"/>
                    <a:pt x="11771" y="1786"/>
                  </a:cubicBezTo>
                  <a:cubicBezTo>
                    <a:pt x="9829" y="1786"/>
                    <a:pt x="9829" y="1786"/>
                    <a:pt x="9829" y="1786"/>
                  </a:cubicBezTo>
                  <a:cubicBezTo>
                    <a:pt x="9829" y="1380"/>
                    <a:pt x="10286" y="1137"/>
                    <a:pt x="10857" y="113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80" name="Freeform 24"/>
            <p:cNvSpPr/>
            <p:nvPr/>
          </p:nvSpPr>
          <p:spPr>
            <a:xfrm>
              <a:off x="382105" y="638742"/>
              <a:ext cx="337908" cy="340759"/>
            </a:xfrm>
            <a:custGeom>
              <a:avLst/>
              <a:gdLst/>
              <a:ahLst/>
              <a:cxnLst>
                <a:cxn ang="0">
                  <a:pos x="wd2" y="hd2"/>
                </a:cxn>
                <a:cxn ang="5400000">
                  <a:pos x="wd2" y="hd2"/>
                </a:cxn>
                <a:cxn ang="10800000">
                  <a:pos x="wd2" y="hd2"/>
                </a:cxn>
                <a:cxn ang="16200000">
                  <a:pos x="wd2" y="hd2"/>
                </a:cxn>
              </a:cxnLst>
              <a:rect l="0" t="0" r="r" b="b"/>
              <a:pathLst>
                <a:path w="21600" h="21600" extrusionOk="0">
                  <a:moveTo>
                    <a:pt x="10691" y="0"/>
                  </a:moveTo>
                  <a:cubicBezTo>
                    <a:pt x="4800" y="0"/>
                    <a:pt x="0" y="4968"/>
                    <a:pt x="0" y="10800"/>
                  </a:cubicBezTo>
                  <a:cubicBezTo>
                    <a:pt x="0" y="16632"/>
                    <a:pt x="4800" y="21600"/>
                    <a:pt x="10691" y="21600"/>
                  </a:cubicBezTo>
                  <a:cubicBezTo>
                    <a:pt x="16582" y="21600"/>
                    <a:pt x="21600" y="16632"/>
                    <a:pt x="21600" y="10800"/>
                  </a:cubicBezTo>
                  <a:cubicBezTo>
                    <a:pt x="21600" y="4968"/>
                    <a:pt x="16582" y="0"/>
                    <a:pt x="10691" y="0"/>
                  </a:cubicBezTo>
                  <a:close/>
                  <a:moveTo>
                    <a:pt x="9818" y="16632"/>
                  </a:moveTo>
                  <a:cubicBezTo>
                    <a:pt x="8073" y="16632"/>
                    <a:pt x="8073" y="16632"/>
                    <a:pt x="8073" y="16632"/>
                  </a:cubicBezTo>
                  <a:cubicBezTo>
                    <a:pt x="5018" y="10584"/>
                    <a:pt x="5018" y="10584"/>
                    <a:pt x="5018" y="10584"/>
                  </a:cubicBezTo>
                  <a:cubicBezTo>
                    <a:pt x="6764" y="9504"/>
                    <a:pt x="6764" y="9504"/>
                    <a:pt x="6764" y="9504"/>
                  </a:cubicBezTo>
                  <a:cubicBezTo>
                    <a:pt x="8509" y="13392"/>
                    <a:pt x="8509" y="13392"/>
                    <a:pt x="8509" y="13392"/>
                  </a:cubicBezTo>
                  <a:cubicBezTo>
                    <a:pt x="13091" y="4968"/>
                    <a:pt x="13091" y="4968"/>
                    <a:pt x="13091" y="4968"/>
                  </a:cubicBezTo>
                  <a:cubicBezTo>
                    <a:pt x="16364" y="4968"/>
                    <a:pt x="16364" y="4968"/>
                    <a:pt x="16364" y="4968"/>
                  </a:cubicBezTo>
                  <a:lnTo>
                    <a:pt x="9818" y="1663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382" name="Freeform 5"/>
          <p:cNvSpPr/>
          <p:nvPr/>
        </p:nvSpPr>
        <p:spPr>
          <a:xfrm>
            <a:off x="20294652" y="10653541"/>
            <a:ext cx="738765" cy="895304"/>
          </a:xfrm>
          <a:custGeom>
            <a:avLst/>
            <a:gdLst/>
            <a:ahLst/>
            <a:cxnLst>
              <a:cxn ang="0">
                <a:pos x="wd2" y="hd2"/>
              </a:cxn>
              <a:cxn ang="5400000">
                <a:pos x="wd2" y="hd2"/>
              </a:cxn>
              <a:cxn ang="10800000">
                <a:pos x="wd2" y="hd2"/>
              </a:cxn>
              <a:cxn ang="16200000">
                <a:pos x="wd2" y="hd2"/>
              </a:cxn>
            </a:cxnLst>
            <a:rect l="0" t="0" r="r" b="b"/>
            <a:pathLst>
              <a:path w="21576" h="21600" extrusionOk="0">
                <a:moveTo>
                  <a:pt x="21017" y="12723"/>
                </a:moveTo>
                <a:cubicBezTo>
                  <a:pt x="21017" y="12701"/>
                  <a:pt x="21017" y="12701"/>
                  <a:pt x="21017" y="12701"/>
                </a:cubicBezTo>
                <a:cubicBezTo>
                  <a:pt x="20991" y="12525"/>
                  <a:pt x="20884" y="12151"/>
                  <a:pt x="20512" y="11734"/>
                </a:cubicBezTo>
                <a:cubicBezTo>
                  <a:pt x="20086" y="11228"/>
                  <a:pt x="19395" y="10855"/>
                  <a:pt x="18517" y="10569"/>
                </a:cubicBezTo>
                <a:cubicBezTo>
                  <a:pt x="17905" y="10350"/>
                  <a:pt x="17187" y="10262"/>
                  <a:pt x="16522" y="10152"/>
                </a:cubicBezTo>
                <a:cubicBezTo>
                  <a:pt x="15804" y="10042"/>
                  <a:pt x="15059" y="9932"/>
                  <a:pt x="14420" y="9690"/>
                </a:cubicBezTo>
                <a:cubicBezTo>
                  <a:pt x="13835" y="9185"/>
                  <a:pt x="13835" y="9185"/>
                  <a:pt x="13835" y="9185"/>
                </a:cubicBezTo>
                <a:cubicBezTo>
                  <a:pt x="13383" y="8789"/>
                  <a:pt x="13383" y="8789"/>
                  <a:pt x="13383" y="8789"/>
                </a:cubicBezTo>
                <a:cubicBezTo>
                  <a:pt x="13596" y="8438"/>
                  <a:pt x="13809" y="8064"/>
                  <a:pt x="14021" y="7625"/>
                </a:cubicBezTo>
                <a:cubicBezTo>
                  <a:pt x="14154" y="7383"/>
                  <a:pt x="14261" y="7119"/>
                  <a:pt x="14367" y="6834"/>
                </a:cubicBezTo>
                <a:cubicBezTo>
                  <a:pt x="14394" y="6834"/>
                  <a:pt x="14394" y="6834"/>
                  <a:pt x="14394" y="6834"/>
                </a:cubicBezTo>
                <a:cubicBezTo>
                  <a:pt x="14394" y="6834"/>
                  <a:pt x="14394" y="6834"/>
                  <a:pt x="14420" y="6834"/>
                </a:cubicBezTo>
                <a:cubicBezTo>
                  <a:pt x="14633" y="6834"/>
                  <a:pt x="15006" y="6504"/>
                  <a:pt x="15032" y="6306"/>
                </a:cubicBezTo>
                <a:cubicBezTo>
                  <a:pt x="15165" y="4878"/>
                  <a:pt x="15165" y="4878"/>
                  <a:pt x="15165" y="4878"/>
                </a:cubicBezTo>
                <a:cubicBezTo>
                  <a:pt x="15192" y="4746"/>
                  <a:pt x="15112" y="4614"/>
                  <a:pt x="14979" y="4527"/>
                </a:cubicBezTo>
                <a:cubicBezTo>
                  <a:pt x="15511" y="3362"/>
                  <a:pt x="15511" y="3362"/>
                  <a:pt x="15511" y="3362"/>
                </a:cubicBezTo>
                <a:cubicBezTo>
                  <a:pt x="15644" y="3098"/>
                  <a:pt x="15591" y="2813"/>
                  <a:pt x="15405" y="2571"/>
                </a:cubicBezTo>
                <a:cubicBezTo>
                  <a:pt x="13915" y="747"/>
                  <a:pt x="13915" y="747"/>
                  <a:pt x="13915" y="747"/>
                </a:cubicBezTo>
                <a:cubicBezTo>
                  <a:pt x="13755" y="549"/>
                  <a:pt x="13489" y="417"/>
                  <a:pt x="13197" y="396"/>
                </a:cubicBezTo>
                <a:cubicBezTo>
                  <a:pt x="12904" y="352"/>
                  <a:pt x="12904" y="352"/>
                  <a:pt x="12904" y="352"/>
                </a:cubicBezTo>
                <a:cubicBezTo>
                  <a:pt x="12079" y="264"/>
                  <a:pt x="10723" y="88"/>
                  <a:pt x="10005" y="0"/>
                </a:cubicBezTo>
                <a:cubicBezTo>
                  <a:pt x="9951" y="0"/>
                  <a:pt x="9898" y="0"/>
                  <a:pt x="9845" y="0"/>
                </a:cubicBezTo>
                <a:cubicBezTo>
                  <a:pt x="9632" y="0"/>
                  <a:pt x="9446" y="44"/>
                  <a:pt x="9286" y="132"/>
                </a:cubicBezTo>
                <a:cubicBezTo>
                  <a:pt x="8355" y="637"/>
                  <a:pt x="8355" y="637"/>
                  <a:pt x="8355" y="637"/>
                </a:cubicBezTo>
                <a:cubicBezTo>
                  <a:pt x="7717" y="615"/>
                  <a:pt x="7717" y="615"/>
                  <a:pt x="7717" y="615"/>
                </a:cubicBezTo>
                <a:cubicBezTo>
                  <a:pt x="7318" y="615"/>
                  <a:pt x="6972" y="791"/>
                  <a:pt x="6786" y="1077"/>
                </a:cubicBezTo>
                <a:cubicBezTo>
                  <a:pt x="6546" y="1450"/>
                  <a:pt x="6227" y="2044"/>
                  <a:pt x="6094" y="2263"/>
                </a:cubicBezTo>
                <a:cubicBezTo>
                  <a:pt x="5988" y="2439"/>
                  <a:pt x="5961" y="2637"/>
                  <a:pt x="6014" y="2813"/>
                </a:cubicBezTo>
                <a:cubicBezTo>
                  <a:pt x="6068" y="3120"/>
                  <a:pt x="6227" y="3736"/>
                  <a:pt x="6440" y="4658"/>
                </a:cubicBezTo>
                <a:cubicBezTo>
                  <a:pt x="6334" y="4746"/>
                  <a:pt x="6254" y="4856"/>
                  <a:pt x="6280" y="4988"/>
                </a:cubicBezTo>
                <a:cubicBezTo>
                  <a:pt x="6413" y="6416"/>
                  <a:pt x="6413" y="6416"/>
                  <a:pt x="6413" y="6416"/>
                </a:cubicBezTo>
                <a:cubicBezTo>
                  <a:pt x="6440" y="6680"/>
                  <a:pt x="6812" y="6834"/>
                  <a:pt x="6919" y="6834"/>
                </a:cubicBezTo>
                <a:cubicBezTo>
                  <a:pt x="6945" y="6834"/>
                  <a:pt x="6945" y="6834"/>
                  <a:pt x="6945" y="6834"/>
                </a:cubicBezTo>
                <a:cubicBezTo>
                  <a:pt x="6945" y="6834"/>
                  <a:pt x="6945" y="6834"/>
                  <a:pt x="6945" y="6834"/>
                </a:cubicBezTo>
                <a:cubicBezTo>
                  <a:pt x="6972" y="6812"/>
                  <a:pt x="6999" y="6812"/>
                  <a:pt x="7025" y="6812"/>
                </a:cubicBezTo>
                <a:cubicBezTo>
                  <a:pt x="7132" y="7119"/>
                  <a:pt x="7265" y="7427"/>
                  <a:pt x="7424" y="7735"/>
                </a:cubicBezTo>
                <a:cubicBezTo>
                  <a:pt x="7610" y="8130"/>
                  <a:pt x="7797" y="8482"/>
                  <a:pt x="8009" y="8789"/>
                </a:cubicBezTo>
                <a:cubicBezTo>
                  <a:pt x="7584" y="9229"/>
                  <a:pt x="7584" y="9229"/>
                  <a:pt x="7584" y="9229"/>
                </a:cubicBezTo>
                <a:cubicBezTo>
                  <a:pt x="7132" y="9690"/>
                  <a:pt x="7132" y="9690"/>
                  <a:pt x="7132" y="9690"/>
                </a:cubicBezTo>
                <a:cubicBezTo>
                  <a:pt x="6493" y="9932"/>
                  <a:pt x="5748" y="10042"/>
                  <a:pt x="5030" y="10152"/>
                </a:cubicBezTo>
                <a:cubicBezTo>
                  <a:pt x="4365" y="10262"/>
                  <a:pt x="3674" y="10350"/>
                  <a:pt x="3035" y="10569"/>
                </a:cubicBezTo>
                <a:cubicBezTo>
                  <a:pt x="2157" y="10855"/>
                  <a:pt x="1492" y="11250"/>
                  <a:pt x="1067" y="11734"/>
                </a:cubicBezTo>
                <a:cubicBezTo>
                  <a:pt x="668" y="12151"/>
                  <a:pt x="588" y="12525"/>
                  <a:pt x="535" y="12701"/>
                </a:cubicBezTo>
                <a:cubicBezTo>
                  <a:pt x="535" y="12701"/>
                  <a:pt x="535" y="12701"/>
                  <a:pt x="535" y="12723"/>
                </a:cubicBezTo>
                <a:cubicBezTo>
                  <a:pt x="322" y="13294"/>
                  <a:pt x="56" y="16458"/>
                  <a:pt x="3" y="18546"/>
                </a:cubicBezTo>
                <a:cubicBezTo>
                  <a:pt x="-24" y="19095"/>
                  <a:pt x="162" y="19798"/>
                  <a:pt x="1572" y="20304"/>
                </a:cubicBezTo>
                <a:cubicBezTo>
                  <a:pt x="3035" y="20853"/>
                  <a:pt x="5030" y="21226"/>
                  <a:pt x="7504" y="21424"/>
                </a:cubicBezTo>
                <a:cubicBezTo>
                  <a:pt x="9366" y="21578"/>
                  <a:pt x="10776" y="21600"/>
                  <a:pt x="10776" y="21600"/>
                </a:cubicBezTo>
                <a:cubicBezTo>
                  <a:pt x="10829" y="21600"/>
                  <a:pt x="16256" y="21578"/>
                  <a:pt x="19980" y="20326"/>
                </a:cubicBezTo>
                <a:cubicBezTo>
                  <a:pt x="20007" y="20304"/>
                  <a:pt x="20007" y="20304"/>
                  <a:pt x="20007" y="20304"/>
                </a:cubicBezTo>
                <a:cubicBezTo>
                  <a:pt x="21416" y="19798"/>
                  <a:pt x="21576" y="19095"/>
                  <a:pt x="21576" y="18546"/>
                </a:cubicBezTo>
                <a:cubicBezTo>
                  <a:pt x="21496" y="16458"/>
                  <a:pt x="21230" y="13294"/>
                  <a:pt x="21017" y="12723"/>
                </a:cubicBezTo>
                <a:close/>
                <a:moveTo>
                  <a:pt x="12478" y="12942"/>
                </a:moveTo>
                <a:cubicBezTo>
                  <a:pt x="10882" y="11910"/>
                  <a:pt x="10882" y="11910"/>
                  <a:pt x="10882" y="11910"/>
                </a:cubicBezTo>
                <a:cubicBezTo>
                  <a:pt x="13303" y="9602"/>
                  <a:pt x="13303" y="9602"/>
                  <a:pt x="13303" y="9602"/>
                </a:cubicBezTo>
                <a:cubicBezTo>
                  <a:pt x="13968" y="10196"/>
                  <a:pt x="13968" y="10196"/>
                  <a:pt x="13968" y="10196"/>
                </a:cubicBezTo>
                <a:lnTo>
                  <a:pt x="12478" y="12942"/>
                </a:lnTo>
                <a:close/>
                <a:moveTo>
                  <a:pt x="9074" y="12942"/>
                </a:moveTo>
                <a:cubicBezTo>
                  <a:pt x="7584" y="10196"/>
                  <a:pt x="7584" y="10196"/>
                  <a:pt x="7584" y="10196"/>
                </a:cubicBezTo>
                <a:cubicBezTo>
                  <a:pt x="8169" y="9602"/>
                  <a:pt x="8169" y="9602"/>
                  <a:pt x="8169" y="9602"/>
                </a:cubicBezTo>
                <a:cubicBezTo>
                  <a:pt x="8169" y="9602"/>
                  <a:pt x="8169" y="9602"/>
                  <a:pt x="8169" y="9602"/>
                </a:cubicBezTo>
                <a:cubicBezTo>
                  <a:pt x="10670" y="11910"/>
                  <a:pt x="10670" y="11910"/>
                  <a:pt x="10670" y="11910"/>
                </a:cubicBezTo>
                <a:lnTo>
                  <a:pt x="9074" y="12942"/>
                </a:lnTo>
                <a:close/>
                <a:moveTo>
                  <a:pt x="20060" y="18831"/>
                </a:moveTo>
                <a:cubicBezTo>
                  <a:pt x="20007" y="18897"/>
                  <a:pt x="19874" y="19051"/>
                  <a:pt x="19421" y="19205"/>
                </a:cubicBezTo>
                <a:cubicBezTo>
                  <a:pt x="15990" y="20348"/>
                  <a:pt x="10882" y="20391"/>
                  <a:pt x="10776" y="20391"/>
                </a:cubicBezTo>
                <a:cubicBezTo>
                  <a:pt x="10670" y="20391"/>
                  <a:pt x="5323" y="20348"/>
                  <a:pt x="2157" y="19205"/>
                </a:cubicBezTo>
                <a:cubicBezTo>
                  <a:pt x="1705" y="19051"/>
                  <a:pt x="1545" y="18897"/>
                  <a:pt x="1519" y="18831"/>
                </a:cubicBezTo>
                <a:cubicBezTo>
                  <a:pt x="1466" y="18765"/>
                  <a:pt x="1466" y="18699"/>
                  <a:pt x="1466" y="18568"/>
                </a:cubicBezTo>
                <a:cubicBezTo>
                  <a:pt x="1519" y="16173"/>
                  <a:pt x="1811" y="13426"/>
                  <a:pt x="1918" y="13074"/>
                </a:cubicBezTo>
                <a:cubicBezTo>
                  <a:pt x="1944" y="13030"/>
                  <a:pt x="1971" y="12986"/>
                  <a:pt x="1971" y="12942"/>
                </a:cubicBezTo>
                <a:cubicBezTo>
                  <a:pt x="2184" y="12129"/>
                  <a:pt x="3195" y="11800"/>
                  <a:pt x="3567" y="11690"/>
                </a:cubicBezTo>
                <a:cubicBezTo>
                  <a:pt x="4073" y="11514"/>
                  <a:pt x="4684" y="11426"/>
                  <a:pt x="5323" y="11338"/>
                </a:cubicBezTo>
                <a:cubicBezTo>
                  <a:pt x="5935" y="11228"/>
                  <a:pt x="6573" y="11141"/>
                  <a:pt x="7211" y="10965"/>
                </a:cubicBezTo>
                <a:cubicBezTo>
                  <a:pt x="8409" y="13206"/>
                  <a:pt x="8409" y="13206"/>
                  <a:pt x="8409" y="13206"/>
                </a:cubicBezTo>
                <a:cubicBezTo>
                  <a:pt x="8808" y="13909"/>
                  <a:pt x="8808" y="13909"/>
                  <a:pt x="8808" y="13909"/>
                </a:cubicBezTo>
                <a:cubicBezTo>
                  <a:pt x="9526" y="13426"/>
                  <a:pt x="9526" y="13426"/>
                  <a:pt x="9526" y="13426"/>
                </a:cubicBezTo>
                <a:cubicBezTo>
                  <a:pt x="10031" y="13118"/>
                  <a:pt x="10031" y="13118"/>
                  <a:pt x="10031" y="13118"/>
                </a:cubicBezTo>
                <a:cubicBezTo>
                  <a:pt x="10058" y="13162"/>
                  <a:pt x="10058" y="13162"/>
                  <a:pt x="10058" y="13162"/>
                </a:cubicBezTo>
                <a:cubicBezTo>
                  <a:pt x="8675" y="18458"/>
                  <a:pt x="8675" y="18458"/>
                  <a:pt x="8675" y="18458"/>
                </a:cubicBezTo>
                <a:cubicBezTo>
                  <a:pt x="10776" y="20084"/>
                  <a:pt x="10776" y="20084"/>
                  <a:pt x="10776" y="20084"/>
                </a:cubicBezTo>
                <a:cubicBezTo>
                  <a:pt x="12904" y="18458"/>
                  <a:pt x="12904" y="18458"/>
                  <a:pt x="12904" y="18458"/>
                </a:cubicBezTo>
                <a:cubicBezTo>
                  <a:pt x="11521" y="13140"/>
                  <a:pt x="11521" y="13140"/>
                  <a:pt x="11521" y="13140"/>
                </a:cubicBezTo>
                <a:cubicBezTo>
                  <a:pt x="11547" y="13118"/>
                  <a:pt x="11547" y="13118"/>
                  <a:pt x="11547" y="13118"/>
                </a:cubicBezTo>
                <a:cubicBezTo>
                  <a:pt x="12026" y="13426"/>
                  <a:pt x="12026" y="13426"/>
                  <a:pt x="12026" y="13426"/>
                </a:cubicBezTo>
                <a:cubicBezTo>
                  <a:pt x="12771" y="13909"/>
                  <a:pt x="12771" y="13909"/>
                  <a:pt x="12771" y="13909"/>
                </a:cubicBezTo>
                <a:cubicBezTo>
                  <a:pt x="13143" y="13206"/>
                  <a:pt x="13143" y="13206"/>
                  <a:pt x="13143" y="13206"/>
                </a:cubicBezTo>
                <a:cubicBezTo>
                  <a:pt x="14367" y="10965"/>
                  <a:pt x="14367" y="10965"/>
                  <a:pt x="14367" y="10965"/>
                </a:cubicBezTo>
                <a:cubicBezTo>
                  <a:pt x="14979" y="11141"/>
                  <a:pt x="15617" y="11228"/>
                  <a:pt x="16256" y="11338"/>
                </a:cubicBezTo>
                <a:cubicBezTo>
                  <a:pt x="16894" y="11426"/>
                  <a:pt x="17479" y="11514"/>
                  <a:pt x="17985" y="11690"/>
                </a:cubicBezTo>
                <a:cubicBezTo>
                  <a:pt x="18384" y="11800"/>
                  <a:pt x="19395" y="12129"/>
                  <a:pt x="19608" y="12942"/>
                </a:cubicBezTo>
                <a:cubicBezTo>
                  <a:pt x="19608" y="12986"/>
                  <a:pt x="19608" y="13030"/>
                  <a:pt x="19634" y="13074"/>
                </a:cubicBezTo>
                <a:cubicBezTo>
                  <a:pt x="19741" y="13426"/>
                  <a:pt x="20033" y="16173"/>
                  <a:pt x="20113" y="18568"/>
                </a:cubicBezTo>
                <a:cubicBezTo>
                  <a:pt x="20113" y="18699"/>
                  <a:pt x="20113" y="18765"/>
                  <a:pt x="20060" y="18831"/>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385" name="Group 299"/>
          <p:cNvGrpSpPr/>
          <p:nvPr/>
        </p:nvGrpSpPr>
        <p:grpSpPr>
          <a:xfrm>
            <a:off x="22247369" y="10534700"/>
            <a:ext cx="986240" cy="1132987"/>
            <a:chOff x="0" y="0"/>
            <a:chExt cx="986239" cy="1132985"/>
          </a:xfrm>
        </p:grpSpPr>
        <p:sp>
          <p:nvSpPr>
            <p:cNvPr id="1383" name="Freeform 5"/>
            <p:cNvSpPr/>
            <p:nvPr/>
          </p:nvSpPr>
          <p:spPr>
            <a:xfrm>
              <a:off x="-1" y="0"/>
              <a:ext cx="986241" cy="1132986"/>
            </a:xfrm>
            <a:custGeom>
              <a:avLst/>
              <a:gdLst/>
              <a:ahLst/>
              <a:cxnLst>
                <a:cxn ang="0">
                  <a:pos x="wd2" y="hd2"/>
                </a:cxn>
                <a:cxn ang="5400000">
                  <a:pos x="wd2" y="hd2"/>
                </a:cxn>
                <a:cxn ang="10800000">
                  <a:pos x="wd2" y="hd2"/>
                </a:cxn>
                <a:cxn ang="16200000">
                  <a:pos x="wd2" y="hd2"/>
                </a:cxn>
              </a:cxnLst>
              <a:rect l="0" t="0" r="r" b="b"/>
              <a:pathLst>
                <a:path w="21425" h="21600" extrusionOk="0">
                  <a:moveTo>
                    <a:pt x="19321" y="2845"/>
                  </a:moveTo>
                  <a:cubicBezTo>
                    <a:pt x="18386" y="1904"/>
                    <a:pt x="17204" y="1181"/>
                    <a:pt x="15803" y="675"/>
                  </a:cubicBezTo>
                  <a:cubicBezTo>
                    <a:pt x="14511" y="241"/>
                    <a:pt x="13055" y="0"/>
                    <a:pt x="11598" y="0"/>
                  </a:cubicBezTo>
                  <a:cubicBezTo>
                    <a:pt x="9427" y="0"/>
                    <a:pt x="7284" y="506"/>
                    <a:pt x="5553" y="1422"/>
                  </a:cubicBezTo>
                  <a:cubicBezTo>
                    <a:pt x="4618" y="1904"/>
                    <a:pt x="3821" y="2507"/>
                    <a:pt x="3189" y="3206"/>
                  </a:cubicBezTo>
                  <a:cubicBezTo>
                    <a:pt x="2502" y="3954"/>
                    <a:pt x="2035" y="4773"/>
                    <a:pt x="1760" y="5689"/>
                  </a:cubicBezTo>
                  <a:cubicBezTo>
                    <a:pt x="1540" y="6461"/>
                    <a:pt x="1513" y="7353"/>
                    <a:pt x="1705" y="8076"/>
                  </a:cubicBezTo>
                  <a:cubicBezTo>
                    <a:pt x="1788" y="8341"/>
                    <a:pt x="1788" y="8341"/>
                    <a:pt x="1788" y="8341"/>
                  </a:cubicBezTo>
                  <a:cubicBezTo>
                    <a:pt x="1788" y="8413"/>
                    <a:pt x="1815" y="8486"/>
                    <a:pt x="1843" y="8534"/>
                  </a:cubicBezTo>
                  <a:cubicBezTo>
                    <a:pt x="1843" y="8558"/>
                    <a:pt x="1843" y="8582"/>
                    <a:pt x="1843" y="8582"/>
                  </a:cubicBezTo>
                  <a:cubicBezTo>
                    <a:pt x="1788" y="8679"/>
                    <a:pt x="1788" y="8679"/>
                    <a:pt x="1788" y="8679"/>
                  </a:cubicBezTo>
                  <a:cubicBezTo>
                    <a:pt x="1595" y="9040"/>
                    <a:pt x="1293" y="9402"/>
                    <a:pt x="991" y="9787"/>
                  </a:cubicBezTo>
                  <a:cubicBezTo>
                    <a:pt x="771" y="10053"/>
                    <a:pt x="524" y="10318"/>
                    <a:pt x="304" y="10631"/>
                  </a:cubicBezTo>
                  <a:cubicBezTo>
                    <a:pt x="304" y="10631"/>
                    <a:pt x="304" y="10631"/>
                    <a:pt x="304" y="10631"/>
                  </a:cubicBezTo>
                  <a:cubicBezTo>
                    <a:pt x="304" y="10631"/>
                    <a:pt x="304" y="10631"/>
                    <a:pt x="304" y="10631"/>
                  </a:cubicBezTo>
                  <a:cubicBezTo>
                    <a:pt x="304" y="10655"/>
                    <a:pt x="304" y="10655"/>
                    <a:pt x="304" y="10655"/>
                  </a:cubicBezTo>
                  <a:cubicBezTo>
                    <a:pt x="1" y="11065"/>
                    <a:pt x="-81" y="11596"/>
                    <a:pt x="84" y="12078"/>
                  </a:cubicBezTo>
                  <a:cubicBezTo>
                    <a:pt x="221" y="12463"/>
                    <a:pt x="524" y="12801"/>
                    <a:pt x="908" y="13018"/>
                  </a:cubicBezTo>
                  <a:cubicBezTo>
                    <a:pt x="881" y="13331"/>
                    <a:pt x="936" y="13621"/>
                    <a:pt x="1101" y="13886"/>
                  </a:cubicBezTo>
                  <a:cubicBezTo>
                    <a:pt x="1156" y="13982"/>
                    <a:pt x="1211" y="14079"/>
                    <a:pt x="1293" y="14151"/>
                  </a:cubicBezTo>
                  <a:cubicBezTo>
                    <a:pt x="1238" y="14537"/>
                    <a:pt x="1348" y="14922"/>
                    <a:pt x="1623" y="15236"/>
                  </a:cubicBezTo>
                  <a:cubicBezTo>
                    <a:pt x="1980" y="15646"/>
                    <a:pt x="1980" y="15646"/>
                    <a:pt x="1980" y="15646"/>
                  </a:cubicBezTo>
                  <a:cubicBezTo>
                    <a:pt x="1980" y="15718"/>
                    <a:pt x="1980" y="15766"/>
                    <a:pt x="1953" y="15838"/>
                  </a:cubicBezTo>
                  <a:cubicBezTo>
                    <a:pt x="1953" y="16079"/>
                    <a:pt x="1925" y="16393"/>
                    <a:pt x="1953" y="16730"/>
                  </a:cubicBezTo>
                  <a:cubicBezTo>
                    <a:pt x="2035" y="17237"/>
                    <a:pt x="2255" y="17646"/>
                    <a:pt x="2585" y="17984"/>
                  </a:cubicBezTo>
                  <a:cubicBezTo>
                    <a:pt x="3052" y="18418"/>
                    <a:pt x="3739" y="18635"/>
                    <a:pt x="4563" y="18635"/>
                  </a:cubicBezTo>
                  <a:cubicBezTo>
                    <a:pt x="5113" y="18635"/>
                    <a:pt x="5745" y="18538"/>
                    <a:pt x="6514" y="18346"/>
                  </a:cubicBezTo>
                  <a:cubicBezTo>
                    <a:pt x="6542" y="18779"/>
                    <a:pt x="6597" y="19310"/>
                    <a:pt x="6624" y="20009"/>
                  </a:cubicBezTo>
                  <a:cubicBezTo>
                    <a:pt x="6679" y="20901"/>
                    <a:pt x="7504" y="21600"/>
                    <a:pt x="8521" y="21600"/>
                  </a:cubicBezTo>
                  <a:cubicBezTo>
                    <a:pt x="16902" y="21600"/>
                    <a:pt x="16902" y="21600"/>
                    <a:pt x="16902" y="21600"/>
                  </a:cubicBezTo>
                  <a:cubicBezTo>
                    <a:pt x="17452" y="21600"/>
                    <a:pt x="18001" y="21383"/>
                    <a:pt x="18359" y="20997"/>
                  </a:cubicBezTo>
                  <a:cubicBezTo>
                    <a:pt x="18716" y="20612"/>
                    <a:pt x="18881" y="20105"/>
                    <a:pt x="18771" y="19623"/>
                  </a:cubicBezTo>
                  <a:cubicBezTo>
                    <a:pt x="18001" y="15863"/>
                    <a:pt x="18001" y="15863"/>
                    <a:pt x="18001" y="15863"/>
                  </a:cubicBezTo>
                  <a:cubicBezTo>
                    <a:pt x="17974" y="15670"/>
                    <a:pt x="18029" y="15501"/>
                    <a:pt x="18166" y="15356"/>
                  </a:cubicBezTo>
                  <a:cubicBezTo>
                    <a:pt x="18771" y="14705"/>
                    <a:pt x="19485" y="13934"/>
                    <a:pt x="20063" y="13042"/>
                  </a:cubicBezTo>
                  <a:cubicBezTo>
                    <a:pt x="20695" y="12078"/>
                    <a:pt x="21079" y="11089"/>
                    <a:pt x="21272" y="10053"/>
                  </a:cubicBezTo>
                  <a:cubicBezTo>
                    <a:pt x="21519" y="8558"/>
                    <a:pt x="21464" y="7184"/>
                    <a:pt x="21134" y="5954"/>
                  </a:cubicBezTo>
                  <a:cubicBezTo>
                    <a:pt x="20777" y="4773"/>
                    <a:pt x="20172" y="3713"/>
                    <a:pt x="19321" y="2845"/>
                  </a:cubicBezTo>
                  <a:close/>
                  <a:moveTo>
                    <a:pt x="19953" y="9884"/>
                  </a:moveTo>
                  <a:cubicBezTo>
                    <a:pt x="19623" y="11837"/>
                    <a:pt x="18441" y="13259"/>
                    <a:pt x="17150" y="14609"/>
                  </a:cubicBezTo>
                  <a:cubicBezTo>
                    <a:pt x="16765" y="14995"/>
                    <a:pt x="16600" y="15549"/>
                    <a:pt x="16710" y="16055"/>
                  </a:cubicBezTo>
                  <a:cubicBezTo>
                    <a:pt x="17479" y="19840"/>
                    <a:pt x="17479" y="19840"/>
                    <a:pt x="17479" y="19840"/>
                  </a:cubicBezTo>
                  <a:cubicBezTo>
                    <a:pt x="17507" y="19985"/>
                    <a:pt x="17452" y="20129"/>
                    <a:pt x="17342" y="20250"/>
                  </a:cubicBezTo>
                  <a:cubicBezTo>
                    <a:pt x="17232" y="20371"/>
                    <a:pt x="17067" y="20419"/>
                    <a:pt x="16902" y="20419"/>
                  </a:cubicBezTo>
                  <a:cubicBezTo>
                    <a:pt x="8521" y="20419"/>
                    <a:pt x="8521" y="20419"/>
                    <a:pt x="8521" y="20419"/>
                  </a:cubicBezTo>
                  <a:cubicBezTo>
                    <a:pt x="8218" y="20419"/>
                    <a:pt x="7971" y="20226"/>
                    <a:pt x="7943" y="19937"/>
                  </a:cubicBezTo>
                  <a:cubicBezTo>
                    <a:pt x="7888" y="18659"/>
                    <a:pt x="7779" y="17888"/>
                    <a:pt x="7724" y="17454"/>
                  </a:cubicBezTo>
                  <a:cubicBezTo>
                    <a:pt x="7724" y="17237"/>
                    <a:pt x="7394" y="17020"/>
                    <a:pt x="7064" y="17020"/>
                  </a:cubicBezTo>
                  <a:cubicBezTo>
                    <a:pt x="7009" y="17020"/>
                    <a:pt x="6954" y="17020"/>
                    <a:pt x="6899" y="17044"/>
                  </a:cubicBezTo>
                  <a:cubicBezTo>
                    <a:pt x="5855" y="17357"/>
                    <a:pt x="5113" y="17478"/>
                    <a:pt x="4563" y="17478"/>
                  </a:cubicBezTo>
                  <a:cubicBezTo>
                    <a:pt x="2530" y="17478"/>
                    <a:pt x="3601" y="15621"/>
                    <a:pt x="3217" y="15163"/>
                  </a:cubicBezTo>
                  <a:cubicBezTo>
                    <a:pt x="2695" y="14561"/>
                    <a:pt x="2695" y="14561"/>
                    <a:pt x="2695" y="14561"/>
                  </a:cubicBezTo>
                  <a:cubicBezTo>
                    <a:pt x="2557" y="14392"/>
                    <a:pt x="2557" y="14199"/>
                    <a:pt x="2667" y="14054"/>
                  </a:cubicBezTo>
                  <a:cubicBezTo>
                    <a:pt x="2942" y="13693"/>
                    <a:pt x="2942" y="13693"/>
                    <a:pt x="2942" y="13693"/>
                  </a:cubicBezTo>
                  <a:cubicBezTo>
                    <a:pt x="2612" y="13621"/>
                    <a:pt x="2612" y="13621"/>
                    <a:pt x="2612" y="13621"/>
                  </a:cubicBezTo>
                  <a:cubicBezTo>
                    <a:pt x="2475" y="13572"/>
                    <a:pt x="2365" y="13500"/>
                    <a:pt x="2282" y="13379"/>
                  </a:cubicBezTo>
                  <a:cubicBezTo>
                    <a:pt x="2227" y="13259"/>
                    <a:pt x="2227" y="13138"/>
                    <a:pt x="2282" y="13018"/>
                  </a:cubicBezTo>
                  <a:cubicBezTo>
                    <a:pt x="2502" y="12512"/>
                    <a:pt x="2502" y="12512"/>
                    <a:pt x="2502" y="12512"/>
                  </a:cubicBezTo>
                  <a:cubicBezTo>
                    <a:pt x="2530" y="12463"/>
                    <a:pt x="2502" y="12391"/>
                    <a:pt x="2447" y="12367"/>
                  </a:cubicBezTo>
                  <a:cubicBezTo>
                    <a:pt x="1705" y="12078"/>
                    <a:pt x="1705" y="12078"/>
                    <a:pt x="1705" y="12078"/>
                  </a:cubicBezTo>
                  <a:cubicBezTo>
                    <a:pt x="1540" y="12029"/>
                    <a:pt x="1403" y="11885"/>
                    <a:pt x="1348" y="11740"/>
                  </a:cubicBezTo>
                  <a:cubicBezTo>
                    <a:pt x="1293" y="11571"/>
                    <a:pt x="1321" y="11403"/>
                    <a:pt x="1430" y="11258"/>
                  </a:cubicBezTo>
                  <a:cubicBezTo>
                    <a:pt x="1430" y="11234"/>
                    <a:pt x="1430" y="11234"/>
                    <a:pt x="1430" y="11234"/>
                  </a:cubicBezTo>
                  <a:cubicBezTo>
                    <a:pt x="1925" y="10559"/>
                    <a:pt x="2585" y="9932"/>
                    <a:pt x="2997" y="9185"/>
                  </a:cubicBezTo>
                  <a:cubicBezTo>
                    <a:pt x="3162" y="8871"/>
                    <a:pt x="3162" y="8871"/>
                    <a:pt x="3162" y="8871"/>
                  </a:cubicBezTo>
                  <a:cubicBezTo>
                    <a:pt x="3272" y="8654"/>
                    <a:pt x="3134" y="8317"/>
                    <a:pt x="3079" y="8076"/>
                  </a:cubicBezTo>
                  <a:cubicBezTo>
                    <a:pt x="2997" y="7835"/>
                    <a:pt x="2997" y="7835"/>
                    <a:pt x="2997" y="7835"/>
                  </a:cubicBezTo>
                  <a:cubicBezTo>
                    <a:pt x="2859" y="7256"/>
                    <a:pt x="2887" y="6533"/>
                    <a:pt x="3052" y="5979"/>
                  </a:cubicBezTo>
                  <a:cubicBezTo>
                    <a:pt x="3931" y="2893"/>
                    <a:pt x="7779" y="1157"/>
                    <a:pt x="11598" y="1157"/>
                  </a:cubicBezTo>
                  <a:cubicBezTo>
                    <a:pt x="16325" y="1157"/>
                    <a:pt x="20997" y="3809"/>
                    <a:pt x="19953" y="988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84" name="Freeform 6"/>
            <p:cNvSpPr/>
            <p:nvPr/>
          </p:nvSpPr>
          <p:spPr>
            <a:xfrm>
              <a:off x="187217" y="107751"/>
              <a:ext cx="700916" cy="571294"/>
            </a:xfrm>
            <a:custGeom>
              <a:avLst/>
              <a:gdLst/>
              <a:ahLst/>
              <a:cxnLst>
                <a:cxn ang="0">
                  <a:pos x="wd2" y="hd2"/>
                </a:cxn>
                <a:cxn ang="5400000">
                  <a:pos x="wd2" y="hd2"/>
                </a:cxn>
                <a:cxn ang="10800000">
                  <a:pos x="wd2" y="hd2"/>
                </a:cxn>
                <a:cxn ang="16200000">
                  <a:pos x="wd2" y="hd2"/>
                </a:cxn>
              </a:cxnLst>
              <a:rect l="0" t="0" r="r" b="b"/>
              <a:pathLst>
                <a:path w="21600" h="21600" extrusionOk="0">
                  <a:moveTo>
                    <a:pt x="14309" y="1004"/>
                  </a:moveTo>
                  <a:cubicBezTo>
                    <a:pt x="13880" y="526"/>
                    <a:pt x="13295" y="239"/>
                    <a:pt x="12671" y="239"/>
                  </a:cubicBezTo>
                  <a:cubicBezTo>
                    <a:pt x="12282" y="239"/>
                    <a:pt x="11931" y="335"/>
                    <a:pt x="11619" y="526"/>
                  </a:cubicBezTo>
                  <a:cubicBezTo>
                    <a:pt x="11268" y="191"/>
                    <a:pt x="10878" y="0"/>
                    <a:pt x="10410" y="0"/>
                  </a:cubicBezTo>
                  <a:cubicBezTo>
                    <a:pt x="10059" y="0"/>
                    <a:pt x="9747" y="143"/>
                    <a:pt x="9474" y="335"/>
                  </a:cubicBezTo>
                  <a:cubicBezTo>
                    <a:pt x="9240" y="239"/>
                    <a:pt x="8968" y="239"/>
                    <a:pt x="8695" y="239"/>
                  </a:cubicBezTo>
                  <a:cubicBezTo>
                    <a:pt x="7915" y="239"/>
                    <a:pt x="7135" y="573"/>
                    <a:pt x="6550" y="1147"/>
                  </a:cubicBezTo>
                  <a:cubicBezTo>
                    <a:pt x="6472" y="1147"/>
                    <a:pt x="6433" y="1147"/>
                    <a:pt x="6355" y="1147"/>
                  </a:cubicBezTo>
                  <a:cubicBezTo>
                    <a:pt x="5303" y="1147"/>
                    <a:pt x="4367" y="1720"/>
                    <a:pt x="3743" y="2581"/>
                  </a:cubicBezTo>
                  <a:cubicBezTo>
                    <a:pt x="2456" y="2867"/>
                    <a:pt x="1482" y="4253"/>
                    <a:pt x="1482" y="5878"/>
                  </a:cubicBezTo>
                  <a:cubicBezTo>
                    <a:pt x="936" y="6117"/>
                    <a:pt x="585" y="6738"/>
                    <a:pt x="585" y="7455"/>
                  </a:cubicBezTo>
                  <a:cubicBezTo>
                    <a:pt x="585" y="7550"/>
                    <a:pt x="585" y="7598"/>
                    <a:pt x="585" y="7694"/>
                  </a:cubicBezTo>
                  <a:cubicBezTo>
                    <a:pt x="234" y="8363"/>
                    <a:pt x="0" y="9175"/>
                    <a:pt x="0" y="10035"/>
                  </a:cubicBezTo>
                  <a:cubicBezTo>
                    <a:pt x="0" y="11469"/>
                    <a:pt x="624" y="12712"/>
                    <a:pt x="1521" y="13476"/>
                  </a:cubicBezTo>
                  <a:cubicBezTo>
                    <a:pt x="1871" y="14719"/>
                    <a:pt x="2885" y="15627"/>
                    <a:pt x="4016" y="15627"/>
                  </a:cubicBezTo>
                  <a:cubicBezTo>
                    <a:pt x="4484" y="15627"/>
                    <a:pt x="4913" y="15483"/>
                    <a:pt x="5264" y="15244"/>
                  </a:cubicBezTo>
                  <a:cubicBezTo>
                    <a:pt x="5653" y="15865"/>
                    <a:pt x="6238" y="16296"/>
                    <a:pt x="6901" y="16439"/>
                  </a:cubicBezTo>
                  <a:cubicBezTo>
                    <a:pt x="7369" y="18064"/>
                    <a:pt x="8656" y="19258"/>
                    <a:pt x="10137" y="19258"/>
                  </a:cubicBezTo>
                  <a:cubicBezTo>
                    <a:pt x="10644" y="19258"/>
                    <a:pt x="11112" y="19115"/>
                    <a:pt x="11541" y="18876"/>
                  </a:cubicBezTo>
                  <a:cubicBezTo>
                    <a:pt x="12243" y="20501"/>
                    <a:pt x="13646" y="21600"/>
                    <a:pt x="15245" y="21600"/>
                  </a:cubicBezTo>
                  <a:cubicBezTo>
                    <a:pt x="17038" y="21600"/>
                    <a:pt x="18598" y="20214"/>
                    <a:pt x="19183" y="18255"/>
                  </a:cubicBezTo>
                  <a:cubicBezTo>
                    <a:pt x="20508" y="17395"/>
                    <a:pt x="21405" y="15674"/>
                    <a:pt x="21405" y="13715"/>
                  </a:cubicBezTo>
                  <a:cubicBezTo>
                    <a:pt x="21405" y="13381"/>
                    <a:pt x="21366" y="13094"/>
                    <a:pt x="21327" y="12759"/>
                  </a:cubicBezTo>
                  <a:cubicBezTo>
                    <a:pt x="21522" y="12281"/>
                    <a:pt x="21600" y="11756"/>
                    <a:pt x="21600" y="11230"/>
                  </a:cubicBezTo>
                  <a:cubicBezTo>
                    <a:pt x="21600" y="10322"/>
                    <a:pt x="21327" y="9510"/>
                    <a:pt x="20898" y="8841"/>
                  </a:cubicBezTo>
                  <a:cubicBezTo>
                    <a:pt x="20898" y="8697"/>
                    <a:pt x="20937" y="8506"/>
                    <a:pt x="20937" y="8315"/>
                  </a:cubicBezTo>
                  <a:cubicBezTo>
                    <a:pt x="20937" y="6881"/>
                    <a:pt x="20235" y="5639"/>
                    <a:pt x="19222" y="5065"/>
                  </a:cubicBezTo>
                  <a:cubicBezTo>
                    <a:pt x="18403" y="2724"/>
                    <a:pt x="16492" y="1051"/>
                    <a:pt x="14309" y="100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90" name="Group 302"/>
          <p:cNvGrpSpPr/>
          <p:nvPr/>
        </p:nvGrpSpPr>
        <p:grpSpPr>
          <a:xfrm>
            <a:off x="834208" y="12152186"/>
            <a:ext cx="599819" cy="720151"/>
            <a:chOff x="0" y="0"/>
            <a:chExt cx="599818" cy="720149"/>
          </a:xfrm>
        </p:grpSpPr>
        <p:sp>
          <p:nvSpPr>
            <p:cNvPr id="1386" name="Freeform 58"/>
            <p:cNvSpPr/>
            <p:nvPr/>
          </p:nvSpPr>
          <p:spPr>
            <a:xfrm>
              <a:off x="116891" y="423025"/>
              <a:ext cx="125902" cy="30217"/>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cubicBezTo>
                    <a:pt x="2700" y="21600"/>
                    <a:pt x="2700" y="21600"/>
                    <a:pt x="2700" y="21600"/>
                  </a:cubicBezTo>
                  <a:cubicBezTo>
                    <a:pt x="1350" y="21600"/>
                    <a:pt x="0" y="16200"/>
                    <a:pt x="0" y="10800"/>
                  </a:cubicBezTo>
                  <a:cubicBezTo>
                    <a:pt x="0" y="5400"/>
                    <a:pt x="1350" y="0"/>
                    <a:pt x="2700" y="0"/>
                  </a:cubicBezTo>
                  <a:cubicBezTo>
                    <a:pt x="18900" y="0"/>
                    <a:pt x="18900" y="0"/>
                    <a:pt x="18900" y="0"/>
                  </a:cubicBezTo>
                  <a:cubicBezTo>
                    <a:pt x="20250" y="0"/>
                    <a:pt x="21600" y="5400"/>
                    <a:pt x="21600" y="10800"/>
                  </a:cubicBezTo>
                  <a:cubicBezTo>
                    <a:pt x="21600" y="16200"/>
                    <a:pt x="20250" y="21600"/>
                    <a:pt x="189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87" name="Freeform 59"/>
            <p:cNvSpPr/>
            <p:nvPr/>
          </p:nvSpPr>
          <p:spPr>
            <a:xfrm>
              <a:off x="164734" y="322304"/>
              <a:ext cx="133456" cy="30217"/>
            </a:xfrm>
            <a:custGeom>
              <a:avLst/>
              <a:gdLst/>
              <a:ahLst/>
              <a:cxnLst>
                <a:cxn ang="0">
                  <a:pos x="wd2" y="hd2"/>
                </a:cxn>
                <a:cxn ang="5400000">
                  <a:pos x="wd2" y="hd2"/>
                </a:cxn>
                <a:cxn ang="10800000">
                  <a:pos x="wd2" y="hd2"/>
                </a:cxn>
                <a:cxn ang="16200000">
                  <a:pos x="wd2" y="hd2"/>
                </a:cxn>
              </a:cxnLst>
              <a:rect l="0" t="0" r="r" b="b"/>
              <a:pathLst>
                <a:path w="21600" h="21600" extrusionOk="0">
                  <a:moveTo>
                    <a:pt x="19059" y="21600"/>
                  </a:moveTo>
                  <a:cubicBezTo>
                    <a:pt x="2541" y="21600"/>
                    <a:pt x="2541" y="21600"/>
                    <a:pt x="2541" y="21600"/>
                  </a:cubicBezTo>
                  <a:cubicBezTo>
                    <a:pt x="1271" y="21600"/>
                    <a:pt x="0" y="21600"/>
                    <a:pt x="0" y="10800"/>
                  </a:cubicBezTo>
                  <a:cubicBezTo>
                    <a:pt x="0" y="5400"/>
                    <a:pt x="1271" y="0"/>
                    <a:pt x="2541" y="0"/>
                  </a:cubicBezTo>
                  <a:cubicBezTo>
                    <a:pt x="19059" y="0"/>
                    <a:pt x="19059" y="0"/>
                    <a:pt x="19059" y="0"/>
                  </a:cubicBezTo>
                  <a:cubicBezTo>
                    <a:pt x="20329" y="0"/>
                    <a:pt x="21600" y="5400"/>
                    <a:pt x="21600" y="10800"/>
                  </a:cubicBezTo>
                  <a:cubicBezTo>
                    <a:pt x="21600" y="21600"/>
                    <a:pt x="20329" y="21600"/>
                    <a:pt x="19059"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88" name="Freeform 60"/>
            <p:cNvSpPr/>
            <p:nvPr/>
          </p:nvSpPr>
          <p:spPr>
            <a:xfrm>
              <a:off x="53942" y="485976"/>
              <a:ext cx="488494" cy="186333"/>
            </a:xfrm>
            <a:custGeom>
              <a:avLst/>
              <a:gdLst/>
              <a:ahLst/>
              <a:cxnLst>
                <a:cxn ang="0">
                  <a:pos x="wd2" y="hd2"/>
                </a:cxn>
                <a:cxn ang="5400000">
                  <a:pos x="wd2" y="hd2"/>
                </a:cxn>
                <a:cxn ang="10800000">
                  <a:pos x="wd2" y="hd2"/>
                </a:cxn>
                <a:cxn ang="16200000">
                  <a:pos x="wd2" y="hd2"/>
                </a:cxn>
              </a:cxnLst>
              <a:rect l="0" t="0" r="r" b="b"/>
              <a:pathLst>
                <a:path w="21600" h="21600" extrusionOk="0">
                  <a:moveTo>
                    <a:pt x="21252" y="14400"/>
                  </a:moveTo>
                  <a:cubicBezTo>
                    <a:pt x="18116" y="0"/>
                    <a:pt x="18116" y="0"/>
                    <a:pt x="18116" y="0"/>
                  </a:cubicBezTo>
                  <a:cubicBezTo>
                    <a:pt x="3484" y="0"/>
                    <a:pt x="3484" y="0"/>
                    <a:pt x="3484" y="0"/>
                  </a:cubicBezTo>
                  <a:cubicBezTo>
                    <a:pt x="3135" y="900"/>
                    <a:pt x="2787" y="2700"/>
                    <a:pt x="2439" y="3600"/>
                  </a:cubicBezTo>
                  <a:cubicBezTo>
                    <a:pt x="5226" y="3600"/>
                    <a:pt x="5226" y="3600"/>
                    <a:pt x="5226" y="3600"/>
                  </a:cubicBezTo>
                  <a:cubicBezTo>
                    <a:pt x="5574" y="3600"/>
                    <a:pt x="5923" y="4500"/>
                    <a:pt x="5923" y="5400"/>
                  </a:cubicBezTo>
                  <a:cubicBezTo>
                    <a:pt x="5923" y="6300"/>
                    <a:pt x="5574" y="7200"/>
                    <a:pt x="5226" y="7200"/>
                  </a:cubicBezTo>
                  <a:cubicBezTo>
                    <a:pt x="1742" y="7200"/>
                    <a:pt x="1742" y="7200"/>
                    <a:pt x="1742" y="7200"/>
                  </a:cubicBezTo>
                  <a:cubicBezTo>
                    <a:pt x="1045" y="10800"/>
                    <a:pt x="348" y="14400"/>
                    <a:pt x="348" y="14400"/>
                  </a:cubicBezTo>
                  <a:cubicBezTo>
                    <a:pt x="3135" y="14400"/>
                    <a:pt x="3135" y="14400"/>
                    <a:pt x="3135" y="14400"/>
                  </a:cubicBezTo>
                  <a:cubicBezTo>
                    <a:pt x="3484" y="14400"/>
                    <a:pt x="3832" y="15300"/>
                    <a:pt x="3832" y="16200"/>
                  </a:cubicBezTo>
                  <a:cubicBezTo>
                    <a:pt x="3832" y="17100"/>
                    <a:pt x="3484" y="18000"/>
                    <a:pt x="3135" y="18000"/>
                  </a:cubicBezTo>
                  <a:cubicBezTo>
                    <a:pt x="0" y="18000"/>
                    <a:pt x="0" y="18000"/>
                    <a:pt x="0" y="18000"/>
                  </a:cubicBezTo>
                  <a:cubicBezTo>
                    <a:pt x="0" y="18900"/>
                    <a:pt x="0" y="18900"/>
                    <a:pt x="0" y="18900"/>
                  </a:cubicBezTo>
                  <a:cubicBezTo>
                    <a:pt x="348" y="20700"/>
                    <a:pt x="1394" y="21600"/>
                    <a:pt x="3135" y="21600"/>
                  </a:cubicBezTo>
                  <a:cubicBezTo>
                    <a:pt x="18116" y="21600"/>
                    <a:pt x="18116" y="21600"/>
                    <a:pt x="18116" y="21600"/>
                  </a:cubicBezTo>
                  <a:cubicBezTo>
                    <a:pt x="19858" y="21600"/>
                    <a:pt x="20903" y="20700"/>
                    <a:pt x="21252" y="18900"/>
                  </a:cubicBezTo>
                  <a:cubicBezTo>
                    <a:pt x="21600" y="18900"/>
                    <a:pt x="21600" y="18000"/>
                    <a:pt x="21600" y="18000"/>
                  </a:cubicBezTo>
                  <a:cubicBezTo>
                    <a:pt x="21600" y="16200"/>
                    <a:pt x="21252" y="15300"/>
                    <a:pt x="21252"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89" name="Freeform 61"/>
            <p:cNvSpPr/>
            <p:nvPr/>
          </p:nvSpPr>
          <p:spPr>
            <a:xfrm>
              <a:off x="-1" y="0"/>
              <a:ext cx="599820" cy="720150"/>
            </a:xfrm>
            <a:custGeom>
              <a:avLst/>
              <a:gdLst/>
              <a:ahLst/>
              <a:cxnLst>
                <a:cxn ang="0">
                  <a:pos x="wd2" y="hd2"/>
                </a:cxn>
                <a:cxn ang="5400000">
                  <a:pos x="wd2" y="hd2"/>
                </a:cxn>
                <a:cxn ang="10800000">
                  <a:pos x="wd2" y="hd2"/>
                </a:cxn>
                <a:cxn ang="16200000">
                  <a:pos x="wd2" y="hd2"/>
                </a:cxn>
              </a:cxnLst>
              <a:rect l="0" t="0" r="r" b="b"/>
              <a:pathLst>
                <a:path w="20831" h="21600" extrusionOk="0">
                  <a:moveTo>
                    <a:pt x="16912" y="21600"/>
                  </a:moveTo>
                  <a:cubicBezTo>
                    <a:pt x="3788" y="21600"/>
                    <a:pt x="3788" y="21600"/>
                    <a:pt x="3788" y="21600"/>
                  </a:cubicBezTo>
                  <a:cubicBezTo>
                    <a:pt x="1874" y="21600"/>
                    <a:pt x="781" y="21130"/>
                    <a:pt x="234" y="20426"/>
                  </a:cubicBezTo>
                  <a:cubicBezTo>
                    <a:pt x="-313" y="19487"/>
                    <a:pt x="234" y="18313"/>
                    <a:pt x="507" y="18313"/>
                  </a:cubicBezTo>
                  <a:cubicBezTo>
                    <a:pt x="7343" y="7278"/>
                    <a:pt x="7343" y="7278"/>
                    <a:pt x="7343" y="7278"/>
                  </a:cubicBezTo>
                  <a:cubicBezTo>
                    <a:pt x="7343" y="2348"/>
                    <a:pt x="7343" y="2348"/>
                    <a:pt x="7343" y="2348"/>
                  </a:cubicBezTo>
                  <a:cubicBezTo>
                    <a:pt x="7343" y="2348"/>
                    <a:pt x="7069" y="2348"/>
                    <a:pt x="7069" y="2348"/>
                  </a:cubicBezTo>
                  <a:cubicBezTo>
                    <a:pt x="6796" y="2348"/>
                    <a:pt x="6249" y="2348"/>
                    <a:pt x="5976" y="2113"/>
                  </a:cubicBezTo>
                  <a:cubicBezTo>
                    <a:pt x="5976" y="2113"/>
                    <a:pt x="5976" y="1878"/>
                    <a:pt x="5976" y="1878"/>
                  </a:cubicBezTo>
                  <a:cubicBezTo>
                    <a:pt x="5702" y="1409"/>
                    <a:pt x="5702" y="470"/>
                    <a:pt x="5702" y="470"/>
                  </a:cubicBezTo>
                  <a:cubicBezTo>
                    <a:pt x="5702" y="235"/>
                    <a:pt x="5976" y="0"/>
                    <a:pt x="6249" y="0"/>
                  </a:cubicBezTo>
                  <a:cubicBezTo>
                    <a:pt x="14452" y="0"/>
                    <a:pt x="14452" y="0"/>
                    <a:pt x="14452" y="0"/>
                  </a:cubicBezTo>
                  <a:cubicBezTo>
                    <a:pt x="14725" y="0"/>
                    <a:pt x="14998" y="235"/>
                    <a:pt x="14998" y="470"/>
                  </a:cubicBezTo>
                  <a:cubicBezTo>
                    <a:pt x="14998" y="470"/>
                    <a:pt x="14998" y="1409"/>
                    <a:pt x="14725" y="1878"/>
                  </a:cubicBezTo>
                  <a:cubicBezTo>
                    <a:pt x="14725" y="1878"/>
                    <a:pt x="14725" y="1878"/>
                    <a:pt x="14725" y="2113"/>
                  </a:cubicBezTo>
                  <a:cubicBezTo>
                    <a:pt x="14452" y="2348"/>
                    <a:pt x="14178" y="2348"/>
                    <a:pt x="13631" y="2348"/>
                  </a:cubicBezTo>
                  <a:cubicBezTo>
                    <a:pt x="13631" y="2348"/>
                    <a:pt x="13358" y="2348"/>
                    <a:pt x="13358" y="2348"/>
                  </a:cubicBezTo>
                  <a:cubicBezTo>
                    <a:pt x="13358" y="2817"/>
                    <a:pt x="13358" y="2817"/>
                    <a:pt x="13358" y="2817"/>
                  </a:cubicBezTo>
                  <a:cubicBezTo>
                    <a:pt x="13358" y="7278"/>
                    <a:pt x="13358" y="7278"/>
                    <a:pt x="13358" y="7278"/>
                  </a:cubicBezTo>
                  <a:cubicBezTo>
                    <a:pt x="20467" y="18313"/>
                    <a:pt x="20467" y="18313"/>
                    <a:pt x="20467" y="18313"/>
                  </a:cubicBezTo>
                  <a:cubicBezTo>
                    <a:pt x="20467" y="18313"/>
                    <a:pt x="21287" y="19487"/>
                    <a:pt x="20467" y="20426"/>
                  </a:cubicBezTo>
                  <a:cubicBezTo>
                    <a:pt x="19920" y="21130"/>
                    <a:pt x="18826" y="21600"/>
                    <a:pt x="16912" y="21600"/>
                  </a:cubicBezTo>
                  <a:close/>
                  <a:moveTo>
                    <a:pt x="6796" y="1409"/>
                  </a:moveTo>
                  <a:cubicBezTo>
                    <a:pt x="7069" y="1409"/>
                    <a:pt x="7069" y="1409"/>
                    <a:pt x="7069" y="1409"/>
                  </a:cubicBezTo>
                  <a:cubicBezTo>
                    <a:pt x="7616" y="1409"/>
                    <a:pt x="8163" y="1643"/>
                    <a:pt x="8436" y="2348"/>
                  </a:cubicBezTo>
                  <a:cubicBezTo>
                    <a:pt x="8436" y="7513"/>
                    <a:pt x="8436" y="7513"/>
                    <a:pt x="8436" y="7513"/>
                  </a:cubicBezTo>
                  <a:cubicBezTo>
                    <a:pt x="8436" y="7513"/>
                    <a:pt x="8436" y="7748"/>
                    <a:pt x="8436" y="7748"/>
                  </a:cubicBezTo>
                  <a:cubicBezTo>
                    <a:pt x="1328" y="18783"/>
                    <a:pt x="1328" y="18783"/>
                    <a:pt x="1328" y="18783"/>
                  </a:cubicBezTo>
                  <a:cubicBezTo>
                    <a:pt x="1328" y="18783"/>
                    <a:pt x="781" y="19487"/>
                    <a:pt x="1054" y="19957"/>
                  </a:cubicBezTo>
                  <a:cubicBezTo>
                    <a:pt x="1601" y="20426"/>
                    <a:pt x="2421" y="20661"/>
                    <a:pt x="3788" y="20661"/>
                  </a:cubicBezTo>
                  <a:cubicBezTo>
                    <a:pt x="16912" y="20661"/>
                    <a:pt x="16912" y="20661"/>
                    <a:pt x="16912" y="20661"/>
                  </a:cubicBezTo>
                  <a:cubicBezTo>
                    <a:pt x="18279" y="20661"/>
                    <a:pt x="19373" y="20426"/>
                    <a:pt x="19646" y="19957"/>
                  </a:cubicBezTo>
                  <a:cubicBezTo>
                    <a:pt x="19920" y="19487"/>
                    <a:pt x="19373" y="18783"/>
                    <a:pt x="19373" y="18783"/>
                  </a:cubicBezTo>
                  <a:cubicBezTo>
                    <a:pt x="12538" y="7748"/>
                    <a:pt x="12538" y="7748"/>
                    <a:pt x="12538" y="7748"/>
                  </a:cubicBezTo>
                  <a:cubicBezTo>
                    <a:pt x="12264" y="7748"/>
                    <a:pt x="12264" y="7513"/>
                    <a:pt x="12264" y="7513"/>
                  </a:cubicBezTo>
                  <a:cubicBezTo>
                    <a:pt x="12264" y="2348"/>
                    <a:pt x="12264" y="2348"/>
                    <a:pt x="12264" y="2348"/>
                  </a:cubicBezTo>
                  <a:cubicBezTo>
                    <a:pt x="12538" y="1643"/>
                    <a:pt x="13084" y="1409"/>
                    <a:pt x="13631" y="1409"/>
                  </a:cubicBezTo>
                  <a:cubicBezTo>
                    <a:pt x="13631" y="1409"/>
                    <a:pt x="13905" y="1409"/>
                    <a:pt x="13905" y="1409"/>
                  </a:cubicBezTo>
                  <a:cubicBezTo>
                    <a:pt x="13905" y="1174"/>
                    <a:pt x="13905" y="1174"/>
                    <a:pt x="13905" y="939"/>
                  </a:cubicBezTo>
                  <a:cubicBezTo>
                    <a:pt x="6796" y="939"/>
                    <a:pt x="6796" y="939"/>
                    <a:pt x="6796" y="939"/>
                  </a:cubicBezTo>
                  <a:cubicBezTo>
                    <a:pt x="6796" y="1174"/>
                    <a:pt x="6796" y="1174"/>
                    <a:pt x="6796" y="140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397" name="Group 307"/>
          <p:cNvGrpSpPr/>
          <p:nvPr/>
        </p:nvGrpSpPr>
        <p:grpSpPr>
          <a:xfrm>
            <a:off x="6375879" y="12112690"/>
            <a:ext cx="885375" cy="799137"/>
            <a:chOff x="0" y="0"/>
            <a:chExt cx="885373" cy="799136"/>
          </a:xfrm>
        </p:grpSpPr>
        <p:sp>
          <p:nvSpPr>
            <p:cNvPr id="1391" name="Rectangle 6"/>
            <p:cNvSpPr/>
            <p:nvPr/>
          </p:nvSpPr>
          <p:spPr>
            <a:xfrm>
              <a:off x="145645" y="242179"/>
              <a:ext cx="354533"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92" name="Rectangle 7"/>
            <p:cNvSpPr/>
            <p:nvPr/>
          </p:nvSpPr>
          <p:spPr>
            <a:xfrm>
              <a:off x="145645" y="342790"/>
              <a:ext cx="285543"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93" name="Rectangle 8"/>
            <p:cNvSpPr/>
            <p:nvPr/>
          </p:nvSpPr>
          <p:spPr>
            <a:xfrm>
              <a:off x="145645" y="448192"/>
              <a:ext cx="208887" cy="254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nvGrpSpPr>
            <p:cNvPr id="1396" name="Group 311"/>
            <p:cNvGrpSpPr/>
            <p:nvPr/>
          </p:nvGrpSpPr>
          <p:grpSpPr>
            <a:xfrm>
              <a:off x="-1" y="0"/>
              <a:ext cx="885375" cy="799137"/>
              <a:chOff x="0" y="0"/>
              <a:chExt cx="885373" cy="799136"/>
            </a:xfrm>
          </p:grpSpPr>
          <p:sp>
            <p:nvSpPr>
              <p:cNvPr id="1394" name="Freeform 5"/>
              <p:cNvSpPr/>
              <p:nvPr/>
            </p:nvSpPr>
            <p:spPr>
              <a:xfrm>
                <a:off x="-1" y="0"/>
                <a:ext cx="645826" cy="799137"/>
              </a:xfrm>
              <a:custGeom>
                <a:avLst/>
                <a:gdLst/>
                <a:ahLst/>
                <a:cxnLst>
                  <a:cxn ang="0">
                    <a:pos x="wd2" y="hd2"/>
                  </a:cxn>
                  <a:cxn ang="5400000">
                    <a:pos x="wd2" y="hd2"/>
                  </a:cxn>
                  <a:cxn ang="10800000">
                    <a:pos x="wd2" y="hd2"/>
                  </a:cxn>
                  <a:cxn ang="16200000">
                    <a:pos x="wd2" y="hd2"/>
                  </a:cxn>
                </a:cxnLst>
                <a:rect l="0" t="0" r="r" b="b"/>
                <a:pathLst>
                  <a:path w="21600" h="21600" extrusionOk="0">
                    <a:moveTo>
                      <a:pt x="19998" y="20305"/>
                    </a:moveTo>
                    <a:lnTo>
                      <a:pt x="1602" y="20305"/>
                    </a:lnTo>
                    <a:lnTo>
                      <a:pt x="1602" y="5232"/>
                    </a:lnTo>
                    <a:lnTo>
                      <a:pt x="6409" y="5232"/>
                    </a:lnTo>
                    <a:lnTo>
                      <a:pt x="6409" y="1347"/>
                    </a:lnTo>
                    <a:lnTo>
                      <a:pt x="19998" y="1347"/>
                    </a:lnTo>
                    <a:lnTo>
                      <a:pt x="19998" y="6941"/>
                    </a:lnTo>
                    <a:lnTo>
                      <a:pt x="21600" y="5594"/>
                    </a:lnTo>
                    <a:lnTo>
                      <a:pt x="21600" y="0"/>
                    </a:lnTo>
                    <a:lnTo>
                      <a:pt x="5704" y="0"/>
                    </a:lnTo>
                    <a:lnTo>
                      <a:pt x="0" y="4610"/>
                    </a:lnTo>
                    <a:lnTo>
                      <a:pt x="0" y="21600"/>
                    </a:lnTo>
                    <a:lnTo>
                      <a:pt x="21600" y="21600"/>
                    </a:lnTo>
                    <a:lnTo>
                      <a:pt x="21600" y="14814"/>
                    </a:lnTo>
                    <a:lnTo>
                      <a:pt x="19998" y="16161"/>
                    </a:lnTo>
                    <a:lnTo>
                      <a:pt x="19998" y="20305"/>
                    </a:lnTo>
                    <a:close/>
                    <a:moveTo>
                      <a:pt x="2372" y="4558"/>
                    </a:moveTo>
                    <a:lnTo>
                      <a:pt x="5640" y="1917"/>
                    </a:lnTo>
                    <a:lnTo>
                      <a:pt x="5640" y="4558"/>
                    </a:lnTo>
                    <a:lnTo>
                      <a:pt x="2372" y="455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95" name="Freeform 9"/>
              <p:cNvSpPr/>
              <p:nvPr/>
            </p:nvSpPr>
            <p:spPr>
              <a:xfrm>
                <a:off x="366031" y="139896"/>
                <a:ext cx="519343" cy="519343"/>
              </a:xfrm>
              <a:custGeom>
                <a:avLst/>
                <a:gdLst/>
                <a:ahLst/>
                <a:cxnLst>
                  <a:cxn ang="0">
                    <a:pos x="wd2" y="hd2"/>
                  </a:cxn>
                  <a:cxn ang="5400000">
                    <a:pos x="wd2" y="hd2"/>
                  </a:cxn>
                  <a:cxn ang="10800000">
                    <a:pos x="wd2" y="hd2"/>
                  </a:cxn>
                  <a:cxn ang="16200000">
                    <a:pos x="wd2" y="hd2"/>
                  </a:cxn>
                </a:cxnLst>
                <a:rect l="0" t="0" r="r" b="b"/>
                <a:pathLst>
                  <a:path w="21600" h="21600" extrusionOk="0">
                    <a:moveTo>
                      <a:pt x="11637" y="2790"/>
                    </a:moveTo>
                    <a:lnTo>
                      <a:pt x="9644" y="4862"/>
                    </a:lnTo>
                    <a:lnTo>
                      <a:pt x="2072" y="12434"/>
                    </a:lnTo>
                    <a:lnTo>
                      <a:pt x="0" y="21600"/>
                    </a:lnTo>
                    <a:lnTo>
                      <a:pt x="9166" y="19528"/>
                    </a:lnTo>
                    <a:lnTo>
                      <a:pt x="9644" y="19049"/>
                    </a:lnTo>
                    <a:lnTo>
                      <a:pt x="11637" y="16977"/>
                    </a:lnTo>
                    <a:lnTo>
                      <a:pt x="21600" y="7094"/>
                    </a:lnTo>
                    <a:lnTo>
                      <a:pt x="14506" y="0"/>
                    </a:lnTo>
                    <a:lnTo>
                      <a:pt x="11637" y="2790"/>
                    </a:lnTo>
                    <a:close/>
                    <a:moveTo>
                      <a:pt x="18013" y="5420"/>
                    </a:moveTo>
                    <a:lnTo>
                      <a:pt x="6934" y="16499"/>
                    </a:lnTo>
                    <a:lnTo>
                      <a:pt x="5340" y="14905"/>
                    </a:lnTo>
                    <a:lnTo>
                      <a:pt x="16419" y="3826"/>
                    </a:lnTo>
                    <a:lnTo>
                      <a:pt x="18013" y="5420"/>
                    </a:lnTo>
                    <a:close/>
                    <a:moveTo>
                      <a:pt x="4862" y="14427"/>
                    </a:moveTo>
                    <a:lnTo>
                      <a:pt x="3427" y="12992"/>
                    </a:lnTo>
                    <a:lnTo>
                      <a:pt x="14506" y="1913"/>
                    </a:lnTo>
                    <a:lnTo>
                      <a:pt x="15861" y="3348"/>
                    </a:lnTo>
                    <a:lnTo>
                      <a:pt x="4862" y="14427"/>
                    </a:lnTo>
                    <a:close/>
                    <a:moveTo>
                      <a:pt x="4384" y="14905"/>
                    </a:moveTo>
                    <a:lnTo>
                      <a:pt x="7811" y="18332"/>
                    </a:lnTo>
                    <a:lnTo>
                      <a:pt x="4463" y="19129"/>
                    </a:lnTo>
                    <a:lnTo>
                      <a:pt x="2391" y="17137"/>
                    </a:lnTo>
                    <a:lnTo>
                      <a:pt x="3188" y="13709"/>
                    </a:lnTo>
                    <a:lnTo>
                      <a:pt x="4384" y="14905"/>
                    </a:lnTo>
                    <a:close/>
                    <a:moveTo>
                      <a:pt x="8528" y="18093"/>
                    </a:moveTo>
                    <a:lnTo>
                      <a:pt x="7413" y="16977"/>
                    </a:lnTo>
                    <a:lnTo>
                      <a:pt x="18492" y="5978"/>
                    </a:lnTo>
                    <a:lnTo>
                      <a:pt x="19607" y="7094"/>
                    </a:lnTo>
                    <a:lnTo>
                      <a:pt x="8528" y="1809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grpSp>
        <p:nvGrpSpPr>
          <p:cNvPr id="1403" name="Group 314"/>
          <p:cNvGrpSpPr/>
          <p:nvPr/>
        </p:nvGrpSpPr>
        <p:grpSpPr>
          <a:xfrm>
            <a:off x="4470015" y="12182568"/>
            <a:ext cx="723529" cy="659386"/>
            <a:chOff x="0" y="0"/>
            <a:chExt cx="723528" cy="659385"/>
          </a:xfrm>
        </p:grpSpPr>
        <p:sp>
          <p:nvSpPr>
            <p:cNvPr id="1398" name="Rectangle 12"/>
            <p:cNvSpPr/>
            <p:nvPr/>
          </p:nvSpPr>
          <p:spPr>
            <a:xfrm>
              <a:off x="44472" y="523403"/>
              <a:ext cx="135983" cy="13598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399" name="Rectangle 13"/>
            <p:cNvSpPr/>
            <p:nvPr/>
          </p:nvSpPr>
          <p:spPr>
            <a:xfrm>
              <a:off x="225781" y="431893"/>
              <a:ext cx="135983" cy="22749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0" name="Rectangle 14"/>
            <p:cNvSpPr/>
            <p:nvPr/>
          </p:nvSpPr>
          <p:spPr>
            <a:xfrm>
              <a:off x="407091" y="341238"/>
              <a:ext cx="135983" cy="31814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1" name="Rectangle 15"/>
            <p:cNvSpPr/>
            <p:nvPr/>
          </p:nvSpPr>
          <p:spPr>
            <a:xfrm>
              <a:off x="588401" y="250583"/>
              <a:ext cx="135127" cy="4088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2" name="Freeform 16"/>
            <p:cNvSpPr/>
            <p:nvPr/>
          </p:nvSpPr>
          <p:spPr>
            <a:xfrm>
              <a:off x="-1" y="-1"/>
              <a:ext cx="723530" cy="431895"/>
            </a:xfrm>
            <a:custGeom>
              <a:avLst/>
              <a:gdLst/>
              <a:ahLst/>
              <a:cxnLst>
                <a:cxn ang="0">
                  <a:pos x="wd2" y="hd2"/>
                </a:cxn>
                <a:cxn ang="5400000">
                  <a:pos x="wd2" y="hd2"/>
                </a:cxn>
                <a:cxn ang="10800000">
                  <a:pos x="wd2" y="hd2"/>
                </a:cxn>
                <a:cxn ang="16200000">
                  <a:pos x="wd2" y="hd2"/>
                </a:cxn>
              </a:cxnLst>
              <a:rect l="0" t="0" r="r" b="b"/>
              <a:pathLst>
                <a:path w="21600" h="21600" extrusionOk="0">
                  <a:moveTo>
                    <a:pt x="18562" y="5133"/>
                  </a:moveTo>
                  <a:lnTo>
                    <a:pt x="14528" y="5133"/>
                  </a:lnTo>
                  <a:lnTo>
                    <a:pt x="9447" y="11377"/>
                  </a:lnTo>
                  <a:lnTo>
                    <a:pt x="6740" y="9110"/>
                  </a:lnTo>
                  <a:lnTo>
                    <a:pt x="0" y="18777"/>
                  </a:lnTo>
                  <a:lnTo>
                    <a:pt x="0" y="21600"/>
                  </a:lnTo>
                  <a:lnTo>
                    <a:pt x="6740" y="11933"/>
                  </a:lnTo>
                  <a:lnTo>
                    <a:pt x="9447" y="14243"/>
                  </a:lnTo>
                  <a:lnTo>
                    <a:pt x="15191" y="7400"/>
                  </a:lnTo>
                  <a:lnTo>
                    <a:pt x="19251" y="7400"/>
                  </a:lnTo>
                  <a:lnTo>
                    <a:pt x="21600" y="3422"/>
                  </a:lnTo>
                  <a:lnTo>
                    <a:pt x="21600" y="0"/>
                  </a:lnTo>
                  <a:lnTo>
                    <a:pt x="18562" y="513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07" name="Group 320"/>
          <p:cNvGrpSpPr/>
          <p:nvPr/>
        </p:nvGrpSpPr>
        <p:grpSpPr>
          <a:xfrm>
            <a:off x="2517811" y="12183580"/>
            <a:ext cx="800492" cy="657357"/>
            <a:chOff x="0" y="0"/>
            <a:chExt cx="800490" cy="657355"/>
          </a:xfrm>
        </p:grpSpPr>
        <p:sp>
          <p:nvSpPr>
            <p:cNvPr id="1404" name="Freeform 47"/>
            <p:cNvSpPr/>
            <p:nvPr/>
          </p:nvSpPr>
          <p:spPr>
            <a:xfrm>
              <a:off x="55663" y="39760"/>
              <a:ext cx="625549" cy="617596"/>
            </a:xfrm>
            <a:custGeom>
              <a:avLst/>
              <a:gdLst/>
              <a:ahLst/>
              <a:cxnLst>
                <a:cxn ang="0">
                  <a:pos x="wd2" y="hd2"/>
                </a:cxn>
                <a:cxn ang="5400000">
                  <a:pos x="wd2" y="hd2"/>
                </a:cxn>
                <a:cxn ang="10800000">
                  <a:pos x="wd2" y="hd2"/>
                </a:cxn>
                <a:cxn ang="16200000">
                  <a:pos x="wd2" y="hd2"/>
                </a:cxn>
              </a:cxnLst>
              <a:rect l="0" t="0" r="r" b="b"/>
              <a:pathLst>
                <a:path w="21600" h="21600" extrusionOk="0">
                  <a:moveTo>
                    <a:pt x="0" y="7973"/>
                  </a:moveTo>
                  <a:cubicBezTo>
                    <a:pt x="6537" y="8553"/>
                    <a:pt x="6537" y="8553"/>
                    <a:pt x="6537" y="8553"/>
                  </a:cubicBezTo>
                  <a:cubicBezTo>
                    <a:pt x="6537" y="8698"/>
                    <a:pt x="6537" y="8698"/>
                    <a:pt x="6537" y="8698"/>
                  </a:cubicBezTo>
                  <a:cubicBezTo>
                    <a:pt x="6537" y="9568"/>
                    <a:pt x="7105" y="10438"/>
                    <a:pt x="7816" y="10728"/>
                  </a:cubicBezTo>
                  <a:cubicBezTo>
                    <a:pt x="5826" y="14497"/>
                    <a:pt x="3411" y="18701"/>
                    <a:pt x="2842" y="20005"/>
                  </a:cubicBezTo>
                  <a:cubicBezTo>
                    <a:pt x="2700" y="20005"/>
                    <a:pt x="2700" y="20005"/>
                    <a:pt x="2700" y="20005"/>
                  </a:cubicBezTo>
                  <a:cubicBezTo>
                    <a:pt x="2274" y="20005"/>
                    <a:pt x="1989" y="20295"/>
                    <a:pt x="1989" y="20730"/>
                  </a:cubicBezTo>
                  <a:cubicBezTo>
                    <a:pt x="1989" y="21165"/>
                    <a:pt x="2274" y="21600"/>
                    <a:pt x="2700" y="21600"/>
                  </a:cubicBezTo>
                  <a:cubicBezTo>
                    <a:pt x="4121" y="21600"/>
                    <a:pt x="4121" y="21600"/>
                    <a:pt x="4121" y="21600"/>
                  </a:cubicBezTo>
                  <a:cubicBezTo>
                    <a:pt x="4547" y="21600"/>
                    <a:pt x="4974" y="21165"/>
                    <a:pt x="4974" y="20730"/>
                  </a:cubicBezTo>
                  <a:cubicBezTo>
                    <a:pt x="4974" y="20440"/>
                    <a:pt x="4689" y="20150"/>
                    <a:pt x="4263" y="20005"/>
                  </a:cubicBezTo>
                  <a:cubicBezTo>
                    <a:pt x="9521" y="10872"/>
                    <a:pt x="9521" y="10872"/>
                    <a:pt x="9521" y="10872"/>
                  </a:cubicBezTo>
                  <a:cubicBezTo>
                    <a:pt x="9663" y="10872"/>
                    <a:pt x="9663" y="10872"/>
                    <a:pt x="9663" y="10872"/>
                  </a:cubicBezTo>
                  <a:cubicBezTo>
                    <a:pt x="13784" y="20150"/>
                    <a:pt x="13784" y="20150"/>
                    <a:pt x="13784" y="20150"/>
                  </a:cubicBezTo>
                  <a:cubicBezTo>
                    <a:pt x="13500" y="20295"/>
                    <a:pt x="13216" y="20440"/>
                    <a:pt x="13216" y="20875"/>
                  </a:cubicBezTo>
                  <a:cubicBezTo>
                    <a:pt x="13216" y="21165"/>
                    <a:pt x="13642" y="21600"/>
                    <a:pt x="14068" y="21600"/>
                  </a:cubicBezTo>
                  <a:cubicBezTo>
                    <a:pt x="15489" y="21600"/>
                    <a:pt x="15489" y="21600"/>
                    <a:pt x="15489" y="21600"/>
                  </a:cubicBezTo>
                  <a:cubicBezTo>
                    <a:pt x="15916" y="21600"/>
                    <a:pt x="16342" y="21165"/>
                    <a:pt x="16342" y="20875"/>
                  </a:cubicBezTo>
                  <a:cubicBezTo>
                    <a:pt x="16342" y="20440"/>
                    <a:pt x="16058" y="20150"/>
                    <a:pt x="15632" y="20005"/>
                  </a:cubicBezTo>
                  <a:cubicBezTo>
                    <a:pt x="11226" y="10583"/>
                    <a:pt x="11226" y="10583"/>
                    <a:pt x="11226" y="10583"/>
                  </a:cubicBezTo>
                  <a:cubicBezTo>
                    <a:pt x="11653" y="10293"/>
                    <a:pt x="12079" y="9713"/>
                    <a:pt x="12221" y="9133"/>
                  </a:cubicBezTo>
                  <a:cubicBezTo>
                    <a:pt x="21600" y="10003"/>
                    <a:pt x="21600" y="10003"/>
                    <a:pt x="21600" y="10003"/>
                  </a:cubicBezTo>
                  <a:cubicBezTo>
                    <a:pt x="21600" y="0"/>
                    <a:pt x="21600" y="0"/>
                    <a:pt x="21600" y="0"/>
                  </a:cubicBezTo>
                  <a:cubicBezTo>
                    <a:pt x="0" y="3769"/>
                    <a:pt x="0" y="3769"/>
                    <a:pt x="0" y="3769"/>
                  </a:cubicBezTo>
                  <a:lnTo>
                    <a:pt x="0" y="797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5" name="Freeform 48"/>
            <p:cNvSpPr/>
            <p:nvPr/>
          </p:nvSpPr>
          <p:spPr>
            <a:xfrm>
              <a:off x="702416" y="0"/>
              <a:ext cx="98075" cy="365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456"/>
                    <a:pt x="0" y="2912"/>
                  </a:cubicBezTo>
                  <a:cubicBezTo>
                    <a:pt x="0" y="18688"/>
                    <a:pt x="0" y="18688"/>
                    <a:pt x="0" y="18688"/>
                  </a:cubicBezTo>
                  <a:cubicBezTo>
                    <a:pt x="0" y="20387"/>
                    <a:pt x="5400" y="21600"/>
                    <a:pt x="10800" y="21600"/>
                  </a:cubicBezTo>
                  <a:cubicBezTo>
                    <a:pt x="17100" y="21600"/>
                    <a:pt x="21600" y="20387"/>
                    <a:pt x="21600" y="18688"/>
                  </a:cubicBezTo>
                  <a:cubicBezTo>
                    <a:pt x="21600" y="2912"/>
                    <a:pt x="21600" y="2912"/>
                    <a:pt x="21600" y="2912"/>
                  </a:cubicBezTo>
                  <a:cubicBezTo>
                    <a:pt x="21600" y="1456"/>
                    <a:pt x="171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6" name="Freeform 49"/>
            <p:cNvSpPr/>
            <p:nvPr/>
          </p:nvSpPr>
          <p:spPr>
            <a:xfrm>
              <a:off x="-1" y="143133"/>
              <a:ext cx="34460" cy="132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350"/>
                    <a:pt x="0" y="2700"/>
                  </a:cubicBezTo>
                  <a:cubicBezTo>
                    <a:pt x="0" y="18900"/>
                    <a:pt x="0" y="18900"/>
                    <a:pt x="0" y="18900"/>
                  </a:cubicBezTo>
                  <a:cubicBezTo>
                    <a:pt x="0" y="20250"/>
                    <a:pt x="5400" y="21600"/>
                    <a:pt x="10800" y="21600"/>
                  </a:cubicBezTo>
                  <a:cubicBezTo>
                    <a:pt x="18900" y="21600"/>
                    <a:pt x="21600" y="20250"/>
                    <a:pt x="21600" y="18900"/>
                  </a:cubicBezTo>
                  <a:cubicBezTo>
                    <a:pt x="21600" y="2700"/>
                    <a:pt x="21600" y="2700"/>
                    <a:pt x="21600" y="2700"/>
                  </a:cubicBezTo>
                  <a:cubicBezTo>
                    <a:pt x="21600" y="1350"/>
                    <a:pt x="189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15" name="Group 324"/>
          <p:cNvGrpSpPr/>
          <p:nvPr/>
        </p:nvGrpSpPr>
        <p:grpSpPr>
          <a:xfrm>
            <a:off x="8409954" y="12114482"/>
            <a:ext cx="795553" cy="795553"/>
            <a:chOff x="0" y="0"/>
            <a:chExt cx="795552" cy="795552"/>
          </a:xfrm>
        </p:grpSpPr>
        <p:sp>
          <p:nvSpPr>
            <p:cNvPr id="1408" name="Freeform 19"/>
            <p:cNvSpPr/>
            <p:nvPr/>
          </p:nvSpPr>
          <p:spPr>
            <a:xfrm>
              <a:off x="515981" y="516625"/>
              <a:ext cx="107578" cy="1056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6" y="0"/>
                    <a:pt x="0" y="4909"/>
                    <a:pt x="0" y="10800"/>
                  </a:cubicBezTo>
                  <a:cubicBezTo>
                    <a:pt x="0" y="16831"/>
                    <a:pt x="4846" y="21600"/>
                    <a:pt x="10800" y="21600"/>
                  </a:cubicBezTo>
                  <a:cubicBezTo>
                    <a:pt x="16754" y="21600"/>
                    <a:pt x="21600" y="16831"/>
                    <a:pt x="21600" y="10800"/>
                  </a:cubicBezTo>
                  <a:cubicBezTo>
                    <a:pt x="21600" y="4909"/>
                    <a:pt x="16754" y="0"/>
                    <a:pt x="10800" y="0"/>
                  </a:cubicBezTo>
                  <a:close/>
                  <a:moveTo>
                    <a:pt x="10800" y="16270"/>
                  </a:moveTo>
                  <a:cubicBezTo>
                    <a:pt x="7754" y="16270"/>
                    <a:pt x="5400" y="13745"/>
                    <a:pt x="5400" y="10800"/>
                  </a:cubicBezTo>
                  <a:cubicBezTo>
                    <a:pt x="5400" y="7855"/>
                    <a:pt x="7754" y="5470"/>
                    <a:pt x="10800" y="5470"/>
                  </a:cubicBezTo>
                  <a:cubicBezTo>
                    <a:pt x="13708" y="5470"/>
                    <a:pt x="16200" y="7855"/>
                    <a:pt x="16200" y="10800"/>
                  </a:cubicBezTo>
                  <a:cubicBezTo>
                    <a:pt x="16200" y="13745"/>
                    <a:pt x="13708" y="16270"/>
                    <a:pt x="10800" y="1627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09" name="Freeform 20"/>
            <p:cNvSpPr/>
            <p:nvPr/>
          </p:nvSpPr>
          <p:spPr>
            <a:xfrm>
              <a:off x="171349" y="516625"/>
              <a:ext cx="106934" cy="105646"/>
            </a:xfrm>
            <a:custGeom>
              <a:avLst/>
              <a:gdLst/>
              <a:ahLst/>
              <a:cxnLst>
                <a:cxn ang="0">
                  <a:pos x="wd2" y="hd2"/>
                </a:cxn>
                <a:cxn ang="5400000">
                  <a:pos x="wd2" y="hd2"/>
                </a:cxn>
                <a:cxn ang="10800000">
                  <a:pos x="wd2" y="hd2"/>
                </a:cxn>
                <a:cxn ang="16200000">
                  <a:pos x="wd2" y="hd2"/>
                </a:cxn>
              </a:cxnLst>
              <a:rect l="0" t="0" r="r" b="b"/>
              <a:pathLst>
                <a:path w="21600" h="21600" extrusionOk="0">
                  <a:moveTo>
                    <a:pt x="10870" y="0"/>
                  </a:moveTo>
                  <a:cubicBezTo>
                    <a:pt x="4877" y="0"/>
                    <a:pt x="0" y="4909"/>
                    <a:pt x="0" y="10800"/>
                  </a:cubicBezTo>
                  <a:cubicBezTo>
                    <a:pt x="0" y="16831"/>
                    <a:pt x="4877" y="21600"/>
                    <a:pt x="10870" y="21600"/>
                  </a:cubicBezTo>
                  <a:cubicBezTo>
                    <a:pt x="16862" y="21600"/>
                    <a:pt x="21600" y="16831"/>
                    <a:pt x="21600" y="10800"/>
                  </a:cubicBezTo>
                  <a:cubicBezTo>
                    <a:pt x="21600" y="4909"/>
                    <a:pt x="16862" y="0"/>
                    <a:pt x="10870" y="0"/>
                  </a:cubicBezTo>
                  <a:close/>
                  <a:moveTo>
                    <a:pt x="10870" y="16270"/>
                  </a:moveTo>
                  <a:cubicBezTo>
                    <a:pt x="7804" y="16270"/>
                    <a:pt x="5435" y="13745"/>
                    <a:pt x="5435" y="10800"/>
                  </a:cubicBezTo>
                  <a:cubicBezTo>
                    <a:pt x="5435" y="7855"/>
                    <a:pt x="7804" y="5470"/>
                    <a:pt x="10870" y="5470"/>
                  </a:cubicBezTo>
                  <a:cubicBezTo>
                    <a:pt x="13796" y="5470"/>
                    <a:pt x="16305" y="7855"/>
                    <a:pt x="16305" y="10800"/>
                  </a:cubicBezTo>
                  <a:cubicBezTo>
                    <a:pt x="16305" y="13745"/>
                    <a:pt x="13796" y="16270"/>
                    <a:pt x="10870" y="1627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0" name="Freeform 21"/>
            <p:cNvSpPr/>
            <p:nvPr/>
          </p:nvSpPr>
          <p:spPr>
            <a:xfrm>
              <a:off x="317576" y="503742"/>
              <a:ext cx="159755" cy="26412"/>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547"/>
                    <a:pt x="0" y="10800"/>
                  </a:cubicBezTo>
                  <a:cubicBezTo>
                    <a:pt x="0" y="17053"/>
                    <a:pt x="838" y="21600"/>
                    <a:pt x="1862" y="21600"/>
                  </a:cubicBezTo>
                  <a:cubicBezTo>
                    <a:pt x="19831" y="21600"/>
                    <a:pt x="19831" y="21600"/>
                    <a:pt x="19831" y="21600"/>
                  </a:cubicBezTo>
                  <a:cubicBezTo>
                    <a:pt x="20762" y="21600"/>
                    <a:pt x="21600" y="17053"/>
                    <a:pt x="21600" y="10800"/>
                  </a:cubicBezTo>
                  <a:cubicBezTo>
                    <a:pt x="21600" y="4547"/>
                    <a:pt x="20762" y="0"/>
                    <a:pt x="1983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1" name="Freeform 22"/>
            <p:cNvSpPr/>
            <p:nvPr/>
          </p:nvSpPr>
          <p:spPr>
            <a:xfrm>
              <a:off x="317576" y="556564"/>
              <a:ext cx="159755" cy="27056"/>
            </a:xfrm>
            <a:custGeom>
              <a:avLst/>
              <a:gdLst/>
              <a:ahLst/>
              <a:cxnLst>
                <a:cxn ang="0">
                  <a:pos x="wd2" y="hd2"/>
                </a:cxn>
                <a:cxn ang="5400000">
                  <a:pos x="wd2" y="hd2"/>
                </a:cxn>
                <a:cxn ang="10800000">
                  <a:pos x="wd2" y="hd2"/>
                </a:cxn>
                <a:cxn ang="16200000">
                  <a:pos x="wd2" y="hd2"/>
                </a:cxn>
              </a:cxnLst>
              <a:rect l="0" t="0" r="r" b="b"/>
              <a:pathLst>
                <a:path w="21600" h="21600" extrusionOk="0">
                  <a:moveTo>
                    <a:pt x="19831" y="0"/>
                  </a:moveTo>
                  <a:cubicBezTo>
                    <a:pt x="1862" y="0"/>
                    <a:pt x="1862" y="0"/>
                    <a:pt x="1862" y="0"/>
                  </a:cubicBezTo>
                  <a:cubicBezTo>
                    <a:pt x="838" y="0"/>
                    <a:pt x="0" y="4985"/>
                    <a:pt x="0" y="10523"/>
                  </a:cubicBezTo>
                  <a:cubicBezTo>
                    <a:pt x="0" y="16615"/>
                    <a:pt x="838" y="21600"/>
                    <a:pt x="1862" y="21600"/>
                  </a:cubicBezTo>
                  <a:cubicBezTo>
                    <a:pt x="19831" y="21600"/>
                    <a:pt x="19831" y="21600"/>
                    <a:pt x="19831" y="21600"/>
                  </a:cubicBezTo>
                  <a:cubicBezTo>
                    <a:pt x="20762" y="21600"/>
                    <a:pt x="21600" y="16615"/>
                    <a:pt x="21600" y="10523"/>
                  </a:cubicBezTo>
                  <a:cubicBezTo>
                    <a:pt x="21600" y="4985"/>
                    <a:pt x="20762" y="0"/>
                    <a:pt x="1983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2" name="Freeform 23"/>
            <p:cNvSpPr/>
            <p:nvPr/>
          </p:nvSpPr>
          <p:spPr>
            <a:xfrm>
              <a:off x="199048" y="278926"/>
              <a:ext cx="105645" cy="105645"/>
            </a:xfrm>
            <a:custGeom>
              <a:avLst/>
              <a:gdLst/>
              <a:ahLst/>
              <a:cxnLst>
                <a:cxn ang="0">
                  <a:pos x="wd2" y="hd2"/>
                </a:cxn>
                <a:cxn ang="5400000">
                  <a:pos x="wd2" y="hd2"/>
                </a:cxn>
                <a:cxn ang="10800000">
                  <a:pos x="wd2" y="hd2"/>
                </a:cxn>
                <a:cxn ang="16200000">
                  <a:pos x="wd2" y="hd2"/>
                </a:cxn>
              </a:cxnLst>
              <a:rect l="0" t="0" r="r" b="b"/>
              <a:pathLst>
                <a:path w="21600" h="21600" extrusionOk="0">
                  <a:moveTo>
                    <a:pt x="18935" y="0"/>
                  </a:moveTo>
                  <a:cubicBezTo>
                    <a:pt x="8416" y="0"/>
                    <a:pt x="0" y="8416"/>
                    <a:pt x="0" y="18935"/>
                  </a:cubicBezTo>
                  <a:cubicBezTo>
                    <a:pt x="0" y="20338"/>
                    <a:pt x="1122" y="21600"/>
                    <a:pt x="2665" y="21600"/>
                  </a:cubicBezTo>
                  <a:cubicBezTo>
                    <a:pt x="4208" y="21600"/>
                    <a:pt x="5330" y="20338"/>
                    <a:pt x="5330" y="18935"/>
                  </a:cubicBezTo>
                  <a:cubicBezTo>
                    <a:pt x="5330" y="11361"/>
                    <a:pt x="11501" y="5330"/>
                    <a:pt x="18935" y="5330"/>
                  </a:cubicBezTo>
                  <a:cubicBezTo>
                    <a:pt x="20338" y="5330"/>
                    <a:pt x="21600" y="4208"/>
                    <a:pt x="21600" y="2665"/>
                  </a:cubicBezTo>
                  <a:cubicBezTo>
                    <a:pt x="21600" y="1122"/>
                    <a:pt x="20338" y="0"/>
                    <a:pt x="18935"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3" name="Freeform 24"/>
            <p:cNvSpPr/>
            <p:nvPr/>
          </p:nvSpPr>
          <p:spPr>
            <a:xfrm>
              <a:off x="-1" y="-1"/>
              <a:ext cx="795554" cy="795554"/>
            </a:xfrm>
            <a:custGeom>
              <a:avLst/>
              <a:gdLst/>
              <a:ahLst/>
              <a:cxnLst>
                <a:cxn ang="0">
                  <a:pos x="wd2" y="hd2"/>
                </a:cxn>
                <a:cxn ang="5400000">
                  <a:pos x="wd2" y="hd2"/>
                </a:cxn>
                <a:cxn ang="10800000">
                  <a:pos x="wd2" y="hd2"/>
                </a:cxn>
                <a:cxn ang="16200000">
                  <a:pos x="wd2" y="hd2"/>
                </a:cxn>
              </a:cxnLst>
              <a:rect l="0" t="0" r="r" b="b"/>
              <a:pathLst>
                <a:path w="21600" h="21600" extrusionOk="0">
                  <a:moveTo>
                    <a:pt x="20146" y="5889"/>
                  </a:moveTo>
                  <a:cubicBezTo>
                    <a:pt x="20146" y="2870"/>
                    <a:pt x="20146" y="2870"/>
                    <a:pt x="20146" y="2870"/>
                  </a:cubicBezTo>
                  <a:cubicBezTo>
                    <a:pt x="20146" y="1286"/>
                    <a:pt x="18860" y="0"/>
                    <a:pt x="17276" y="0"/>
                  </a:cubicBezTo>
                  <a:cubicBezTo>
                    <a:pt x="4324" y="0"/>
                    <a:pt x="4324" y="0"/>
                    <a:pt x="4324" y="0"/>
                  </a:cubicBezTo>
                  <a:cubicBezTo>
                    <a:pt x="2740" y="0"/>
                    <a:pt x="1435" y="1286"/>
                    <a:pt x="1435" y="2870"/>
                  </a:cubicBezTo>
                  <a:cubicBezTo>
                    <a:pt x="1435" y="5889"/>
                    <a:pt x="1435" y="5889"/>
                    <a:pt x="1435" y="5889"/>
                  </a:cubicBezTo>
                  <a:cubicBezTo>
                    <a:pt x="596" y="6187"/>
                    <a:pt x="0" y="6970"/>
                    <a:pt x="0" y="7921"/>
                  </a:cubicBezTo>
                  <a:cubicBezTo>
                    <a:pt x="0" y="11518"/>
                    <a:pt x="0" y="11518"/>
                    <a:pt x="0" y="11518"/>
                  </a:cubicBezTo>
                  <a:cubicBezTo>
                    <a:pt x="0" y="12449"/>
                    <a:pt x="596" y="13251"/>
                    <a:pt x="1435" y="13549"/>
                  </a:cubicBezTo>
                  <a:cubicBezTo>
                    <a:pt x="1435" y="18227"/>
                    <a:pt x="1435" y="18227"/>
                    <a:pt x="1435" y="18227"/>
                  </a:cubicBezTo>
                  <a:cubicBezTo>
                    <a:pt x="1435" y="20090"/>
                    <a:pt x="2889" y="21600"/>
                    <a:pt x="4678" y="21600"/>
                  </a:cubicBezTo>
                  <a:cubicBezTo>
                    <a:pt x="6057" y="21600"/>
                    <a:pt x="7231" y="20687"/>
                    <a:pt x="7697" y="19419"/>
                  </a:cubicBezTo>
                  <a:cubicBezTo>
                    <a:pt x="13903" y="19419"/>
                    <a:pt x="13903" y="19419"/>
                    <a:pt x="13903" y="19419"/>
                  </a:cubicBezTo>
                  <a:cubicBezTo>
                    <a:pt x="14369" y="20687"/>
                    <a:pt x="15543" y="21600"/>
                    <a:pt x="16922" y="21600"/>
                  </a:cubicBezTo>
                  <a:cubicBezTo>
                    <a:pt x="18693" y="21600"/>
                    <a:pt x="20146" y="20090"/>
                    <a:pt x="20146" y="18227"/>
                  </a:cubicBezTo>
                  <a:cubicBezTo>
                    <a:pt x="20146" y="13549"/>
                    <a:pt x="20146" y="13549"/>
                    <a:pt x="20146" y="13549"/>
                  </a:cubicBezTo>
                  <a:cubicBezTo>
                    <a:pt x="20985" y="13251"/>
                    <a:pt x="21600" y="12449"/>
                    <a:pt x="21600" y="11518"/>
                  </a:cubicBezTo>
                  <a:cubicBezTo>
                    <a:pt x="21600" y="7921"/>
                    <a:pt x="21600" y="7921"/>
                    <a:pt x="21600" y="7921"/>
                  </a:cubicBezTo>
                  <a:cubicBezTo>
                    <a:pt x="21600" y="6970"/>
                    <a:pt x="20985" y="6187"/>
                    <a:pt x="20146" y="5889"/>
                  </a:cubicBezTo>
                  <a:close/>
                  <a:moveTo>
                    <a:pt x="20146" y="11518"/>
                  </a:moveTo>
                  <a:cubicBezTo>
                    <a:pt x="20146" y="11909"/>
                    <a:pt x="19830" y="12244"/>
                    <a:pt x="19438" y="12244"/>
                  </a:cubicBezTo>
                  <a:cubicBezTo>
                    <a:pt x="18711" y="12244"/>
                    <a:pt x="18711" y="12244"/>
                    <a:pt x="18711" y="12244"/>
                  </a:cubicBezTo>
                  <a:cubicBezTo>
                    <a:pt x="18711" y="18227"/>
                    <a:pt x="18711" y="18227"/>
                    <a:pt x="18711" y="18227"/>
                  </a:cubicBezTo>
                  <a:cubicBezTo>
                    <a:pt x="18711" y="19289"/>
                    <a:pt x="17910" y="20146"/>
                    <a:pt x="16922" y="20146"/>
                  </a:cubicBezTo>
                  <a:cubicBezTo>
                    <a:pt x="15934" y="20146"/>
                    <a:pt x="15114" y="19289"/>
                    <a:pt x="15114" y="18227"/>
                  </a:cubicBezTo>
                  <a:cubicBezTo>
                    <a:pt x="15114" y="17984"/>
                    <a:pt x="15114" y="17984"/>
                    <a:pt x="15114" y="17984"/>
                  </a:cubicBezTo>
                  <a:cubicBezTo>
                    <a:pt x="6467" y="17984"/>
                    <a:pt x="6467" y="17984"/>
                    <a:pt x="6467" y="17984"/>
                  </a:cubicBezTo>
                  <a:cubicBezTo>
                    <a:pt x="6467" y="18227"/>
                    <a:pt x="6467" y="18227"/>
                    <a:pt x="6467" y="18227"/>
                  </a:cubicBezTo>
                  <a:cubicBezTo>
                    <a:pt x="6467" y="19289"/>
                    <a:pt x="5666" y="20146"/>
                    <a:pt x="4678" y="20146"/>
                  </a:cubicBezTo>
                  <a:cubicBezTo>
                    <a:pt x="3690" y="20146"/>
                    <a:pt x="2889" y="19289"/>
                    <a:pt x="2889" y="18227"/>
                  </a:cubicBezTo>
                  <a:cubicBezTo>
                    <a:pt x="2889" y="12244"/>
                    <a:pt x="2889" y="12244"/>
                    <a:pt x="2889" y="12244"/>
                  </a:cubicBezTo>
                  <a:cubicBezTo>
                    <a:pt x="2162" y="12244"/>
                    <a:pt x="2162" y="12244"/>
                    <a:pt x="2162" y="12244"/>
                  </a:cubicBezTo>
                  <a:cubicBezTo>
                    <a:pt x="1752" y="12244"/>
                    <a:pt x="1435" y="11909"/>
                    <a:pt x="1435" y="11518"/>
                  </a:cubicBezTo>
                  <a:cubicBezTo>
                    <a:pt x="1435" y="7921"/>
                    <a:pt x="1435" y="7921"/>
                    <a:pt x="1435" y="7921"/>
                  </a:cubicBezTo>
                  <a:cubicBezTo>
                    <a:pt x="1435" y="7511"/>
                    <a:pt x="1752" y="7194"/>
                    <a:pt x="2162" y="7194"/>
                  </a:cubicBezTo>
                  <a:cubicBezTo>
                    <a:pt x="2870" y="7194"/>
                    <a:pt x="2870" y="7194"/>
                    <a:pt x="2870" y="7194"/>
                  </a:cubicBezTo>
                  <a:cubicBezTo>
                    <a:pt x="2870" y="5032"/>
                    <a:pt x="2870" y="5032"/>
                    <a:pt x="2870" y="5032"/>
                  </a:cubicBezTo>
                  <a:cubicBezTo>
                    <a:pt x="2870" y="3597"/>
                    <a:pt x="3597" y="2889"/>
                    <a:pt x="5032" y="2889"/>
                  </a:cubicBezTo>
                  <a:cubicBezTo>
                    <a:pt x="6486" y="2889"/>
                    <a:pt x="15114" y="2889"/>
                    <a:pt x="16549" y="2889"/>
                  </a:cubicBezTo>
                  <a:cubicBezTo>
                    <a:pt x="17984" y="2889"/>
                    <a:pt x="18711" y="3597"/>
                    <a:pt x="18711" y="5032"/>
                  </a:cubicBezTo>
                  <a:cubicBezTo>
                    <a:pt x="18711" y="7194"/>
                    <a:pt x="18711" y="7194"/>
                    <a:pt x="18711" y="7194"/>
                  </a:cubicBezTo>
                  <a:cubicBezTo>
                    <a:pt x="19438" y="7194"/>
                    <a:pt x="19438" y="7194"/>
                    <a:pt x="19438" y="7194"/>
                  </a:cubicBezTo>
                  <a:cubicBezTo>
                    <a:pt x="19830" y="7194"/>
                    <a:pt x="20146" y="7511"/>
                    <a:pt x="20146" y="7921"/>
                  </a:cubicBezTo>
                  <a:lnTo>
                    <a:pt x="20146" y="1151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4" name="Freeform 25"/>
            <p:cNvSpPr/>
            <p:nvPr/>
          </p:nvSpPr>
          <p:spPr>
            <a:xfrm>
              <a:off x="145582" y="224816"/>
              <a:ext cx="503743" cy="238988"/>
            </a:xfrm>
            <a:custGeom>
              <a:avLst/>
              <a:gdLst/>
              <a:ahLst/>
              <a:cxnLst>
                <a:cxn ang="0">
                  <a:pos x="wd2" y="hd2"/>
                </a:cxn>
                <a:cxn ang="5400000">
                  <a:pos x="wd2" y="hd2"/>
                </a:cxn>
                <a:cxn ang="10800000">
                  <a:pos x="wd2" y="hd2"/>
                </a:cxn>
                <a:cxn ang="16200000">
                  <a:pos x="wd2" y="hd2"/>
                </a:cxn>
              </a:cxnLst>
              <a:rect l="0" t="0" r="r" b="b"/>
              <a:pathLst>
                <a:path w="21600" h="21600" extrusionOk="0">
                  <a:moveTo>
                    <a:pt x="18775" y="0"/>
                  </a:moveTo>
                  <a:cubicBezTo>
                    <a:pt x="2854" y="0"/>
                    <a:pt x="2854" y="0"/>
                    <a:pt x="2854" y="0"/>
                  </a:cubicBezTo>
                  <a:cubicBezTo>
                    <a:pt x="1295" y="0"/>
                    <a:pt x="0" y="2731"/>
                    <a:pt x="0" y="6021"/>
                  </a:cubicBezTo>
                  <a:cubicBezTo>
                    <a:pt x="0" y="15579"/>
                    <a:pt x="0" y="15579"/>
                    <a:pt x="0" y="15579"/>
                  </a:cubicBezTo>
                  <a:cubicBezTo>
                    <a:pt x="0" y="18931"/>
                    <a:pt x="1295" y="21600"/>
                    <a:pt x="2854" y="21600"/>
                  </a:cubicBezTo>
                  <a:cubicBezTo>
                    <a:pt x="18775" y="21600"/>
                    <a:pt x="18775" y="21600"/>
                    <a:pt x="18775" y="21600"/>
                  </a:cubicBezTo>
                  <a:cubicBezTo>
                    <a:pt x="20335" y="21600"/>
                    <a:pt x="21600" y="18931"/>
                    <a:pt x="21600" y="15579"/>
                  </a:cubicBezTo>
                  <a:cubicBezTo>
                    <a:pt x="21600" y="6021"/>
                    <a:pt x="21600" y="6021"/>
                    <a:pt x="21600" y="6021"/>
                  </a:cubicBezTo>
                  <a:cubicBezTo>
                    <a:pt x="21600" y="2731"/>
                    <a:pt x="20335" y="0"/>
                    <a:pt x="18775" y="0"/>
                  </a:cubicBezTo>
                  <a:close/>
                  <a:moveTo>
                    <a:pt x="20482" y="15579"/>
                  </a:moveTo>
                  <a:cubicBezTo>
                    <a:pt x="20482" y="17566"/>
                    <a:pt x="19717" y="19179"/>
                    <a:pt x="18775" y="19179"/>
                  </a:cubicBezTo>
                  <a:cubicBezTo>
                    <a:pt x="2854" y="19179"/>
                    <a:pt x="2854" y="19179"/>
                    <a:pt x="2854" y="19179"/>
                  </a:cubicBezTo>
                  <a:cubicBezTo>
                    <a:pt x="1913" y="19179"/>
                    <a:pt x="1148" y="17566"/>
                    <a:pt x="1148" y="15579"/>
                  </a:cubicBezTo>
                  <a:cubicBezTo>
                    <a:pt x="1148" y="6021"/>
                    <a:pt x="1148" y="6021"/>
                    <a:pt x="1148" y="6021"/>
                  </a:cubicBezTo>
                  <a:cubicBezTo>
                    <a:pt x="1148" y="4034"/>
                    <a:pt x="1913" y="2421"/>
                    <a:pt x="2854" y="2421"/>
                  </a:cubicBezTo>
                  <a:cubicBezTo>
                    <a:pt x="18775" y="2421"/>
                    <a:pt x="18775" y="2421"/>
                    <a:pt x="18775" y="2421"/>
                  </a:cubicBezTo>
                  <a:cubicBezTo>
                    <a:pt x="19717" y="2421"/>
                    <a:pt x="20482" y="4034"/>
                    <a:pt x="20482" y="6021"/>
                  </a:cubicBezTo>
                  <a:lnTo>
                    <a:pt x="20482" y="15579"/>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19" name="Group 332"/>
          <p:cNvGrpSpPr/>
          <p:nvPr/>
        </p:nvGrpSpPr>
        <p:grpSpPr>
          <a:xfrm>
            <a:off x="10476078" y="12063648"/>
            <a:ext cx="768489" cy="897221"/>
            <a:chOff x="0" y="0"/>
            <a:chExt cx="768488" cy="897220"/>
          </a:xfrm>
        </p:grpSpPr>
        <p:sp>
          <p:nvSpPr>
            <p:cNvPr id="1416" name="Freeform 30"/>
            <p:cNvSpPr/>
            <p:nvPr/>
          </p:nvSpPr>
          <p:spPr>
            <a:xfrm>
              <a:off x="-1" y="495421"/>
              <a:ext cx="768490" cy="401800"/>
            </a:xfrm>
            <a:custGeom>
              <a:avLst/>
              <a:gdLst/>
              <a:ahLst/>
              <a:cxnLst>
                <a:cxn ang="0">
                  <a:pos x="wd2" y="hd2"/>
                </a:cxn>
                <a:cxn ang="5400000">
                  <a:pos x="wd2" y="hd2"/>
                </a:cxn>
                <a:cxn ang="10800000">
                  <a:pos x="wd2" y="hd2"/>
                </a:cxn>
                <a:cxn ang="16200000">
                  <a:pos x="wd2" y="hd2"/>
                </a:cxn>
              </a:cxnLst>
              <a:rect l="0" t="0" r="r" b="b"/>
              <a:pathLst>
                <a:path w="21600" h="21600" extrusionOk="0">
                  <a:moveTo>
                    <a:pt x="16332" y="0"/>
                  </a:moveTo>
                  <a:cubicBezTo>
                    <a:pt x="14224" y="0"/>
                    <a:pt x="14224" y="0"/>
                    <a:pt x="14224" y="0"/>
                  </a:cubicBezTo>
                  <a:cubicBezTo>
                    <a:pt x="12512" y="11051"/>
                    <a:pt x="12512" y="11051"/>
                    <a:pt x="12512" y="11051"/>
                  </a:cubicBezTo>
                  <a:cubicBezTo>
                    <a:pt x="11063" y="5274"/>
                    <a:pt x="11063" y="5274"/>
                    <a:pt x="11063" y="5274"/>
                  </a:cubicBezTo>
                  <a:cubicBezTo>
                    <a:pt x="12512" y="2009"/>
                    <a:pt x="12512" y="2009"/>
                    <a:pt x="12512" y="2009"/>
                  </a:cubicBezTo>
                  <a:cubicBezTo>
                    <a:pt x="12380" y="1507"/>
                    <a:pt x="12380" y="1507"/>
                    <a:pt x="12380" y="1507"/>
                  </a:cubicBezTo>
                  <a:cubicBezTo>
                    <a:pt x="11854" y="1758"/>
                    <a:pt x="11327" y="1758"/>
                    <a:pt x="10668" y="1758"/>
                  </a:cubicBezTo>
                  <a:cubicBezTo>
                    <a:pt x="10141" y="1758"/>
                    <a:pt x="9615" y="1758"/>
                    <a:pt x="9088" y="1507"/>
                  </a:cubicBezTo>
                  <a:cubicBezTo>
                    <a:pt x="8956" y="1758"/>
                    <a:pt x="8956" y="1758"/>
                    <a:pt x="8956" y="1758"/>
                  </a:cubicBezTo>
                  <a:cubicBezTo>
                    <a:pt x="10537" y="5526"/>
                    <a:pt x="10537" y="5526"/>
                    <a:pt x="10537" y="5526"/>
                  </a:cubicBezTo>
                  <a:cubicBezTo>
                    <a:pt x="9220" y="11302"/>
                    <a:pt x="9220" y="11302"/>
                    <a:pt x="9220" y="11302"/>
                  </a:cubicBezTo>
                  <a:cubicBezTo>
                    <a:pt x="7507" y="0"/>
                    <a:pt x="7507" y="0"/>
                    <a:pt x="7507" y="0"/>
                  </a:cubicBezTo>
                  <a:cubicBezTo>
                    <a:pt x="5268" y="0"/>
                    <a:pt x="5268" y="0"/>
                    <a:pt x="5268" y="0"/>
                  </a:cubicBezTo>
                  <a:cubicBezTo>
                    <a:pt x="2371" y="0"/>
                    <a:pt x="0" y="4521"/>
                    <a:pt x="0" y="10047"/>
                  </a:cubicBezTo>
                  <a:cubicBezTo>
                    <a:pt x="0" y="21600"/>
                    <a:pt x="0" y="21600"/>
                    <a:pt x="0" y="21600"/>
                  </a:cubicBezTo>
                  <a:cubicBezTo>
                    <a:pt x="21600" y="21600"/>
                    <a:pt x="21600" y="21600"/>
                    <a:pt x="21600" y="21600"/>
                  </a:cubicBezTo>
                  <a:cubicBezTo>
                    <a:pt x="21600" y="10047"/>
                    <a:pt x="21600" y="10047"/>
                    <a:pt x="21600" y="10047"/>
                  </a:cubicBezTo>
                  <a:cubicBezTo>
                    <a:pt x="21600" y="4521"/>
                    <a:pt x="19361" y="0"/>
                    <a:pt x="16332"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7" name="Freeform 31"/>
            <p:cNvSpPr/>
            <p:nvPr/>
          </p:nvSpPr>
          <p:spPr>
            <a:xfrm>
              <a:off x="154088" y="-1"/>
              <a:ext cx="464214" cy="495423"/>
            </a:xfrm>
            <a:custGeom>
              <a:avLst/>
              <a:gdLst/>
              <a:ahLst/>
              <a:cxnLst>
                <a:cxn ang="0">
                  <a:pos x="wd2" y="hd2"/>
                </a:cxn>
                <a:cxn ang="5400000">
                  <a:pos x="wd2" y="hd2"/>
                </a:cxn>
                <a:cxn ang="10800000">
                  <a:pos x="wd2" y="hd2"/>
                </a:cxn>
                <a:cxn ang="16200000">
                  <a:pos x="wd2" y="hd2"/>
                </a:cxn>
              </a:cxnLst>
              <a:rect l="0" t="0" r="r" b="b"/>
              <a:pathLst>
                <a:path w="21600" h="21600" extrusionOk="0">
                  <a:moveTo>
                    <a:pt x="19855" y="7743"/>
                  </a:moveTo>
                  <a:cubicBezTo>
                    <a:pt x="19418" y="2445"/>
                    <a:pt x="15491" y="0"/>
                    <a:pt x="10691" y="0"/>
                  </a:cubicBezTo>
                  <a:cubicBezTo>
                    <a:pt x="5891" y="0"/>
                    <a:pt x="2182" y="2445"/>
                    <a:pt x="1745" y="7743"/>
                  </a:cubicBezTo>
                  <a:cubicBezTo>
                    <a:pt x="655" y="8151"/>
                    <a:pt x="0" y="9374"/>
                    <a:pt x="0" y="10800"/>
                  </a:cubicBezTo>
                  <a:cubicBezTo>
                    <a:pt x="0" y="12430"/>
                    <a:pt x="1091" y="13857"/>
                    <a:pt x="2400" y="13857"/>
                  </a:cubicBezTo>
                  <a:cubicBezTo>
                    <a:pt x="2400" y="13857"/>
                    <a:pt x="2618" y="13857"/>
                    <a:pt x="2618" y="13857"/>
                  </a:cubicBezTo>
                  <a:cubicBezTo>
                    <a:pt x="4145" y="17932"/>
                    <a:pt x="7200" y="21600"/>
                    <a:pt x="10691" y="21600"/>
                  </a:cubicBezTo>
                  <a:cubicBezTo>
                    <a:pt x="14400" y="21600"/>
                    <a:pt x="17455" y="17932"/>
                    <a:pt x="18982" y="13857"/>
                  </a:cubicBezTo>
                  <a:cubicBezTo>
                    <a:pt x="18982" y="13857"/>
                    <a:pt x="18982" y="13857"/>
                    <a:pt x="19200" y="13857"/>
                  </a:cubicBezTo>
                  <a:cubicBezTo>
                    <a:pt x="20509" y="13857"/>
                    <a:pt x="21600" y="12430"/>
                    <a:pt x="21600" y="10800"/>
                  </a:cubicBezTo>
                  <a:cubicBezTo>
                    <a:pt x="21600" y="9374"/>
                    <a:pt x="20727" y="8151"/>
                    <a:pt x="19855" y="7743"/>
                  </a:cubicBezTo>
                  <a:close/>
                  <a:moveTo>
                    <a:pt x="16582" y="8966"/>
                  </a:moveTo>
                  <a:cubicBezTo>
                    <a:pt x="15491" y="8966"/>
                    <a:pt x="15491" y="8966"/>
                    <a:pt x="15491" y="8966"/>
                  </a:cubicBezTo>
                  <a:cubicBezTo>
                    <a:pt x="15491" y="9374"/>
                    <a:pt x="15491" y="9781"/>
                    <a:pt x="15491" y="9985"/>
                  </a:cubicBezTo>
                  <a:cubicBezTo>
                    <a:pt x="16364" y="10392"/>
                    <a:pt x="16364" y="10392"/>
                    <a:pt x="16364" y="10392"/>
                  </a:cubicBezTo>
                  <a:cubicBezTo>
                    <a:pt x="16582" y="10392"/>
                    <a:pt x="16582" y="10596"/>
                    <a:pt x="16582" y="10800"/>
                  </a:cubicBezTo>
                  <a:cubicBezTo>
                    <a:pt x="16145" y="11411"/>
                    <a:pt x="15927" y="12023"/>
                    <a:pt x="15491" y="12634"/>
                  </a:cubicBezTo>
                  <a:cubicBezTo>
                    <a:pt x="15273" y="12838"/>
                    <a:pt x="15055" y="12838"/>
                    <a:pt x="14836" y="12634"/>
                  </a:cubicBezTo>
                  <a:cubicBezTo>
                    <a:pt x="14182" y="12023"/>
                    <a:pt x="14182" y="12023"/>
                    <a:pt x="14182" y="12023"/>
                  </a:cubicBezTo>
                  <a:cubicBezTo>
                    <a:pt x="13964" y="12430"/>
                    <a:pt x="13527" y="12634"/>
                    <a:pt x="13091" y="12838"/>
                  </a:cubicBezTo>
                  <a:cubicBezTo>
                    <a:pt x="13527" y="13653"/>
                    <a:pt x="13527" y="13653"/>
                    <a:pt x="13527" y="13653"/>
                  </a:cubicBezTo>
                  <a:cubicBezTo>
                    <a:pt x="13745" y="13653"/>
                    <a:pt x="13527" y="14060"/>
                    <a:pt x="13309" y="14060"/>
                  </a:cubicBezTo>
                  <a:cubicBezTo>
                    <a:pt x="12655" y="14468"/>
                    <a:pt x="12000" y="14468"/>
                    <a:pt x="11345" y="14672"/>
                  </a:cubicBezTo>
                  <a:cubicBezTo>
                    <a:pt x="10909" y="14672"/>
                    <a:pt x="10691" y="14468"/>
                    <a:pt x="10691" y="14264"/>
                  </a:cubicBezTo>
                  <a:cubicBezTo>
                    <a:pt x="10691" y="13449"/>
                    <a:pt x="10691" y="13449"/>
                    <a:pt x="10691" y="13449"/>
                  </a:cubicBezTo>
                  <a:cubicBezTo>
                    <a:pt x="10255" y="13449"/>
                    <a:pt x="9818" y="13449"/>
                    <a:pt x="9382" y="13245"/>
                  </a:cubicBezTo>
                  <a:cubicBezTo>
                    <a:pt x="9164" y="14060"/>
                    <a:pt x="9164" y="14060"/>
                    <a:pt x="9164" y="14060"/>
                  </a:cubicBezTo>
                  <a:cubicBezTo>
                    <a:pt x="9164" y="14264"/>
                    <a:pt x="8945" y="14468"/>
                    <a:pt x="8727" y="14264"/>
                  </a:cubicBezTo>
                  <a:cubicBezTo>
                    <a:pt x="8073" y="14060"/>
                    <a:pt x="7418" y="13653"/>
                    <a:pt x="6764" y="13245"/>
                  </a:cubicBezTo>
                  <a:cubicBezTo>
                    <a:pt x="6545" y="13042"/>
                    <a:pt x="6545" y="12838"/>
                    <a:pt x="6764" y="12634"/>
                  </a:cubicBezTo>
                  <a:cubicBezTo>
                    <a:pt x="7418" y="12023"/>
                    <a:pt x="7418" y="12023"/>
                    <a:pt x="7418" y="12023"/>
                  </a:cubicBezTo>
                  <a:cubicBezTo>
                    <a:pt x="6982" y="11819"/>
                    <a:pt x="6764" y="11411"/>
                    <a:pt x="6545" y="11208"/>
                  </a:cubicBezTo>
                  <a:cubicBezTo>
                    <a:pt x="5673" y="11615"/>
                    <a:pt x="5673" y="11615"/>
                    <a:pt x="5673" y="11615"/>
                  </a:cubicBezTo>
                  <a:cubicBezTo>
                    <a:pt x="5673" y="11615"/>
                    <a:pt x="5236" y="11615"/>
                    <a:pt x="5236" y="11208"/>
                  </a:cubicBezTo>
                  <a:cubicBezTo>
                    <a:pt x="4800" y="10800"/>
                    <a:pt x="4800" y="9985"/>
                    <a:pt x="4582" y="9374"/>
                  </a:cubicBezTo>
                  <a:cubicBezTo>
                    <a:pt x="4582" y="9170"/>
                    <a:pt x="4800" y="8966"/>
                    <a:pt x="5018" y="8966"/>
                  </a:cubicBezTo>
                  <a:cubicBezTo>
                    <a:pt x="5891" y="8966"/>
                    <a:pt x="5891" y="8966"/>
                    <a:pt x="5891" y="8966"/>
                  </a:cubicBezTo>
                  <a:cubicBezTo>
                    <a:pt x="5891" y="8558"/>
                    <a:pt x="5891" y="8151"/>
                    <a:pt x="6109" y="7743"/>
                  </a:cubicBezTo>
                  <a:cubicBezTo>
                    <a:pt x="5236" y="7540"/>
                    <a:pt x="5236" y="7540"/>
                    <a:pt x="5236" y="7540"/>
                  </a:cubicBezTo>
                  <a:cubicBezTo>
                    <a:pt x="5018" y="7540"/>
                    <a:pt x="4800" y="7132"/>
                    <a:pt x="5018" y="6928"/>
                  </a:cubicBezTo>
                  <a:cubicBezTo>
                    <a:pt x="5236" y="6317"/>
                    <a:pt x="5673" y="5706"/>
                    <a:pt x="6109" y="5298"/>
                  </a:cubicBezTo>
                  <a:cubicBezTo>
                    <a:pt x="6327" y="5094"/>
                    <a:pt x="6545" y="4891"/>
                    <a:pt x="6764" y="5094"/>
                  </a:cubicBezTo>
                  <a:cubicBezTo>
                    <a:pt x="7418" y="5706"/>
                    <a:pt x="7418" y="5706"/>
                    <a:pt x="7418" y="5706"/>
                  </a:cubicBezTo>
                  <a:cubicBezTo>
                    <a:pt x="7636" y="5502"/>
                    <a:pt x="7855" y="5094"/>
                    <a:pt x="8291" y="5094"/>
                  </a:cubicBezTo>
                  <a:cubicBezTo>
                    <a:pt x="7855" y="4279"/>
                    <a:pt x="7855" y="4279"/>
                    <a:pt x="7855" y="4279"/>
                  </a:cubicBezTo>
                  <a:cubicBezTo>
                    <a:pt x="7855" y="4075"/>
                    <a:pt x="7855" y="3872"/>
                    <a:pt x="8073" y="3668"/>
                  </a:cubicBezTo>
                  <a:cubicBezTo>
                    <a:pt x="8727" y="3464"/>
                    <a:pt x="9600" y="3260"/>
                    <a:pt x="10255" y="3260"/>
                  </a:cubicBezTo>
                  <a:cubicBezTo>
                    <a:pt x="10473" y="3260"/>
                    <a:pt x="10691" y="3260"/>
                    <a:pt x="10691" y="3464"/>
                  </a:cubicBezTo>
                  <a:cubicBezTo>
                    <a:pt x="10691" y="4483"/>
                    <a:pt x="10691" y="4483"/>
                    <a:pt x="10691" y="4483"/>
                  </a:cubicBezTo>
                  <a:cubicBezTo>
                    <a:pt x="11127" y="4483"/>
                    <a:pt x="11564" y="4483"/>
                    <a:pt x="12000" y="4483"/>
                  </a:cubicBezTo>
                  <a:cubicBezTo>
                    <a:pt x="12218" y="3668"/>
                    <a:pt x="12218" y="3668"/>
                    <a:pt x="12218" y="3668"/>
                  </a:cubicBezTo>
                  <a:cubicBezTo>
                    <a:pt x="12218" y="3464"/>
                    <a:pt x="12655" y="3464"/>
                    <a:pt x="12873" y="3464"/>
                  </a:cubicBezTo>
                  <a:cubicBezTo>
                    <a:pt x="13527" y="3872"/>
                    <a:pt x="14182" y="4075"/>
                    <a:pt x="14618" y="4483"/>
                  </a:cubicBezTo>
                  <a:cubicBezTo>
                    <a:pt x="14836" y="4687"/>
                    <a:pt x="15055" y="4891"/>
                    <a:pt x="14836" y="5094"/>
                  </a:cubicBezTo>
                  <a:cubicBezTo>
                    <a:pt x="14182" y="5706"/>
                    <a:pt x="14182" y="5706"/>
                    <a:pt x="14182" y="5706"/>
                  </a:cubicBezTo>
                  <a:cubicBezTo>
                    <a:pt x="14400" y="5909"/>
                    <a:pt x="14618" y="6317"/>
                    <a:pt x="14836" y="6725"/>
                  </a:cubicBezTo>
                  <a:cubicBezTo>
                    <a:pt x="15709" y="6317"/>
                    <a:pt x="15709" y="6317"/>
                    <a:pt x="15709" y="6317"/>
                  </a:cubicBezTo>
                  <a:cubicBezTo>
                    <a:pt x="15927" y="6113"/>
                    <a:pt x="16145" y="6317"/>
                    <a:pt x="16364" y="6521"/>
                  </a:cubicBezTo>
                  <a:cubicBezTo>
                    <a:pt x="16582" y="7132"/>
                    <a:pt x="16800" y="7743"/>
                    <a:pt x="16800" y="8355"/>
                  </a:cubicBezTo>
                  <a:cubicBezTo>
                    <a:pt x="16800" y="8762"/>
                    <a:pt x="16800" y="8966"/>
                    <a:pt x="16582" y="896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18" name="Oval 32"/>
            <p:cNvSpPr/>
            <p:nvPr/>
          </p:nvSpPr>
          <p:spPr>
            <a:xfrm>
              <a:off x="327680" y="150187"/>
              <a:ext cx="113129" cy="113129"/>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420" name="Freeform 165"/>
          <p:cNvSpPr/>
          <p:nvPr/>
        </p:nvSpPr>
        <p:spPr>
          <a:xfrm>
            <a:off x="14589168" y="12171184"/>
            <a:ext cx="677663" cy="682149"/>
          </a:xfrm>
          <a:custGeom>
            <a:avLst/>
            <a:gdLst/>
            <a:ahLst/>
            <a:cxnLst>
              <a:cxn ang="0">
                <a:pos x="wd2" y="hd2"/>
              </a:cxn>
              <a:cxn ang="5400000">
                <a:pos x="wd2" y="hd2"/>
              </a:cxn>
              <a:cxn ang="10800000">
                <a:pos x="wd2" y="hd2"/>
              </a:cxn>
              <a:cxn ang="16200000">
                <a:pos x="wd2" y="hd2"/>
              </a:cxn>
            </a:cxnLst>
            <a:rect l="0" t="0" r="r" b="b"/>
            <a:pathLst>
              <a:path w="21600" h="21600" extrusionOk="0">
                <a:moveTo>
                  <a:pt x="10872" y="5400"/>
                </a:moveTo>
                <a:lnTo>
                  <a:pt x="10872" y="0"/>
                </a:lnTo>
                <a:lnTo>
                  <a:pt x="1287" y="0"/>
                </a:lnTo>
                <a:lnTo>
                  <a:pt x="1287" y="20179"/>
                </a:lnTo>
                <a:lnTo>
                  <a:pt x="0" y="20179"/>
                </a:lnTo>
                <a:lnTo>
                  <a:pt x="0" y="21600"/>
                </a:lnTo>
                <a:lnTo>
                  <a:pt x="21600" y="21600"/>
                </a:lnTo>
                <a:lnTo>
                  <a:pt x="21600" y="5400"/>
                </a:lnTo>
                <a:lnTo>
                  <a:pt x="10872" y="5400"/>
                </a:lnTo>
                <a:close/>
                <a:moveTo>
                  <a:pt x="8154" y="20179"/>
                </a:moveTo>
                <a:lnTo>
                  <a:pt x="4005" y="20179"/>
                </a:lnTo>
                <a:lnTo>
                  <a:pt x="4005" y="17479"/>
                </a:lnTo>
                <a:lnTo>
                  <a:pt x="8154" y="17479"/>
                </a:lnTo>
                <a:lnTo>
                  <a:pt x="8154" y="20179"/>
                </a:lnTo>
                <a:close/>
                <a:moveTo>
                  <a:pt x="9441" y="14779"/>
                </a:moveTo>
                <a:lnTo>
                  <a:pt x="2718" y="14779"/>
                </a:lnTo>
                <a:lnTo>
                  <a:pt x="2718" y="13500"/>
                </a:lnTo>
                <a:lnTo>
                  <a:pt x="9441" y="13500"/>
                </a:lnTo>
                <a:lnTo>
                  <a:pt x="9441" y="14779"/>
                </a:lnTo>
                <a:close/>
                <a:moveTo>
                  <a:pt x="9441" y="12079"/>
                </a:moveTo>
                <a:lnTo>
                  <a:pt x="2718" y="12079"/>
                </a:lnTo>
                <a:lnTo>
                  <a:pt x="2718" y="10800"/>
                </a:lnTo>
                <a:lnTo>
                  <a:pt x="9441" y="10800"/>
                </a:lnTo>
                <a:lnTo>
                  <a:pt x="9441" y="12079"/>
                </a:lnTo>
                <a:close/>
                <a:moveTo>
                  <a:pt x="9441" y="9379"/>
                </a:moveTo>
                <a:lnTo>
                  <a:pt x="2718" y="9379"/>
                </a:lnTo>
                <a:lnTo>
                  <a:pt x="2718" y="8100"/>
                </a:lnTo>
                <a:lnTo>
                  <a:pt x="9441" y="8100"/>
                </a:lnTo>
                <a:lnTo>
                  <a:pt x="9441" y="9379"/>
                </a:lnTo>
                <a:close/>
                <a:moveTo>
                  <a:pt x="9441" y="6679"/>
                </a:moveTo>
                <a:lnTo>
                  <a:pt x="2718" y="6679"/>
                </a:lnTo>
                <a:lnTo>
                  <a:pt x="2718" y="5400"/>
                </a:lnTo>
                <a:lnTo>
                  <a:pt x="9441" y="5400"/>
                </a:lnTo>
                <a:lnTo>
                  <a:pt x="9441" y="6679"/>
                </a:lnTo>
                <a:close/>
                <a:moveTo>
                  <a:pt x="9441" y="4121"/>
                </a:moveTo>
                <a:lnTo>
                  <a:pt x="2718" y="4121"/>
                </a:lnTo>
                <a:lnTo>
                  <a:pt x="2718" y="2700"/>
                </a:lnTo>
                <a:lnTo>
                  <a:pt x="9441" y="2700"/>
                </a:lnTo>
                <a:lnTo>
                  <a:pt x="9441" y="4121"/>
                </a:lnTo>
                <a:close/>
                <a:moveTo>
                  <a:pt x="16164" y="18900"/>
                </a:moveTo>
                <a:lnTo>
                  <a:pt x="13589" y="18900"/>
                </a:lnTo>
                <a:lnTo>
                  <a:pt x="13589" y="16200"/>
                </a:lnTo>
                <a:lnTo>
                  <a:pt x="16164" y="16200"/>
                </a:lnTo>
                <a:lnTo>
                  <a:pt x="16164" y="18900"/>
                </a:lnTo>
                <a:close/>
                <a:moveTo>
                  <a:pt x="16164" y="14779"/>
                </a:moveTo>
                <a:lnTo>
                  <a:pt x="13589" y="14779"/>
                </a:lnTo>
                <a:lnTo>
                  <a:pt x="13589" y="12079"/>
                </a:lnTo>
                <a:lnTo>
                  <a:pt x="16164" y="12079"/>
                </a:lnTo>
                <a:lnTo>
                  <a:pt x="16164" y="14779"/>
                </a:lnTo>
                <a:close/>
                <a:moveTo>
                  <a:pt x="16164" y="10800"/>
                </a:moveTo>
                <a:lnTo>
                  <a:pt x="13589" y="10800"/>
                </a:lnTo>
                <a:lnTo>
                  <a:pt x="13589" y="8100"/>
                </a:lnTo>
                <a:lnTo>
                  <a:pt x="16164" y="8100"/>
                </a:lnTo>
                <a:lnTo>
                  <a:pt x="16164" y="10800"/>
                </a:lnTo>
                <a:close/>
                <a:moveTo>
                  <a:pt x="20313" y="18900"/>
                </a:moveTo>
                <a:lnTo>
                  <a:pt x="17595" y="18900"/>
                </a:lnTo>
                <a:lnTo>
                  <a:pt x="17595" y="16200"/>
                </a:lnTo>
                <a:lnTo>
                  <a:pt x="20313" y="16200"/>
                </a:lnTo>
                <a:lnTo>
                  <a:pt x="20313" y="18900"/>
                </a:lnTo>
                <a:close/>
                <a:moveTo>
                  <a:pt x="20313" y="14779"/>
                </a:moveTo>
                <a:lnTo>
                  <a:pt x="17595" y="14779"/>
                </a:lnTo>
                <a:lnTo>
                  <a:pt x="17595" y="12079"/>
                </a:lnTo>
                <a:lnTo>
                  <a:pt x="20313" y="12079"/>
                </a:lnTo>
                <a:lnTo>
                  <a:pt x="20313" y="14779"/>
                </a:lnTo>
                <a:close/>
                <a:moveTo>
                  <a:pt x="20313" y="10800"/>
                </a:moveTo>
                <a:lnTo>
                  <a:pt x="17595" y="10800"/>
                </a:lnTo>
                <a:lnTo>
                  <a:pt x="17595" y="8100"/>
                </a:lnTo>
                <a:lnTo>
                  <a:pt x="20313" y="8100"/>
                </a:lnTo>
                <a:lnTo>
                  <a:pt x="20313" y="108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428" name="Group 337"/>
          <p:cNvGrpSpPr/>
          <p:nvPr/>
        </p:nvGrpSpPr>
        <p:grpSpPr>
          <a:xfrm>
            <a:off x="12230812" y="12233947"/>
            <a:ext cx="1259021" cy="556621"/>
            <a:chOff x="0" y="0"/>
            <a:chExt cx="1259019" cy="556620"/>
          </a:xfrm>
        </p:grpSpPr>
        <p:sp>
          <p:nvSpPr>
            <p:cNvPr id="1421" name="Freeform 31"/>
            <p:cNvSpPr/>
            <p:nvPr/>
          </p:nvSpPr>
          <p:spPr>
            <a:xfrm>
              <a:off x="514210" y="368430"/>
              <a:ext cx="153734" cy="156385"/>
            </a:xfrm>
            <a:custGeom>
              <a:avLst/>
              <a:gdLst/>
              <a:ahLst/>
              <a:cxnLst>
                <a:cxn ang="0">
                  <a:pos x="wd2" y="hd2"/>
                </a:cxn>
                <a:cxn ang="5400000">
                  <a:pos x="wd2" y="hd2"/>
                </a:cxn>
                <a:cxn ang="10800000">
                  <a:pos x="wd2" y="hd2"/>
                </a:cxn>
                <a:cxn ang="16200000">
                  <a:pos x="wd2" y="hd2"/>
                </a:cxn>
              </a:cxnLst>
              <a:rect l="0" t="0" r="r" b="b"/>
              <a:pathLst>
                <a:path w="21600" h="21600" extrusionOk="0">
                  <a:moveTo>
                    <a:pt x="20700" y="6300"/>
                  </a:moveTo>
                  <a:cubicBezTo>
                    <a:pt x="20700" y="5400"/>
                    <a:pt x="21600" y="4500"/>
                    <a:pt x="21600" y="2700"/>
                  </a:cubicBezTo>
                  <a:cubicBezTo>
                    <a:pt x="20700" y="1800"/>
                    <a:pt x="20700" y="1800"/>
                    <a:pt x="19800" y="900"/>
                  </a:cubicBezTo>
                  <a:cubicBezTo>
                    <a:pt x="19800" y="0"/>
                    <a:pt x="18900" y="0"/>
                    <a:pt x="18000" y="0"/>
                  </a:cubicBezTo>
                  <a:cubicBezTo>
                    <a:pt x="16200" y="0"/>
                    <a:pt x="15300" y="900"/>
                    <a:pt x="14400" y="1800"/>
                  </a:cubicBezTo>
                  <a:cubicBezTo>
                    <a:pt x="0" y="19800"/>
                    <a:pt x="0" y="19800"/>
                    <a:pt x="0" y="19800"/>
                  </a:cubicBezTo>
                  <a:cubicBezTo>
                    <a:pt x="2700" y="20700"/>
                    <a:pt x="4500" y="20700"/>
                    <a:pt x="7200" y="21600"/>
                  </a:cubicBezTo>
                  <a:cubicBezTo>
                    <a:pt x="7200" y="21600"/>
                    <a:pt x="7200" y="21600"/>
                    <a:pt x="7200" y="21600"/>
                  </a:cubicBezTo>
                  <a:cubicBezTo>
                    <a:pt x="18900" y="8100"/>
                    <a:pt x="18900" y="8100"/>
                    <a:pt x="18900" y="8100"/>
                  </a:cubicBezTo>
                  <a:cubicBezTo>
                    <a:pt x="18900" y="7200"/>
                    <a:pt x="19800" y="6300"/>
                    <a:pt x="20700" y="6300"/>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2" name="Freeform 32"/>
            <p:cNvSpPr/>
            <p:nvPr/>
          </p:nvSpPr>
          <p:spPr>
            <a:xfrm>
              <a:off x="437343" y="363129"/>
              <a:ext cx="135179" cy="135181"/>
            </a:xfrm>
            <a:custGeom>
              <a:avLst/>
              <a:gdLst/>
              <a:ahLst/>
              <a:cxnLst>
                <a:cxn ang="0">
                  <a:pos x="wd2" y="hd2"/>
                </a:cxn>
                <a:cxn ang="5400000">
                  <a:pos x="wd2" y="hd2"/>
                </a:cxn>
                <a:cxn ang="10800000">
                  <a:pos x="wd2" y="hd2"/>
                </a:cxn>
                <a:cxn ang="16200000">
                  <a:pos x="wd2" y="hd2"/>
                </a:cxn>
              </a:cxnLst>
              <a:rect l="0" t="0" r="r" b="b"/>
              <a:pathLst>
                <a:path w="21600" h="21600" extrusionOk="0">
                  <a:moveTo>
                    <a:pt x="21600" y="4114"/>
                  </a:moveTo>
                  <a:cubicBezTo>
                    <a:pt x="21600" y="2057"/>
                    <a:pt x="20571" y="1029"/>
                    <a:pt x="19543" y="1029"/>
                  </a:cubicBezTo>
                  <a:cubicBezTo>
                    <a:pt x="19543" y="0"/>
                    <a:pt x="18514" y="0"/>
                    <a:pt x="17486" y="0"/>
                  </a:cubicBezTo>
                  <a:cubicBezTo>
                    <a:pt x="16457" y="0"/>
                    <a:pt x="14400" y="1029"/>
                    <a:pt x="13371" y="2057"/>
                  </a:cubicBezTo>
                  <a:cubicBezTo>
                    <a:pt x="0" y="18514"/>
                    <a:pt x="0" y="18514"/>
                    <a:pt x="0" y="18514"/>
                  </a:cubicBezTo>
                  <a:cubicBezTo>
                    <a:pt x="3086" y="19543"/>
                    <a:pt x="5143" y="20571"/>
                    <a:pt x="8229" y="21600"/>
                  </a:cubicBezTo>
                  <a:cubicBezTo>
                    <a:pt x="20571" y="7200"/>
                    <a:pt x="20571" y="7200"/>
                    <a:pt x="20571" y="7200"/>
                  </a:cubicBezTo>
                  <a:cubicBezTo>
                    <a:pt x="21600" y="6171"/>
                    <a:pt x="21600" y="5143"/>
                    <a:pt x="21600" y="4114"/>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3" name="Freeform 33"/>
            <p:cNvSpPr/>
            <p:nvPr/>
          </p:nvSpPr>
          <p:spPr>
            <a:xfrm>
              <a:off x="591076" y="434693"/>
              <a:ext cx="119725" cy="116626"/>
            </a:xfrm>
            <a:custGeom>
              <a:avLst/>
              <a:gdLst/>
              <a:ahLst/>
              <a:cxnLst>
                <a:cxn ang="0">
                  <a:pos x="wd2" y="hd2"/>
                </a:cxn>
                <a:cxn ang="5400000">
                  <a:pos x="wd2" y="hd2"/>
                </a:cxn>
                <a:cxn ang="10800000">
                  <a:pos x="wd2" y="hd2"/>
                </a:cxn>
                <a:cxn ang="16200000">
                  <a:pos x="wd2" y="hd2"/>
                </a:cxn>
              </a:cxnLst>
              <a:rect l="0" t="0" r="r" b="b"/>
              <a:pathLst>
                <a:path w="21210" h="21600" extrusionOk="0">
                  <a:moveTo>
                    <a:pt x="15916" y="0"/>
                  </a:moveTo>
                  <a:cubicBezTo>
                    <a:pt x="15916" y="0"/>
                    <a:pt x="14779" y="0"/>
                    <a:pt x="14779" y="0"/>
                  </a:cubicBezTo>
                  <a:cubicBezTo>
                    <a:pt x="0" y="19200"/>
                    <a:pt x="0" y="19200"/>
                    <a:pt x="0" y="19200"/>
                  </a:cubicBezTo>
                  <a:cubicBezTo>
                    <a:pt x="3411" y="19200"/>
                    <a:pt x="6821" y="20400"/>
                    <a:pt x="10232" y="21600"/>
                  </a:cubicBezTo>
                  <a:cubicBezTo>
                    <a:pt x="19326" y="9600"/>
                    <a:pt x="19326" y="9600"/>
                    <a:pt x="19326" y="9600"/>
                  </a:cubicBezTo>
                  <a:cubicBezTo>
                    <a:pt x="19326" y="8400"/>
                    <a:pt x="19326" y="8400"/>
                    <a:pt x="19326" y="8400"/>
                  </a:cubicBezTo>
                  <a:cubicBezTo>
                    <a:pt x="20463" y="7200"/>
                    <a:pt x="20463" y="7200"/>
                    <a:pt x="20463" y="7200"/>
                  </a:cubicBezTo>
                  <a:cubicBezTo>
                    <a:pt x="21600" y="6000"/>
                    <a:pt x="21600" y="2400"/>
                    <a:pt x="19326" y="1200"/>
                  </a:cubicBezTo>
                  <a:cubicBezTo>
                    <a:pt x="18189" y="0"/>
                    <a:pt x="17053" y="0"/>
                    <a:pt x="15916" y="0"/>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4" name="Freeform 34"/>
            <p:cNvSpPr/>
            <p:nvPr/>
          </p:nvSpPr>
          <p:spPr>
            <a:xfrm>
              <a:off x="381682" y="402886"/>
              <a:ext cx="65245" cy="63615"/>
            </a:xfrm>
            <a:custGeom>
              <a:avLst/>
              <a:gdLst/>
              <a:ahLst/>
              <a:cxnLst>
                <a:cxn ang="0">
                  <a:pos x="wd2" y="hd2"/>
                </a:cxn>
                <a:cxn ang="5400000">
                  <a:pos x="wd2" y="hd2"/>
                </a:cxn>
                <a:cxn ang="10800000">
                  <a:pos x="wd2" y="hd2"/>
                </a:cxn>
                <a:cxn ang="16200000">
                  <a:pos x="wd2" y="hd2"/>
                </a:cxn>
              </a:cxnLst>
              <a:rect l="0" t="0" r="r" b="b"/>
              <a:pathLst>
                <a:path w="20450" h="21600" extrusionOk="0">
                  <a:moveTo>
                    <a:pt x="17673" y="2160"/>
                  </a:moveTo>
                  <a:cubicBezTo>
                    <a:pt x="15709" y="0"/>
                    <a:pt x="13745" y="0"/>
                    <a:pt x="11782" y="0"/>
                  </a:cubicBezTo>
                  <a:cubicBezTo>
                    <a:pt x="11782" y="0"/>
                    <a:pt x="11782" y="0"/>
                    <a:pt x="11782" y="0"/>
                  </a:cubicBezTo>
                  <a:cubicBezTo>
                    <a:pt x="0" y="15120"/>
                    <a:pt x="0" y="15120"/>
                    <a:pt x="0" y="15120"/>
                  </a:cubicBezTo>
                  <a:cubicBezTo>
                    <a:pt x="3927" y="17280"/>
                    <a:pt x="5891" y="19440"/>
                    <a:pt x="9818" y="21600"/>
                  </a:cubicBezTo>
                  <a:cubicBezTo>
                    <a:pt x="19636" y="8640"/>
                    <a:pt x="19636" y="8640"/>
                    <a:pt x="19636" y="8640"/>
                  </a:cubicBezTo>
                  <a:cubicBezTo>
                    <a:pt x="21600" y="8640"/>
                    <a:pt x="19636" y="4320"/>
                    <a:pt x="17673" y="2160"/>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5" name="Freeform 35"/>
            <p:cNvSpPr/>
            <p:nvPr/>
          </p:nvSpPr>
          <p:spPr>
            <a:xfrm>
              <a:off x="673244" y="524813"/>
              <a:ext cx="26507" cy="318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0" y="21600"/>
                    <a:pt x="0" y="21600"/>
                  </a:cubicBezTo>
                  <a:cubicBezTo>
                    <a:pt x="10800" y="21600"/>
                    <a:pt x="21600" y="17280"/>
                    <a:pt x="21600" y="17280"/>
                  </a:cubicBezTo>
                  <a:cubicBezTo>
                    <a:pt x="21600" y="0"/>
                    <a:pt x="21600" y="0"/>
                    <a:pt x="21600" y="0"/>
                  </a:cubicBezTo>
                  <a:lnTo>
                    <a:pt x="0" y="21600"/>
                  </a:ln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6" name="Freeform 36"/>
            <p:cNvSpPr/>
            <p:nvPr/>
          </p:nvSpPr>
          <p:spPr>
            <a:xfrm>
              <a:off x="515266" y="10602"/>
              <a:ext cx="743754" cy="424092"/>
            </a:xfrm>
            <a:custGeom>
              <a:avLst/>
              <a:gdLst/>
              <a:ahLst/>
              <a:cxnLst>
                <a:cxn ang="0">
                  <a:pos x="wd2" y="hd2"/>
                </a:cxn>
                <a:cxn ang="5400000">
                  <a:pos x="wd2" y="hd2"/>
                </a:cxn>
                <a:cxn ang="10800000">
                  <a:pos x="wd2" y="hd2"/>
                </a:cxn>
                <a:cxn ang="16200000">
                  <a:pos x="wd2" y="hd2"/>
                </a:cxn>
              </a:cxnLst>
              <a:rect l="0" t="0" r="r" b="b"/>
              <a:pathLst>
                <a:path w="21417" h="21600" extrusionOk="0">
                  <a:moveTo>
                    <a:pt x="21234" y="2991"/>
                  </a:moveTo>
                  <a:cubicBezTo>
                    <a:pt x="21234" y="1329"/>
                    <a:pt x="19953" y="0"/>
                    <a:pt x="18305" y="0"/>
                  </a:cubicBezTo>
                  <a:cubicBezTo>
                    <a:pt x="16658" y="0"/>
                    <a:pt x="15376" y="1662"/>
                    <a:pt x="15376" y="3323"/>
                  </a:cubicBezTo>
                  <a:cubicBezTo>
                    <a:pt x="15376" y="4320"/>
                    <a:pt x="15376" y="4320"/>
                    <a:pt x="15376" y="4320"/>
                  </a:cubicBezTo>
                  <a:cubicBezTo>
                    <a:pt x="11349" y="6978"/>
                    <a:pt x="11349" y="6978"/>
                    <a:pt x="11349" y="6978"/>
                  </a:cubicBezTo>
                  <a:cubicBezTo>
                    <a:pt x="11166" y="6646"/>
                    <a:pt x="11166" y="6646"/>
                    <a:pt x="11166" y="6646"/>
                  </a:cubicBezTo>
                  <a:cubicBezTo>
                    <a:pt x="10800" y="5982"/>
                    <a:pt x="8054" y="3655"/>
                    <a:pt x="6407" y="2326"/>
                  </a:cubicBezTo>
                  <a:cubicBezTo>
                    <a:pt x="6407" y="2326"/>
                    <a:pt x="6407" y="2326"/>
                    <a:pt x="6407" y="2326"/>
                  </a:cubicBezTo>
                  <a:cubicBezTo>
                    <a:pt x="6041" y="1994"/>
                    <a:pt x="5675" y="1662"/>
                    <a:pt x="5309" y="1662"/>
                  </a:cubicBezTo>
                  <a:cubicBezTo>
                    <a:pt x="4759" y="1662"/>
                    <a:pt x="4393" y="2326"/>
                    <a:pt x="4393" y="2326"/>
                  </a:cubicBezTo>
                  <a:cubicBezTo>
                    <a:pt x="4393" y="2326"/>
                    <a:pt x="4393" y="2326"/>
                    <a:pt x="4393" y="2326"/>
                  </a:cubicBezTo>
                  <a:cubicBezTo>
                    <a:pt x="1098" y="5649"/>
                    <a:pt x="1098" y="5649"/>
                    <a:pt x="1098" y="5649"/>
                  </a:cubicBezTo>
                  <a:cubicBezTo>
                    <a:pt x="366" y="9637"/>
                    <a:pt x="366" y="9637"/>
                    <a:pt x="366" y="9637"/>
                  </a:cubicBezTo>
                  <a:cubicBezTo>
                    <a:pt x="-183" y="12295"/>
                    <a:pt x="0" y="12960"/>
                    <a:pt x="183" y="12960"/>
                  </a:cubicBezTo>
                  <a:cubicBezTo>
                    <a:pt x="183" y="12960"/>
                    <a:pt x="183" y="13292"/>
                    <a:pt x="366" y="13292"/>
                  </a:cubicBezTo>
                  <a:cubicBezTo>
                    <a:pt x="732" y="13292"/>
                    <a:pt x="1098" y="12960"/>
                    <a:pt x="1281" y="12628"/>
                  </a:cubicBezTo>
                  <a:cubicBezTo>
                    <a:pt x="2746" y="10966"/>
                    <a:pt x="3661" y="6646"/>
                    <a:pt x="3661" y="6646"/>
                  </a:cubicBezTo>
                  <a:cubicBezTo>
                    <a:pt x="3844" y="5982"/>
                    <a:pt x="3844" y="5982"/>
                    <a:pt x="3844" y="5982"/>
                  </a:cubicBezTo>
                  <a:cubicBezTo>
                    <a:pt x="4210" y="6314"/>
                    <a:pt x="4210" y="6314"/>
                    <a:pt x="4210" y="6314"/>
                  </a:cubicBezTo>
                  <a:cubicBezTo>
                    <a:pt x="4393" y="6646"/>
                    <a:pt x="4576" y="6646"/>
                    <a:pt x="4942" y="6978"/>
                  </a:cubicBezTo>
                  <a:cubicBezTo>
                    <a:pt x="5309" y="7311"/>
                    <a:pt x="5858" y="7643"/>
                    <a:pt x="6041" y="7975"/>
                  </a:cubicBezTo>
                  <a:cubicBezTo>
                    <a:pt x="6041" y="7975"/>
                    <a:pt x="6041" y="7975"/>
                    <a:pt x="6041" y="7975"/>
                  </a:cubicBezTo>
                  <a:cubicBezTo>
                    <a:pt x="6773" y="9305"/>
                    <a:pt x="7505" y="10302"/>
                    <a:pt x="8237" y="11298"/>
                  </a:cubicBezTo>
                  <a:cubicBezTo>
                    <a:pt x="9153" y="12628"/>
                    <a:pt x="10068" y="13625"/>
                    <a:pt x="10434" y="15286"/>
                  </a:cubicBezTo>
                  <a:cubicBezTo>
                    <a:pt x="10434" y="15286"/>
                    <a:pt x="10434" y="15286"/>
                    <a:pt x="10434" y="15286"/>
                  </a:cubicBezTo>
                  <a:cubicBezTo>
                    <a:pt x="10434" y="15286"/>
                    <a:pt x="10434" y="15286"/>
                    <a:pt x="10434" y="15286"/>
                  </a:cubicBezTo>
                  <a:cubicBezTo>
                    <a:pt x="10617" y="17945"/>
                    <a:pt x="10617" y="20271"/>
                    <a:pt x="10617" y="21600"/>
                  </a:cubicBezTo>
                  <a:cubicBezTo>
                    <a:pt x="15559" y="17280"/>
                    <a:pt x="15559" y="17280"/>
                    <a:pt x="15559" y="17280"/>
                  </a:cubicBezTo>
                  <a:cubicBezTo>
                    <a:pt x="15925" y="18609"/>
                    <a:pt x="17024" y="19274"/>
                    <a:pt x="18488" y="19274"/>
                  </a:cubicBezTo>
                  <a:cubicBezTo>
                    <a:pt x="20136" y="19274"/>
                    <a:pt x="21417" y="17945"/>
                    <a:pt x="21417" y="16283"/>
                  </a:cubicBezTo>
                  <a:lnTo>
                    <a:pt x="21234" y="2991"/>
                  </a:ln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sp>
          <p:nvSpPr>
            <p:cNvPr id="1427" name="Freeform 37"/>
            <p:cNvSpPr/>
            <p:nvPr/>
          </p:nvSpPr>
          <p:spPr>
            <a:xfrm>
              <a:off x="0" y="-1"/>
              <a:ext cx="859321" cy="546019"/>
            </a:xfrm>
            <a:custGeom>
              <a:avLst/>
              <a:gdLst/>
              <a:ahLst/>
              <a:cxnLst>
                <a:cxn ang="0">
                  <a:pos x="wd2" y="hd2"/>
                </a:cxn>
                <a:cxn ang="5400000">
                  <a:pos x="wd2" y="hd2"/>
                </a:cxn>
                <a:cxn ang="10800000">
                  <a:pos x="wd2" y="hd2"/>
                </a:cxn>
                <a:cxn ang="16200000">
                  <a:pos x="wd2" y="hd2"/>
                </a:cxn>
              </a:cxnLst>
              <a:rect l="0" t="0" r="r" b="b"/>
              <a:pathLst>
                <a:path w="21481" h="21600" extrusionOk="0">
                  <a:moveTo>
                    <a:pt x="19535" y="9771"/>
                  </a:moveTo>
                  <a:cubicBezTo>
                    <a:pt x="19059" y="9000"/>
                    <a:pt x="18265" y="8229"/>
                    <a:pt x="17788" y="7457"/>
                  </a:cubicBezTo>
                  <a:cubicBezTo>
                    <a:pt x="17629" y="7200"/>
                    <a:pt x="17312" y="6943"/>
                    <a:pt x="16994" y="6686"/>
                  </a:cubicBezTo>
                  <a:cubicBezTo>
                    <a:pt x="16835" y="6686"/>
                    <a:pt x="16676" y="6686"/>
                    <a:pt x="16518" y="6429"/>
                  </a:cubicBezTo>
                  <a:cubicBezTo>
                    <a:pt x="16200" y="7457"/>
                    <a:pt x="15406" y="10029"/>
                    <a:pt x="14294" y="11057"/>
                  </a:cubicBezTo>
                  <a:cubicBezTo>
                    <a:pt x="14294" y="11057"/>
                    <a:pt x="14294" y="11057"/>
                    <a:pt x="14294" y="11057"/>
                  </a:cubicBezTo>
                  <a:cubicBezTo>
                    <a:pt x="14135" y="11057"/>
                    <a:pt x="13659" y="11571"/>
                    <a:pt x="13182" y="11571"/>
                  </a:cubicBezTo>
                  <a:cubicBezTo>
                    <a:pt x="12865" y="11571"/>
                    <a:pt x="12547" y="11314"/>
                    <a:pt x="12547" y="11057"/>
                  </a:cubicBezTo>
                  <a:cubicBezTo>
                    <a:pt x="12229" y="10543"/>
                    <a:pt x="12229" y="9514"/>
                    <a:pt x="12706" y="7714"/>
                  </a:cubicBezTo>
                  <a:cubicBezTo>
                    <a:pt x="13341" y="4371"/>
                    <a:pt x="13341" y="4371"/>
                    <a:pt x="13341" y="4371"/>
                  </a:cubicBezTo>
                  <a:cubicBezTo>
                    <a:pt x="15088" y="2571"/>
                    <a:pt x="15088" y="2571"/>
                    <a:pt x="15088" y="2571"/>
                  </a:cubicBezTo>
                  <a:cubicBezTo>
                    <a:pt x="14771" y="2314"/>
                    <a:pt x="14294" y="2057"/>
                    <a:pt x="13818" y="2057"/>
                  </a:cubicBezTo>
                  <a:cubicBezTo>
                    <a:pt x="11753" y="2314"/>
                    <a:pt x="9053" y="4886"/>
                    <a:pt x="9053" y="4886"/>
                  </a:cubicBezTo>
                  <a:cubicBezTo>
                    <a:pt x="9053" y="5143"/>
                    <a:pt x="9053" y="5143"/>
                    <a:pt x="9053" y="5143"/>
                  </a:cubicBezTo>
                  <a:cubicBezTo>
                    <a:pt x="5082" y="2314"/>
                    <a:pt x="5082" y="2314"/>
                    <a:pt x="5082" y="2314"/>
                  </a:cubicBezTo>
                  <a:cubicBezTo>
                    <a:pt x="5082" y="1029"/>
                    <a:pt x="3971" y="0"/>
                    <a:pt x="2541" y="0"/>
                  </a:cubicBezTo>
                  <a:cubicBezTo>
                    <a:pt x="1112" y="257"/>
                    <a:pt x="0" y="1286"/>
                    <a:pt x="0" y="2571"/>
                  </a:cubicBezTo>
                  <a:cubicBezTo>
                    <a:pt x="0" y="12600"/>
                    <a:pt x="0" y="12600"/>
                    <a:pt x="0" y="12600"/>
                  </a:cubicBezTo>
                  <a:cubicBezTo>
                    <a:pt x="0" y="14143"/>
                    <a:pt x="1271" y="15171"/>
                    <a:pt x="2700" y="14914"/>
                  </a:cubicBezTo>
                  <a:cubicBezTo>
                    <a:pt x="3971" y="14914"/>
                    <a:pt x="4924" y="14143"/>
                    <a:pt x="5241" y="13114"/>
                  </a:cubicBezTo>
                  <a:cubicBezTo>
                    <a:pt x="9053" y="15943"/>
                    <a:pt x="9053" y="15943"/>
                    <a:pt x="9053" y="15943"/>
                  </a:cubicBezTo>
                  <a:cubicBezTo>
                    <a:pt x="9053" y="16200"/>
                    <a:pt x="9053" y="16200"/>
                    <a:pt x="9053" y="16200"/>
                  </a:cubicBezTo>
                  <a:cubicBezTo>
                    <a:pt x="9053" y="16457"/>
                    <a:pt x="9053" y="16714"/>
                    <a:pt x="9212" y="16971"/>
                  </a:cubicBezTo>
                  <a:cubicBezTo>
                    <a:pt x="10006" y="15429"/>
                    <a:pt x="10006" y="15429"/>
                    <a:pt x="10006" y="15429"/>
                  </a:cubicBezTo>
                  <a:cubicBezTo>
                    <a:pt x="10006" y="15171"/>
                    <a:pt x="10324" y="14914"/>
                    <a:pt x="10482" y="14914"/>
                  </a:cubicBezTo>
                  <a:cubicBezTo>
                    <a:pt x="10800" y="14914"/>
                    <a:pt x="11118" y="15171"/>
                    <a:pt x="11276" y="15429"/>
                  </a:cubicBezTo>
                  <a:cubicBezTo>
                    <a:pt x="11435" y="15686"/>
                    <a:pt x="11594" y="15943"/>
                    <a:pt x="11594" y="15943"/>
                  </a:cubicBezTo>
                  <a:cubicBezTo>
                    <a:pt x="12547" y="14143"/>
                    <a:pt x="12547" y="14143"/>
                    <a:pt x="12547" y="14143"/>
                  </a:cubicBezTo>
                  <a:cubicBezTo>
                    <a:pt x="12865" y="13629"/>
                    <a:pt x="13182" y="13371"/>
                    <a:pt x="13659" y="13371"/>
                  </a:cubicBezTo>
                  <a:cubicBezTo>
                    <a:pt x="13976" y="13371"/>
                    <a:pt x="14294" y="13629"/>
                    <a:pt x="14453" y="13886"/>
                  </a:cubicBezTo>
                  <a:cubicBezTo>
                    <a:pt x="14612" y="14143"/>
                    <a:pt x="14771" y="14400"/>
                    <a:pt x="14771" y="14657"/>
                  </a:cubicBezTo>
                  <a:cubicBezTo>
                    <a:pt x="14929" y="14657"/>
                    <a:pt x="14929" y="14657"/>
                    <a:pt x="14929" y="14657"/>
                  </a:cubicBezTo>
                  <a:cubicBezTo>
                    <a:pt x="15247" y="13886"/>
                    <a:pt x="15565" y="13629"/>
                    <a:pt x="16041" y="13629"/>
                  </a:cubicBezTo>
                  <a:cubicBezTo>
                    <a:pt x="16359" y="13629"/>
                    <a:pt x="16518" y="13886"/>
                    <a:pt x="16835" y="14143"/>
                  </a:cubicBezTo>
                  <a:cubicBezTo>
                    <a:pt x="16994" y="14400"/>
                    <a:pt x="17153" y="14914"/>
                    <a:pt x="17153" y="15429"/>
                  </a:cubicBezTo>
                  <a:cubicBezTo>
                    <a:pt x="17312" y="15686"/>
                    <a:pt x="17153" y="15943"/>
                    <a:pt x="17153" y="16200"/>
                  </a:cubicBezTo>
                  <a:cubicBezTo>
                    <a:pt x="17471" y="16200"/>
                    <a:pt x="17629" y="16457"/>
                    <a:pt x="17947" y="16714"/>
                  </a:cubicBezTo>
                  <a:cubicBezTo>
                    <a:pt x="18424" y="17486"/>
                    <a:pt x="18582" y="18771"/>
                    <a:pt x="18106" y="19543"/>
                  </a:cubicBezTo>
                  <a:cubicBezTo>
                    <a:pt x="17947" y="20057"/>
                    <a:pt x="17947" y="20057"/>
                    <a:pt x="17947" y="20057"/>
                  </a:cubicBezTo>
                  <a:cubicBezTo>
                    <a:pt x="17947" y="21600"/>
                    <a:pt x="17947" y="21600"/>
                    <a:pt x="17947" y="21600"/>
                  </a:cubicBezTo>
                  <a:cubicBezTo>
                    <a:pt x="17947" y="21600"/>
                    <a:pt x="17947" y="21600"/>
                    <a:pt x="18106" y="21600"/>
                  </a:cubicBezTo>
                  <a:cubicBezTo>
                    <a:pt x="18582" y="21600"/>
                    <a:pt x="18900" y="20829"/>
                    <a:pt x="18900" y="20571"/>
                  </a:cubicBezTo>
                  <a:cubicBezTo>
                    <a:pt x="18900" y="20057"/>
                    <a:pt x="19059" y="17743"/>
                    <a:pt x="18900" y="16457"/>
                  </a:cubicBezTo>
                  <a:cubicBezTo>
                    <a:pt x="18900" y="16200"/>
                    <a:pt x="18741" y="16200"/>
                    <a:pt x="18741" y="15943"/>
                  </a:cubicBezTo>
                  <a:cubicBezTo>
                    <a:pt x="18582" y="15171"/>
                    <a:pt x="17312" y="13629"/>
                    <a:pt x="16835" y="12857"/>
                  </a:cubicBezTo>
                  <a:cubicBezTo>
                    <a:pt x="17153" y="12343"/>
                    <a:pt x="17153" y="12343"/>
                    <a:pt x="17153" y="12343"/>
                  </a:cubicBezTo>
                  <a:cubicBezTo>
                    <a:pt x="17312" y="12600"/>
                    <a:pt x="18900" y="14400"/>
                    <a:pt x="19218" y="15686"/>
                  </a:cubicBezTo>
                  <a:cubicBezTo>
                    <a:pt x="19218" y="15943"/>
                    <a:pt x="19218" y="15943"/>
                    <a:pt x="19376" y="16200"/>
                  </a:cubicBezTo>
                  <a:cubicBezTo>
                    <a:pt x="19535" y="17486"/>
                    <a:pt x="19376" y="19543"/>
                    <a:pt x="19376" y="20314"/>
                  </a:cubicBezTo>
                  <a:cubicBezTo>
                    <a:pt x="19535" y="20314"/>
                    <a:pt x="19535" y="20314"/>
                    <a:pt x="19535" y="20314"/>
                  </a:cubicBezTo>
                  <a:cubicBezTo>
                    <a:pt x="20171" y="20314"/>
                    <a:pt x="20329" y="19800"/>
                    <a:pt x="20329" y="19543"/>
                  </a:cubicBezTo>
                  <a:cubicBezTo>
                    <a:pt x="20329" y="19543"/>
                    <a:pt x="20329" y="18257"/>
                    <a:pt x="20329" y="16971"/>
                  </a:cubicBezTo>
                  <a:cubicBezTo>
                    <a:pt x="20329" y="14914"/>
                    <a:pt x="20171" y="13886"/>
                    <a:pt x="20171" y="13629"/>
                  </a:cubicBezTo>
                  <a:cubicBezTo>
                    <a:pt x="19853" y="12600"/>
                    <a:pt x="18265" y="10543"/>
                    <a:pt x="17629" y="9771"/>
                  </a:cubicBezTo>
                  <a:cubicBezTo>
                    <a:pt x="17947" y="9257"/>
                    <a:pt x="17947" y="9257"/>
                    <a:pt x="17947" y="9257"/>
                  </a:cubicBezTo>
                  <a:cubicBezTo>
                    <a:pt x="17947" y="9257"/>
                    <a:pt x="20171" y="11829"/>
                    <a:pt x="20488" y="13371"/>
                  </a:cubicBezTo>
                  <a:cubicBezTo>
                    <a:pt x="20647" y="13886"/>
                    <a:pt x="20806" y="15171"/>
                    <a:pt x="20806" y="16971"/>
                  </a:cubicBezTo>
                  <a:cubicBezTo>
                    <a:pt x="20806" y="18000"/>
                    <a:pt x="20806" y="19029"/>
                    <a:pt x="20806" y="19286"/>
                  </a:cubicBezTo>
                  <a:cubicBezTo>
                    <a:pt x="20806" y="19286"/>
                    <a:pt x="20806" y="19286"/>
                    <a:pt x="20806" y="19286"/>
                  </a:cubicBezTo>
                  <a:cubicBezTo>
                    <a:pt x="21124" y="19286"/>
                    <a:pt x="21282" y="19286"/>
                    <a:pt x="21441" y="19029"/>
                  </a:cubicBezTo>
                  <a:cubicBezTo>
                    <a:pt x="21441" y="18771"/>
                    <a:pt x="21441" y="18771"/>
                    <a:pt x="21441" y="18771"/>
                  </a:cubicBezTo>
                  <a:cubicBezTo>
                    <a:pt x="21441" y="18771"/>
                    <a:pt x="21600" y="16200"/>
                    <a:pt x="21282" y="12600"/>
                  </a:cubicBezTo>
                  <a:cubicBezTo>
                    <a:pt x="21124" y="11571"/>
                    <a:pt x="20329" y="10800"/>
                    <a:pt x="19535" y="9771"/>
                  </a:cubicBezTo>
                  <a:close/>
                </a:path>
              </a:pathLst>
            </a:custGeom>
            <a:solidFill>
              <a:srgbClr val="000000"/>
            </a:solidFill>
            <a:ln w="12700" cap="flat">
              <a:noFill/>
              <a:miter lim="400000"/>
            </a:ln>
            <a:effectLst/>
          </p:spPr>
          <p:txBody>
            <a:bodyPr wrap="square" lIns="91439" tIns="91439" rIns="91439" bIns="91439" numCol="1" anchor="t">
              <a:noAutofit/>
            </a:bodyPr>
            <a:lstStyle/>
            <a:p>
              <a:pPr algn="r" defTabSz="914400">
                <a:defRPr sz="5400" b="0">
                  <a:latin typeface="Poppins Light"/>
                  <a:ea typeface="Poppins Light"/>
                  <a:cs typeface="Poppins Light"/>
                  <a:sym typeface="Poppins Light"/>
                </a:defRPr>
              </a:pPr>
              <a:endParaRPr/>
            </a:p>
          </p:txBody>
        </p:sp>
      </p:grpSp>
      <p:sp>
        <p:nvSpPr>
          <p:cNvPr id="1429" name="Freeform 19"/>
          <p:cNvSpPr/>
          <p:nvPr/>
        </p:nvSpPr>
        <p:spPr>
          <a:xfrm>
            <a:off x="16477175" y="12080341"/>
            <a:ext cx="830401" cy="863839"/>
          </a:xfrm>
          <a:custGeom>
            <a:avLst/>
            <a:gdLst/>
            <a:ahLst/>
            <a:cxnLst>
              <a:cxn ang="0">
                <a:pos x="wd2" y="hd2"/>
              </a:cxn>
              <a:cxn ang="5400000">
                <a:pos x="wd2" y="hd2"/>
              </a:cxn>
              <a:cxn ang="10800000">
                <a:pos x="wd2" y="hd2"/>
              </a:cxn>
              <a:cxn ang="16200000">
                <a:pos x="wd2" y="hd2"/>
              </a:cxn>
            </a:cxnLst>
            <a:rect l="0" t="0" r="r" b="b"/>
            <a:pathLst>
              <a:path w="21600" h="21600" extrusionOk="0">
                <a:moveTo>
                  <a:pt x="20898" y="8100"/>
                </a:moveTo>
                <a:cubicBezTo>
                  <a:pt x="21073" y="7762"/>
                  <a:pt x="21249" y="7425"/>
                  <a:pt x="21249" y="7087"/>
                </a:cubicBezTo>
                <a:cubicBezTo>
                  <a:pt x="21249" y="5400"/>
                  <a:pt x="19668" y="4050"/>
                  <a:pt x="18088" y="4050"/>
                </a:cubicBezTo>
                <a:cubicBezTo>
                  <a:pt x="16683" y="4050"/>
                  <a:pt x="15629" y="4725"/>
                  <a:pt x="15102" y="5737"/>
                </a:cubicBezTo>
                <a:cubicBezTo>
                  <a:pt x="15102" y="5569"/>
                  <a:pt x="14927" y="5400"/>
                  <a:pt x="14751" y="5400"/>
                </a:cubicBezTo>
                <a:cubicBezTo>
                  <a:pt x="14927" y="4894"/>
                  <a:pt x="15102" y="4387"/>
                  <a:pt x="15102" y="4050"/>
                </a:cubicBezTo>
                <a:cubicBezTo>
                  <a:pt x="15102" y="1688"/>
                  <a:pt x="13171" y="0"/>
                  <a:pt x="10888" y="0"/>
                </a:cubicBezTo>
                <a:cubicBezTo>
                  <a:pt x="8605" y="0"/>
                  <a:pt x="6673" y="1688"/>
                  <a:pt x="6673" y="4050"/>
                </a:cubicBezTo>
                <a:cubicBezTo>
                  <a:pt x="6673" y="4387"/>
                  <a:pt x="6673" y="4894"/>
                  <a:pt x="6849" y="5400"/>
                </a:cubicBezTo>
                <a:cubicBezTo>
                  <a:pt x="6673" y="5400"/>
                  <a:pt x="6673" y="5569"/>
                  <a:pt x="6498" y="5737"/>
                </a:cubicBezTo>
                <a:cubicBezTo>
                  <a:pt x="5971" y="4725"/>
                  <a:pt x="4917" y="4050"/>
                  <a:pt x="3688" y="4050"/>
                </a:cubicBezTo>
                <a:cubicBezTo>
                  <a:pt x="1932" y="4050"/>
                  <a:pt x="527" y="5400"/>
                  <a:pt x="527" y="7087"/>
                </a:cubicBezTo>
                <a:cubicBezTo>
                  <a:pt x="527" y="7425"/>
                  <a:pt x="527" y="7762"/>
                  <a:pt x="702" y="8100"/>
                </a:cubicBezTo>
                <a:cubicBezTo>
                  <a:pt x="351" y="8437"/>
                  <a:pt x="0" y="8944"/>
                  <a:pt x="0" y="9450"/>
                </a:cubicBezTo>
                <a:cubicBezTo>
                  <a:pt x="0" y="13500"/>
                  <a:pt x="0" y="13500"/>
                  <a:pt x="0" y="13500"/>
                </a:cubicBezTo>
                <a:cubicBezTo>
                  <a:pt x="0" y="14344"/>
                  <a:pt x="351" y="15019"/>
                  <a:pt x="1054" y="15356"/>
                </a:cubicBezTo>
                <a:cubicBezTo>
                  <a:pt x="1054" y="18562"/>
                  <a:pt x="1054" y="18562"/>
                  <a:pt x="1054" y="18562"/>
                </a:cubicBezTo>
                <a:cubicBezTo>
                  <a:pt x="1054" y="19406"/>
                  <a:pt x="1756" y="20081"/>
                  <a:pt x="2634" y="20081"/>
                </a:cubicBezTo>
                <a:cubicBezTo>
                  <a:pt x="2985" y="20081"/>
                  <a:pt x="3337" y="19912"/>
                  <a:pt x="3688" y="19744"/>
                </a:cubicBezTo>
                <a:cubicBezTo>
                  <a:pt x="3863" y="19912"/>
                  <a:pt x="4390" y="20081"/>
                  <a:pt x="4741" y="20081"/>
                </a:cubicBezTo>
                <a:cubicBezTo>
                  <a:pt x="5620" y="20081"/>
                  <a:pt x="6322" y="19406"/>
                  <a:pt x="6322" y="18562"/>
                </a:cubicBezTo>
                <a:cubicBezTo>
                  <a:pt x="6322" y="15356"/>
                  <a:pt x="6322" y="15356"/>
                  <a:pt x="6322" y="15356"/>
                </a:cubicBezTo>
                <a:cubicBezTo>
                  <a:pt x="6498" y="15187"/>
                  <a:pt x="6673" y="15019"/>
                  <a:pt x="6849" y="14850"/>
                </a:cubicBezTo>
                <a:cubicBezTo>
                  <a:pt x="7024" y="14850"/>
                  <a:pt x="7200" y="15019"/>
                  <a:pt x="7376" y="15187"/>
                </a:cubicBezTo>
                <a:cubicBezTo>
                  <a:pt x="7376" y="19575"/>
                  <a:pt x="7376" y="19575"/>
                  <a:pt x="7376" y="19575"/>
                </a:cubicBezTo>
                <a:cubicBezTo>
                  <a:pt x="7376" y="20587"/>
                  <a:pt x="8254" y="21600"/>
                  <a:pt x="9483" y="21600"/>
                </a:cubicBezTo>
                <a:cubicBezTo>
                  <a:pt x="10010" y="21600"/>
                  <a:pt x="10537" y="21431"/>
                  <a:pt x="10888" y="21094"/>
                </a:cubicBezTo>
                <a:cubicBezTo>
                  <a:pt x="11239" y="21431"/>
                  <a:pt x="11766" y="21600"/>
                  <a:pt x="12293" y="21600"/>
                </a:cubicBezTo>
                <a:cubicBezTo>
                  <a:pt x="13346" y="21600"/>
                  <a:pt x="14400" y="20587"/>
                  <a:pt x="14400" y="19575"/>
                </a:cubicBezTo>
                <a:cubicBezTo>
                  <a:pt x="14400" y="15187"/>
                  <a:pt x="14400" y="15187"/>
                  <a:pt x="14400" y="15187"/>
                </a:cubicBezTo>
                <a:cubicBezTo>
                  <a:pt x="14576" y="15019"/>
                  <a:pt x="14751" y="14850"/>
                  <a:pt x="14751" y="14850"/>
                </a:cubicBezTo>
                <a:cubicBezTo>
                  <a:pt x="14927" y="15019"/>
                  <a:pt x="15102" y="15187"/>
                  <a:pt x="15454" y="15356"/>
                </a:cubicBezTo>
                <a:cubicBezTo>
                  <a:pt x="15454" y="18562"/>
                  <a:pt x="15454" y="18562"/>
                  <a:pt x="15454" y="18562"/>
                </a:cubicBezTo>
                <a:cubicBezTo>
                  <a:pt x="15454" y="19406"/>
                  <a:pt x="16156" y="20081"/>
                  <a:pt x="17034" y="20081"/>
                </a:cubicBezTo>
                <a:cubicBezTo>
                  <a:pt x="17385" y="20081"/>
                  <a:pt x="17737" y="19912"/>
                  <a:pt x="18088" y="19744"/>
                </a:cubicBezTo>
                <a:cubicBezTo>
                  <a:pt x="18263" y="19912"/>
                  <a:pt x="18615" y="20081"/>
                  <a:pt x="19141" y="20081"/>
                </a:cubicBezTo>
                <a:cubicBezTo>
                  <a:pt x="20020" y="20081"/>
                  <a:pt x="20722" y="19406"/>
                  <a:pt x="20722" y="18562"/>
                </a:cubicBezTo>
                <a:cubicBezTo>
                  <a:pt x="20722" y="15356"/>
                  <a:pt x="20722" y="15356"/>
                  <a:pt x="20722" y="15356"/>
                </a:cubicBezTo>
                <a:cubicBezTo>
                  <a:pt x="21249" y="15019"/>
                  <a:pt x="21600" y="14344"/>
                  <a:pt x="21600" y="13500"/>
                </a:cubicBezTo>
                <a:cubicBezTo>
                  <a:pt x="21600" y="9450"/>
                  <a:pt x="21600" y="9450"/>
                  <a:pt x="21600" y="9450"/>
                </a:cubicBezTo>
                <a:cubicBezTo>
                  <a:pt x="21600" y="8944"/>
                  <a:pt x="21424" y="8437"/>
                  <a:pt x="20898" y="8100"/>
                </a:cubicBezTo>
                <a:close/>
                <a:moveTo>
                  <a:pt x="3161" y="14512"/>
                </a:moveTo>
                <a:cubicBezTo>
                  <a:pt x="3161" y="18562"/>
                  <a:pt x="3161" y="18562"/>
                  <a:pt x="3161" y="18562"/>
                </a:cubicBezTo>
                <a:cubicBezTo>
                  <a:pt x="3161" y="18900"/>
                  <a:pt x="2985" y="19069"/>
                  <a:pt x="2634" y="19069"/>
                </a:cubicBezTo>
                <a:cubicBezTo>
                  <a:pt x="2283" y="19069"/>
                  <a:pt x="2107" y="18900"/>
                  <a:pt x="2107" y="18562"/>
                </a:cubicBezTo>
                <a:cubicBezTo>
                  <a:pt x="2107" y="14512"/>
                  <a:pt x="2107" y="14512"/>
                  <a:pt x="2107" y="14512"/>
                </a:cubicBezTo>
                <a:cubicBezTo>
                  <a:pt x="1580" y="14512"/>
                  <a:pt x="1054" y="14175"/>
                  <a:pt x="1054" y="13500"/>
                </a:cubicBezTo>
                <a:cubicBezTo>
                  <a:pt x="1054" y="9450"/>
                  <a:pt x="1054" y="9450"/>
                  <a:pt x="1054" y="9450"/>
                </a:cubicBezTo>
                <a:cubicBezTo>
                  <a:pt x="1054" y="8944"/>
                  <a:pt x="1580" y="8606"/>
                  <a:pt x="2107" y="8606"/>
                </a:cubicBezTo>
                <a:cubicBezTo>
                  <a:pt x="2107" y="8606"/>
                  <a:pt x="1580" y="8100"/>
                  <a:pt x="1580" y="7087"/>
                </a:cubicBezTo>
                <a:cubicBezTo>
                  <a:pt x="1580" y="5906"/>
                  <a:pt x="2459" y="5062"/>
                  <a:pt x="3688" y="5062"/>
                </a:cubicBezTo>
                <a:cubicBezTo>
                  <a:pt x="4741" y="5062"/>
                  <a:pt x="5795" y="5906"/>
                  <a:pt x="5795" y="7087"/>
                </a:cubicBezTo>
                <a:cubicBezTo>
                  <a:pt x="5795" y="8100"/>
                  <a:pt x="5268" y="8606"/>
                  <a:pt x="5268" y="8606"/>
                </a:cubicBezTo>
                <a:cubicBezTo>
                  <a:pt x="5444" y="8606"/>
                  <a:pt x="5795" y="8606"/>
                  <a:pt x="5971" y="8775"/>
                </a:cubicBezTo>
                <a:cubicBezTo>
                  <a:pt x="5971" y="12825"/>
                  <a:pt x="5971" y="12825"/>
                  <a:pt x="5971" y="12825"/>
                </a:cubicBezTo>
                <a:cubicBezTo>
                  <a:pt x="5971" y="13162"/>
                  <a:pt x="5971" y="13500"/>
                  <a:pt x="6146" y="14006"/>
                </a:cubicBezTo>
                <a:cubicBezTo>
                  <a:pt x="5971" y="14344"/>
                  <a:pt x="5620" y="14512"/>
                  <a:pt x="5268" y="14512"/>
                </a:cubicBezTo>
                <a:cubicBezTo>
                  <a:pt x="5268" y="18562"/>
                  <a:pt x="5268" y="18562"/>
                  <a:pt x="5268" y="18562"/>
                </a:cubicBezTo>
                <a:cubicBezTo>
                  <a:pt x="5268" y="18900"/>
                  <a:pt x="4917" y="19069"/>
                  <a:pt x="4741" y="19069"/>
                </a:cubicBezTo>
                <a:cubicBezTo>
                  <a:pt x="4390" y="19069"/>
                  <a:pt x="4215" y="18900"/>
                  <a:pt x="4215" y="18562"/>
                </a:cubicBezTo>
                <a:cubicBezTo>
                  <a:pt x="4215" y="14512"/>
                  <a:pt x="4215" y="14512"/>
                  <a:pt x="4215" y="14512"/>
                </a:cubicBezTo>
                <a:moveTo>
                  <a:pt x="10185" y="14006"/>
                </a:moveTo>
                <a:cubicBezTo>
                  <a:pt x="10185" y="19575"/>
                  <a:pt x="10185" y="19575"/>
                  <a:pt x="10185" y="19575"/>
                </a:cubicBezTo>
                <a:cubicBezTo>
                  <a:pt x="10185" y="19912"/>
                  <a:pt x="9834" y="20250"/>
                  <a:pt x="9483" y="20250"/>
                </a:cubicBezTo>
                <a:cubicBezTo>
                  <a:pt x="9132" y="20250"/>
                  <a:pt x="8780" y="19912"/>
                  <a:pt x="8780" y="19575"/>
                </a:cubicBezTo>
                <a:cubicBezTo>
                  <a:pt x="8780" y="14175"/>
                  <a:pt x="8780" y="14175"/>
                  <a:pt x="8780" y="14175"/>
                </a:cubicBezTo>
                <a:cubicBezTo>
                  <a:pt x="7902" y="14175"/>
                  <a:pt x="7376" y="13500"/>
                  <a:pt x="7376" y="12825"/>
                </a:cubicBezTo>
                <a:cubicBezTo>
                  <a:pt x="7376" y="9450"/>
                  <a:pt x="7376" y="9450"/>
                  <a:pt x="7376" y="9450"/>
                </a:cubicBezTo>
                <a:cubicBezTo>
                  <a:pt x="7376" y="9450"/>
                  <a:pt x="7376" y="9450"/>
                  <a:pt x="7376" y="9450"/>
                </a:cubicBezTo>
                <a:cubicBezTo>
                  <a:pt x="7376" y="7425"/>
                  <a:pt x="7376" y="7425"/>
                  <a:pt x="7376" y="7425"/>
                </a:cubicBezTo>
                <a:cubicBezTo>
                  <a:pt x="7376" y="6581"/>
                  <a:pt x="7902" y="6075"/>
                  <a:pt x="8780" y="6075"/>
                </a:cubicBezTo>
                <a:cubicBezTo>
                  <a:pt x="8780" y="6075"/>
                  <a:pt x="8078" y="5569"/>
                  <a:pt x="8078" y="4050"/>
                </a:cubicBezTo>
                <a:cubicBezTo>
                  <a:pt x="8078" y="2531"/>
                  <a:pt x="9307" y="1350"/>
                  <a:pt x="10888" y="1350"/>
                </a:cubicBezTo>
                <a:cubicBezTo>
                  <a:pt x="12468" y="1350"/>
                  <a:pt x="13698" y="2531"/>
                  <a:pt x="13698" y="4050"/>
                </a:cubicBezTo>
                <a:cubicBezTo>
                  <a:pt x="13698" y="5400"/>
                  <a:pt x="12995" y="6075"/>
                  <a:pt x="12995" y="6075"/>
                </a:cubicBezTo>
                <a:cubicBezTo>
                  <a:pt x="13698" y="6075"/>
                  <a:pt x="14400" y="6581"/>
                  <a:pt x="14400" y="7425"/>
                </a:cubicBezTo>
                <a:cubicBezTo>
                  <a:pt x="14400" y="9450"/>
                  <a:pt x="14400" y="9450"/>
                  <a:pt x="14400" y="9450"/>
                </a:cubicBezTo>
                <a:cubicBezTo>
                  <a:pt x="14400" y="12825"/>
                  <a:pt x="14400" y="12825"/>
                  <a:pt x="14400" y="12825"/>
                </a:cubicBezTo>
                <a:cubicBezTo>
                  <a:pt x="14400" y="13500"/>
                  <a:pt x="13698" y="14175"/>
                  <a:pt x="12995" y="14175"/>
                </a:cubicBezTo>
                <a:cubicBezTo>
                  <a:pt x="12995" y="19575"/>
                  <a:pt x="12995" y="19575"/>
                  <a:pt x="12995" y="19575"/>
                </a:cubicBezTo>
                <a:cubicBezTo>
                  <a:pt x="12995" y="19912"/>
                  <a:pt x="12644" y="20250"/>
                  <a:pt x="12293" y="20250"/>
                </a:cubicBezTo>
                <a:cubicBezTo>
                  <a:pt x="11941" y="20250"/>
                  <a:pt x="11590" y="19912"/>
                  <a:pt x="11590" y="19575"/>
                </a:cubicBezTo>
                <a:cubicBezTo>
                  <a:pt x="11590" y="14006"/>
                  <a:pt x="11590" y="14006"/>
                  <a:pt x="11590" y="14006"/>
                </a:cubicBezTo>
                <a:lnTo>
                  <a:pt x="10185" y="14006"/>
                </a:lnTo>
                <a:close/>
                <a:moveTo>
                  <a:pt x="17561" y="14512"/>
                </a:moveTo>
                <a:cubicBezTo>
                  <a:pt x="17561" y="18562"/>
                  <a:pt x="17561" y="18562"/>
                  <a:pt x="17561" y="18562"/>
                </a:cubicBezTo>
                <a:cubicBezTo>
                  <a:pt x="17561" y="18900"/>
                  <a:pt x="17210" y="19069"/>
                  <a:pt x="17034" y="19069"/>
                </a:cubicBezTo>
                <a:cubicBezTo>
                  <a:pt x="16683" y="19069"/>
                  <a:pt x="16507" y="18900"/>
                  <a:pt x="16507" y="18562"/>
                </a:cubicBezTo>
                <a:cubicBezTo>
                  <a:pt x="16507" y="14512"/>
                  <a:pt x="16507" y="14512"/>
                  <a:pt x="16507" y="14512"/>
                </a:cubicBezTo>
                <a:cubicBezTo>
                  <a:pt x="15980" y="14512"/>
                  <a:pt x="15629" y="14344"/>
                  <a:pt x="15454" y="14006"/>
                </a:cubicBezTo>
                <a:cubicBezTo>
                  <a:pt x="15629" y="13500"/>
                  <a:pt x="15805" y="13162"/>
                  <a:pt x="15805" y="12825"/>
                </a:cubicBezTo>
                <a:cubicBezTo>
                  <a:pt x="15805" y="8775"/>
                  <a:pt x="15805" y="8775"/>
                  <a:pt x="15805" y="8775"/>
                </a:cubicBezTo>
                <a:cubicBezTo>
                  <a:pt x="15980" y="8606"/>
                  <a:pt x="16156" y="8606"/>
                  <a:pt x="16507" y="8606"/>
                </a:cubicBezTo>
                <a:cubicBezTo>
                  <a:pt x="16507" y="8606"/>
                  <a:pt x="15980" y="8100"/>
                  <a:pt x="15980" y="7087"/>
                </a:cubicBezTo>
                <a:cubicBezTo>
                  <a:pt x="15980" y="5906"/>
                  <a:pt x="16859" y="5062"/>
                  <a:pt x="18088" y="5062"/>
                </a:cubicBezTo>
                <a:cubicBezTo>
                  <a:pt x="19141" y="5062"/>
                  <a:pt x="20195" y="5906"/>
                  <a:pt x="20195" y="7087"/>
                </a:cubicBezTo>
                <a:cubicBezTo>
                  <a:pt x="20195" y="8100"/>
                  <a:pt x="19668" y="8606"/>
                  <a:pt x="19668" y="8606"/>
                </a:cubicBezTo>
                <a:cubicBezTo>
                  <a:pt x="20195" y="8606"/>
                  <a:pt x="20722" y="8944"/>
                  <a:pt x="20722" y="9450"/>
                </a:cubicBezTo>
                <a:cubicBezTo>
                  <a:pt x="20722" y="13500"/>
                  <a:pt x="20722" y="13500"/>
                  <a:pt x="20722" y="13500"/>
                </a:cubicBezTo>
                <a:cubicBezTo>
                  <a:pt x="20722" y="14175"/>
                  <a:pt x="20195" y="14512"/>
                  <a:pt x="19668" y="14512"/>
                </a:cubicBezTo>
                <a:cubicBezTo>
                  <a:pt x="19668" y="18562"/>
                  <a:pt x="19668" y="18562"/>
                  <a:pt x="19668" y="18562"/>
                </a:cubicBezTo>
                <a:cubicBezTo>
                  <a:pt x="19668" y="18900"/>
                  <a:pt x="19317" y="19069"/>
                  <a:pt x="19141" y="19069"/>
                </a:cubicBezTo>
                <a:cubicBezTo>
                  <a:pt x="18790" y="19069"/>
                  <a:pt x="18615" y="18900"/>
                  <a:pt x="18615" y="18562"/>
                </a:cubicBezTo>
                <a:cubicBezTo>
                  <a:pt x="18615" y="14512"/>
                  <a:pt x="18615" y="14512"/>
                  <a:pt x="18615" y="14512"/>
                </a:cubicBezTo>
                <a:lnTo>
                  <a:pt x="17561" y="14512"/>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435" name="Group 346"/>
          <p:cNvGrpSpPr/>
          <p:nvPr/>
        </p:nvGrpSpPr>
        <p:grpSpPr>
          <a:xfrm>
            <a:off x="18205177" y="12200018"/>
            <a:ext cx="959086" cy="624481"/>
            <a:chOff x="0" y="0"/>
            <a:chExt cx="959085" cy="624479"/>
          </a:xfrm>
        </p:grpSpPr>
        <p:sp>
          <p:nvSpPr>
            <p:cNvPr id="1430" name="Freeform 5"/>
            <p:cNvSpPr/>
            <p:nvPr/>
          </p:nvSpPr>
          <p:spPr>
            <a:xfrm>
              <a:off x="-1" y="393407"/>
              <a:ext cx="451095" cy="231073"/>
            </a:xfrm>
            <a:custGeom>
              <a:avLst/>
              <a:gdLst/>
              <a:ahLst/>
              <a:cxnLst>
                <a:cxn ang="0">
                  <a:pos x="wd2" y="hd2"/>
                </a:cxn>
                <a:cxn ang="5400000">
                  <a:pos x="wd2" y="hd2"/>
                </a:cxn>
                <a:cxn ang="10800000">
                  <a:pos x="wd2" y="hd2"/>
                </a:cxn>
                <a:cxn ang="16200000">
                  <a:pos x="wd2" y="hd2"/>
                </a:cxn>
              </a:cxnLst>
              <a:rect l="0" t="0" r="r" b="b"/>
              <a:pathLst>
                <a:path w="21150" h="21600" extrusionOk="0">
                  <a:moveTo>
                    <a:pt x="18430" y="2945"/>
                  </a:moveTo>
                  <a:cubicBezTo>
                    <a:pt x="18102" y="1309"/>
                    <a:pt x="17120" y="0"/>
                    <a:pt x="16139" y="0"/>
                  </a:cubicBezTo>
                  <a:cubicBezTo>
                    <a:pt x="5011" y="0"/>
                    <a:pt x="5011" y="0"/>
                    <a:pt x="5011" y="0"/>
                  </a:cubicBezTo>
                  <a:cubicBezTo>
                    <a:pt x="4030" y="0"/>
                    <a:pt x="3048" y="1309"/>
                    <a:pt x="2720" y="2945"/>
                  </a:cubicBezTo>
                  <a:cubicBezTo>
                    <a:pt x="102" y="18655"/>
                    <a:pt x="102" y="18655"/>
                    <a:pt x="102" y="18655"/>
                  </a:cubicBezTo>
                  <a:cubicBezTo>
                    <a:pt x="-225" y="20291"/>
                    <a:pt x="266" y="21600"/>
                    <a:pt x="1084" y="21600"/>
                  </a:cubicBezTo>
                  <a:cubicBezTo>
                    <a:pt x="20066" y="21600"/>
                    <a:pt x="20066" y="21600"/>
                    <a:pt x="20066" y="21600"/>
                  </a:cubicBezTo>
                  <a:cubicBezTo>
                    <a:pt x="20884" y="21600"/>
                    <a:pt x="21375" y="20291"/>
                    <a:pt x="21048" y="18655"/>
                  </a:cubicBezTo>
                  <a:lnTo>
                    <a:pt x="18430" y="294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1" name="Freeform 6"/>
            <p:cNvSpPr/>
            <p:nvPr/>
          </p:nvSpPr>
          <p:spPr>
            <a:xfrm>
              <a:off x="506018" y="393407"/>
              <a:ext cx="453068" cy="231073"/>
            </a:xfrm>
            <a:custGeom>
              <a:avLst/>
              <a:gdLst/>
              <a:ahLst/>
              <a:cxnLst>
                <a:cxn ang="0">
                  <a:pos x="wd2" y="hd2"/>
                </a:cxn>
                <a:cxn ang="5400000">
                  <a:pos x="wd2" y="hd2"/>
                </a:cxn>
                <a:cxn ang="10800000">
                  <a:pos x="wd2" y="hd2"/>
                </a:cxn>
                <a:cxn ang="16200000">
                  <a:pos x="wd2" y="hd2"/>
                </a:cxn>
              </a:cxnLst>
              <a:rect l="0" t="0" r="r" b="b"/>
              <a:pathLst>
                <a:path w="21243" h="21600" extrusionOk="0">
                  <a:moveTo>
                    <a:pt x="21211" y="18655"/>
                  </a:moveTo>
                  <a:cubicBezTo>
                    <a:pt x="18430" y="2945"/>
                    <a:pt x="18430" y="2945"/>
                    <a:pt x="18430" y="2945"/>
                  </a:cubicBezTo>
                  <a:cubicBezTo>
                    <a:pt x="18102" y="1309"/>
                    <a:pt x="17120" y="0"/>
                    <a:pt x="16302" y="0"/>
                  </a:cubicBezTo>
                  <a:cubicBezTo>
                    <a:pt x="5011" y="0"/>
                    <a:pt x="5011" y="0"/>
                    <a:pt x="5011" y="0"/>
                  </a:cubicBezTo>
                  <a:cubicBezTo>
                    <a:pt x="4030" y="0"/>
                    <a:pt x="3048" y="1309"/>
                    <a:pt x="2884" y="2945"/>
                  </a:cubicBezTo>
                  <a:cubicBezTo>
                    <a:pt x="102" y="18655"/>
                    <a:pt x="102" y="18655"/>
                    <a:pt x="102" y="18655"/>
                  </a:cubicBezTo>
                  <a:cubicBezTo>
                    <a:pt x="-225" y="20291"/>
                    <a:pt x="266" y="21600"/>
                    <a:pt x="1084" y="21600"/>
                  </a:cubicBezTo>
                  <a:cubicBezTo>
                    <a:pt x="20066" y="21600"/>
                    <a:pt x="20066" y="21600"/>
                    <a:pt x="20066" y="21600"/>
                  </a:cubicBezTo>
                  <a:cubicBezTo>
                    <a:pt x="20884" y="21600"/>
                    <a:pt x="21375" y="20291"/>
                    <a:pt x="21211" y="1865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2" name="Freeform 7"/>
            <p:cNvSpPr/>
            <p:nvPr/>
          </p:nvSpPr>
          <p:spPr>
            <a:xfrm>
              <a:off x="251573" y="115535"/>
              <a:ext cx="453966" cy="232536"/>
            </a:xfrm>
            <a:custGeom>
              <a:avLst/>
              <a:gdLst/>
              <a:ahLst/>
              <a:cxnLst>
                <a:cxn ang="0">
                  <a:pos x="wd2" y="hd2"/>
                </a:cxn>
                <a:cxn ang="5400000">
                  <a:pos x="wd2" y="hd2"/>
                </a:cxn>
                <a:cxn ang="10800000">
                  <a:pos x="wd2" y="hd2"/>
                </a:cxn>
                <a:cxn ang="16200000">
                  <a:pos x="wd2" y="hd2"/>
                </a:cxn>
              </a:cxnLst>
              <a:rect l="0" t="0" r="r" b="b"/>
              <a:pathLst>
                <a:path w="21151" h="21600" extrusionOk="0">
                  <a:moveTo>
                    <a:pt x="1237" y="21600"/>
                  </a:moveTo>
                  <a:cubicBezTo>
                    <a:pt x="19913" y="21600"/>
                    <a:pt x="19913" y="21600"/>
                    <a:pt x="19913" y="21600"/>
                  </a:cubicBezTo>
                  <a:cubicBezTo>
                    <a:pt x="20888" y="21600"/>
                    <a:pt x="21375" y="20291"/>
                    <a:pt x="21050" y="18655"/>
                  </a:cubicBezTo>
                  <a:cubicBezTo>
                    <a:pt x="18289" y="2945"/>
                    <a:pt x="18289" y="2945"/>
                    <a:pt x="18289" y="2945"/>
                  </a:cubicBezTo>
                  <a:cubicBezTo>
                    <a:pt x="17964" y="1309"/>
                    <a:pt x="17152" y="0"/>
                    <a:pt x="16178" y="0"/>
                  </a:cubicBezTo>
                  <a:cubicBezTo>
                    <a:pt x="4972" y="0"/>
                    <a:pt x="4972" y="0"/>
                    <a:pt x="4972" y="0"/>
                  </a:cubicBezTo>
                  <a:cubicBezTo>
                    <a:pt x="4160" y="0"/>
                    <a:pt x="3186" y="1309"/>
                    <a:pt x="2861" y="2945"/>
                  </a:cubicBezTo>
                  <a:cubicBezTo>
                    <a:pt x="100" y="18655"/>
                    <a:pt x="100" y="18655"/>
                    <a:pt x="100" y="18655"/>
                  </a:cubicBezTo>
                  <a:cubicBezTo>
                    <a:pt x="-225" y="20291"/>
                    <a:pt x="262" y="21600"/>
                    <a:pt x="1237"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3" name="Freeform 8"/>
            <p:cNvSpPr/>
            <p:nvPr/>
          </p:nvSpPr>
          <p:spPr>
            <a:xfrm>
              <a:off x="717672" y="84824"/>
              <a:ext cx="201823" cy="200360"/>
            </a:xfrm>
            <a:custGeom>
              <a:avLst/>
              <a:gdLst/>
              <a:ahLst/>
              <a:cxnLst>
                <a:cxn ang="0">
                  <a:pos x="wd2" y="hd2"/>
                </a:cxn>
                <a:cxn ang="5400000">
                  <a:pos x="wd2" y="hd2"/>
                </a:cxn>
                <a:cxn ang="10800000">
                  <a:pos x="wd2" y="hd2"/>
                </a:cxn>
                <a:cxn ang="16200000">
                  <a:pos x="wd2" y="hd2"/>
                </a:cxn>
              </a:cxnLst>
              <a:rect l="0" t="0" r="r" b="b"/>
              <a:pathLst>
                <a:path w="21600" h="21600" extrusionOk="0">
                  <a:moveTo>
                    <a:pt x="7043" y="14347"/>
                  </a:moveTo>
                  <a:lnTo>
                    <a:pt x="10800" y="21600"/>
                  </a:lnTo>
                  <a:lnTo>
                    <a:pt x="14557" y="14347"/>
                  </a:lnTo>
                  <a:lnTo>
                    <a:pt x="21600" y="10564"/>
                  </a:lnTo>
                  <a:lnTo>
                    <a:pt x="14557" y="6780"/>
                  </a:lnTo>
                  <a:lnTo>
                    <a:pt x="10800" y="0"/>
                  </a:lnTo>
                  <a:lnTo>
                    <a:pt x="7043" y="6780"/>
                  </a:lnTo>
                  <a:lnTo>
                    <a:pt x="0" y="10564"/>
                  </a:lnTo>
                  <a:lnTo>
                    <a:pt x="7043" y="1434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4" name="Freeform 9"/>
            <p:cNvSpPr/>
            <p:nvPr/>
          </p:nvSpPr>
          <p:spPr>
            <a:xfrm>
              <a:off x="651860" y="0"/>
              <a:ext cx="118461" cy="122849"/>
            </a:xfrm>
            <a:custGeom>
              <a:avLst/>
              <a:gdLst/>
              <a:ahLst/>
              <a:cxnLst>
                <a:cxn ang="0">
                  <a:pos x="wd2" y="hd2"/>
                </a:cxn>
                <a:cxn ang="5400000">
                  <a:pos x="wd2" y="hd2"/>
                </a:cxn>
                <a:cxn ang="10800000">
                  <a:pos x="wd2" y="hd2"/>
                </a:cxn>
                <a:cxn ang="16200000">
                  <a:pos x="wd2" y="hd2"/>
                </a:cxn>
              </a:cxnLst>
              <a:rect l="0" t="0" r="r" b="b"/>
              <a:pathLst>
                <a:path w="21600" h="21600" extrusionOk="0">
                  <a:moveTo>
                    <a:pt x="10667" y="21600"/>
                  </a:moveTo>
                  <a:lnTo>
                    <a:pt x="14400" y="14914"/>
                  </a:lnTo>
                  <a:lnTo>
                    <a:pt x="21600" y="11057"/>
                  </a:lnTo>
                  <a:lnTo>
                    <a:pt x="14400" y="7457"/>
                  </a:lnTo>
                  <a:lnTo>
                    <a:pt x="10667" y="0"/>
                  </a:lnTo>
                  <a:lnTo>
                    <a:pt x="6933" y="7457"/>
                  </a:lnTo>
                  <a:lnTo>
                    <a:pt x="0" y="11057"/>
                  </a:lnTo>
                  <a:lnTo>
                    <a:pt x="6933" y="14914"/>
                  </a:lnTo>
                  <a:lnTo>
                    <a:pt x="10667"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40" name="Group 352"/>
          <p:cNvGrpSpPr/>
          <p:nvPr/>
        </p:nvGrpSpPr>
        <p:grpSpPr>
          <a:xfrm>
            <a:off x="22256585" y="12029657"/>
            <a:ext cx="963813" cy="965201"/>
            <a:chOff x="0" y="0"/>
            <a:chExt cx="963812" cy="965200"/>
          </a:xfrm>
        </p:grpSpPr>
        <p:sp>
          <p:nvSpPr>
            <p:cNvPr id="1436" name="Freeform 353"/>
            <p:cNvSpPr/>
            <p:nvPr/>
          </p:nvSpPr>
          <p:spPr>
            <a:xfrm>
              <a:off x="0" y="361950"/>
              <a:ext cx="963813" cy="603250"/>
            </a:xfrm>
            <a:custGeom>
              <a:avLst/>
              <a:gdLst/>
              <a:ahLst/>
              <a:cxnLst>
                <a:cxn ang="0">
                  <a:pos x="wd2" y="hd2"/>
                </a:cxn>
                <a:cxn ang="5400000">
                  <a:pos x="wd2" y="hd2"/>
                </a:cxn>
                <a:cxn ang="10800000">
                  <a:pos x="wd2" y="hd2"/>
                </a:cxn>
                <a:cxn ang="16200000">
                  <a:pos x="wd2" y="hd2"/>
                </a:cxn>
              </a:cxnLst>
              <a:rect l="0" t="0" r="r" b="b"/>
              <a:pathLst>
                <a:path w="21498" h="21600" extrusionOk="0">
                  <a:moveTo>
                    <a:pt x="19758" y="9720"/>
                  </a:moveTo>
                  <a:cubicBezTo>
                    <a:pt x="17916" y="9720"/>
                    <a:pt x="17916" y="9720"/>
                    <a:pt x="17916" y="9720"/>
                  </a:cubicBezTo>
                  <a:cubicBezTo>
                    <a:pt x="17916" y="9450"/>
                    <a:pt x="17916" y="9180"/>
                    <a:pt x="17916" y="8910"/>
                  </a:cubicBezTo>
                  <a:cubicBezTo>
                    <a:pt x="21098" y="6480"/>
                    <a:pt x="21098" y="6480"/>
                    <a:pt x="21098" y="6480"/>
                  </a:cubicBezTo>
                  <a:cubicBezTo>
                    <a:pt x="21433" y="6210"/>
                    <a:pt x="21600" y="5400"/>
                    <a:pt x="21433" y="4860"/>
                  </a:cubicBezTo>
                  <a:cubicBezTo>
                    <a:pt x="21265" y="4320"/>
                    <a:pt x="20763" y="4050"/>
                    <a:pt x="20428" y="4320"/>
                  </a:cubicBezTo>
                  <a:cubicBezTo>
                    <a:pt x="17414" y="7020"/>
                    <a:pt x="17414" y="7020"/>
                    <a:pt x="17414" y="7020"/>
                  </a:cubicBezTo>
                  <a:cubicBezTo>
                    <a:pt x="16242" y="2970"/>
                    <a:pt x="13730" y="0"/>
                    <a:pt x="10716" y="0"/>
                  </a:cubicBezTo>
                  <a:cubicBezTo>
                    <a:pt x="7033" y="0"/>
                    <a:pt x="4186" y="4320"/>
                    <a:pt x="3516" y="9720"/>
                  </a:cubicBezTo>
                  <a:cubicBezTo>
                    <a:pt x="1674" y="9720"/>
                    <a:pt x="1674" y="9720"/>
                    <a:pt x="1674" y="9720"/>
                  </a:cubicBezTo>
                  <a:cubicBezTo>
                    <a:pt x="670" y="9720"/>
                    <a:pt x="0" y="10800"/>
                    <a:pt x="0" y="12420"/>
                  </a:cubicBezTo>
                  <a:cubicBezTo>
                    <a:pt x="0" y="12960"/>
                    <a:pt x="167" y="13500"/>
                    <a:pt x="335" y="13770"/>
                  </a:cubicBezTo>
                  <a:cubicBezTo>
                    <a:pt x="2679" y="18090"/>
                    <a:pt x="2679" y="18090"/>
                    <a:pt x="2679" y="18090"/>
                  </a:cubicBezTo>
                  <a:cubicBezTo>
                    <a:pt x="2679" y="18900"/>
                    <a:pt x="2679" y="18900"/>
                    <a:pt x="2679" y="18900"/>
                  </a:cubicBezTo>
                  <a:cubicBezTo>
                    <a:pt x="2679" y="20520"/>
                    <a:pt x="3349" y="21600"/>
                    <a:pt x="4353" y="21600"/>
                  </a:cubicBezTo>
                  <a:cubicBezTo>
                    <a:pt x="17079" y="21600"/>
                    <a:pt x="17079" y="21600"/>
                    <a:pt x="17079" y="21600"/>
                  </a:cubicBezTo>
                  <a:cubicBezTo>
                    <a:pt x="18084" y="21600"/>
                    <a:pt x="18753" y="20520"/>
                    <a:pt x="18753" y="18900"/>
                  </a:cubicBezTo>
                  <a:cubicBezTo>
                    <a:pt x="18753" y="18090"/>
                    <a:pt x="18753" y="18090"/>
                    <a:pt x="18753" y="18090"/>
                  </a:cubicBezTo>
                  <a:cubicBezTo>
                    <a:pt x="21098" y="13770"/>
                    <a:pt x="21098" y="13770"/>
                    <a:pt x="21098" y="13770"/>
                  </a:cubicBezTo>
                  <a:cubicBezTo>
                    <a:pt x="21265" y="13500"/>
                    <a:pt x="21433" y="12960"/>
                    <a:pt x="21433" y="12420"/>
                  </a:cubicBezTo>
                  <a:cubicBezTo>
                    <a:pt x="21433" y="10800"/>
                    <a:pt x="20763" y="9720"/>
                    <a:pt x="19758" y="9720"/>
                  </a:cubicBezTo>
                  <a:close/>
                  <a:moveTo>
                    <a:pt x="17247" y="9720"/>
                  </a:moveTo>
                  <a:cubicBezTo>
                    <a:pt x="16912" y="9720"/>
                    <a:pt x="16912" y="9720"/>
                    <a:pt x="16912" y="9720"/>
                  </a:cubicBezTo>
                  <a:cubicBezTo>
                    <a:pt x="17247" y="9450"/>
                    <a:pt x="17247" y="9450"/>
                    <a:pt x="17247" y="9450"/>
                  </a:cubicBezTo>
                  <a:cubicBezTo>
                    <a:pt x="17247" y="9450"/>
                    <a:pt x="17247" y="9720"/>
                    <a:pt x="17247" y="9720"/>
                  </a:cubicBezTo>
                  <a:close/>
                  <a:moveTo>
                    <a:pt x="10716" y="1080"/>
                  </a:moveTo>
                  <a:cubicBezTo>
                    <a:pt x="13395" y="1080"/>
                    <a:pt x="15740" y="3780"/>
                    <a:pt x="16744" y="7290"/>
                  </a:cubicBezTo>
                  <a:cubicBezTo>
                    <a:pt x="16242" y="7830"/>
                    <a:pt x="16242" y="7830"/>
                    <a:pt x="16242" y="7830"/>
                  </a:cubicBezTo>
                  <a:cubicBezTo>
                    <a:pt x="15237" y="4590"/>
                    <a:pt x="13228" y="2160"/>
                    <a:pt x="10716" y="2160"/>
                  </a:cubicBezTo>
                  <a:cubicBezTo>
                    <a:pt x="7870" y="2160"/>
                    <a:pt x="5526" y="5400"/>
                    <a:pt x="4856" y="9720"/>
                  </a:cubicBezTo>
                  <a:cubicBezTo>
                    <a:pt x="4186" y="9720"/>
                    <a:pt x="4186" y="9720"/>
                    <a:pt x="4186" y="9720"/>
                  </a:cubicBezTo>
                  <a:cubicBezTo>
                    <a:pt x="4856" y="4860"/>
                    <a:pt x="7535" y="1080"/>
                    <a:pt x="10716" y="1080"/>
                  </a:cubicBezTo>
                  <a:close/>
                  <a:moveTo>
                    <a:pt x="13730" y="9720"/>
                  </a:moveTo>
                  <a:cubicBezTo>
                    <a:pt x="13228" y="7830"/>
                    <a:pt x="12056" y="6480"/>
                    <a:pt x="10716" y="6480"/>
                  </a:cubicBezTo>
                  <a:cubicBezTo>
                    <a:pt x="9377" y="6480"/>
                    <a:pt x="8205" y="7830"/>
                    <a:pt x="7702" y="9720"/>
                  </a:cubicBezTo>
                  <a:cubicBezTo>
                    <a:pt x="6865" y="9720"/>
                    <a:pt x="6865" y="9720"/>
                    <a:pt x="6865" y="9720"/>
                  </a:cubicBezTo>
                  <a:cubicBezTo>
                    <a:pt x="7535" y="7290"/>
                    <a:pt x="9042" y="5400"/>
                    <a:pt x="10716" y="5400"/>
                  </a:cubicBezTo>
                  <a:cubicBezTo>
                    <a:pt x="12391" y="5400"/>
                    <a:pt x="13730" y="7020"/>
                    <a:pt x="14400" y="9450"/>
                  </a:cubicBezTo>
                  <a:cubicBezTo>
                    <a:pt x="13898" y="9720"/>
                    <a:pt x="13898" y="9720"/>
                    <a:pt x="13898" y="9720"/>
                  </a:cubicBezTo>
                  <a:lnTo>
                    <a:pt x="13730" y="9720"/>
                  </a:lnTo>
                  <a:close/>
                  <a:moveTo>
                    <a:pt x="10716" y="8640"/>
                  </a:moveTo>
                  <a:cubicBezTo>
                    <a:pt x="10047" y="8640"/>
                    <a:pt x="9544" y="9180"/>
                    <a:pt x="9209" y="9720"/>
                  </a:cubicBezTo>
                  <a:cubicBezTo>
                    <a:pt x="8372" y="9720"/>
                    <a:pt x="8372" y="9720"/>
                    <a:pt x="8372" y="9720"/>
                  </a:cubicBezTo>
                  <a:cubicBezTo>
                    <a:pt x="8874" y="8370"/>
                    <a:pt x="9712" y="7560"/>
                    <a:pt x="10716" y="7560"/>
                  </a:cubicBezTo>
                  <a:cubicBezTo>
                    <a:pt x="11721" y="7560"/>
                    <a:pt x="12558" y="8370"/>
                    <a:pt x="13060" y="9720"/>
                  </a:cubicBezTo>
                  <a:cubicBezTo>
                    <a:pt x="12223" y="9720"/>
                    <a:pt x="12223" y="9720"/>
                    <a:pt x="12223" y="9720"/>
                  </a:cubicBezTo>
                  <a:cubicBezTo>
                    <a:pt x="11888" y="9180"/>
                    <a:pt x="11386" y="8640"/>
                    <a:pt x="10716" y="8640"/>
                  </a:cubicBezTo>
                  <a:close/>
                  <a:moveTo>
                    <a:pt x="10716" y="4320"/>
                  </a:moveTo>
                  <a:cubicBezTo>
                    <a:pt x="8540" y="4320"/>
                    <a:pt x="6865" y="6480"/>
                    <a:pt x="6195" y="9720"/>
                  </a:cubicBezTo>
                  <a:cubicBezTo>
                    <a:pt x="5526" y="9720"/>
                    <a:pt x="5526" y="9720"/>
                    <a:pt x="5526" y="9720"/>
                  </a:cubicBezTo>
                  <a:cubicBezTo>
                    <a:pt x="6195" y="5940"/>
                    <a:pt x="8205" y="3240"/>
                    <a:pt x="10716" y="3240"/>
                  </a:cubicBezTo>
                  <a:cubicBezTo>
                    <a:pt x="12893" y="3240"/>
                    <a:pt x="14735" y="5400"/>
                    <a:pt x="15572" y="8370"/>
                  </a:cubicBezTo>
                  <a:cubicBezTo>
                    <a:pt x="15070" y="8910"/>
                    <a:pt x="15070" y="8910"/>
                    <a:pt x="15070" y="8910"/>
                  </a:cubicBezTo>
                  <a:cubicBezTo>
                    <a:pt x="14233" y="6210"/>
                    <a:pt x="12558" y="4320"/>
                    <a:pt x="10716" y="4320"/>
                  </a:cubicBezTo>
                  <a:close/>
                  <a:moveTo>
                    <a:pt x="17414" y="17280"/>
                  </a:moveTo>
                  <a:cubicBezTo>
                    <a:pt x="17414" y="18900"/>
                    <a:pt x="17414" y="18900"/>
                    <a:pt x="17414" y="18900"/>
                  </a:cubicBezTo>
                  <a:cubicBezTo>
                    <a:pt x="17414" y="19170"/>
                    <a:pt x="17247" y="19440"/>
                    <a:pt x="17079" y="19440"/>
                  </a:cubicBezTo>
                  <a:cubicBezTo>
                    <a:pt x="4353" y="19440"/>
                    <a:pt x="4353" y="19440"/>
                    <a:pt x="4353" y="19440"/>
                  </a:cubicBezTo>
                  <a:cubicBezTo>
                    <a:pt x="4186" y="19440"/>
                    <a:pt x="4019" y="19170"/>
                    <a:pt x="4019" y="18900"/>
                  </a:cubicBezTo>
                  <a:cubicBezTo>
                    <a:pt x="4019" y="17280"/>
                    <a:pt x="4019" y="17280"/>
                    <a:pt x="4019" y="17280"/>
                  </a:cubicBezTo>
                  <a:cubicBezTo>
                    <a:pt x="1340" y="12420"/>
                    <a:pt x="1340" y="12420"/>
                    <a:pt x="1340" y="12420"/>
                  </a:cubicBezTo>
                  <a:cubicBezTo>
                    <a:pt x="1340" y="12150"/>
                    <a:pt x="1507" y="11880"/>
                    <a:pt x="1674" y="11880"/>
                  </a:cubicBezTo>
                  <a:cubicBezTo>
                    <a:pt x="3349" y="11880"/>
                    <a:pt x="3349" y="11880"/>
                    <a:pt x="3349" y="11880"/>
                  </a:cubicBezTo>
                  <a:cubicBezTo>
                    <a:pt x="4019" y="11880"/>
                    <a:pt x="4019" y="11880"/>
                    <a:pt x="4019" y="11880"/>
                  </a:cubicBezTo>
                  <a:cubicBezTo>
                    <a:pt x="4688" y="11880"/>
                    <a:pt x="4688" y="11880"/>
                    <a:pt x="4688" y="11880"/>
                  </a:cubicBezTo>
                  <a:cubicBezTo>
                    <a:pt x="5358" y="11880"/>
                    <a:pt x="5358" y="11880"/>
                    <a:pt x="5358" y="11880"/>
                  </a:cubicBezTo>
                  <a:cubicBezTo>
                    <a:pt x="6028" y="11880"/>
                    <a:pt x="6028" y="11880"/>
                    <a:pt x="6028" y="11880"/>
                  </a:cubicBezTo>
                  <a:cubicBezTo>
                    <a:pt x="6698" y="11880"/>
                    <a:pt x="6698" y="11880"/>
                    <a:pt x="6698" y="11880"/>
                  </a:cubicBezTo>
                  <a:cubicBezTo>
                    <a:pt x="7367" y="11880"/>
                    <a:pt x="7367" y="11880"/>
                    <a:pt x="7367" y="11880"/>
                  </a:cubicBezTo>
                  <a:cubicBezTo>
                    <a:pt x="8037" y="11880"/>
                    <a:pt x="8037" y="11880"/>
                    <a:pt x="8037" y="11880"/>
                  </a:cubicBezTo>
                  <a:cubicBezTo>
                    <a:pt x="8707" y="11880"/>
                    <a:pt x="8707" y="11880"/>
                    <a:pt x="8707" y="11880"/>
                  </a:cubicBezTo>
                  <a:cubicBezTo>
                    <a:pt x="12726" y="11880"/>
                    <a:pt x="12726" y="11880"/>
                    <a:pt x="12726" y="11880"/>
                  </a:cubicBezTo>
                  <a:cubicBezTo>
                    <a:pt x="13395" y="11880"/>
                    <a:pt x="13395" y="11880"/>
                    <a:pt x="13395" y="11880"/>
                  </a:cubicBezTo>
                  <a:cubicBezTo>
                    <a:pt x="14065" y="11880"/>
                    <a:pt x="14065" y="11880"/>
                    <a:pt x="14065" y="11880"/>
                  </a:cubicBezTo>
                  <a:cubicBezTo>
                    <a:pt x="14735" y="11880"/>
                    <a:pt x="14735" y="11880"/>
                    <a:pt x="14735" y="11880"/>
                  </a:cubicBezTo>
                  <a:cubicBezTo>
                    <a:pt x="15405" y="11880"/>
                    <a:pt x="15405" y="11880"/>
                    <a:pt x="15405" y="11880"/>
                  </a:cubicBezTo>
                  <a:cubicBezTo>
                    <a:pt x="16074" y="11880"/>
                    <a:pt x="16074" y="11880"/>
                    <a:pt x="16074" y="11880"/>
                  </a:cubicBezTo>
                  <a:cubicBezTo>
                    <a:pt x="16744" y="11880"/>
                    <a:pt x="16744" y="11880"/>
                    <a:pt x="16744" y="11880"/>
                  </a:cubicBezTo>
                  <a:cubicBezTo>
                    <a:pt x="17414" y="11880"/>
                    <a:pt x="17414" y="11880"/>
                    <a:pt x="17414" y="11880"/>
                  </a:cubicBezTo>
                  <a:cubicBezTo>
                    <a:pt x="18084" y="11880"/>
                    <a:pt x="18084" y="11880"/>
                    <a:pt x="18084" y="11880"/>
                  </a:cubicBezTo>
                  <a:cubicBezTo>
                    <a:pt x="19758" y="11880"/>
                    <a:pt x="19758" y="11880"/>
                    <a:pt x="19758" y="11880"/>
                  </a:cubicBezTo>
                  <a:cubicBezTo>
                    <a:pt x="19926" y="11880"/>
                    <a:pt x="20093" y="12150"/>
                    <a:pt x="20093" y="12420"/>
                  </a:cubicBezTo>
                  <a:lnTo>
                    <a:pt x="17414" y="1728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7" name="Freeform 354"/>
            <p:cNvSpPr/>
            <p:nvPr/>
          </p:nvSpPr>
          <p:spPr>
            <a:xfrm>
              <a:off x="234218" y="136526"/>
              <a:ext cx="64966" cy="225425"/>
            </a:xfrm>
            <a:custGeom>
              <a:avLst/>
              <a:gdLst/>
              <a:ahLst/>
              <a:cxnLst>
                <a:cxn ang="0">
                  <a:pos x="wd2" y="hd2"/>
                </a:cxn>
                <a:cxn ang="5400000">
                  <a:pos x="wd2" y="hd2"/>
                </a:cxn>
                <a:cxn ang="10800000">
                  <a:pos x="wd2" y="hd2"/>
                </a:cxn>
                <a:cxn ang="16200000">
                  <a:pos x="wd2" y="hd2"/>
                </a:cxn>
              </a:cxnLst>
              <a:rect l="0" t="0" r="r" b="b"/>
              <a:pathLst>
                <a:path w="16999" h="21600" extrusionOk="0">
                  <a:moveTo>
                    <a:pt x="1626" y="20880"/>
                  </a:moveTo>
                  <a:cubicBezTo>
                    <a:pt x="1626" y="20880"/>
                    <a:pt x="1626" y="20880"/>
                    <a:pt x="1626" y="20880"/>
                  </a:cubicBezTo>
                  <a:cubicBezTo>
                    <a:pt x="1626" y="20880"/>
                    <a:pt x="1626" y="20880"/>
                    <a:pt x="1626" y="20880"/>
                  </a:cubicBezTo>
                  <a:cubicBezTo>
                    <a:pt x="1626" y="21600"/>
                    <a:pt x="3590" y="21600"/>
                    <a:pt x="5554" y="21600"/>
                  </a:cubicBezTo>
                  <a:cubicBezTo>
                    <a:pt x="7517" y="21600"/>
                    <a:pt x="9481" y="20880"/>
                    <a:pt x="9481" y="20160"/>
                  </a:cubicBezTo>
                  <a:cubicBezTo>
                    <a:pt x="9481" y="20160"/>
                    <a:pt x="9481" y="20160"/>
                    <a:pt x="9481" y="19440"/>
                  </a:cubicBezTo>
                  <a:cubicBezTo>
                    <a:pt x="9481" y="19440"/>
                    <a:pt x="9481" y="19440"/>
                    <a:pt x="9481" y="19440"/>
                  </a:cubicBezTo>
                  <a:cubicBezTo>
                    <a:pt x="5554" y="17280"/>
                    <a:pt x="9481" y="14400"/>
                    <a:pt x="11444" y="11520"/>
                  </a:cubicBezTo>
                  <a:cubicBezTo>
                    <a:pt x="15372" y="7920"/>
                    <a:pt x="19299" y="4320"/>
                    <a:pt x="15372" y="720"/>
                  </a:cubicBezTo>
                  <a:cubicBezTo>
                    <a:pt x="15372" y="720"/>
                    <a:pt x="13408" y="0"/>
                    <a:pt x="11444" y="0"/>
                  </a:cubicBezTo>
                  <a:cubicBezTo>
                    <a:pt x="9481" y="0"/>
                    <a:pt x="7517" y="720"/>
                    <a:pt x="7517" y="1440"/>
                  </a:cubicBezTo>
                  <a:cubicBezTo>
                    <a:pt x="7517" y="1440"/>
                    <a:pt x="7517" y="1440"/>
                    <a:pt x="7517" y="2160"/>
                  </a:cubicBezTo>
                  <a:cubicBezTo>
                    <a:pt x="7517" y="2160"/>
                    <a:pt x="7517" y="2160"/>
                    <a:pt x="7517" y="2160"/>
                  </a:cubicBezTo>
                  <a:cubicBezTo>
                    <a:pt x="7517" y="2160"/>
                    <a:pt x="7517" y="2160"/>
                    <a:pt x="7517" y="2160"/>
                  </a:cubicBezTo>
                  <a:cubicBezTo>
                    <a:pt x="7517" y="2160"/>
                    <a:pt x="7517" y="2160"/>
                    <a:pt x="7517" y="2160"/>
                  </a:cubicBezTo>
                  <a:cubicBezTo>
                    <a:pt x="11444" y="4320"/>
                    <a:pt x="7517" y="7200"/>
                    <a:pt x="5554" y="10080"/>
                  </a:cubicBezTo>
                  <a:cubicBezTo>
                    <a:pt x="1626" y="13680"/>
                    <a:pt x="-2301" y="17280"/>
                    <a:pt x="1626" y="20880"/>
                  </a:cubicBezTo>
                  <a:cubicBezTo>
                    <a:pt x="1626" y="20880"/>
                    <a:pt x="1626" y="20880"/>
                    <a:pt x="1626" y="208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8" name="Freeform 355"/>
            <p:cNvSpPr/>
            <p:nvPr/>
          </p:nvSpPr>
          <p:spPr>
            <a:xfrm>
              <a:off x="597251" y="130176"/>
              <a:ext cx="70034" cy="225425"/>
            </a:xfrm>
            <a:custGeom>
              <a:avLst/>
              <a:gdLst/>
              <a:ahLst/>
              <a:cxnLst>
                <a:cxn ang="0">
                  <a:pos x="wd2" y="hd2"/>
                </a:cxn>
                <a:cxn ang="5400000">
                  <a:pos x="wd2" y="hd2"/>
                </a:cxn>
                <a:cxn ang="10800000">
                  <a:pos x="wd2" y="hd2"/>
                </a:cxn>
                <a:cxn ang="16200000">
                  <a:pos x="wd2" y="hd2"/>
                </a:cxn>
              </a:cxnLst>
              <a:rect l="0" t="0" r="r" b="b"/>
              <a:pathLst>
                <a:path w="16429" h="21600" extrusionOk="0">
                  <a:moveTo>
                    <a:pt x="2338" y="20880"/>
                  </a:moveTo>
                  <a:cubicBezTo>
                    <a:pt x="2338" y="20880"/>
                    <a:pt x="2338" y="20880"/>
                    <a:pt x="2338" y="20880"/>
                  </a:cubicBezTo>
                  <a:cubicBezTo>
                    <a:pt x="2338" y="20880"/>
                    <a:pt x="2338" y="20880"/>
                    <a:pt x="2338" y="20880"/>
                  </a:cubicBezTo>
                  <a:cubicBezTo>
                    <a:pt x="2338" y="21600"/>
                    <a:pt x="4138" y="21600"/>
                    <a:pt x="4138" y="21600"/>
                  </a:cubicBezTo>
                  <a:cubicBezTo>
                    <a:pt x="7738" y="21600"/>
                    <a:pt x="7738" y="21600"/>
                    <a:pt x="7738" y="20160"/>
                  </a:cubicBezTo>
                  <a:cubicBezTo>
                    <a:pt x="7738" y="20160"/>
                    <a:pt x="7738" y="20160"/>
                    <a:pt x="7738" y="20160"/>
                  </a:cubicBezTo>
                  <a:cubicBezTo>
                    <a:pt x="7738" y="20160"/>
                    <a:pt x="7738" y="20160"/>
                    <a:pt x="7738" y="20160"/>
                  </a:cubicBezTo>
                  <a:cubicBezTo>
                    <a:pt x="5938" y="17280"/>
                    <a:pt x="7738" y="14400"/>
                    <a:pt x="11338" y="11520"/>
                  </a:cubicBezTo>
                  <a:cubicBezTo>
                    <a:pt x="14938" y="8640"/>
                    <a:pt x="18538" y="5040"/>
                    <a:pt x="14938" y="1440"/>
                  </a:cubicBezTo>
                  <a:cubicBezTo>
                    <a:pt x="13138" y="720"/>
                    <a:pt x="13138" y="0"/>
                    <a:pt x="11338" y="0"/>
                  </a:cubicBezTo>
                  <a:cubicBezTo>
                    <a:pt x="9538" y="0"/>
                    <a:pt x="7738" y="720"/>
                    <a:pt x="7738" y="1440"/>
                  </a:cubicBezTo>
                  <a:cubicBezTo>
                    <a:pt x="7738" y="2160"/>
                    <a:pt x="7738" y="2160"/>
                    <a:pt x="7738" y="2160"/>
                  </a:cubicBezTo>
                  <a:cubicBezTo>
                    <a:pt x="7738" y="2160"/>
                    <a:pt x="7738" y="2160"/>
                    <a:pt x="7738" y="2160"/>
                  </a:cubicBezTo>
                  <a:cubicBezTo>
                    <a:pt x="7738" y="2160"/>
                    <a:pt x="7738" y="2160"/>
                    <a:pt x="7738" y="2160"/>
                  </a:cubicBezTo>
                  <a:cubicBezTo>
                    <a:pt x="7738" y="2160"/>
                    <a:pt x="7738" y="2160"/>
                    <a:pt x="7738" y="2160"/>
                  </a:cubicBezTo>
                  <a:cubicBezTo>
                    <a:pt x="11338" y="5040"/>
                    <a:pt x="7738" y="7920"/>
                    <a:pt x="4138" y="10800"/>
                  </a:cubicBezTo>
                  <a:cubicBezTo>
                    <a:pt x="2338" y="13680"/>
                    <a:pt x="-3062" y="17280"/>
                    <a:pt x="2338" y="20880"/>
                  </a:cubicBezTo>
                  <a:cubicBezTo>
                    <a:pt x="2338" y="20880"/>
                    <a:pt x="2338" y="20880"/>
                    <a:pt x="2338" y="208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39" name="Freeform 356"/>
            <p:cNvSpPr/>
            <p:nvPr/>
          </p:nvSpPr>
          <p:spPr>
            <a:xfrm>
              <a:off x="443768" y="0"/>
              <a:ext cx="65171" cy="225425"/>
            </a:xfrm>
            <a:custGeom>
              <a:avLst/>
              <a:gdLst/>
              <a:ahLst/>
              <a:cxnLst>
                <a:cxn ang="0">
                  <a:pos x="wd2" y="hd2"/>
                </a:cxn>
                <a:cxn ang="5400000">
                  <a:pos x="wd2" y="hd2"/>
                </a:cxn>
                <a:cxn ang="10800000">
                  <a:pos x="wd2" y="hd2"/>
                </a:cxn>
                <a:cxn ang="16200000">
                  <a:pos x="wd2" y="hd2"/>
                </a:cxn>
              </a:cxnLst>
              <a:rect l="0" t="0" r="r" b="b"/>
              <a:pathLst>
                <a:path w="17053" h="21600" extrusionOk="0">
                  <a:moveTo>
                    <a:pt x="1626" y="20880"/>
                  </a:moveTo>
                  <a:cubicBezTo>
                    <a:pt x="1626" y="20880"/>
                    <a:pt x="1626" y="20880"/>
                    <a:pt x="1626" y="20880"/>
                  </a:cubicBezTo>
                  <a:cubicBezTo>
                    <a:pt x="1626" y="20880"/>
                    <a:pt x="1626" y="20880"/>
                    <a:pt x="1626" y="20880"/>
                  </a:cubicBezTo>
                  <a:cubicBezTo>
                    <a:pt x="1626" y="21600"/>
                    <a:pt x="3590" y="21600"/>
                    <a:pt x="5554" y="21600"/>
                  </a:cubicBezTo>
                  <a:cubicBezTo>
                    <a:pt x="7517" y="21600"/>
                    <a:pt x="9481" y="20880"/>
                    <a:pt x="9481" y="20160"/>
                  </a:cubicBezTo>
                  <a:cubicBezTo>
                    <a:pt x="9481" y="20160"/>
                    <a:pt x="9481" y="20160"/>
                    <a:pt x="9481" y="20160"/>
                  </a:cubicBezTo>
                  <a:cubicBezTo>
                    <a:pt x="9481" y="20160"/>
                    <a:pt x="9481" y="20160"/>
                    <a:pt x="9481" y="20160"/>
                  </a:cubicBezTo>
                  <a:cubicBezTo>
                    <a:pt x="5554" y="17280"/>
                    <a:pt x="9481" y="14400"/>
                    <a:pt x="13408" y="11520"/>
                  </a:cubicBezTo>
                  <a:cubicBezTo>
                    <a:pt x="15372" y="7920"/>
                    <a:pt x="19299" y="4320"/>
                    <a:pt x="15372" y="720"/>
                  </a:cubicBezTo>
                  <a:cubicBezTo>
                    <a:pt x="15372" y="720"/>
                    <a:pt x="13408" y="0"/>
                    <a:pt x="11444" y="0"/>
                  </a:cubicBezTo>
                  <a:cubicBezTo>
                    <a:pt x="9481" y="0"/>
                    <a:pt x="7517" y="720"/>
                    <a:pt x="7517" y="1440"/>
                  </a:cubicBezTo>
                  <a:cubicBezTo>
                    <a:pt x="7517" y="1440"/>
                    <a:pt x="7517" y="2160"/>
                    <a:pt x="9481" y="2160"/>
                  </a:cubicBezTo>
                  <a:cubicBezTo>
                    <a:pt x="9481" y="2160"/>
                    <a:pt x="9481" y="2160"/>
                    <a:pt x="9481" y="2160"/>
                  </a:cubicBezTo>
                  <a:cubicBezTo>
                    <a:pt x="9481" y="2160"/>
                    <a:pt x="9481" y="2160"/>
                    <a:pt x="9481" y="2160"/>
                  </a:cubicBezTo>
                  <a:cubicBezTo>
                    <a:pt x="9481" y="2160"/>
                    <a:pt x="9481" y="2160"/>
                    <a:pt x="9481" y="2160"/>
                  </a:cubicBezTo>
                  <a:cubicBezTo>
                    <a:pt x="11444" y="5040"/>
                    <a:pt x="9481" y="7200"/>
                    <a:pt x="5554" y="10080"/>
                  </a:cubicBezTo>
                  <a:cubicBezTo>
                    <a:pt x="1626" y="13680"/>
                    <a:pt x="-2301" y="17280"/>
                    <a:pt x="1626" y="20880"/>
                  </a:cubicBezTo>
                  <a:cubicBezTo>
                    <a:pt x="1626" y="20880"/>
                    <a:pt x="1626" y="20880"/>
                    <a:pt x="1626" y="208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45" name="Group 357"/>
          <p:cNvGrpSpPr/>
          <p:nvPr/>
        </p:nvGrpSpPr>
        <p:grpSpPr>
          <a:xfrm>
            <a:off x="20108504" y="12107285"/>
            <a:ext cx="1110222" cy="809945"/>
            <a:chOff x="0" y="0"/>
            <a:chExt cx="1110220" cy="809943"/>
          </a:xfrm>
        </p:grpSpPr>
        <p:sp>
          <p:nvSpPr>
            <p:cNvPr id="1441" name="Freeform 16"/>
            <p:cNvSpPr/>
            <p:nvPr/>
          </p:nvSpPr>
          <p:spPr>
            <a:xfrm rot="20700000">
              <a:off x="178271" y="303039"/>
              <a:ext cx="267677" cy="334090"/>
            </a:xfrm>
            <a:custGeom>
              <a:avLst/>
              <a:gdLst/>
              <a:ahLst/>
              <a:cxnLst>
                <a:cxn ang="0">
                  <a:pos x="wd2" y="hd2"/>
                </a:cxn>
                <a:cxn ang="5400000">
                  <a:pos x="wd2" y="hd2"/>
                </a:cxn>
                <a:cxn ang="10800000">
                  <a:pos x="wd2" y="hd2"/>
                </a:cxn>
                <a:cxn ang="16200000">
                  <a:pos x="wd2" y="hd2"/>
                </a:cxn>
              </a:cxnLst>
              <a:rect l="0" t="0" r="r" b="b"/>
              <a:pathLst>
                <a:path w="21600" h="21600" extrusionOk="0">
                  <a:moveTo>
                    <a:pt x="15429" y="10800"/>
                  </a:moveTo>
                  <a:cubicBezTo>
                    <a:pt x="15429" y="6480"/>
                    <a:pt x="17743" y="2469"/>
                    <a:pt x="21600" y="0"/>
                  </a:cubicBezTo>
                  <a:cubicBezTo>
                    <a:pt x="7714" y="0"/>
                    <a:pt x="7714" y="0"/>
                    <a:pt x="7714" y="0"/>
                  </a:cubicBezTo>
                  <a:cubicBezTo>
                    <a:pt x="6943" y="3086"/>
                    <a:pt x="3857" y="5246"/>
                    <a:pt x="0" y="5863"/>
                  </a:cubicBezTo>
                  <a:cubicBezTo>
                    <a:pt x="0" y="15737"/>
                    <a:pt x="0" y="15737"/>
                    <a:pt x="0" y="15737"/>
                  </a:cubicBezTo>
                  <a:cubicBezTo>
                    <a:pt x="3857" y="16046"/>
                    <a:pt x="6943" y="18514"/>
                    <a:pt x="7714" y="21600"/>
                  </a:cubicBezTo>
                  <a:cubicBezTo>
                    <a:pt x="21600" y="21600"/>
                    <a:pt x="21600" y="21600"/>
                    <a:pt x="21600" y="21600"/>
                  </a:cubicBezTo>
                  <a:cubicBezTo>
                    <a:pt x="17743" y="19131"/>
                    <a:pt x="15429" y="15120"/>
                    <a:pt x="15429"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42" name="Freeform 17"/>
            <p:cNvSpPr/>
            <p:nvPr/>
          </p:nvSpPr>
          <p:spPr>
            <a:xfrm rot="20700000">
              <a:off x="664376" y="173596"/>
              <a:ext cx="261638" cy="334091"/>
            </a:xfrm>
            <a:custGeom>
              <a:avLst/>
              <a:gdLst/>
              <a:ahLst/>
              <a:cxnLst>
                <a:cxn ang="0">
                  <a:pos x="wd2" y="hd2"/>
                </a:cxn>
                <a:cxn ang="5400000">
                  <a:pos x="wd2" y="hd2"/>
                </a:cxn>
                <a:cxn ang="10800000">
                  <a:pos x="wd2" y="hd2"/>
                </a:cxn>
                <a:cxn ang="16200000">
                  <a:pos x="wd2" y="hd2"/>
                </a:cxn>
              </a:cxnLst>
              <a:rect l="0" t="0" r="r" b="b"/>
              <a:pathLst>
                <a:path w="21600" h="21600" extrusionOk="0">
                  <a:moveTo>
                    <a:pt x="13745" y="0"/>
                  </a:moveTo>
                  <a:cubicBezTo>
                    <a:pt x="0" y="0"/>
                    <a:pt x="0" y="0"/>
                    <a:pt x="0" y="0"/>
                  </a:cubicBezTo>
                  <a:cubicBezTo>
                    <a:pt x="3535" y="2469"/>
                    <a:pt x="5891" y="6480"/>
                    <a:pt x="5891" y="10800"/>
                  </a:cubicBezTo>
                  <a:cubicBezTo>
                    <a:pt x="5891" y="15120"/>
                    <a:pt x="3535" y="19131"/>
                    <a:pt x="0" y="21600"/>
                  </a:cubicBezTo>
                  <a:cubicBezTo>
                    <a:pt x="13745" y="21600"/>
                    <a:pt x="13745" y="21600"/>
                    <a:pt x="13745" y="21600"/>
                  </a:cubicBezTo>
                  <a:cubicBezTo>
                    <a:pt x="14531" y="18514"/>
                    <a:pt x="17673" y="16046"/>
                    <a:pt x="21600" y="15737"/>
                  </a:cubicBezTo>
                  <a:cubicBezTo>
                    <a:pt x="21600" y="5863"/>
                    <a:pt x="21600" y="5863"/>
                    <a:pt x="21600" y="5863"/>
                  </a:cubicBezTo>
                  <a:cubicBezTo>
                    <a:pt x="17673" y="5246"/>
                    <a:pt x="14531" y="3086"/>
                    <a:pt x="13745"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43" name="Freeform 18"/>
            <p:cNvSpPr/>
            <p:nvPr/>
          </p:nvSpPr>
          <p:spPr>
            <a:xfrm rot="20700000">
              <a:off x="405240" y="238448"/>
              <a:ext cx="295852" cy="3340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77" y="0"/>
                    <a:pt x="0" y="4629"/>
                    <a:pt x="0" y="10800"/>
                  </a:cubicBezTo>
                  <a:cubicBezTo>
                    <a:pt x="0" y="16663"/>
                    <a:pt x="4877" y="21600"/>
                    <a:pt x="10800" y="21600"/>
                  </a:cubicBezTo>
                  <a:cubicBezTo>
                    <a:pt x="16723" y="21600"/>
                    <a:pt x="21600" y="16663"/>
                    <a:pt x="21600" y="10800"/>
                  </a:cubicBezTo>
                  <a:cubicBezTo>
                    <a:pt x="21600" y="4629"/>
                    <a:pt x="16723" y="0"/>
                    <a:pt x="10800" y="0"/>
                  </a:cubicBezTo>
                  <a:close/>
                  <a:moveTo>
                    <a:pt x="11845" y="16663"/>
                  </a:moveTo>
                  <a:cubicBezTo>
                    <a:pt x="11845" y="18823"/>
                    <a:pt x="11845" y="18823"/>
                    <a:pt x="11845" y="18823"/>
                  </a:cubicBezTo>
                  <a:cubicBezTo>
                    <a:pt x="9755" y="18823"/>
                    <a:pt x="9755" y="18823"/>
                    <a:pt x="9755" y="18823"/>
                  </a:cubicBezTo>
                  <a:cubicBezTo>
                    <a:pt x="9755" y="16971"/>
                    <a:pt x="9755" y="16971"/>
                    <a:pt x="9755" y="16971"/>
                  </a:cubicBezTo>
                  <a:cubicBezTo>
                    <a:pt x="8361" y="16663"/>
                    <a:pt x="6968" y="16354"/>
                    <a:pt x="5923" y="16046"/>
                  </a:cubicBezTo>
                  <a:cubicBezTo>
                    <a:pt x="6619" y="13886"/>
                    <a:pt x="6619" y="13886"/>
                    <a:pt x="6619" y="13886"/>
                  </a:cubicBezTo>
                  <a:cubicBezTo>
                    <a:pt x="7665" y="14194"/>
                    <a:pt x="8710" y="14503"/>
                    <a:pt x="10103" y="14503"/>
                  </a:cubicBezTo>
                  <a:cubicBezTo>
                    <a:pt x="11497" y="14503"/>
                    <a:pt x="12542" y="14194"/>
                    <a:pt x="12542" y="13269"/>
                  </a:cubicBezTo>
                  <a:cubicBezTo>
                    <a:pt x="12542" y="12651"/>
                    <a:pt x="11845" y="12343"/>
                    <a:pt x="10103" y="11726"/>
                  </a:cubicBezTo>
                  <a:cubicBezTo>
                    <a:pt x="7665" y="11109"/>
                    <a:pt x="6271" y="10183"/>
                    <a:pt x="6271" y="8023"/>
                  </a:cubicBezTo>
                  <a:cubicBezTo>
                    <a:pt x="6271" y="6480"/>
                    <a:pt x="7316" y="4937"/>
                    <a:pt x="9755" y="4629"/>
                  </a:cubicBezTo>
                  <a:cubicBezTo>
                    <a:pt x="9755" y="2777"/>
                    <a:pt x="9755" y="2777"/>
                    <a:pt x="9755" y="2777"/>
                  </a:cubicBezTo>
                  <a:cubicBezTo>
                    <a:pt x="11845" y="2777"/>
                    <a:pt x="11845" y="2777"/>
                    <a:pt x="11845" y="2777"/>
                  </a:cubicBezTo>
                  <a:cubicBezTo>
                    <a:pt x="11845" y="4629"/>
                    <a:pt x="11845" y="4629"/>
                    <a:pt x="11845" y="4629"/>
                  </a:cubicBezTo>
                  <a:cubicBezTo>
                    <a:pt x="13239" y="4629"/>
                    <a:pt x="14284" y="4937"/>
                    <a:pt x="15329" y="5246"/>
                  </a:cubicBezTo>
                  <a:cubicBezTo>
                    <a:pt x="14632" y="7406"/>
                    <a:pt x="14632" y="7406"/>
                    <a:pt x="14632" y="7406"/>
                  </a:cubicBezTo>
                  <a:cubicBezTo>
                    <a:pt x="13935" y="7097"/>
                    <a:pt x="12890" y="6789"/>
                    <a:pt x="11497" y="6789"/>
                  </a:cubicBezTo>
                  <a:cubicBezTo>
                    <a:pt x="9755" y="6789"/>
                    <a:pt x="9406" y="7406"/>
                    <a:pt x="9406" y="7714"/>
                  </a:cubicBezTo>
                  <a:cubicBezTo>
                    <a:pt x="9406" y="8331"/>
                    <a:pt x="10103" y="8949"/>
                    <a:pt x="12194" y="9566"/>
                  </a:cubicBezTo>
                  <a:cubicBezTo>
                    <a:pt x="14632" y="10183"/>
                    <a:pt x="15677" y="11417"/>
                    <a:pt x="15677" y="13269"/>
                  </a:cubicBezTo>
                  <a:cubicBezTo>
                    <a:pt x="15677" y="14811"/>
                    <a:pt x="14284" y="16354"/>
                    <a:pt x="11845" y="1666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44" name="Freeform 19"/>
            <p:cNvSpPr/>
            <p:nvPr/>
          </p:nvSpPr>
          <p:spPr>
            <a:xfrm rot="20700000">
              <a:off x="56994" y="119183"/>
              <a:ext cx="996233" cy="571577"/>
            </a:xfrm>
            <a:custGeom>
              <a:avLst/>
              <a:gdLst/>
              <a:ahLst/>
              <a:cxnLst>
                <a:cxn ang="0">
                  <a:pos x="wd2" y="hd2"/>
                </a:cxn>
                <a:cxn ang="5400000">
                  <a:pos x="wd2" y="hd2"/>
                </a:cxn>
                <a:cxn ang="10800000">
                  <a:pos x="wd2" y="hd2"/>
                </a:cxn>
                <a:cxn ang="16200000">
                  <a:pos x="wd2" y="hd2"/>
                </a:cxn>
              </a:cxnLst>
              <a:rect l="0" t="0" r="r" b="b"/>
              <a:pathLst>
                <a:path w="21600" h="21600" extrusionOk="0">
                  <a:moveTo>
                    <a:pt x="19843" y="0"/>
                  </a:moveTo>
                  <a:cubicBezTo>
                    <a:pt x="1654" y="0"/>
                    <a:pt x="1654" y="0"/>
                    <a:pt x="1654" y="0"/>
                  </a:cubicBezTo>
                  <a:cubicBezTo>
                    <a:pt x="723" y="0"/>
                    <a:pt x="0" y="1440"/>
                    <a:pt x="0" y="3060"/>
                  </a:cubicBezTo>
                  <a:cubicBezTo>
                    <a:pt x="0" y="18540"/>
                    <a:pt x="0" y="18540"/>
                    <a:pt x="0" y="18540"/>
                  </a:cubicBezTo>
                  <a:cubicBezTo>
                    <a:pt x="0" y="20160"/>
                    <a:pt x="723" y="21600"/>
                    <a:pt x="1654" y="21600"/>
                  </a:cubicBezTo>
                  <a:cubicBezTo>
                    <a:pt x="19843" y="21600"/>
                    <a:pt x="19843" y="21600"/>
                    <a:pt x="19843" y="21600"/>
                  </a:cubicBezTo>
                  <a:cubicBezTo>
                    <a:pt x="20773" y="21600"/>
                    <a:pt x="21600" y="20160"/>
                    <a:pt x="21600" y="18540"/>
                  </a:cubicBezTo>
                  <a:cubicBezTo>
                    <a:pt x="21600" y="3060"/>
                    <a:pt x="21600" y="3060"/>
                    <a:pt x="21600" y="3060"/>
                  </a:cubicBezTo>
                  <a:cubicBezTo>
                    <a:pt x="21600" y="1440"/>
                    <a:pt x="20773" y="0"/>
                    <a:pt x="19843" y="0"/>
                  </a:cubicBezTo>
                  <a:close/>
                  <a:moveTo>
                    <a:pt x="20050" y="15120"/>
                  </a:moveTo>
                  <a:cubicBezTo>
                    <a:pt x="19533" y="15120"/>
                    <a:pt x="19533" y="15120"/>
                    <a:pt x="19533" y="15120"/>
                  </a:cubicBezTo>
                  <a:cubicBezTo>
                    <a:pt x="18603" y="15120"/>
                    <a:pt x="17879" y="16380"/>
                    <a:pt x="17879" y="18000"/>
                  </a:cubicBezTo>
                  <a:cubicBezTo>
                    <a:pt x="17879" y="18900"/>
                    <a:pt x="17879" y="18900"/>
                    <a:pt x="17879" y="18900"/>
                  </a:cubicBezTo>
                  <a:cubicBezTo>
                    <a:pt x="3617" y="18900"/>
                    <a:pt x="3617" y="18900"/>
                    <a:pt x="3617" y="18900"/>
                  </a:cubicBezTo>
                  <a:cubicBezTo>
                    <a:pt x="3617" y="18000"/>
                    <a:pt x="3617" y="18000"/>
                    <a:pt x="3617" y="18000"/>
                  </a:cubicBezTo>
                  <a:cubicBezTo>
                    <a:pt x="3617" y="16380"/>
                    <a:pt x="2894" y="15120"/>
                    <a:pt x="1964" y="15120"/>
                  </a:cubicBezTo>
                  <a:cubicBezTo>
                    <a:pt x="1550" y="15120"/>
                    <a:pt x="1550" y="15120"/>
                    <a:pt x="1550" y="15120"/>
                  </a:cubicBezTo>
                  <a:cubicBezTo>
                    <a:pt x="1550" y="6300"/>
                    <a:pt x="1550" y="6300"/>
                    <a:pt x="1550" y="6300"/>
                  </a:cubicBezTo>
                  <a:cubicBezTo>
                    <a:pt x="1964" y="6300"/>
                    <a:pt x="1964" y="6300"/>
                    <a:pt x="1964" y="6300"/>
                  </a:cubicBezTo>
                  <a:cubicBezTo>
                    <a:pt x="2894" y="6300"/>
                    <a:pt x="3617" y="5220"/>
                    <a:pt x="3617" y="3600"/>
                  </a:cubicBezTo>
                  <a:cubicBezTo>
                    <a:pt x="3617" y="2700"/>
                    <a:pt x="3617" y="2700"/>
                    <a:pt x="3617" y="2700"/>
                  </a:cubicBezTo>
                  <a:cubicBezTo>
                    <a:pt x="17879" y="2700"/>
                    <a:pt x="17879" y="2700"/>
                    <a:pt x="17879" y="2700"/>
                  </a:cubicBezTo>
                  <a:cubicBezTo>
                    <a:pt x="17879" y="3600"/>
                    <a:pt x="17879" y="3600"/>
                    <a:pt x="17879" y="3600"/>
                  </a:cubicBezTo>
                  <a:cubicBezTo>
                    <a:pt x="17879" y="5220"/>
                    <a:pt x="18603" y="6300"/>
                    <a:pt x="19533" y="6300"/>
                  </a:cubicBezTo>
                  <a:cubicBezTo>
                    <a:pt x="20050" y="6300"/>
                    <a:pt x="20050" y="6300"/>
                    <a:pt x="20050" y="6300"/>
                  </a:cubicBezTo>
                  <a:lnTo>
                    <a:pt x="20050" y="1512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9" name="Group 3"/>
          <p:cNvGrpSpPr/>
          <p:nvPr/>
        </p:nvGrpSpPr>
        <p:grpSpPr>
          <a:xfrm>
            <a:off x="845946" y="788431"/>
            <a:ext cx="661487" cy="818064"/>
            <a:chOff x="0" y="0"/>
            <a:chExt cx="661486" cy="818062"/>
          </a:xfrm>
        </p:grpSpPr>
        <p:sp>
          <p:nvSpPr>
            <p:cNvPr id="1447" name="Freeform 16"/>
            <p:cNvSpPr/>
            <p:nvPr/>
          </p:nvSpPr>
          <p:spPr>
            <a:xfrm>
              <a:off x="120025" y="0"/>
              <a:ext cx="422795" cy="202167"/>
            </a:xfrm>
            <a:custGeom>
              <a:avLst/>
              <a:gdLst/>
              <a:ahLst/>
              <a:cxnLst>
                <a:cxn ang="0">
                  <a:pos x="wd2" y="hd2"/>
                </a:cxn>
                <a:cxn ang="5400000">
                  <a:pos x="wd2" y="hd2"/>
                </a:cxn>
                <a:cxn ang="10800000">
                  <a:pos x="wd2" y="hd2"/>
                </a:cxn>
                <a:cxn ang="16200000">
                  <a:pos x="wd2" y="hd2"/>
                </a:cxn>
              </a:cxnLst>
              <a:rect l="0" t="0" r="r" b="b"/>
              <a:pathLst>
                <a:path w="20239" h="21600" extrusionOk="0">
                  <a:moveTo>
                    <a:pt x="17535" y="21600"/>
                  </a:moveTo>
                  <a:cubicBezTo>
                    <a:pt x="19956" y="16615"/>
                    <a:pt x="20887" y="9969"/>
                    <a:pt x="19770" y="7062"/>
                  </a:cubicBezTo>
                  <a:cubicBezTo>
                    <a:pt x="18653" y="4985"/>
                    <a:pt x="16604" y="5815"/>
                    <a:pt x="14370" y="9138"/>
                  </a:cubicBezTo>
                  <a:cubicBezTo>
                    <a:pt x="13811" y="3738"/>
                    <a:pt x="12135" y="0"/>
                    <a:pt x="10087" y="0"/>
                  </a:cubicBezTo>
                  <a:cubicBezTo>
                    <a:pt x="8039" y="0"/>
                    <a:pt x="6363" y="3738"/>
                    <a:pt x="5804" y="9138"/>
                  </a:cubicBezTo>
                  <a:cubicBezTo>
                    <a:pt x="3756" y="5815"/>
                    <a:pt x="1521" y="4985"/>
                    <a:pt x="590" y="7062"/>
                  </a:cubicBezTo>
                  <a:cubicBezTo>
                    <a:pt x="-713" y="9969"/>
                    <a:pt x="218" y="16615"/>
                    <a:pt x="2639" y="21600"/>
                  </a:cubicBezTo>
                  <a:lnTo>
                    <a:pt x="17535"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48" name="Freeform 17"/>
            <p:cNvSpPr/>
            <p:nvPr/>
          </p:nvSpPr>
          <p:spPr>
            <a:xfrm>
              <a:off x="0" y="252302"/>
              <a:ext cx="661487" cy="565761"/>
            </a:xfrm>
            <a:custGeom>
              <a:avLst/>
              <a:gdLst/>
              <a:ahLst/>
              <a:cxnLst>
                <a:cxn ang="0">
                  <a:pos x="wd2" y="hd2"/>
                </a:cxn>
                <a:cxn ang="5400000">
                  <a:pos x="wd2" y="hd2"/>
                </a:cxn>
                <a:cxn ang="10800000">
                  <a:pos x="wd2" y="hd2"/>
                </a:cxn>
                <a:cxn ang="16200000">
                  <a:pos x="wd2" y="hd2"/>
                </a:cxn>
              </a:cxnLst>
              <a:rect l="0" t="0" r="r" b="b"/>
              <a:pathLst>
                <a:path w="21600" h="21165" extrusionOk="0">
                  <a:moveTo>
                    <a:pt x="20965" y="13772"/>
                  </a:moveTo>
                  <a:cubicBezTo>
                    <a:pt x="20965" y="13772"/>
                    <a:pt x="20965" y="13772"/>
                    <a:pt x="20965" y="13772"/>
                  </a:cubicBezTo>
                  <a:cubicBezTo>
                    <a:pt x="21346" y="12467"/>
                    <a:pt x="21600" y="11017"/>
                    <a:pt x="21600" y="9568"/>
                  </a:cubicBezTo>
                  <a:cubicBezTo>
                    <a:pt x="21600" y="5654"/>
                    <a:pt x="19694" y="2030"/>
                    <a:pt x="16772" y="0"/>
                  </a:cubicBezTo>
                  <a:cubicBezTo>
                    <a:pt x="4828" y="0"/>
                    <a:pt x="4828" y="0"/>
                    <a:pt x="4828" y="0"/>
                  </a:cubicBezTo>
                  <a:cubicBezTo>
                    <a:pt x="1906" y="2030"/>
                    <a:pt x="0" y="5654"/>
                    <a:pt x="0" y="9568"/>
                  </a:cubicBezTo>
                  <a:cubicBezTo>
                    <a:pt x="0" y="11452"/>
                    <a:pt x="381" y="13192"/>
                    <a:pt x="1144" y="14642"/>
                  </a:cubicBezTo>
                  <a:cubicBezTo>
                    <a:pt x="1398" y="15366"/>
                    <a:pt x="1652" y="16236"/>
                    <a:pt x="1525" y="16526"/>
                  </a:cubicBezTo>
                  <a:cubicBezTo>
                    <a:pt x="1016" y="17541"/>
                    <a:pt x="889" y="18701"/>
                    <a:pt x="1271" y="19715"/>
                  </a:cubicBezTo>
                  <a:cubicBezTo>
                    <a:pt x="2033" y="21165"/>
                    <a:pt x="3812" y="21455"/>
                    <a:pt x="5464" y="20585"/>
                  </a:cubicBezTo>
                  <a:cubicBezTo>
                    <a:pt x="5464" y="20585"/>
                    <a:pt x="5464" y="20585"/>
                    <a:pt x="5464" y="20585"/>
                  </a:cubicBezTo>
                  <a:cubicBezTo>
                    <a:pt x="5464" y="20585"/>
                    <a:pt x="6353" y="20150"/>
                    <a:pt x="7751" y="20585"/>
                  </a:cubicBezTo>
                  <a:cubicBezTo>
                    <a:pt x="7751" y="20585"/>
                    <a:pt x="7751" y="20585"/>
                    <a:pt x="7751" y="20585"/>
                  </a:cubicBezTo>
                  <a:cubicBezTo>
                    <a:pt x="8767" y="20875"/>
                    <a:pt x="9784" y="21165"/>
                    <a:pt x="10800" y="21165"/>
                  </a:cubicBezTo>
                  <a:cubicBezTo>
                    <a:pt x="11944" y="21165"/>
                    <a:pt x="12960" y="20875"/>
                    <a:pt x="13976" y="20585"/>
                  </a:cubicBezTo>
                  <a:cubicBezTo>
                    <a:pt x="13976" y="20585"/>
                    <a:pt x="13976" y="20585"/>
                    <a:pt x="13976" y="20585"/>
                  </a:cubicBezTo>
                  <a:cubicBezTo>
                    <a:pt x="15120" y="20295"/>
                    <a:pt x="15882" y="20440"/>
                    <a:pt x="16136" y="20585"/>
                  </a:cubicBezTo>
                  <a:cubicBezTo>
                    <a:pt x="17788" y="21600"/>
                    <a:pt x="19567" y="21165"/>
                    <a:pt x="20329" y="19715"/>
                  </a:cubicBezTo>
                  <a:cubicBezTo>
                    <a:pt x="20711" y="18846"/>
                    <a:pt x="20711" y="17686"/>
                    <a:pt x="20075" y="16671"/>
                  </a:cubicBezTo>
                  <a:cubicBezTo>
                    <a:pt x="20075" y="16671"/>
                    <a:pt x="20075" y="16671"/>
                    <a:pt x="20075" y="16671"/>
                  </a:cubicBezTo>
                  <a:cubicBezTo>
                    <a:pt x="19948" y="16381"/>
                    <a:pt x="20329" y="15366"/>
                    <a:pt x="20584" y="14642"/>
                  </a:cubicBezTo>
                  <a:cubicBezTo>
                    <a:pt x="20711" y="14352"/>
                    <a:pt x="20965" y="13772"/>
                    <a:pt x="20965" y="13772"/>
                  </a:cubicBezTo>
                  <a:close/>
                  <a:moveTo>
                    <a:pt x="11562" y="16381"/>
                  </a:moveTo>
                  <a:cubicBezTo>
                    <a:pt x="10038" y="16381"/>
                    <a:pt x="10038" y="16381"/>
                    <a:pt x="10038" y="16381"/>
                  </a:cubicBezTo>
                  <a:cubicBezTo>
                    <a:pt x="10038" y="14787"/>
                    <a:pt x="10038" y="14787"/>
                    <a:pt x="10038" y="14787"/>
                  </a:cubicBezTo>
                  <a:cubicBezTo>
                    <a:pt x="9021" y="14642"/>
                    <a:pt x="8005" y="14352"/>
                    <a:pt x="7369" y="13917"/>
                  </a:cubicBezTo>
                  <a:cubicBezTo>
                    <a:pt x="7878" y="12032"/>
                    <a:pt x="7878" y="12032"/>
                    <a:pt x="7878" y="12032"/>
                  </a:cubicBezTo>
                  <a:cubicBezTo>
                    <a:pt x="8386" y="12322"/>
                    <a:pt x="9529" y="12757"/>
                    <a:pt x="10292" y="12757"/>
                  </a:cubicBezTo>
                  <a:cubicBezTo>
                    <a:pt x="11054" y="12757"/>
                    <a:pt x="11689" y="12467"/>
                    <a:pt x="11689" y="12032"/>
                  </a:cubicBezTo>
                  <a:cubicBezTo>
                    <a:pt x="11689" y="11597"/>
                    <a:pt x="11435" y="11307"/>
                    <a:pt x="10165" y="10872"/>
                  </a:cubicBezTo>
                  <a:cubicBezTo>
                    <a:pt x="8259" y="10148"/>
                    <a:pt x="7496" y="9423"/>
                    <a:pt x="7496" y="7973"/>
                  </a:cubicBezTo>
                  <a:cubicBezTo>
                    <a:pt x="7496" y="6668"/>
                    <a:pt x="8513" y="5654"/>
                    <a:pt x="10165" y="5364"/>
                  </a:cubicBezTo>
                  <a:cubicBezTo>
                    <a:pt x="10165" y="3624"/>
                    <a:pt x="10165" y="3624"/>
                    <a:pt x="10165" y="3624"/>
                  </a:cubicBezTo>
                  <a:cubicBezTo>
                    <a:pt x="11689" y="3624"/>
                    <a:pt x="11689" y="3624"/>
                    <a:pt x="11689" y="3624"/>
                  </a:cubicBezTo>
                  <a:cubicBezTo>
                    <a:pt x="11689" y="5364"/>
                    <a:pt x="11689" y="5364"/>
                    <a:pt x="11689" y="5364"/>
                  </a:cubicBezTo>
                  <a:cubicBezTo>
                    <a:pt x="12579" y="5364"/>
                    <a:pt x="13468" y="5654"/>
                    <a:pt x="13849" y="5944"/>
                  </a:cubicBezTo>
                  <a:cubicBezTo>
                    <a:pt x="13341" y="7828"/>
                    <a:pt x="13341" y="7828"/>
                    <a:pt x="13341" y="7828"/>
                  </a:cubicBezTo>
                  <a:cubicBezTo>
                    <a:pt x="12960" y="7538"/>
                    <a:pt x="12198" y="7248"/>
                    <a:pt x="11308" y="7248"/>
                  </a:cubicBezTo>
                  <a:cubicBezTo>
                    <a:pt x="10673" y="7248"/>
                    <a:pt x="10165" y="7393"/>
                    <a:pt x="10165" y="7828"/>
                  </a:cubicBezTo>
                  <a:cubicBezTo>
                    <a:pt x="10165" y="8263"/>
                    <a:pt x="10292" y="8553"/>
                    <a:pt x="11689" y="8988"/>
                  </a:cubicBezTo>
                  <a:cubicBezTo>
                    <a:pt x="13595" y="9713"/>
                    <a:pt x="14231" y="10583"/>
                    <a:pt x="14231" y="11887"/>
                  </a:cubicBezTo>
                  <a:cubicBezTo>
                    <a:pt x="14231" y="13192"/>
                    <a:pt x="13341" y="14352"/>
                    <a:pt x="11562" y="14642"/>
                  </a:cubicBezTo>
                  <a:lnTo>
                    <a:pt x="11562" y="1638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450" name="Freeform 152"/>
          <p:cNvSpPr/>
          <p:nvPr/>
        </p:nvSpPr>
        <p:spPr>
          <a:xfrm>
            <a:off x="8817061" y="819370"/>
            <a:ext cx="762769" cy="767819"/>
          </a:xfrm>
          <a:custGeom>
            <a:avLst/>
            <a:gdLst/>
            <a:ahLst/>
            <a:cxnLst>
              <a:cxn ang="0">
                <a:pos x="wd2" y="hd2"/>
              </a:cxn>
              <a:cxn ang="5400000">
                <a:pos x="wd2" y="hd2"/>
              </a:cxn>
              <a:cxn ang="10800000">
                <a:pos x="wd2" y="hd2"/>
              </a:cxn>
              <a:cxn ang="16200000">
                <a:pos x="wd2" y="hd2"/>
              </a:cxn>
            </a:cxnLst>
            <a:rect l="0" t="0" r="r" b="b"/>
            <a:pathLst>
              <a:path w="21600" h="21600" extrusionOk="0">
                <a:moveTo>
                  <a:pt x="20250" y="16200"/>
                </a:moveTo>
                <a:cubicBezTo>
                  <a:pt x="18900" y="6750"/>
                  <a:pt x="18900" y="6750"/>
                  <a:pt x="18900" y="6750"/>
                </a:cubicBezTo>
                <a:cubicBezTo>
                  <a:pt x="18900" y="6075"/>
                  <a:pt x="18225" y="5400"/>
                  <a:pt x="17550" y="5400"/>
                </a:cubicBezTo>
                <a:cubicBezTo>
                  <a:pt x="14850" y="5400"/>
                  <a:pt x="14850" y="5400"/>
                  <a:pt x="14850" y="5400"/>
                </a:cubicBezTo>
                <a:cubicBezTo>
                  <a:pt x="14850" y="4050"/>
                  <a:pt x="14850" y="4050"/>
                  <a:pt x="14850" y="4050"/>
                </a:cubicBezTo>
                <a:cubicBezTo>
                  <a:pt x="17550" y="4050"/>
                  <a:pt x="17550" y="4050"/>
                  <a:pt x="17550" y="4050"/>
                </a:cubicBezTo>
                <a:cubicBezTo>
                  <a:pt x="17550" y="0"/>
                  <a:pt x="17550" y="0"/>
                  <a:pt x="17550" y="0"/>
                </a:cubicBezTo>
                <a:cubicBezTo>
                  <a:pt x="9450" y="0"/>
                  <a:pt x="9450" y="0"/>
                  <a:pt x="9450" y="0"/>
                </a:cubicBezTo>
                <a:cubicBezTo>
                  <a:pt x="9450" y="4050"/>
                  <a:pt x="9450" y="4050"/>
                  <a:pt x="9450" y="4050"/>
                </a:cubicBezTo>
                <a:cubicBezTo>
                  <a:pt x="12487" y="4050"/>
                  <a:pt x="12487" y="4050"/>
                  <a:pt x="12487" y="4050"/>
                </a:cubicBezTo>
                <a:cubicBezTo>
                  <a:pt x="12487" y="5400"/>
                  <a:pt x="12487" y="5400"/>
                  <a:pt x="12487" y="5400"/>
                </a:cubicBezTo>
                <a:cubicBezTo>
                  <a:pt x="4050" y="5400"/>
                  <a:pt x="4050" y="5400"/>
                  <a:pt x="4050" y="5400"/>
                </a:cubicBezTo>
                <a:cubicBezTo>
                  <a:pt x="3375" y="5400"/>
                  <a:pt x="2700" y="6075"/>
                  <a:pt x="2700" y="6750"/>
                </a:cubicBezTo>
                <a:cubicBezTo>
                  <a:pt x="1350" y="16200"/>
                  <a:pt x="1350" y="16200"/>
                  <a:pt x="1350" y="16200"/>
                </a:cubicBezTo>
                <a:cubicBezTo>
                  <a:pt x="0" y="16200"/>
                  <a:pt x="0" y="16200"/>
                  <a:pt x="0" y="16200"/>
                </a:cubicBezTo>
                <a:cubicBezTo>
                  <a:pt x="0" y="21600"/>
                  <a:pt x="0" y="21600"/>
                  <a:pt x="0" y="21600"/>
                </a:cubicBezTo>
                <a:cubicBezTo>
                  <a:pt x="21600" y="21600"/>
                  <a:pt x="21600" y="21600"/>
                  <a:pt x="21600" y="21600"/>
                </a:cubicBezTo>
                <a:cubicBezTo>
                  <a:pt x="21600" y="16200"/>
                  <a:pt x="21600" y="16200"/>
                  <a:pt x="21600" y="16200"/>
                </a:cubicBezTo>
                <a:lnTo>
                  <a:pt x="20250" y="16200"/>
                </a:lnTo>
                <a:close/>
                <a:moveTo>
                  <a:pt x="14850" y="8100"/>
                </a:moveTo>
                <a:cubicBezTo>
                  <a:pt x="16200" y="8100"/>
                  <a:pt x="16200" y="8100"/>
                  <a:pt x="16200" y="8100"/>
                </a:cubicBezTo>
                <a:cubicBezTo>
                  <a:pt x="16200" y="9450"/>
                  <a:pt x="16200" y="9450"/>
                  <a:pt x="16200" y="9450"/>
                </a:cubicBezTo>
                <a:cubicBezTo>
                  <a:pt x="14850" y="9450"/>
                  <a:pt x="14850" y="9450"/>
                  <a:pt x="14850" y="9450"/>
                </a:cubicBezTo>
                <a:lnTo>
                  <a:pt x="14850" y="8100"/>
                </a:lnTo>
                <a:close/>
                <a:moveTo>
                  <a:pt x="14850" y="10800"/>
                </a:moveTo>
                <a:cubicBezTo>
                  <a:pt x="16200" y="10800"/>
                  <a:pt x="16200" y="10800"/>
                  <a:pt x="16200" y="10800"/>
                </a:cubicBezTo>
                <a:cubicBezTo>
                  <a:pt x="16200" y="12150"/>
                  <a:pt x="16200" y="12150"/>
                  <a:pt x="16200" y="12150"/>
                </a:cubicBezTo>
                <a:cubicBezTo>
                  <a:pt x="14850" y="12150"/>
                  <a:pt x="14850" y="12150"/>
                  <a:pt x="14850" y="12150"/>
                </a:cubicBezTo>
                <a:lnTo>
                  <a:pt x="14850" y="10800"/>
                </a:lnTo>
                <a:close/>
                <a:moveTo>
                  <a:pt x="14850" y="13500"/>
                </a:moveTo>
                <a:cubicBezTo>
                  <a:pt x="16200" y="13500"/>
                  <a:pt x="16200" y="13500"/>
                  <a:pt x="16200" y="13500"/>
                </a:cubicBezTo>
                <a:cubicBezTo>
                  <a:pt x="16200" y="14850"/>
                  <a:pt x="16200" y="14850"/>
                  <a:pt x="16200" y="14850"/>
                </a:cubicBezTo>
                <a:cubicBezTo>
                  <a:pt x="14850" y="14850"/>
                  <a:pt x="14850" y="14850"/>
                  <a:pt x="14850" y="14850"/>
                </a:cubicBezTo>
                <a:lnTo>
                  <a:pt x="14850" y="13500"/>
                </a:lnTo>
                <a:close/>
                <a:moveTo>
                  <a:pt x="10800" y="2700"/>
                </a:moveTo>
                <a:cubicBezTo>
                  <a:pt x="10800" y="1350"/>
                  <a:pt x="10800" y="1350"/>
                  <a:pt x="10800" y="1350"/>
                </a:cubicBezTo>
                <a:cubicBezTo>
                  <a:pt x="16200" y="1350"/>
                  <a:pt x="16200" y="1350"/>
                  <a:pt x="16200" y="1350"/>
                </a:cubicBezTo>
                <a:cubicBezTo>
                  <a:pt x="16200" y="2700"/>
                  <a:pt x="16200" y="2700"/>
                  <a:pt x="16200" y="2700"/>
                </a:cubicBezTo>
                <a:lnTo>
                  <a:pt x="10800" y="2700"/>
                </a:lnTo>
                <a:close/>
                <a:moveTo>
                  <a:pt x="12150" y="8100"/>
                </a:moveTo>
                <a:cubicBezTo>
                  <a:pt x="13500" y="8100"/>
                  <a:pt x="13500" y="8100"/>
                  <a:pt x="13500" y="8100"/>
                </a:cubicBezTo>
                <a:cubicBezTo>
                  <a:pt x="13500" y="9450"/>
                  <a:pt x="13500" y="9450"/>
                  <a:pt x="13500" y="9450"/>
                </a:cubicBezTo>
                <a:cubicBezTo>
                  <a:pt x="12150" y="9450"/>
                  <a:pt x="12150" y="9450"/>
                  <a:pt x="12150" y="9450"/>
                </a:cubicBezTo>
                <a:lnTo>
                  <a:pt x="12150" y="8100"/>
                </a:lnTo>
                <a:close/>
                <a:moveTo>
                  <a:pt x="12150" y="10800"/>
                </a:moveTo>
                <a:cubicBezTo>
                  <a:pt x="13500" y="10800"/>
                  <a:pt x="13500" y="10800"/>
                  <a:pt x="13500" y="10800"/>
                </a:cubicBezTo>
                <a:cubicBezTo>
                  <a:pt x="13500" y="12150"/>
                  <a:pt x="13500" y="12150"/>
                  <a:pt x="13500" y="12150"/>
                </a:cubicBezTo>
                <a:cubicBezTo>
                  <a:pt x="12150" y="12150"/>
                  <a:pt x="12150" y="12150"/>
                  <a:pt x="12150" y="12150"/>
                </a:cubicBezTo>
                <a:lnTo>
                  <a:pt x="12150" y="10800"/>
                </a:lnTo>
                <a:close/>
                <a:moveTo>
                  <a:pt x="12150" y="13500"/>
                </a:moveTo>
                <a:cubicBezTo>
                  <a:pt x="13500" y="13500"/>
                  <a:pt x="13500" y="13500"/>
                  <a:pt x="13500" y="13500"/>
                </a:cubicBezTo>
                <a:cubicBezTo>
                  <a:pt x="13500" y="14850"/>
                  <a:pt x="13500" y="14850"/>
                  <a:pt x="13500" y="14850"/>
                </a:cubicBezTo>
                <a:cubicBezTo>
                  <a:pt x="12150" y="14850"/>
                  <a:pt x="12150" y="14850"/>
                  <a:pt x="12150" y="14850"/>
                </a:cubicBezTo>
                <a:lnTo>
                  <a:pt x="12150" y="13500"/>
                </a:lnTo>
                <a:close/>
                <a:moveTo>
                  <a:pt x="4050" y="8100"/>
                </a:moveTo>
                <a:cubicBezTo>
                  <a:pt x="9450" y="8100"/>
                  <a:pt x="9450" y="8100"/>
                  <a:pt x="9450" y="8100"/>
                </a:cubicBezTo>
                <a:cubicBezTo>
                  <a:pt x="9450" y="10800"/>
                  <a:pt x="9450" y="10800"/>
                  <a:pt x="9450" y="10800"/>
                </a:cubicBezTo>
                <a:cubicBezTo>
                  <a:pt x="4050" y="10800"/>
                  <a:pt x="4050" y="10800"/>
                  <a:pt x="4050" y="10800"/>
                </a:cubicBezTo>
                <a:lnTo>
                  <a:pt x="4050" y="8100"/>
                </a:lnTo>
                <a:close/>
                <a:moveTo>
                  <a:pt x="20250" y="18900"/>
                </a:moveTo>
                <a:cubicBezTo>
                  <a:pt x="1350" y="18900"/>
                  <a:pt x="1350" y="18900"/>
                  <a:pt x="1350" y="18900"/>
                </a:cubicBezTo>
                <a:cubicBezTo>
                  <a:pt x="1350" y="17550"/>
                  <a:pt x="1350" y="17550"/>
                  <a:pt x="1350" y="17550"/>
                </a:cubicBezTo>
                <a:cubicBezTo>
                  <a:pt x="20250" y="17550"/>
                  <a:pt x="20250" y="17550"/>
                  <a:pt x="20250" y="17550"/>
                </a:cubicBezTo>
                <a:lnTo>
                  <a:pt x="20250" y="189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451" name="Freeform 350"/>
          <p:cNvSpPr/>
          <p:nvPr/>
        </p:nvSpPr>
        <p:spPr>
          <a:xfrm>
            <a:off x="2654522" y="2528428"/>
            <a:ext cx="730001" cy="719860"/>
          </a:xfrm>
          <a:custGeom>
            <a:avLst/>
            <a:gdLst/>
            <a:ahLst/>
            <a:cxnLst>
              <a:cxn ang="0">
                <a:pos x="wd2" y="hd2"/>
              </a:cxn>
              <a:cxn ang="5400000">
                <a:pos x="wd2" y="hd2"/>
              </a:cxn>
              <a:cxn ang="10800000">
                <a:pos x="wd2" y="hd2"/>
              </a:cxn>
              <a:cxn ang="16200000">
                <a:pos x="wd2" y="hd2"/>
              </a:cxn>
            </a:cxnLst>
            <a:rect l="0" t="0" r="r" b="b"/>
            <a:pathLst>
              <a:path w="21600" h="21600" extrusionOk="0">
                <a:moveTo>
                  <a:pt x="20892" y="720"/>
                </a:moveTo>
                <a:cubicBezTo>
                  <a:pt x="20184" y="360"/>
                  <a:pt x="19475" y="0"/>
                  <a:pt x="18413" y="0"/>
                </a:cubicBezTo>
                <a:cubicBezTo>
                  <a:pt x="8852" y="0"/>
                  <a:pt x="8852" y="0"/>
                  <a:pt x="8852" y="0"/>
                </a:cubicBezTo>
                <a:cubicBezTo>
                  <a:pt x="5666" y="0"/>
                  <a:pt x="3541" y="2520"/>
                  <a:pt x="3541" y="4320"/>
                </a:cubicBezTo>
                <a:cubicBezTo>
                  <a:pt x="3541" y="14400"/>
                  <a:pt x="3541" y="14400"/>
                  <a:pt x="3541" y="14400"/>
                </a:cubicBezTo>
                <a:cubicBezTo>
                  <a:pt x="3541" y="14760"/>
                  <a:pt x="3187" y="15120"/>
                  <a:pt x="3187" y="15840"/>
                </a:cubicBezTo>
                <a:cubicBezTo>
                  <a:pt x="2833" y="15840"/>
                  <a:pt x="2833" y="15840"/>
                  <a:pt x="2833" y="15840"/>
                </a:cubicBezTo>
                <a:cubicBezTo>
                  <a:pt x="1062" y="15840"/>
                  <a:pt x="0" y="17280"/>
                  <a:pt x="0" y="18720"/>
                </a:cubicBezTo>
                <a:cubicBezTo>
                  <a:pt x="0" y="20160"/>
                  <a:pt x="1062" y="21600"/>
                  <a:pt x="2833" y="21600"/>
                </a:cubicBezTo>
                <a:cubicBezTo>
                  <a:pt x="13456" y="21600"/>
                  <a:pt x="13456" y="21600"/>
                  <a:pt x="13456" y="21600"/>
                </a:cubicBezTo>
                <a:cubicBezTo>
                  <a:pt x="15934" y="21600"/>
                  <a:pt x="16289" y="14400"/>
                  <a:pt x="16289" y="14400"/>
                </a:cubicBezTo>
                <a:cubicBezTo>
                  <a:pt x="16289" y="5760"/>
                  <a:pt x="16289" y="5760"/>
                  <a:pt x="16289" y="5760"/>
                </a:cubicBezTo>
                <a:cubicBezTo>
                  <a:pt x="18413" y="5760"/>
                  <a:pt x="18413" y="5760"/>
                  <a:pt x="18413" y="5760"/>
                </a:cubicBezTo>
                <a:cubicBezTo>
                  <a:pt x="20184" y="5760"/>
                  <a:pt x="21600" y="4320"/>
                  <a:pt x="21600" y="2880"/>
                </a:cubicBezTo>
                <a:cubicBezTo>
                  <a:pt x="21600" y="1800"/>
                  <a:pt x="21246" y="1440"/>
                  <a:pt x="20892" y="720"/>
                </a:cubicBezTo>
                <a:close/>
                <a:moveTo>
                  <a:pt x="14872" y="3960"/>
                </a:moveTo>
                <a:cubicBezTo>
                  <a:pt x="14872" y="3960"/>
                  <a:pt x="14872" y="4320"/>
                  <a:pt x="14872" y="4320"/>
                </a:cubicBezTo>
                <a:cubicBezTo>
                  <a:pt x="14872" y="14400"/>
                  <a:pt x="14872" y="14400"/>
                  <a:pt x="14872" y="14400"/>
                </a:cubicBezTo>
                <a:cubicBezTo>
                  <a:pt x="14872" y="16200"/>
                  <a:pt x="14164" y="19800"/>
                  <a:pt x="13456" y="20160"/>
                </a:cubicBezTo>
                <a:cubicBezTo>
                  <a:pt x="2833" y="20160"/>
                  <a:pt x="2833" y="20160"/>
                  <a:pt x="2833" y="20160"/>
                </a:cubicBezTo>
                <a:cubicBezTo>
                  <a:pt x="2479" y="20160"/>
                  <a:pt x="2125" y="20160"/>
                  <a:pt x="2125" y="19800"/>
                </a:cubicBezTo>
                <a:cubicBezTo>
                  <a:pt x="1416" y="19440"/>
                  <a:pt x="1416" y="19080"/>
                  <a:pt x="1416" y="18720"/>
                </a:cubicBezTo>
                <a:cubicBezTo>
                  <a:pt x="1416" y="18360"/>
                  <a:pt x="1770" y="17640"/>
                  <a:pt x="2125" y="17280"/>
                </a:cubicBezTo>
                <a:cubicBezTo>
                  <a:pt x="2479" y="17280"/>
                  <a:pt x="2479" y="17280"/>
                  <a:pt x="2833" y="17280"/>
                </a:cubicBezTo>
                <a:cubicBezTo>
                  <a:pt x="12039" y="17280"/>
                  <a:pt x="12039" y="17280"/>
                  <a:pt x="12039" y="17280"/>
                </a:cubicBezTo>
                <a:cubicBezTo>
                  <a:pt x="12393" y="17280"/>
                  <a:pt x="12748" y="16920"/>
                  <a:pt x="12748" y="16560"/>
                </a:cubicBezTo>
                <a:cubicBezTo>
                  <a:pt x="12748" y="16200"/>
                  <a:pt x="12393" y="15840"/>
                  <a:pt x="12039" y="15840"/>
                </a:cubicBezTo>
                <a:cubicBezTo>
                  <a:pt x="4603" y="15840"/>
                  <a:pt x="4603" y="15840"/>
                  <a:pt x="4603" y="15840"/>
                </a:cubicBezTo>
                <a:cubicBezTo>
                  <a:pt x="4957" y="15480"/>
                  <a:pt x="4957" y="14760"/>
                  <a:pt x="4957" y="14400"/>
                </a:cubicBezTo>
                <a:cubicBezTo>
                  <a:pt x="4957" y="4320"/>
                  <a:pt x="4957" y="4320"/>
                  <a:pt x="4957" y="4320"/>
                </a:cubicBezTo>
                <a:cubicBezTo>
                  <a:pt x="4957" y="3240"/>
                  <a:pt x="6374" y="1440"/>
                  <a:pt x="8852" y="1440"/>
                </a:cubicBezTo>
                <a:cubicBezTo>
                  <a:pt x="15226" y="1440"/>
                  <a:pt x="15226" y="1440"/>
                  <a:pt x="15226" y="1440"/>
                </a:cubicBezTo>
                <a:cubicBezTo>
                  <a:pt x="14872" y="2160"/>
                  <a:pt x="14872" y="3240"/>
                  <a:pt x="14872" y="3960"/>
                </a:cubicBezTo>
                <a:close/>
                <a:moveTo>
                  <a:pt x="19830" y="3960"/>
                </a:moveTo>
                <a:cubicBezTo>
                  <a:pt x="19475" y="3960"/>
                  <a:pt x="19121" y="4320"/>
                  <a:pt x="18413" y="4320"/>
                </a:cubicBezTo>
                <a:cubicBezTo>
                  <a:pt x="16289" y="4320"/>
                  <a:pt x="16289" y="4320"/>
                  <a:pt x="16289" y="4320"/>
                </a:cubicBezTo>
                <a:cubicBezTo>
                  <a:pt x="16289" y="4320"/>
                  <a:pt x="16289" y="3960"/>
                  <a:pt x="16289" y="3600"/>
                </a:cubicBezTo>
                <a:cubicBezTo>
                  <a:pt x="16289" y="2880"/>
                  <a:pt x="16289" y="2160"/>
                  <a:pt x="16643" y="1800"/>
                </a:cubicBezTo>
                <a:cubicBezTo>
                  <a:pt x="16997" y="1440"/>
                  <a:pt x="17351" y="1440"/>
                  <a:pt x="18059" y="1440"/>
                </a:cubicBezTo>
                <a:cubicBezTo>
                  <a:pt x="18413" y="1440"/>
                  <a:pt x="18413" y="1440"/>
                  <a:pt x="18413" y="1440"/>
                </a:cubicBezTo>
                <a:cubicBezTo>
                  <a:pt x="19475" y="1440"/>
                  <a:pt x="20184" y="1800"/>
                  <a:pt x="20184" y="2880"/>
                </a:cubicBezTo>
                <a:cubicBezTo>
                  <a:pt x="20184" y="3240"/>
                  <a:pt x="19830" y="3600"/>
                  <a:pt x="19830" y="396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455" name="Group 8"/>
          <p:cNvGrpSpPr/>
          <p:nvPr/>
        </p:nvGrpSpPr>
        <p:grpSpPr>
          <a:xfrm>
            <a:off x="8765944" y="2443809"/>
            <a:ext cx="865004" cy="889098"/>
            <a:chOff x="0" y="0"/>
            <a:chExt cx="865003" cy="889096"/>
          </a:xfrm>
        </p:grpSpPr>
        <p:sp>
          <p:nvSpPr>
            <p:cNvPr id="1452" name="Freeform 14"/>
            <p:cNvSpPr/>
            <p:nvPr/>
          </p:nvSpPr>
          <p:spPr>
            <a:xfrm>
              <a:off x="0" y="-1"/>
              <a:ext cx="748941" cy="746754"/>
            </a:xfrm>
            <a:custGeom>
              <a:avLst/>
              <a:gdLst/>
              <a:ahLst/>
              <a:cxnLst>
                <a:cxn ang="0">
                  <a:pos x="wd2" y="hd2"/>
                </a:cxn>
                <a:cxn ang="5400000">
                  <a:pos x="wd2" y="hd2"/>
                </a:cxn>
                <a:cxn ang="10800000">
                  <a:pos x="wd2" y="hd2"/>
                </a:cxn>
                <a:cxn ang="16200000">
                  <a:pos x="wd2" y="hd2"/>
                </a:cxn>
              </a:cxnLst>
              <a:rect l="0" t="0" r="r" b="b"/>
              <a:pathLst>
                <a:path w="21600" h="21600" extrusionOk="0">
                  <a:moveTo>
                    <a:pt x="11561" y="19775"/>
                  </a:moveTo>
                  <a:cubicBezTo>
                    <a:pt x="11256" y="19775"/>
                    <a:pt x="11104" y="19775"/>
                    <a:pt x="10800" y="19775"/>
                  </a:cubicBezTo>
                  <a:cubicBezTo>
                    <a:pt x="5780" y="19775"/>
                    <a:pt x="1825" y="15820"/>
                    <a:pt x="1825" y="10800"/>
                  </a:cubicBezTo>
                  <a:cubicBezTo>
                    <a:pt x="1825" y="5780"/>
                    <a:pt x="5780" y="1825"/>
                    <a:pt x="10800" y="1825"/>
                  </a:cubicBezTo>
                  <a:cubicBezTo>
                    <a:pt x="15668" y="1825"/>
                    <a:pt x="19775" y="5780"/>
                    <a:pt x="19775" y="10800"/>
                  </a:cubicBezTo>
                  <a:cubicBezTo>
                    <a:pt x="19775" y="11256"/>
                    <a:pt x="19623" y="11865"/>
                    <a:pt x="19623" y="12321"/>
                  </a:cubicBezTo>
                  <a:cubicBezTo>
                    <a:pt x="21296" y="12930"/>
                    <a:pt x="21296" y="12930"/>
                    <a:pt x="21296" y="12930"/>
                  </a:cubicBezTo>
                  <a:cubicBezTo>
                    <a:pt x="21448" y="12169"/>
                    <a:pt x="21600" y="11561"/>
                    <a:pt x="21600" y="10800"/>
                  </a:cubicBezTo>
                  <a:cubicBezTo>
                    <a:pt x="21600" y="4868"/>
                    <a:pt x="16732" y="0"/>
                    <a:pt x="10800" y="0"/>
                  </a:cubicBezTo>
                  <a:cubicBezTo>
                    <a:pt x="4868" y="0"/>
                    <a:pt x="0" y="4868"/>
                    <a:pt x="0" y="10800"/>
                  </a:cubicBezTo>
                  <a:cubicBezTo>
                    <a:pt x="0" y="16732"/>
                    <a:pt x="4868" y="21600"/>
                    <a:pt x="10800" y="21600"/>
                  </a:cubicBezTo>
                  <a:cubicBezTo>
                    <a:pt x="11256" y="21600"/>
                    <a:pt x="11713" y="21600"/>
                    <a:pt x="12169" y="21448"/>
                  </a:cubicBezTo>
                  <a:lnTo>
                    <a:pt x="11561" y="197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53" name="Freeform 15"/>
            <p:cNvSpPr/>
            <p:nvPr/>
          </p:nvSpPr>
          <p:spPr>
            <a:xfrm>
              <a:off x="194899" y="205849"/>
              <a:ext cx="359142" cy="35695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082" y="21600"/>
                    <a:pt x="0" y="16518"/>
                    <a:pt x="0" y="10800"/>
                  </a:cubicBezTo>
                  <a:cubicBezTo>
                    <a:pt x="0" y="4765"/>
                    <a:pt x="5082" y="0"/>
                    <a:pt x="10800" y="0"/>
                  </a:cubicBezTo>
                  <a:cubicBezTo>
                    <a:pt x="16835" y="0"/>
                    <a:pt x="21600" y="4765"/>
                    <a:pt x="21600" y="10800"/>
                  </a:cubicBezTo>
                  <a:cubicBezTo>
                    <a:pt x="21600" y="16518"/>
                    <a:pt x="16835" y="21600"/>
                    <a:pt x="10800" y="21600"/>
                  </a:cubicBezTo>
                  <a:close/>
                  <a:moveTo>
                    <a:pt x="10800" y="3812"/>
                  </a:moveTo>
                  <a:cubicBezTo>
                    <a:pt x="6988" y="3812"/>
                    <a:pt x="3812" y="6988"/>
                    <a:pt x="3812" y="10800"/>
                  </a:cubicBezTo>
                  <a:cubicBezTo>
                    <a:pt x="3812" y="14612"/>
                    <a:pt x="6988" y="17788"/>
                    <a:pt x="10800" y="17788"/>
                  </a:cubicBezTo>
                  <a:cubicBezTo>
                    <a:pt x="14612" y="17788"/>
                    <a:pt x="17788" y="14612"/>
                    <a:pt x="17788" y="10800"/>
                  </a:cubicBezTo>
                  <a:cubicBezTo>
                    <a:pt x="17788" y="6988"/>
                    <a:pt x="14612" y="3812"/>
                    <a:pt x="10800" y="381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54" name="Freeform 16"/>
            <p:cNvSpPr/>
            <p:nvPr/>
          </p:nvSpPr>
          <p:spPr>
            <a:xfrm>
              <a:off x="354761" y="374471"/>
              <a:ext cx="510243" cy="514626"/>
            </a:xfrm>
            <a:custGeom>
              <a:avLst/>
              <a:gdLst/>
              <a:ahLst/>
              <a:cxnLst>
                <a:cxn ang="0">
                  <a:pos x="wd2" y="hd2"/>
                </a:cxn>
                <a:cxn ang="5400000">
                  <a:pos x="wd2" y="hd2"/>
                </a:cxn>
                <a:cxn ang="10800000">
                  <a:pos x="wd2" y="hd2"/>
                </a:cxn>
                <a:cxn ang="16200000">
                  <a:pos x="wd2" y="hd2"/>
                </a:cxn>
              </a:cxnLst>
              <a:rect l="0" t="0" r="r" b="b"/>
              <a:pathLst>
                <a:path w="21600" h="21600" extrusionOk="0">
                  <a:moveTo>
                    <a:pt x="21600" y="18751"/>
                  </a:moveTo>
                  <a:lnTo>
                    <a:pt x="12700" y="10111"/>
                  </a:lnTo>
                  <a:lnTo>
                    <a:pt x="19839" y="6802"/>
                  </a:lnTo>
                  <a:lnTo>
                    <a:pt x="0" y="0"/>
                  </a:lnTo>
                  <a:lnTo>
                    <a:pt x="6675" y="20037"/>
                  </a:lnTo>
                  <a:lnTo>
                    <a:pt x="10012" y="12960"/>
                  </a:lnTo>
                  <a:lnTo>
                    <a:pt x="18726" y="21600"/>
                  </a:lnTo>
                  <a:lnTo>
                    <a:pt x="21600" y="1875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60" name="Group 12"/>
          <p:cNvGrpSpPr/>
          <p:nvPr/>
        </p:nvGrpSpPr>
        <p:grpSpPr>
          <a:xfrm>
            <a:off x="12874259" y="787432"/>
            <a:ext cx="986660" cy="831695"/>
            <a:chOff x="0" y="0"/>
            <a:chExt cx="986658" cy="831694"/>
          </a:xfrm>
        </p:grpSpPr>
        <p:sp>
          <p:nvSpPr>
            <p:cNvPr id="1456" name="Freeform 45"/>
            <p:cNvSpPr/>
            <p:nvPr/>
          </p:nvSpPr>
          <p:spPr>
            <a:xfrm>
              <a:off x="60802" y="0"/>
              <a:ext cx="191095" cy="199781"/>
            </a:xfrm>
            <a:custGeom>
              <a:avLst/>
              <a:gdLst/>
              <a:ahLst/>
              <a:cxnLst>
                <a:cxn ang="0">
                  <a:pos x="wd2" y="hd2"/>
                </a:cxn>
                <a:cxn ang="5400000">
                  <a:pos x="wd2" y="hd2"/>
                </a:cxn>
                <a:cxn ang="10800000">
                  <a:pos x="wd2" y="hd2"/>
                </a:cxn>
                <a:cxn ang="16200000">
                  <a:pos x="wd2" y="hd2"/>
                </a:cxn>
              </a:cxnLst>
              <a:rect l="0" t="0" r="r" b="b"/>
              <a:pathLst>
                <a:path w="21600" h="21600" extrusionOk="0">
                  <a:moveTo>
                    <a:pt x="2335" y="13846"/>
                  </a:moveTo>
                  <a:cubicBezTo>
                    <a:pt x="2919" y="13846"/>
                    <a:pt x="2919" y="13846"/>
                    <a:pt x="2919" y="13846"/>
                  </a:cubicBezTo>
                  <a:cubicBezTo>
                    <a:pt x="4086" y="18277"/>
                    <a:pt x="7589" y="21600"/>
                    <a:pt x="11092" y="21600"/>
                  </a:cubicBezTo>
                  <a:cubicBezTo>
                    <a:pt x="14595" y="21600"/>
                    <a:pt x="17514" y="18277"/>
                    <a:pt x="19265" y="13846"/>
                  </a:cubicBezTo>
                  <a:cubicBezTo>
                    <a:pt x="19265" y="13846"/>
                    <a:pt x="19265" y="13846"/>
                    <a:pt x="19265" y="13846"/>
                  </a:cubicBezTo>
                  <a:cubicBezTo>
                    <a:pt x="20432" y="13846"/>
                    <a:pt x="21600" y="12738"/>
                    <a:pt x="21600" y="11077"/>
                  </a:cubicBezTo>
                  <a:cubicBezTo>
                    <a:pt x="21600" y="9415"/>
                    <a:pt x="21016" y="8308"/>
                    <a:pt x="19849" y="7754"/>
                  </a:cubicBezTo>
                  <a:cubicBezTo>
                    <a:pt x="19849" y="2769"/>
                    <a:pt x="15762" y="0"/>
                    <a:pt x="11092" y="0"/>
                  </a:cubicBezTo>
                  <a:cubicBezTo>
                    <a:pt x="6422" y="0"/>
                    <a:pt x="2335" y="2769"/>
                    <a:pt x="1751" y="7754"/>
                  </a:cubicBezTo>
                  <a:cubicBezTo>
                    <a:pt x="1168" y="8308"/>
                    <a:pt x="0" y="9415"/>
                    <a:pt x="0" y="11077"/>
                  </a:cubicBezTo>
                  <a:cubicBezTo>
                    <a:pt x="0" y="12738"/>
                    <a:pt x="1168" y="13846"/>
                    <a:pt x="2335" y="1384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57" name="Freeform 46"/>
            <p:cNvSpPr/>
            <p:nvPr/>
          </p:nvSpPr>
          <p:spPr>
            <a:xfrm>
              <a:off x="0" y="204123"/>
              <a:ext cx="319215" cy="616713"/>
            </a:xfrm>
            <a:custGeom>
              <a:avLst/>
              <a:gdLst/>
              <a:ahLst/>
              <a:cxnLst>
                <a:cxn ang="0">
                  <a:pos x="wd2" y="hd2"/>
                </a:cxn>
                <a:cxn ang="5400000">
                  <a:pos x="wd2" y="hd2"/>
                </a:cxn>
                <a:cxn ang="10800000">
                  <a:pos x="wd2" y="hd2"/>
                </a:cxn>
                <a:cxn ang="16200000">
                  <a:pos x="wd2" y="hd2"/>
                </a:cxn>
              </a:cxnLst>
              <a:rect l="0" t="0" r="r" b="b"/>
              <a:pathLst>
                <a:path w="21600" h="21600" extrusionOk="0">
                  <a:moveTo>
                    <a:pt x="21252" y="4860"/>
                  </a:moveTo>
                  <a:cubicBezTo>
                    <a:pt x="21252" y="2700"/>
                    <a:pt x="21252" y="2700"/>
                    <a:pt x="21252" y="2700"/>
                  </a:cubicBezTo>
                  <a:cubicBezTo>
                    <a:pt x="21252" y="1080"/>
                    <a:pt x="19161" y="0"/>
                    <a:pt x="16374" y="0"/>
                  </a:cubicBezTo>
                  <a:cubicBezTo>
                    <a:pt x="13935" y="0"/>
                    <a:pt x="13935" y="0"/>
                    <a:pt x="13935" y="0"/>
                  </a:cubicBezTo>
                  <a:cubicBezTo>
                    <a:pt x="12194" y="2880"/>
                    <a:pt x="12194" y="2880"/>
                    <a:pt x="12194" y="2880"/>
                  </a:cubicBezTo>
                  <a:cubicBezTo>
                    <a:pt x="11148" y="1260"/>
                    <a:pt x="11148" y="1260"/>
                    <a:pt x="11148" y="1260"/>
                  </a:cubicBezTo>
                  <a:cubicBezTo>
                    <a:pt x="12542" y="360"/>
                    <a:pt x="12542" y="360"/>
                    <a:pt x="12542" y="360"/>
                  </a:cubicBezTo>
                  <a:cubicBezTo>
                    <a:pt x="12194" y="360"/>
                    <a:pt x="12194" y="360"/>
                    <a:pt x="12194" y="360"/>
                  </a:cubicBezTo>
                  <a:cubicBezTo>
                    <a:pt x="11845" y="360"/>
                    <a:pt x="11148" y="360"/>
                    <a:pt x="10452" y="360"/>
                  </a:cubicBezTo>
                  <a:cubicBezTo>
                    <a:pt x="10103" y="360"/>
                    <a:pt x="9406" y="360"/>
                    <a:pt x="9058" y="360"/>
                  </a:cubicBezTo>
                  <a:cubicBezTo>
                    <a:pt x="9058" y="360"/>
                    <a:pt x="9058" y="360"/>
                    <a:pt x="9058" y="360"/>
                  </a:cubicBezTo>
                  <a:cubicBezTo>
                    <a:pt x="10452" y="1440"/>
                    <a:pt x="10452" y="1440"/>
                    <a:pt x="10452" y="1440"/>
                  </a:cubicBezTo>
                  <a:cubicBezTo>
                    <a:pt x="9058" y="2880"/>
                    <a:pt x="9058" y="2880"/>
                    <a:pt x="9058" y="2880"/>
                  </a:cubicBezTo>
                  <a:cubicBezTo>
                    <a:pt x="7316" y="0"/>
                    <a:pt x="7316" y="0"/>
                    <a:pt x="7316" y="0"/>
                  </a:cubicBezTo>
                  <a:cubicBezTo>
                    <a:pt x="5226" y="0"/>
                    <a:pt x="5226" y="0"/>
                    <a:pt x="5226" y="0"/>
                  </a:cubicBezTo>
                  <a:cubicBezTo>
                    <a:pt x="2439" y="0"/>
                    <a:pt x="0" y="1080"/>
                    <a:pt x="0" y="2700"/>
                  </a:cubicBezTo>
                  <a:cubicBezTo>
                    <a:pt x="0" y="4860"/>
                    <a:pt x="0" y="4860"/>
                    <a:pt x="0" y="4860"/>
                  </a:cubicBezTo>
                  <a:cubicBezTo>
                    <a:pt x="0" y="4860"/>
                    <a:pt x="0" y="5040"/>
                    <a:pt x="0" y="5040"/>
                  </a:cubicBezTo>
                  <a:cubicBezTo>
                    <a:pt x="0" y="11160"/>
                    <a:pt x="0" y="11160"/>
                    <a:pt x="0" y="11160"/>
                  </a:cubicBezTo>
                  <a:cubicBezTo>
                    <a:pt x="0" y="11700"/>
                    <a:pt x="697" y="12060"/>
                    <a:pt x="1742" y="12060"/>
                  </a:cubicBezTo>
                  <a:cubicBezTo>
                    <a:pt x="3484" y="12060"/>
                    <a:pt x="3484" y="12060"/>
                    <a:pt x="3484" y="12060"/>
                  </a:cubicBezTo>
                  <a:cubicBezTo>
                    <a:pt x="3484" y="21600"/>
                    <a:pt x="3484" y="21600"/>
                    <a:pt x="3484" y="21600"/>
                  </a:cubicBezTo>
                  <a:cubicBezTo>
                    <a:pt x="18116" y="21600"/>
                    <a:pt x="18116" y="21600"/>
                    <a:pt x="18116" y="21600"/>
                  </a:cubicBezTo>
                  <a:cubicBezTo>
                    <a:pt x="18116" y="12060"/>
                    <a:pt x="18116" y="12060"/>
                    <a:pt x="18116" y="12060"/>
                  </a:cubicBezTo>
                  <a:cubicBezTo>
                    <a:pt x="19858" y="12060"/>
                    <a:pt x="19858" y="12060"/>
                    <a:pt x="19858" y="12060"/>
                  </a:cubicBezTo>
                  <a:cubicBezTo>
                    <a:pt x="20555" y="12060"/>
                    <a:pt x="21600" y="11700"/>
                    <a:pt x="21600" y="11160"/>
                  </a:cubicBezTo>
                  <a:cubicBezTo>
                    <a:pt x="21600" y="5040"/>
                    <a:pt x="21600" y="5040"/>
                    <a:pt x="21600" y="5040"/>
                  </a:cubicBezTo>
                  <a:cubicBezTo>
                    <a:pt x="21600" y="5040"/>
                    <a:pt x="21252" y="5040"/>
                    <a:pt x="21252" y="486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58" name="Freeform 47"/>
            <p:cNvSpPr/>
            <p:nvPr/>
          </p:nvSpPr>
          <p:spPr>
            <a:xfrm>
              <a:off x="360472" y="451676"/>
              <a:ext cx="234526" cy="380018"/>
            </a:xfrm>
            <a:custGeom>
              <a:avLst/>
              <a:gdLst/>
              <a:ahLst/>
              <a:cxnLst>
                <a:cxn ang="0">
                  <a:pos x="wd2" y="hd2"/>
                </a:cxn>
                <a:cxn ang="5400000">
                  <a:pos x="wd2" y="hd2"/>
                </a:cxn>
                <a:cxn ang="10800000">
                  <a:pos x="wd2" y="hd2"/>
                </a:cxn>
                <a:cxn ang="16200000">
                  <a:pos x="wd2" y="hd2"/>
                </a:cxn>
              </a:cxnLst>
              <a:rect l="0" t="0" r="r" b="b"/>
              <a:pathLst>
                <a:path w="21600" h="21600" extrusionOk="0">
                  <a:moveTo>
                    <a:pt x="21600" y="19557"/>
                  </a:moveTo>
                  <a:cubicBezTo>
                    <a:pt x="21600" y="20724"/>
                    <a:pt x="20191" y="21600"/>
                    <a:pt x="18313" y="21600"/>
                  </a:cubicBezTo>
                  <a:cubicBezTo>
                    <a:pt x="3287" y="21600"/>
                    <a:pt x="3287" y="21600"/>
                    <a:pt x="3287" y="21600"/>
                  </a:cubicBezTo>
                  <a:cubicBezTo>
                    <a:pt x="1878" y="21600"/>
                    <a:pt x="0" y="20724"/>
                    <a:pt x="0" y="19557"/>
                  </a:cubicBezTo>
                  <a:cubicBezTo>
                    <a:pt x="0" y="2043"/>
                    <a:pt x="0" y="2043"/>
                    <a:pt x="0" y="2043"/>
                  </a:cubicBezTo>
                  <a:cubicBezTo>
                    <a:pt x="0" y="1168"/>
                    <a:pt x="1878" y="0"/>
                    <a:pt x="3287" y="0"/>
                  </a:cubicBezTo>
                  <a:cubicBezTo>
                    <a:pt x="18313" y="0"/>
                    <a:pt x="18313" y="0"/>
                    <a:pt x="18313" y="0"/>
                  </a:cubicBezTo>
                  <a:cubicBezTo>
                    <a:pt x="20191" y="0"/>
                    <a:pt x="21600" y="1168"/>
                    <a:pt x="21600" y="2043"/>
                  </a:cubicBezTo>
                  <a:lnTo>
                    <a:pt x="21600" y="1955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59" name="Freeform 48"/>
            <p:cNvSpPr/>
            <p:nvPr/>
          </p:nvSpPr>
          <p:spPr>
            <a:xfrm>
              <a:off x="570106" y="41171"/>
              <a:ext cx="416553" cy="790523"/>
            </a:xfrm>
            <a:custGeom>
              <a:avLst/>
              <a:gdLst/>
              <a:ahLst/>
              <a:cxnLst>
                <a:cxn ang="0">
                  <a:pos x="wd2" y="hd2"/>
                </a:cxn>
                <a:cxn ang="5400000">
                  <a:pos x="wd2" y="hd2"/>
                </a:cxn>
                <a:cxn ang="10800000">
                  <a:pos x="wd2" y="hd2"/>
                </a:cxn>
                <a:cxn ang="16200000">
                  <a:pos x="wd2" y="hd2"/>
                </a:cxn>
              </a:cxnLst>
              <a:rect l="0" t="0" r="r" b="b"/>
              <a:pathLst>
                <a:path w="20614" h="21426" extrusionOk="0">
                  <a:moveTo>
                    <a:pt x="20096" y="5679"/>
                  </a:moveTo>
                  <a:cubicBezTo>
                    <a:pt x="12218" y="523"/>
                    <a:pt x="12218" y="523"/>
                    <a:pt x="12218" y="523"/>
                  </a:cubicBezTo>
                  <a:cubicBezTo>
                    <a:pt x="11201" y="-174"/>
                    <a:pt x="9423" y="-174"/>
                    <a:pt x="8406" y="523"/>
                  </a:cubicBezTo>
                  <a:cubicBezTo>
                    <a:pt x="528" y="5679"/>
                    <a:pt x="528" y="5679"/>
                    <a:pt x="528" y="5679"/>
                  </a:cubicBezTo>
                  <a:cubicBezTo>
                    <a:pt x="-488" y="6376"/>
                    <a:pt x="20" y="6933"/>
                    <a:pt x="1545" y="6933"/>
                  </a:cubicBezTo>
                  <a:cubicBezTo>
                    <a:pt x="4340" y="6933"/>
                    <a:pt x="4340" y="6933"/>
                    <a:pt x="4340" y="6933"/>
                  </a:cubicBezTo>
                  <a:cubicBezTo>
                    <a:pt x="4340" y="20451"/>
                    <a:pt x="4340" y="20451"/>
                    <a:pt x="4340" y="20451"/>
                  </a:cubicBezTo>
                  <a:cubicBezTo>
                    <a:pt x="4340" y="21008"/>
                    <a:pt x="5103" y="21426"/>
                    <a:pt x="6119" y="21426"/>
                  </a:cubicBezTo>
                  <a:cubicBezTo>
                    <a:pt x="14251" y="21426"/>
                    <a:pt x="14251" y="21426"/>
                    <a:pt x="14251" y="21426"/>
                  </a:cubicBezTo>
                  <a:cubicBezTo>
                    <a:pt x="15267" y="21426"/>
                    <a:pt x="16030" y="21008"/>
                    <a:pt x="16030" y="20451"/>
                  </a:cubicBezTo>
                  <a:cubicBezTo>
                    <a:pt x="16030" y="6933"/>
                    <a:pt x="16030" y="6933"/>
                    <a:pt x="16030" y="6933"/>
                  </a:cubicBezTo>
                  <a:cubicBezTo>
                    <a:pt x="18825" y="6933"/>
                    <a:pt x="18825" y="6933"/>
                    <a:pt x="18825" y="6933"/>
                  </a:cubicBezTo>
                  <a:cubicBezTo>
                    <a:pt x="20604" y="6933"/>
                    <a:pt x="21112" y="6376"/>
                    <a:pt x="20096" y="56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63" name="Group 17"/>
          <p:cNvGrpSpPr/>
          <p:nvPr/>
        </p:nvGrpSpPr>
        <p:grpSpPr>
          <a:xfrm>
            <a:off x="21020924" y="792576"/>
            <a:ext cx="868123" cy="821406"/>
            <a:chOff x="0" y="0"/>
            <a:chExt cx="868121" cy="821405"/>
          </a:xfrm>
        </p:grpSpPr>
        <p:sp>
          <p:nvSpPr>
            <p:cNvPr id="1461" name="Freeform 18"/>
            <p:cNvSpPr/>
            <p:nvPr/>
          </p:nvSpPr>
          <p:spPr>
            <a:xfrm>
              <a:off x="-1" y="243308"/>
              <a:ext cx="597565" cy="457419"/>
            </a:xfrm>
            <a:custGeom>
              <a:avLst/>
              <a:gdLst/>
              <a:ahLst/>
              <a:cxnLst>
                <a:cxn ang="0">
                  <a:pos x="wd2" y="hd2"/>
                </a:cxn>
                <a:cxn ang="5400000">
                  <a:pos x="wd2" y="hd2"/>
                </a:cxn>
                <a:cxn ang="10800000">
                  <a:pos x="wd2" y="hd2"/>
                </a:cxn>
                <a:cxn ang="16200000">
                  <a:pos x="wd2" y="hd2"/>
                </a:cxn>
              </a:cxnLst>
              <a:rect l="0" t="0" r="r" b="b"/>
              <a:pathLst>
                <a:path w="21600" h="21600" extrusionOk="0">
                  <a:moveTo>
                    <a:pt x="19069" y="0"/>
                  </a:moveTo>
                  <a:cubicBezTo>
                    <a:pt x="17719" y="0"/>
                    <a:pt x="16538" y="1543"/>
                    <a:pt x="16538" y="3306"/>
                  </a:cubicBezTo>
                  <a:cubicBezTo>
                    <a:pt x="16538" y="4408"/>
                    <a:pt x="16875" y="5290"/>
                    <a:pt x="17381" y="5951"/>
                  </a:cubicBezTo>
                  <a:cubicBezTo>
                    <a:pt x="14344" y="11902"/>
                    <a:pt x="14344" y="11902"/>
                    <a:pt x="14344" y="11902"/>
                  </a:cubicBezTo>
                  <a:cubicBezTo>
                    <a:pt x="14006" y="11682"/>
                    <a:pt x="13669" y="11682"/>
                    <a:pt x="13331" y="11682"/>
                  </a:cubicBezTo>
                  <a:cubicBezTo>
                    <a:pt x="12319" y="11682"/>
                    <a:pt x="11475" y="12343"/>
                    <a:pt x="11137" y="13445"/>
                  </a:cubicBezTo>
                  <a:cubicBezTo>
                    <a:pt x="9281" y="12122"/>
                    <a:pt x="9281" y="12122"/>
                    <a:pt x="9281" y="12122"/>
                  </a:cubicBezTo>
                  <a:cubicBezTo>
                    <a:pt x="9450" y="11682"/>
                    <a:pt x="9619" y="11241"/>
                    <a:pt x="9619" y="10800"/>
                  </a:cubicBezTo>
                  <a:cubicBezTo>
                    <a:pt x="9619" y="9037"/>
                    <a:pt x="8438" y="7494"/>
                    <a:pt x="6919" y="7494"/>
                  </a:cubicBezTo>
                  <a:cubicBezTo>
                    <a:pt x="5569" y="7494"/>
                    <a:pt x="4388" y="9037"/>
                    <a:pt x="4388" y="10800"/>
                  </a:cubicBezTo>
                  <a:cubicBezTo>
                    <a:pt x="4388" y="11902"/>
                    <a:pt x="4725" y="12784"/>
                    <a:pt x="5400" y="13224"/>
                  </a:cubicBezTo>
                  <a:cubicBezTo>
                    <a:pt x="4050" y="15649"/>
                    <a:pt x="4050" y="15649"/>
                    <a:pt x="4050" y="15649"/>
                  </a:cubicBezTo>
                  <a:cubicBezTo>
                    <a:pt x="3544" y="15208"/>
                    <a:pt x="3038" y="14988"/>
                    <a:pt x="2531" y="14988"/>
                  </a:cubicBezTo>
                  <a:cubicBezTo>
                    <a:pt x="1181" y="14988"/>
                    <a:pt x="0" y="16531"/>
                    <a:pt x="0" y="18294"/>
                  </a:cubicBezTo>
                  <a:cubicBezTo>
                    <a:pt x="0" y="20057"/>
                    <a:pt x="1181" y="21600"/>
                    <a:pt x="2531" y="21600"/>
                  </a:cubicBezTo>
                  <a:cubicBezTo>
                    <a:pt x="3881" y="21600"/>
                    <a:pt x="5063" y="20057"/>
                    <a:pt x="5063" y="18294"/>
                  </a:cubicBezTo>
                  <a:cubicBezTo>
                    <a:pt x="5063" y="17412"/>
                    <a:pt x="4894" y="16751"/>
                    <a:pt x="4556" y="16090"/>
                  </a:cubicBezTo>
                  <a:cubicBezTo>
                    <a:pt x="5906" y="13886"/>
                    <a:pt x="5906" y="13886"/>
                    <a:pt x="5906" y="13886"/>
                  </a:cubicBezTo>
                  <a:cubicBezTo>
                    <a:pt x="6244" y="14106"/>
                    <a:pt x="6581" y="14106"/>
                    <a:pt x="6919" y="14106"/>
                  </a:cubicBezTo>
                  <a:cubicBezTo>
                    <a:pt x="7763" y="14106"/>
                    <a:pt x="8606" y="13665"/>
                    <a:pt x="9113" y="12784"/>
                  </a:cubicBezTo>
                  <a:cubicBezTo>
                    <a:pt x="10969" y="14106"/>
                    <a:pt x="10969" y="14106"/>
                    <a:pt x="10969" y="14106"/>
                  </a:cubicBezTo>
                  <a:cubicBezTo>
                    <a:pt x="10800" y="14547"/>
                    <a:pt x="10800" y="14767"/>
                    <a:pt x="10800" y="14988"/>
                  </a:cubicBezTo>
                  <a:cubicBezTo>
                    <a:pt x="10800" y="16751"/>
                    <a:pt x="11981" y="18294"/>
                    <a:pt x="13331" y="18294"/>
                  </a:cubicBezTo>
                  <a:cubicBezTo>
                    <a:pt x="14681" y="18294"/>
                    <a:pt x="15863" y="16751"/>
                    <a:pt x="15863" y="14988"/>
                  </a:cubicBezTo>
                  <a:cubicBezTo>
                    <a:pt x="15863" y="13886"/>
                    <a:pt x="15525" y="13004"/>
                    <a:pt x="14850" y="12343"/>
                  </a:cubicBezTo>
                  <a:cubicBezTo>
                    <a:pt x="17888" y="6392"/>
                    <a:pt x="17888" y="6392"/>
                    <a:pt x="17888" y="6392"/>
                  </a:cubicBezTo>
                  <a:cubicBezTo>
                    <a:pt x="18225" y="6612"/>
                    <a:pt x="18731" y="6612"/>
                    <a:pt x="19069" y="6612"/>
                  </a:cubicBezTo>
                  <a:cubicBezTo>
                    <a:pt x="20419" y="6612"/>
                    <a:pt x="21600" y="5290"/>
                    <a:pt x="21600" y="3306"/>
                  </a:cubicBezTo>
                  <a:cubicBezTo>
                    <a:pt x="21600" y="1543"/>
                    <a:pt x="20419" y="0"/>
                    <a:pt x="19069" y="0"/>
                  </a:cubicBezTo>
                  <a:close/>
                  <a:moveTo>
                    <a:pt x="2531" y="20057"/>
                  </a:moveTo>
                  <a:cubicBezTo>
                    <a:pt x="1856" y="20057"/>
                    <a:pt x="1350" y="19176"/>
                    <a:pt x="1350" y="18294"/>
                  </a:cubicBezTo>
                  <a:cubicBezTo>
                    <a:pt x="1350" y="17412"/>
                    <a:pt x="1856" y="16751"/>
                    <a:pt x="2531" y="16751"/>
                  </a:cubicBezTo>
                  <a:cubicBezTo>
                    <a:pt x="3206" y="16751"/>
                    <a:pt x="3881" y="17412"/>
                    <a:pt x="3881" y="18294"/>
                  </a:cubicBezTo>
                  <a:cubicBezTo>
                    <a:pt x="3881" y="19176"/>
                    <a:pt x="3206" y="20057"/>
                    <a:pt x="2531" y="20057"/>
                  </a:cubicBezTo>
                  <a:close/>
                  <a:moveTo>
                    <a:pt x="6919" y="12563"/>
                  </a:moveTo>
                  <a:cubicBezTo>
                    <a:pt x="6244" y="12563"/>
                    <a:pt x="5738" y="11682"/>
                    <a:pt x="5738" y="10800"/>
                  </a:cubicBezTo>
                  <a:cubicBezTo>
                    <a:pt x="5738" y="9918"/>
                    <a:pt x="6244" y="9257"/>
                    <a:pt x="6919" y="9257"/>
                  </a:cubicBezTo>
                  <a:cubicBezTo>
                    <a:pt x="7763" y="9257"/>
                    <a:pt x="8269" y="9918"/>
                    <a:pt x="8269" y="10800"/>
                  </a:cubicBezTo>
                  <a:cubicBezTo>
                    <a:pt x="8269" y="11682"/>
                    <a:pt x="7763" y="12563"/>
                    <a:pt x="6919" y="12563"/>
                  </a:cubicBezTo>
                  <a:close/>
                  <a:moveTo>
                    <a:pt x="13331" y="16751"/>
                  </a:moveTo>
                  <a:cubicBezTo>
                    <a:pt x="12656" y="16751"/>
                    <a:pt x="12150" y="15869"/>
                    <a:pt x="12150" y="14988"/>
                  </a:cubicBezTo>
                  <a:cubicBezTo>
                    <a:pt x="12150" y="14106"/>
                    <a:pt x="12656" y="13224"/>
                    <a:pt x="13331" y="13224"/>
                  </a:cubicBezTo>
                  <a:cubicBezTo>
                    <a:pt x="14006" y="13224"/>
                    <a:pt x="14681" y="14106"/>
                    <a:pt x="14681" y="14988"/>
                  </a:cubicBezTo>
                  <a:cubicBezTo>
                    <a:pt x="14681" y="15869"/>
                    <a:pt x="14006" y="16751"/>
                    <a:pt x="13331" y="16751"/>
                  </a:cubicBezTo>
                  <a:close/>
                  <a:moveTo>
                    <a:pt x="19069" y="5069"/>
                  </a:moveTo>
                  <a:cubicBezTo>
                    <a:pt x="18394" y="5069"/>
                    <a:pt x="17888" y="4188"/>
                    <a:pt x="17888" y="3306"/>
                  </a:cubicBezTo>
                  <a:cubicBezTo>
                    <a:pt x="17888" y="2424"/>
                    <a:pt x="18394" y="1763"/>
                    <a:pt x="19069" y="1763"/>
                  </a:cubicBezTo>
                  <a:cubicBezTo>
                    <a:pt x="19744" y="1763"/>
                    <a:pt x="20250" y="2424"/>
                    <a:pt x="20250" y="3306"/>
                  </a:cubicBezTo>
                  <a:cubicBezTo>
                    <a:pt x="20250" y="4188"/>
                    <a:pt x="19744" y="5069"/>
                    <a:pt x="19069" y="506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62" name="Freeform 19"/>
            <p:cNvSpPr/>
            <p:nvPr/>
          </p:nvSpPr>
          <p:spPr>
            <a:xfrm>
              <a:off x="177128" y="0"/>
              <a:ext cx="690994" cy="821406"/>
            </a:xfrm>
            <a:custGeom>
              <a:avLst/>
              <a:gdLst/>
              <a:ahLst/>
              <a:cxnLst>
                <a:cxn ang="0">
                  <a:pos x="wd2" y="hd2"/>
                </a:cxn>
                <a:cxn ang="5400000">
                  <a:pos x="wd2" y="hd2"/>
                </a:cxn>
                <a:cxn ang="10800000">
                  <a:pos x="wd2" y="hd2"/>
                </a:cxn>
                <a:cxn ang="16200000">
                  <a:pos x="wd2" y="hd2"/>
                </a:cxn>
              </a:cxnLst>
              <a:rect l="0" t="0" r="r" b="b"/>
              <a:pathLst>
                <a:path w="21600" h="21600" extrusionOk="0">
                  <a:moveTo>
                    <a:pt x="19265" y="0"/>
                  </a:moveTo>
                  <a:cubicBezTo>
                    <a:pt x="6422" y="0"/>
                    <a:pt x="6422" y="0"/>
                    <a:pt x="6422" y="0"/>
                  </a:cubicBezTo>
                  <a:cubicBezTo>
                    <a:pt x="5108" y="0"/>
                    <a:pt x="3941" y="859"/>
                    <a:pt x="3941" y="1964"/>
                  </a:cubicBezTo>
                  <a:cubicBezTo>
                    <a:pt x="3941" y="3314"/>
                    <a:pt x="3941" y="3314"/>
                    <a:pt x="3941" y="3314"/>
                  </a:cubicBezTo>
                  <a:cubicBezTo>
                    <a:pt x="2335" y="3314"/>
                    <a:pt x="2335" y="3314"/>
                    <a:pt x="2335" y="3314"/>
                  </a:cubicBezTo>
                  <a:cubicBezTo>
                    <a:pt x="1022" y="3314"/>
                    <a:pt x="0" y="4295"/>
                    <a:pt x="0" y="5400"/>
                  </a:cubicBezTo>
                  <a:cubicBezTo>
                    <a:pt x="0" y="9941"/>
                    <a:pt x="0" y="9941"/>
                    <a:pt x="0" y="9941"/>
                  </a:cubicBezTo>
                  <a:cubicBezTo>
                    <a:pt x="146" y="9818"/>
                    <a:pt x="292" y="9818"/>
                    <a:pt x="438" y="9818"/>
                  </a:cubicBezTo>
                  <a:cubicBezTo>
                    <a:pt x="876" y="9818"/>
                    <a:pt x="1168" y="9941"/>
                    <a:pt x="1605" y="10064"/>
                  </a:cubicBezTo>
                  <a:cubicBezTo>
                    <a:pt x="1605" y="5400"/>
                    <a:pt x="1605" y="5400"/>
                    <a:pt x="1605" y="5400"/>
                  </a:cubicBezTo>
                  <a:cubicBezTo>
                    <a:pt x="1605" y="5032"/>
                    <a:pt x="1897" y="4664"/>
                    <a:pt x="2335" y="4664"/>
                  </a:cubicBezTo>
                  <a:cubicBezTo>
                    <a:pt x="15178" y="4664"/>
                    <a:pt x="15178" y="4664"/>
                    <a:pt x="15178" y="4664"/>
                  </a:cubicBezTo>
                  <a:cubicBezTo>
                    <a:pt x="15616" y="4664"/>
                    <a:pt x="16054" y="5032"/>
                    <a:pt x="16054" y="5400"/>
                  </a:cubicBezTo>
                  <a:cubicBezTo>
                    <a:pt x="16054" y="19636"/>
                    <a:pt x="16054" y="19636"/>
                    <a:pt x="16054" y="19636"/>
                  </a:cubicBezTo>
                  <a:cubicBezTo>
                    <a:pt x="16054" y="19882"/>
                    <a:pt x="15616" y="20250"/>
                    <a:pt x="15178" y="20250"/>
                  </a:cubicBezTo>
                  <a:cubicBezTo>
                    <a:pt x="2335" y="20250"/>
                    <a:pt x="2335" y="20250"/>
                    <a:pt x="2335" y="20250"/>
                  </a:cubicBezTo>
                  <a:cubicBezTo>
                    <a:pt x="1897" y="20250"/>
                    <a:pt x="1605" y="19882"/>
                    <a:pt x="1605" y="19636"/>
                  </a:cubicBezTo>
                  <a:cubicBezTo>
                    <a:pt x="1605" y="14850"/>
                    <a:pt x="1605" y="14850"/>
                    <a:pt x="1605" y="14850"/>
                  </a:cubicBezTo>
                  <a:cubicBezTo>
                    <a:pt x="1168" y="14973"/>
                    <a:pt x="876" y="14973"/>
                    <a:pt x="438" y="14973"/>
                  </a:cubicBezTo>
                  <a:cubicBezTo>
                    <a:pt x="292" y="14973"/>
                    <a:pt x="146" y="14973"/>
                    <a:pt x="0" y="14973"/>
                  </a:cubicBezTo>
                  <a:cubicBezTo>
                    <a:pt x="0" y="19636"/>
                    <a:pt x="0" y="19636"/>
                    <a:pt x="0" y="19636"/>
                  </a:cubicBezTo>
                  <a:cubicBezTo>
                    <a:pt x="0" y="20741"/>
                    <a:pt x="1022" y="21600"/>
                    <a:pt x="2335" y="21600"/>
                  </a:cubicBezTo>
                  <a:cubicBezTo>
                    <a:pt x="15178" y="21600"/>
                    <a:pt x="15178" y="21600"/>
                    <a:pt x="15178" y="21600"/>
                  </a:cubicBezTo>
                  <a:cubicBezTo>
                    <a:pt x="16492" y="21600"/>
                    <a:pt x="17659" y="20741"/>
                    <a:pt x="17659" y="19636"/>
                  </a:cubicBezTo>
                  <a:cubicBezTo>
                    <a:pt x="17659" y="18164"/>
                    <a:pt x="17659" y="18164"/>
                    <a:pt x="17659" y="18164"/>
                  </a:cubicBezTo>
                  <a:cubicBezTo>
                    <a:pt x="19265" y="18164"/>
                    <a:pt x="19265" y="18164"/>
                    <a:pt x="19265" y="18164"/>
                  </a:cubicBezTo>
                  <a:cubicBezTo>
                    <a:pt x="20578" y="18164"/>
                    <a:pt x="21600" y="17305"/>
                    <a:pt x="21600" y="16200"/>
                  </a:cubicBezTo>
                  <a:cubicBezTo>
                    <a:pt x="21600" y="1964"/>
                    <a:pt x="21600" y="1964"/>
                    <a:pt x="21600" y="1964"/>
                  </a:cubicBezTo>
                  <a:cubicBezTo>
                    <a:pt x="21600" y="859"/>
                    <a:pt x="20578" y="0"/>
                    <a:pt x="19265" y="0"/>
                  </a:cubicBezTo>
                  <a:close/>
                  <a:moveTo>
                    <a:pt x="19995" y="16200"/>
                  </a:moveTo>
                  <a:cubicBezTo>
                    <a:pt x="19995" y="16568"/>
                    <a:pt x="19703" y="16814"/>
                    <a:pt x="19265" y="16814"/>
                  </a:cubicBezTo>
                  <a:cubicBezTo>
                    <a:pt x="17659" y="16814"/>
                    <a:pt x="17659" y="16814"/>
                    <a:pt x="17659" y="16814"/>
                  </a:cubicBezTo>
                  <a:cubicBezTo>
                    <a:pt x="17659" y="5400"/>
                    <a:pt x="17659" y="5400"/>
                    <a:pt x="17659" y="5400"/>
                  </a:cubicBezTo>
                  <a:cubicBezTo>
                    <a:pt x="17659" y="4295"/>
                    <a:pt x="16492" y="3314"/>
                    <a:pt x="15178" y="3314"/>
                  </a:cubicBezTo>
                  <a:cubicBezTo>
                    <a:pt x="5546" y="3314"/>
                    <a:pt x="5546" y="3314"/>
                    <a:pt x="5546" y="3314"/>
                  </a:cubicBezTo>
                  <a:cubicBezTo>
                    <a:pt x="5546" y="1964"/>
                    <a:pt x="5546" y="1964"/>
                    <a:pt x="5546" y="1964"/>
                  </a:cubicBezTo>
                  <a:cubicBezTo>
                    <a:pt x="5546" y="1595"/>
                    <a:pt x="5984" y="1350"/>
                    <a:pt x="6422" y="1350"/>
                  </a:cubicBezTo>
                  <a:cubicBezTo>
                    <a:pt x="19265" y="1350"/>
                    <a:pt x="19265" y="1350"/>
                    <a:pt x="19265" y="1350"/>
                  </a:cubicBezTo>
                  <a:cubicBezTo>
                    <a:pt x="19703" y="1350"/>
                    <a:pt x="19995" y="1595"/>
                    <a:pt x="19995" y="1964"/>
                  </a:cubicBezTo>
                  <a:lnTo>
                    <a:pt x="19995" y="162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67" name="Group 20"/>
          <p:cNvGrpSpPr/>
          <p:nvPr/>
        </p:nvGrpSpPr>
        <p:grpSpPr>
          <a:xfrm>
            <a:off x="4642960" y="774643"/>
            <a:ext cx="947050" cy="857272"/>
            <a:chOff x="0" y="0"/>
            <a:chExt cx="947049" cy="857270"/>
          </a:xfrm>
        </p:grpSpPr>
        <p:sp>
          <p:nvSpPr>
            <p:cNvPr id="1464" name="Freeform 77"/>
            <p:cNvSpPr/>
            <p:nvPr/>
          </p:nvSpPr>
          <p:spPr>
            <a:xfrm>
              <a:off x="0" y="0"/>
              <a:ext cx="947050" cy="857271"/>
            </a:xfrm>
            <a:custGeom>
              <a:avLst/>
              <a:gdLst/>
              <a:ahLst/>
              <a:cxnLst>
                <a:cxn ang="0">
                  <a:pos x="wd2" y="hd2"/>
                </a:cxn>
                <a:cxn ang="5400000">
                  <a:pos x="wd2" y="hd2"/>
                </a:cxn>
                <a:cxn ang="10800000">
                  <a:pos x="wd2" y="hd2"/>
                </a:cxn>
                <a:cxn ang="16200000">
                  <a:pos x="wd2" y="hd2"/>
                </a:cxn>
              </a:cxnLst>
              <a:rect l="0" t="0" r="r" b="b"/>
              <a:pathLst>
                <a:path w="21551" h="21600" extrusionOk="0">
                  <a:moveTo>
                    <a:pt x="9727" y="21600"/>
                  </a:moveTo>
                  <a:cubicBezTo>
                    <a:pt x="4967" y="21600"/>
                    <a:pt x="1026" y="17792"/>
                    <a:pt x="156" y="12789"/>
                  </a:cubicBezTo>
                  <a:cubicBezTo>
                    <a:pt x="2" y="11709"/>
                    <a:pt x="-49" y="10573"/>
                    <a:pt x="53" y="9493"/>
                  </a:cubicBezTo>
                  <a:cubicBezTo>
                    <a:pt x="668" y="4149"/>
                    <a:pt x="4762" y="0"/>
                    <a:pt x="9727" y="0"/>
                  </a:cubicBezTo>
                  <a:cubicBezTo>
                    <a:pt x="11621" y="0"/>
                    <a:pt x="13515" y="625"/>
                    <a:pt x="15102" y="1819"/>
                  </a:cubicBezTo>
                  <a:cubicBezTo>
                    <a:pt x="17712" y="3752"/>
                    <a:pt x="19401" y="6992"/>
                    <a:pt x="19452" y="10686"/>
                  </a:cubicBezTo>
                  <a:cubicBezTo>
                    <a:pt x="21551" y="10686"/>
                    <a:pt x="21551" y="10686"/>
                    <a:pt x="21551" y="10686"/>
                  </a:cubicBezTo>
                  <a:cubicBezTo>
                    <a:pt x="18275" y="15063"/>
                    <a:pt x="18275" y="15063"/>
                    <a:pt x="18275" y="15063"/>
                  </a:cubicBezTo>
                  <a:cubicBezTo>
                    <a:pt x="15051" y="10686"/>
                    <a:pt x="15051" y="10686"/>
                    <a:pt x="15051" y="10686"/>
                  </a:cubicBezTo>
                  <a:cubicBezTo>
                    <a:pt x="17200" y="10686"/>
                    <a:pt x="17200" y="10686"/>
                    <a:pt x="17200" y="10686"/>
                  </a:cubicBezTo>
                  <a:cubicBezTo>
                    <a:pt x="17149" y="6139"/>
                    <a:pt x="13822" y="2501"/>
                    <a:pt x="9727" y="2501"/>
                  </a:cubicBezTo>
                  <a:cubicBezTo>
                    <a:pt x="6042" y="2501"/>
                    <a:pt x="3022" y="5400"/>
                    <a:pt x="2357" y="9265"/>
                  </a:cubicBezTo>
                  <a:cubicBezTo>
                    <a:pt x="2203" y="10288"/>
                    <a:pt x="2203" y="11368"/>
                    <a:pt x="2408" y="12335"/>
                  </a:cubicBezTo>
                  <a:cubicBezTo>
                    <a:pt x="2613" y="13756"/>
                    <a:pt x="3176" y="15006"/>
                    <a:pt x="3943" y="16086"/>
                  </a:cubicBezTo>
                  <a:cubicBezTo>
                    <a:pt x="5581" y="18531"/>
                    <a:pt x="8192" y="20122"/>
                    <a:pt x="11109" y="20122"/>
                  </a:cubicBezTo>
                  <a:cubicBezTo>
                    <a:pt x="13873" y="20122"/>
                    <a:pt x="16279" y="18758"/>
                    <a:pt x="17917" y="16598"/>
                  </a:cubicBezTo>
                  <a:cubicBezTo>
                    <a:pt x="17917" y="16598"/>
                    <a:pt x="17917" y="16598"/>
                    <a:pt x="17917" y="16598"/>
                  </a:cubicBezTo>
                  <a:cubicBezTo>
                    <a:pt x="16177" y="19611"/>
                    <a:pt x="13157" y="21600"/>
                    <a:pt x="9727"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65" name="Freeform 78"/>
            <p:cNvSpPr/>
            <p:nvPr/>
          </p:nvSpPr>
          <p:spPr>
            <a:xfrm>
              <a:off x="354062" y="328314"/>
              <a:ext cx="292873" cy="149232"/>
            </a:xfrm>
            <a:custGeom>
              <a:avLst/>
              <a:gdLst/>
              <a:ahLst/>
              <a:cxnLst>
                <a:cxn ang="0">
                  <a:pos x="wd2" y="hd2"/>
                </a:cxn>
                <a:cxn ang="5400000">
                  <a:pos x="wd2" y="hd2"/>
                </a:cxn>
                <a:cxn ang="10800000">
                  <a:pos x="wd2" y="hd2"/>
                </a:cxn>
                <a:cxn ang="16200000">
                  <a:pos x="wd2" y="hd2"/>
                </a:cxn>
              </a:cxnLst>
              <a:rect l="0" t="0" r="r" b="b"/>
              <a:pathLst>
                <a:path w="20868" h="20269" extrusionOk="0">
                  <a:moveTo>
                    <a:pt x="10126" y="13919"/>
                  </a:moveTo>
                  <a:cubicBezTo>
                    <a:pt x="9646" y="16657"/>
                    <a:pt x="8366" y="19090"/>
                    <a:pt x="6606" y="20003"/>
                  </a:cubicBezTo>
                  <a:cubicBezTo>
                    <a:pt x="3886" y="21220"/>
                    <a:pt x="846" y="18178"/>
                    <a:pt x="206" y="12702"/>
                  </a:cubicBezTo>
                  <a:cubicBezTo>
                    <a:pt x="-594" y="7226"/>
                    <a:pt x="1006" y="1750"/>
                    <a:pt x="3886" y="228"/>
                  </a:cubicBezTo>
                  <a:cubicBezTo>
                    <a:pt x="5646" y="-380"/>
                    <a:pt x="7246" y="228"/>
                    <a:pt x="8526" y="2054"/>
                  </a:cubicBezTo>
                  <a:cubicBezTo>
                    <a:pt x="13966" y="2054"/>
                    <a:pt x="13966" y="2054"/>
                    <a:pt x="13966" y="2054"/>
                  </a:cubicBezTo>
                  <a:cubicBezTo>
                    <a:pt x="20366" y="2054"/>
                    <a:pt x="20366" y="2054"/>
                    <a:pt x="20366" y="2054"/>
                  </a:cubicBezTo>
                  <a:cubicBezTo>
                    <a:pt x="21006" y="2054"/>
                    <a:pt x="21006" y="2358"/>
                    <a:pt x="20526" y="2662"/>
                  </a:cubicBezTo>
                  <a:cubicBezTo>
                    <a:pt x="14926" y="8747"/>
                    <a:pt x="14926" y="8747"/>
                    <a:pt x="14926" y="8747"/>
                  </a:cubicBezTo>
                  <a:cubicBezTo>
                    <a:pt x="10126" y="13919"/>
                    <a:pt x="10126" y="13919"/>
                    <a:pt x="10126" y="13919"/>
                  </a:cubicBezTo>
                  <a:close/>
                  <a:moveTo>
                    <a:pt x="7406" y="9051"/>
                  </a:moveTo>
                  <a:cubicBezTo>
                    <a:pt x="7406" y="9051"/>
                    <a:pt x="7406" y="9051"/>
                    <a:pt x="7406" y="9051"/>
                  </a:cubicBezTo>
                  <a:cubicBezTo>
                    <a:pt x="7726" y="11181"/>
                    <a:pt x="7086" y="13614"/>
                    <a:pt x="5806" y="14223"/>
                  </a:cubicBezTo>
                  <a:cubicBezTo>
                    <a:pt x="4686" y="14831"/>
                    <a:pt x="3406" y="13614"/>
                    <a:pt x="3086" y="11181"/>
                  </a:cubicBezTo>
                  <a:cubicBezTo>
                    <a:pt x="2766" y="9051"/>
                    <a:pt x="3406" y="6617"/>
                    <a:pt x="4686" y="6009"/>
                  </a:cubicBezTo>
                  <a:cubicBezTo>
                    <a:pt x="5966" y="5400"/>
                    <a:pt x="7086" y="6617"/>
                    <a:pt x="7406" y="905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66" name="Freeform 79"/>
            <p:cNvSpPr/>
            <p:nvPr/>
          </p:nvSpPr>
          <p:spPr>
            <a:xfrm>
              <a:off x="124567" y="126727"/>
              <a:ext cx="601332" cy="559090"/>
            </a:xfrm>
            <a:custGeom>
              <a:avLst/>
              <a:gdLst/>
              <a:ahLst/>
              <a:cxnLst>
                <a:cxn ang="0">
                  <a:pos x="wd2" y="hd2"/>
                </a:cxn>
                <a:cxn ang="5400000">
                  <a:pos x="wd2" y="hd2"/>
                </a:cxn>
                <a:cxn ang="10800000">
                  <a:pos x="wd2" y="hd2"/>
                </a:cxn>
                <a:cxn ang="16200000">
                  <a:pos x="wd2" y="hd2"/>
                </a:cxn>
              </a:cxnLst>
              <a:rect l="0" t="0" r="r" b="b"/>
              <a:pathLst>
                <a:path w="21600" h="21600" extrusionOk="0">
                  <a:moveTo>
                    <a:pt x="11364" y="0"/>
                  </a:moveTo>
                  <a:cubicBezTo>
                    <a:pt x="12976" y="87"/>
                    <a:pt x="14507" y="523"/>
                    <a:pt x="15878" y="1306"/>
                  </a:cubicBezTo>
                  <a:cubicBezTo>
                    <a:pt x="15072" y="2874"/>
                    <a:pt x="15072" y="2874"/>
                    <a:pt x="15072" y="2874"/>
                  </a:cubicBezTo>
                  <a:cubicBezTo>
                    <a:pt x="13943" y="2265"/>
                    <a:pt x="12654" y="1829"/>
                    <a:pt x="11364" y="1742"/>
                  </a:cubicBezTo>
                  <a:cubicBezTo>
                    <a:pt x="11364" y="0"/>
                    <a:pt x="11364" y="0"/>
                    <a:pt x="11364" y="0"/>
                  </a:cubicBezTo>
                  <a:close/>
                  <a:moveTo>
                    <a:pt x="16684" y="1829"/>
                  </a:moveTo>
                  <a:cubicBezTo>
                    <a:pt x="17973" y="2700"/>
                    <a:pt x="19101" y="3919"/>
                    <a:pt x="19988" y="5400"/>
                  </a:cubicBezTo>
                  <a:cubicBezTo>
                    <a:pt x="18537" y="6271"/>
                    <a:pt x="18537" y="6271"/>
                    <a:pt x="18537" y="6271"/>
                  </a:cubicBezTo>
                  <a:cubicBezTo>
                    <a:pt x="17812" y="5139"/>
                    <a:pt x="16925" y="4094"/>
                    <a:pt x="15878" y="3397"/>
                  </a:cubicBezTo>
                  <a:cubicBezTo>
                    <a:pt x="16684" y="1829"/>
                    <a:pt x="16684" y="1829"/>
                    <a:pt x="16684" y="1829"/>
                  </a:cubicBezTo>
                  <a:close/>
                  <a:moveTo>
                    <a:pt x="20472" y="6271"/>
                  </a:moveTo>
                  <a:cubicBezTo>
                    <a:pt x="21116" y="7665"/>
                    <a:pt x="21519" y="9232"/>
                    <a:pt x="21600" y="10887"/>
                  </a:cubicBezTo>
                  <a:cubicBezTo>
                    <a:pt x="19988" y="10887"/>
                    <a:pt x="19988" y="10887"/>
                    <a:pt x="19988" y="10887"/>
                  </a:cubicBezTo>
                  <a:cubicBezTo>
                    <a:pt x="19907" y="9581"/>
                    <a:pt x="19504" y="8274"/>
                    <a:pt x="19021" y="7142"/>
                  </a:cubicBezTo>
                  <a:cubicBezTo>
                    <a:pt x="20472" y="6271"/>
                    <a:pt x="20472" y="6271"/>
                    <a:pt x="20472" y="6271"/>
                  </a:cubicBezTo>
                  <a:close/>
                  <a:moveTo>
                    <a:pt x="5158" y="21600"/>
                  </a:moveTo>
                  <a:cubicBezTo>
                    <a:pt x="3788" y="20729"/>
                    <a:pt x="2660" y="19510"/>
                    <a:pt x="1773" y="18029"/>
                  </a:cubicBezTo>
                  <a:cubicBezTo>
                    <a:pt x="3224" y="17158"/>
                    <a:pt x="3224" y="17158"/>
                    <a:pt x="3224" y="17158"/>
                  </a:cubicBezTo>
                  <a:cubicBezTo>
                    <a:pt x="3949" y="18290"/>
                    <a:pt x="4916" y="19335"/>
                    <a:pt x="5964" y="20032"/>
                  </a:cubicBezTo>
                  <a:cubicBezTo>
                    <a:pt x="5158" y="21600"/>
                    <a:pt x="5158" y="21600"/>
                    <a:pt x="5158" y="21600"/>
                  </a:cubicBezTo>
                  <a:close/>
                  <a:moveTo>
                    <a:pt x="1290" y="17158"/>
                  </a:moveTo>
                  <a:cubicBezTo>
                    <a:pt x="564" y="15677"/>
                    <a:pt x="81" y="14023"/>
                    <a:pt x="0" y="12194"/>
                  </a:cubicBezTo>
                  <a:cubicBezTo>
                    <a:pt x="1693" y="12194"/>
                    <a:pt x="1693" y="12194"/>
                    <a:pt x="1693" y="12194"/>
                  </a:cubicBezTo>
                  <a:cubicBezTo>
                    <a:pt x="1773" y="13674"/>
                    <a:pt x="2176" y="15068"/>
                    <a:pt x="2740" y="16287"/>
                  </a:cubicBezTo>
                  <a:cubicBezTo>
                    <a:pt x="1290" y="17158"/>
                    <a:pt x="1290" y="17158"/>
                    <a:pt x="1290" y="17158"/>
                  </a:cubicBezTo>
                  <a:close/>
                  <a:moveTo>
                    <a:pt x="0" y="11235"/>
                  </a:moveTo>
                  <a:cubicBezTo>
                    <a:pt x="81" y="9406"/>
                    <a:pt x="484" y="7752"/>
                    <a:pt x="1209" y="6271"/>
                  </a:cubicBezTo>
                  <a:cubicBezTo>
                    <a:pt x="2660" y="7142"/>
                    <a:pt x="2660" y="7142"/>
                    <a:pt x="2660" y="7142"/>
                  </a:cubicBezTo>
                  <a:cubicBezTo>
                    <a:pt x="2096" y="8361"/>
                    <a:pt x="1773" y="9755"/>
                    <a:pt x="1693" y="11235"/>
                  </a:cubicBezTo>
                  <a:cubicBezTo>
                    <a:pt x="0" y="11235"/>
                    <a:pt x="0" y="11235"/>
                    <a:pt x="0" y="11235"/>
                  </a:cubicBezTo>
                  <a:close/>
                  <a:moveTo>
                    <a:pt x="1693" y="5400"/>
                  </a:moveTo>
                  <a:cubicBezTo>
                    <a:pt x="2579" y="3919"/>
                    <a:pt x="3707" y="2700"/>
                    <a:pt x="5078" y="1742"/>
                  </a:cubicBezTo>
                  <a:cubicBezTo>
                    <a:pt x="5884" y="3310"/>
                    <a:pt x="5884" y="3310"/>
                    <a:pt x="5884" y="3310"/>
                  </a:cubicBezTo>
                  <a:cubicBezTo>
                    <a:pt x="4836" y="4094"/>
                    <a:pt x="3869" y="5139"/>
                    <a:pt x="3143" y="6271"/>
                  </a:cubicBezTo>
                  <a:cubicBezTo>
                    <a:pt x="1693" y="5400"/>
                    <a:pt x="1693" y="5400"/>
                    <a:pt x="1693" y="5400"/>
                  </a:cubicBezTo>
                  <a:close/>
                  <a:moveTo>
                    <a:pt x="5884" y="1306"/>
                  </a:moveTo>
                  <a:cubicBezTo>
                    <a:pt x="7254" y="523"/>
                    <a:pt x="8785" y="0"/>
                    <a:pt x="10397" y="0"/>
                  </a:cubicBezTo>
                  <a:cubicBezTo>
                    <a:pt x="10397" y="1742"/>
                    <a:pt x="10397" y="1742"/>
                    <a:pt x="10397" y="1742"/>
                  </a:cubicBezTo>
                  <a:cubicBezTo>
                    <a:pt x="9107" y="1829"/>
                    <a:pt x="7818" y="2177"/>
                    <a:pt x="6690" y="2787"/>
                  </a:cubicBezTo>
                  <a:cubicBezTo>
                    <a:pt x="5884" y="1306"/>
                    <a:pt x="5884" y="1306"/>
                    <a:pt x="5884" y="130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71" name="Group 24"/>
          <p:cNvGrpSpPr/>
          <p:nvPr/>
        </p:nvGrpSpPr>
        <p:grpSpPr>
          <a:xfrm>
            <a:off x="6725649" y="770812"/>
            <a:ext cx="881387" cy="864929"/>
            <a:chOff x="0" y="0"/>
            <a:chExt cx="881385" cy="864928"/>
          </a:xfrm>
        </p:grpSpPr>
        <p:sp>
          <p:nvSpPr>
            <p:cNvPr id="1468" name="Freeform 80"/>
            <p:cNvSpPr/>
            <p:nvPr/>
          </p:nvSpPr>
          <p:spPr>
            <a:xfrm>
              <a:off x="0" y="72914"/>
              <a:ext cx="734183" cy="792015"/>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cubicBezTo>
                    <a:pt x="831" y="21600"/>
                    <a:pt x="831" y="21600"/>
                    <a:pt x="831" y="21600"/>
                  </a:cubicBezTo>
                  <a:cubicBezTo>
                    <a:pt x="415" y="21600"/>
                    <a:pt x="0" y="21214"/>
                    <a:pt x="0" y="20829"/>
                  </a:cubicBezTo>
                  <a:cubicBezTo>
                    <a:pt x="0" y="771"/>
                    <a:pt x="0" y="771"/>
                    <a:pt x="0" y="771"/>
                  </a:cubicBezTo>
                  <a:cubicBezTo>
                    <a:pt x="0" y="386"/>
                    <a:pt x="415" y="0"/>
                    <a:pt x="831" y="0"/>
                  </a:cubicBezTo>
                  <a:cubicBezTo>
                    <a:pt x="17550" y="0"/>
                    <a:pt x="17550" y="0"/>
                    <a:pt x="17550" y="0"/>
                  </a:cubicBezTo>
                  <a:cubicBezTo>
                    <a:pt x="18069" y="0"/>
                    <a:pt x="18381" y="386"/>
                    <a:pt x="18381" y="771"/>
                  </a:cubicBezTo>
                  <a:cubicBezTo>
                    <a:pt x="18381" y="1157"/>
                    <a:pt x="18069" y="1543"/>
                    <a:pt x="17550" y="1543"/>
                  </a:cubicBezTo>
                  <a:cubicBezTo>
                    <a:pt x="1662" y="1543"/>
                    <a:pt x="1662" y="1543"/>
                    <a:pt x="1662" y="1543"/>
                  </a:cubicBezTo>
                  <a:cubicBezTo>
                    <a:pt x="1662" y="20057"/>
                    <a:pt x="1662" y="20057"/>
                    <a:pt x="1662" y="20057"/>
                  </a:cubicBezTo>
                  <a:cubicBezTo>
                    <a:pt x="19938" y="20057"/>
                    <a:pt x="19938" y="20057"/>
                    <a:pt x="19938" y="20057"/>
                  </a:cubicBezTo>
                  <a:cubicBezTo>
                    <a:pt x="19938" y="8679"/>
                    <a:pt x="19938" y="8679"/>
                    <a:pt x="19938" y="8679"/>
                  </a:cubicBezTo>
                  <a:cubicBezTo>
                    <a:pt x="19938" y="8196"/>
                    <a:pt x="20354" y="7907"/>
                    <a:pt x="20769" y="7907"/>
                  </a:cubicBezTo>
                  <a:cubicBezTo>
                    <a:pt x="21185" y="7907"/>
                    <a:pt x="21600" y="8196"/>
                    <a:pt x="21600" y="8679"/>
                  </a:cubicBezTo>
                  <a:cubicBezTo>
                    <a:pt x="21600" y="20829"/>
                    <a:pt x="21600" y="20829"/>
                    <a:pt x="21600" y="20829"/>
                  </a:cubicBezTo>
                  <a:cubicBezTo>
                    <a:pt x="21600" y="21214"/>
                    <a:pt x="21185" y="21600"/>
                    <a:pt x="20769"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69" name="Freeform 81"/>
            <p:cNvSpPr/>
            <p:nvPr/>
          </p:nvSpPr>
          <p:spPr>
            <a:xfrm>
              <a:off x="320531" y="0"/>
              <a:ext cx="560855" cy="560696"/>
            </a:xfrm>
            <a:custGeom>
              <a:avLst/>
              <a:gdLst/>
              <a:ahLst/>
              <a:cxnLst>
                <a:cxn ang="0">
                  <a:pos x="wd2" y="hd2"/>
                </a:cxn>
                <a:cxn ang="5400000">
                  <a:pos x="wd2" y="hd2"/>
                </a:cxn>
                <a:cxn ang="10800000">
                  <a:pos x="wd2" y="hd2"/>
                </a:cxn>
                <a:cxn ang="16200000">
                  <a:pos x="wd2" y="hd2"/>
                </a:cxn>
              </a:cxnLst>
              <a:rect l="0" t="0" r="r" b="b"/>
              <a:pathLst>
                <a:path w="21414" h="21600" extrusionOk="0">
                  <a:moveTo>
                    <a:pt x="764" y="21600"/>
                  </a:moveTo>
                  <a:cubicBezTo>
                    <a:pt x="629" y="21600"/>
                    <a:pt x="359" y="21464"/>
                    <a:pt x="224" y="21328"/>
                  </a:cubicBezTo>
                  <a:cubicBezTo>
                    <a:pt x="-46" y="21192"/>
                    <a:pt x="-46" y="20785"/>
                    <a:pt x="89" y="20513"/>
                  </a:cubicBezTo>
                  <a:cubicBezTo>
                    <a:pt x="1844" y="16030"/>
                    <a:pt x="1844" y="16030"/>
                    <a:pt x="1844" y="16030"/>
                  </a:cubicBezTo>
                  <a:cubicBezTo>
                    <a:pt x="1979" y="16030"/>
                    <a:pt x="1979" y="15894"/>
                    <a:pt x="2114" y="15758"/>
                  </a:cubicBezTo>
                  <a:cubicBezTo>
                    <a:pt x="17099" y="679"/>
                    <a:pt x="17099" y="679"/>
                    <a:pt x="17099" y="679"/>
                  </a:cubicBezTo>
                  <a:cubicBezTo>
                    <a:pt x="17504" y="272"/>
                    <a:pt x="18044" y="0"/>
                    <a:pt x="18719" y="0"/>
                  </a:cubicBezTo>
                  <a:cubicBezTo>
                    <a:pt x="19799" y="0"/>
                    <a:pt x="20744" y="815"/>
                    <a:pt x="21284" y="1766"/>
                  </a:cubicBezTo>
                  <a:cubicBezTo>
                    <a:pt x="21554" y="2717"/>
                    <a:pt x="21419" y="3668"/>
                    <a:pt x="20744" y="4347"/>
                  </a:cubicBezTo>
                  <a:cubicBezTo>
                    <a:pt x="5759" y="19426"/>
                    <a:pt x="5759" y="19426"/>
                    <a:pt x="5759" y="19426"/>
                  </a:cubicBezTo>
                  <a:cubicBezTo>
                    <a:pt x="5624" y="19562"/>
                    <a:pt x="5624" y="19562"/>
                    <a:pt x="5489" y="19698"/>
                  </a:cubicBezTo>
                  <a:cubicBezTo>
                    <a:pt x="1034" y="21600"/>
                    <a:pt x="1034" y="21600"/>
                    <a:pt x="1034" y="21600"/>
                  </a:cubicBezTo>
                  <a:cubicBezTo>
                    <a:pt x="1034" y="21600"/>
                    <a:pt x="899" y="21600"/>
                    <a:pt x="764" y="21600"/>
                  </a:cubicBezTo>
                  <a:close/>
                  <a:moveTo>
                    <a:pt x="3329" y="16845"/>
                  </a:moveTo>
                  <a:cubicBezTo>
                    <a:pt x="2384" y="19291"/>
                    <a:pt x="2384" y="19291"/>
                    <a:pt x="2384" y="19291"/>
                  </a:cubicBezTo>
                  <a:cubicBezTo>
                    <a:pt x="4679" y="18204"/>
                    <a:pt x="4679" y="18204"/>
                    <a:pt x="4679" y="18204"/>
                  </a:cubicBezTo>
                  <a:cubicBezTo>
                    <a:pt x="19529" y="3260"/>
                    <a:pt x="19529" y="3260"/>
                    <a:pt x="19529" y="3260"/>
                  </a:cubicBezTo>
                  <a:cubicBezTo>
                    <a:pt x="19664" y="3125"/>
                    <a:pt x="19934" y="2853"/>
                    <a:pt x="19664" y="2445"/>
                  </a:cubicBezTo>
                  <a:cubicBezTo>
                    <a:pt x="19529" y="2038"/>
                    <a:pt x="19124" y="1630"/>
                    <a:pt x="18719" y="1630"/>
                  </a:cubicBezTo>
                  <a:cubicBezTo>
                    <a:pt x="18584" y="1630"/>
                    <a:pt x="18314" y="1766"/>
                    <a:pt x="18179" y="1902"/>
                  </a:cubicBezTo>
                  <a:lnTo>
                    <a:pt x="3329" y="1684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70" name="Freeform 82"/>
            <p:cNvSpPr/>
            <p:nvPr/>
          </p:nvSpPr>
          <p:spPr>
            <a:xfrm>
              <a:off x="719096" y="65372"/>
              <a:ext cx="95545" cy="95545"/>
            </a:xfrm>
            <a:custGeom>
              <a:avLst/>
              <a:gdLst/>
              <a:ahLst/>
              <a:cxnLst>
                <a:cxn ang="0">
                  <a:pos x="wd2" y="hd2"/>
                </a:cxn>
                <a:cxn ang="5400000">
                  <a:pos x="wd2" y="hd2"/>
                </a:cxn>
                <a:cxn ang="10800000">
                  <a:pos x="wd2" y="hd2"/>
                </a:cxn>
                <a:cxn ang="16200000">
                  <a:pos x="wd2" y="hd2"/>
                </a:cxn>
              </a:cxnLst>
              <a:rect l="0" t="0" r="r" b="b"/>
              <a:pathLst>
                <a:path w="21600" h="21600" extrusionOk="0">
                  <a:moveTo>
                    <a:pt x="15347" y="21600"/>
                  </a:moveTo>
                  <a:lnTo>
                    <a:pt x="0" y="7389"/>
                  </a:lnTo>
                  <a:lnTo>
                    <a:pt x="6821" y="0"/>
                  </a:lnTo>
                  <a:lnTo>
                    <a:pt x="21600" y="15347"/>
                  </a:lnTo>
                  <a:lnTo>
                    <a:pt x="15347"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472" name="Freeform 104"/>
          <p:cNvSpPr/>
          <p:nvPr/>
        </p:nvSpPr>
        <p:spPr>
          <a:xfrm>
            <a:off x="15222335" y="2545141"/>
            <a:ext cx="676488" cy="686433"/>
          </a:xfrm>
          <a:custGeom>
            <a:avLst/>
            <a:gdLst/>
            <a:ahLst/>
            <a:cxnLst>
              <a:cxn ang="0">
                <a:pos x="wd2" y="hd2"/>
              </a:cxn>
              <a:cxn ang="5400000">
                <a:pos x="wd2" y="hd2"/>
              </a:cxn>
              <a:cxn ang="10800000">
                <a:pos x="wd2" y="hd2"/>
              </a:cxn>
              <a:cxn ang="16200000">
                <a:pos x="wd2" y="hd2"/>
              </a:cxn>
            </a:cxnLst>
            <a:rect l="0" t="0" r="r" b="b"/>
            <a:pathLst>
              <a:path w="21600" h="21600" extrusionOk="0">
                <a:moveTo>
                  <a:pt x="21600" y="18783"/>
                </a:moveTo>
                <a:lnTo>
                  <a:pt x="12865" y="10174"/>
                </a:lnTo>
                <a:lnTo>
                  <a:pt x="20012" y="6730"/>
                </a:lnTo>
                <a:lnTo>
                  <a:pt x="0" y="0"/>
                </a:lnTo>
                <a:lnTo>
                  <a:pt x="6671" y="20035"/>
                </a:lnTo>
                <a:lnTo>
                  <a:pt x="10165" y="12991"/>
                </a:lnTo>
                <a:lnTo>
                  <a:pt x="18741" y="21600"/>
                </a:lnTo>
                <a:lnTo>
                  <a:pt x="21600" y="1878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475" name="Group 29"/>
          <p:cNvGrpSpPr/>
          <p:nvPr/>
        </p:nvGrpSpPr>
        <p:grpSpPr>
          <a:xfrm>
            <a:off x="881312" y="4235031"/>
            <a:ext cx="590749" cy="671789"/>
            <a:chOff x="0" y="0"/>
            <a:chExt cx="590748" cy="671788"/>
          </a:xfrm>
        </p:grpSpPr>
        <p:sp>
          <p:nvSpPr>
            <p:cNvPr id="1473" name="Freeform 108"/>
            <p:cNvSpPr/>
            <p:nvPr/>
          </p:nvSpPr>
          <p:spPr>
            <a:xfrm>
              <a:off x="125827" y="-1"/>
              <a:ext cx="339095" cy="16848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6200" y="10800"/>
                    <a:pt x="16200" y="10800"/>
                    <a:pt x="16200" y="10800"/>
                  </a:cubicBezTo>
                  <a:cubicBezTo>
                    <a:pt x="16200" y="5400"/>
                    <a:pt x="13500" y="0"/>
                    <a:pt x="10800" y="0"/>
                  </a:cubicBezTo>
                  <a:cubicBezTo>
                    <a:pt x="8100" y="0"/>
                    <a:pt x="5400" y="5400"/>
                    <a:pt x="5400" y="10800"/>
                  </a:cubicBezTo>
                  <a:cubicBezTo>
                    <a:pt x="0" y="10800"/>
                    <a:pt x="0" y="10800"/>
                    <a:pt x="0" y="10800"/>
                  </a:cubicBezTo>
                  <a:cubicBezTo>
                    <a:pt x="0" y="21600"/>
                    <a:pt x="0" y="21600"/>
                    <a:pt x="0" y="21600"/>
                  </a:cubicBezTo>
                  <a:cubicBezTo>
                    <a:pt x="21600" y="21600"/>
                    <a:pt x="21600" y="21600"/>
                    <a:pt x="21600" y="21600"/>
                  </a:cubicBezTo>
                  <a:lnTo>
                    <a:pt x="21600" y="10800"/>
                  </a:lnTo>
                  <a:close/>
                  <a:moveTo>
                    <a:pt x="10800" y="16200"/>
                  </a:moveTo>
                  <a:cubicBezTo>
                    <a:pt x="9450" y="16200"/>
                    <a:pt x="8100" y="13500"/>
                    <a:pt x="8100" y="10800"/>
                  </a:cubicBezTo>
                  <a:cubicBezTo>
                    <a:pt x="8100" y="8100"/>
                    <a:pt x="9450" y="5400"/>
                    <a:pt x="10800" y="5400"/>
                  </a:cubicBezTo>
                  <a:cubicBezTo>
                    <a:pt x="12150" y="5400"/>
                    <a:pt x="13500" y="8100"/>
                    <a:pt x="13500" y="10800"/>
                  </a:cubicBezTo>
                  <a:cubicBezTo>
                    <a:pt x="13500" y="13500"/>
                    <a:pt x="12150" y="16200"/>
                    <a:pt x="10800" y="16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74" name="Freeform 109"/>
            <p:cNvSpPr/>
            <p:nvPr/>
          </p:nvSpPr>
          <p:spPr>
            <a:xfrm>
              <a:off x="0" y="83173"/>
              <a:ext cx="590749" cy="588616"/>
            </a:xfrm>
            <a:custGeom>
              <a:avLst/>
              <a:gdLst/>
              <a:ahLst/>
              <a:cxnLst>
                <a:cxn ang="0">
                  <a:pos x="wd2" y="hd2"/>
                </a:cxn>
                <a:cxn ang="5400000">
                  <a:pos x="wd2" y="hd2"/>
                </a:cxn>
                <a:cxn ang="10800000">
                  <a:pos x="wd2" y="hd2"/>
                </a:cxn>
                <a:cxn ang="16200000">
                  <a:pos x="wd2" y="hd2"/>
                </a:cxn>
              </a:cxnLst>
              <a:rect l="0" t="0" r="r" b="b"/>
              <a:pathLst>
                <a:path w="21600" h="21600" extrusionOk="0">
                  <a:moveTo>
                    <a:pt x="18481" y="0"/>
                  </a:moveTo>
                  <a:lnTo>
                    <a:pt x="18481" y="4617"/>
                  </a:lnTo>
                  <a:lnTo>
                    <a:pt x="3119" y="4617"/>
                  </a:lnTo>
                  <a:lnTo>
                    <a:pt x="3119" y="0"/>
                  </a:lnTo>
                  <a:lnTo>
                    <a:pt x="0" y="0"/>
                  </a:lnTo>
                  <a:lnTo>
                    <a:pt x="0" y="21600"/>
                  </a:lnTo>
                  <a:lnTo>
                    <a:pt x="21600" y="21600"/>
                  </a:lnTo>
                  <a:lnTo>
                    <a:pt x="21600" y="0"/>
                  </a:lnTo>
                  <a:lnTo>
                    <a:pt x="18481" y="0"/>
                  </a:lnTo>
                  <a:close/>
                  <a:moveTo>
                    <a:pt x="10059" y="18157"/>
                  </a:moveTo>
                  <a:lnTo>
                    <a:pt x="8890" y="17374"/>
                  </a:lnTo>
                  <a:lnTo>
                    <a:pt x="4601" y="12757"/>
                  </a:lnTo>
                  <a:lnTo>
                    <a:pt x="6940" y="10800"/>
                  </a:lnTo>
                  <a:lnTo>
                    <a:pt x="10059" y="13930"/>
                  </a:lnTo>
                  <a:lnTo>
                    <a:pt x="16219" y="7748"/>
                  </a:lnTo>
                  <a:lnTo>
                    <a:pt x="18481" y="10017"/>
                  </a:lnTo>
                  <a:lnTo>
                    <a:pt x="10059" y="1815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81" name="Group 32"/>
          <p:cNvGrpSpPr/>
          <p:nvPr/>
        </p:nvGrpSpPr>
        <p:grpSpPr>
          <a:xfrm>
            <a:off x="12994192" y="5902940"/>
            <a:ext cx="756861" cy="806793"/>
            <a:chOff x="0" y="0"/>
            <a:chExt cx="756859" cy="806791"/>
          </a:xfrm>
        </p:grpSpPr>
        <p:sp>
          <p:nvSpPr>
            <p:cNvPr id="1476" name="Freeform 121"/>
            <p:cNvSpPr/>
            <p:nvPr/>
          </p:nvSpPr>
          <p:spPr>
            <a:xfrm>
              <a:off x="454640" y="302219"/>
              <a:ext cx="302220" cy="50457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500" y="0"/>
                    <a:pt x="0" y="2700"/>
                    <a:pt x="0" y="6480"/>
                  </a:cubicBezTo>
                  <a:cubicBezTo>
                    <a:pt x="0" y="8640"/>
                    <a:pt x="1800" y="10260"/>
                    <a:pt x="3600" y="11340"/>
                  </a:cubicBezTo>
                  <a:cubicBezTo>
                    <a:pt x="3600" y="21600"/>
                    <a:pt x="3600" y="21600"/>
                    <a:pt x="3600" y="21600"/>
                  </a:cubicBezTo>
                  <a:cubicBezTo>
                    <a:pt x="10800" y="17280"/>
                    <a:pt x="10800" y="17280"/>
                    <a:pt x="10800" y="17280"/>
                  </a:cubicBezTo>
                  <a:cubicBezTo>
                    <a:pt x="18000" y="21600"/>
                    <a:pt x="18000" y="21600"/>
                    <a:pt x="18000" y="21600"/>
                  </a:cubicBezTo>
                  <a:cubicBezTo>
                    <a:pt x="18000" y="11340"/>
                    <a:pt x="18000" y="11340"/>
                    <a:pt x="18000" y="11340"/>
                  </a:cubicBezTo>
                  <a:cubicBezTo>
                    <a:pt x="19800" y="10260"/>
                    <a:pt x="21600" y="8640"/>
                    <a:pt x="21600" y="6480"/>
                  </a:cubicBezTo>
                  <a:cubicBezTo>
                    <a:pt x="21600" y="2700"/>
                    <a:pt x="17100" y="0"/>
                    <a:pt x="10800" y="0"/>
                  </a:cubicBezTo>
                  <a:close/>
                  <a:moveTo>
                    <a:pt x="10800" y="10800"/>
                  </a:moveTo>
                  <a:cubicBezTo>
                    <a:pt x="7200" y="10800"/>
                    <a:pt x="3600" y="8640"/>
                    <a:pt x="3600" y="6480"/>
                  </a:cubicBezTo>
                  <a:cubicBezTo>
                    <a:pt x="3600" y="4320"/>
                    <a:pt x="7200" y="2160"/>
                    <a:pt x="10800" y="2160"/>
                  </a:cubicBezTo>
                  <a:cubicBezTo>
                    <a:pt x="14400" y="2160"/>
                    <a:pt x="18000" y="4320"/>
                    <a:pt x="18000" y="6480"/>
                  </a:cubicBezTo>
                  <a:cubicBezTo>
                    <a:pt x="18000" y="8640"/>
                    <a:pt x="14400" y="10800"/>
                    <a:pt x="108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77" name="Freeform 122"/>
            <p:cNvSpPr/>
            <p:nvPr/>
          </p:nvSpPr>
          <p:spPr>
            <a:xfrm>
              <a:off x="0" y="0"/>
              <a:ext cx="656997" cy="806792"/>
            </a:xfrm>
            <a:custGeom>
              <a:avLst/>
              <a:gdLst/>
              <a:ahLst/>
              <a:cxnLst>
                <a:cxn ang="0">
                  <a:pos x="wd2" y="hd2"/>
                </a:cxn>
                <a:cxn ang="5400000">
                  <a:pos x="wd2" y="hd2"/>
                </a:cxn>
                <a:cxn ang="10800000">
                  <a:pos x="wd2" y="hd2"/>
                </a:cxn>
                <a:cxn ang="16200000">
                  <a:pos x="wd2" y="hd2"/>
                </a:cxn>
              </a:cxnLst>
              <a:rect l="0" t="0" r="r" b="b"/>
              <a:pathLst>
                <a:path w="21600" h="21600" extrusionOk="0">
                  <a:moveTo>
                    <a:pt x="11232" y="18926"/>
                  </a:moveTo>
                  <a:lnTo>
                    <a:pt x="3283" y="18926"/>
                  </a:lnTo>
                  <a:lnTo>
                    <a:pt x="3283" y="2674"/>
                  </a:lnTo>
                  <a:lnTo>
                    <a:pt x="12442" y="2674"/>
                  </a:lnTo>
                  <a:lnTo>
                    <a:pt x="17453" y="6754"/>
                  </a:lnTo>
                  <a:lnTo>
                    <a:pt x="21600" y="6754"/>
                  </a:lnTo>
                  <a:lnTo>
                    <a:pt x="21600" y="6051"/>
                  </a:lnTo>
                  <a:lnTo>
                    <a:pt x="14083" y="0"/>
                  </a:lnTo>
                  <a:lnTo>
                    <a:pt x="0" y="0"/>
                  </a:lnTo>
                  <a:lnTo>
                    <a:pt x="0" y="21600"/>
                  </a:lnTo>
                  <a:lnTo>
                    <a:pt x="14083" y="21600"/>
                  </a:lnTo>
                  <a:lnTo>
                    <a:pt x="11232" y="1892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78" name="Rectangle 123"/>
            <p:cNvSpPr/>
            <p:nvPr/>
          </p:nvSpPr>
          <p:spPr>
            <a:xfrm>
              <a:off x="152423" y="252286"/>
              <a:ext cx="252287" cy="4993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79" name="Rectangle 124"/>
            <p:cNvSpPr/>
            <p:nvPr/>
          </p:nvSpPr>
          <p:spPr>
            <a:xfrm>
              <a:off x="152423" y="352149"/>
              <a:ext cx="252287" cy="5255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0" name="Rectangle 125"/>
            <p:cNvSpPr/>
            <p:nvPr/>
          </p:nvSpPr>
          <p:spPr>
            <a:xfrm>
              <a:off x="152423" y="454642"/>
              <a:ext cx="252287" cy="4993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87" name="Group 38"/>
          <p:cNvGrpSpPr/>
          <p:nvPr/>
        </p:nvGrpSpPr>
        <p:grpSpPr>
          <a:xfrm>
            <a:off x="17147556" y="5893160"/>
            <a:ext cx="915499" cy="826359"/>
            <a:chOff x="0" y="0"/>
            <a:chExt cx="915497" cy="826357"/>
          </a:xfrm>
        </p:grpSpPr>
        <p:sp>
          <p:nvSpPr>
            <p:cNvPr id="1482" name="Freeform 5"/>
            <p:cNvSpPr/>
            <p:nvPr/>
          </p:nvSpPr>
          <p:spPr>
            <a:xfrm>
              <a:off x="186713" y="646871"/>
              <a:ext cx="539662" cy="179487"/>
            </a:xfrm>
            <a:custGeom>
              <a:avLst/>
              <a:gdLst/>
              <a:ahLst/>
              <a:cxnLst>
                <a:cxn ang="0">
                  <a:pos x="wd2" y="hd2"/>
                </a:cxn>
                <a:cxn ang="5400000">
                  <a:pos x="wd2" y="hd2"/>
                </a:cxn>
                <a:cxn ang="10800000">
                  <a:pos x="wd2" y="hd2"/>
                </a:cxn>
                <a:cxn ang="16200000">
                  <a:pos x="wd2" y="hd2"/>
                </a:cxn>
              </a:cxnLst>
              <a:rect l="0" t="0" r="r" b="b"/>
              <a:pathLst>
                <a:path w="21600" h="21600" extrusionOk="0">
                  <a:moveTo>
                    <a:pt x="18000" y="0"/>
                  </a:moveTo>
                  <a:cubicBezTo>
                    <a:pt x="3600" y="0"/>
                    <a:pt x="3600" y="0"/>
                    <a:pt x="3600" y="0"/>
                  </a:cubicBezTo>
                  <a:cubicBezTo>
                    <a:pt x="1624" y="0"/>
                    <a:pt x="0" y="4771"/>
                    <a:pt x="0" y="10734"/>
                  </a:cubicBezTo>
                  <a:cubicBezTo>
                    <a:pt x="0" y="16829"/>
                    <a:pt x="1624" y="21600"/>
                    <a:pt x="3600" y="21600"/>
                  </a:cubicBezTo>
                  <a:cubicBezTo>
                    <a:pt x="18000" y="21600"/>
                    <a:pt x="18000" y="21600"/>
                    <a:pt x="18000" y="21600"/>
                  </a:cubicBezTo>
                  <a:cubicBezTo>
                    <a:pt x="19976" y="21600"/>
                    <a:pt x="21600" y="16829"/>
                    <a:pt x="21600" y="10734"/>
                  </a:cubicBezTo>
                  <a:cubicBezTo>
                    <a:pt x="21600" y="4771"/>
                    <a:pt x="19976" y="0"/>
                    <a:pt x="180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3" name="Freeform 6"/>
            <p:cNvSpPr/>
            <p:nvPr/>
          </p:nvSpPr>
          <p:spPr>
            <a:xfrm>
              <a:off x="0" y="0"/>
              <a:ext cx="915498" cy="770946"/>
            </a:xfrm>
            <a:custGeom>
              <a:avLst/>
              <a:gdLst/>
              <a:ahLst/>
              <a:cxnLst>
                <a:cxn ang="0">
                  <a:pos x="wd2" y="hd2"/>
                </a:cxn>
                <a:cxn ang="5400000">
                  <a:pos x="wd2" y="hd2"/>
                </a:cxn>
                <a:cxn ang="10800000">
                  <a:pos x="wd2" y="hd2"/>
                </a:cxn>
                <a:cxn ang="16200000">
                  <a:pos x="wd2" y="hd2"/>
                </a:cxn>
              </a:cxnLst>
              <a:rect l="0" t="0" r="r" b="b"/>
              <a:pathLst>
                <a:path w="21600" h="21600" extrusionOk="0">
                  <a:moveTo>
                    <a:pt x="18729" y="10185"/>
                  </a:moveTo>
                  <a:cubicBezTo>
                    <a:pt x="17177" y="10185"/>
                    <a:pt x="17177" y="10185"/>
                    <a:pt x="17177" y="10185"/>
                  </a:cubicBezTo>
                  <a:cubicBezTo>
                    <a:pt x="17177" y="0"/>
                    <a:pt x="17177" y="0"/>
                    <a:pt x="17177" y="0"/>
                  </a:cubicBezTo>
                  <a:cubicBezTo>
                    <a:pt x="4501" y="0"/>
                    <a:pt x="4501" y="0"/>
                    <a:pt x="4501" y="0"/>
                  </a:cubicBezTo>
                  <a:cubicBezTo>
                    <a:pt x="4501" y="10185"/>
                    <a:pt x="4501" y="10185"/>
                    <a:pt x="4501" y="10185"/>
                  </a:cubicBezTo>
                  <a:cubicBezTo>
                    <a:pt x="2871" y="10185"/>
                    <a:pt x="2871" y="10185"/>
                    <a:pt x="2871" y="10185"/>
                  </a:cubicBezTo>
                  <a:cubicBezTo>
                    <a:pt x="1268" y="10185"/>
                    <a:pt x="0" y="11723"/>
                    <a:pt x="0" y="13600"/>
                  </a:cubicBezTo>
                  <a:cubicBezTo>
                    <a:pt x="0" y="18185"/>
                    <a:pt x="0" y="18185"/>
                    <a:pt x="0" y="18185"/>
                  </a:cubicBezTo>
                  <a:cubicBezTo>
                    <a:pt x="0" y="20062"/>
                    <a:pt x="1268" y="21600"/>
                    <a:pt x="2871" y="21600"/>
                  </a:cubicBezTo>
                  <a:cubicBezTo>
                    <a:pt x="4010" y="21600"/>
                    <a:pt x="4010" y="21600"/>
                    <a:pt x="4010" y="21600"/>
                  </a:cubicBezTo>
                  <a:cubicBezTo>
                    <a:pt x="3932" y="21323"/>
                    <a:pt x="3880" y="20985"/>
                    <a:pt x="3880" y="20646"/>
                  </a:cubicBezTo>
                  <a:cubicBezTo>
                    <a:pt x="3880" y="18923"/>
                    <a:pt x="5070" y="17538"/>
                    <a:pt x="6519" y="17538"/>
                  </a:cubicBezTo>
                  <a:cubicBezTo>
                    <a:pt x="15004" y="17538"/>
                    <a:pt x="15004" y="17538"/>
                    <a:pt x="15004" y="17538"/>
                  </a:cubicBezTo>
                  <a:cubicBezTo>
                    <a:pt x="16452" y="17538"/>
                    <a:pt x="17642" y="18923"/>
                    <a:pt x="17642" y="20646"/>
                  </a:cubicBezTo>
                  <a:cubicBezTo>
                    <a:pt x="17642" y="20985"/>
                    <a:pt x="17590" y="21323"/>
                    <a:pt x="17513" y="21600"/>
                  </a:cubicBezTo>
                  <a:cubicBezTo>
                    <a:pt x="18729" y="21600"/>
                    <a:pt x="18729" y="21600"/>
                    <a:pt x="18729" y="21600"/>
                  </a:cubicBezTo>
                  <a:cubicBezTo>
                    <a:pt x="20307" y="21600"/>
                    <a:pt x="21600" y="20062"/>
                    <a:pt x="21600" y="18185"/>
                  </a:cubicBezTo>
                  <a:cubicBezTo>
                    <a:pt x="21600" y="13600"/>
                    <a:pt x="21600" y="13600"/>
                    <a:pt x="21600" y="13600"/>
                  </a:cubicBezTo>
                  <a:cubicBezTo>
                    <a:pt x="21600" y="11723"/>
                    <a:pt x="20307" y="10185"/>
                    <a:pt x="18729" y="10185"/>
                  </a:cubicBezTo>
                  <a:close/>
                  <a:moveTo>
                    <a:pt x="5018" y="615"/>
                  </a:moveTo>
                  <a:cubicBezTo>
                    <a:pt x="16659" y="615"/>
                    <a:pt x="16659" y="615"/>
                    <a:pt x="16659" y="615"/>
                  </a:cubicBezTo>
                  <a:cubicBezTo>
                    <a:pt x="16659" y="13046"/>
                    <a:pt x="16659" y="13046"/>
                    <a:pt x="16659" y="13046"/>
                  </a:cubicBezTo>
                  <a:cubicBezTo>
                    <a:pt x="5018" y="13046"/>
                    <a:pt x="5018" y="13046"/>
                    <a:pt x="5018" y="13046"/>
                  </a:cubicBezTo>
                  <a:lnTo>
                    <a:pt x="5018" y="615"/>
                  </a:lnTo>
                  <a:close/>
                  <a:moveTo>
                    <a:pt x="12262" y="15662"/>
                  </a:moveTo>
                  <a:cubicBezTo>
                    <a:pt x="9131" y="15662"/>
                    <a:pt x="9131" y="15662"/>
                    <a:pt x="9131" y="15662"/>
                  </a:cubicBezTo>
                  <a:cubicBezTo>
                    <a:pt x="9002" y="15662"/>
                    <a:pt x="8873" y="15508"/>
                    <a:pt x="8873" y="15354"/>
                  </a:cubicBezTo>
                  <a:cubicBezTo>
                    <a:pt x="8873" y="15169"/>
                    <a:pt x="9002" y="15046"/>
                    <a:pt x="9131" y="15046"/>
                  </a:cubicBezTo>
                  <a:cubicBezTo>
                    <a:pt x="12262" y="15046"/>
                    <a:pt x="12262" y="15046"/>
                    <a:pt x="12262" y="15046"/>
                  </a:cubicBezTo>
                  <a:cubicBezTo>
                    <a:pt x="12417" y="15046"/>
                    <a:pt x="12520" y="15169"/>
                    <a:pt x="12520" y="15354"/>
                  </a:cubicBezTo>
                  <a:cubicBezTo>
                    <a:pt x="12520" y="15508"/>
                    <a:pt x="12417" y="15662"/>
                    <a:pt x="12262" y="1566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4" name="Freeform 7"/>
            <p:cNvSpPr/>
            <p:nvPr/>
          </p:nvSpPr>
          <p:spPr>
            <a:xfrm>
              <a:off x="289104" y="145102"/>
              <a:ext cx="339699" cy="25401"/>
            </a:xfrm>
            <a:custGeom>
              <a:avLst/>
              <a:gdLst/>
              <a:ahLst/>
              <a:cxnLst>
                <a:cxn ang="0">
                  <a:pos x="wd2" y="hd2"/>
                </a:cxn>
                <a:cxn ang="5400000">
                  <a:pos x="wd2" y="hd2"/>
                </a:cxn>
                <a:cxn ang="10800000">
                  <a:pos x="wd2" y="hd2"/>
                </a:cxn>
                <a:cxn ang="16200000">
                  <a:pos x="wd2" y="hd2"/>
                </a:cxn>
              </a:cxnLst>
              <a:rect l="0" t="0" r="r" b="b"/>
              <a:pathLst>
                <a:path w="21600" h="21600" extrusionOk="0">
                  <a:moveTo>
                    <a:pt x="20903" y="0"/>
                  </a:moveTo>
                  <a:cubicBezTo>
                    <a:pt x="697" y="0"/>
                    <a:pt x="697" y="0"/>
                    <a:pt x="697" y="0"/>
                  </a:cubicBezTo>
                  <a:cubicBezTo>
                    <a:pt x="279" y="0"/>
                    <a:pt x="0" y="4320"/>
                    <a:pt x="0" y="10800"/>
                  </a:cubicBezTo>
                  <a:cubicBezTo>
                    <a:pt x="0" y="16200"/>
                    <a:pt x="279" y="21600"/>
                    <a:pt x="697" y="21600"/>
                  </a:cubicBezTo>
                  <a:cubicBezTo>
                    <a:pt x="20903" y="21600"/>
                    <a:pt x="20903" y="21600"/>
                    <a:pt x="20903" y="21600"/>
                  </a:cubicBezTo>
                  <a:cubicBezTo>
                    <a:pt x="21321" y="21600"/>
                    <a:pt x="21600" y="16200"/>
                    <a:pt x="21600" y="10800"/>
                  </a:cubicBezTo>
                  <a:cubicBezTo>
                    <a:pt x="21600" y="4320"/>
                    <a:pt x="21321" y="0"/>
                    <a:pt x="2090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5" name="Freeform 8"/>
            <p:cNvSpPr/>
            <p:nvPr/>
          </p:nvSpPr>
          <p:spPr>
            <a:xfrm>
              <a:off x="289104" y="214368"/>
              <a:ext cx="339699" cy="25401"/>
            </a:xfrm>
            <a:custGeom>
              <a:avLst/>
              <a:gdLst/>
              <a:ahLst/>
              <a:cxnLst>
                <a:cxn ang="0">
                  <a:pos x="wd2" y="hd2"/>
                </a:cxn>
                <a:cxn ang="5400000">
                  <a:pos x="wd2" y="hd2"/>
                </a:cxn>
                <a:cxn ang="10800000">
                  <a:pos x="wd2" y="hd2"/>
                </a:cxn>
                <a:cxn ang="16200000">
                  <a:pos x="wd2" y="hd2"/>
                </a:cxn>
              </a:cxnLst>
              <a:rect l="0" t="0" r="r" b="b"/>
              <a:pathLst>
                <a:path w="21600" h="21600" extrusionOk="0">
                  <a:moveTo>
                    <a:pt x="20903" y="0"/>
                  </a:moveTo>
                  <a:cubicBezTo>
                    <a:pt x="697" y="0"/>
                    <a:pt x="697" y="0"/>
                    <a:pt x="697" y="0"/>
                  </a:cubicBezTo>
                  <a:cubicBezTo>
                    <a:pt x="279" y="0"/>
                    <a:pt x="0" y="5400"/>
                    <a:pt x="0" y="10800"/>
                  </a:cubicBezTo>
                  <a:cubicBezTo>
                    <a:pt x="0" y="17280"/>
                    <a:pt x="279" y="21600"/>
                    <a:pt x="697" y="21600"/>
                  </a:cubicBezTo>
                  <a:cubicBezTo>
                    <a:pt x="20903" y="21600"/>
                    <a:pt x="20903" y="21600"/>
                    <a:pt x="20903" y="21600"/>
                  </a:cubicBezTo>
                  <a:cubicBezTo>
                    <a:pt x="21321" y="21600"/>
                    <a:pt x="21600" y="17280"/>
                    <a:pt x="21600" y="10800"/>
                  </a:cubicBezTo>
                  <a:cubicBezTo>
                    <a:pt x="21600" y="5400"/>
                    <a:pt x="21321" y="0"/>
                    <a:pt x="2090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6" name="Freeform 9"/>
            <p:cNvSpPr/>
            <p:nvPr/>
          </p:nvSpPr>
          <p:spPr>
            <a:xfrm>
              <a:off x="289104" y="284836"/>
              <a:ext cx="339699" cy="25401"/>
            </a:xfrm>
            <a:custGeom>
              <a:avLst/>
              <a:gdLst/>
              <a:ahLst/>
              <a:cxnLst>
                <a:cxn ang="0">
                  <a:pos x="wd2" y="hd2"/>
                </a:cxn>
                <a:cxn ang="5400000">
                  <a:pos x="wd2" y="hd2"/>
                </a:cxn>
                <a:cxn ang="10800000">
                  <a:pos x="wd2" y="hd2"/>
                </a:cxn>
                <a:cxn ang="16200000">
                  <a:pos x="wd2" y="hd2"/>
                </a:cxn>
              </a:cxnLst>
              <a:rect l="0" t="0" r="r" b="b"/>
              <a:pathLst>
                <a:path w="21600" h="21600" extrusionOk="0">
                  <a:moveTo>
                    <a:pt x="20903" y="0"/>
                  </a:moveTo>
                  <a:cubicBezTo>
                    <a:pt x="697" y="0"/>
                    <a:pt x="697" y="0"/>
                    <a:pt x="697" y="0"/>
                  </a:cubicBezTo>
                  <a:cubicBezTo>
                    <a:pt x="279" y="0"/>
                    <a:pt x="0" y="4320"/>
                    <a:pt x="0" y="10800"/>
                  </a:cubicBezTo>
                  <a:cubicBezTo>
                    <a:pt x="0" y="16200"/>
                    <a:pt x="279" y="21600"/>
                    <a:pt x="697" y="21600"/>
                  </a:cubicBezTo>
                  <a:cubicBezTo>
                    <a:pt x="20903" y="21600"/>
                    <a:pt x="20903" y="21600"/>
                    <a:pt x="20903" y="21600"/>
                  </a:cubicBezTo>
                  <a:cubicBezTo>
                    <a:pt x="21321" y="21600"/>
                    <a:pt x="21600" y="16200"/>
                    <a:pt x="21600" y="10800"/>
                  </a:cubicBezTo>
                  <a:cubicBezTo>
                    <a:pt x="21600" y="4320"/>
                    <a:pt x="21321" y="0"/>
                    <a:pt x="2090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93" name="Group 44"/>
          <p:cNvGrpSpPr/>
          <p:nvPr/>
        </p:nvGrpSpPr>
        <p:grpSpPr>
          <a:xfrm>
            <a:off x="10928181" y="837397"/>
            <a:ext cx="605633" cy="731764"/>
            <a:chOff x="0" y="0"/>
            <a:chExt cx="605631" cy="731762"/>
          </a:xfrm>
        </p:grpSpPr>
        <p:sp>
          <p:nvSpPr>
            <p:cNvPr id="1488" name="Freeform 19"/>
            <p:cNvSpPr/>
            <p:nvPr/>
          </p:nvSpPr>
          <p:spPr>
            <a:xfrm>
              <a:off x="0" y="-1"/>
              <a:ext cx="481503" cy="622650"/>
            </a:xfrm>
            <a:custGeom>
              <a:avLst/>
              <a:gdLst/>
              <a:ahLst/>
              <a:cxnLst>
                <a:cxn ang="0">
                  <a:pos x="wd2" y="hd2"/>
                </a:cxn>
                <a:cxn ang="5400000">
                  <a:pos x="wd2" y="hd2"/>
                </a:cxn>
                <a:cxn ang="10800000">
                  <a:pos x="wd2" y="hd2"/>
                </a:cxn>
                <a:cxn ang="16200000">
                  <a:pos x="wd2" y="hd2"/>
                </a:cxn>
              </a:cxnLst>
              <a:rect l="0" t="0" r="r" b="b"/>
              <a:pathLst>
                <a:path w="21600" h="21600" extrusionOk="0">
                  <a:moveTo>
                    <a:pt x="21600" y="18197"/>
                  </a:moveTo>
                  <a:lnTo>
                    <a:pt x="21600" y="0"/>
                  </a:lnTo>
                  <a:lnTo>
                    <a:pt x="0" y="0"/>
                  </a:lnTo>
                  <a:lnTo>
                    <a:pt x="0" y="21600"/>
                  </a:lnTo>
                  <a:lnTo>
                    <a:pt x="17199" y="21600"/>
                  </a:lnTo>
                  <a:lnTo>
                    <a:pt x="21600" y="18197"/>
                  </a:lnTo>
                  <a:close/>
                  <a:moveTo>
                    <a:pt x="17379" y="18301"/>
                  </a:moveTo>
                  <a:lnTo>
                    <a:pt x="19714" y="18301"/>
                  </a:lnTo>
                  <a:lnTo>
                    <a:pt x="17379" y="20107"/>
                  </a:lnTo>
                  <a:lnTo>
                    <a:pt x="17379" y="18301"/>
                  </a:lnTo>
                  <a:close/>
                  <a:moveTo>
                    <a:pt x="1257" y="972"/>
                  </a:moveTo>
                  <a:lnTo>
                    <a:pt x="20343" y="972"/>
                  </a:lnTo>
                  <a:lnTo>
                    <a:pt x="20343" y="17329"/>
                  </a:lnTo>
                  <a:lnTo>
                    <a:pt x="16121" y="17329"/>
                  </a:lnTo>
                  <a:lnTo>
                    <a:pt x="16121" y="20628"/>
                  </a:lnTo>
                  <a:lnTo>
                    <a:pt x="1257" y="20628"/>
                  </a:lnTo>
                  <a:lnTo>
                    <a:pt x="1257" y="97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89" name="Freeform 20"/>
            <p:cNvSpPr/>
            <p:nvPr/>
          </p:nvSpPr>
          <p:spPr>
            <a:xfrm>
              <a:off x="126131" y="113117"/>
              <a:ext cx="479501" cy="618646"/>
            </a:xfrm>
            <a:custGeom>
              <a:avLst/>
              <a:gdLst/>
              <a:ahLst/>
              <a:cxnLst>
                <a:cxn ang="0">
                  <a:pos x="wd2" y="hd2"/>
                </a:cxn>
                <a:cxn ang="5400000">
                  <a:pos x="wd2" y="hd2"/>
                </a:cxn>
                <a:cxn ang="10800000">
                  <a:pos x="wd2" y="hd2"/>
                </a:cxn>
                <a:cxn ang="16200000">
                  <a:pos x="wd2" y="hd2"/>
                </a:cxn>
              </a:cxnLst>
              <a:rect l="0" t="0" r="r" b="b"/>
              <a:pathLst>
                <a:path w="21600" h="21600" extrusionOk="0">
                  <a:moveTo>
                    <a:pt x="16865" y="0"/>
                  </a:moveTo>
                  <a:lnTo>
                    <a:pt x="16865" y="979"/>
                  </a:lnTo>
                  <a:lnTo>
                    <a:pt x="20337" y="979"/>
                  </a:lnTo>
                  <a:lnTo>
                    <a:pt x="20337" y="17336"/>
                  </a:lnTo>
                  <a:lnTo>
                    <a:pt x="16144" y="17336"/>
                  </a:lnTo>
                  <a:lnTo>
                    <a:pt x="16144" y="20621"/>
                  </a:lnTo>
                  <a:lnTo>
                    <a:pt x="1263" y="20621"/>
                  </a:lnTo>
                  <a:lnTo>
                    <a:pt x="1263" y="18454"/>
                  </a:lnTo>
                  <a:lnTo>
                    <a:pt x="0" y="18454"/>
                  </a:lnTo>
                  <a:lnTo>
                    <a:pt x="0" y="21600"/>
                  </a:lnTo>
                  <a:lnTo>
                    <a:pt x="17181" y="21600"/>
                  </a:lnTo>
                  <a:lnTo>
                    <a:pt x="21600" y="18280"/>
                  </a:lnTo>
                  <a:lnTo>
                    <a:pt x="21600" y="0"/>
                  </a:lnTo>
                  <a:lnTo>
                    <a:pt x="16865" y="0"/>
                  </a:lnTo>
                  <a:close/>
                  <a:moveTo>
                    <a:pt x="19706" y="18315"/>
                  </a:moveTo>
                  <a:lnTo>
                    <a:pt x="17406" y="20097"/>
                  </a:lnTo>
                  <a:lnTo>
                    <a:pt x="17406" y="18315"/>
                  </a:lnTo>
                  <a:lnTo>
                    <a:pt x="19706" y="1831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0" name="Freeform 21"/>
            <p:cNvSpPr/>
            <p:nvPr/>
          </p:nvSpPr>
          <p:spPr>
            <a:xfrm>
              <a:off x="119123" y="176183"/>
              <a:ext cx="243255" cy="28030"/>
            </a:xfrm>
            <a:custGeom>
              <a:avLst/>
              <a:gdLst/>
              <a:ahLst/>
              <a:cxnLst>
                <a:cxn ang="0">
                  <a:pos x="wd2" y="hd2"/>
                </a:cxn>
                <a:cxn ang="5400000">
                  <a:pos x="wd2" y="hd2"/>
                </a:cxn>
                <a:cxn ang="10800000">
                  <a:pos x="wd2" y="hd2"/>
                </a:cxn>
                <a:cxn ang="16200000">
                  <a:pos x="wd2" y="hd2"/>
                </a:cxn>
              </a:cxnLst>
              <a:rect l="0" t="0" r="r" b="b"/>
              <a:pathLst>
                <a:path w="21600" h="21600" extrusionOk="0">
                  <a:moveTo>
                    <a:pt x="1249" y="21600"/>
                  </a:moveTo>
                  <a:cubicBezTo>
                    <a:pt x="20351" y="21600"/>
                    <a:pt x="20351" y="21600"/>
                    <a:pt x="20351" y="21600"/>
                  </a:cubicBezTo>
                  <a:cubicBezTo>
                    <a:pt x="20976" y="21600"/>
                    <a:pt x="21600" y="17280"/>
                    <a:pt x="21600" y="10800"/>
                  </a:cubicBezTo>
                  <a:cubicBezTo>
                    <a:pt x="21600" y="5400"/>
                    <a:pt x="20976" y="0"/>
                    <a:pt x="20351" y="0"/>
                  </a:cubicBezTo>
                  <a:cubicBezTo>
                    <a:pt x="1249" y="0"/>
                    <a:pt x="1249" y="0"/>
                    <a:pt x="1249" y="0"/>
                  </a:cubicBezTo>
                  <a:cubicBezTo>
                    <a:pt x="624" y="0"/>
                    <a:pt x="0" y="5400"/>
                    <a:pt x="0" y="10800"/>
                  </a:cubicBezTo>
                  <a:cubicBezTo>
                    <a:pt x="0" y="17280"/>
                    <a:pt x="624" y="21600"/>
                    <a:pt x="1249"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1" name="Freeform 22"/>
            <p:cNvSpPr/>
            <p:nvPr/>
          </p:nvSpPr>
          <p:spPr>
            <a:xfrm>
              <a:off x="119123" y="279290"/>
              <a:ext cx="243255" cy="28030"/>
            </a:xfrm>
            <a:custGeom>
              <a:avLst/>
              <a:gdLst/>
              <a:ahLst/>
              <a:cxnLst>
                <a:cxn ang="0">
                  <a:pos x="wd2" y="hd2"/>
                </a:cxn>
                <a:cxn ang="5400000">
                  <a:pos x="wd2" y="hd2"/>
                </a:cxn>
                <a:cxn ang="10800000">
                  <a:pos x="wd2" y="hd2"/>
                </a:cxn>
                <a:cxn ang="16200000">
                  <a:pos x="wd2" y="hd2"/>
                </a:cxn>
              </a:cxnLst>
              <a:rect l="0" t="0" r="r" b="b"/>
              <a:pathLst>
                <a:path w="21600" h="21600" extrusionOk="0">
                  <a:moveTo>
                    <a:pt x="1249" y="21600"/>
                  </a:moveTo>
                  <a:cubicBezTo>
                    <a:pt x="20351" y="21600"/>
                    <a:pt x="20351" y="21600"/>
                    <a:pt x="20351" y="21600"/>
                  </a:cubicBezTo>
                  <a:cubicBezTo>
                    <a:pt x="20976" y="21600"/>
                    <a:pt x="21600" y="17280"/>
                    <a:pt x="21600" y="10800"/>
                  </a:cubicBezTo>
                  <a:cubicBezTo>
                    <a:pt x="21600" y="5400"/>
                    <a:pt x="20976" y="0"/>
                    <a:pt x="20351" y="0"/>
                  </a:cubicBezTo>
                  <a:cubicBezTo>
                    <a:pt x="1249" y="0"/>
                    <a:pt x="1249" y="0"/>
                    <a:pt x="1249" y="0"/>
                  </a:cubicBezTo>
                  <a:cubicBezTo>
                    <a:pt x="624" y="0"/>
                    <a:pt x="0" y="5400"/>
                    <a:pt x="0" y="10800"/>
                  </a:cubicBezTo>
                  <a:cubicBezTo>
                    <a:pt x="0" y="17280"/>
                    <a:pt x="624" y="21600"/>
                    <a:pt x="1249"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2" name="Freeform 23"/>
            <p:cNvSpPr/>
            <p:nvPr/>
          </p:nvSpPr>
          <p:spPr>
            <a:xfrm>
              <a:off x="119123" y="384400"/>
              <a:ext cx="243255" cy="28030"/>
            </a:xfrm>
            <a:custGeom>
              <a:avLst/>
              <a:gdLst/>
              <a:ahLst/>
              <a:cxnLst>
                <a:cxn ang="0">
                  <a:pos x="wd2" y="hd2"/>
                </a:cxn>
                <a:cxn ang="5400000">
                  <a:pos x="wd2" y="hd2"/>
                </a:cxn>
                <a:cxn ang="10800000">
                  <a:pos x="wd2" y="hd2"/>
                </a:cxn>
                <a:cxn ang="16200000">
                  <a:pos x="wd2" y="hd2"/>
                </a:cxn>
              </a:cxnLst>
              <a:rect l="0" t="0" r="r" b="b"/>
              <a:pathLst>
                <a:path w="21600" h="21600" extrusionOk="0">
                  <a:moveTo>
                    <a:pt x="20351" y="0"/>
                  </a:moveTo>
                  <a:cubicBezTo>
                    <a:pt x="1249" y="0"/>
                    <a:pt x="1249" y="0"/>
                    <a:pt x="1249" y="0"/>
                  </a:cubicBezTo>
                  <a:cubicBezTo>
                    <a:pt x="624" y="0"/>
                    <a:pt x="0" y="4320"/>
                    <a:pt x="0" y="10800"/>
                  </a:cubicBezTo>
                  <a:cubicBezTo>
                    <a:pt x="0" y="16200"/>
                    <a:pt x="624" y="21600"/>
                    <a:pt x="1249" y="21600"/>
                  </a:cubicBezTo>
                  <a:cubicBezTo>
                    <a:pt x="20351" y="21600"/>
                    <a:pt x="20351" y="21600"/>
                    <a:pt x="20351" y="21600"/>
                  </a:cubicBezTo>
                  <a:cubicBezTo>
                    <a:pt x="20976" y="21600"/>
                    <a:pt x="21600" y="16200"/>
                    <a:pt x="21600" y="10800"/>
                  </a:cubicBezTo>
                  <a:cubicBezTo>
                    <a:pt x="21600" y="4320"/>
                    <a:pt x="20976" y="0"/>
                    <a:pt x="2035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497" name="Group 50"/>
          <p:cNvGrpSpPr/>
          <p:nvPr/>
        </p:nvGrpSpPr>
        <p:grpSpPr>
          <a:xfrm>
            <a:off x="2595797" y="4288735"/>
            <a:ext cx="847449" cy="564377"/>
            <a:chOff x="0" y="0"/>
            <a:chExt cx="847447" cy="564376"/>
          </a:xfrm>
        </p:grpSpPr>
        <p:sp>
          <p:nvSpPr>
            <p:cNvPr id="1494" name="Freeform 5"/>
            <p:cNvSpPr/>
            <p:nvPr/>
          </p:nvSpPr>
          <p:spPr>
            <a:xfrm>
              <a:off x="0" y="-1"/>
              <a:ext cx="559069" cy="564378"/>
            </a:xfrm>
            <a:custGeom>
              <a:avLst/>
              <a:gdLst/>
              <a:ahLst/>
              <a:cxnLst>
                <a:cxn ang="0">
                  <a:pos x="wd2" y="hd2"/>
                </a:cxn>
                <a:cxn ang="5400000">
                  <a:pos x="wd2" y="hd2"/>
                </a:cxn>
                <a:cxn ang="10800000">
                  <a:pos x="wd2" y="hd2"/>
                </a:cxn>
                <a:cxn ang="16200000">
                  <a:pos x="wd2" y="hd2"/>
                </a:cxn>
              </a:cxnLst>
              <a:rect l="0" t="0" r="r" b="b"/>
              <a:pathLst>
                <a:path w="21600" h="21600" extrusionOk="0">
                  <a:moveTo>
                    <a:pt x="19309" y="7200"/>
                  </a:moveTo>
                  <a:cubicBezTo>
                    <a:pt x="18982" y="6382"/>
                    <a:pt x="18982" y="6382"/>
                    <a:pt x="18982" y="6382"/>
                  </a:cubicBezTo>
                  <a:cubicBezTo>
                    <a:pt x="19309" y="6055"/>
                    <a:pt x="19800" y="5727"/>
                    <a:pt x="20127" y="5400"/>
                  </a:cubicBezTo>
                  <a:cubicBezTo>
                    <a:pt x="19636" y="4582"/>
                    <a:pt x="18982" y="3764"/>
                    <a:pt x="18491" y="3273"/>
                  </a:cubicBezTo>
                  <a:cubicBezTo>
                    <a:pt x="18000" y="3436"/>
                    <a:pt x="17509" y="3764"/>
                    <a:pt x="17018" y="3927"/>
                  </a:cubicBezTo>
                  <a:cubicBezTo>
                    <a:pt x="16855" y="3764"/>
                    <a:pt x="16691" y="3600"/>
                    <a:pt x="16364" y="3436"/>
                  </a:cubicBezTo>
                  <a:cubicBezTo>
                    <a:pt x="16200" y="3273"/>
                    <a:pt x="15873" y="3109"/>
                    <a:pt x="15709" y="2945"/>
                  </a:cubicBezTo>
                  <a:cubicBezTo>
                    <a:pt x="15873" y="2455"/>
                    <a:pt x="16036" y="1964"/>
                    <a:pt x="16036" y="1473"/>
                  </a:cubicBezTo>
                  <a:cubicBezTo>
                    <a:pt x="15218" y="982"/>
                    <a:pt x="14400" y="655"/>
                    <a:pt x="13582" y="327"/>
                  </a:cubicBezTo>
                  <a:cubicBezTo>
                    <a:pt x="13255" y="818"/>
                    <a:pt x="13091" y="1309"/>
                    <a:pt x="12764" y="1800"/>
                  </a:cubicBezTo>
                  <a:cubicBezTo>
                    <a:pt x="12436" y="1636"/>
                    <a:pt x="12273" y="1636"/>
                    <a:pt x="11945" y="1636"/>
                  </a:cubicBezTo>
                  <a:cubicBezTo>
                    <a:pt x="11618" y="1473"/>
                    <a:pt x="11291" y="1473"/>
                    <a:pt x="11127" y="1473"/>
                  </a:cubicBezTo>
                  <a:cubicBezTo>
                    <a:pt x="10964" y="982"/>
                    <a:pt x="10800" y="491"/>
                    <a:pt x="10636" y="0"/>
                  </a:cubicBezTo>
                  <a:cubicBezTo>
                    <a:pt x="9818" y="0"/>
                    <a:pt x="8836" y="164"/>
                    <a:pt x="8018" y="327"/>
                  </a:cubicBezTo>
                  <a:cubicBezTo>
                    <a:pt x="8018" y="982"/>
                    <a:pt x="7855" y="1473"/>
                    <a:pt x="8018" y="1964"/>
                  </a:cubicBezTo>
                  <a:cubicBezTo>
                    <a:pt x="7200" y="2291"/>
                    <a:pt x="7200" y="2291"/>
                    <a:pt x="7200" y="2291"/>
                  </a:cubicBezTo>
                  <a:cubicBezTo>
                    <a:pt x="6382" y="2618"/>
                    <a:pt x="6382" y="2618"/>
                    <a:pt x="6382" y="2618"/>
                  </a:cubicBezTo>
                  <a:cubicBezTo>
                    <a:pt x="6055" y="2291"/>
                    <a:pt x="5564" y="1964"/>
                    <a:pt x="5236" y="1473"/>
                  </a:cubicBezTo>
                  <a:cubicBezTo>
                    <a:pt x="4418" y="1964"/>
                    <a:pt x="3764" y="2618"/>
                    <a:pt x="3109" y="3109"/>
                  </a:cubicBezTo>
                  <a:cubicBezTo>
                    <a:pt x="3273" y="3600"/>
                    <a:pt x="3600" y="4091"/>
                    <a:pt x="3927" y="4582"/>
                  </a:cubicBezTo>
                  <a:cubicBezTo>
                    <a:pt x="3764" y="4745"/>
                    <a:pt x="3436" y="4909"/>
                    <a:pt x="3273" y="5236"/>
                  </a:cubicBezTo>
                  <a:cubicBezTo>
                    <a:pt x="3109" y="5400"/>
                    <a:pt x="2945" y="5727"/>
                    <a:pt x="2782" y="5891"/>
                  </a:cubicBezTo>
                  <a:cubicBezTo>
                    <a:pt x="2291" y="5727"/>
                    <a:pt x="1800" y="5727"/>
                    <a:pt x="1309" y="5564"/>
                  </a:cubicBezTo>
                  <a:cubicBezTo>
                    <a:pt x="818" y="6382"/>
                    <a:pt x="491" y="7200"/>
                    <a:pt x="327" y="8018"/>
                  </a:cubicBezTo>
                  <a:cubicBezTo>
                    <a:pt x="818" y="8345"/>
                    <a:pt x="1145" y="8509"/>
                    <a:pt x="1636" y="8836"/>
                  </a:cubicBezTo>
                  <a:cubicBezTo>
                    <a:pt x="1636" y="9164"/>
                    <a:pt x="1636" y="9327"/>
                    <a:pt x="1473" y="9655"/>
                  </a:cubicBezTo>
                  <a:cubicBezTo>
                    <a:pt x="1473" y="9982"/>
                    <a:pt x="1473" y="10309"/>
                    <a:pt x="1473" y="10473"/>
                  </a:cubicBezTo>
                  <a:cubicBezTo>
                    <a:pt x="982" y="10636"/>
                    <a:pt x="491" y="10800"/>
                    <a:pt x="0" y="10964"/>
                  </a:cubicBezTo>
                  <a:cubicBezTo>
                    <a:pt x="0" y="11945"/>
                    <a:pt x="0" y="12764"/>
                    <a:pt x="327" y="13582"/>
                  </a:cubicBezTo>
                  <a:cubicBezTo>
                    <a:pt x="818" y="13745"/>
                    <a:pt x="1309" y="13745"/>
                    <a:pt x="1800" y="13582"/>
                  </a:cubicBezTo>
                  <a:cubicBezTo>
                    <a:pt x="2127" y="14400"/>
                    <a:pt x="2127" y="14400"/>
                    <a:pt x="2127" y="14400"/>
                  </a:cubicBezTo>
                  <a:cubicBezTo>
                    <a:pt x="2455" y="15218"/>
                    <a:pt x="2455" y="15218"/>
                    <a:pt x="2455" y="15218"/>
                  </a:cubicBezTo>
                  <a:cubicBezTo>
                    <a:pt x="2127" y="15545"/>
                    <a:pt x="1800" y="16036"/>
                    <a:pt x="1473" y="16364"/>
                  </a:cubicBezTo>
                  <a:cubicBezTo>
                    <a:pt x="1964" y="17182"/>
                    <a:pt x="2455" y="17836"/>
                    <a:pt x="3109" y="18491"/>
                  </a:cubicBezTo>
                  <a:cubicBezTo>
                    <a:pt x="3600" y="18327"/>
                    <a:pt x="4091" y="18000"/>
                    <a:pt x="4418" y="17673"/>
                  </a:cubicBezTo>
                  <a:cubicBezTo>
                    <a:pt x="4745" y="17836"/>
                    <a:pt x="4909" y="18164"/>
                    <a:pt x="5073" y="18327"/>
                  </a:cubicBezTo>
                  <a:cubicBezTo>
                    <a:pt x="5400" y="18491"/>
                    <a:pt x="5564" y="18655"/>
                    <a:pt x="5891" y="18818"/>
                  </a:cubicBezTo>
                  <a:cubicBezTo>
                    <a:pt x="5727" y="19309"/>
                    <a:pt x="5564" y="19800"/>
                    <a:pt x="5400" y="20291"/>
                  </a:cubicBezTo>
                  <a:cubicBezTo>
                    <a:pt x="6218" y="20782"/>
                    <a:pt x="7036" y="21109"/>
                    <a:pt x="8018" y="21273"/>
                  </a:cubicBezTo>
                  <a:cubicBezTo>
                    <a:pt x="8182" y="20782"/>
                    <a:pt x="8509" y="20455"/>
                    <a:pt x="8673" y="19964"/>
                  </a:cubicBezTo>
                  <a:cubicBezTo>
                    <a:pt x="9000" y="19964"/>
                    <a:pt x="9327" y="20127"/>
                    <a:pt x="9655" y="20127"/>
                  </a:cubicBezTo>
                  <a:cubicBezTo>
                    <a:pt x="9818" y="20127"/>
                    <a:pt x="10145" y="20127"/>
                    <a:pt x="10473" y="20127"/>
                  </a:cubicBezTo>
                  <a:cubicBezTo>
                    <a:pt x="10636" y="20618"/>
                    <a:pt x="10800" y="21273"/>
                    <a:pt x="10964" y="21600"/>
                  </a:cubicBezTo>
                  <a:cubicBezTo>
                    <a:pt x="11782" y="21600"/>
                    <a:pt x="12764" y="21600"/>
                    <a:pt x="13582" y="21273"/>
                  </a:cubicBezTo>
                  <a:cubicBezTo>
                    <a:pt x="13582" y="20782"/>
                    <a:pt x="13582" y="20291"/>
                    <a:pt x="13582" y="19800"/>
                  </a:cubicBezTo>
                  <a:cubicBezTo>
                    <a:pt x="14400" y="19473"/>
                    <a:pt x="14400" y="19473"/>
                    <a:pt x="14400" y="19473"/>
                  </a:cubicBezTo>
                  <a:cubicBezTo>
                    <a:pt x="15218" y="19145"/>
                    <a:pt x="15218" y="19145"/>
                    <a:pt x="15218" y="19145"/>
                  </a:cubicBezTo>
                  <a:cubicBezTo>
                    <a:pt x="15545" y="19473"/>
                    <a:pt x="15873" y="19800"/>
                    <a:pt x="16364" y="20127"/>
                  </a:cubicBezTo>
                  <a:cubicBezTo>
                    <a:pt x="17018" y="19800"/>
                    <a:pt x="17836" y="19145"/>
                    <a:pt x="18491" y="18491"/>
                  </a:cubicBezTo>
                  <a:cubicBezTo>
                    <a:pt x="18164" y="18000"/>
                    <a:pt x="17836" y="17673"/>
                    <a:pt x="17673" y="17182"/>
                  </a:cubicBezTo>
                  <a:cubicBezTo>
                    <a:pt x="17836" y="16855"/>
                    <a:pt x="18000" y="16691"/>
                    <a:pt x="18164" y="16527"/>
                  </a:cubicBezTo>
                  <a:cubicBezTo>
                    <a:pt x="18327" y="16200"/>
                    <a:pt x="18491" y="16036"/>
                    <a:pt x="18655" y="15709"/>
                  </a:cubicBezTo>
                  <a:cubicBezTo>
                    <a:pt x="19145" y="15873"/>
                    <a:pt x="19636" y="16036"/>
                    <a:pt x="20127" y="16200"/>
                  </a:cubicBezTo>
                  <a:cubicBezTo>
                    <a:pt x="20618" y="15382"/>
                    <a:pt x="20945" y="14564"/>
                    <a:pt x="21273" y="13582"/>
                  </a:cubicBezTo>
                  <a:cubicBezTo>
                    <a:pt x="20782" y="13418"/>
                    <a:pt x="20291" y="13091"/>
                    <a:pt x="19800" y="12927"/>
                  </a:cubicBezTo>
                  <a:cubicBezTo>
                    <a:pt x="19964" y="12600"/>
                    <a:pt x="19964" y="12273"/>
                    <a:pt x="19964" y="11945"/>
                  </a:cubicBezTo>
                  <a:cubicBezTo>
                    <a:pt x="20127" y="11782"/>
                    <a:pt x="20127" y="11455"/>
                    <a:pt x="20127" y="11127"/>
                  </a:cubicBezTo>
                  <a:cubicBezTo>
                    <a:pt x="20618" y="10964"/>
                    <a:pt x="21109" y="10964"/>
                    <a:pt x="21600" y="10800"/>
                  </a:cubicBezTo>
                  <a:cubicBezTo>
                    <a:pt x="21600" y="9818"/>
                    <a:pt x="21436" y="8836"/>
                    <a:pt x="21273" y="8018"/>
                  </a:cubicBezTo>
                  <a:cubicBezTo>
                    <a:pt x="20618" y="8018"/>
                    <a:pt x="20127" y="8018"/>
                    <a:pt x="19636" y="8018"/>
                  </a:cubicBezTo>
                  <a:lnTo>
                    <a:pt x="19309" y="7200"/>
                  </a:lnTo>
                  <a:close/>
                  <a:moveTo>
                    <a:pt x="14891" y="14073"/>
                  </a:moveTo>
                  <a:cubicBezTo>
                    <a:pt x="14400" y="14727"/>
                    <a:pt x="13582" y="15382"/>
                    <a:pt x="12764" y="15709"/>
                  </a:cubicBezTo>
                  <a:cubicBezTo>
                    <a:pt x="11945" y="16036"/>
                    <a:pt x="10964" y="16200"/>
                    <a:pt x="10145" y="16036"/>
                  </a:cubicBezTo>
                  <a:cubicBezTo>
                    <a:pt x="9164" y="15873"/>
                    <a:pt x="8345" y="15545"/>
                    <a:pt x="7527" y="15055"/>
                  </a:cubicBezTo>
                  <a:cubicBezTo>
                    <a:pt x="6873" y="14564"/>
                    <a:pt x="6218" y="13745"/>
                    <a:pt x="5891" y="12927"/>
                  </a:cubicBezTo>
                  <a:cubicBezTo>
                    <a:pt x="5564" y="12109"/>
                    <a:pt x="5400" y="11127"/>
                    <a:pt x="5564" y="10145"/>
                  </a:cubicBezTo>
                  <a:cubicBezTo>
                    <a:pt x="5727" y="9327"/>
                    <a:pt x="6055" y="8345"/>
                    <a:pt x="6545" y="7691"/>
                  </a:cubicBezTo>
                  <a:cubicBezTo>
                    <a:pt x="7200" y="6873"/>
                    <a:pt x="7855" y="6382"/>
                    <a:pt x="8673" y="6055"/>
                  </a:cubicBezTo>
                  <a:cubicBezTo>
                    <a:pt x="9655" y="5727"/>
                    <a:pt x="10473" y="5564"/>
                    <a:pt x="11455" y="5564"/>
                  </a:cubicBezTo>
                  <a:cubicBezTo>
                    <a:pt x="12273" y="5727"/>
                    <a:pt x="13255" y="6055"/>
                    <a:pt x="13909" y="6709"/>
                  </a:cubicBezTo>
                  <a:cubicBezTo>
                    <a:pt x="14727" y="7200"/>
                    <a:pt x="15218" y="8018"/>
                    <a:pt x="15545" y="8836"/>
                  </a:cubicBezTo>
                  <a:cubicBezTo>
                    <a:pt x="15873" y="9655"/>
                    <a:pt x="16036" y="10636"/>
                    <a:pt x="16036" y="11455"/>
                  </a:cubicBezTo>
                  <a:cubicBezTo>
                    <a:pt x="15873" y="12436"/>
                    <a:pt x="15545" y="13255"/>
                    <a:pt x="14891" y="1407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5" name="Freeform 6"/>
            <p:cNvSpPr/>
            <p:nvPr/>
          </p:nvSpPr>
          <p:spPr>
            <a:xfrm>
              <a:off x="0" y="-1"/>
              <a:ext cx="559069" cy="564378"/>
            </a:xfrm>
            <a:custGeom>
              <a:avLst/>
              <a:gdLst/>
              <a:ahLst/>
              <a:cxnLst>
                <a:cxn ang="0">
                  <a:pos x="wd2" y="hd2"/>
                </a:cxn>
                <a:cxn ang="5400000">
                  <a:pos x="wd2" y="hd2"/>
                </a:cxn>
                <a:cxn ang="10800000">
                  <a:pos x="wd2" y="hd2"/>
                </a:cxn>
                <a:cxn ang="16200000">
                  <a:pos x="wd2" y="hd2"/>
                </a:cxn>
              </a:cxnLst>
              <a:rect l="0" t="0" r="r" b="b"/>
              <a:pathLst>
                <a:path w="21600" h="21600" extrusionOk="0">
                  <a:moveTo>
                    <a:pt x="19309" y="7200"/>
                  </a:moveTo>
                  <a:cubicBezTo>
                    <a:pt x="18982" y="6382"/>
                    <a:pt x="18982" y="6382"/>
                    <a:pt x="18982" y="6382"/>
                  </a:cubicBezTo>
                  <a:cubicBezTo>
                    <a:pt x="19309" y="6055"/>
                    <a:pt x="19800" y="5727"/>
                    <a:pt x="20127" y="5400"/>
                  </a:cubicBezTo>
                  <a:cubicBezTo>
                    <a:pt x="19636" y="4582"/>
                    <a:pt x="18982" y="3764"/>
                    <a:pt x="18491" y="3273"/>
                  </a:cubicBezTo>
                  <a:cubicBezTo>
                    <a:pt x="18000" y="3436"/>
                    <a:pt x="17509" y="3764"/>
                    <a:pt x="17018" y="3927"/>
                  </a:cubicBezTo>
                  <a:cubicBezTo>
                    <a:pt x="16855" y="3764"/>
                    <a:pt x="16691" y="3600"/>
                    <a:pt x="16364" y="3436"/>
                  </a:cubicBezTo>
                  <a:cubicBezTo>
                    <a:pt x="16200" y="3273"/>
                    <a:pt x="15873" y="3109"/>
                    <a:pt x="15709" y="2945"/>
                  </a:cubicBezTo>
                  <a:cubicBezTo>
                    <a:pt x="15873" y="2455"/>
                    <a:pt x="16036" y="1964"/>
                    <a:pt x="16036" y="1473"/>
                  </a:cubicBezTo>
                  <a:cubicBezTo>
                    <a:pt x="15218" y="982"/>
                    <a:pt x="14400" y="655"/>
                    <a:pt x="13582" y="327"/>
                  </a:cubicBezTo>
                  <a:cubicBezTo>
                    <a:pt x="13255" y="818"/>
                    <a:pt x="13091" y="1309"/>
                    <a:pt x="12764" y="1800"/>
                  </a:cubicBezTo>
                  <a:cubicBezTo>
                    <a:pt x="12436" y="1636"/>
                    <a:pt x="12273" y="1636"/>
                    <a:pt x="11945" y="1636"/>
                  </a:cubicBezTo>
                  <a:cubicBezTo>
                    <a:pt x="11618" y="1473"/>
                    <a:pt x="11291" y="1473"/>
                    <a:pt x="11127" y="1473"/>
                  </a:cubicBezTo>
                  <a:cubicBezTo>
                    <a:pt x="10964" y="982"/>
                    <a:pt x="10800" y="491"/>
                    <a:pt x="10636" y="0"/>
                  </a:cubicBezTo>
                  <a:cubicBezTo>
                    <a:pt x="9818" y="0"/>
                    <a:pt x="8836" y="164"/>
                    <a:pt x="8018" y="327"/>
                  </a:cubicBezTo>
                  <a:cubicBezTo>
                    <a:pt x="8018" y="982"/>
                    <a:pt x="7855" y="1473"/>
                    <a:pt x="8018" y="1964"/>
                  </a:cubicBezTo>
                  <a:cubicBezTo>
                    <a:pt x="7200" y="2291"/>
                    <a:pt x="7200" y="2291"/>
                    <a:pt x="7200" y="2291"/>
                  </a:cubicBezTo>
                  <a:cubicBezTo>
                    <a:pt x="6382" y="2618"/>
                    <a:pt x="6382" y="2618"/>
                    <a:pt x="6382" y="2618"/>
                  </a:cubicBezTo>
                  <a:cubicBezTo>
                    <a:pt x="6055" y="2291"/>
                    <a:pt x="5564" y="1964"/>
                    <a:pt x="5236" y="1473"/>
                  </a:cubicBezTo>
                  <a:cubicBezTo>
                    <a:pt x="4418" y="1964"/>
                    <a:pt x="3764" y="2618"/>
                    <a:pt x="3109" y="3109"/>
                  </a:cubicBezTo>
                  <a:cubicBezTo>
                    <a:pt x="3273" y="3600"/>
                    <a:pt x="3600" y="4091"/>
                    <a:pt x="3927" y="4582"/>
                  </a:cubicBezTo>
                  <a:cubicBezTo>
                    <a:pt x="3764" y="4745"/>
                    <a:pt x="3436" y="4909"/>
                    <a:pt x="3273" y="5236"/>
                  </a:cubicBezTo>
                  <a:cubicBezTo>
                    <a:pt x="3109" y="5400"/>
                    <a:pt x="2945" y="5727"/>
                    <a:pt x="2782" y="5891"/>
                  </a:cubicBezTo>
                  <a:cubicBezTo>
                    <a:pt x="2291" y="5727"/>
                    <a:pt x="1800" y="5727"/>
                    <a:pt x="1309" y="5564"/>
                  </a:cubicBezTo>
                  <a:cubicBezTo>
                    <a:pt x="818" y="6382"/>
                    <a:pt x="491" y="7200"/>
                    <a:pt x="327" y="8018"/>
                  </a:cubicBezTo>
                  <a:cubicBezTo>
                    <a:pt x="818" y="8345"/>
                    <a:pt x="1145" y="8509"/>
                    <a:pt x="1636" y="8836"/>
                  </a:cubicBezTo>
                  <a:cubicBezTo>
                    <a:pt x="1636" y="9164"/>
                    <a:pt x="1636" y="9327"/>
                    <a:pt x="1473" y="9655"/>
                  </a:cubicBezTo>
                  <a:cubicBezTo>
                    <a:pt x="1473" y="9982"/>
                    <a:pt x="1473" y="10309"/>
                    <a:pt x="1473" y="10473"/>
                  </a:cubicBezTo>
                  <a:cubicBezTo>
                    <a:pt x="982" y="10636"/>
                    <a:pt x="491" y="10800"/>
                    <a:pt x="0" y="10964"/>
                  </a:cubicBezTo>
                  <a:cubicBezTo>
                    <a:pt x="0" y="11945"/>
                    <a:pt x="0" y="12764"/>
                    <a:pt x="327" y="13582"/>
                  </a:cubicBezTo>
                  <a:cubicBezTo>
                    <a:pt x="818" y="13745"/>
                    <a:pt x="1309" y="13745"/>
                    <a:pt x="1800" y="13582"/>
                  </a:cubicBezTo>
                  <a:cubicBezTo>
                    <a:pt x="2127" y="14400"/>
                    <a:pt x="2127" y="14400"/>
                    <a:pt x="2127" y="14400"/>
                  </a:cubicBezTo>
                  <a:cubicBezTo>
                    <a:pt x="2455" y="15218"/>
                    <a:pt x="2455" y="15218"/>
                    <a:pt x="2455" y="15218"/>
                  </a:cubicBezTo>
                  <a:cubicBezTo>
                    <a:pt x="2127" y="15545"/>
                    <a:pt x="1800" y="16036"/>
                    <a:pt x="1473" y="16364"/>
                  </a:cubicBezTo>
                  <a:cubicBezTo>
                    <a:pt x="1964" y="17182"/>
                    <a:pt x="2455" y="17836"/>
                    <a:pt x="3109" y="18491"/>
                  </a:cubicBezTo>
                  <a:cubicBezTo>
                    <a:pt x="3600" y="18327"/>
                    <a:pt x="4091" y="18000"/>
                    <a:pt x="4418" y="17673"/>
                  </a:cubicBezTo>
                  <a:cubicBezTo>
                    <a:pt x="4745" y="17836"/>
                    <a:pt x="4909" y="18164"/>
                    <a:pt x="5073" y="18327"/>
                  </a:cubicBezTo>
                  <a:cubicBezTo>
                    <a:pt x="5400" y="18491"/>
                    <a:pt x="5564" y="18655"/>
                    <a:pt x="5891" y="18818"/>
                  </a:cubicBezTo>
                  <a:cubicBezTo>
                    <a:pt x="5727" y="19309"/>
                    <a:pt x="5564" y="19800"/>
                    <a:pt x="5400" y="20291"/>
                  </a:cubicBezTo>
                  <a:cubicBezTo>
                    <a:pt x="6218" y="20782"/>
                    <a:pt x="7036" y="21109"/>
                    <a:pt x="8018" y="21273"/>
                  </a:cubicBezTo>
                  <a:cubicBezTo>
                    <a:pt x="8182" y="20782"/>
                    <a:pt x="8509" y="20455"/>
                    <a:pt x="8673" y="19964"/>
                  </a:cubicBezTo>
                  <a:cubicBezTo>
                    <a:pt x="9000" y="19964"/>
                    <a:pt x="9327" y="20127"/>
                    <a:pt x="9655" y="20127"/>
                  </a:cubicBezTo>
                  <a:cubicBezTo>
                    <a:pt x="9818" y="20127"/>
                    <a:pt x="10145" y="20127"/>
                    <a:pt x="10473" y="20127"/>
                  </a:cubicBezTo>
                  <a:cubicBezTo>
                    <a:pt x="10636" y="20618"/>
                    <a:pt x="10800" y="21273"/>
                    <a:pt x="10964" y="21600"/>
                  </a:cubicBezTo>
                  <a:cubicBezTo>
                    <a:pt x="11782" y="21600"/>
                    <a:pt x="12764" y="21600"/>
                    <a:pt x="13582" y="21273"/>
                  </a:cubicBezTo>
                  <a:cubicBezTo>
                    <a:pt x="13582" y="20782"/>
                    <a:pt x="13582" y="20291"/>
                    <a:pt x="13582" y="19800"/>
                  </a:cubicBezTo>
                  <a:cubicBezTo>
                    <a:pt x="14400" y="19473"/>
                    <a:pt x="14400" y="19473"/>
                    <a:pt x="14400" y="19473"/>
                  </a:cubicBezTo>
                  <a:cubicBezTo>
                    <a:pt x="15218" y="19145"/>
                    <a:pt x="15218" y="19145"/>
                    <a:pt x="15218" y="19145"/>
                  </a:cubicBezTo>
                  <a:cubicBezTo>
                    <a:pt x="15545" y="19473"/>
                    <a:pt x="15873" y="19800"/>
                    <a:pt x="16364" y="20127"/>
                  </a:cubicBezTo>
                  <a:cubicBezTo>
                    <a:pt x="17018" y="19800"/>
                    <a:pt x="17836" y="19145"/>
                    <a:pt x="18491" y="18491"/>
                  </a:cubicBezTo>
                  <a:cubicBezTo>
                    <a:pt x="18164" y="18000"/>
                    <a:pt x="17836" y="17673"/>
                    <a:pt x="17673" y="17182"/>
                  </a:cubicBezTo>
                  <a:cubicBezTo>
                    <a:pt x="17836" y="16855"/>
                    <a:pt x="18000" y="16691"/>
                    <a:pt x="18164" y="16527"/>
                  </a:cubicBezTo>
                  <a:cubicBezTo>
                    <a:pt x="18327" y="16200"/>
                    <a:pt x="18491" y="16036"/>
                    <a:pt x="18655" y="15709"/>
                  </a:cubicBezTo>
                  <a:cubicBezTo>
                    <a:pt x="19145" y="15873"/>
                    <a:pt x="19636" y="16036"/>
                    <a:pt x="20127" y="16200"/>
                  </a:cubicBezTo>
                  <a:cubicBezTo>
                    <a:pt x="20618" y="15382"/>
                    <a:pt x="20945" y="14564"/>
                    <a:pt x="21273" y="13582"/>
                  </a:cubicBezTo>
                  <a:cubicBezTo>
                    <a:pt x="20782" y="13418"/>
                    <a:pt x="20291" y="13091"/>
                    <a:pt x="19800" y="12927"/>
                  </a:cubicBezTo>
                  <a:cubicBezTo>
                    <a:pt x="19964" y="12600"/>
                    <a:pt x="19964" y="12273"/>
                    <a:pt x="19964" y="11945"/>
                  </a:cubicBezTo>
                  <a:cubicBezTo>
                    <a:pt x="20127" y="11782"/>
                    <a:pt x="20127" y="11455"/>
                    <a:pt x="20127" y="11127"/>
                  </a:cubicBezTo>
                  <a:cubicBezTo>
                    <a:pt x="20618" y="10964"/>
                    <a:pt x="21109" y="10964"/>
                    <a:pt x="21600" y="10800"/>
                  </a:cubicBezTo>
                  <a:cubicBezTo>
                    <a:pt x="21600" y="9818"/>
                    <a:pt x="21436" y="8836"/>
                    <a:pt x="21273" y="8018"/>
                  </a:cubicBezTo>
                  <a:cubicBezTo>
                    <a:pt x="20618" y="8018"/>
                    <a:pt x="20127" y="8018"/>
                    <a:pt x="19636" y="8018"/>
                  </a:cubicBezTo>
                  <a:lnTo>
                    <a:pt x="19309" y="7200"/>
                  </a:lnTo>
                  <a:close/>
                  <a:moveTo>
                    <a:pt x="14891" y="14073"/>
                  </a:moveTo>
                  <a:cubicBezTo>
                    <a:pt x="14400" y="14727"/>
                    <a:pt x="13582" y="15382"/>
                    <a:pt x="12764" y="15709"/>
                  </a:cubicBezTo>
                  <a:cubicBezTo>
                    <a:pt x="11945" y="16036"/>
                    <a:pt x="10964" y="16200"/>
                    <a:pt x="10145" y="16036"/>
                  </a:cubicBezTo>
                  <a:cubicBezTo>
                    <a:pt x="9164" y="15873"/>
                    <a:pt x="8345" y="15545"/>
                    <a:pt x="7527" y="15055"/>
                  </a:cubicBezTo>
                  <a:cubicBezTo>
                    <a:pt x="6873" y="14564"/>
                    <a:pt x="6218" y="13745"/>
                    <a:pt x="5891" y="12927"/>
                  </a:cubicBezTo>
                  <a:cubicBezTo>
                    <a:pt x="5564" y="12109"/>
                    <a:pt x="5400" y="11127"/>
                    <a:pt x="5564" y="10145"/>
                  </a:cubicBezTo>
                  <a:cubicBezTo>
                    <a:pt x="5727" y="9327"/>
                    <a:pt x="6055" y="8345"/>
                    <a:pt x="6545" y="7691"/>
                  </a:cubicBezTo>
                  <a:cubicBezTo>
                    <a:pt x="7200" y="6873"/>
                    <a:pt x="7855" y="6382"/>
                    <a:pt x="8673" y="6055"/>
                  </a:cubicBezTo>
                  <a:cubicBezTo>
                    <a:pt x="9655" y="5727"/>
                    <a:pt x="10473" y="5564"/>
                    <a:pt x="11455" y="5564"/>
                  </a:cubicBezTo>
                  <a:cubicBezTo>
                    <a:pt x="12273" y="5727"/>
                    <a:pt x="13255" y="6055"/>
                    <a:pt x="13909" y="6709"/>
                  </a:cubicBezTo>
                  <a:cubicBezTo>
                    <a:pt x="14727" y="7200"/>
                    <a:pt x="15218" y="8018"/>
                    <a:pt x="15545" y="8836"/>
                  </a:cubicBezTo>
                  <a:cubicBezTo>
                    <a:pt x="15873" y="9655"/>
                    <a:pt x="16036" y="10636"/>
                    <a:pt x="16036" y="11455"/>
                  </a:cubicBezTo>
                  <a:cubicBezTo>
                    <a:pt x="15873" y="12436"/>
                    <a:pt x="15545" y="13255"/>
                    <a:pt x="14891" y="1407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6" name="Freeform 7"/>
            <p:cNvSpPr/>
            <p:nvPr/>
          </p:nvSpPr>
          <p:spPr>
            <a:xfrm>
              <a:off x="571452" y="205227"/>
              <a:ext cx="275997" cy="277766"/>
            </a:xfrm>
            <a:custGeom>
              <a:avLst/>
              <a:gdLst/>
              <a:ahLst/>
              <a:cxnLst>
                <a:cxn ang="0">
                  <a:pos x="wd2" y="hd2"/>
                </a:cxn>
                <a:cxn ang="5400000">
                  <a:pos x="wd2" y="hd2"/>
                </a:cxn>
                <a:cxn ang="10800000">
                  <a:pos x="wd2" y="hd2"/>
                </a:cxn>
                <a:cxn ang="16200000">
                  <a:pos x="wd2" y="hd2"/>
                </a:cxn>
              </a:cxnLst>
              <a:rect l="0" t="0" r="r" b="b"/>
              <a:pathLst>
                <a:path w="21600" h="21600" extrusionOk="0">
                  <a:moveTo>
                    <a:pt x="20271" y="10634"/>
                  </a:moveTo>
                  <a:cubicBezTo>
                    <a:pt x="19938" y="9969"/>
                    <a:pt x="19938" y="9969"/>
                    <a:pt x="19938" y="9969"/>
                  </a:cubicBezTo>
                  <a:cubicBezTo>
                    <a:pt x="20603" y="9637"/>
                    <a:pt x="20935" y="9305"/>
                    <a:pt x="21600" y="9305"/>
                  </a:cubicBezTo>
                  <a:cubicBezTo>
                    <a:pt x="21268" y="8308"/>
                    <a:pt x="21268" y="7311"/>
                    <a:pt x="20935" y="6646"/>
                  </a:cubicBezTo>
                  <a:cubicBezTo>
                    <a:pt x="20271" y="6646"/>
                    <a:pt x="19938" y="6646"/>
                    <a:pt x="19274" y="6646"/>
                  </a:cubicBezTo>
                  <a:cubicBezTo>
                    <a:pt x="19274" y="6646"/>
                    <a:pt x="18942" y="6314"/>
                    <a:pt x="18942" y="5982"/>
                  </a:cubicBezTo>
                  <a:cubicBezTo>
                    <a:pt x="18609" y="5649"/>
                    <a:pt x="18609" y="5317"/>
                    <a:pt x="18277" y="5317"/>
                  </a:cubicBezTo>
                  <a:cubicBezTo>
                    <a:pt x="18609" y="4985"/>
                    <a:pt x="18942" y="4320"/>
                    <a:pt x="19274" y="3988"/>
                  </a:cubicBezTo>
                  <a:cubicBezTo>
                    <a:pt x="18942" y="3323"/>
                    <a:pt x="18277" y="2658"/>
                    <a:pt x="17280" y="1994"/>
                  </a:cubicBezTo>
                  <a:cubicBezTo>
                    <a:pt x="16948" y="2326"/>
                    <a:pt x="16615" y="2658"/>
                    <a:pt x="16283" y="2991"/>
                  </a:cubicBezTo>
                  <a:cubicBezTo>
                    <a:pt x="15951" y="2658"/>
                    <a:pt x="15618" y="2658"/>
                    <a:pt x="15286" y="2658"/>
                  </a:cubicBezTo>
                  <a:cubicBezTo>
                    <a:pt x="15286" y="2326"/>
                    <a:pt x="14954" y="2326"/>
                    <a:pt x="14622" y="1994"/>
                  </a:cubicBezTo>
                  <a:cubicBezTo>
                    <a:pt x="14622" y="1662"/>
                    <a:pt x="14622" y="997"/>
                    <a:pt x="14954" y="665"/>
                  </a:cubicBezTo>
                  <a:cubicBezTo>
                    <a:pt x="13957" y="332"/>
                    <a:pt x="12960" y="0"/>
                    <a:pt x="12295" y="0"/>
                  </a:cubicBezTo>
                  <a:cubicBezTo>
                    <a:pt x="11963" y="332"/>
                    <a:pt x="11631" y="665"/>
                    <a:pt x="11631" y="1329"/>
                  </a:cubicBezTo>
                  <a:cubicBezTo>
                    <a:pt x="10634" y="1329"/>
                    <a:pt x="10634" y="1329"/>
                    <a:pt x="10634" y="1329"/>
                  </a:cubicBezTo>
                  <a:cubicBezTo>
                    <a:pt x="9969" y="1329"/>
                    <a:pt x="9969" y="1329"/>
                    <a:pt x="9969" y="1329"/>
                  </a:cubicBezTo>
                  <a:cubicBezTo>
                    <a:pt x="9637" y="665"/>
                    <a:pt x="9305" y="332"/>
                    <a:pt x="9305" y="0"/>
                  </a:cubicBezTo>
                  <a:cubicBezTo>
                    <a:pt x="8308" y="0"/>
                    <a:pt x="7311" y="332"/>
                    <a:pt x="6646" y="665"/>
                  </a:cubicBezTo>
                  <a:cubicBezTo>
                    <a:pt x="6646" y="997"/>
                    <a:pt x="6646" y="1662"/>
                    <a:pt x="6646" y="1994"/>
                  </a:cubicBezTo>
                  <a:cubicBezTo>
                    <a:pt x="6646" y="2326"/>
                    <a:pt x="6314" y="2326"/>
                    <a:pt x="5982" y="2658"/>
                  </a:cubicBezTo>
                  <a:cubicBezTo>
                    <a:pt x="5649" y="2658"/>
                    <a:pt x="5317" y="2658"/>
                    <a:pt x="5317" y="2991"/>
                  </a:cubicBezTo>
                  <a:cubicBezTo>
                    <a:pt x="4985" y="2658"/>
                    <a:pt x="4320" y="2326"/>
                    <a:pt x="3988" y="1994"/>
                  </a:cubicBezTo>
                  <a:cubicBezTo>
                    <a:pt x="3323" y="2658"/>
                    <a:pt x="2658" y="3323"/>
                    <a:pt x="1994" y="3988"/>
                  </a:cubicBezTo>
                  <a:cubicBezTo>
                    <a:pt x="2326" y="4320"/>
                    <a:pt x="2658" y="4985"/>
                    <a:pt x="2991" y="5317"/>
                  </a:cubicBezTo>
                  <a:cubicBezTo>
                    <a:pt x="2658" y="5317"/>
                    <a:pt x="2658" y="5649"/>
                    <a:pt x="2658" y="5982"/>
                  </a:cubicBezTo>
                  <a:cubicBezTo>
                    <a:pt x="2326" y="6314"/>
                    <a:pt x="2326" y="6646"/>
                    <a:pt x="1994" y="6646"/>
                  </a:cubicBezTo>
                  <a:cubicBezTo>
                    <a:pt x="1662" y="6646"/>
                    <a:pt x="997" y="6646"/>
                    <a:pt x="665" y="6646"/>
                  </a:cubicBezTo>
                  <a:cubicBezTo>
                    <a:pt x="332" y="7311"/>
                    <a:pt x="0" y="8308"/>
                    <a:pt x="0" y="9305"/>
                  </a:cubicBezTo>
                  <a:cubicBezTo>
                    <a:pt x="332" y="9305"/>
                    <a:pt x="665" y="9637"/>
                    <a:pt x="1329" y="9969"/>
                  </a:cubicBezTo>
                  <a:cubicBezTo>
                    <a:pt x="1329" y="10634"/>
                    <a:pt x="1329" y="10634"/>
                    <a:pt x="1329" y="10634"/>
                  </a:cubicBezTo>
                  <a:cubicBezTo>
                    <a:pt x="1329" y="11631"/>
                    <a:pt x="1329" y="11631"/>
                    <a:pt x="1329" y="11631"/>
                  </a:cubicBezTo>
                  <a:cubicBezTo>
                    <a:pt x="665" y="11631"/>
                    <a:pt x="332" y="11963"/>
                    <a:pt x="0" y="12295"/>
                  </a:cubicBezTo>
                  <a:cubicBezTo>
                    <a:pt x="0" y="12960"/>
                    <a:pt x="332" y="13957"/>
                    <a:pt x="665" y="14954"/>
                  </a:cubicBezTo>
                  <a:cubicBezTo>
                    <a:pt x="997" y="14622"/>
                    <a:pt x="1662" y="14622"/>
                    <a:pt x="1994" y="14622"/>
                  </a:cubicBezTo>
                  <a:cubicBezTo>
                    <a:pt x="2326" y="14954"/>
                    <a:pt x="2326" y="15286"/>
                    <a:pt x="2658" y="15286"/>
                  </a:cubicBezTo>
                  <a:cubicBezTo>
                    <a:pt x="2658" y="15618"/>
                    <a:pt x="2658" y="15951"/>
                    <a:pt x="2991" y="16283"/>
                  </a:cubicBezTo>
                  <a:cubicBezTo>
                    <a:pt x="2658" y="16615"/>
                    <a:pt x="2326" y="16948"/>
                    <a:pt x="1994" y="17280"/>
                  </a:cubicBezTo>
                  <a:cubicBezTo>
                    <a:pt x="2658" y="18277"/>
                    <a:pt x="3323" y="18609"/>
                    <a:pt x="3988" y="19274"/>
                  </a:cubicBezTo>
                  <a:cubicBezTo>
                    <a:pt x="4320" y="18942"/>
                    <a:pt x="4985" y="18609"/>
                    <a:pt x="5317" y="18277"/>
                  </a:cubicBezTo>
                  <a:cubicBezTo>
                    <a:pt x="5317" y="18609"/>
                    <a:pt x="5649" y="18609"/>
                    <a:pt x="5982" y="18942"/>
                  </a:cubicBezTo>
                  <a:cubicBezTo>
                    <a:pt x="6314" y="18942"/>
                    <a:pt x="6646" y="19274"/>
                    <a:pt x="6646" y="19274"/>
                  </a:cubicBezTo>
                  <a:cubicBezTo>
                    <a:pt x="6646" y="19606"/>
                    <a:pt x="6646" y="20271"/>
                    <a:pt x="6646" y="20935"/>
                  </a:cubicBezTo>
                  <a:cubicBezTo>
                    <a:pt x="7311" y="21268"/>
                    <a:pt x="8308" y="21268"/>
                    <a:pt x="9305" y="21600"/>
                  </a:cubicBezTo>
                  <a:cubicBezTo>
                    <a:pt x="9305" y="20935"/>
                    <a:pt x="9637" y="20603"/>
                    <a:pt x="9969" y="19938"/>
                  </a:cubicBezTo>
                  <a:cubicBezTo>
                    <a:pt x="10634" y="20271"/>
                    <a:pt x="10634" y="20271"/>
                    <a:pt x="10634" y="20271"/>
                  </a:cubicBezTo>
                  <a:cubicBezTo>
                    <a:pt x="11631" y="19938"/>
                    <a:pt x="11631" y="19938"/>
                    <a:pt x="11631" y="19938"/>
                  </a:cubicBezTo>
                  <a:cubicBezTo>
                    <a:pt x="11631" y="20603"/>
                    <a:pt x="11963" y="20935"/>
                    <a:pt x="12295" y="21600"/>
                  </a:cubicBezTo>
                  <a:cubicBezTo>
                    <a:pt x="12960" y="21268"/>
                    <a:pt x="13957" y="21268"/>
                    <a:pt x="14954" y="20935"/>
                  </a:cubicBezTo>
                  <a:cubicBezTo>
                    <a:pt x="14622" y="20271"/>
                    <a:pt x="14622" y="19606"/>
                    <a:pt x="14622" y="19274"/>
                  </a:cubicBezTo>
                  <a:cubicBezTo>
                    <a:pt x="14954" y="19274"/>
                    <a:pt x="15286" y="18942"/>
                    <a:pt x="15286" y="18942"/>
                  </a:cubicBezTo>
                  <a:cubicBezTo>
                    <a:pt x="15618" y="18609"/>
                    <a:pt x="15951" y="18609"/>
                    <a:pt x="16283" y="18277"/>
                  </a:cubicBezTo>
                  <a:cubicBezTo>
                    <a:pt x="16615" y="18609"/>
                    <a:pt x="16948" y="18942"/>
                    <a:pt x="17280" y="19274"/>
                  </a:cubicBezTo>
                  <a:cubicBezTo>
                    <a:pt x="18277" y="18609"/>
                    <a:pt x="18942" y="18277"/>
                    <a:pt x="19274" y="17280"/>
                  </a:cubicBezTo>
                  <a:cubicBezTo>
                    <a:pt x="18942" y="16948"/>
                    <a:pt x="18609" y="16615"/>
                    <a:pt x="18277" y="16283"/>
                  </a:cubicBezTo>
                  <a:cubicBezTo>
                    <a:pt x="18609" y="15951"/>
                    <a:pt x="18609" y="15618"/>
                    <a:pt x="18942" y="15286"/>
                  </a:cubicBezTo>
                  <a:cubicBezTo>
                    <a:pt x="18942" y="15286"/>
                    <a:pt x="19274" y="14954"/>
                    <a:pt x="19274" y="14622"/>
                  </a:cubicBezTo>
                  <a:cubicBezTo>
                    <a:pt x="19938" y="14622"/>
                    <a:pt x="20271" y="14622"/>
                    <a:pt x="20935" y="14954"/>
                  </a:cubicBezTo>
                  <a:cubicBezTo>
                    <a:pt x="21268" y="13957"/>
                    <a:pt x="21268" y="12960"/>
                    <a:pt x="21600" y="12295"/>
                  </a:cubicBezTo>
                  <a:cubicBezTo>
                    <a:pt x="20935" y="11963"/>
                    <a:pt x="20603" y="11631"/>
                    <a:pt x="19938" y="11631"/>
                  </a:cubicBezTo>
                  <a:lnTo>
                    <a:pt x="20271" y="10634"/>
                  </a:lnTo>
                  <a:close/>
                  <a:moveTo>
                    <a:pt x="13292" y="15286"/>
                  </a:moveTo>
                  <a:cubicBezTo>
                    <a:pt x="12628" y="15618"/>
                    <a:pt x="11631" y="15951"/>
                    <a:pt x="10634" y="15951"/>
                  </a:cubicBezTo>
                  <a:cubicBezTo>
                    <a:pt x="9637" y="15951"/>
                    <a:pt x="8972" y="15618"/>
                    <a:pt x="7975" y="15286"/>
                  </a:cubicBezTo>
                  <a:cubicBezTo>
                    <a:pt x="7311" y="14954"/>
                    <a:pt x="6646" y="14289"/>
                    <a:pt x="5982" y="13292"/>
                  </a:cubicBezTo>
                  <a:cubicBezTo>
                    <a:pt x="5649" y="12628"/>
                    <a:pt x="5317" y="11631"/>
                    <a:pt x="5317" y="10634"/>
                  </a:cubicBezTo>
                  <a:cubicBezTo>
                    <a:pt x="5317" y="9637"/>
                    <a:pt x="5649" y="8972"/>
                    <a:pt x="5982" y="7975"/>
                  </a:cubicBezTo>
                  <a:cubicBezTo>
                    <a:pt x="6646" y="7311"/>
                    <a:pt x="7311" y="6646"/>
                    <a:pt x="7975" y="5982"/>
                  </a:cubicBezTo>
                  <a:cubicBezTo>
                    <a:pt x="8972" y="5649"/>
                    <a:pt x="9637" y="5317"/>
                    <a:pt x="10634" y="5317"/>
                  </a:cubicBezTo>
                  <a:cubicBezTo>
                    <a:pt x="11631" y="5317"/>
                    <a:pt x="12628" y="5649"/>
                    <a:pt x="13292" y="5982"/>
                  </a:cubicBezTo>
                  <a:cubicBezTo>
                    <a:pt x="14289" y="6646"/>
                    <a:pt x="14954" y="7311"/>
                    <a:pt x="15286" y="7975"/>
                  </a:cubicBezTo>
                  <a:cubicBezTo>
                    <a:pt x="15618" y="8972"/>
                    <a:pt x="15951" y="9637"/>
                    <a:pt x="15951" y="10634"/>
                  </a:cubicBezTo>
                  <a:cubicBezTo>
                    <a:pt x="15951" y="11631"/>
                    <a:pt x="15618" y="12628"/>
                    <a:pt x="15286" y="13292"/>
                  </a:cubicBezTo>
                  <a:cubicBezTo>
                    <a:pt x="14954" y="14289"/>
                    <a:pt x="14289" y="14954"/>
                    <a:pt x="13292" y="1528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01" name="Group 54"/>
          <p:cNvGrpSpPr/>
          <p:nvPr/>
        </p:nvGrpSpPr>
        <p:grpSpPr>
          <a:xfrm>
            <a:off x="17135039" y="4160008"/>
            <a:ext cx="940525" cy="821833"/>
            <a:chOff x="0" y="0"/>
            <a:chExt cx="940523" cy="821832"/>
          </a:xfrm>
        </p:grpSpPr>
        <p:sp>
          <p:nvSpPr>
            <p:cNvPr id="1498" name="Freeform 19"/>
            <p:cNvSpPr/>
            <p:nvPr/>
          </p:nvSpPr>
          <p:spPr>
            <a:xfrm>
              <a:off x="0" y="0"/>
              <a:ext cx="940524" cy="821833"/>
            </a:xfrm>
            <a:custGeom>
              <a:avLst/>
              <a:gdLst/>
              <a:ahLst/>
              <a:cxnLst>
                <a:cxn ang="0">
                  <a:pos x="wd2" y="hd2"/>
                </a:cxn>
                <a:cxn ang="5400000">
                  <a:pos x="wd2" y="hd2"/>
                </a:cxn>
                <a:cxn ang="10800000">
                  <a:pos x="wd2" y="hd2"/>
                </a:cxn>
                <a:cxn ang="16200000">
                  <a:pos x="wd2" y="hd2"/>
                </a:cxn>
              </a:cxnLst>
              <a:rect l="0" t="0" r="r" b="b"/>
              <a:pathLst>
                <a:path w="21600" h="21600" extrusionOk="0">
                  <a:moveTo>
                    <a:pt x="18930" y="3894"/>
                  </a:moveTo>
                  <a:cubicBezTo>
                    <a:pt x="15937" y="3894"/>
                    <a:pt x="15937" y="3894"/>
                    <a:pt x="15937" y="3894"/>
                  </a:cubicBezTo>
                  <a:cubicBezTo>
                    <a:pt x="11730" y="1112"/>
                    <a:pt x="11730" y="1112"/>
                    <a:pt x="11730" y="1112"/>
                  </a:cubicBezTo>
                  <a:cubicBezTo>
                    <a:pt x="11730" y="1020"/>
                    <a:pt x="11730" y="1020"/>
                    <a:pt x="11730" y="1020"/>
                  </a:cubicBezTo>
                  <a:cubicBezTo>
                    <a:pt x="11730" y="464"/>
                    <a:pt x="11326" y="0"/>
                    <a:pt x="10840" y="0"/>
                  </a:cubicBezTo>
                  <a:cubicBezTo>
                    <a:pt x="10274" y="0"/>
                    <a:pt x="9870" y="464"/>
                    <a:pt x="9870" y="1020"/>
                  </a:cubicBezTo>
                  <a:cubicBezTo>
                    <a:pt x="9870" y="1020"/>
                    <a:pt x="9870" y="1020"/>
                    <a:pt x="9870" y="1020"/>
                  </a:cubicBezTo>
                  <a:cubicBezTo>
                    <a:pt x="5663" y="3894"/>
                    <a:pt x="5663" y="3894"/>
                    <a:pt x="5663" y="3894"/>
                  </a:cubicBezTo>
                  <a:cubicBezTo>
                    <a:pt x="2751" y="3894"/>
                    <a:pt x="2751" y="3894"/>
                    <a:pt x="2751" y="3894"/>
                  </a:cubicBezTo>
                  <a:cubicBezTo>
                    <a:pt x="1213" y="3894"/>
                    <a:pt x="0" y="5284"/>
                    <a:pt x="0" y="7045"/>
                  </a:cubicBezTo>
                  <a:cubicBezTo>
                    <a:pt x="0" y="18541"/>
                    <a:pt x="0" y="18541"/>
                    <a:pt x="0" y="18541"/>
                  </a:cubicBezTo>
                  <a:cubicBezTo>
                    <a:pt x="0" y="20209"/>
                    <a:pt x="1213" y="21600"/>
                    <a:pt x="2751" y="21600"/>
                  </a:cubicBezTo>
                  <a:cubicBezTo>
                    <a:pt x="18930" y="21600"/>
                    <a:pt x="18930" y="21600"/>
                    <a:pt x="18930" y="21600"/>
                  </a:cubicBezTo>
                  <a:cubicBezTo>
                    <a:pt x="20387" y="21600"/>
                    <a:pt x="21600" y="20209"/>
                    <a:pt x="21600" y="18541"/>
                  </a:cubicBezTo>
                  <a:cubicBezTo>
                    <a:pt x="21600" y="7045"/>
                    <a:pt x="21600" y="7045"/>
                    <a:pt x="21600" y="7045"/>
                  </a:cubicBezTo>
                  <a:cubicBezTo>
                    <a:pt x="21600" y="5284"/>
                    <a:pt x="20387" y="3894"/>
                    <a:pt x="18930" y="3894"/>
                  </a:cubicBezTo>
                  <a:close/>
                  <a:moveTo>
                    <a:pt x="9951" y="1483"/>
                  </a:moveTo>
                  <a:cubicBezTo>
                    <a:pt x="10112" y="1854"/>
                    <a:pt x="10436" y="2132"/>
                    <a:pt x="10840" y="2132"/>
                  </a:cubicBezTo>
                  <a:cubicBezTo>
                    <a:pt x="11164" y="2132"/>
                    <a:pt x="11488" y="1854"/>
                    <a:pt x="11649" y="1483"/>
                  </a:cubicBezTo>
                  <a:cubicBezTo>
                    <a:pt x="15290" y="3894"/>
                    <a:pt x="15290" y="3894"/>
                    <a:pt x="15290" y="3894"/>
                  </a:cubicBezTo>
                  <a:cubicBezTo>
                    <a:pt x="6310" y="3894"/>
                    <a:pt x="6310" y="3894"/>
                    <a:pt x="6310" y="3894"/>
                  </a:cubicBezTo>
                  <a:lnTo>
                    <a:pt x="9951" y="1483"/>
                  </a:lnTo>
                  <a:close/>
                  <a:moveTo>
                    <a:pt x="19982" y="18541"/>
                  </a:moveTo>
                  <a:cubicBezTo>
                    <a:pt x="19982" y="19190"/>
                    <a:pt x="19497" y="19746"/>
                    <a:pt x="18930" y="19746"/>
                  </a:cubicBezTo>
                  <a:cubicBezTo>
                    <a:pt x="2751" y="19746"/>
                    <a:pt x="2751" y="19746"/>
                    <a:pt x="2751" y="19746"/>
                  </a:cubicBezTo>
                  <a:cubicBezTo>
                    <a:pt x="2103" y="19746"/>
                    <a:pt x="1618" y="19190"/>
                    <a:pt x="1618" y="18541"/>
                  </a:cubicBezTo>
                  <a:cubicBezTo>
                    <a:pt x="1618" y="7045"/>
                    <a:pt x="1618" y="7045"/>
                    <a:pt x="1618" y="7045"/>
                  </a:cubicBezTo>
                  <a:cubicBezTo>
                    <a:pt x="1618" y="6304"/>
                    <a:pt x="2103" y="5748"/>
                    <a:pt x="2751" y="5748"/>
                  </a:cubicBezTo>
                  <a:cubicBezTo>
                    <a:pt x="18930" y="5748"/>
                    <a:pt x="18930" y="5748"/>
                    <a:pt x="18930" y="5748"/>
                  </a:cubicBezTo>
                  <a:cubicBezTo>
                    <a:pt x="19497" y="5748"/>
                    <a:pt x="19982" y="6304"/>
                    <a:pt x="19982" y="7045"/>
                  </a:cubicBezTo>
                  <a:lnTo>
                    <a:pt x="19982" y="1854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499" name="Freeform 20"/>
            <p:cNvSpPr/>
            <p:nvPr/>
          </p:nvSpPr>
          <p:spPr>
            <a:xfrm>
              <a:off x="436993" y="415412"/>
              <a:ext cx="359666" cy="27514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21600"/>
                  </a:ln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00" name="Freeform 21"/>
            <p:cNvSpPr/>
            <p:nvPr/>
          </p:nvSpPr>
          <p:spPr>
            <a:xfrm>
              <a:off x="349462" y="282336"/>
              <a:ext cx="492154" cy="392034"/>
            </a:xfrm>
            <a:custGeom>
              <a:avLst/>
              <a:gdLst/>
              <a:ahLst/>
              <a:cxnLst>
                <a:cxn ang="0">
                  <a:pos x="wd2" y="hd2"/>
                </a:cxn>
                <a:cxn ang="5400000">
                  <a:pos x="wd2" y="hd2"/>
                </a:cxn>
                <a:cxn ang="10800000">
                  <a:pos x="wd2" y="hd2"/>
                </a:cxn>
                <a:cxn ang="16200000">
                  <a:pos x="wd2" y="hd2"/>
                </a:cxn>
              </a:cxnLst>
              <a:rect l="0" t="0" r="r" b="b"/>
              <a:pathLst>
                <a:path w="21418" h="21600" extrusionOk="0">
                  <a:moveTo>
                    <a:pt x="17282" y="2530"/>
                  </a:moveTo>
                  <a:cubicBezTo>
                    <a:pt x="431" y="18681"/>
                    <a:pt x="431" y="18681"/>
                    <a:pt x="431" y="18681"/>
                  </a:cubicBezTo>
                  <a:cubicBezTo>
                    <a:pt x="-29" y="19265"/>
                    <a:pt x="-182" y="20238"/>
                    <a:pt x="278" y="20822"/>
                  </a:cubicBezTo>
                  <a:cubicBezTo>
                    <a:pt x="584" y="21211"/>
                    <a:pt x="890" y="21600"/>
                    <a:pt x="1350" y="21600"/>
                  </a:cubicBezTo>
                  <a:cubicBezTo>
                    <a:pt x="1503" y="21600"/>
                    <a:pt x="1809" y="21405"/>
                    <a:pt x="2116" y="21211"/>
                  </a:cubicBezTo>
                  <a:cubicBezTo>
                    <a:pt x="18814" y="4670"/>
                    <a:pt x="18814" y="4670"/>
                    <a:pt x="18814" y="4670"/>
                  </a:cubicBezTo>
                  <a:cubicBezTo>
                    <a:pt x="19580" y="5643"/>
                    <a:pt x="19580" y="5643"/>
                    <a:pt x="19580" y="5643"/>
                  </a:cubicBezTo>
                  <a:cubicBezTo>
                    <a:pt x="21418" y="0"/>
                    <a:pt x="21418" y="0"/>
                    <a:pt x="21418" y="0"/>
                  </a:cubicBezTo>
                  <a:cubicBezTo>
                    <a:pt x="16516" y="1557"/>
                    <a:pt x="16516" y="1557"/>
                    <a:pt x="16516" y="1557"/>
                  </a:cubicBezTo>
                  <a:lnTo>
                    <a:pt x="17282" y="253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502" name="Freeform 12"/>
          <p:cNvSpPr/>
          <p:nvPr/>
        </p:nvSpPr>
        <p:spPr>
          <a:xfrm>
            <a:off x="4937607" y="4393127"/>
            <a:ext cx="276225" cy="273051"/>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7200" y="0"/>
                </a:lnTo>
                <a:lnTo>
                  <a:pt x="7200" y="7284"/>
                </a:lnTo>
                <a:lnTo>
                  <a:pt x="0" y="7284"/>
                </a:lnTo>
                <a:lnTo>
                  <a:pt x="0" y="14567"/>
                </a:lnTo>
                <a:lnTo>
                  <a:pt x="7200" y="14567"/>
                </a:lnTo>
                <a:lnTo>
                  <a:pt x="7200" y="21600"/>
                </a:lnTo>
                <a:lnTo>
                  <a:pt x="14400" y="21600"/>
                </a:lnTo>
                <a:lnTo>
                  <a:pt x="14400" y="14567"/>
                </a:lnTo>
                <a:lnTo>
                  <a:pt x="21600" y="14567"/>
                </a:lnTo>
                <a:lnTo>
                  <a:pt x="21600" y="7284"/>
                </a:lnTo>
                <a:lnTo>
                  <a:pt x="14400" y="7284"/>
                </a:lnTo>
                <a:lnTo>
                  <a:pt x="14400" y="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503" name="Freeform 13"/>
          <p:cNvSpPr/>
          <p:nvPr/>
        </p:nvSpPr>
        <p:spPr>
          <a:xfrm>
            <a:off x="4756634" y="4212151"/>
            <a:ext cx="714703" cy="717551"/>
          </a:xfrm>
          <a:custGeom>
            <a:avLst/>
            <a:gdLst/>
            <a:ahLst/>
            <a:cxnLst>
              <a:cxn ang="0">
                <a:pos x="wd2" y="hd2"/>
              </a:cxn>
              <a:cxn ang="5400000">
                <a:pos x="wd2" y="hd2"/>
              </a:cxn>
              <a:cxn ang="10800000">
                <a:pos x="wd2" y="hd2"/>
              </a:cxn>
              <a:cxn ang="16200000">
                <a:pos x="wd2" y="hd2"/>
              </a:cxn>
            </a:cxnLst>
            <a:rect l="0" t="0" r="r" b="b"/>
            <a:pathLst>
              <a:path w="21514" h="21600" extrusionOk="0">
                <a:moveTo>
                  <a:pt x="21257" y="18514"/>
                </a:moveTo>
                <a:cubicBezTo>
                  <a:pt x="17486" y="14743"/>
                  <a:pt x="17486" y="14743"/>
                  <a:pt x="17486" y="14743"/>
                </a:cubicBezTo>
                <a:cubicBezTo>
                  <a:pt x="18514" y="13371"/>
                  <a:pt x="19200" y="11657"/>
                  <a:pt x="19200" y="9600"/>
                </a:cubicBezTo>
                <a:cubicBezTo>
                  <a:pt x="19200" y="4457"/>
                  <a:pt x="14743" y="0"/>
                  <a:pt x="9600" y="0"/>
                </a:cubicBezTo>
                <a:cubicBezTo>
                  <a:pt x="4114" y="0"/>
                  <a:pt x="0" y="4457"/>
                  <a:pt x="0" y="9600"/>
                </a:cubicBezTo>
                <a:cubicBezTo>
                  <a:pt x="0" y="14743"/>
                  <a:pt x="4114" y="19200"/>
                  <a:pt x="9600" y="19200"/>
                </a:cubicBezTo>
                <a:cubicBezTo>
                  <a:pt x="11314" y="19200"/>
                  <a:pt x="13371" y="18514"/>
                  <a:pt x="14743" y="17829"/>
                </a:cubicBezTo>
                <a:cubicBezTo>
                  <a:pt x="18514" y="21600"/>
                  <a:pt x="18514" y="21600"/>
                  <a:pt x="18514" y="21600"/>
                </a:cubicBezTo>
                <a:cubicBezTo>
                  <a:pt x="18857" y="21600"/>
                  <a:pt x="19200" y="21600"/>
                  <a:pt x="19543" y="21600"/>
                </a:cubicBezTo>
                <a:cubicBezTo>
                  <a:pt x="21257" y="19543"/>
                  <a:pt x="21257" y="19543"/>
                  <a:pt x="21257" y="19543"/>
                </a:cubicBezTo>
                <a:cubicBezTo>
                  <a:pt x="21600" y="19200"/>
                  <a:pt x="21600" y="18857"/>
                  <a:pt x="21257" y="18514"/>
                </a:cubicBezTo>
                <a:close/>
                <a:moveTo>
                  <a:pt x="9600" y="16457"/>
                </a:moveTo>
                <a:cubicBezTo>
                  <a:pt x="5829" y="16457"/>
                  <a:pt x="2743" y="13371"/>
                  <a:pt x="2743" y="9600"/>
                </a:cubicBezTo>
                <a:cubicBezTo>
                  <a:pt x="2743" y="5829"/>
                  <a:pt x="5829" y="2743"/>
                  <a:pt x="9600" y="2743"/>
                </a:cubicBezTo>
                <a:cubicBezTo>
                  <a:pt x="13371" y="2743"/>
                  <a:pt x="16457" y="5829"/>
                  <a:pt x="16457" y="9600"/>
                </a:cubicBezTo>
                <a:cubicBezTo>
                  <a:pt x="16457" y="13371"/>
                  <a:pt x="13371" y="16457"/>
                  <a:pt x="9600" y="16457"/>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508" name="Group 61"/>
          <p:cNvGrpSpPr/>
          <p:nvPr/>
        </p:nvGrpSpPr>
        <p:grpSpPr>
          <a:xfrm>
            <a:off x="22833392" y="4194688"/>
            <a:ext cx="752477" cy="752477"/>
            <a:chOff x="0" y="0"/>
            <a:chExt cx="752476" cy="752476"/>
          </a:xfrm>
        </p:grpSpPr>
        <p:sp>
          <p:nvSpPr>
            <p:cNvPr id="1504" name="Freeform 54"/>
            <p:cNvSpPr/>
            <p:nvPr/>
          </p:nvSpPr>
          <p:spPr>
            <a:xfrm>
              <a:off x="0" y="428890"/>
              <a:ext cx="327027" cy="136263"/>
            </a:xfrm>
            <a:custGeom>
              <a:avLst/>
              <a:gdLst/>
              <a:ahLst/>
              <a:cxnLst>
                <a:cxn ang="0">
                  <a:pos x="wd2" y="hd2"/>
                </a:cxn>
                <a:cxn ang="5400000">
                  <a:pos x="wd2" y="hd2"/>
                </a:cxn>
                <a:cxn ang="10800000">
                  <a:pos x="wd2" y="hd2"/>
                </a:cxn>
                <a:cxn ang="16200000">
                  <a:pos x="wd2" y="hd2"/>
                </a:cxn>
              </a:cxnLst>
              <a:rect l="0" t="0" r="r" b="b"/>
              <a:pathLst>
                <a:path w="21600" h="20600" extrusionOk="0">
                  <a:moveTo>
                    <a:pt x="2314" y="17000"/>
                  </a:moveTo>
                  <a:cubicBezTo>
                    <a:pt x="7714" y="20600"/>
                    <a:pt x="7714" y="20600"/>
                    <a:pt x="7714" y="20600"/>
                  </a:cubicBezTo>
                  <a:cubicBezTo>
                    <a:pt x="21600" y="13400"/>
                    <a:pt x="21600" y="13400"/>
                    <a:pt x="21600" y="13400"/>
                  </a:cubicBezTo>
                  <a:cubicBezTo>
                    <a:pt x="3857" y="800"/>
                    <a:pt x="3857" y="800"/>
                    <a:pt x="3857" y="800"/>
                  </a:cubicBezTo>
                  <a:cubicBezTo>
                    <a:pt x="3086" y="-1000"/>
                    <a:pt x="2314" y="800"/>
                    <a:pt x="1543" y="800"/>
                  </a:cubicBezTo>
                  <a:cubicBezTo>
                    <a:pt x="771" y="2600"/>
                    <a:pt x="0" y="4400"/>
                    <a:pt x="0" y="8000"/>
                  </a:cubicBezTo>
                  <a:cubicBezTo>
                    <a:pt x="0" y="9800"/>
                    <a:pt x="0" y="9800"/>
                    <a:pt x="0" y="9800"/>
                  </a:cubicBezTo>
                  <a:cubicBezTo>
                    <a:pt x="0" y="13400"/>
                    <a:pt x="771" y="15200"/>
                    <a:pt x="2314" y="170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05" name="Freeform 55"/>
            <p:cNvSpPr/>
            <p:nvPr/>
          </p:nvSpPr>
          <p:spPr>
            <a:xfrm>
              <a:off x="504824" y="635000"/>
              <a:ext cx="247651" cy="117477"/>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18514" y="0"/>
                    <a:pt x="18514" y="0"/>
                    <a:pt x="18514" y="0"/>
                  </a:cubicBezTo>
                  <a:cubicBezTo>
                    <a:pt x="0" y="10800"/>
                    <a:pt x="0" y="10800"/>
                    <a:pt x="0" y="10800"/>
                  </a:cubicBezTo>
                  <a:cubicBezTo>
                    <a:pt x="16457" y="21600"/>
                    <a:pt x="16457" y="21600"/>
                    <a:pt x="16457" y="21600"/>
                  </a:cubicBezTo>
                  <a:cubicBezTo>
                    <a:pt x="17486" y="21600"/>
                    <a:pt x="18514" y="21600"/>
                    <a:pt x="19543" y="19440"/>
                  </a:cubicBezTo>
                  <a:cubicBezTo>
                    <a:pt x="20571" y="17280"/>
                    <a:pt x="21600" y="15120"/>
                    <a:pt x="21600" y="12960"/>
                  </a:cubicBezTo>
                  <a:cubicBezTo>
                    <a:pt x="21600" y="8640"/>
                    <a:pt x="21600" y="8640"/>
                    <a:pt x="21600" y="8640"/>
                  </a:cubicBezTo>
                  <a:cubicBezTo>
                    <a:pt x="21600" y="4320"/>
                    <a:pt x="20571" y="2160"/>
                    <a:pt x="18514"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06" name="Freeform 56"/>
            <p:cNvSpPr/>
            <p:nvPr/>
          </p:nvSpPr>
          <p:spPr>
            <a:xfrm>
              <a:off x="-1" y="469900"/>
              <a:ext cx="752478" cy="282576"/>
            </a:xfrm>
            <a:custGeom>
              <a:avLst/>
              <a:gdLst/>
              <a:ahLst/>
              <a:cxnLst>
                <a:cxn ang="0">
                  <a:pos x="wd2" y="hd2"/>
                </a:cxn>
                <a:cxn ang="5400000">
                  <a:pos x="wd2" y="hd2"/>
                </a:cxn>
                <a:cxn ang="10800000">
                  <a:pos x="wd2" y="hd2"/>
                </a:cxn>
                <a:cxn ang="16200000">
                  <a:pos x="wd2" y="hd2"/>
                </a:cxn>
              </a:cxnLst>
              <a:rect l="0" t="0" r="r" b="b"/>
              <a:pathLst>
                <a:path w="21600" h="21600" extrusionOk="0">
                  <a:moveTo>
                    <a:pt x="20925" y="900"/>
                  </a:moveTo>
                  <a:cubicBezTo>
                    <a:pt x="20925" y="900"/>
                    <a:pt x="20587" y="0"/>
                    <a:pt x="20250" y="0"/>
                  </a:cubicBezTo>
                  <a:cubicBezTo>
                    <a:pt x="19912" y="0"/>
                    <a:pt x="19912" y="0"/>
                    <a:pt x="19912" y="0"/>
                  </a:cubicBezTo>
                  <a:cubicBezTo>
                    <a:pt x="1013" y="12600"/>
                    <a:pt x="1013" y="12600"/>
                    <a:pt x="1013" y="12600"/>
                  </a:cubicBezTo>
                  <a:cubicBezTo>
                    <a:pt x="338" y="13500"/>
                    <a:pt x="0" y="14400"/>
                    <a:pt x="0" y="16200"/>
                  </a:cubicBezTo>
                  <a:cubicBezTo>
                    <a:pt x="0" y="18000"/>
                    <a:pt x="0" y="18000"/>
                    <a:pt x="0" y="18000"/>
                  </a:cubicBezTo>
                  <a:cubicBezTo>
                    <a:pt x="0" y="18900"/>
                    <a:pt x="338" y="19800"/>
                    <a:pt x="675" y="20700"/>
                  </a:cubicBezTo>
                  <a:cubicBezTo>
                    <a:pt x="675" y="21600"/>
                    <a:pt x="1013" y="21600"/>
                    <a:pt x="1350" y="21600"/>
                  </a:cubicBezTo>
                  <a:cubicBezTo>
                    <a:pt x="1688" y="21600"/>
                    <a:pt x="1688" y="21600"/>
                    <a:pt x="1688" y="21600"/>
                  </a:cubicBezTo>
                  <a:cubicBezTo>
                    <a:pt x="20587" y="9000"/>
                    <a:pt x="20587" y="9000"/>
                    <a:pt x="20587" y="9000"/>
                  </a:cubicBezTo>
                  <a:cubicBezTo>
                    <a:pt x="21263" y="8100"/>
                    <a:pt x="21600" y="7200"/>
                    <a:pt x="21600" y="5400"/>
                  </a:cubicBezTo>
                  <a:cubicBezTo>
                    <a:pt x="21600" y="3600"/>
                    <a:pt x="21600" y="3600"/>
                    <a:pt x="21600" y="3600"/>
                  </a:cubicBezTo>
                  <a:cubicBezTo>
                    <a:pt x="21600" y="2700"/>
                    <a:pt x="21263" y="1800"/>
                    <a:pt x="20925" y="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07" name="Freeform 57"/>
            <p:cNvSpPr/>
            <p:nvPr/>
          </p:nvSpPr>
          <p:spPr>
            <a:xfrm>
              <a:off x="238471" y="-1"/>
              <a:ext cx="318971" cy="472081"/>
            </a:xfrm>
            <a:custGeom>
              <a:avLst/>
              <a:gdLst/>
              <a:ahLst/>
              <a:cxnLst>
                <a:cxn ang="0">
                  <a:pos x="wd2" y="hd2"/>
                </a:cxn>
                <a:cxn ang="5400000">
                  <a:pos x="wd2" y="hd2"/>
                </a:cxn>
                <a:cxn ang="10800000">
                  <a:pos x="wd2" y="hd2"/>
                </a:cxn>
                <a:cxn ang="16200000">
                  <a:pos x="wd2" y="hd2"/>
                </a:cxn>
              </a:cxnLst>
              <a:rect l="0" t="0" r="r" b="b"/>
              <a:pathLst>
                <a:path w="15839" h="19703" extrusionOk="0">
                  <a:moveTo>
                    <a:pt x="1027" y="15709"/>
                  </a:moveTo>
                  <a:cubicBezTo>
                    <a:pt x="2779" y="19636"/>
                    <a:pt x="10368" y="21600"/>
                    <a:pt x="14454" y="17182"/>
                  </a:cubicBezTo>
                  <a:cubicBezTo>
                    <a:pt x="17957" y="12273"/>
                    <a:pt x="14454" y="4909"/>
                    <a:pt x="8033" y="0"/>
                  </a:cubicBezTo>
                  <a:cubicBezTo>
                    <a:pt x="9200" y="5400"/>
                    <a:pt x="-3643" y="7364"/>
                    <a:pt x="1027" y="15709"/>
                  </a:cubicBezTo>
                  <a:close/>
                  <a:moveTo>
                    <a:pt x="5114" y="13745"/>
                  </a:moveTo>
                  <a:cubicBezTo>
                    <a:pt x="6281" y="12764"/>
                    <a:pt x="8616" y="11782"/>
                    <a:pt x="8616" y="7855"/>
                  </a:cubicBezTo>
                  <a:cubicBezTo>
                    <a:pt x="14454" y="10800"/>
                    <a:pt x="12119" y="18655"/>
                    <a:pt x="8033" y="17673"/>
                  </a:cubicBezTo>
                  <a:cubicBezTo>
                    <a:pt x="3946" y="17182"/>
                    <a:pt x="3946" y="14727"/>
                    <a:pt x="5114" y="137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11" name="Group 66"/>
          <p:cNvGrpSpPr/>
          <p:nvPr/>
        </p:nvGrpSpPr>
        <p:grpSpPr>
          <a:xfrm>
            <a:off x="19252944" y="5904843"/>
            <a:ext cx="676001" cy="802985"/>
            <a:chOff x="0" y="0"/>
            <a:chExt cx="676000" cy="802984"/>
          </a:xfrm>
        </p:grpSpPr>
        <p:sp>
          <p:nvSpPr>
            <p:cNvPr id="1509" name="Freeform 33"/>
            <p:cNvSpPr/>
            <p:nvPr/>
          </p:nvSpPr>
          <p:spPr>
            <a:xfrm>
              <a:off x="-1" y="-1"/>
              <a:ext cx="676002" cy="802986"/>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6400" y="0"/>
                    <a:pt x="6400" y="0"/>
                    <a:pt x="6400" y="0"/>
                  </a:cubicBezTo>
                  <a:cubicBezTo>
                    <a:pt x="5000" y="0"/>
                    <a:pt x="4000" y="844"/>
                    <a:pt x="4000" y="2025"/>
                  </a:cubicBezTo>
                  <a:cubicBezTo>
                    <a:pt x="4000" y="3375"/>
                    <a:pt x="4000" y="3375"/>
                    <a:pt x="4000" y="3375"/>
                  </a:cubicBezTo>
                  <a:cubicBezTo>
                    <a:pt x="2400" y="3375"/>
                    <a:pt x="2400" y="3375"/>
                    <a:pt x="2400" y="3375"/>
                  </a:cubicBezTo>
                  <a:cubicBezTo>
                    <a:pt x="1000" y="3375"/>
                    <a:pt x="0" y="4219"/>
                    <a:pt x="0" y="5231"/>
                  </a:cubicBezTo>
                  <a:cubicBezTo>
                    <a:pt x="0" y="19575"/>
                    <a:pt x="0" y="19575"/>
                    <a:pt x="0" y="19575"/>
                  </a:cubicBezTo>
                  <a:cubicBezTo>
                    <a:pt x="0" y="20587"/>
                    <a:pt x="1000" y="21600"/>
                    <a:pt x="2400" y="21600"/>
                  </a:cubicBezTo>
                  <a:cubicBezTo>
                    <a:pt x="15200" y="21600"/>
                    <a:pt x="15200" y="21600"/>
                    <a:pt x="15200" y="21600"/>
                  </a:cubicBezTo>
                  <a:cubicBezTo>
                    <a:pt x="16400" y="21600"/>
                    <a:pt x="17600" y="20587"/>
                    <a:pt x="17600" y="19575"/>
                  </a:cubicBezTo>
                  <a:cubicBezTo>
                    <a:pt x="17600" y="18225"/>
                    <a:pt x="17600" y="18225"/>
                    <a:pt x="17600" y="18225"/>
                  </a:cubicBezTo>
                  <a:cubicBezTo>
                    <a:pt x="19200" y="18225"/>
                    <a:pt x="19200" y="18225"/>
                    <a:pt x="19200" y="18225"/>
                  </a:cubicBezTo>
                  <a:cubicBezTo>
                    <a:pt x="20400" y="18225"/>
                    <a:pt x="21600" y="17213"/>
                    <a:pt x="21600" y="16200"/>
                  </a:cubicBezTo>
                  <a:cubicBezTo>
                    <a:pt x="21600" y="2025"/>
                    <a:pt x="21600" y="2025"/>
                    <a:pt x="21600" y="2025"/>
                  </a:cubicBezTo>
                  <a:cubicBezTo>
                    <a:pt x="21600" y="844"/>
                    <a:pt x="20400" y="0"/>
                    <a:pt x="19200" y="0"/>
                  </a:cubicBezTo>
                  <a:close/>
                  <a:moveTo>
                    <a:pt x="16000" y="19575"/>
                  </a:moveTo>
                  <a:cubicBezTo>
                    <a:pt x="16000" y="19912"/>
                    <a:pt x="15600" y="20250"/>
                    <a:pt x="15200" y="20250"/>
                  </a:cubicBezTo>
                  <a:cubicBezTo>
                    <a:pt x="2400" y="20250"/>
                    <a:pt x="2400" y="20250"/>
                    <a:pt x="2400" y="20250"/>
                  </a:cubicBezTo>
                  <a:cubicBezTo>
                    <a:pt x="1800" y="20250"/>
                    <a:pt x="1600" y="19912"/>
                    <a:pt x="1600" y="19575"/>
                  </a:cubicBezTo>
                  <a:cubicBezTo>
                    <a:pt x="1600" y="5231"/>
                    <a:pt x="1600" y="5231"/>
                    <a:pt x="1600" y="5231"/>
                  </a:cubicBezTo>
                  <a:cubicBezTo>
                    <a:pt x="1600" y="4894"/>
                    <a:pt x="1800" y="4725"/>
                    <a:pt x="2400" y="4725"/>
                  </a:cubicBezTo>
                  <a:cubicBezTo>
                    <a:pt x="15200" y="4725"/>
                    <a:pt x="15200" y="4725"/>
                    <a:pt x="15200" y="4725"/>
                  </a:cubicBezTo>
                  <a:cubicBezTo>
                    <a:pt x="15600" y="4725"/>
                    <a:pt x="16000" y="4894"/>
                    <a:pt x="16000" y="5231"/>
                  </a:cubicBezTo>
                  <a:lnTo>
                    <a:pt x="16000" y="19575"/>
                  </a:lnTo>
                  <a:close/>
                  <a:moveTo>
                    <a:pt x="20000" y="16200"/>
                  </a:moveTo>
                  <a:cubicBezTo>
                    <a:pt x="20000" y="16537"/>
                    <a:pt x="19600" y="16875"/>
                    <a:pt x="19200" y="16875"/>
                  </a:cubicBezTo>
                  <a:cubicBezTo>
                    <a:pt x="17600" y="16875"/>
                    <a:pt x="17600" y="16875"/>
                    <a:pt x="17600" y="16875"/>
                  </a:cubicBezTo>
                  <a:cubicBezTo>
                    <a:pt x="17600" y="5231"/>
                    <a:pt x="17600" y="5231"/>
                    <a:pt x="17600" y="5231"/>
                  </a:cubicBezTo>
                  <a:cubicBezTo>
                    <a:pt x="17600" y="4219"/>
                    <a:pt x="16400" y="3375"/>
                    <a:pt x="15200" y="3375"/>
                  </a:cubicBezTo>
                  <a:cubicBezTo>
                    <a:pt x="5600" y="3375"/>
                    <a:pt x="5600" y="3375"/>
                    <a:pt x="5600" y="3375"/>
                  </a:cubicBezTo>
                  <a:cubicBezTo>
                    <a:pt x="5600" y="2025"/>
                    <a:pt x="5600" y="2025"/>
                    <a:pt x="5600" y="2025"/>
                  </a:cubicBezTo>
                  <a:cubicBezTo>
                    <a:pt x="5600" y="1687"/>
                    <a:pt x="5800" y="1350"/>
                    <a:pt x="6400" y="1350"/>
                  </a:cubicBezTo>
                  <a:cubicBezTo>
                    <a:pt x="19200" y="1350"/>
                    <a:pt x="19200" y="1350"/>
                    <a:pt x="19200" y="1350"/>
                  </a:cubicBezTo>
                  <a:cubicBezTo>
                    <a:pt x="19600" y="1350"/>
                    <a:pt x="20000" y="1687"/>
                    <a:pt x="20000" y="2025"/>
                  </a:cubicBezTo>
                  <a:lnTo>
                    <a:pt x="20000" y="162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10" name="Freeform 34"/>
            <p:cNvSpPr/>
            <p:nvPr/>
          </p:nvSpPr>
          <p:spPr>
            <a:xfrm>
              <a:off x="175534" y="351071"/>
              <a:ext cx="201680" cy="201680"/>
            </a:xfrm>
            <a:custGeom>
              <a:avLst/>
              <a:gdLst/>
              <a:ahLst/>
              <a:cxnLst>
                <a:cxn ang="0">
                  <a:pos x="wd2" y="hd2"/>
                </a:cxn>
                <a:cxn ang="5400000">
                  <a:pos x="wd2" y="hd2"/>
                </a:cxn>
                <a:cxn ang="10800000">
                  <a:pos x="wd2" y="hd2"/>
                </a:cxn>
                <a:cxn ang="16200000">
                  <a:pos x="wd2" y="hd2"/>
                </a:cxn>
              </a:cxnLst>
              <a:rect l="0" t="0" r="r" b="b"/>
              <a:pathLst>
                <a:path w="21600" h="21600" extrusionOk="0">
                  <a:moveTo>
                    <a:pt x="18900" y="8100"/>
                  </a:moveTo>
                  <a:cubicBezTo>
                    <a:pt x="13500" y="8100"/>
                    <a:pt x="13500" y="8100"/>
                    <a:pt x="13500" y="8100"/>
                  </a:cubicBezTo>
                  <a:cubicBezTo>
                    <a:pt x="13500" y="2700"/>
                    <a:pt x="13500" y="2700"/>
                    <a:pt x="13500" y="2700"/>
                  </a:cubicBezTo>
                  <a:cubicBezTo>
                    <a:pt x="13500" y="675"/>
                    <a:pt x="12150" y="0"/>
                    <a:pt x="10800" y="0"/>
                  </a:cubicBezTo>
                  <a:cubicBezTo>
                    <a:pt x="9450" y="0"/>
                    <a:pt x="8100" y="675"/>
                    <a:pt x="8100" y="2700"/>
                  </a:cubicBezTo>
                  <a:cubicBezTo>
                    <a:pt x="8100" y="8100"/>
                    <a:pt x="8100" y="8100"/>
                    <a:pt x="8100" y="8100"/>
                  </a:cubicBezTo>
                  <a:cubicBezTo>
                    <a:pt x="2700" y="8100"/>
                    <a:pt x="2700" y="8100"/>
                    <a:pt x="2700" y="8100"/>
                  </a:cubicBezTo>
                  <a:cubicBezTo>
                    <a:pt x="1350" y="8100"/>
                    <a:pt x="0" y="8775"/>
                    <a:pt x="0" y="10800"/>
                  </a:cubicBezTo>
                  <a:cubicBezTo>
                    <a:pt x="0" y="12150"/>
                    <a:pt x="1350" y="13500"/>
                    <a:pt x="2700" y="13500"/>
                  </a:cubicBezTo>
                  <a:cubicBezTo>
                    <a:pt x="8100" y="13500"/>
                    <a:pt x="8100" y="13500"/>
                    <a:pt x="8100" y="13500"/>
                  </a:cubicBezTo>
                  <a:cubicBezTo>
                    <a:pt x="8100" y="18900"/>
                    <a:pt x="8100" y="18900"/>
                    <a:pt x="8100" y="18900"/>
                  </a:cubicBezTo>
                  <a:cubicBezTo>
                    <a:pt x="8100" y="20250"/>
                    <a:pt x="9450" y="21600"/>
                    <a:pt x="10800" y="21600"/>
                  </a:cubicBezTo>
                  <a:cubicBezTo>
                    <a:pt x="12150" y="21600"/>
                    <a:pt x="13500" y="20250"/>
                    <a:pt x="13500" y="18900"/>
                  </a:cubicBezTo>
                  <a:cubicBezTo>
                    <a:pt x="13500" y="13500"/>
                    <a:pt x="13500" y="13500"/>
                    <a:pt x="13500" y="13500"/>
                  </a:cubicBezTo>
                  <a:cubicBezTo>
                    <a:pt x="18900" y="13500"/>
                    <a:pt x="18900" y="13500"/>
                    <a:pt x="18900" y="13500"/>
                  </a:cubicBezTo>
                  <a:cubicBezTo>
                    <a:pt x="20250" y="13500"/>
                    <a:pt x="21600" y="12150"/>
                    <a:pt x="21600" y="10800"/>
                  </a:cubicBezTo>
                  <a:cubicBezTo>
                    <a:pt x="21600" y="8775"/>
                    <a:pt x="20250" y="8100"/>
                    <a:pt x="18900" y="81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512" name="Freeform 163"/>
          <p:cNvSpPr/>
          <p:nvPr/>
        </p:nvSpPr>
        <p:spPr>
          <a:xfrm>
            <a:off x="15304771" y="5920720"/>
            <a:ext cx="511609" cy="771232"/>
          </a:xfrm>
          <a:custGeom>
            <a:avLst/>
            <a:gdLst/>
            <a:ahLst/>
            <a:cxnLst>
              <a:cxn ang="0">
                <a:pos x="wd2" y="hd2"/>
              </a:cxn>
              <a:cxn ang="5400000">
                <a:pos x="wd2" y="hd2"/>
              </a:cxn>
              <a:cxn ang="10800000">
                <a:pos x="wd2" y="hd2"/>
              </a:cxn>
              <a:cxn ang="16200000">
                <a:pos x="wd2" y="hd2"/>
              </a:cxn>
            </a:cxnLst>
            <a:rect l="0" t="0" r="r" b="b"/>
            <a:pathLst>
              <a:path w="21600" h="21600" extrusionOk="0">
                <a:moveTo>
                  <a:pt x="20790" y="3600"/>
                </a:moveTo>
                <a:cubicBezTo>
                  <a:pt x="18090" y="3600"/>
                  <a:pt x="18090" y="3600"/>
                  <a:pt x="18090" y="3600"/>
                </a:cubicBezTo>
                <a:cubicBezTo>
                  <a:pt x="17550" y="3600"/>
                  <a:pt x="17280" y="3960"/>
                  <a:pt x="17280" y="4320"/>
                </a:cubicBezTo>
                <a:cubicBezTo>
                  <a:pt x="17280" y="5760"/>
                  <a:pt x="17280" y="5760"/>
                  <a:pt x="17280" y="5760"/>
                </a:cubicBezTo>
                <a:cubicBezTo>
                  <a:pt x="17280" y="6120"/>
                  <a:pt x="17550" y="6480"/>
                  <a:pt x="18090" y="6480"/>
                </a:cubicBezTo>
                <a:cubicBezTo>
                  <a:pt x="18360" y="6480"/>
                  <a:pt x="18360" y="6480"/>
                  <a:pt x="18360" y="6480"/>
                </a:cubicBezTo>
                <a:cubicBezTo>
                  <a:pt x="18360" y="8460"/>
                  <a:pt x="16200" y="9180"/>
                  <a:pt x="14040" y="10080"/>
                </a:cubicBezTo>
                <a:cubicBezTo>
                  <a:pt x="13230" y="10260"/>
                  <a:pt x="12420" y="10620"/>
                  <a:pt x="11880" y="10800"/>
                </a:cubicBezTo>
                <a:cubicBezTo>
                  <a:pt x="11880" y="3780"/>
                  <a:pt x="11880" y="3780"/>
                  <a:pt x="11880" y="3780"/>
                </a:cubicBezTo>
                <a:cubicBezTo>
                  <a:pt x="15120" y="3780"/>
                  <a:pt x="15120" y="3780"/>
                  <a:pt x="15120" y="3780"/>
                </a:cubicBezTo>
                <a:cubicBezTo>
                  <a:pt x="10800" y="0"/>
                  <a:pt x="10800" y="0"/>
                  <a:pt x="10800" y="0"/>
                </a:cubicBezTo>
                <a:cubicBezTo>
                  <a:pt x="6480" y="3780"/>
                  <a:pt x="6480" y="3780"/>
                  <a:pt x="6480" y="3780"/>
                </a:cubicBezTo>
                <a:cubicBezTo>
                  <a:pt x="9720" y="3780"/>
                  <a:pt x="9720" y="3780"/>
                  <a:pt x="9720" y="3780"/>
                </a:cubicBezTo>
                <a:cubicBezTo>
                  <a:pt x="9720" y="13500"/>
                  <a:pt x="9720" y="13500"/>
                  <a:pt x="9720" y="13500"/>
                </a:cubicBezTo>
                <a:cubicBezTo>
                  <a:pt x="9180" y="13140"/>
                  <a:pt x="8370" y="12960"/>
                  <a:pt x="7830" y="12780"/>
                </a:cubicBezTo>
                <a:cubicBezTo>
                  <a:pt x="5670" y="11880"/>
                  <a:pt x="3510" y="11160"/>
                  <a:pt x="3240" y="9180"/>
                </a:cubicBezTo>
                <a:cubicBezTo>
                  <a:pt x="3780" y="9000"/>
                  <a:pt x="4320" y="8640"/>
                  <a:pt x="4320" y="8280"/>
                </a:cubicBezTo>
                <a:cubicBezTo>
                  <a:pt x="4320" y="7740"/>
                  <a:pt x="3240" y="7200"/>
                  <a:pt x="2160" y="7200"/>
                </a:cubicBezTo>
                <a:cubicBezTo>
                  <a:pt x="1080" y="7200"/>
                  <a:pt x="0" y="7740"/>
                  <a:pt x="0" y="8280"/>
                </a:cubicBezTo>
                <a:cubicBezTo>
                  <a:pt x="0" y="8640"/>
                  <a:pt x="540" y="9000"/>
                  <a:pt x="1080" y="9180"/>
                </a:cubicBezTo>
                <a:cubicBezTo>
                  <a:pt x="1620" y="12060"/>
                  <a:pt x="4590" y="13140"/>
                  <a:pt x="6750" y="14040"/>
                </a:cubicBezTo>
                <a:cubicBezTo>
                  <a:pt x="8640" y="14580"/>
                  <a:pt x="9720" y="15120"/>
                  <a:pt x="9720" y="15840"/>
                </a:cubicBezTo>
                <a:cubicBezTo>
                  <a:pt x="9720" y="17460"/>
                  <a:pt x="9720" y="17460"/>
                  <a:pt x="9720" y="17460"/>
                </a:cubicBezTo>
                <a:cubicBezTo>
                  <a:pt x="8370" y="17640"/>
                  <a:pt x="7560" y="18540"/>
                  <a:pt x="7560" y="19440"/>
                </a:cubicBezTo>
                <a:cubicBezTo>
                  <a:pt x="7560" y="20700"/>
                  <a:pt x="8910" y="21600"/>
                  <a:pt x="10800" y="21600"/>
                </a:cubicBezTo>
                <a:cubicBezTo>
                  <a:pt x="12690" y="21600"/>
                  <a:pt x="14040" y="20700"/>
                  <a:pt x="14040" y="19440"/>
                </a:cubicBezTo>
                <a:cubicBezTo>
                  <a:pt x="14040" y="18540"/>
                  <a:pt x="13230" y="17640"/>
                  <a:pt x="11880" y="17460"/>
                </a:cubicBezTo>
                <a:cubicBezTo>
                  <a:pt x="11880" y="13320"/>
                  <a:pt x="11880" y="13320"/>
                  <a:pt x="11880" y="13320"/>
                </a:cubicBezTo>
                <a:cubicBezTo>
                  <a:pt x="11880" y="12420"/>
                  <a:pt x="12960" y="12060"/>
                  <a:pt x="15120" y="11340"/>
                </a:cubicBezTo>
                <a:cubicBezTo>
                  <a:pt x="17550" y="10440"/>
                  <a:pt x="20520" y="9360"/>
                  <a:pt x="20520" y="6480"/>
                </a:cubicBezTo>
                <a:cubicBezTo>
                  <a:pt x="20790" y="6480"/>
                  <a:pt x="20790" y="6480"/>
                  <a:pt x="20790" y="6480"/>
                </a:cubicBezTo>
                <a:cubicBezTo>
                  <a:pt x="21330" y="6480"/>
                  <a:pt x="21600" y="6120"/>
                  <a:pt x="21600" y="5760"/>
                </a:cubicBezTo>
                <a:cubicBezTo>
                  <a:pt x="21600" y="4320"/>
                  <a:pt x="21600" y="4320"/>
                  <a:pt x="21600" y="4320"/>
                </a:cubicBezTo>
                <a:cubicBezTo>
                  <a:pt x="21600" y="3960"/>
                  <a:pt x="21330" y="3600"/>
                  <a:pt x="20790" y="36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516" name="Group 70"/>
          <p:cNvGrpSpPr/>
          <p:nvPr/>
        </p:nvGrpSpPr>
        <p:grpSpPr>
          <a:xfrm>
            <a:off x="4738642" y="5868056"/>
            <a:ext cx="753535" cy="876561"/>
            <a:chOff x="0" y="0"/>
            <a:chExt cx="753533" cy="876559"/>
          </a:xfrm>
        </p:grpSpPr>
        <p:sp>
          <p:nvSpPr>
            <p:cNvPr id="1513" name="Freeform 5"/>
            <p:cNvSpPr/>
            <p:nvPr/>
          </p:nvSpPr>
          <p:spPr>
            <a:xfrm>
              <a:off x="413503" y="160617"/>
              <a:ext cx="333197" cy="440843"/>
            </a:xfrm>
            <a:custGeom>
              <a:avLst/>
              <a:gdLst/>
              <a:ahLst/>
              <a:cxnLst>
                <a:cxn ang="0">
                  <a:pos x="wd2" y="hd2"/>
                </a:cxn>
                <a:cxn ang="5400000">
                  <a:pos x="wd2" y="hd2"/>
                </a:cxn>
                <a:cxn ang="10800000">
                  <a:pos x="wd2" y="hd2"/>
                </a:cxn>
                <a:cxn ang="16200000">
                  <a:pos x="wd2" y="hd2"/>
                </a:cxn>
              </a:cxnLst>
              <a:rect l="0" t="0" r="r" b="b"/>
              <a:pathLst>
                <a:path w="21600" h="21600" extrusionOk="0">
                  <a:moveTo>
                    <a:pt x="0" y="15171"/>
                  </a:moveTo>
                  <a:cubicBezTo>
                    <a:pt x="20069" y="21600"/>
                    <a:pt x="20069" y="21600"/>
                    <a:pt x="20069" y="21600"/>
                  </a:cubicBezTo>
                  <a:cubicBezTo>
                    <a:pt x="21005" y="19736"/>
                    <a:pt x="21600" y="17614"/>
                    <a:pt x="21600" y="15429"/>
                  </a:cubicBezTo>
                  <a:cubicBezTo>
                    <a:pt x="21600" y="8614"/>
                    <a:pt x="16328" y="2764"/>
                    <a:pt x="8674" y="0"/>
                  </a:cubicBezTo>
                  <a:lnTo>
                    <a:pt x="0" y="1517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14" name="Freeform 6"/>
            <p:cNvSpPr/>
            <p:nvPr/>
          </p:nvSpPr>
          <p:spPr>
            <a:xfrm>
              <a:off x="0" y="102521"/>
              <a:ext cx="753534" cy="774039"/>
            </a:xfrm>
            <a:custGeom>
              <a:avLst/>
              <a:gdLst/>
              <a:ahLst/>
              <a:cxnLst>
                <a:cxn ang="0">
                  <a:pos x="wd2" y="hd2"/>
                </a:cxn>
                <a:cxn ang="5400000">
                  <a:pos x="wd2" y="hd2"/>
                </a:cxn>
                <a:cxn ang="10800000">
                  <a:pos x="wd2" y="hd2"/>
                </a:cxn>
                <a:cxn ang="16200000">
                  <a:pos x="wd2" y="hd2"/>
                </a:cxn>
              </a:cxnLst>
              <a:rect l="0" t="0" r="r" b="b"/>
              <a:pathLst>
                <a:path w="21600" h="21600" extrusionOk="0">
                  <a:moveTo>
                    <a:pt x="11026" y="10837"/>
                  </a:moveTo>
                  <a:cubicBezTo>
                    <a:pt x="8128" y="0"/>
                    <a:pt x="8128" y="0"/>
                    <a:pt x="8128" y="0"/>
                  </a:cubicBezTo>
                  <a:cubicBezTo>
                    <a:pt x="3424" y="1355"/>
                    <a:pt x="0" y="5565"/>
                    <a:pt x="0" y="10580"/>
                  </a:cubicBezTo>
                  <a:cubicBezTo>
                    <a:pt x="0" y="16658"/>
                    <a:pt x="5080" y="21600"/>
                    <a:pt x="11327" y="21600"/>
                  </a:cubicBezTo>
                  <a:cubicBezTo>
                    <a:pt x="15880" y="21600"/>
                    <a:pt x="19831" y="19001"/>
                    <a:pt x="21600" y="15230"/>
                  </a:cubicBezTo>
                  <a:lnTo>
                    <a:pt x="11026" y="10837"/>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15" name="Freeform 7"/>
            <p:cNvSpPr/>
            <p:nvPr/>
          </p:nvSpPr>
          <p:spPr>
            <a:xfrm>
              <a:off x="285352" y="-1"/>
              <a:ext cx="288770" cy="440844"/>
            </a:xfrm>
            <a:custGeom>
              <a:avLst/>
              <a:gdLst/>
              <a:ahLst/>
              <a:cxnLst>
                <a:cxn ang="0">
                  <a:pos x="wd2" y="hd2"/>
                </a:cxn>
                <a:cxn ang="5400000">
                  <a:pos x="wd2" y="hd2"/>
                </a:cxn>
                <a:cxn ang="10800000">
                  <a:pos x="wd2" y="hd2"/>
                </a:cxn>
                <a:cxn ang="16200000">
                  <a:pos x="wd2" y="hd2"/>
                </a:cxn>
              </a:cxnLst>
              <a:rect l="0" t="0" r="r" b="b"/>
              <a:pathLst>
                <a:path w="21600" h="21600" extrusionOk="0">
                  <a:moveTo>
                    <a:pt x="8384" y="21600"/>
                  </a:moveTo>
                  <a:cubicBezTo>
                    <a:pt x="21600" y="1736"/>
                    <a:pt x="21600" y="1736"/>
                    <a:pt x="21600" y="1736"/>
                  </a:cubicBezTo>
                  <a:cubicBezTo>
                    <a:pt x="17458" y="643"/>
                    <a:pt x="12921" y="0"/>
                    <a:pt x="8088" y="0"/>
                  </a:cubicBezTo>
                  <a:cubicBezTo>
                    <a:pt x="5326" y="0"/>
                    <a:pt x="2564" y="257"/>
                    <a:pt x="0" y="643"/>
                  </a:cubicBezTo>
                  <a:lnTo>
                    <a:pt x="8384"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20" name="Group 74"/>
          <p:cNvGrpSpPr/>
          <p:nvPr/>
        </p:nvGrpSpPr>
        <p:grpSpPr>
          <a:xfrm>
            <a:off x="2647045" y="5934309"/>
            <a:ext cx="744950" cy="745902"/>
            <a:chOff x="0" y="0"/>
            <a:chExt cx="744948" cy="745901"/>
          </a:xfrm>
        </p:grpSpPr>
        <p:sp>
          <p:nvSpPr>
            <p:cNvPr id="1517" name="Freeform 11"/>
            <p:cNvSpPr/>
            <p:nvPr/>
          </p:nvSpPr>
          <p:spPr>
            <a:xfrm>
              <a:off x="393634" y="6"/>
              <a:ext cx="351308" cy="350869"/>
            </a:xfrm>
            <a:custGeom>
              <a:avLst/>
              <a:gdLst/>
              <a:ahLst/>
              <a:cxnLst>
                <a:cxn ang="0">
                  <a:pos x="wd2" y="hd2"/>
                </a:cxn>
                <a:cxn ang="5400000">
                  <a:pos x="wd2" y="hd2"/>
                </a:cxn>
                <a:cxn ang="10800000">
                  <a:pos x="wd2" y="hd2"/>
                </a:cxn>
                <a:cxn ang="16200000">
                  <a:pos x="wd2" y="hd2"/>
                </a:cxn>
              </a:cxnLst>
              <a:rect l="0" t="0" r="r" b="b"/>
              <a:pathLst>
                <a:path w="21138" h="21112" extrusionOk="0">
                  <a:moveTo>
                    <a:pt x="2215" y="17604"/>
                  </a:moveTo>
                  <a:cubicBezTo>
                    <a:pt x="2954" y="16866"/>
                    <a:pt x="2954" y="16866"/>
                    <a:pt x="2954" y="16866"/>
                  </a:cubicBezTo>
                  <a:cubicBezTo>
                    <a:pt x="3323" y="16497"/>
                    <a:pt x="3877" y="16497"/>
                    <a:pt x="4246" y="16866"/>
                  </a:cubicBezTo>
                  <a:cubicBezTo>
                    <a:pt x="4615" y="17235"/>
                    <a:pt x="4615" y="17789"/>
                    <a:pt x="4246" y="18158"/>
                  </a:cubicBezTo>
                  <a:cubicBezTo>
                    <a:pt x="3508" y="18897"/>
                    <a:pt x="3508" y="18897"/>
                    <a:pt x="3508" y="18897"/>
                  </a:cubicBezTo>
                  <a:cubicBezTo>
                    <a:pt x="5723" y="21112"/>
                    <a:pt x="5723" y="21112"/>
                    <a:pt x="5723" y="21112"/>
                  </a:cubicBezTo>
                  <a:cubicBezTo>
                    <a:pt x="9785" y="17050"/>
                    <a:pt x="9785" y="17050"/>
                    <a:pt x="9785" y="17050"/>
                  </a:cubicBezTo>
                  <a:cubicBezTo>
                    <a:pt x="12738" y="17974"/>
                    <a:pt x="16246" y="17235"/>
                    <a:pt x="18646" y="14835"/>
                  </a:cubicBezTo>
                  <a:cubicBezTo>
                    <a:pt x="20862" y="12620"/>
                    <a:pt x="21600" y="9481"/>
                    <a:pt x="20862" y="6712"/>
                  </a:cubicBezTo>
                  <a:cubicBezTo>
                    <a:pt x="16062" y="11512"/>
                    <a:pt x="16062" y="11512"/>
                    <a:pt x="16062" y="11512"/>
                  </a:cubicBezTo>
                  <a:cubicBezTo>
                    <a:pt x="15138" y="12435"/>
                    <a:pt x="13662" y="12435"/>
                    <a:pt x="12554" y="11512"/>
                  </a:cubicBezTo>
                  <a:cubicBezTo>
                    <a:pt x="9600" y="8558"/>
                    <a:pt x="9600" y="8558"/>
                    <a:pt x="9600" y="8558"/>
                  </a:cubicBezTo>
                  <a:cubicBezTo>
                    <a:pt x="8677" y="7635"/>
                    <a:pt x="8677" y="5974"/>
                    <a:pt x="9600" y="5050"/>
                  </a:cubicBezTo>
                  <a:cubicBezTo>
                    <a:pt x="14400" y="250"/>
                    <a:pt x="14400" y="250"/>
                    <a:pt x="14400" y="250"/>
                  </a:cubicBezTo>
                  <a:cubicBezTo>
                    <a:pt x="11631" y="-488"/>
                    <a:pt x="8492" y="435"/>
                    <a:pt x="6277" y="2650"/>
                  </a:cubicBezTo>
                  <a:cubicBezTo>
                    <a:pt x="3877" y="4866"/>
                    <a:pt x="3138" y="8374"/>
                    <a:pt x="4062" y="11327"/>
                  </a:cubicBezTo>
                  <a:cubicBezTo>
                    <a:pt x="0" y="15389"/>
                    <a:pt x="0" y="15389"/>
                    <a:pt x="0" y="15389"/>
                  </a:cubicBezTo>
                  <a:lnTo>
                    <a:pt x="2215" y="1760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18" name="Freeform 12"/>
            <p:cNvSpPr/>
            <p:nvPr/>
          </p:nvSpPr>
          <p:spPr>
            <a:xfrm>
              <a:off x="0" y="397028"/>
              <a:ext cx="347479" cy="348874"/>
            </a:xfrm>
            <a:custGeom>
              <a:avLst/>
              <a:gdLst/>
              <a:ahLst/>
              <a:cxnLst>
                <a:cxn ang="0">
                  <a:pos x="wd2" y="hd2"/>
                </a:cxn>
                <a:cxn ang="5400000">
                  <a:pos x="wd2" y="hd2"/>
                </a:cxn>
                <a:cxn ang="10800000">
                  <a:pos x="wd2" y="hd2"/>
                </a:cxn>
                <a:cxn ang="16200000">
                  <a:pos x="wd2" y="hd2"/>
                </a:cxn>
              </a:cxnLst>
              <a:rect l="0" t="0" r="r" b="b"/>
              <a:pathLst>
                <a:path w="21134" h="21219" extrusionOk="0">
                  <a:moveTo>
                    <a:pt x="19086" y="3538"/>
                  </a:moveTo>
                  <a:cubicBezTo>
                    <a:pt x="18341" y="4283"/>
                    <a:pt x="18341" y="4283"/>
                    <a:pt x="18341" y="4283"/>
                  </a:cubicBezTo>
                  <a:cubicBezTo>
                    <a:pt x="17968" y="4655"/>
                    <a:pt x="17224" y="4655"/>
                    <a:pt x="16851" y="4283"/>
                  </a:cubicBezTo>
                  <a:cubicBezTo>
                    <a:pt x="16479" y="3910"/>
                    <a:pt x="16479" y="3166"/>
                    <a:pt x="16851" y="2793"/>
                  </a:cubicBezTo>
                  <a:cubicBezTo>
                    <a:pt x="17596" y="2048"/>
                    <a:pt x="17596" y="2048"/>
                    <a:pt x="17596" y="2048"/>
                  </a:cubicBezTo>
                  <a:cubicBezTo>
                    <a:pt x="15548" y="0"/>
                    <a:pt x="15548" y="0"/>
                    <a:pt x="15548" y="0"/>
                  </a:cubicBezTo>
                  <a:cubicBezTo>
                    <a:pt x="11451" y="4097"/>
                    <a:pt x="11451" y="4097"/>
                    <a:pt x="11451" y="4097"/>
                  </a:cubicBezTo>
                  <a:cubicBezTo>
                    <a:pt x="8286" y="3166"/>
                    <a:pt x="4934" y="3910"/>
                    <a:pt x="2513" y="6331"/>
                  </a:cubicBezTo>
                  <a:cubicBezTo>
                    <a:pt x="279" y="8566"/>
                    <a:pt x="-466" y="11731"/>
                    <a:pt x="279" y="14524"/>
                  </a:cubicBezTo>
                  <a:cubicBezTo>
                    <a:pt x="5120" y="9683"/>
                    <a:pt x="5120" y="9683"/>
                    <a:pt x="5120" y="9683"/>
                  </a:cubicBezTo>
                  <a:cubicBezTo>
                    <a:pt x="6051" y="8752"/>
                    <a:pt x="7541" y="8752"/>
                    <a:pt x="8472" y="9683"/>
                  </a:cubicBezTo>
                  <a:cubicBezTo>
                    <a:pt x="11451" y="12662"/>
                    <a:pt x="11451" y="12662"/>
                    <a:pt x="11451" y="12662"/>
                  </a:cubicBezTo>
                  <a:cubicBezTo>
                    <a:pt x="12382" y="13593"/>
                    <a:pt x="12382" y="15083"/>
                    <a:pt x="11451" y="16014"/>
                  </a:cubicBezTo>
                  <a:cubicBezTo>
                    <a:pt x="6610" y="21041"/>
                    <a:pt x="6610" y="21041"/>
                    <a:pt x="6610" y="21041"/>
                  </a:cubicBezTo>
                  <a:cubicBezTo>
                    <a:pt x="9403" y="21600"/>
                    <a:pt x="12755" y="20855"/>
                    <a:pt x="14989" y="18621"/>
                  </a:cubicBezTo>
                  <a:cubicBezTo>
                    <a:pt x="17224" y="16200"/>
                    <a:pt x="17968" y="12848"/>
                    <a:pt x="17037" y="9683"/>
                  </a:cubicBezTo>
                  <a:cubicBezTo>
                    <a:pt x="21134" y="5586"/>
                    <a:pt x="21134" y="5586"/>
                    <a:pt x="21134" y="5586"/>
                  </a:cubicBezTo>
                  <a:lnTo>
                    <a:pt x="19086" y="353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19" name="Freeform 13"/>
            <p:cNvSpPr/>
            <p:nvPr/>
          </p:nvSpPr>
          <p:spPr>
            <a:xfrm>
              <a:off x="10" y="0"/>
              <a:ext cx="744939" cy="745893"/>
            </a:xfrm>
            <a:custGeom>
              <a:avLst/>
              <a:gdLst/>
              <a:ahLst/>
              <a:cxnLst>
                <a:cxn ang="0">
                  <a:pos x="wd2" y="hd2"/>
                </a:cxn>
                <a:cxn ang="5400000">
                  <a:pos x="wd2" y="hd2"/>
                </a:cxn>
                <a:cxn ang="10800000">
                  <a:pos x="wd2" y="hd2"/>
                </a:cxn>
                <a:cxn ang="16200000">
                  <a:pos x="wd2" y="hd2"/>
                </a:cxn>
              </a:cxnLst>
              <a:rect l="0" t="0" r="r" b="b"/>
              <a:pathLst>
                <a:path w="21165" h="21192" extrusionOk="0">
                  <a:moveTo>
                    <a:pt x="19988" y="14228"/>
                  </a:moveTo>
                  <a:cubicBezTo>
                    <a:pt x="18856" y="13096"/>
                    <a:pt x="17201" y="12747"/>
                    <a:pt x="15808" y="13183"/>
                  </a:cubicBezTo>
                  <a:cubicBezTo>
                    <a:pt x="7969" y="5344"/>
                    <a:pt x="7969" y="5344"/>
                    <a:pt x="7969" y="5344"/>
                  </a:cubicBezTo>
                  <a:cubicBezTo>
                    <a:pt x="8405" y="3951"/>
                    <a:pt x="8056" y="2296"/>
                    <a:pt x="7011" y="1251"/>
                  </a:cubicBezTo>
                  <a:cubicBezTo>
                    <a:pt x="5966" y="205"/>
                    <a:pt x="4398" y="-230"/>
                    <a:pt x="3092" y="118"/>
                  </a:cubicBezTo>
                  <a:cubicBezTo>
                    <a:pt x="5356" y="2383"/>
                    <a:pt x="5356" y="2383"/>
                    <a:pt x="5356" y="2383"/>
                  </a:cubicBezTo>
                  <a:cubicBezTo>
                    <a:pt x="5792" y="2818"/>
                    <a:pt x="5792" y="3602"/>
                    <a:pt x="5356" y="4038"/>
                  </a:cubicBezTo>
                  <a:cubicBezTo>
                    <a:pt x="3963" y="5431"/>
                    <a:pt x="3963" y="5431"/>
                    <a:pt x="3963" y="5431"/>
                  </a:cubicBezTo>
                  <a:cubicBezTo>
                    <a:pt x="3527" y="5867"/>
                    <a:pt x="2830" y="5867"/>
                    <a:pt x="2395" y="5431"/>
                  </a:cubicBezTo>
                  <a:cubicBezTo>
                    <a:pt x="130" y="3167"/>
                    <a:pt x="130" y="3167"/>
                    <a:pt x="130" y="3167"/>
                  </a:cubicBezTo>
                  <a:cubicBezTo>
                    <a:pt x="-218" y="4473"/>
                    <a:pt x="130" y="5954"/>
                    <a:pt x="1176" y="6999"/>
                  </a:cubicBezTo>
                  <a:cubicBezTo>
                    <a:pt x="2308" y="8131"/>
                    <a:pt x="3876" y="8480"/>
                    <a:pt x="5356" y="8044"/>
                  </a:cubicBezTo>
                  <a:cubicBezTo>
                    <a:pt x="13108" y="15796"/>
                    <a:pt x="13108" y="15796"/>
                    <a:pt x="13108" y="15796"/>
                  </a:cubicBezTo>
                  <a:cubicBezTo>
                    <a:pt x="12672" y="17276"/>
                    <a:pt x="13021" y="18844"/>
                    <a:pt x="14153" y="19976"/>
                  </a:cubicBezTo>
                  <a:cubicBezTo>
                    <a:pt x="15198" y="21022"/>
                    <a:pt x="16679" y="21370"/>
                    <a:pt x="17985" y="21109"/>
                  </a:cubicBezTo>
                  <a:cubicBezTo>
                    <a:pt x="15721" y="18757"/>
                    <a:pt x="15721" y="18757"/>
                    <a:pt x="15721" y="18757"/>
                  </a:cubicBezTo>
                  <a:cubicBezTo>
                    <a:pt x="15285" y="18322"/>
                    <a:pt x="15285" y="17625"/>
                    <a:pt x="15721" y="17189"/>
                  </a:cubicBezTo>
                  <a:cubicBezTo>
                    <a:pt x="17114" y="15796"/>
                    <a:pt x="17114" y="15796"/>
                    <a:pt x="17114" y="15796"/>
                  </a:cubicBezTo>
                  <a:cubicBezTo>
                    <a:pt x="17637" y="15360"/>
                    <a:pt x="18334" y="15360"/>
                    <a:pt x="18769" y="15796"/>
                  </a:cubicBezTo>
                  <a:cubicBezTo>
                    <a:pt x="21034" y="18060"/>
                    <a:pt x="21034" y="18060"/>
                    <a:pt x="21034" y="18060"/>
                  </a:cubicBezTo>
                  <a:cubicBezTo>
                    <a:pt x="21382" y="16754"/>
                    <a:pt x="21034" y="15273"/>
                    <a:pt x="19988" y="14228"/>
                  </a:cubicBezTo>
                  <a:close/>
                  <a:moveTo>
                    <a:pt x="13195" y="13270"/>
                  </a:moveTo>
                  <a:cubicBezTo>
                    <a:pt x="13021" y="13444"/>
                    <a:pt x="12759" y="13444"/>
                    <a:pt x="12585" y="13270"/>
                  </a:cubicBezTo>
                  <a:cubicBezTo>
                    <a:pt x="7882" y="8567"/>
                    <a:pt x="7882" y="8567"/>
                    <a:pt x="7882" y="8567"/>
                  </a:cubicBezTo>
                  <a:cubicBezTo>
                    <a:pt x="7708" y="8393"/>
                    <a:pt x="7708" y="8131"/>
                    <a:pt x="7882" y="7957"/>
                  </a:cubicBezTo>
                  <a:cubicBezTo>
                    <a:pt x="8056" y="7783"/>
                    <a:pt x="8405" y="7783"/>
                    <a:pt x="8579" y="7957"/>
                  </a:cubicBezTo>
                  <a:cubicBezTo>
                    <a:pt x="13195" y="12573"/>
                    <a:pt x="13195" y="12573"/>
                    <a:pt x="13195" y="12573"/>
                  </a:cubicBezTo>
                  <a:cubicBezTo>
                    <a:pt x="13369" y="12747"/>
                    <a:pt x="13369" y="13096"/>
                    <a:pt x="13195" y="1327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26" name="Group 78"/>
          <p:cNvGrpSpPr/>
          <p:nvPr/>
        </p:nvGrpSpPr>
        <p:grpSpPr>
          <a:xfrm>
            <a:off x="19234469" y="2578107"/>
            <a:ext cx="712955" cy="620508"/>
            <a:chOff x="0" y="0"/>
            <a:chExt cx="712954" cy="620506"/>
          </a:xfrm>
        </p:grpSpPr>
        <p:sp>
          <p:nvSpPr>
            <p:cNvPr id="1521" name="Freeform 98"/>
            <p:cNvSpPr/>
            <p:nvPr/>
          </p:nvSpPr>
          <p:spPr>
            <a:xfrm>
              <a:off x="0" y="349426"/>
              <a:ext cx="156694" cy="2710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2160" y="11487"/>
                  </a:lnTo>
                  <a:lnTo>
                    <a:pt x="0" y="10363"/>
                  </a:lnTo>
                  <a:lnTo>
                    <a:pt x="0" y="21600"/>
                  </a:ln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2" name="Freeform 99"/>
            <p:cNvSpPr/>
            <p:nvPr/>
          </p:nvSpPr>
          <p:spPr>
            <a:xfrm>
              <a:off x="186464" y="271080"/>
              <a:ext cx="155126" cy="3494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7555"/>
                  </a:lnTo>
                  <a:lnTo>
                    <a:pt x="6109" y="0"/>
                  </a:lnTo>
                  <a:lnTo>
                    <a:pt x="0" y="2518"/>
                  </a:lnTo>
                  <a:lnTo>
                    <a:pt x="0" y="21600"/>
                  </a:ln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3" name="Freeform 100"/>
            <p:cNvSpPr/>
            <p:nvPr/>
          </p:nvSpPr>
          <p:spPr>
            <a:xfrm>
              <a:off x="371362" y="327490"/>
              <a:ext cx="155127" cy="293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3055" y="9010"/>
                  </a:lnTo>
                  <a:lnTo>
                    <a:pt x="0" y="7046"/>
                  </a:lnTo>
                  <a:lnTo>
                    <a:pt x="0" y="21600"/>
                  </a:ln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4" name="Freeform 101"/>
            <p:cNvSpPr/>
            <p:nvPr/>
          </p:nvSpPr>
          <p:spPr>
            <a:xfrm>
              <a:off x="556259" y="156694"/>
              <a:ext cx="156695" cy="4638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6714"/>
                  </a:lnTo>
                  <a:lnTo>
                    <a:pt x="0" y="21600"/>
                  </a:lnTo>
                  <a:lnTo>
                    <a:pt x="21600"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5" name="Freeform 102"/>
            <p:cNvSpPr/>
            <p:nvPr/>
          </p:nvSpPr>
          <p:spPr>
            <a:xfrm>
              <a:off x="0" y="0"/>
              <a:ext cx="712955" cy="426207"/>
            </a:xfrm>
            <a:custGeom>
              <a:avLst/>
              <a:gdLst/>
              <a:ahLst/>
              <a:cxnLst>
                <a:cxn ang="0">
                  <a:pos x="wd2" y="hd2"/>
                </a:cxn>
                <a:cxn ang="5400000">
                  <a:pos x="wd2" y="hd2"/>
                </a:cxn>
                <a:cxn ang="10800000">
                  <a:pos x="wd2" y="hd2"/>
                </a:cxn>
                <a:cxn ang="16200000">
                  <a:pos x="wd2" y="hd2"/>
                </a:cxn>
              </a:cxnLst>
              <a:rect l="0" t="0" r="r" b="b"/>
              <a:pathLst>
                <a:path w="21600" h="21600" extrusionOk="0">
                  <a:moveTo>
                    <a:pt x="21487" y="0"/>
                  </a:moveTo>
                  <a:cubicBezTo>
                    <a:pt x="12150" y="14275"/>
                    <a:pt x="12150" y="14275"/>
                    <a:pt x="12150" y="14275"/>
                  </a:cubicBezTo>
                  <a:cubicBezTo>
                    <a:pt x="7762" y="6762"/>
                    <a:pt x="7762" y="6762"/>
                    <a:pt x="7762" y="6762"/>
                  </a:cubicBezTo>
                  <a:cubicBezTo>
                    <a:pt x="7537" y="6386"/>
                    <a:pt x="7312" y="6198"/>
                    <a:pt x="6975" y="6198"/>
                  </a:cubicBezTo>
                  <a:cubicBezTo>
                    <a:pt x="6750" y="6198"/>
                    <a:pt x="6412" y="6386"/>
                    <a:pt x="6300" y="6762"/>
                  </a:cubicBezTo>
                  <a:cubicBezTo>
                    <a:pt x="0" y="17280"/>
                    <a:pt x="0" y="17280"/>
                    <a:pt x="0" y="17280"/>
                  </a:cubicBezTo>
                  <a:cubicBezTo>
                    <a:pt x="0" y="21037"/>
                    <a:pt x="0" y="21037"/>
                    <a:pt x="0" y="21037"/>
                  </a:cubicBezTo>
                  <a:cubicBezTo>
                    <a:pt x="450" y="21600"/>
                    <a:pt x="450" y="21600"/>
                    <a:pt x="450" y="21600"/>
                  </a:cubicBezTo>
                  <a:cubicBezTo>
                    <a:pt x="6975" y="10518"/>
                    <a:pt x="6975" y="10518"/>
                    <a:pt x="6975" y="10518"/>
                  </a:cubicBezTo>
                  <a:cubicBezTo>
                    <a:pt x="11362" y="17843"/>
                    <a:pt x="11362" y="17843"/>
                    <a:pt x="11362" y="17843"/>
                  </a:cubicBezTo>
                  <a:cubicBezTo>
                    <a:pt x="11700" y="18595"/>
                    <a:pt x="12375" y="18595"/>
                    <a:pt x="12825" y="18031"/>
                  </a:cubicBezTo>
                  <a:cubicBezTo>
                    <a:pt x="21600" y="4508"/>
                    <a:pt x="21600" y="4508"/>
                    <a:pt x="21600" y="4508"/>
                  </a:cubicBezTo>
                  <a:cubicBezTo>
                    <a:pt x="21600" y="188"/>
                    <a:pt x="21600" y="188"/>
                    <a:pt x="21600" y="188"/>
                  </a:cubicBezTo>
                  <a:lnTo>
                    <a:pt x="21487"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30" name="Group 84"/>
          <p:cNvGrpSpPr/>
          <p:nvPr/>
        </p:nvGrpSpPr>
        <p:grpSpPr>
          <a:xfrm>
            <a:off x="21047051" y="2481326"/>
            <a:ext cx="815867" cy="814071"/>
            <a:chOff x="0" y="0"/>
            <a:chExt cx="815866" cy="814070"/>
          </a:xfrm>
        </p:grpSpPr>
        <p:sp>
          <p:nvSpPr>
            <p:cNvPr id="1527" name="Freeform 49"/>
            <p:cNvSpPr/>
            <p:nvPr/>
          </p:nvSpPr>
          <p:spPr>
            <a:xfrm>
              <a:off x="0" y="106027"/>
              <a:ext cx="704449" cy="708044"/>
            </a:xfrm>
            <a:custGeom>
              <a:avLst/>
              <a:gdLst/>
              <a:ahLst/>
              <a:cxnLst>
                <a:cxn ang="0">
                  <a:pos x="wd2" y="hd2"/>
                </a:cxn>
                <a:cxn ang="5400000">
                  <a:pos x="wd2" y="hd2"/>
                </a:cxn>
                <a:cxn ang="10800000">
                  <a:pos x="wd2" y="hd2"/>
                </a:cxn>
                <a:cxn ang="16200000">
                  <a:pos x="wd2" y="hd2"/>
                </a:cxn>
              </a:cxnLst>
              <a:rect l="0" t="0" r="r" b="b"/>
              <a:pathLst>
                <a:path w="21600" h="21600" extrusionOk="0">
                  <a:moveTo>
                    <a:pt x="20559" y="6636"/>
                  </a:moveTo>
                  <a:cubicBezTo>
                    <a:pt x="18737" y="5855"/>
                    <a:pt x="18737" y="5855"/>
                    <a:pt x="18737" y="5855"/>
                  </a:cubicBezTo>
                  <a:cubicBezTo>
                    <a:pt x="17306" y="7157"/>
                    <a:pt x="17306" y="7157"/>
                    <a:pt x="17306" y="7157"/>
                  </a:cubicBezTo>
                  <a:cubicBezTo>
                    <a:pt x="17827" y="8328"/>
                    <a:pt x="18217" y="9499"/>
                    <a:pt x="18217" y="10800"/>
                  </a:cubicBezTo>
                  <a:cubicBezTo>
                    <a:pt x="18217" y="14834"/>
                    <a:pt x="14834" y="18217"/>
                    <a:pt x="10800" y="18217"/>
                  </a:cubicBezTo>
                  <a:cubicBezTo>
                    <a:pt x="6636" y="18217"/>
                    <a:pt x="3383" y="14834"/>
                    <a:pt x="3383" y="10800"/>
                  </a:cubicBezTo>
                  <a:cubicBezTo>
                    <a:pt x="3383" y="6636"/>
                    <a:pt x="6636" y="3383"/>
                    <a:pt x="10800" y="3383"/>
                  </a:cubicBezTo>
                  <a:cubicBezTo>
                    <a:pt x="12101" y="3383"/>
                    <a:pt x="13402" y="3773"/>
                    <a:pt x="14573" y="4424"/>
                  </a:cubicBezTo>
                  <a:cubicBezTo>
                    <a:pt x="15875" y="3123"/>
                    <a:pt x="15875" y="3123"/>
                    <a:pt x="15875" y="3123"/>
                  </a:cubicBezTo>
                  <a:cubicBezTo>
                    <a:pt x="15094" y="1171"/>
                    <a:pt x="15094" y="1171"/>
                    <a:pt x="15094" y="1171"/>
                  </a:cubicBezTo>
                  <a:cubicBezTo>
                    <a:pt x="14964" y="781"/>
                    <a:pt x="14964" y="781"/>
                    <a:pt x="14964" y="781"/>
                  </a:cubicBezTo>
                  <a:cubicBezTo>
                    <a:pt x="13663" y="260"/>
                    <a:pt x="12231" y="0"/>
                    <a:pt x="10800" y="0"/>
                  </a:cubicBezTo>
                  <a:cubicBezTo>
                    <a:pt x="4814" y="0"/>
                    <a:pt x="0" y="4814"/>
                    <a:pt x="0" y="10800"/>
                  </a:cubicBezTo>
                  <a:cubicBezTo>
                    <a:pt x="0" y="16786"/>
                    <a:pt x="4814" y="21600"/>
                    <a:pt x="10800" y="21600"/>
                  </a:cubicBezTo>
                  <a:cubicBezTo>
                    <a:pt x="16786" y="21600"/>
                    <a:pt x="21600" y="16786"/>
                    <a:pt x="21600" y="10800"/>
                  </a:cubicBezTo>
                  <a:cubicBezTo>
                    <a:pt x="21600" y="9369"/>
                    <a:pt x="21340" y="7937"/>
                    <a:pt x="20819" y="6766"/>
                  </a:cubicBezTo>
                  <a:lnTo>
                    <a:pt x="20559" y="663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8" name="Freeform 50"/>
            <p:cNvSpPr/>
            <p:nvPr/>
          </p:nvSpPr>
          <p:spPr>
            <a:xfrm>
              <a:off x="336384" y="-1"/>
              <a:ext cx="479483" cy="479483"/>
            </a:xfrm>
            <a:custGeom>
              <a:avLst/>
              <a:gdLst/>
              <a:ahLst/>
              <a:cxnLst>
                <a:cxn ang="0">
                  <a:pos x="wd2" y="hd2"/>
                </a:cxn>
                <a:cxn ang="5400000">
                  <a:pos x="wd2" y="hd2"/>
                </a:cxn>
                <a:cxn ang="10800000">
                  <a:pos x="wd2" y="hd2"/>
                </a:cxn>
                <a:cxn ang="16200000">
                  <a:pos x="wd2" y="hd2"/>
                </a:cxn>
              </a:cxnLst>
              <a:rect l="0" t="0" r="r" b="b"/>
              <a:pathLst>
                <a:path w="21504" h="21504" extrusionOk="0">
                  <a:moveTo>
                    <a:pt x="18446" y="3058"/>
                  </a:moveTo>
                  <a:cubicBezTo>
                    <a:pt x="18063" y="2485"/>
                    <a:pt x="17299" y="2485"/>
                    <a:pt x="16725" y="3058"/>
                  </a:cubicBezTo>
                  <a:cubicBezTo>
                    <a:pt x="15961" y="3823"/>
                    <a:pt x="15961" y="3823"/>
                    <a:pt x="15961" y="3823"/>
                  </a:cubicBezTo>
                  <a:cubicBezTo>
                    <a:pt x="14240" y="0"/>
                    <a:pt x="14240" y="0"/>
                    <a:pt x="14240" y="0"/>
                  </a:cubicBezTo>
                  <a:cubicBezTo>
                    <a:pt x="8506" y="5926"/>
                    <a:pt x="8506" y="5926"/>
                    <a:pt x="8506" y="5926"/>
                  </a:cubicBezTo>
                  <a:cubicBezTo>
                    <a:pt x="10035" y="9749"/>
                    <a:pt x="10035" y="9749"/>
                    <a:pt x="10035" y="9749"/>
                  </a:cubicBezTo>
                  <a:cubicBezTo>
                    <a:pt x="286" y="19497"/>
                    <a:pt x="286" y="19497"/>
                    <a:pt x="286" y="19497"/>
                  </a:cubicBezTo>
                  <a:cubicBezTo>
                    <a:pt x="-96" y="19880"/>
                    <a:pt x="-96" y="20644"/>
                    <a:pt x="286" y="21218"/>
                  </a:cubicBezTo>
                  <a:cubicBezTo>
                    <a:pt x="860" y="21600"/>
                    <a:pt x="1624" y="21600"/>
                    <a:pt x="2007" y="21218"/>
                  </a:cubicBezTo>
                  <a:cubicBezTo>
                    <a:pt x="11946" y="11469"/>
                    <a:pt x="11946" y="11469"/>
                    <a:pt x="11946" y="11469"/>
                  </a:cubicBezTo>
                  <a:cubicBezTo>
                    <a:pt x="15578" y="12998"/>
                    <a:pt x="15578" y="12998"/>
                    <a:pt x="15578" y="12998"/>
                  </a:cubicBezTo>
                  <a:cubicBezTo>
                    <a:pt x="21504" y="7264"/>
                    <a:pt x="21504" y="7264"/>
                    <a:pt x="21504" y="7264"/>
                  </a:cubicBezTo>
                  <a:cubicBezTo>
                    <a:pt x="17681" y="5543"/>
                    <a:pt x="17681" y="5543"/>
                    <a:pt x="17681" y="5543"/>
                  </a:cubicBezTo>
                  <a:cubicBezTo>
                    <a:pt x="18446" y="4779"/>
                    <a:pt x="18446" y="4779"/>
                    <a:pt x="18446" y="4779"/>
                  </a:cubicBezTo>
                  <a:cubicBezTo>
                    <a:pt x="19019" y="4205"/>
                    <a:pt x="19019" y="3441"/>
                    <a:pt x="18446" y="305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29" name="Freeform 51"/>
            <p:cNvSpPr/>
            <p:nvPr/>
          </p:nvSpPr>
          <p:spPr>
            <a:xfrm>
              <a:off x="177909" y="285733"/>
              <a:ext cx="348631" cy="348631"/>
            </a:xfrm>
            <a:custGeom>
              <a:avLst/>
              <a:gdLst/>
              <a:ahLst/>
              <a:cxnLst>
                <a:cxn ang="0">
                  <a:pos x="wd2" y="hd2"/>
                </a:cxn>
                <a:cxn ang="5400000">
                  <a:pos x="wd2" y="hd2"/>
                </a:cxn>
                <a:cxn ang="10800000">
                  <a:pos x="wd2" y="hd2"/>
                </a:cxn>
                <a:cxn ang="16200000">
                  <a:pos x="wd2" y="hd2"/>
                </a:cxn>
              </a:cxnLst>
              <a:rect l="0" t="0" r="r" b="b"/>
              <a:pathLst>
                <a:path w="21600" h="21600" extrusionOk="0">
                  <a:moveTo>
                    <a:pt x="14488" y="13171"/>
                  </a:moveTo>
                  <a:cubicBezTo>
                    <a:pt x="12907" y="14751"/>
                    <a:pt x="10273" y="14751"/>
                    <a:pt x="8693" y="13171"/>
                  </a:cubicBezTo>
                  <a:cubicBezTo>
                    <a:pt x="7112" y="11590"/>
                    <a:pt x="7112" y="8956"/>
                    <a:pt x="8693" y="7376"/>
                  </a:cubicBezTo>
                  <a:cubicBezTo>
                    <a:pt x="15278" y="1054"/>
                    <a:pt x="15278" y="1054"/>
                    <a:pt x="15278" y="1054"/>
                  </a:cubicBezTo>
                  <a:cubicBezTo>
                    <a:pt x="13961" y="263"/>
                    <a:pt x="12380" y="0"/>
                    <a:pt x="10800" y="0"/>
                  </a:cubicBezTo>
                  <a:cubicBezTo>
                    <a:pt x="4741" y="0"/>
                    <a:pt x="0" y="4741"/>
                    <a:pt x="0" y="10800"/>
                  </a:cubicBezTo>
                  <a:cubicBezTo>
                    <a:pt x="0" y="16595"/>
                    <a:pt x="4741" y="21600"/>
                    <a:pt x="10800" y="21600"/>
                  </a:cubicBezTo>
                  <a:cubicBezTo>
                    <a:pt x="16595" y="21600"/>
                    <a:pt x="21600" y="16595"/>
                    <a:pt x="21600" y="10800"/>
                  </a:cubicBezTo>
                  <a:cubicBezTo>
                    <a:pt x="21600" y="9220"/>
                    <a:pt x="21337" y="7902"/>
                    <a:pt x="20810" y="6849"/>
                  </a:cubicBezTo>
                  <a:lnTo>
                    <a:pt x="14488" y="13171"/>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34" name="Group 88"/>
          <p:cNvGrpSpPr/>
          <p:nvPr/>
        </p:nvGrpSpPr>
        <p:grpSpPr>
          <a:xfrm>
            <a:off x="6801185" y="4162007"/>
            <a:ext cx="733971" cy="817838"/>
            <a:chOff x="0" y="0"/>
            <a:chExt cx="733970" cy="817836"/>
          </a:xfrm>
        </p:grpSpPr>
        <p:sp>
          <p:nvSpPr>
            <p:cNvPr id="1531" name="Freeform 28"/>
            <p:cNvSpPr/>
            <p:nvPr/>
          </p:nvSpPr>
          <p:spPr>
            <a:xfrm>
              <a:off x="423833" y="159289"/>
              <a:ext cx="310138" cy="404698"/>
            </a:xfrm>
            <a:custGeom>
              <a:avLst/>
              <a:gdLst/>
              <a:ahLst/>
              <a:cxnLst>
                <a:cxn ang="0">
                  <a:pos x="wd2" y="hd2"/>
                </a:cxn>
                <a:cxn ang="5400000">
                  <a:pos x="wd2" y="hd2"/>
                </a:cxn>
                <a:cxn ang="10800000">
                  <a:pos x="wd2" y="hd2"/>
                </a:cxn>
                <a:cxn ang="16200000">
                  <a:pos x="wd2" y="hd2"/>
                </a:cxn>
              </a:cxnLst>
              <a:rect l="0" t="0" r="r" b="b"/>
              <a:pathLst>
                <a:path w="21600" h="21600" extrusionOk="0">
                  <a:moveTo>
                    <a:pt x="19831" y="21600"/>
                  </a:moveTo>
                  <a:cubicBezTo>
                    <a:pt x="0" y="15113"/>
                    <a:pt x="0" y="15113"/>
                    <a:pt x="0" y="15113"/>
                  </a:cubicBezTo>
                  <a:cubicBezTo>
                    <a:pt x="8566" y="0"/>
                    <a:pt x="8566" y="0"/>
                    <a:pt x="8566" y="0"/>
                  </a:cubicBezTo>
                  <a:cubicBezTo>
                    <a:pt x="9497" y="356"/>
                    <a:pt x="9497" y="356"/>
                    <a:pt x="9497" y="356"/>
                  </a:cubicBezTo>
                  <a:cubicBezTo>
                    <a:pt x="16852" y="2994"/>
                    <a:pt x="21600" y="8768"/>
                    <a:pt x="21600" y="15042"/>
                  </a:cubicBezTo>
                  <a:cubicBezTo>
                    <a:pt x="21600" y="17038"/>
                    <a:pt x="21134" y="19034"/>
                    <a:pt x="20203" y="20887"/>
                  </a:cubicBezTo>
                  <a:lnTo>
                    <a:pt x="19831" y="21600"/>
                  </a:lnTo>
                  <a:close/>
                  <a:moveTo>
                    <a:pt x="2514" y="14400"/>
                  </a:moveTo>
                  <a:cubicBezTo>
                    <a:pt x="18714" y="19675"/>
                    <a:pt x="18714" y="19675"/>
                    <a:pt x="18714" y="19675"/>
                  </a:cubicBezTo>
                  <a:cubicBezTo>
                    <a:pt x="19366" y="18178"/>
                    <a:pt x="19738" y="16610"/>
                    <a:pt x="19738" y="15042"/>
                  </a:cubicBezTo>
                  <a:cubicBezTo>
                    <a:pt x="19738" y="9552"/>
                    <a:pt x="15734" y="4491"/>
                    <a:pt x="9497" y="1925"/>
                  </a:cubicBezTo>
                  <a:lnTo>
                    <a:pt x="2514" y="14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2" name="Freeform 29"/>
            <p:cNvSpPr/>
            <p:nvPr/>
          </p:nvSpPr>
          <p:spPr>
            <a:xfrm>
              <a:off x="-1" y="105817"/>
              <a:ext cx="696260" cy="712020"/>
            </a:xfrm>
            <a:custGeom>
              <a:avLst/>
              <a:gdLst/>
              <a:ahLst/>
              <a:cxnLst>
                <a:cxn ang="0">
                  <a:pos x="wd2" y="hd2"/>
                </a:cxn>
                <a:cxn ang="5400000">
                  <a:pos x="wd2" y="hd2"/>
                </a:cxn>
                <a:cxn ang="10800000">
                  <a:pos x="wd2" y="hd2"/>
                </a:cxn>
                <a:cxn ang="16200000">
                  <a:pos x="wd2" y="hd2"/>
                </a:cxn>
              </a:cxnLst>
              <a:rect l="0" t="0" r="r" b="b"/>
              <a:pathLst>
                <a:path w="21600" h="21600" extrusionOk="0">
                  <a:moveTo>
                    <a:pt x="11235" y="21600"/>
                  </a:moveTo>
                  <a:cubicBezTo>
                    <a:pt x="5058" y="21600"/>
                    <a:pt x="0" y="16696"/>
                    <a:pt x="0" y="10658"/>
                  </a:cubicBezTo>
                  <a:cubicBezTo>
                    <a:pt x="0" y="5836"/>
                    <a:pt x="3317" y="1499"/>
                    <a:pt x="8043" y="122"/>
                  </a:cubicBezTo>
                  <a:cubicBezTo>
                    <a:pt x="8458" y="0"/>
                    <a:pt x="8458" y="0"/>
                    <a:pt x="8458" y="0"/>
                  </a:cubicBezTo>
                  <a:cubicBezTo>
                    <a:pt x="11277" y="10618"/>
                    <a:pt x="11277" y="10618"/>
                    <a:pt x="11277" y="10618"/>
                  </a:cubicBezTo>
                  <a:cubicBezTo>
                    <a:pt x="21600" y="14913"/>
                    <a:pt x="21600" y="14913"/>
                    <a:pt x="21600" y="14913"/>
                  </a:cubicBezTo>
                  <a:cubicBezTo>
                    <a:pt x="21393" y="15278"/>
                    <a:pt x="21393" y="15278"/>
                    <a:pt x="21393" y="15278"/>
                  </a:cubicBezTo>
                  <a:cubicBezTo>
                    <a:pt x="19569" y="19128"/>
                    <a:pt x="15588" y="21600"/>
                    <a:pt x="11235" y="21600"/>
                  </a:cubicBezTo>
                  <a:close/>
                  <a:moveTo>
                    <a:pt x="7877" y="1054"/>
                  </a:moveTo>
                  <a:cubicBezTo>
                    <a:pt x="3690" y="2432"/>
                    <a:pt x="829" y="6322"/>
                    <a:pt x="829" y="10658"/>
                  </a:cubicBezTo>
                  <a:cubicBezTo>
                    <a:pt x="829" y="16251"/>
                    <a:pt x="5514" y="20789"/>
                    <a:pt x="11235" y="20789"/>
                  </a:cubicBezTo>
                  <a:cubicBezTo>
                    <a:pt x="15091" y="20789"/>
                    <a:pt x="18698" y="18642"/>
                    <a:pt x="20481" y="15319"/>
                  </a:cubicBezTo>
                  <a:cubicBezTo>
                    <a:pt x="10572" y="11185"/>
                    <a:pt x="10572" y="11185"/>
                    <a:pt x="10572" y="11185"/>
                  </a:cubicBezTo>
                  <a:lnTo>
                    <a:pt x="7877" y="105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3" name="Freeform 30"/>
            <p:cNvSpPr/>
            <p:nvPr/>
          </p:nvSpPr>
          <p:spPr>
            <a:xfrm>
              <a:off x="280304" y="0"/>
              <a:ext cx="282557" cy="433403"/>
            </a:xfrm>
            <a:custGeom>
              <a:avLst/>
              <a:gdLst/>
              <a:ahLst/>
              <a:cxnLst>
                <a:cxn ang="0">
                  <a:pos x="wd2" y="hd2"/>
                </a:cxn>
                <a:cxn ang="5400000">
                  <a:pos x="wd2" y="hd2"/>
                </a:cxn>
                <a:cxn ang="10800000">
                  <a:pos x="wd2" y="hd2"/>
                </a:cxn>
                <a:cxn ang="16200000">
                  <a:pos x="wd2" y="hd2"/>
                </a:cxn>
              </a:cxnLst>
              <a:rect l="0" t="0" r="r" b="b"/>
              <a:pathLst>
                <a:path w="21600" h="21600" extrusionOk="0">
                  <a:moveTo>
                    <a:pt x="8394" y="21600"/>
                  </a:moveTo>
                  <a:cubicBezTo>
                    <a:pt x="0" y="667"/>
                    <a:pt x="0" y="667"/>
                    <a:pt x="0" y="667"/>
                  </a:cubicBezTo>
                  <a:cubicBezTo>
                    <a:pt x="1024" y="533"/>
                    <a:pt x="1024" y="533"/>
                    <a:pt x="1024" y="533"/>
                  </a:cubicBezTo>
                  <a:cubicBezTo>
                    <a:pt x="3481" y="200"/>
                    <a:pt x="5937" y="0"/>
                    <a:pt x="8292" y="0"/>
                  </a:cubicBezTo>
                  <a:cubicBezTo>
                    <a:pt x="12591" y="0"/>
                    <a:pt x="16686" y="533"/>
                    <a:pt x="20576" y="1533"/>
                  </a:cubicBezTo>
                  <a:cubicBezTo>
                    <a:pt x="21600" y="1800"/>
                    <a:pt x="21600" y="1800"/>
                    <a:pt x="21600" y="1800"/>
                  </a:cubicBezTo>
                  <a:lnTo>
                    <a:pt x="8394" y="21600"/>
                  </a:lnTo>
                  <a:close/>
                  <a:moveTo>
                    <a:pt x="2559" y="1733"/>
                  </a:moveTo>
                  <a:cubicBezTo>
                    <a:pt x="8804" y="17533"/>
                    <a:pt x="8804" y="17533"/>
                    <a:pt x="8804" y="17533"/>
                  </a:cubicBezTo>
                  <a:cubicBezTo>
                    <a:pt x="18836" y="2533"/>
                    <a:pt x="18836" y="2533"/>
                    <a:pt x="18836" y="2533"/>
                  </a:cubicBezTo>
                  <a:cubicBezTo>
                    <a:pt x="15458" y="1733"/>
                    <a:pt x="11977" y="1333"/>
                    <a:pt x="8292" y="1333"/>
                  </a:cubicBezTo>
                  <a:cubicBezTo>
                    <a:pt x="6347" y="1333"/>
                    <a:pt x="4402" y="1467"/>
                    <a:pt x="2559" y="173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41" name="Group 92"/>
          <p:cNvGrpSpPr/>
          <p:nvPr/>
        </p:nvGrpSpPr>
        <p:grpSpPr>
          <a:xfrm>
            <a:off x="17152663" y="2434986"/>
            <a:ext cx="906015" cy="906745"/>
            <a:chOff x="0" y="0"/>
            <a:chExt cx="906014" cy="906743"/>
          </a:xfrm>
        </p:grpSpPr>
        <p:sp>
          <p:nvSpPr>
            <p:cNvPr id="1535" name="Freeform 34"/>
            <p:cNvSpPr/>
            <p:nvPr/>
          </p:nvSpPr>
          <p:spPr>
            <a:xfrm>
              <a:off x="104013" y="747282"/>
              <a:ext cx="159463" cy="159462"/>
            </a:xfrm>
            <a:custGeom>
              <a:avLst/>
              <a:gdLst/>
              <a:ahLst/>
              <a:cxnLst>
                <a:cxn ang="0">
                  <a:pos x="wd2" y="hd2"/>
                </a:cxn>
                <a:cxn ang="5400000">
                  <a:pos x="wd2" y="hd2"/>
                </a:cxn>
                <a:cxn ang="10800000">
                  <a:pos x="wd2" y="hd2"/>
                </a:cxn>
                <a:cxn ang="16200000">
                  <a:pos x="wd2" y="hd2"/>
                </a:cxn>
              </a:cxnLst>
              <a:rect l="0" t="0" r="r" b="b"/>
              <a:pathLst>
                <a:path w="21600" h="21600" extrusionOk="0">
                  <a:moveTo>
                    <a:pt x="10752" y="21600"/>
                  </a:moveTo>
                  <a:cubicBezTo>
                    <a:pt x="4800" y="21600"/>
                    <a:pt x="0" y="16800"/>
                    <a:pt x="0" y="10848"/>
                  </a:cubicBezTo>
                  <a:cubicBezTo>
                    <a:pt x="0" y="4896"/>
                    <a:pt x="4800" y="0"/>
                    <a:pt x="10752" y="0"/>
                  </a:cubicBezTo>
                  <a:cubicBezTo>
                    <a:pt x="16704" y="0"/>
                    <a:pt x="21600" y="4896"/>
                    <a:pt x="21600" y="10848"/>
                  </a:cubicBezTo>
                  <a:cubicBezTo>
                    <a:pt x="21600" y="16800"/>
                    <a:pt x="16704" y="21600"/>
                    <a:pt x="10752" y="21600"/>
                  </a:cubicBezTo>
                  <a:close/>
                  <a:moveTo>
                    <a:pt x="10752" y="5376"/>
                  </a:moveTo>
                  <a:cubicBezTo>
                    <a:pt x="7776" y="5376"/>
                    <a:pt x="5376" y="7776"/>
                    <a:pt x="5376" y="10848"/>
                  </a:cubicBezTo>
                  <a:cubicBezTo>
                    <a:pt x="5376" y="13824"/>
                    <a:pt x="7776" y="16224"/>
                    <a:pt x="10752" y="16224"/>
                  </a:cubicBezTo>
                  <a:cubicBezTo>
                    <a:pt x="13728" y="16224"/>
                    <a:pt x="16224" y="13824"/>
                    <a:pt x="16224" y="10848"/>
                  </a:cubicBezTo>
                  <a:cubicBezTo>
                    <a:pt x="16224" y="7776"/>
                    <a:pt x="13728" y="5376"/>
                    <a:pt x="10752" y="537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6" name="Freeform 35"/>
            <p:cNvSpPr/>
            <p:nvPr/>
          </p:nvSpPr>
          <p:spPr>
            <a:xfrm>
              <a:off x="507358" y="747282"/>
              <a:ext cx="159463" cy="15946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21" y="21600"/>
                    <a:pt x="0" y="16800"/>
                    <a:pt x="0" y="10848"/>
                  </a:cubicBezTo>
                  <a:cubicBezTo>
                    <a:pt x="0" y="4896"/>
                    <a:pt x="4821" y="0"/>
                    <a:pt x="10800" y="0"/>
                  </a:cubicBezTo>
                  <a:cubicBezTo>
                    <a:pt x="16779" y="0"/>
                    <a:pt x="21600" y="4896"/>
                    <a:pt x="21600" y="10848"/>
                  </a:cubicBezTo>
                  <a:cubicBezTo>
                    <a:pt x="21600" y="16800"/>
                    <a:pt x="16779" y="21600"/>
                    <a:pt x="10800" y="21600"/>
                  </a:cubicBezTo>
                  <a:close/>
                  <a:moveTo>
                    <a:pt x="10800" y="5376"/>
                  </a:moveTo>
                  <a:cubicBezTo>
                    <a:pt x="7811" y="5376"/>
                    <a:pt x="5400" y="7776"/>
                    <a:pt x="5400" y="10848"/>
                  </a:cubicBezTo>
                  <a:cubicBezTo>
                    <a:pt x="5400" y="13824"/>
                    <a:pt x="7811" y="16224"/>
                    <a:pt x="10800" y="16224"/>
                  </a:cubicBezTo>
                  <a:cubicBezTo>
                    <a:pt x="13789" y="16224"/>
                    <a:pt x="16200" y="13824"/>
                    <a:pt x="16200" y="10848"/>
                  </a:cubicBezTo>
                  <a:cubicBezTo>
                    <a:pt x="16200" y="7776"/>
                    <a:pt x="13789" y="5376"/>
                    <a:pt x="10800" y="537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7" name="Freeform 36"/>
            <p:cNvSpPr/>
            <p:nvPr/>
          </p:nvSpPr>
          <p:spPr>
            <a:xfrm>
              <a:off x="163420" y="118814"/>
              <a:ext cx="742595" cy="667553"/>
            </a:xfrm>
            <a:custGeom>
              <a:avLst/>
              <a:gdLst/>
              <a:ahLst/>
              <a:cxnLst>
                <a:cxn ang="0">
                  <a:pos x="wd2" y="hd2"/>
                </a:cxn>
                <a:cxn ang="5400000">
                  <a:pos x="wd2" y="hd2"/>
                </a:cxn>
                <a:cxn ang="10800000">
                  <a:pos x="wd2" y="hd2"/>
                </a:cxn>
                <a:cxn ang="16200000">
                  <a:pos x="wd2" y="hd2"/>
                </a:cxn>
              </a:cxnLst>
              <a:rect l="0" t="0" r="r" b="b"/>
              <a:pathLst>
                <a:path w="21600" h="21600" extrusionOk="0">
                  <a:moveTo>
                    <a:pt x="12758" y="21600"/>
                  </a:moveTo>
                  <a:cubicBezTo>
                    <a:pt x="577" y="21600"/>
                    <a:pt x="577" y="21600"/>
                    <a:pt x="577" y="21600"/>
                  </a:cubicBezTo>
                  <a:cubicBezTo>
                    <a:pt x="268" y="21600"/>
                    <a:pt x="0" y="21325"/>
                    <a:pt x="0" y="20958"/>
                  </a:cubicBezTo>
                  <a:cubicBezTo>
                    <a:pt x="0" y="20614"/>
                    <a:pt x="268" y="20316"/>
                    <a:pt x="577" y="20316"/>
                  </a:cubicBezTo>
                  <a:cubicBezTo>
                    <a:pt x="12305" y="20316"/>
                    <a:pt x="12305" y="20316"/>
                    <a:pt x="12305" y="20316"/>
                  </a:cubicBezTo>
                  <a:cubicBezTo>
                    <a:pt x="16633" y="482"/>
                    <a:pt x="16633" y="482"/>
                    <a:pt x="16633" y="482"/>
                  </a:cubicBezTo>
                  <a:cubicBezTo>
                    <a:pt x="16695" y="206"/>
                    <a:pt x="16921" y="0"/>
                    <a:pt x="17189" y="0"/>
                  </a:cubicBezTo>
                  <a:cubicBezTo>
                    <a:pt x="21023" y="0"/>
                    <a:pt x="21023" y="0"/>
                    <a:pt x="21023" y="0"/>
                  </a:cubicBezTo>
                  <a:cubicBezTo>
                    <a:pt x="21332" y="0"/>
                    <a:pt x="21600" y="275"/>
                    <a:pt x="21600" y="642"/>
                  </a:cubicBezTo>
                  <a:cubicBezTo>
                    <a:pt x="21600" y="986"/>
                    <a:pt x="21332" y="1284"/>
                    <a:pt x="21023" y="1284"/>
                  </a:cubicBezTo>
                  <a:cubicBezTo>
                    <a:pt x="17643" y="1284"/>
                    <a:pt x="17643" y="1284"/>
                    <a:pt x="17643" y="1284"/>
                  </a:cubicBezTo>
                  <a:cubicBezTo>
                    <a:pt x="13315" y="21118"/>
                    <a:pt x="13315" y="21118"/>
                    <a:pt x="13315" y="21118"/>
                  </a:cubicBezTo>
                  <a:cubicBezTo>
                    <a:pt x="13253" y="21394"/>
                    <a:pt x="13026" y="21600"/>
                    <a:pt x="12758"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8" name="Freeform 37"/>
            <p:cNvSpPr/>
            <p:nvPr/>
          </p:nvSpPr>
          <p:spPr>
            <a:xfrm>
              <a:off x="0" y="328303"/>
              <a:ext cx="723102" cy="398656"/>
            </a:xfrm>
            <a:custGeom>
              <a:avLst/>
              <a:gdLst/>
              <a:ahLst/>
              <a:cxnLst>
                <a:cxn ang="0">
                  <a:pos x="wd2" y="hd2"/>
                </a:cxn>
                <a:cxn ang="5400000">
                  <a:pos x="wd2" y="hd2"/>
                </a:cxn>
                <a:cxn ang="10800000">
                  <a:pos x="wd2" y="hd2"/>
                </a:cxn>
                <a:cxn ang="16200000">
                  <a:pos x="wd2" y="hd2"/>
                </a:cxn>
              </a:cxnLst>
              <a:rect l="0" t="0" r="r" b="b"/>
              <a:pathLst>
                <a:path w="21578" h="21600" extrusionOk="0">
                  <a:moveTo>
                    <a:pt x="18411" y="21600"/>
                  </a:moveTo>
                  <a:cubicBezTo>
                    <a:pt x="3969" y="21600"/>
                    <a:pt x="3969" y="21600"/>
                    <a:pt x="3969" y="21600"/>
                  </a:cubicBezTo>
                  <a:cubicBezTo>
                    <a:pt x="3694" y="21600"/>
                    <a:pt x="3483" y="21293"/>
                    <a:pt x="3399" y="20833"/>
                  </a:cubicBezTo>
                  <a:cubicBezTo>
                    <a:pt x="20" y="1420"/>
                    <a:pt x="20" y="1420"/>
                    <a:pt x="20" y="1420"/>
                  </a:cubicBezTo>
                  <a:cubicBezTo>
                    <a:pt x="-22" y="1074"/>
                    <a:pt x="-1" y="729"/>
                    <a:pt x="105" y="460"/>
                  </a:cubicBezTo>
                  <a:cubicBezTo>
                    <a:pt x="231" y="192"/>
                    <a:pt x="400" y="0"/>
                    <a:pt x="590" y="0"/>
                  </a:cubicBezTo>
                  <a:cubicBezTo>
                    <a:pt x="20987" y="0"/>
                    <a:pt x="20987" y="0"/>
                    <a:pt x="20987" y="0"/>
                  </a:cubicBezTo>
                  <a:cubicBezTo>
                    <a:pt x="21325" y="0"/>
                    <a:pt x="21578" y="499"/>
                    <a:pt x="21578" y="1074"/>
                  </a:cubicBezTo>
                  <a:cubicBezTo>
                    <a:pt x="21578" y="1688"/>
                    <a:pt x="21325" y="2148"/>
                    <a:pt x="20987" y="2148"/>
                  </a:cubicBezTo>
                  <a:cubicBezTo>
                    <a:pt x="1393" y="2148"/>
                    <a:pt x="1393" y="2148"/>
                    <a:pt x="1393" y="2148"/>
                  </a:cubicBezTo>
                  <a:cubicBezTo>
                    <a:pt x="4391" y="19452"/>
                    <a:pt x="4391" y="19452"/>
                    <a:pt x="4391" y="19452"/>
                  </a:cubicBezTo>
                  <a:cubicBezTo>
                    <a:pt x="18411" y="19452"/>
                    <a:pt x="18411" y="19452"/>
                    <a:pt x="18411" y="19452"/>
                  </a:cubicBezTo>
                  <a:cubicBezTo>
                    <a:pt x="18749" y="19452"/>
                    <a:pt x="19002" y="19912"/>
                    <a:pt x="19002" y="20526"/>
                  </a:cubicBezTo>
                  <a:cubicBezTo>
                    <a:pt x="19002" y="21101"/>
                    <a:pt x="18749" y="21600"/>
                    <a:pt x="18411"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39" name="Freeform 38"/>
            <p:cNvSpPr/>
            <p:nvPr/>
          </p:nvSpPr>
          <p:spPr>
            <a:xfrm>
              <a:off x="357276" y="0"/>
              <a:ext cx="39085" cy="30798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014" y="21600"/>
                    <a:pt x="0" y="20956"/>
                    <a:pt x="0" y="20213"/>
                  </a:cubicBezTo>
                  <a:cubicBezTo>
                    <a:pt x="0" y="1387"/>
                    <a:pt x="0" y="1387"/>
                    <a:pt x="0" y="1387"/>
                  </a:cubicBezTo>
                  <a:cubicBezTo>
                    <a:pt x="0" y="644"/>
                    <a:pt x="5014" y="0"/>
                    <a:pt x="10800" y="0"/>
                  </a:cubicBezTo>
                  <a:cubicBezTo>
                    <a:pt x="16971" y="0"/>
                    <a:pt x="21600" y="644"/>
                    <a:pt x="21600" y="1387"/>
                  </a:cubicBezTo>
                  <a:cubicBezTo>
                    <a:pt x="21600" y="20213"/>
                    <a:pt x="21600" y="20213"/>
                    <a:pt x="21600" y="20213"/>
                  </a:cubicBezTo>
                  <a:cubicBezTo>
                    <a:pt x="21600" y="20956"/>
                    <a:pt x="16971"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40" name="Freeform 39"/>
            <p:cNvSpPr/>
            <p:nvPr/>
          </p:nvSpPr>
          <p:spPr>
            <a:xfrm>
              <a:off x="253157" y="149202"/>
              <a:ext cx="248887" cy="158779"/>
            </a:xfrm>
            <a:custGeom>
              <a:avLst/>
              <a:gdLst/>
              <a:ahLst/>
              <a:cxnLst>
                <a:cxn ang="0">
                  <a:pos x="wd2" y="hd2"/>
                </a:cxn>
                <a:cxn ang="5400000">
                  <a:pos x="wd2" y="hd2"/>
                </a:cxn>
                <a:cxn ang="10800000">
                  <a:pos x="wd2" y="hd2"/>
                </a:cxn>
                <a:cxn ang="16200000">
                  <a:pos x="wd2" y="hd2"/>
                </a:cxn>
              </a:cxnLst>
              <a:rect l="0" t="0" r="r" b="b"/>
              <a:pathLst>
                <a:path w="21227" h="21299" extrusionOk="0">
                  <a:moveTo>
                    <a:pt x="10583" y="21299"/>
                  </a:moveTo>
                  <a:cubicBezTo>
                    <a:pt x="10099" y="21299"/>
                    <a:pt x="9675" y="20920"/>
                    <a:pt x="9312" y="20352"/>
                  </a:cubicBezTo>
                  <a:cubicBezTo>
                    <a:pt x="418" y="4341"/>
                    <a:pt x="418" y="4341"/>
                    <a:pt x="418" y="4341"/>
                  </a:cubicBezTo>
                  <a:cubicBezTo>
                    <a:pt x="-187" y="3299"/>
                    <a:pt x="-126" y="1594"/>
                    <a:pt x="539" y="646"/>
                  </a:cubicBezTo>
                  <a:cubicBezTo>
                    <a:pt x="1265" y="-301"/>
                    <a:pt x="2354" y="-206"/>
                    <a:pt x="2959" y="931"/>
                  </a:cubicBezTo>
                  <a:cubicBezTo>
                    <a:pt x="10583" y="14573"/>
                    <a:pt x="10583" y="14573"/>
                    <a:pt x="10583" y="14573"/>
                  </a:cubicBezTo>
                  <a:cubicBezTo>
                    <a:pt x="18267" y="931"/>
                    <a:pt x="18267" y="931"/>
                    <a:pt x="18267" y="931"/>
                  </a:cubicBezTo>
                  <a:cubicBezTo>
                    <a:pt x="18872" y="-206"/>
                    <a:pt x="19961" y="-301"/>
                    <a:pt x="20687" y="646"/>
                  </a:cubicBezTo>
                  <a:cubicBezTo>
                    <a:pt x="21352" y="1594"/>
                    <a:pt x="21413" y="3299"/>
                    <a:pt x="20808" y="4341"/>
                  </a:cubicBezTo>
                  <a:cubicBezTo>
                    <a:pt x="11914" y="20352"/>
                    <a:pt x="11914" y="20352"/>
                    <a:pt x="11914" y="20352"/>
                  </a:cubicBezTo>
                  <a:cubicBezTo>
                    <a:pt x="11551" y="20920"/>
                    <a:pt x="11127" y="21299"/>
                    <a:pt x="10583" y="2129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542" name="Freeform 99"/>
          <p:cNvSpPr/>
          <p:nvPr/>
        </p:nvSpPr>
        <p:spPr>
          <a:xfrm>
            <a:off x="22867774" y="913442"/>
            <a:ext cx="683719" cy="579675"/>
          </a:xfrm>
          <a:custGeom>
            <a:avLst/>
            <a:gdLst/>
            <a:ahLst/>
            <a:cxnLst>
              <a:cxn ang="0">
                <a:pos x="wd2" y="hd2"/>
              </a:cxn>
              <a:cxn ang="5400000">
                <a:pos x="wd2" y="hd2"/>
              </a:cxn>
              <a:cxn ang="10800000">
                <a:pos x="wd2" y="hd2"/>
              </a:cxn>
              <a:cxn ang="16200000">
                <a:pos x="wd2" y="hd2"/>
              </a:cxn>
            </a:cxnLst>
            <a:rect l="0" t="0" r="r" b="b"/>
            <a:pathLst>
              <a:path w="21600" h="21600" extrusionOk="0">
                <a:moveTo>
                  <a:pt x="19895" y="21600"/>
                </a:moveTo>
                <a:cubicBezTo>
                  <a:pt x="15726" y="21600"/>
                  <a:pt x="15726" y="21600"/>
                  <a:pt x="15726" y="21600"/>
                </a:cubicBezTo>
                <a:cubicBezTo>
                  <a:pt x="15347" y="21600"/>
                  <a:pt x="14968" y="21150"/>
                  <a:pt x="14968" y="20700"/>
                </a:cubicBezTo>
                <a:cubicBezTo>
                  <a:pt x="14968" y="20250"/>
                  <a:pt x="15347" y="19800"/>
                  <a:pt x="15726" y="19800"/>
                </a:cubicBezTo>
                <a:cubicBezTo>
                  <a:pt x="19895" y="19800"/>
                  <a:pt x="19895" y="19800"/>
                  <a:pt x="19895" y="19800"/>
                </a:cubicBezTo>
                <a:cubicBezTo>
                  <a:pt x="20084" y="19800"/>
                  <a:pt x="20084" y="19800"/>
                  <a:pt x="20084" y="19800"/>
                </a:cubicBezTo>
                <a:cubicBezTo>
                  <a:pt x="20084" y="13725"/>
                  <a:pt x="20084" y="13725"/>
                  <a:pt x="20084" y="13725"/>
                </a:cubicBezTo>
                <a:cubicBezTo>
                  <a:pt x="20084" y="13275"/>
                  <a:pt x="20463" y="12825"/>
                  <a:pt x="20842" y="12825"/>
                </a:cubicBezTo>
                <a:cubicBezTo>
                  <a:pt x="21221" y="12825"/>
                  <a:pt x="21600" y="13275"/>
                  <a:pt x="21600" y="13725"/>
                </a:cubicBezTo>
                <a:cubicBezTo>
                  <a:pt x="21600" y="19800"/>
                  <a:pt x="21600" y="19800"/>
                  <a:pt x="21600" y="19800"/>
                </a:cubicBezTo>
                <a:cubicBezTo>
                  <a:pt x="21600" y="20700"/>
                  <a:pt x="20842" y="21600"/>
                  <a:pt x="19895" y="21600"/>
                </a:cubicBezTo>
                <a:close/>
                <a:moveTo>
                  <a:pt x="6632" y="21600"/>
                </a:moveTo>
                <a:cubicBezTo>
                  <a:pt x="1705" y="21600"/>
                  <a:pt x="1705" y="21600"/>
                  <a:pt x="1705" y="21600"/>
                </a:cubicBezTo>
                <a:cubicBezTo>
                  <a:pt x="758" y="21600"/>
                  <a:pt x="0" y="20700"/>
                  <a:pt x="0" y="19800"/>
                </a:cubicBezTo>
                <a:cubicBezTo>
                  <a:pt x="0" y="13725"/>
                  <a:pt x="0" y="13725"/>
                  <a:pt x="0" y="13725"/>
                </a:cubicBezTo>
                <a:cubicBezTo>
                  <a:pt x="0" y="13275"/>
                  <a:pt x="379" y="12825"/>
                  <a:pt x="758" y="12825"/>
                </a:cubicBezTo>
                <a:cubicBezTo>
                  <a:pt x="1137" y="12825"/>
                  <a:pt x="1516" y="13275"/>
                  <a:pt x="1516" y="13725"/>
                </a:cubicBezTo>
                <a:cubicBezTo>
                  <a:pt x="1516" y="19800"/>
                  <a:pt x="1516" y="19800"/>
                  <a:pt x="1516" y="19800"/>
                </a:cubicBezTo>
                <a:cubicBezTo>
                  <a:pt x="1516" y="19800"/>
                  <a:pt x="1516" y="19800"/>
                  <a:pt x="1705" y="19800"/>
                </a:cubicBezTo>
                <a:cubicBezTo>
                  <a:pt x="6632" y="19800"/>
                  <a:pt x="6632" y="19800"/>
                  <a:pt x="6632" y="19800"/>
                </a:cubicBezTo>
                <a:cubicBezTo>
                  <a:pt x="7011" y="19800"/>
                  <a:pt x="7389" y="20250"/>
                  <a:pt x="7389" y="20700"/>
                </a:cubicBezTo>
                <a:cubicBezTo>
                  <a:pt x="7389" y="21150"/>
                  <a:pt x="7011" y="21600"/>
                  <a:pt x="6632" y="21600"/>
                </a:cubicBezTo>
                <a:close/>
                <a:moveTo>
                  <a:pt x="20842" y="7650"/>
                </a:moveTo>
                <a:cubicBezTo>
                  <a:pt x="20463" y="7650"/>
                  <a:pt x="20084" y="7425"/>
                  <a:pt x="20084" y="6750"/>
                </a:cubicBezTo>
                <a:cubicBezTo>
                  <a:pt x="20084" y="1800"/>
                  <a:pt x="20084" y="1800"/>
                  <a:pt x="20084" y="1800"/>
                </a:cubicBezTo>
                <a:cubicBezTo>
                  <a:pt x="20084" y="1800"/>
                  <a:pt x="20084" y="1800"/>
                  <a:pt x="19895" y="1800"/>
                </a:cubicBezTo>
                <a:cubicBezTo>
                  <a:pt x="15726" y="1800"/>
                  <a:pt x="15726" y="1800"/>
                  <a:pt x="15726" y="1800"/>
                </a:cubicBezTo>
                <a:cubicBezTo>
                  <a:pt x="15347" y="1800"/>
                  <a:pt x="14968" y="1350"/>
                  <a:pt x="14968" y="900"/>
                </a:cubicBezTo>
                <a:cubicBezTo>
                  <a:pt x="14968" y="450"/>
                  <a:pt x="15347" y="0"/>
                  <a:pt x="15726" y="0"/>
                </a:cubicBezTo>
                <a:cubicBezTo>
                  <a:pt x="19895" y="0"/>
                  <a:pt x="19895" y="0"/>
                  <a:pt x="19895" y="0"/>
                </a:cubicBezTo>
                <a:cubicBezTo>
                  <a:pt x="20842" y="0"/>
                  <a:pt x="21600" y="900"/>
                  <a:pt x="21600" y="1800"/>
                </a:cubicBezTo>
                <a:cubicBezTo>
                  <a:pt x="21600" y="6750"/>
                  <a:pt x="21600" y="6750"/>
                  <a:pt x="21600" y="6750"/>
                </a:cubicBezTo>
                <a:cubicBezTo>
                  <a:pt x="21600" y="7425"/>
                  <a:pt x="21221" y="7650"/>
                  <a:pt x="20842" y="7650"/>
                </a:cubicBezTo>
                <a:close/>
                <a:moveTo>
                  <a:pt x="758" y="7650"/>
                </a:moveTo>
                <a:cubicBezTo>
                  <a:pt x="379" y="7650"/>
                  <a:pt x="0" y="7425"/>
                  <a:pt x="0" y="6750"/>
                </a:cubicBezTo>
                <a:cubicBezTo>
                  <a:pt x="0" y="1800"/>
                  <a:pt x="0" y="1800"/>
                  <a:pt x="0" y="1800"/>
                </a:cubicBezTo>
                <a:cubicBezTo>
                  <a:pt x="0" y="900"/>
                  <a:pt x="758" y="0"/>
                  <a:pt x="1705" y="0"/>
                </a:cubicBezTo>
                <a:cubicBezTo>
                  <a:pt x="6632" y="0"/>
                  <a:pt x="6632" y="0"/>
                  <a:pt x="6632" y="0"/>
                </a:cubicBezTo>
                <a:cubicBezTo>
                  <a:pt x="7011" y="0"/>
                  <a:pt x="7389" y="450"/>
                  <a:pt x="7389" y="900"/>
                </a:cubicBezTo>
                <a:cubicBezTo>
                  <a:pt x="7389" y="1350"/>
                  <a:pt x="7011" y="1800"/>
                  <a:pt x="6632" y="1800"/>
                </a:cubicBezTo>
                <a:cubicBezTo>
                  <a:pt x="1705" y="1800"/>
                  <a:pt x="1705" y="1800"/>
                  <a:pt x="1705" y="1800"/>
                </a:cubicBezTo>
                <a:cubicBezTo>
                  <a:pt x="1516" y="1800"/>
                  <a:pt x="1516" y="1800"/>
                  <a:pt x="1516" y="1800"/>
                </a:cubicBezTo>
                <a:cubicBezTo>
                  <a:pt x="1516" y="6750"/>
                  <a:pt x="1516" y="6750"/>
                  <a:pt x="1516" y="6750"/>
                </a:cubicBezTo>
                <a:cubicBezTo>
                  <a:pt x="1516" y="7425"/>
                  <a:pt x="1137" y="7650"/>
                  <a:pt x="758" y="765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546" name="Group 100"/>
          <p:cNvGrpSpPr/>
          <p:nvPr/>
        </p:nvGrpSpPr>
        <p:grpSpPr>
          <a:xfrm>
            <a:off x="10845356" y="5919439"/>
            <a:ext cx="771289" cy="773795"/>
            <a:chOff x="0" y="0"/>
            <a:chExt cx="771288" cy="773794"/>
          </a:xfrm>
        </p:grpSpPr>
        <p:sp>
          <p:nvSpPr>
            <p:cNvPr id="1543" name="Freeform 25"/>
            <p:cNvSpPr/>
            <p:nvPr/>
          </p:nvSpPr>
          <p:spPr>
            <a:xfrm rot="5400000">
              <a:off x="265443" y="-265444"/>
              <a:ext cx="240402" cy="771289"/>
            </a:xfrm>
            <a:custGeom>
              <a:avLst/>
              <a:gdLst/>
              <a:ahLst/>
              <a:cxnLst>
                <a:cxn ang="0">
                  <a:pos x="wd2" y="hd2"/>
                </a:cxn>
                <a:cxn ang="5400000">
                  <a:pos x="wd2" y="hd2"/>
                </a:cxn>
                <a:cxn ang="10800000">
                  <a:pos x="wd2" y="hd2"/>
                </a:cxn>
                <a:cxn ang="16200000">
                  <a:pos x="wd2" y="hd2"/>
                </a:cxn>
              </a:cxnLst>
              <a:rect l="0" t="0" r="r" b="b"/>
              <a:pathLst>
                <a:path w="21600" h="21600" extrusionOk="0">
                  <a:moveTo>
                    <a:pt x="17280" y="4050"/>
                  </a:moveTo>
                  <a:cubicBezTo>
                    <a:pt x="17280" y="2025"/>
                    <a:pt x="17280" y="2025"/>
                    <a:pt x="17280" y="2025"/>
                  </a:cubicBezTo>
                  <a:cubicBezTo>
                    <a:pt x="17280" y="844"/>
                    <a:pt x="14580" y="0"/>
                    <a:pt x="10800" y="0"/>
                  </a:cubicBezTo>
                  <a:cubicBezTo>
                    <a:pt x="7020" y="0"/>
                    <a:pt x="4320" y="844"/>
                    <a:pt x="4320" y="2025"/>
                  </a:cubicBezTo>
                  <a:cubicBezTo>
                    <a:pt x="4320" y="4050"/>
                    <a:pt x="4320" y="4050"/>
                    <a:pt x="4320" y="4050"/>
                  </a:cubicBezTo>
                  <a:cubicBezTo>
                    <a:pt x="1620" y="4725"/>
                    <a:pt x="0" y="5569"/>
                    <a:pt x="0" y="6750"/>
                  </a:cubicBezTo>
                  <a:cubicBezTo>
                    <a:pt x="0" y="7931"/>
                    <a:pt x="1620" y="8775"/>
                    <a:pt x="4320" y="9450"/>
                  </a:cubicBezTo>
                  <a:cubicBezTo>
                    <a:pt x="4320" y="19575"/>
                    <a:pt x="4320" y="19575"/>
                    <a:pt x="4320" y="19575"/>
                  </a:cubicBezTo>
                  <a:cubicBezTo>
                    <a:pt x="4320" y="20756"/>
                    <a:pt x="7020" y="21600"/>
                    <a:pt x="10800" y="21600"/>
                  </a:cubicBezTo>
                  <a:cubicBezTo>
                    <a:pt x="14580" y="21600"/>
                    <a:pt x="17280" y="20756"/>
                    <a:pt x="17280" y="19575"/>
                  </a:cubicBezTo>
                  <a:cubicBezTo>
                    <a:pt x="17280" y="9450"/>
                    <a:pt x="17280" y="9450"/>
                    <a:pt x="17280" y="9450"/>
                  </a:cubicBezTo>
                  <a:cubicBezTo>
                    <a:pt x="19980" y="8775"/>
                    <a:pt x="21600" y="7931"/>
                    <a:pt x="21600" y="6750"/>
                  </a:cubicBezTo>
                  <a:cubicBezTo>
                    <a:pt x="21600" y="5569"/>
                    <a:pt x="19980" y="4725"/>
                    <a:pt x="17280" y="4050"/>
                  </a:cubicBezTo>
                  <a:close/>
                  <a:moveTo>
                    <a:pt x="8640" y="2025"/>
                  </a:moveTo>
                  <a:cubicBezTo>
                    <a:pt x="8640" y="1687"/>
                    <a:pt x="9720" y="1350"/>
                    <a:pt x="10800" y="1350"/>
                  </a:cubicBezTo>
                  <a:cubicBezTo>
                    <a:pt x="11880" y="1350"/>
                    <a:pt x="12960" y="1687"/>
                    <a:pt x="12960" y="2025"/>
                  </a:cubicBezTo>
                  <a:cubicBezTo>
                    <a:pt x="12960" y="3375"/>
                    <a:pt x="12960" y="3375"/>
                    <a:pt x="12960" y="3375"/>
                  </a:cubicBezTo>
                  <a:cubicBezTo>
                    <a:pt x="12420" y="3375"/>
                    <a:pt x="11340" y="3375"/>
                    <a:pt x="10800" y="3375"/>
                  </a:cubicBezTo>
                  <a:cubicBezTo>
                    <a:pt x="10260" y="3375"/>
                    <a:pt x="9180" y="3375"/>
                    <a:pt x="8640" y="3375"/>
                  </a:cubicBezTo>
                  <a:lnTo>
                    <a:pt x="8640" y="2025"/>
                  </a:lnTo>
                  <a:close/>
                  <a:moveTo>
                    <a:pt x="12960" y="19575"/>
                  </a:moveTo>
                  <a:cubicBezTo>
                    <a:pt x="12960" y="19913"/>
                    <a:pt x="11880" y="20250"/>
                    <a:pt x="10800" y="20250"/>
                  </a:cubicBezTo>
                  <a:cubicBezTo>
                    <a:pt x="9720" y="20250"/>
                    <a:pt x="8640" y="19913"/>
                    <a:pt x="8640" y="19575"/>
                  </a:cubicBezTo>
                  <a:cubicBezTo>
                    <a:pt x="8640" y="10125"/>
                    <a:pt x="8640" y="10125"/>
                    <a:pt x="8640" y="10125"/>
                  </a:cubicBezTo>
                  <a:cubicBezTo>
                    <a:pt x="9180" y="10125"/>
                    <a:pt x="10260" y="10125"/>
                    <a:pt x="10800" y="10125"/>
                  </a:cubicBezTo>
                  <a:cubicBezTo>
                    <a:pt x="11340" y="10125"/>
                    <a:pt x="12420" y="10125"/>
                    <a:pt x="12960" y="10125"/>
                  </a:cubicBezTo>
                  <a:lnTo>
                    <a:pt x="12960" y="19575"/>
                  </a:lnTo>
                  <a:close/>
                  <a:moveTo>
                    <a:pt x="16740" y="7256"/>
                  </a:moveTo>
                  <a:cubicBezTo>
                    <a:pt x="16740" y="7425"/>
                    <a:pt x="16740" y="7425"/>
                    <a:pt x="16740" y="7425"/>
                  </a:cubicBezTo>
                  <a:cubicBezTo>
                    <a:pt x="16740" y="7594"/>
                    <a:pt x="16200" y="7762"/>
                    <a:pt x="16200" y="7931"/>
                  </a:cubicBezTo>
                  <a:cubicBezTo>
                    <a:pt x="16200" y="7931"/>
                    <a:pt x="16200" y="7931"/>
                    <a:pt x="16200" y="7931"/>
                  </a:cubicBezTo>
                  <a:cubicBezTo>
                    <a:pt x="15660" y="8100"/>
                    <a:pt x="15120" y="8269"/>
                    <a:pt x="14580" y="8437"/>
                  </a:cubicBezTo>
                  <a:cubicBezTo>
                    <a:pt x="14580" y="8437"/>
                    <a:pt x="14580" y="8437"/>
                    <a:pt x="14580" y="8437"/>
                  </a:cubicBezTo>
                  <a:cubicBezTo>
                    <a:pt x="14040" y="8437"/>
                    <a:pt x="13500" y="8606"/>
                    <a:pt x="12960" y="8606"/>
                  </a:cubicBezTo>
                  <a:cubicBezTo>
                    <a:pt x="12420" y="8775"/>
                    <a:pt x="11340" y="8775"/>
                    <a:pt x="10800" y="8775"/>
                  </a:cubicBezTo>
                  <a:cubicBezTo>
                    <a:pt x="10260" y="8775"/>
                    <a:pt x="9180" y="8775"/>
                    <a:pt x="8640" y="8606"/>
                  </a:cubicBezTo>
                  <a:cubicBezTo>
                    <a:pt x="8100" y="8606"/>
                    <a:pt x="7560" y="8437"/>
                    <a:pt x="7020" y="8437"/>
                  </a:cubicBezTo>
                  <a:cubicBezTo>
                    <a:pt x="7020" y="8437"/>
                    <a:pt x="7020" y="8437"/>
                    <a:pt x="7020" y="8437"/>
                  </a:cubicBezTo>
                  <a:cubicBezTo>
                    <a:pt x="6480" y="8269"/>
                    <a:pt x="5940" y="8100"/>
                    <a:pt x="5400" y="7931"/>
                  </a:cubicBezTo>
                  <a:cubicBezTo>
                    <a:pt x="5400" y="7931"/>
                    <a:pt x="5400" y="7931"/>
                    <a:pt x="5400" y="7931"/>
                  </a:cubicBezTo>
                  <a:cubicBezTo>
                    <a:pt x="5400" y="7762"/>
                    <a:pt x="4860" y="7594"/>
                    <a:pt x="4860" y="7425"/>
                  </a:cubicBezTo>
                  <a:cubicBezTo>
                    <a:pt x="4860" y="7425"/>
                    <a:pt x="4860" y="7425"/>
                    <a:pt x="4860" y="7256"/>
                  </a:cubicBezTo>
                  <a:cubicBezTo>
                    <a:pt x="4320" y="7088"/>
                    <a:pt x="4320" y="6919"/>
                    <a:pt x="4320" y="6750"/>
                  </a:cubicBezTo>
                  <a:cubicBezTo>
                    <a:pt x="4320" y="6581"/>
                    <a:pt x="4320" y="6413"/>
                    <a:pt x="4860" y="6244"/>
                  </a:cubicBezTo>
                  <a:cubicBezTo>
                    <a:pt x="4860" y="6075"/>
                    <a:pt x="4860" y="6075"/>
                    <a:pt x="4860" y="6075"/>
                  </a:cubicBezTo>
                  <a:cubicBezTo>
                    <a:pt x="4860" y="5906"/>
                    <a:pt x="5400" y="5737"/>
                    <a:pt x="5400" y="5569"/>
                  </a:cubicBezTo>
                  <a:cubicBezTo>
                    <a:pt x="5400" y="5569"/>
                    <a:pt x="5400" y="5569"/>
                    <a:pt x="5400" y="5569"/>
                  </a:cubicBezTo>
                  <a:cubicBezTo>
                    <a:pt x="5940" y="5400"/>
                    <a:pt x="6480" y="5231"/>
                    <a:pt x="7020" y="5062"/>
                  </a:cubicBezTo>
                  <a:cubicBezTo>
                    <a:pt x="7020" y="5062"/>
                    <a:pt x="7020" y="5062"/>
                    <a:pt x="7020" y="5062"/>
                  </a:cubicBezTo>
                  <a:cubicBezTo>
                    <a:pt x="7560" y="5062"/>
                    <a:pt x="8100" y="4894"/>
                    <a:pt x="8640" y="4894"/>
                  </a:cubicBezTo>
                  <a:cubicBezTo>
                    <a:pt x="9180" y="4725"/>
                    <a:pt x="10260" y="4725"/>
                    <a:pt x="10800" y="4725"/>
                  </a:cubicBezTo>
                  <a:cubicBezTo>
                    <a:pt x="11340" y="4725"/>
                    <a:pt x="12420" y="4725"/>
                    <a:pt x="12960" y="4894"/>
                  </a:cubicBezTo>
                  <a:cubicBezTo>
                    <a:pt x="13500" y="4894"/>
                    <a:pt x="14040" y="5062"/>
                    <a:pt x="14580" y="5062"/>
                  </a:cubicBezTo>
                  <a:cubicBezTo>
                    <a:pt x="14580" y="5062"/>
                    <a:pt x="14580" y="5062"/>
                    <a:pt x="14580" y="5062"/>
                  </a:cubicBezTo>
                  <a:cubicBezTo>
                    <a:pt x="15120" y="5231"/>
                    <a:pt x="15660" y="5400"/>
                    <a:pt x="16200" y="5569"/>
                  </a:cubicBezTo>
                  <a:cubicBezTo>
                    <a:pt x="16200" y="5569"/>
                    <a:pt x="16200" y="5569"/>
                    <a:pt x="16200" y="5569"/>
                  </a:cubicBezTo>
                  <a:cubicBezTo>
                    <a:pt x="16200" y="5737"/>
                    <a:pt x="16740" y="5906"/>
                    <a:pt x="16740" y="6075"/>
                  </a:cubicBezTo>
                  <a:cubicBezTo>
                    <a:pt x="16740" y="6075"/>
                    <a:pt x="16740" y="6075"/>
                    <a:pt x="16740" y="6244"/>
                  </a:cubicBezTo>
                  <a:cubicBezTo>
                    <a:pt x="17280" y="6413"/>
                    <a:pt x="17280" y="6581"/>
                    <a:pt x="17280" y="6750"/>
                  </a:cubicBezTo>
                  <a:cubicBezTo>
                    <a:pt x="17280" y="6919"/>
                    <a:pt x="17280" y="7088"/>
                    <a:pt x="16740" y="72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44" name="Freeform 26"/>
            <p:cNvSpPr/>
            <p:nvPr/>
          </p:nvSpPr>
          <p:spPr>
            <a:xfrm rot="5400000">
              <a:off x="264190" y="266696"/>
              <a:ext cx="242908" cy="771289"/>
            </a:xfrm>
            <a:custGeom>
              <a:avLst/>
              <a:gdLst/>
              <a:ahLst/>
              <a:cxnLst>
                <a:cxn ang="0">
                  <a:pos x="wd2" y="hd2"/>
                </a:cxn>
                <a:cxn ang="5400000">
                  <a:pos x="wd2" y="hd2"/>
                </a:cxn>
                <a:cxn ang="10800000">
                  <a:pos x="wd2" y="hd2"/>
                </a:cxn>
                <a:cxn ang="16200000">
                  <a:pos x="wd2" y="hd2"/>
                </a:cxn>
              </a:cxnLst>
              <a:rect l="0" t="0" r="r" b="b"/>
              <a:pathLst>
                <a:path w="21600" h="21600" extrusionOk="0">
                  <a:moveTo>
                    <a:pt x="17280" y="4050"/>
                  </a:moveTo>
                  <a:cubicBezTo>
                    <a:pt x="17280" y="2025"/>
                    <a:pt x="17280" y="2025"/>
                    <a:pt x="17280" y="2025"/>
                  </a:cubicBezTo>
                  <a:cubicBezTo>
                    <a:pt x="17280" y="844"/>
                    <a:pt x="14580" y="0"/>
                    <a:pt x="10800" y="0"/>
                  </a:cubicBezTo>
                  <a:cubicBezTo>
                    <a:pt x="7020" y="0"/>
                    <a:pt x="4320" y="844"/>
                    <a:pt x="4320" y="2025"/>
                  </a:cubicBezTo>
                  <a:cubicBezTo>
                    <a:pt x="4320" y="4050"/>
                    <a:pt x="4320" y="4050"/>
                    <a:pt x="4320" y="4050"/>
                  </a:cubicBezTo>
                  <a:cubicBezTo>
                    <a:pt x="1620" y="4725"/>
                    <a:pt x="0" y="5569"/>
                    <a:pt x="0" y="6750"/>
                  </a:cubicBezTo>
                  <a:cubicBezTo>
                    <a:pt x="0" y="7931"/>
                    <a:pt x="1620" y="8775"/>
                    <a:pt x="4320" y="9450"/>
                  </a:cubicBezTo>
                  <a:cubicBezTo>
                    <a:pt x="4320" y="19575"/>
                    <a:pt x="4320" y="19575"/>
                    <a:pt x="4320" y="19575"/>
                  </a:cubicBezTo>
                  <a:cubicBezTo>
                    <a:pt x="4320" y="20756"/>
                    <a:pt x="7020" y="21600"/>
                    <a:pt x="10800" y="21600"/>
                  </a:cubicBezTo>
                  <a:cubicBezTo>
                    <a:pt x="14580" y="21600"/>
                    <a:pt x="17280" y="20756"/>
                    <a:pt x="17280" y="19575"/>
                  </a:cubicBezTo>
                  <a:cubicBezTo>
                    <a:pt x="17280" y="9450"/>
                    <a:pt x="17280" y="9450"/>
                    <a:pt x="17280" y="9450"/>
                  </a:cubicBezTo>
                  <a:cubicBezTo>
                    <a:pt x="19980" y="8775"/>
                    <a:pt x="21600" y="7931"/>
                    <a:pt x="21600" y="6750"/>
                  </a:cubicBezTo>
                  <a:cubicBezTo>
                    <a:pt x="21600" y="5569"/>
                    <a:pt x="19980" y="4725"/>
                    <a:pt x="17280" y="4050"/>
                  </a:cubicBezTo>
                  <a:close/>
                  <a:moveTo>
                    <a:pt x="8640" y="2025"/>
                  </a:moveTo>
                  <a:cubicBezTo>
                    <a:pt x="8640" y="1687"/>
                    <a:pt x="9720" y="1350"/>
                    <a:pt x="10800" y="1350"/>
                  </a:cubicBezTo>
                  <a:cubicBezTo>
                    <a:pt x="11880" y="1350"/>
                    <a:pt x="12960" y="1687"/>
                    <a:pt x="12960" y="2025"/>
                  </a:cubicBezTo>
                  <a:cubicBezTo>
                    <a:pt x="12960" y="3375"/>
                    <a:pt x="12960" y="3375"/>
                    <a:pt x="12960" y="3375"/>
                  </a:cubicBezTo>
                  <a:cubicBezTo>
                    <a:pt x="12420" y="3375"/>
                    <a:pt x="11340" y="3375"/>
                    <a:pt x="10800" y="3375"/>
                  </a:cubicBezTo>
                  <a:cubicBezTo>
                    <a:pt x="10260" y="3375"/>
                    <a:pt x="9180" y="3375"/>
                    <a:pt x="8640" y="3375"/>
                  </a:cubicBezTo>
                  <a:lnTo>
                    <a:pt x="8640" y="2025"/>
                  </a:lnTo>
                  <a:close/>
                  <a:moveTo>
                    <a:pt x="12960" y="19575"/>
                  </a:moveTo>
                  <a:cubicBezTo>
                    <a:pt x="12960" y="19913"/>
                    <a:pt x="11880" y="20250"/>
                    <a:pt x="10800" y="20250"/>
                  </a:cubicBezTo>
                  <a:cubicBezTo>
                    <a:pt x="9720" y="20250"/>
                    <a:pt x="8640" y="19913"/>
                    <a:pt x="8640" y="19575"/>
                  </a:cubicBezTo>
                  <a:cubicBezTo>
                    <a:pt x="8640" y="10125"/>
                    <a:pt x="8640" y="10125"/>
                    <a:pt x="8640" y="10125"/>
                  </a:cubicBezTo>
                  <a:cubicBezTo>
                    <a:pt x="9180" y="10125"/>
                    <a:pt x="10260" y="10125"/>
                    <a:pt x="10800" y="10125"/>
                  </a:cubicBezTo>
                  <a:cubicBezTo>
                    <a:pt x="11340" y="10125"/>
                    <a:pt x="12420" y="10125"/>
                    <a:pt x="12960" y="10125"/>
                  </a:cubicBezTo>
                  <a:lnTo>
                    <a:pt x="12960" y="19575"/>
                  </a:lnTo>
                  <a:close/>
                  <a:moveTo>
                    <a:pt x="16740" y="7256"/>
                  </a:moveTo>
                  <a:cubicBezTo>
                    <a:pt x="16740" y="7425"/>
                    <a:pt x="16740" y="7425"/>
                    <a:pt x="16740" y="7425"/>
                  </a:cubicBezTo>
                  <a:cubicBezTo>
                    <a:pt x="16740" y="7594"/>
                    <a:pt x="16200" y="7762"/>
                    <a:pt x="16200" y="7931"/>
                  </a:cubicBezTo>
                  <a:cubicBezTo>
                    <a:pt x="16200" y="7931"/>
                    <a:pt x="16200" y="7931"/>
                    <a:pt x="16200" y="7931"/>
                  </a:cubicBezTo>
                  <a:cubicBezTo>
                    <a:pt x="15660" y="8100"/>
                    <a:pt x="15120" y="8269"/>
                    <a:pt x="14580" y="8437"/>
                  </a:cubicBezTo>
                  <a:cubicBezTo>
                    <a:pt x="14580" y="8437"/>
                    <a:pt x="14580" y="8437"/>
                    <a:pt x="14580" y="8437"/>
                  </a:cubicBezTo>
                  <a:cubicBezTo>
                    <a:pt x="14040" y="8437"/>
                    <a:pt x="13500" y="8606"/>
                    <a:pt x="12960" y="8606"/>
                  </a:cubicBezTo>
                  <a:cubicBezTo>
                    <a:pt x="12420" y="8775"/>
                    <a:pt x="11340" y="8775"/>
                    <a:pt x="10800" y="8775"/>
                  </a:cubicBezTo>
                  <a:cubicBezTo>
                    <a:pt x="10260" y="8775"/>
                    <a:pt x="9180" y="8775"/>
                    <a:pt x="8640" y="8606"/>
                  </a:cubicBezTo>
                  <a:cubicBezTo>
                    <a:pt x="8100" y="8606"/>
                    <a:pt x="7560" y="8437"/>
                    <a:pt x="7020" y="8437"/>
                  </a:cubicBezTo>
                  <a:cubicBezTo>
                    <a:pt x="7020" y="8437"/>
                    <a:pt x="7020" y="8437"/>
                    <a:pt x="7020" y="8437"/>
                  </a:cubicBezTo>
                  <a:cubicBezTo>
                    <a:pt x="6480" y="8269"/>
                    <a:pt x="5940" y="8100"/>
                    <a:pt x="5400" y="7931"/>
                  </a:cubicBezTo>
                  <a:cubicBezTo>
                    <a:pt x="5400" y="7931"/>
                    <a:pt x="5400" y="7931"/>
                    <a:pt x="5400" y="7931"/>
                  </a:cubicBezTo>
                  <a:cubicBezTo>
                    <a:pt x="5400" y="7762"/>
                    <a:pt x="4860" y="7594"/>
                    <a:pt x="4860" y="7425"/>
                  </a:cubicBezTo>
                  <a:cubicBezTo>
                    <a:pt x="4860" y="7425"/>
                    <a:pt x="4860" y="7425"/>
                    <a:pt x="4860" y="7256"/>
                  </a:cubicBezTo>
                  <a:cubicBezTo>
                    <a:pt x="4320" y="7088"/>
                    <a:pt x="4320" y="6919"/>
                    <a:pt x="4320" y="6750"/>
                  </a:cubicBezTo>
                  <a:cubicBezTo>
                    <a:pt x="4320" y="6581"/>
                    <a:pt x="4320" y="6413"/>
                    <a:pt x="4860" y="6244"/>
                  </a:cubicBezTo>
                  <a:cubicBezTo>
                    <a:pt x="4860" y="6075"/>
                    <a:pt x="4860" y="6075"/>
                    <a:pt x="4860" y="6075"/>
                  </a:cubicBezTo>
                  <a:cubicBezTo>
                    <a:pt x="4860" y="5906"/>
                    <a:pt x="5400" y="5737"/>
                    <a:pt x="5400" y="5569"/>
                  </a:cubicBezTo>
                  <a:cubicBezTo>
                    <a:pt x="5400" y="5569"/>
                    <a:pt x="5400" y="5569"/>
                    <a:pt x="5400" y="5569"/>
                  </a:cubicBezTo>
                  <a:cubicBezTo>
                    <a:pt x="5940" y="5400"/>
                    <a:pt x="6480" y="5231"/>
                    <a:pt x="7020" y="5062"/>
                  </a:cubicBezTo>
                  <a:cubicBezTo>
                    <a:pt x="7020" y="5062"/>
                    <a:pt x="7020" y="5062"/>
                    <a:pt x="7020" y="5062"/>
                  </a:cubicBezTo>
                  <a:cubicBezTo>
                    <a:pt x="7560" y="5062"/>
                    <a:pt x="8100" y="4894"/>
                    <a:pt x="8640" y="4894"/>
                  </a:cubicBezTo>
                  <a:cubicBezTo>
                    <a:pt x="9180" y="4725"/>
                    <a:pt x="10260" y="4725"/>
                    <a:pt x="10800" y="4725"/>
                  </a:cubicBezTo>
                  <a:cubicBezTo>
                    <a:pt x="11340" y="4725"/>
                    <a:pt x="12420" y="4725"/>
                    <a:pt x="12960" y="4894"/>
                  </a:cubicBezTo>
                  <a:cubicBezTo>
                    <a:pt x="13500" y="4894"/>
                    <a:pt x="14040" y="5062"/>
                    <a:pt x="14580" y="5062"/>
                  </a:cubicBezTo>
                  <a:cubicBezTo>
                    <a:pt x="14580" y="5062"/>
                    <a:pt x="14580" y="5062"/>
                    <a:pt x="14580" y="5062"/>
                  </a:cubicBezTo>
                  <a:cubicBezTo>
                    <a:pt x="15120" y="5231"/>
                    <a:pt x="15660" y="5400"/>
                    <a:pt x="16200" y="5569"/>
                  </a:cubicBezTo>
                  <a:cubicBezTo>
                    <a:pt x="16200" y="5569"/>
                    <a:pt x="16200" y="5569"/>
                    <a:pt x="16200" y="5569"/>
                  </a:cubicBezTo>
                  <a:cubicBezTo>
                    <a:pt x="16200" y="5737"/>
                    <a:pt x="16740" y="5906"/>
                    <a:pt x="16740" y="6075"/>
                  </a:cubicBezTo>
                  <a:cubicBezTo>
                    <a:pt x="16740" y="6075"/>
                    <a:pt x="16740" y="6075"/>
                    <a:pt x="16740" y="6244"/>
                  </a:cubicBezTo>
                  <a:cubicBezTo>
                    <a:pt x="17280" y="6413"/>
                    <a:pt x="17280" y="6581"/>
                    <a:pt x="17280" y="6750"/>
                  </a:cubicBezTo>
                  <a:cubicBezTo>
                    <a:pt x="17280" y="6919"/>
                    <a:pt x="17280" y="7088"/>
                    <a:pt x="16740" y="72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45" name="Freeform 27"/>
            <p:cNvSpPr/>
            <p:nvPr/>
          </p:nvSpPr>
          <p:spPr>
            <a:xfrm rot="5400000">
              <a:off x="264190" y="1252"/>
              <a:ext cx="242908" cy="771289"/>
            </a:xfrm>
            <a:custGeom>
              <a:avLst/>
              <a:gdLst/>
              <a:ahLst/>
              <a:cxnLst>
                <a:cxn ang="0">
                  <a:pos x="wd2" y="hd2"/>
                </a:cxn>
                <a:cxn ang="5400000">
                  <a:pos x="wd2" y="hd2"/>
                </a:cxn>
                <a:cxn ang="10800000">
                  <a:pos x="wd2" y="hd2"/>
                </a:cxn>
                <a:cxn ang="16200000">
                  <a:pos x="wd2" y="hd2"/>
                </a:cxn>
              </a:cxnLst>
              <a:rect l="0" t="0" r="r" b="b"/>
              <a:pathLst>
                <a:path w="21600" h="21600" extrusionOk="0">
                  <a:moveTo>
                    <a:pt x="17280" y="12150"/>
                  </a:moveTo>
                  <a:cubicBezTo>
                    <a:pt x="17280" y="2025"/>
                    <a:pt x="17280" y="2025"/>
                    <a:pt x="17280" y="2025"/>
                  </a:cubicBezTo>
                  <a:cubicBezTo>
                    <a:pt x="17280" y="844"/>
                    <a:pt x="14580" y="0"/>
                    <a:pt x="10800" y="0"/>
                  </a:cubicBezTo>
                  <a:cubicBezTo>
                    <a:pt x="7020" y="0"/>
                    <a:pt x="4320" y="844"/>
                    <a:pt x="4320" y="2025"/>
                  </a:cubicBezTo>
                  <a:cubicBezTo>
                    <a:pt x="4320" y="12150"/>
                    <a:pt x="4320" y="12150"/>
                    <a:pt x="4320" y="12150"/>
                  </a:cubicBezTo>
                  <a:cubicBezTo>
                    <a:pt x="1620" y="12825"/>
                    <a:pt x="0" y="13669"/>
                    <a:pt x="0" y="14850"/>
                  </a:cubicBezTo>
                  <a:cubicBezTo>
                    <a:pt x="0" y="16031"/>
                    <a:pt x="1620" y="16875"/>
                    <a:pt x="4320" y="17550"/>
                  </a:cubicBezTo>
                  <a:cubicBezTo>
                    <a:pt x="4320" y="19575"/>
                    <a:pt x="4320" y="19575"/>
                    <a:pt x="4320" y="19575"/>
                  </a:cubicBezTo>
                  <a:cubicBezTo>
                    <a:pt x="4320" y="20756"/>
                    <a:pt x="7020" y="21600"/>
                    <a:pt x="10800" y="21600"/>
                  </a:cubicBezTo>
                  <a:cubicBezTo>
                    <a:pt x="14580" y="21600"/>
                    <a:pt x="17280" y="20756"/>
                    <a:pt x="17280" y="19575"/>
                  </a:cubicBezTo>
                  <a:cubicBezTo>
                    <a:pt x="17280" y="17550"/>
                    <a:pt x="17280" y="17550"/>
                    <a:pt x="17280" y="17550"/>
                  </a:cubicBezTo>
                  <a:cubicBezTo>
                    <a:pt x="19980" y="16875"/>
                    <a:pt x="21600" y="16031"/>
                    <a:pt x="21600" y="14850"/>
                  </a:cubicBezTo>
                  <a:cubicBezTo>
                    <a:pt x="21600" y="13669"/>
                    <a:pt x="19980" y="12825"/>
                    <a:pt x="17280" y="12150"/>
                  </a:cubicBezTo>
                  <a:close/>
                  <a:moveTo>
                    <a:pt x="8640" y="2025"/>
                  </a:moveTo>
                  <a:cubicBezTo>
                    <a:pt x="8640" y="1687"/>
                    <a:pt x="9720" y="1350"/>
                    <a:pt x="10800" y="1350"/>
                  </a:cubicBezTo>
                  <a:cubicBezTo>
                    <a:pt x="11880" y="1350"/>
                    <a:pt x="12960" y="1687"/>
                    <a:pt x="12960" y="2025"/>
                  </a:cubicBezTo>
                  <a:cubicBezTo>
                    <a:pt x="12960" y="11475"/>
                    <a:pt x="12960" y="11475"/>
                    <a:pt x="12960" y="11475"/>
                  </a:cubicBezTo>
                  <a:cubicBezTo>
                    <a:pt x="12420" y="11475"/>
                    <a:pt x="11340" y="11475"/>
                    <a:pt x="10800" y="11475"/>
                  </a:cubicBezTo>
                  <a:cubicBezTo>
                    <a:pt x="10260" y="11475"/>
                    <a:pt x="9180" y="11475"/>
                    <a:pt x="8640" y="11475"/>
                  </a:cubicBezTo>
                  <a:lnTo>
                    <a:pt x="8640" y="2025"/>
                  </a:lnTo>
                  <a:close/>
                  <a:moveTo>
                    <a:pt x="12960" y="19575"/>
                  </a:moveTo>
                  <a:cubicBezTo>
                    <a:pt x="12960" y="19913"/>
                    <a:pt x="11880" y="20250"/>
                    <a:pt x="10800" y="20250"/>
                  </a:cubicBezTo>
                  <a:cubicBezTo>
                    <a:pt x="9720" y="20250"/>
                    <a:pt x="8640" y="19913"/>
                    <a:pt x="8640" y="19575"/>
                  </a:cubicBezTo>
                  <a:cubicBezTo>
                    <a:pt x="8640" y="18225"/>
                    <a:pt x="8640" y="18225"/>
                    <a:pt x="8640" y="18225"/>
                  </a:cubicBezTo>
                  <a:cubicBezTo>
                    <a:pt x="9180" y="18225"/>
                    <a:pt x="10260" y="18225"/>
                    <a:pt x="10800" y="18225"/>
                  </a:cubicBezTo>
                  <a:cubicBezTo>
                    <a:pt x="11340" y="18225"/>
                    <a:pt x="12420" y="18225"/>
                    <a:pt x="12960" y="18225"/>
                  </a:cubicBezTo>
                  <a:lnTo>
                    <a:pt x="12960" y="19575"/>
                  </a:lnTo>
                  <a:close/>
                  <a:moveTo>
                    <a:pt x="16740" y="15356"/>
                  </a:moveTo>
                  <a:cubicBezTo>
                    <a:pt x="16740" y="15525"/>
                    <a:pt x="16740" y="15525"/>
                    <a:pt x="16740" y="15525"/>
                  </a:cubicBezTo>
                  <a:cubicBezTo>
                    <a:pt x="16740" y="15694"/>
                    <a:pt x="16200" y="15863"/>
                    <a:pt x="16200" y="16031"/>
                  </a:cubicBezTo>
                  <a:cubicBezTo>
                    <a:pt x="16200" y="16031"/>
                    <a:pt x="16200" y="16031"/>
                    <a:pt x="16200" y="16031"/>
                  </a:cubicBezTo>
                  <a:cubicBezTo>
                    <a:pt x="15660" y="16200"/>
                    <a:pt x="15120" y="16369"/>
                    <a:pt x="14580" y="16538"/>
                  </a:cubicBezTo>
                  <a:cubicBezTo>
                    <a:pt x="14580" y="16538"/>
                    <a:pt x="14580" y="16538"/>
                    <a:pt x="14580" y="16538"/>
                  </a:cubicBezTo>
                  <a:cubicBezTo>
                    <a:pt x="14040" y="16538"/>
                    <a:pt x="13500" y="16706"/>
                    <a:pt x="12960" y="16706"/>
                  </a:cubicBezTo>
                  <a:cubicBezTo>
                    <a:pt x="12420" y="16875"/>
                    <a:pt x="11340" y="16875"/>
                    <a:pt x="10800" y="16875"/>
                  </a:cubicBezTo>
                  <a:cubicBezTo>
                    <a:pt x="10260" y="16875"/>
                    <a:pt x="9180" y="16875"/>
                    <a:pt x="8640" y="16706"/>
                  </a:cubicBezTo>
                  <a:cubicBezTo>
                    <a:pt x="8100" y="16706"/>
                    <a:pt x="7560" y="16538"/>
                    <a:pt x="7020" y="16538"/>
                  </a:cubicBezTo>
                  <a:cubicBezTo>
                    <a:pt x="7020" y="16538"/>
                    <a:pt x="7020" y="16538"/>
                    <a:pt x="7020" y="16538"/>
                  </a:cubicBezTo>
                  <a:cubicBezTo>
                    <a:pt x="6480" y="16369"/>
                    <a:pt x="5940" y="16200"/>
                    <a:pt x="5400" y="16031"/>
                  </a:cubicBezTo>
                  <a:cubicBezTo>
                    <a:pt x="5400" y="16031"/>
                    <a:pt x="5400" y="16031"/>
                    <a:pt x="5400" y="16031"/>
                  </a:cubicBezTo>
                  <a:cubicBezTo>
                    <a:pt x="5400" y="15863"/>
                    <a:pt x="4860" y="15694"/>
                    <a:pt x="4860" y="15525"/>
                  </a:cubicBezTo>
                  <a:cubicBezTo>
                    <a:pt x="4860" y="15525"/>
                    <a:pt x="4860" y="15525"/>
                    <a:pt x="4860" y="15356"/>
                  </a:cubicBezTo>
                  <a:cubicBezTo>
                    <a:pt x="4320" y="15187"/>
                    <a:pt x="4320" y="15019"/>
                    <a:pt x="4320" y="14850"/>
                  </a:cubicBezTo>
                  <a:cubicBezTo>
                    <a:pt x="4320" y="14681"/>
                    <a:pt x="4320" y="14512"/>
                    <a:pt x="4860" y="14344"/>
                  </a:cubicBezTo>
                  <a:cubicBezTo>
                    <a:pt x="4860" y="14175"/>
                    <a:pt x="4860" y="14175"/>
                    <a:pt x="4860" y="14175"/>
                  </a:cubicBezTo>
                  <a:cubicBezTo>
                    <a:pt x="4860" y="14006"/>
                    <a:pt x="5400" y="13838"/>
                    <a:pt x="5400" y="13669"/>
                  </a:cubicBezTo>
                  <a:cubicBezTo>
                    <a:pt x="5400" y="13669"/>
                    <a:pt x="5400" y="13669"/>
                    <a:pt x="5400" y="13669"/>
                  </a:cubicBezTo>
                  <a:cubicBezTo>
                    <a:pt x="5940" y="13500"/>
                    <a:pt x="6480" y="13331"/>
                    <a:pt x="7020" y="13163"/>
                  </a:cubicBezTo>
                  <a:cubicBezTo>
                    <a:pt x="7020" y="13163"/>
                    <a:pt x="7020" y="13163"/>
                    <a:pt x="7020" y="13163"/>
                  </a:cubicBezTo>
                  <a:cubicBezTo>
                    <a:pt x="7560" y="13163"/>
                    <a:pt x="8100" y="12994"/>
                    <a:pt x="8640" y="12994"/>
                  </a:cubicBezTo>
                  <a:cubicBezTo>
                    <a:pt x="9180" y="12825"/>
                    <a:pt x="10260" y="12825"/>
                    <a:pt x="10800" y="12825"/>
                  </a:cubicBezTo>
                  <a:cubicBezTo>
                    <a:pt x="11340" y="12825"/>
                    <a:pt x="12420" y="12825"/>
                    <a:pt x="12960" y="12994"/>
                  </a:cubicBezTo>
                  <a:cubicBezTo>
                    <a:pt x="13500" y="12994"/>
                    <a:pt x="14040" y="13163"/>
                    <a:pt x="14580" y="13163"/>
                  </a:cubicBezTo>
                  <a:cubicBezTo>
                    <a:pt x="14580" y="13163"/>
                    <a:pt x="14580" y="13163"/>
                    <a:pt x="14580" y="13163"/>
                  </a:cubicBezTo>
                  <a:cubicBezTo>
                    <a:pt x="15120" y="13331"/>
                    <a:pt x="15660" y="13500"/>
                    <a:pt x="16200" y="13669"/>
                  </a:cubicBezTo>
                  <a:cubicBezTo>
                    <a:pt x="16200" y="13669"/>
                    <a:pt x="16200" y="13669"/>
                    <a:pt x="16200" y="13669"/>
                  </a:cubicBezTo>
                  <a:cubicBezTo>
                    <a:pt x="16200" y="13838"/>
                    <a:pt x="16740" y="14006"/>
                    <a:pt x="16740" y="14175"/>
                  </a:cubicBezTo>
                  <a:cubicBezTo>
                    <a:pt x="16740" y="14175"/>
                    <a:pt x="16740" y="14175"/>
                    <a:pt x="16740" y="14344"/>
                  </a:cubicBezTo>
                  <a:cubicBezTo>
                    <a:pt x="17280" y="14512"/>
                    <a:pt x="17280" y="14681"/>
                    <a:pt x="17280" y="14850"/>
                  </a:cubicBezTo>
                  <a:cubicBezTo>
                    <a:pt x="17280" y="15019"/>
                    <a:pt x="17280" y="15187"/>
                    <a:pt x="16740" y="153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53" name="Group 104"/>
          <p:cNvGrpSpPr/>
          <p:nvPr/>
        </p:nvGrpSpPr>
        <p:grpSpPr>
          <a:xfrm>
            <a:off x="17273156" y="871131"/>
            <a:ext cx="664293" cy="664289"/>
            <a:chOff x="0" y="0"/>
            <a:chExt cx="664292" cy="664288"/>
          </a:xfrm>
        </p:grpSpPr>
        <p:sp>
          <p:nvSpPr>
            <p:cNvPr id="1547" name="Freeform 35"/>
            <p:cNvSpPr/>
            <p:nvPr/>
          </p:nvSpPr>
          <p:spPr>
            <a:xfrm>
              <a:off x="0" y="65292"/>
              <a:ext cx="295241" cy="598996"/>
            </a:xfrm>
            <a:custGeom>
              <a:avLst/>
              <a:gdLst/>
              <a:ahLst/>
              <a:cxnLst>
                <a:cxn ang="0">
                  <a:pos x="wd2" y="hd2"/>
                </a:cxn>
                <a:cxn ang="5400000">
                  <a:pos x="wd2" y="hd2"/>
                </a:cxn>
                <a:cxn ang="10800000">
                  <a:pos x="wd2" y="hd2"/>
                </a:cxn>
                <a:cxn ang="16200000">
                  <a:pos x="wd2" y="hd2"/>
                </a:cxn>
              </a:cxnLst>
              <a:rect l="0" t="0" r="r" b="b"/>
              <a:pathLst>
                <a:path w="21600" h="21600" extrusionOk="0">
                  <a:moveTo>
                    <a:pt x="20400" y="21600"/>
                  </a:moveTo>
                  <a:cubicBezTo>
                    <a:pt x="5400" y="21600"/>
                    <a:pt x="5400" y="21600"/>
                    <a:pt x="5400" y="21600"/>
                  </a:cubicBezTo>
                  <a:cubicBezTo>
                    <a:pt x="2400" y="21600"/>
                    <a:pt x="0" y="20520"/>
                    <a:pt x="0" y="19047"/>
                  </a:cubicBezTo>
                  <a:cubicBezTo>
                    <a:pt x="0" y="589"/>
                    <a:pt x="0" y="589"/>
                    <a:pt x="0" y="589"/>
                  </a:cubicBezTo>
                  <a:cubicBezTo>
                    <a:pt x="0" y="295"/>
                    <a:pt x="600" y="0"/>
                    <a:pt x="1200" y="0"/>
                  </a:cubicBezTo>
                  <a:cubicBezTo>
                    <a:pt x="2000" y="0"/>
                    <a:pt x="2400" y="295"/>
                    <a:pt x="2400" y="589"/>
                  </a:cubicBezTo>
                  <a:cubicBezTo>
                    <a:pt x="2400" y="19047"/>
                    <a:pt x="2400" y="19047"/>
                    <a:pt x="2400" y="19047"/>
                  </a:cubicBezTo>
                  <a:cubicBezTo>
                    <a:pt x="2400" y="19833"/>
                    <a:pt x="3800" y="20422"/>
                    <a:pt x="5400" y="20422"/>
                  </a:cubicBezTo>
                  <a:cubicBezTo>
                    <a:pt x="20400" y="20422"/>
                    <a:pt x="20400" y="20422"/>
                    <a:pt x="20400" y="20422"/>
                  </a:cubicBezTo>
                  <a:cubicBezTo>
                    <a:pt x="21200" y="20422"/>
                    <a:pt x="21600" y="20716"/>
                    <a:pt x="21600" y="21011"/>
                  </a:cubicBezTo>
                  <a:cubicBezTo>
                    <a:pt x="21600" y="21404"/>
                    <a:pt x="21200" y="21600"/>
                    <a:pt x="204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48" name="Freeform 36"/>
            <p:cNvSpPr/>
            <p:nvPr/>
          </p:nvSpPr>
          <p:spPr>
            <a:xfrm>
              <a:off x="65294" y="65292"/>
              <a:ext cx="468412" cy="34067"/>
            </a:xfrm>
            <a:custGeom>
              <a:avLst/>
              <a:gdLst/>
              <a:ahLst/>
              <a:cxnLst>
                <a:cxn ang="0">
                  <a:pos x="wd2" y="hd2"/>
                </a:cxn>
                <a:cxn ang="5400000">
                  <a:pos x="wd2" y="hd2"/>
                </a:cxn>
                <a:cxn ang="10800000">
                  <a:pos x="wd2" y="hd2"/>
                </a:cxn>
                <a:cxn ang="16200000">
                  <a:pos x="wd2" y="hd2"/>
                </a:cxn>
              </a:cxnLst>
              <a:rect l="0" t="0" r="r" b="b"/>
              <a:pathLst>
                <a:path w="21600" h="21600" extrusionOk="0">
                  <a:moveTo>
                    <a:pt x="20847" y="21600"/>
                  </a:moveTo>
                  <a:cubicBezTo>
                    <a:pt x="753" y="21600"/>
                    <a:pt x="753" y="21600"/>
                    <a:pt x="753" y="21600"/>
                  </a:cubicBezTo>
                  <a:cubicBezTo>
                    <a:pt x="377" y="21600"/>
                    <a:pt x="0" y="18000"/>
                    <a:pt x="0" y="10800"/>
                  </a:cubicBezTo>
                  <a:cubicBezTo>
                    <a:pt x="0" y="5400"/>
                    <a:pt x="377" y="0"/>
                    <a:pt x="753" y="0"/>
                  </a:cubicBezTo>
                  <a:cubicBezTo>
                    <a:pt x="20847" y="0"/>
                    <a:pt x="20847" y="0"/>
                    <a:pt x="20847" y="0"/>
                  </a:cubicBezTo>
                  <a:cubicBezTo>
                    <a:pt x="21349" y="0"/>
                    <a:pt x="21600" y="5400"/>
                    <a:pt x="21600" y="10800"/>
                  </a:cubicBezTo>
                  <a:cubicBezTo>
                    <a:pt x="21600" y="18000"/>
                    <a:pt x="21349" y="21600"/>
                    <a:pt x="20847"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49" name="Freeform 37"/>
            <p:cNvSpPr/>
            <p:nvPr/>
          </p:nvSpPr>
          <p:spPr>
            <a:xfrm>
              <a:off x="-1" y="-1"/>
              <a:ext cx="556416" cy="249820"/>
            </a:xfrm>
            <a:custGeom>
              <a:avLst/>
              <a:gdLst/>
              <a:ahLst/>
              <a:cxnLst>
                <a:cxn ang="0">
                  <a:pos x="wd2" y="hd2"/>
                </a:cxn>
                <a:cxn ang="5400000">
                  <a:pos x="wd2" y="hd2"/>
                </a:cxn>
                <a:cxn ang="10800000">
                  <a:pos x="wd2" y="hd2"/>
                </a:cxn>
                <a:cxn ang="16200000">
                  <a:pos x="wd2" y="hd2"/>
                </a:cxn>
              </a:cxnLst>
              <a:rect l="0" t="0" r="r" b="b"/>
              <a:pathLst>
                <a:path w="21600" h="21600" extrusionOk="0">
                  <a:moveTo>
                    <a:pt x="20965" y="21600"/>
                  </a:moveTo>
                  <a:cubicBezTo>
                    <a:pt x="20647" y="21600"/>
                    <a:pt x="20329" y="21130"/>
                    <a:pt x="20329" y="20191"/>
                  </a:cubicBezTo>
                  <a:cubicBezTo>
                    <a:pt x="20329" y="14087"/>
                    <a:pt x="20329" y="14087"/>
                    <a:pt x="20329" y="14087"/>
                  </a:cubicBezTo>
                  <a:cubicBezTo>
                    <a:pt x="3176" y="14087"/>
                    <a:pt x="3176" y="14087"/>
                    <a:pt x="3176" y="14087"/>
                  </a:cubicBezTo>
                  <a:cubicBezTo>
                    <a:pt x="1482" y="14087"/>
                    <a:pt x="0" y="11035"/>
                    <a:pt x="0" y="7043"/>
                  </a:cubicBezTo>
                  <a:cubicBezTo>
                    <a:pt x="0" y="3287"/>
                    <a:pt x="1482" y="0"/>
                    <a:pt x="3176" y="0"/>
                  </a:cubicBezTo>
                  <a:cubicBezTo>
                    <a:pt x="20965" y="0"/>
                    <a:pt x="20965" y="0"/>
                    <a:pt x="20965" y="0"/>
                  </a:cubicBezTo>
                  <a:cubicBezTo>
                    <a:pt x="21388" y="0"/>
                    <a:pt x="21600" y="704"/>
                    <a:pt x="21600" y="1409"/>
                  </a:cubicBezTo>
                  <a:cubicBezTo>
                    <a:pt x="21600" y="2348"/>
                    <a:pt x="21388" y="2817"/>
                    <a:pt x="20965" y="2817"/>
                  </a:cubicBezTo>
                  <a:cubicBezTo>
                    <a:pt x="3176" y="2817"/>
                    <a:pt x="3176" y="2817"/>
                    <a:pt x="3176" y="2817"/>
                  </a:cubicBezTo>
                  <a:cubicBezTo>
                    <a:pt x="2118" y="2817"/>
                    <a:pt x="1271" y="4696"/>
                    <a:pt x="1271" y="7043"/>
                  </a:cubicBezTo>
                  <a:cubicBezTo>
                    <a:pt x="1271" y="9391"/>
                    <a:pt x="2118" y="11270"/>
                    <a:pt x="3176" y="11270"/>
                  </a:cubicBezTo>
                  <a:cubicBezTo>
                    <a:pt x="20965" y="11270"/>
                    <a:pt x="20965" y="11270"/>
                    <a:pt x="20965" y="11270"/>
                  </a:cubicBezTo>
                  <a:cubicBezTo>
                    <a:pt x="21388" y="11270"/>
                    <a:pt x="21600" y="11974"/>
                    <a:pt x="21600" y="12678"/>
                  </a:cubicBezTo>
                  <a:cubicBezTo>
                    <a:pt x="21600" y="20191"/>
                    <a:pt x="21600" y="20191"/>
                    <a:pt x="21600" y="20191"/>
                  </a:cubicBezTo>
                  <a:cubicBezTo>
                    <a:pt x="21600" y="21130"/>
                    <a:pt x="21388" y="21600"/>
                    <a:pt x="2096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0" name="Freeform 38"/>
            <p:cNvSpPr/>
            <p:nvPr/>
          </p:nvSpPr>
          <p:spPr>
            <a:xfrm>
              <a:off x="457055" y="380403"/>
              <a:ext cx="34067" cy="18736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400" y="21600"/>
                    <a:pt x="0" y="20965"/>
                    <a:pt x="0" y="19694"/>
                  </a:cubicBezTo>
                  <a:cubicBezTo>
                    <a:pt x="0" y="1906"/>
                    <a:pt x="0" y="1906"/>
                    <a:pt x="0" y="1906"/>
                  </a:cubicBezTo>
                  <a:cubicBezTo>
                    <a:pt x="0" y="953"/>
                    <a:pt x="5400" y="0"/>
                    <a:pt x="10800" y="0"/>
                  </a:cubicBezTo>
                  <a:cubicBezTo>
                    <a:pt x="18000" y="0"/>
                    <a:pt x="21600" y="953"/>
                    <a:pt x="21600" y="1906"/>
                  </a:cubicBezTo>
                  <a:cubicBezTo>
                    <a:pt x="21600" y="19694"/>
                    <a:pt x="21600" y="19694"/>
                    <a:pt x="21600" y="19694"/>
                  </a:cubicBezTo>
                  <a:cubicBezTo>
                    <a:pt x="21600" y="20965"/>
                    <a:pt x="18000"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1" name="Freeform 39"/>
            <p:cNvSpPr/>
            <p:nvPr/>
          </p:nvSpPr>
          <p:spPr>
            <a:xfrm>
              <a:off x="393135" y="469788"/>
              <a:ext cx="164748" cy="97980"/>
            </a:xfrm>
            <a:custGeom>
              <a:avLst/>
              <a:gdLst/>
              <a:ahLst/>
              <a:cxnLst>
                <a:cxn ang="0">
                  <a:pos x="wd2" y="hd2"/>
                </a:cxn>
                <a:cxn ang="5400000">
                  <a:pos x="wd2" y="hd2"/>
                </a:cxn>
                <a:cxn ang="10800000">
                  <a:pos x="wd2" y="hd2"/>
                </a:cxn>
                <a:cxn ang="16200000">
                  <a:pos x="wd2" y="hd2"/>
                </a:cxn>
              </a:cxnLst>
              <a:rect l="0" t="0" r="r" b="b"/>
              <a:pathLst>
                <a:path w="21246" h="21300" extrusionOk="0">
                  <a:moveTo>
                    <a:pt x="10446" y="21300"/>
                  </a:moveTo>
                  <a:cubicBezTo>
                    <a:pt x="10092" y="21300"/>
                    <a:pt x="9384" y="21300"/>
                    <a:pt x="9030" y="20700"/>
                  </a:cubicBezTo>
                  <a:cubicBezTo>
                    <a:pt x="531" y="6300"/>
                    <a:pt x="531" y="6300"/>
                    <a:pt x="531" y="6300"/>
                  </a:cubicBezTo>
                  <a:cubicBezTo>
                    <a:pt x="-177" y="4500"/>
                    <a:pt x="-177" y="2100"/>
                    <a:pt x="531" y="900"/>
                  </a:cubicBezTo>
                  <a:cubicBezTo>
                    <a:pt x="1239" y="-300"/>
                    <a:pt x="2656" y="-300"/>
                    <a:pt x="3718" y="900"/>
                  </a:cubicBezTo>
                  <a:cubicBezTo>
                    <a:pt x="10446" y="12900"/>
                    <a:pt x="10446" y="12900"/>
                    <a:pt x="10446" y="12900"/>
                  </a:cubicBezTo>
                  <a:cubicBezTo>
                    <a:pt x="17528" y="900"/>
                    <a:pt x="17528" y="900"/>
                    <a:pt x="17528" y="900"/>
                  </a:cubicBezTo>
                  <a:cubicBezTo>
                    <a:pt x="18236" y="-300"/>
                    <a:pt x="19653" y="-300"/>
                    <a:pt x="20715" y="900"/>
                  </a:cubicBezTo>
                  <a:cubicBezTo>
                    <a:pt x="21423" y="2100"/>
                    <a:pt x="21423" y="4500"/>
                    <a:pt x="20715" y="6300"/>
                  </a:cubicBezTo>
                  <a:cubicBezTo>
                    <a:pt x="12216" y="20700"/>
                    <a:pt x="12216" y="20700"/>
                    <a:pt x="12216" y="20700"/>
                  </a:cubicBezTo>
                  <a:cubicBezTo>
                    <a:pt x="11508" y="21300"/>
                    <a:pt x="11154" y="21300"/>
                    <a:pt x="10446" y="213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2" name="Freeform 40"/>
            <p:cNvSpPr/>
            <p:nvPr/>
          </p:nvSpPr>
          <p:spPr>
            <a:xfrm>
              <a:off x="283886" y="283882"/>
              <a:ext cx="380407" cy="38040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37" y="21600"/>
                    <a:pt x="0" y="16817"/>
                    <a:pt x="0" y="10800"/>
                  </a:cubicBezTo>
                  <a:cubicBezTo>
                    <a:pt x="0" y="4937"/>
                    <a:pt x="4937" y="0"/>
                    <a:pt x="10800" y="0"/>
                  </a:cubicBezTo>
                  <a:cubicBezTo>
                    <a:pt x="16817" y="0"/>
                    <a:pt x="21600" y="4937"/>
                    <a:pt x="21600" y="10800"/>
                  </a:cubicBezTo>
                  <a:cubicBezTo>
                    <a:pt x="21600" y="16817"/>
                    <a:pt x="16817" y="21600"/>
                    <a:pt x="10800" y="21600"/>
                  </a:cubicBezTo>
                  <a:close/>
                  <a:moveTo>
                    <a:pt x="10800" y="1851"/>
                  </a:moveTo>
                  <a:cubicBezTo>
                    <a:pt x="5863" y="1851"/>
                    <a:pt x="1851" y="5863"/>
                    <a:pt x="1851" y="10800"/>
                  </a:cubicBezTo>
                  <a:cubicBezTo>
                    <a:pt x="1851" y="15737"/>
                    <a:pt x="5863" y="19749"/>
                    <a:pt x="10800" y="19749"/>
                  </a:cubicBezTo>
                  <a:cubicBezTo>
                    <a:pt x="15737" y="19749"/>
                    <a:pt x="19749" y="15737"/>
                    <a:pt x="19749" y="10800"/>
                  </a:cubicBezTo>
                  <a:cubicBezTo>
                    <a:pt x="19749" y="5863"/>
                    <a:pt x="15737" y="1851"/>
                    <a:pt x="10800" y="185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58" name="Group 111"/>
          <p:cNvGrpSpPr/>
          <p:nvPr/>
        </p:nvGrpSpPr>
        <p:grpSpPr>
          <a:xfrm>
            <a:off x="21063032" y="4178975"/>
            <a:ext cx="783901" cy="783903"/>
            <a:chOff x="0" y="0"/>
            <a:chExt cx="783900" cy="783901"/>
          </a:xfrm>
        </p:grpSpPr>
        <p:sp>
          <p:nvSpPr>
            <p:cNvPr id="1554" name="Freeform 44"/>
            <p:cNvSpPr/>
            <p:nvPr/>
          </p:nvSpPr>
          <p:spPr>
            <a:xfrm>
              <a:off x="218794" y="257720"/>
              <a:ext cx="320810" cy="371818"/>
            </a:xfrm>
            <a:custGeom>
              <a:avLst/>
              <a:gdLst/>
              <a:ahLst/>
              <a:cxnLst>
                <a:cxn ang="0">
                  <a:pos x="wd2" y="hd2"/>
                </a:cxn>
                <a:cxn ang="5400000">
                  <a:pos x="wd2" y="hd2"/>
                </a:cxn>
                <a:cxn ang="10800000">
                  <a:pos x="wd2" y="hd2"/>
                </a:cxn>
                <a:cxn ang="16200000">
                  <a:pos x="wd2" y="hd2"/>
                </a:cxn>
              </a:cxnLst>
              <a:rect l="0" t="0" r="r" b="b"/>
              <a:pathLst>
                <a:path w="21600" h="21600" extrusionOk="0">
                  <a:moveTo>
                    <a:pt x="14256" y="21600"/>
                  </a:moveTo>
                  <a:cubicBezTo>
                    <a:pt x="7344" y="21600"/>
                    <a:pt x="7344" y="21600"/>
                    <a:pt x="7344" y="21600"/>
                  </a:cubicBezTo>
                  <a:cubicBezTo>
                    <a:pt x="6696" y="21600"/>
                    <a:pt x="6048" y="21041"/>
                    <a:pt x="6048" y="20483"/>
                  </a:cubicBezTo>
                  <a:cubicBezTo>
                    <a:pt x="6048" y="13034"/>
                    <a:pt x="6048" y="13034"/>
                    <a:pt x="6048" y="13034"/>
                  </a:cubicBezTo>
                  <a:cubicBezTo>
                    <a:pt x="0" y="10614"/>
                    <a:pt x="0" y="4469"/>
                    <a:pt x="0" y="1117"/>
                  </a:cubicBezTo>
                  <a:cubicBezTo>
                    <a:pt x="0" y="559"/>
                    <a:pt x="648" y="0"/>
                    <a:pt x="1296" y="0"/>
                  </a:cubicBezTo>
                  <a:cubicBezTo>
                    <a:pt x="20304" y="0"/>
                    <a:pt x="20304" y="0"/>
                    <a:pt x="20304" y="0"/>
                  </a:cubicBezTo>
                  <a:cubicBezTo>
                    <a:pt x="20952" y="0"/>
                    <a:pt x="21600" y="559"/>
                    <a:pt x="21600" y="1117"/>
                  </a:cubicBezTo>
                  <a:cubicBezTo>
                    <a:pt x="21600" y="4469"/>
                    <a:pt x="21600" y="10614"/>
                    <a:pt x="15552" y="13034"/>
                  </a:cubicBezTo>
                  <a:cubicBezTo>
                    <a:pt x="15552" y="20483"/>
                    <a:pt x="15552" y="20483"/>
                    <a:pt x="15552" y="20483"/>
                  </a:cubicBezTo>
                  <a:cubicBezTo>
                    <a:pt x="15552" y="21041"/>
                    <a:pt x="14904" y="21600"/>
                    <a:pt x="14256" y="21600"/>
                  </a:cubicBezTo>
                  <a:close/>
                  <a:moveTo>
                    <a:pt x="8640" y="19366"/>
                  </a:moveTo>
                  <a:cubicBezTo>
                    <a:pt x="12960" y="19366"/>
                    <a:pt x="12960" y="19366"/>
                    <a:pt x="12960" y="19366"/>
                  </a:cubicBezTo>
                  <a:cubicBezTo>
                    <a:pt x="12960" y="12290"/>
                    <a:pt x="12960" y="12290"/>
                    <a:pt x="12960" y="12290"/>
                  </a:cubicBezTo>
                  <a:cubicBezTo>
                    <a:pt x="12960" y="11731"/>
                    <a:pt x="13392" y="11359"/>
                    <a:pt x="13824" y="11172"/>
                  </a:cubicBezTo>
                  <a:cubicBezTo>
                    <a:pt x="18144" y="9869"/>
                    <a:pt x="19008" y="6145"/>
                    <a:pt x="19008" y="2234"/>
                  </a:cubicBezTo>
                  <a:cubicBezTo>
                    <a:pt x="2592" y="2234"/>
                    <a:pt x="2592" y="2234"/>
                    <a:pt x="2592" y="2234"/>
                  </a:cubicBezTo>
                  <a:cubicBezTo>
                    <a:pt x="2592" y="6145"/>
                    <a:pt x="3456" y="9869"/>
                    <a:pt x="7776" y="11172"/>
                  </a:cubicBezTo>
                  <a:cubicBezTo>
                    <a:pt x="8208" y="11359"/>
                    <a:pt x="8640" y="11731"/>
                    <a:pt x="8640" y="12290"/>
                  </a:cubicBezTo>
                  <a:lnTo>
                    <a:pt x="8640" y="1936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5" name="Freeform 45"/>
            <p:cNvSpPr/>
            <p:nvPr/>
          </p:nvSpPr>
          <p:spPr>
            <a:xfrm>
              <a:off x="257720" y="0"/>
              <a:ext cx="242957" cy="24429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2" y="21600"/>
                    <a:pt x="0" y="16768"/>
                    <a:pt x="0" y="10800"/>
                  </a:cubicBezTo>
                  <a:cubicBezTo>
                    <a:pt x="0" y="4832"/>
                    <a:pt x="4832" y="0"/>
                    <a:pt x="10800" y="0"/>
                  </a:cubicBezTo>
                  <a:cubicBezTo>
                    <a:pt x="16768" y="0"/>
                    <a:pt x="21600" y="4832"/>
                    <a:pt x="21600" y="10800"/>
                  </a:cubicBezTo>
                  <a:cubicBezTo>
                    <a:pt x="21600" y="16768"/>
                    <a:pt x="16768" y="21600"/>
                    <a:pt x="10800" y="21600"/>
                  </a:cubicBezTo>
                  <a:close/>
                  <a:moveTo>
                    <a:pt x="10800" y="3411"/>
                  </a:moveTo>
                  <a:cubicBezTo>
                    <a:pt x="6821" y="3411"/>
                    <a:pt x="3411" y="6821"/>
                    <a:pt x="3411" y="10800"/>
                  </a:cubicBezTo>
                  <a:cubicBezTo>
                    <a:pt x="3411" y="14779"/>
                    <a:pt x="6821" y="18189"/>
                    <a:pt x="10800" y="18189"/>
                  </a:cubicBezTo>
                  <a:cubicBezTo>
                    <a:pt x="14779" y="18189"/>
                    <a:pt x="18189" y="14779"/>
                    <a:pt x="18189" y="10800"/>
                  </a:cubicBezTo>
                  <a:cubicBezTo>
                    <a:pt x="18189" y="6821"/>
                    <a:pt x="14779" y="3411"/>
                    <a:pt x="10800" y="341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6" name="Freeform 46"/>
            <p:cNvSpPr/>
            <p:nvPr/>
          </p:nvSpPr>
          <p:spPr>
            <a:xfrm>
              <a:off x="-1" y="495307"/>
              <a:ext cx="783902" cy="28859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5577" y="21600"/>
                    <a:pt x="0" y="17760"/>
                    <a:pt x="0" y="10560"/>
                  </a:cubicBezTo>
                  <a:cubicBezTo>
                    <a:pt x="0" y="4560"/>
                    <a:pt x="3895" y="1200"/>
                    <a:pt x="7525" y="0"/>
                  </a:cubicBezTo>
                  <a:cubicBezTo>
                    <a:pt x="7790" y="0"/>
                    <a:pt x="8056" y="480"/>
                    <a:pt x="8144" y="1200"/>
                  </a:cubicBezTo>
                  <a:cubicBezTo>
                    <a:pt x="8144" y="2160"/>
                    <a:pt x="7967" y="2880"/>
                    <a:pt x="7702" y="2880"/>
                  </a:cubicBezTo>
                  <a:cubicBezTo>
                    <a:pt x="3364" y="4080"/>
                    <a:pt x="1062" y="7920"/>
                    <a:pt x="1062" y="10560"/>
                  </a:cubicBezTo>
                  <a:cubicBezTo>
                    <a:pt x="1062" y="14400"/>
                    <a:pt x="5223" y="18720"/>
                    <a:pt x="10800" y="18720"/>
                  </a:cubicBezTo>
                  <a:cubicBezTo>
                    <a:pt x="16377" y="18720"/>
                    <a:pt x="20538" y="14400"/>
                    <a:pt x="20538" y="10560"/>
                  </a:cubicBezTo>
                  <a:cubicBezTo>
                    <a:pt x="20538" y="7920"/>
                    <a:pt x="18236" y="4080"/>
                    <a:pt x="13898" y="2880"/>
                  </a:cubicBezTo>
                  <a:cubicBezTo>
                    <a:pt x="13633" y="2880"/>
                    <a:pt x="13456" y="2160"/>
                    <a:pt x="13456" y="1200"/>
                  </a:cubicBezTo>
                  <a:cubicBezTo>
                    <a:pt x="13544" y="480"/>
                    <a:pt x="13810" y="0"/>
                    <a:pt x="14075" y="0"/>
                  </a:cubicBezTo>
                  <a:cubicBezTo>
                    <a:pt x="17705" y="1200"/>
                    <a:pt x="21600" y="4560"/>
                    <a:pt x="21600" y="10560"/>
                  </a:cubicBezTo>
                  <a:cubicBezTo>
                    <a:pt x="21600" y="17760"/>
                    <a:pt x="16023"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57" name="Freeform 47"/>
            <p:cNvSpPr/>
            <p:nvPr/>
          </p:nvSpPr>
          <p:spPr>
            <a:xfrm>
              <a:off x="142283" y="548695"/>
              <a:ext cx="500677" cy="157354"/>
            </a:xfrm>
            <a:custGeom>
              <a:avLst/>
              <a:gdLst/>
              <a:ahLst/>
              <a:cxnLst>
                <a:cxn ang="0">
                  <a:pos x="wd2" y="hd2"/>
                </a:cxn>
                <a:cxn ang="5400000">
                  <a:pos x="wd2" y="hd2"/>
                </a:cxn>
                <a:cxn ang="10800000">
                  <a:pos x="wd2" y="hd2"/>
                </a:cxn>
                <a:cxn ang="16200000">
                  <a:pos x="wd2" y="hd2"/>
                </a:cxn>
              </a:cxnLst>
              <a:rect l="0" t="0" r="r" b="b"/>
              <a:pathLst>
                <a:path w="21600" h="21278" extrusionOk="0">
                  <a:moveTo>
                    <a:pt x="10800" y="21278"/>
                  </a:moveTo>
                  <a:cubicBezTo>
                    <a:pt x="5538" y="21278"/>
                    <a:pt x="0" y="17822"/>
                    <a:pt x="0" y="10046"/>
                  </a:cubicBezTo>
                  <a:cubicBezTo>
                    <a:pt x="0" y="3998"/>
                    <a:pt x="3046" y="1406"/>
                    <a:pt x="5677" y="110"/>
                  </a:cubicBezTo>
                  <a:cubicBezTo>
                    <a:pt x="6092" y="-322"/>
                    <a:pt x="6508" y="542"/>
                    <a:pt x="6646" y="2270"/>
                  </a:cubicBezTo>
                  <a:cubicBezTo>
                    <a:pt x="6646" y="3566"/>
                    <a:pt x="6369" y="4862"/>
                    <a:pt x="5954" y="5294"/>
                  </a:cubicBezTo>
                  <a:cubicBezTo>
                    <a:pt x="2631" y="6590"/>
                    <a:pt x="1662" y="9614"/>
                    <a:pt x="1662" y="10046"/>
                  </a:cubicBezTo>
                  <a:cubicBezTo>
                    <a:pt x="1800" y="11774"/>
                    <a:pt x="4708" y="16094"/>
                    <a:pt x="10800" y="16094"/>
                  </a:cubicBezTo>
                  <a:cubicBezTo>
                    <a:pt x="16892" y="16094"/>
                    <a:pt x="19800" y="11774"/>
                    <a:pt x="19938" y="10046"/>
                  </a:cubicBezTo>
                  <a:cubicBezTo>
                    <a:pt x="19938" y="9614"/>
                    <a:pt x="18969" y="7022"/>
                    <a:pt x="15646" y="5294"/>
                  </a:cubicBezTo>
                  <a:cubicBezTo>
                    <a:pt x="15231" y="4862"/>
                    <a:pt x="14954" y="3566"/>
                    <a:pt x="14954" y="2270"/>
                  </a:cubicBezTo>
                  <a:cubicBezTo>
                    <a:pt x="15092" y="542"/>
                    <a:pt x="15508" y="-322"/>
                    <a:pt x="15923" y="110"/>
                  </a:cubicBezTo>
                  <a:cubicBezTo>
                    <a:pt x="18554" y="1406"/>
                    <a:pt x="21600" y="3998"/>
                    <a:pt x="21600" y="10046"/>
                  </a:cubicBezTo>
                  <a:cubicBezTo>
                    <a:pt x="21600" y="17822"/>
                    <a:pt x="16062" y="21278"/>
                    <a:pt x="10800" y="2127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559" name="Freeform 169"/>
          <p:cNvSpPr/>
          <p:nvPr/>
        </p:nvSpPr>
        <p:spPr>
          <a:xfrm>
            <a:off x="13004860" y="4200728"/>
            <a:ext cx="735531" cy="740399"/>
          </a:xfrm>
          <a:custGeom>
            <a:avLst/>
            <a:gdLst/>
            <a:ahLst/>
            <a:cxnLst>
              <a:cxn ang="0">
                <a:pos x="wd2" y="hd2"/>
              </a:cxn>
              <a:cxn ang="5400000">
                <a:pos x="wd2" y="hd2"/>
              </a:cxn>
              <a:cxn ang="10800000">
                <a:pos x="wd2" y="hd2"/>
              </a:cxn>
              <a:cxn ang="16200000">
                <a:pos x="wd2" y="hd2"/>
              </a:cxn>
            </a:cxnLst>
            <a:rect l="0" t="0" r="r" b="b"/>
            <a:pathLst>
              <a:path w="21600" h="21600" extrusionOk="0">
                <a:moveTo>
                  <a:pt x="21600" y="17479"/>
                </a:moveTo>
                <a:lnTo>
                  <a:pt x="14877" y="10800"/>
                </a:lnTo>
                <a:lnTo>
                  <a:pt x="18882" y="10800"/>
                </a:lnTo>
                <a:lnTo>
                  <a:pt x="13446" y="5400"/>
                </a:lnTo>
                <a:lnTo>
                  <a:pt x="16164" y="5400"/>
                </a:lnTo>
                <a:lnTo>
                  <a:pt x="10728" y="0"/>
                </a:lnTo>
                <a:lnTo>
                  <a:pt x="5293" y="5400"/>
                </a:lnTo>
                <a:lnTo>
                  <a:pt x="8011" y="5400"/>
                </a:lnTo>
                <a:lnTo>
                  <a:pt x="2575" y="10800"/>
                </a:lnTo>
                <a:lnTo>
                  <a:pt x="6723" y="10800"/>
                </a:lnTo>
                <a:lnTo>
                  <a:pt x="0" y="17479"/>
                </a:lnTo>
                <a:lnTo>
                  <a:pt x="8011" y="17479"/>
                </a:lnTo>
                <a:lnTo>
                  <a:pt x="8011" y="21600"/>
                </a:lnTo>
                <a:lnTo>
                  <a:pt x="13446" y="21600"/>
                </a:lnTo>
                <a:lnTo>
                  <a:pt x="13446" y="17479"/>
                </a:lnTo>
                <a:lnTo>
                  <a:pt x="21600" y="17479"/>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560" name="Freeform 171"/>
          <p:cNvSpPr/>
          <p:nvPr/>
        </p:nvSpPr>
        <p:spPr>
          <a:xfrm>
            <a:off x="19214197" y="854913"/>
            <a:ext cx="753499" cy="696732"/>
          </a:xfrm>
          <a:custGeom>
            <a:avLst/>
            <a:gdLst/>
            <a:ahLst/>
            <a:cxnLst>
              <a:cxn ang="0">
                <a:pos x="wd2" y="hd2"/>
              </a:cxn>
              <a:cxn ang="5400000">
                <a:pos x="wd2" y="hd2"/>
              </a:cxn>
              <a:cxn ang="10800000">
                <a:pos x="wd2" y="hd2"/>
              </a:cxn>
              <a:cxn ang="16200000">
                <a:pos x="wd2" y="hd2"/>
              </a:cxn>
            </a:cxnLst>
            <a:rect l="0" t="0" r="r" b="b"/>
            <a:pathLst>
              <a:path w="21600" h="21600" extrusionOk="0">
                <a:moveTo>
                  <a:pt x="17753" y="5600"/>
                </a:moveTo>
                <a:lnTo>
                  <a:pt x="17753" y="320"/>
                </a:lnTo>
                <a:lnTo>
                  <a:pt x="15090" y="320"/>
                </a:lnTo>
                <a:lnTo>
                  <a:pt x="15090" y="3360"/>
                </a:lnTo>
                <a:lnTo>
                  <a:pt x="10800" y="0"/>
                </a:lnTo>
                <a:lnTo>
                  <a:pt x="0" y="8960"/>
                </a:lnTo>
                <a:lnTo>
                  <a:pt x="1775" y="11360"/>
                </a:lnTo>
                <a:lnTo>
                  <a:pt x="2811" y="10560"/>
                </a:lnTo>
                <a:lnTo>
                  <a:pt x="2811" y="21600"/>
                </a:lnTo>
                <a:lnTo>
                  <a:pt x="18937" y="21600"/>
                </a:lnTo>
                <a:lnTo>
                  <a:pt x="18937" y="10560"/>
                </a:lnTo>
                <a:lnTo>
                  <a:pt x="19973" y="11360"/>
                </a:lnTo>
                <a:lnTo>
                  <a:pt x="21600" y="8960"/>
                </a:lnTo>
                <a:lnTo>
                  <a:pt x="17753" y="5600"/>
                </a:lnTo>
                <a:close/>
                <a:moveTo>
                  <a:pt x="17162" y="20000"/>
                </a:moveTo>
                <a:lnTo>
                  <a:pt x="13611" y="20000"/>
                </a:lnTo>
                <a:lnTo>
                  <a:pt x="13611" y="13600"/>
                </a:lnTo>
                <a:lnTo>
                  <a:pt x="7989" y="13600"/>
                </a:lnTo>
                <a:lnTo>
                  <a:pt x="7989" y="20000"/>
                </a:lnTo>
                <a:lnTo>
                  <a:pt x="4586" y="20000"/>
                </a:lnTo>
                <a:lnTo>
                  <a:pt x="4586" y="9440"/>
                </a:lnTo>
                <a:lnTo>
                  <a:pt x="10800" y="4160"/>
                </a:lnTo>
                <a:lnTo>
                  <a:pt x="17162" y="9440"/>
                </a:lnTo>
                <a:lnTo>
                  <a:pt x="17162" y="200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563" name="Group 118"/>
          <p:cNvGrpSpPr/>
          <p:nvPr/>
        </p:nvGrpSpPr>
        <p:grpSpPr>
          <a:xfrm>
            <a:off x="8910101" y="5999719"/>
            <a:ext cx="576689" cy="613239"/>
            <a:chOff x="0" y="0"/>
            <a:chExt cx="576688" cy="613238"/>
          </a:xfrm>
        </p:grpSpPr>
        <p:sp>
          <p:nvSpPr>
            <p:cNvPr id="1561" name="Freeform 9"/>
            <p:cNvSpPr/>
            <p:nvPr/>
          </p:nvSpPr>
          <p:spPr>
            <a:xfrm>
              <a:off x="77163" y="231486"/>
              <a:ext cx="422364" cy="381753"/>
            </a:xfrm>
            <a:custGeom>
              <a:avLst/>
              <a:gdLst/>
              <a:ahLst/>
              <a:cxnLst>
                <a:cxn ang="0">
                  <a:pos x="wd2" y="hd2"/>
                </a:cxn>
                <a:cxn ang="5400000">
                  <a:pos x="wd2" y="hd2"/>
                </a:cxn>
                <a:cxn ang="10800000">
                  <a:pos x="wd2" y="hd2"/>
                </a:cxn>
                <a:cxn ang="16200000">
                  <a:pos x="wd2" y="hd2"/>
                </a:cxn>
              </a:cxnLst>
              <a:rect l="0" t="0" r="r" b="b"/>
              <a:pathLst>
                <a:path w="21600" h="21600" extrusionOk="0">
                  <a:moveTo>
                    <a:pt x="17673" y="17280"/>
                  </a:moveTo>
                  <a:cubicBezTo>
                    <a:pt x="15709" y="17280"/>
                    <a:pt x="15709" y="17280"/>
                    <a:pt x="15709" y="17280"/>
                  </a:cubicBezTo>
                  <a:cubicBezTo>
                    <a:pt x="15709" y="0"/>
                    <a:pt x="15709" y="0"/>
                    <a:pt x="15709" y="0"/>
                  </a:cubicBezTo>
                  <a:cubicBezTo>
                    <a:pt x="11782" y="0"/>
                    <a:pt x="11782" y="0"/>
                    <a:pt x="11782" y="0"/>
                  </a:cubicBezTo>
                  <a:cubicBezTo>
                    <a:pt x="11782" y="17280"/>
                    <a:pt x="11782" y="17280"/>
                    <a:pt x="11782" y="17280"/>
                  </a:cubicBezTo>
                  <a:cubicBezTo>
                    <a:pt x="9818" y="17280"/>
                    <a:pt x="9818" y="17280"/>
                    <a:pt x="9818" y="17280"/>
                  </a:cubicBezTo>
                  <a:cubicBezTo>
                    <a:pt x="9818" y="0"/>
                    <a:pt x="9818" y="0"/>
                    <a:pt x="9818" y="0"/>
                  </a:cubicBezTo>
                  <a:cubicBezTo>
                    <a:pt x="5891" y="0"/>
                    <a:pt x="5891" y="0"/>
                    <a:pt x="5891" y="0"/>
                  </a:cubicBezTo>
                  <a:cubicBezTo>
                    <a:pt x="5891" y="17280"/>
                    <a:pt x="5891" y="17280"/>
                    <a:pt x="5891" y="17280"/>
                  </a:cubicBezTo>
                  <a:cubicBezTo>
                    <a:pt x="3927" y="17280"/>
                    <a:pt x="3927" y="17280"/>
                    <a:pt x="3927" y="17280"/>
                  </a:cubicBezTo>
                  <a:cubicBezTo>
                    <a:pt x="3927" y="0"/>
                    <a:pt x="3927" y="0"/>
                    <a:pt x="3927" y="0"/>
                  </a:cubicBezTo>
                  <a:cubicBezTo>
                    <a:pt x="0" y="0"/>
                    <a:pt x="0" y="0"/>
                    <a:pt x="0" y="0"/>
                  </a:cubicBezTo>
                  <a:cubicBezTo>
                    <a:pt x="0" y="20520"/>
                    <a:pt x="0" y="20520"/>
                    <a:pt x="0" y="20520"/>
                  </a:cubicBezTo>
                  <a:cubicBezTo>
                    <a:pt x="0" y="21060"/>
                    <a:pt x="491" y="21600"/>
                    <a:pt x="982" y="21600"/>
                  </a:cubicBezTo>
                  <a:cubicBezTo>
                    <a:pt x="20618" y="21600"/>
                    <a:pt x="20618" y="21600"/>
                    <a:pt x="20618" y="21600"/>
                  </a:cubicBezTo>
                  <a:cubicBezTo>
                    <a:pt x="21109" y="21600"/>
                    <a:pt x="21600" y="21060"/>
                    <a:pt x="21600" y="20520"/>
                  </a:cubicBezTo>
                  <a:cubicBezTo>
                    <a:pt x="21600" y="0"/>
                    <a:pt x="21600" y="0"/>
                    <a:pt x="21600" y="0"/>
                  </a:cubicBezTo>
                  <a:cubicBezTo>
                    <a:pt x="17673" y="0"/>
                    <a:pt x="17673" y="0"/>
                    <a:pt x="17673" y="0"/>
                  </a:cubicBezTo>
                  <a:lnTo>
                    <a:pt x="17673" y="1728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2" name="Freeform 10"/>
            <p:cNvSpPr/>
            <p:nvPr/>
          </p:nvSpPr>
          <p:spPr>
            <a:xfrm>
              <a:off x="0" y="-1"/>
              <a:ext cx="576689" cy="190879"/>
            </a:xfrm>
            <a:custGeom>
              <a:avLst/>
              <a:gdLst/>
              <a:ahLst/>
              <a:cxnLst>
                <a:cxn ang="0">
                  <a:pos x="wd2" y="hd2"/>
                </a:cxn>
                <a:cxn ang="5400000">
                  <a:pos x="wd2" y="hd2"/>
                </a:cxn>
                <a:cxn ang="10800000">
                  <a:pos x="wd2" y="hd2"/>
                </a:cxn>
                <a:cxn ang="16200000">
                  <a:pos x="wd2" y="hd2"/>
                </a:cxn>
              </a:cxnLst>
              <a:rect l="0" t="0" r="r" b="b"/>
              <a:pathLst>
                <a:path w="21600" h="21600" extrusionOk="0">
                  <a:moveTo>
                    <a:pt x="20160" y="8640"/>
                  </a:moveTo>
                  <a:cubicBezTo>
                    <a:pt x="14400" y="8640"/>
                    <a:pt x="14400" y="8640"/>
                    <a:pt x="14400" y="8640"/>
                  </a:cubicBezTo>
                  <a:cubicBezTo>
                    <a:pt x="14400" y="2160"/>
                    <a:pt x="14400" y="2160"/>
                    <a:pt x="14400" y="2160"/>
                  </a:cubicBezTo>
                  <a:cubicBezTo>
                    <a:pt x="14400" y="1080"/>
                    <a:pt x="14040" y="0"/>
                    <a:pt x="13680" y="0"/>
                  </a:cubicBezTo>
                  <a:cubicBezTo>
                    <a:pt x="7920" y="0"/>
                    <a:pt x="7920" y="0"/>
                    <a:pt x="7920" y="0"/>
                  </a:cubicBezTo>
                  <a:cubicBezTo>
                    <a:pt x="7560" y="0"/>
                    <a:pt x="7200" y="1080"/>
                    <a:pt x="7200" y="2160"/>
                  </a:cubicBezTo>
                  <a:cubicBezTo>
                    <a:pt x="7200" y="8640"/>
                    <a:pt x="7200" y="8640"/>
                    <a:pt x="7200" y="8640"/>
                  </a:cubicBezTo>
                  <a:cubicBezTo>
                    <a:pt x="1440" y="8640"/>
                    <a:pt x="1440" y="8640"/>
                    <a:pt x="1440" y="8640"/>
                  </a:cubicBezTo>
                  <a:cubicBezTo>
                    <a:pt x="720" y="8640"/>
                    <a:pt x="0" y="10800"/>
                    <a:pt x="0" y="12960"/>
                  </a:cubicBezTo>
                  <a:cubicBezTo>
                    <a:pt x="0" y="17280"/>
                    <a:pt x="0" y="17280"/>
                    <a:pt x="0" y="17280"/>
                  </a:cubicBezTo>
                  <a:cubicBezTo>
                    <a:pt x="0" y="19440"/>
                    <a:pt x="720" y="21600"/>
                    <a:pt x="1440" y="21600"/>
                  </a:cubicBezTo>
                  <a:cubicBezTo>
                    <a:pt x="20160" y="21600"/>
                    <a:pt x="20160" y="21600"/>
                    <a:pt x="20160" y="21600"/>
                  </a:cubicBezTo>
                  <a:cubicBezTo>
                    <a:pt x="20880" y="21600"/>
                    <a:pt x="21600" y="19440"/>
                    <a:pt x="21600" y="17280"/>
                  </a:cubicBezTo>
                  <a:cubicBezTo>
                    <a:pt x="21600" y="12960"/>
                    <a:pt x="21600" y="12960"/>
                    <a:pt x="21600" y="12960"/>
                  </a:cubicBezTo>
                  <a:cubicBezTo>
                    <a:pt x="21600" y="10800"/>
                    <a:pt x="20880" y="8640"/>
                    <a:pt x="20160" y="8640"/>
                  </a:cubicBezTo>
                  <a:close/>
                  <a:moveTo>
                    <a:pt x="8640" y="8640"/>
                  </a:moveTo>
                  <a:cubicBezTo>
                    <a:pt x="8640" y="4320"/>
                    <a:pt x="8640" y="4320"/>
                    <a:pt x="8640" y="4320"/>
                  </a:cubicBezTo>
                  <a:cubicBezTo>
                    <a:pt x="12960" y="4320"/>
                    <a:pt x="12960" y="4320"/>
                    <a:pt x="12960" y="4320"/>
                  </a:cubicBezTo>
                  <a:cubicBezTo>
                    <a:pt x="12960" y="8640"/>
                    <a:pt x="12960" y="8640"/>
                    <a:pt x="12960" y="8640"/>
                  </a:cubicBezTo>
                  <a:lnTo>
                    <a:pt x="8640" y="864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71" name="Group 121"/>
          <p:cNvGrpSpPr/>
          <p:nvPr/>
        </p:nvGrpSpPr>
        <p:grpSpPr>
          <a:xfrm>
            <a:off x="4722371" y="2497906"/>
            <a:ext cx="786075" cy="780905"/>
            <a:chOff x="0" y="0"/>
            <a:chExt cx="786074" cy="780903"/>
          </a:xfrm>
        </p:grpSpPr>
        <p:sp>
          <p:nvSpPr>
            <p:cNvPr id="1564" name="Freeform 273"/>
            <p:cNvSpPr/>
            <p:nvPr/>
          </p:nvSpPr>
          <p:spPr>
            <a:xfrm>
              <a:off x="-1" y="243063"/>
              <a:ext cx="786076" cy="537841"/>
            </a:xfrm>
            <a:custGeom>
              <a:avLst/>
              <a:gdLst/>
              <a:ahLst/>
              <a:cxnLst>
                <a:cxn ang="0">
                  <a:pos x="wd2" y="hd2"/>
                </a:cxn>
                <a:cxn ang="5400000">
                  <a:pos x="wd2" y="hd2"/>
                </a:cxn>
                <a:cxn ang="10800000">
                  <a:pos x="wd2" y="hd2"/>
                </a:cxn>
                <a:cxn ang="16200000">
                  <a:pos x="wd2" y="hd2"/>
                </a:cxn>
              </a:cxnLst>
              <a:rect l="0" t="0" r="r" b="b"/>
              <a:pathLst>
                <a:path w="21600" h="21600" extrusionOk="0">
                  <a:moveTo>
                    <a:pt x="17479" y="0"/>
                  </a:moveTo>
                  <a:lnTo>
                    <a:pt x="17479" y="2077"/>
                  </a:lnTo>
                  <a:lnTo>
                    <a:pt x="20179" y="2077"/>
                  </a:lnTo>
                  <a:lnTo>
                    <a:pt x="20179" y="19731"/>
                  </a:lnTo>
                  <a:lnTo>
                    <a:pt x="13500" y="19731"/>
                  </a:lnTo>
                  <a:lnTo>
                    <a:pt x="13500" y="13915"/>
                  </a:lnTo>
                  <a:lnTo>
                    <a:pt x="8100" y="13915"/>
                  </a:lnTo>
                  <a:lnTo>
                    <a:pt x="8100" y="19731"/>
                  </a:lnTo>
                  <a:lnTo>
                    <a:pt x="1421" y="19731"/>
                  </a:lnTo>
                  <a:lnTo>
                    <a:pt x="1421" y="2077"/>
                  </a:lnTo>
                  <a:lnTo>
                    <a:pt x="4121" y="2077"/>
                  </a:lnTo>
                  <a:lnTo>
                    <a:pt x="4121" y="0"/>
                  </a:lnTo>
                  <a:lnTo>
                    <a:pt x="0" y="0"/>
                  </a:lnTo>
                  <a:lnTo>
                    <a:pt x="0" y="21600"/>
                  </a:lnTo>
                  <a:lnTo>
                    <a:pt x="21600" y="21600"/>
                  </a:lnTo>
                  <a:lnTo>
                    <a:pt x="21600" y="0"/>
                  </a:lnTo>
                  <a:lnTo>
                    <a:pt x="17479"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5" name="Freeform 274"/>
            <p:cNvSpPr/>
            <p:nvPr/>
          </p:nvSpPr>
          <p:spPr>
            <a:xfrm>
              <a:off x="196518" y="0"/>
              <a:ext cx="393038" cy="341322"/>
            </a:xfrm>
            <a:custGeom>
              <a:avLst/>
              <a:gdLst/>
              <a:ahLst/>
              <a:cxnLst>
                <a:cxn ang="0">
                  <a:pos x="wd2" y="hd2"/>
                </a:cxn>
                <a:cxn ang="5400000">
                  <a:pos x="wd2" y="hd2"/>
                </a:cxn>
                <a:cxn ang="10800000">
                  <a:pos x="wd2" y="hd2"/>
                </a:cxn>
                <a:cxn ang="16200000">
                  <a:pos x="wd2" y="hd2"/>
                </a:cxn>
              </a:cxnLst>
              <a:rect l="0" t="0" r="r" b="b"/>
              <a:pathLst>
                <a:path w="21600" h="21600" extrusionOk="0">
                  <a:moveTo>
                    <a:pt x="0" y="18655"/>
                  </a:moveTo>
                  <a:lnTo>
                    <a:pt x="0" y="21600"/>
                  </a:lnTo>
                  <a:lnTo>
                    <a:pt x="21600" y="21600"/>
                  </a:lnTo>
                  <a:lnTo>
                    <a:pt x="21600" y="0"/>
                  </a:lnTo>
                  <a:lnTo>
                    <a:pt x="0" y="0"/>
                  </a:lnTo>
                  <a:lnTo>
                    <a:pt x="0" y="18655"/>
                  </a:lnTo>
                  <a:close/>
                  <a:moveTo>
                    <a:pt x="7958" y="2945"/>
                  </a:moveTo>
                  <a:lnTo>
                    <a:pt x="7958" y="9164"/>
                  </a:lnTo>
                  <a:lnTo>
                    <a:pt x="13358" y="9164"/>
                  </a:lnTo>
                  <a:lnTo>
                    <a:pt x="13358" y="2945"/>
                  </a:lnTo>
                  <a:lnTo>
                    <a:pt x="16200" y="2945"/>
                  </a:lnTo>
                  <a:lnTo>
                    <a:pt x="16200" y="18655"/>
                  </a:lnTo>
                  <a:lnTo>
                    <a:pt x="13358" y="18655"/>
                  </a:lnTo>
                  <a:lnTo>
                    <a:pt x="13358" y="12436"/>
                  </a:lnTo>
                  <a:lnTo>
                    <a:pt x="7958" y="12436"/>
                  </a:lnTo>
                  <a:lnTo>
                    <a:pt x="7958" y="18655"/>
                  </a:lnTo>
                  <a:lnTo>
                    <a:pt x="5400" y="18655"/>
                  </a:lnTo>
                  <a:lnTo>
                    <a:pt x="5400" y="2945"/>
                  </a:lnTo>
                  <a:lnTo>
                    <a:pt x="7958" y="294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6" name="Rectangle 275"/>
            <p:cNvSpPr/>
            <p:nvPr/>
          </p:nvSpPr>
          <p:spPr>
            <a:xfrm>
              <a:off x="98260" y="439582"/>
              <a:ext cx="144803" cy="9826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7" name="Rectangle 276"/>
            <p:cNvSpPr/>
            <p:nvPr/>
          </p:nvSpPr>
          <p:spPr>
            <a:xfrm>
              <a:off x="98260" y="589555"/>
              <a:ext cx="144803" cy="9308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8" name="Rectangle 277"/>
            <p:cNvSpPr/>
            <p:nvPr/>
          </p:nvSpPr>
          <p:spPr>
            <a:xfrm>
              <a:off x="537840" y="439582"/>
              <a:ext cx="149977" cy="9826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69" name="Rectangle 278"/>
            <p:cNvSpPr/>
            <p:nvPr/>
          </p:nvSpPr>
          <p:spPr>
            <a:xfrm>
              <a:off x="537840" y="589555"/>
              <a:ext cx="149977" cy="9308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70" name="Rectangle 279"/>
            <p:cNvSpPr/>
            <p:nvPr/>
          </p:nvSpPr>
          <p:spPr>
            <a:xfrm>
              <a:off x="294779" y="439582"/>
              <a:ext cx="196519" cy="9826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74" name="Group 129"/>
          <p:cNvGrpSpPr/>
          <p:nvPr/>
        </p:nvGrpSpPr>
        <p:grpSpPr>
          <a:xfrm>
            <a:off x="15058803" y="4163095"/>
            <a:ext cx="1003551" cy="815661"/>
            <a:chOff x="0" y="0"/>
            <a:chExt cx="1003549" cy="815660"/>
          </a:xfrm>
        </p:grpSpPr>
        <p:sp>
          <p:nvSpPr>
            <p:cNvPr id="1572" name="Freeform 39"/>
            <p:cNvSpPr/>
            <p:nvPr/>
          </p:nvSpPr>
          <p:spPr>
            <a:xfrm>
              <a:off x="490722" y="422197"/>
              <a:ext cx="397884" cy="393464"/>
            </a:xfrm>
            <a:custGeom>
              <a:avLst/>
              <a:gdLst/>
              <a:ahLst/>
              <a:cxnLst>
                <a:cxn ang="0">
                  <a:pos x="wd2" y="hd2"/>
                </a:cxn>
                <a:cxn ang="5400000">
                  <a:pos x="wd2" y="hd2"/>
                </a:cxn>
                <a:cxn ang="10800000">
                  <a:pos x="wd2" y="hd2"/>
                </a:cxn>
                <a:cxn ang="16200000">
                  <a:pos x="wd2" y="hd2"/>
                </a:cxn>
              </a:cxnLst>
              <a:rect l="0" t="0" r="r" b="b"/>
              <a:pathLst>
                <a:path w="21600" h="21600" extrusionOk="0">
                  <a:moveTo>
                    <a:pt x="10232" y="16992"/>
                  </a:moveTo>
                  <a:cubicBezTo>
                    <a:pt x="10232" y="16992"/>
                    <a:pt x="10232" y="16992"/>
                    <a:pt x="10232" y="16992"/>
                  </a:cubicBezTo>
                  <a:cubicBezTo>
                    <a:pt x="10232" y="17280"/>
                    <a:pt x="10232" y="17280"/>
                    <a:pt x="10232" y="17280"/>
                  </a:cubicBezTo>
                  <a:cubicBezTo>
                    <a:pt x="3695" y="8928"/>
                    <a:pt x="3695" y="8928"/>
                    <a:pt x="3695" y="8928"/>
                  </a:cubicBezTo>
                  <a:cubicBezTo>
                    <a:pt x="7105" y="6048"/>
                    <a:pt x="7105" y="6048"/>
                    <a:pt x="7105" y="6048"/>
                  </a:cubicBezTo>
                  <a:cubicBezTo>
                    <a:pt x="10800" y="10944"/>
                    <a:pt x="10800" y="10944"/>
                    <a:pt x="10800" y="10944"/>
                  </a:cubicBezTo>
                  <a:cubicBezTo>
                    <a:pt x="19326" y="4032"/>
                    <a:pt x="19326" y="4032"/>
                    <a:pt x="19326" y="4032"/>
                  </a:cubicBezTo>
                  <a:cubicBezTo>
                    <a:pt x="17337" y="1440"/>
                    <a:pt x="14211" y="0"/>
                    <a:pt x="10800" y="0"/>
                  </a:cubicBezTo>
                  <a:cubicBezTo>
                    <a:pt x="4832" y="0"/>
                    <a:pt x="0" y="4896"/>
                    <a:pt x="0" y="10944"/>
                  </a:cubicBezTo>
                  <a:cubicBezTo>
                    <a:pt x="0" y="16704"/>
                    <a:pt x="4832" y="21600"/>
                    <a:pt x="10800" y="21600"/>
                  </a:cubicBezTo>
                  <a:cubicBezTo>
                    <a:pt x="16768" y="21600"/>
                    <a:pt x="21600" y="16704"/>
                    <a:pt x="21600" y="10944"/>
                  </a:cubicBezTo>
                  <a:cubicBezTo>
                    <a:pt x="21600" y="9792"/>
                    <a:pt x="21600" y="8928"/>
                    <a:pt x="21316" y="8064"/>
                  </a:cubicBezTo>
                  <a:lnTo>
                    <a:pt x="10232" y="1699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73" name="Freeform 40"/>
            <p:cNvSpPr/>
            <p:nvPr/>
          </p:nvSpPr>
          <p:spPr>
            <a:xfrm>
              <a:off x="-1" y="-1"/>
              <a:ext cx="1003551" cy="632194"/>
            </a:xfrm>
            <a:custGeom>
              <a:avLst/>
              <a:gdLst/>
              <a:ahLst/>
              <a:cxnLst>
                <a:cxn ang="0">
                  <a:pos x="wd2" y="hd2"/>
                </a:cxn>
                <a:cxn ang="5400000">
                  <a:pos x="wd2" y="hd2"/>
                </a:cxn>
                <a:cxn ang="10800000">
                  <a:pos x="wd2" y="hd2"/>
                </a:cxn>
                <a:cxn ang="16200000">
                  <a:pos x="wd2" y="hd2"/>
                </a:cxn>
              </a:cxnLst>
              <a:rect l="0" t="0" r="r" b="b"/>
              <a:pathLst>
                <a:path w="21600" h="21600" extrusionOk="0">
                  <a:moveTo>
                    <a:pt x="17100" y="7140"/>
                  </a:moveTo>
                  <a:cubicBezTo>
                    <a:pt x="16538" y="7140"/>
                    <a:pt x="16088" y="7319"/>
                    <a:pt x="15637" y="7498"/>
                  </a:cubicBezTo>
                  <a:cubicBezTo>
                    <a:pt x="15637" y="7498"/>
                    <a:pt x="15637" y="7319"/>
                    <a:pt x="15637" y="7140"/>
                  </a:cubicBezTo>
                  <a:cubicBezTo>
                    <a:pt x="15637" y="3213"/>
                    <a:pt x="13612" y="0"/>
                    <a:pt x="11138" y="0"/>
                  </a:cubicBezTo>
                  <a:cubicBezTo>
                    <a:pt x="8662" y="0"/>
                    <a:pt x="6638" y="3213"/>
                    <a:pt x="6638" y="7140"/>
                  </a:cubicBezTo>
                  <a:cubicBezTo>
                    <a:pt x="6638" y="7498"/>
                    <a:pt x="6638" y="7676"/>
                    <a:pt x="6638" y="8033"/>
                  </a:cubicBezTo>
                  <a:cubicBezTo>
                    <a:pt x="5963" y="7498"/>
                    <a:pt x="5288" y="7140"/>
                    <a:pt x="4500" y="7140"/>
                  </a:cubicBezTo>
                  <a:cubicBezTo>
                    <a:pt x="2025" y="7140"/>
                    <a:pt x="0" y="10354"/>
                    <a:pt x="0" y="14281"/>
                  </a:cubicBezTo>
                  <a:cubicBezTo>
                    <a:pt x="0" y="18387"/>
                    <a:pt x="2025" y="21600"/>
                    <a:pt x="4500" y="21600"/>
                  </a:cubicBezTo>
                  <a:cubicBezTo>
                    <a:pt x="4613" y="21600"/>
                    <a:pt x="6862" y="21600"/>
                    <a:pt x="9450" y="21600"/>
                  </a:cubicBezTo>
                  <a:cubicBezTo>
                    <a:pt x="9450" y="21243"/>
                    <a:pt x="9450" y="21064"/>
                    <a:pt x="9450" y="20886"/>
                  </a:cubicBezTo>
                  <a:cubicBezTo>
                    <a:pt x="9450" y="16245"/>
                    <a:pt x="11813" y="12496"/>
                    <a:pt x="14737" y="12496"/>
                  </a:cubicBezTo>
                  <a:cubicBezTo>
                    <a:pt x="17437" y="12496"/>
                    <a:pt x="19687" y="15709"/>
                    <a:pt x="20025" y="19815"/>
                  </a:cubicBezTo>
                  <a:cubicBezTo>
                    <a:pt x="21037" y="18565"/>
                    <a:pt x="21600" y="16602"/>
                    <a:pt x="21600" y="14281"/>
                  </a:cubicBezTo>
                  <a:cubicBezTo>
                    <a:pt x="21600" y="10354"/>
                    <a:pt x="19575" y="7140"/>
                    <a:pt x="17100" y="71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78" name="Group 132"/>
          <p:cNvGrpSpPr/>
          <p:nvPr/>
        </p:nvGrpSpPr>
        <p:grpSpPr>
          <a:xfrm>
            <a:off x="15107006" y="889511"/>
            <a:ext cx="911461" cy="627533"/>
            <a:chOff x="0" y="0"/>
            <a:chExt cx="911460" cy="627531"/>
          </a:xfrm>
        </p:grpSpPr>
        <p:sp>
          <p:nvSpPr>
            <p:cNvPr id="1575" name="Freeform 12"/>
            <p:cNvSpPr/>
            <p:nvPr/>
          </p:nvSpPr>
          <p:spPr>
            <a:xfrm>
              <a:off x="975" y="0"/>
              <a:ext cx="910485" cy="399339"/>
            </a:xfrm>
            <a:custGeom>
              <a:avLst/>
              <a:gdLst/>
              <a:ahLst/>
              <a:cxnLst>
                <a:cxn ang="0">
                  <a:pos x="wd2" y="hd2"/>
                </a:cxn>
                <a:cxn ang="5400000">
                  <a:pos x="wd2" y="hd2"/>
                </a:cxn>
                <a:cxn ang="10800000">
                  <a:pos x="wd2" y="hd2"/>
                </a:cxn>
                <a:cxn ang="16200000">
                  <a:pos x="wd2" y="hd2"/>
                </a:cxn>
              </a:cxnLst>
              <a:rect l="0" t="0" r="r" b="b"/>
              <a:pathLst>
                <a:path w="21475" h="21600" extrusionOk="0">
                  <a:moveTo>
                    <a:pt x="10759" y="3086"/>
                  </a:moveTo>
                  <a:cubicBezTo>
                    <a:pt x="20135" y="11571"/>
                    <a:pt x="20135" y="11571"/>
                    <a:pt x="20135" y="11571"/>
                  </a:cubicBezTo>
                  <a:cubicBezTo>
                    <a:pt x="10759" y="18514"/>
                    <a:pt x="10759" y="18514"/>
                    <a:pt x="10759" y="18514"/>
                  </a:cubicBezTo>
                  <a:cubicBezTo>
                    <a:pt x="1382" y="11571"/>
                    <a:pt x="1382" y="11571"/>
                    <a:pt x="1382" y="11571"/>
                  </a:cubicBezTo>
                  <a:cubicBezTo>
                    <a:pt x="10759" y="3086"/>
                    <a:pt x="10759" y="3086"/>
                    <a:pt x="10759" y="3086"/>
                  </a:cubicBezTo>
                  <a:moveTo>
                    <a:pt x="10759" y="0"/>
                  </a:moveTo>
                  <a:cubicBezTo>
                    <a:pt x="10591" y="0"/>
                    <a:pt x="10424" y="0"/>
                    <a:pt x="10256" y="0"/>
                  </a:cubicBezTo>
                  <a:cubicBezTo>
                    <a:pt x="880" y="8486"/>
                    <a:pt x="880" y="8486"/>
                    <a:pt x="880" y="8486"/>
                  </a:cubicBezTo>
                  <a:cubicBezTo>
                    <a:pt x="210" y="9257"/>
                    <a:pt x="-125" y="10414"/>
                    <a:pt x="42" y="11571"/>
                  </a:cubicBezTo>
                  <a:cubicBezTo>
                    <a:pt x="42" y="13114"/>
                    <a:pt x="377" y="13886"/>
                    <a:pt x="880" y="14657"/>
                  </a:cubicBezTo>
                  <a:cubicBezTo>
                    <a:pt x="10256" y="21600"/>
                    <a:pt x="10256" y="21600"/>
                    <a:pt x="10256" y="21600"/>
                  </a:cubicBezTo>
                  <a:cubicBezTo>
                    <a:pt x="10424" y="21600"/>
                    <a:pt x="10591" y="21600"/>
                    <a:pt x="10759" y="21600"/>
                  </a:cubicBezTo>
                  <a:cubicBezTo>
                    <a:pt x="10759" y="21600"/>
                    <a:pt x="10926" y="21600"/>
                    <a:pt x="11094" y="21600"/>
                  </a:cubicBezTo>
                  <a:cubicBezTo>
                    <a:pt x="20470" y="14657"/>
                    <a:pt x="20470" y="14657"/>
                    <a:pt x="20470" y="14657"/>
                  </a:cubicBezTo>
                  <a:cubicBezTo>
                    <a:pt x="20973" y="13886"/>
                    <a:pt x="21308" y="13114"/>
                    <a:pt x="21475" y="11571"/>
                  </a:cubicBezTo>
                  <a:cubicBezTo>
                    <a:pt x="21475" y="10414"/>
                    <a:pt x="21140" y="9257"/>
                    <a:pt x="20470" y="8486"/>
                  </a:cubicBezTo>
                  <a:cubicBezTo>
                    <a:pt x="11094" y="0"/>
                    <a:pt x="11094" y="0"/>
                    <a:pt x="11094" y="0"/>
                  </a:cubicBezTo>
                  <a:cubicBezTo>
                    <a:pt x="11094" y="0"/>
                    <a:pt x="10926" y="0"/>
                    <a:pt x="10759"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76" name="Freeform 13"/>
            <p:cNvSpPr/>
            <p:nvPr/>
          </p:nvSpPr>
          <p:spPr>
            <a:xfrm>
              <a:off x="0" y="311502"/>
              <a:ext cx="907146" cy="201934"/>
            </a:xfrm>
            <a:custGeom>
              <a:avLst/>
              <a:gdLst/>
              <a:ahLst/>
              <a:cxnLst>
                <a:cxn ang="0">
                  <a:pos x="wd2" y="hd2"/>
                </a:cxn>
                <a:cxn ang="5400000">
                  <a:pos x="wd2" y="hd2"/>
                </a:cxn>
                <a:cxn ang="10800000">
                  <a:pos x="wd2" y="hd2"/>
                </a:cxn>
                <a:cxn ang="16200000">
                  <a:pos x="wd2" y="hd2"/>
                </a:cxn>
              </a:cxnLst>
              <a:rect l="0" t="0" r="r" b="b"/>
              <a:pathLst>
                <a:path w="21396" h="21053" extrusionOk="0">
                  <a:moveTo>
                    <a:pt x="10782" y="21053"/>
                  </a:moveTo>
                  <a:cubicBezTo>
                    <a:pt x="10614" y="21053"/>
                    <a:pt x="10614" y="21053"/>
                    <a:pt x="10447" y="21053"/>
                  </a:cubicBezTo>
                  <a:cubicBezTo>
                    <a:pt x="400" y="6156"/>
                    <a:pt x="400" y="6156"/>
                    <a:pt x="400" y="6156"/>
                  </a:cubicBezTo>
                  <a:cubicBezTo>
                    <a:pt x="65" y="5412"/>
                    <a:pt x="-102" y="3922"/>
                    <a:pt x="65" y="2432"/>
                  </a:cubicBezTo>
                  <a:cubicBezTo>
                    <a:pt x="65" y="943"/>
                    <a:pt x="568" y="-547"/>
                    <a:pt x="903" y="198"/>
                  </a:cubicBezTo>
                  <a:cubicBezTo>
                    <a:pt x="10782" y="15094"/>
                    <a:pt x="10782" y="15094"/>
                    <a:pt x="10782" y="15094"/>
                  </a:cubicBezTo>
                  <a:cubicBezTo>
                    <a:pt x="20493" y="198"/>
                    <a:pt x="20493" y="198"/>
                    <a:pt x="20493" y="198"/>
                  </a:cubicBezTo>
                  <a:cubicBezTo>
                    <a:pt x="20828" y="-547"/>
                    <a:pt x="21331" y="943"/>
                    <a:pt x="21331" y="2432"/>
                  </a:cubicBezTo>
                  <a:cubicBezTo>
                    <a:pt x="21498" y="3922"/>
                    <a:pt x="21331" y="5412"/>
                    <a:pt x="20996" y="6156"/>
                  </a:cubicBezTo>
                  <a:cubicBezTo>
                    <a:pt x="10949" y="21053"/>
                    <a:pt x="10949" y="21053"/>
                    <a:pt x="10949" y="21053"/>
                  </a:cubicBezTo>
                  <a:cubicBezTo>
                    <a:pt x="10782" y="21053"/>
                    <a:pt x="10782" y="21053"/>
                    <a:pt x="10782" y="2105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77" name="Freeform 14"/>
            <p:cNvSpPr/>
            <p:nvPr/>
          </p:nvSpPr>
          <p:spPr>
            <a:xfrm>
              <a:off x="0" y="425599"/>
              <a:ext cx="907146" cy="201933"/>
            </a:xfrm>
            <a:custGeom>
              <a:avLst/>
              <a:gdLst/>
              <a:ahLst/>
              <a:cxnLst>
                <a:cxn ang="0">
                  <a:pos x="wd2" y="hd2"/>
                </a:cxn>
                <a:cxn ang="5400000">
                  <a:pos x="wd2" y="hd2"/>
                </a:cxn>
                <a:cxn ang="10800000">
                  <a:pos x="wd2" y="hd2"/>
                </a:cxn>
                <a:cxn ang="16200000">
                  <a:pos x="wd2" y="hd2"/>
                </a:cxn>
              </a:cxnLst>
              <a:rect l="0" t="0" r="r" b="b"/>
              <a:pathLst>
                <a:path w="21396" h="21053" extrusionOk="0">
                  <a:moveTo>
                    <a:pt x="10782" y="21053"/>
                  </a:moveTo>
                  <a:cubicBezTo>
                    <a:pt x="10614" y="21053"/>
                    <a:pt x="10614" y="21053"/>
                    <a:pt x="10447" y="21053"/>
                  </a:cubicBezTo>
                  <a:cubicBezTo>
                    <a:pt x="400" y="6156"/>
                    <a:pt x="400" y="6156"/>
                    <a:pt x="400" y="6156"/>
                  </a:cubicBezTo>
                  <a:cubicBezTo>
                    <a:pt x="65" y="5412"/>
                    <a:pt x="-102" y="3922"/>
                    <a:pt x="65" y="2432"/>
                  </a:cubicBezTo>
                  <a:cubicBezTo>
                    <a:pt x="65" y="943"/>
                    <a:pt x="568" y="-547"/>
                    <a:pt x="903" y="198"/>
                  </a:cubicBezTo>
                  <a:cubicBezTo>
                    <a:pt x="10782" y="15094"/>
                    <a:pt x="10782" y="15094"/>
                    <a:pt x="10782" y="15094"/>
                  </a:cubicBezTo>
                  <a:cubicBezTo>
                    <a:pt x="20493" y="198"/>
                    <a:pt x="20493" y="198"/>
                    <a:pt x="20493" y="198"/>
                  </a:cubicBezTo>
                  <a:cubicBezTo>
                    <a:pt x="20828" y="-547"/>
                    <a:pt x="21331" y="943"/>
                    <a:pt x="21331" y="2432"/>
                  </a:cubicBezTo>
                  <a:cubicBezTo>
                    <a:pt x="21498" y="3922"/>
                    <a:pt x="21331" y="5412"/>
                    <a:pt x="20996" y="6156"/>
                  </a:cubicBezTo>
                  <a:cubicBezTo>
                    <a:pt x="10949" y="21053"/>
                    <a:pt x="10949" y="21053"/>
                    <a:pt x="10949" y="21053"/>
                  </a:cubicBezTo>
                  <a:cubicBezTo>
                    <a:pt x="10782" y="21053"/>
                    <a:pt x="10782" y="21053"/>
                    <a:pt x="10782" y="2105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89" name="Group 136"/>
          <p:cNvGrpSpPr/>
          <p:nvPr/>
        </p:nvGrpSpPr>
        <p:grpSpPr>
          <a:xfrm>
            <a:off x="829081" y="2497014"/>
            <a:ext cx="664060" cy="782695"/>
            <a:chOff x="0" y="0"/>
            <a:chExt cx="664058" cy="782693"/>
          </a:xfrm>
        </p:grpSpPr>
        <p:sp>
          <p:nvSpPr>
            <p:cNvPr id="1579" name="Freeform 9"/>
            <p:cNvSpPr/>
            <p:nvPr/>
          </p:nvSpPr>
          <p:spPr>
            <a:xfrm>
              <a:off x="0" y="0"/>
              <a:ext cx="275192" cy="782694"/>
            </a:xfrm>
            <a:custGeom>
              <a:avLst/>
              <a:gdLst/>
              <a:ahLst/>
              <a:cxnLst>
                <a:cxn ang="0">
                  <a:pos x="wd2" y="hd2"/>
                </a:cxn>
                <a:cxn ang="5400000">
                  <a:pos x="wd2" y="hd2"/>
                </a:cxn>
                <a:cxn ang="10800000">
                  <a:pos x="wd2" y="hd2"/>
                </a:cxn>
                <a:cxn ang="16200000">
                  <a:pos x="wd2" y="hd2"/>
                </a:cxn>
              </a:cxnLst>
              <a:rect l="0" t="0" r="r" b="b"/>
              <a:pathLst>
                <a:path w="21289" h="21600" extrusionOk="0">
                  <a:moveTo>
                    <a:pt x="18647" y="0"/>
                  </a:moveTo>
                  <a:cubicBezTo>
                    <a:pt x="18647" y="1218"/>
                    <a:pt x="18647" y="1218"/>
                    <a:pt x="18647" y="1218"/>
                  </a:cubicBezTo>
                  <a:cubicBezTo>
                    <a:pt x="13208" y="1274"/>
                    <a:pt x="9013" y="1828"/>
                    <a:pt x="6216" y="2769"/>
                  </a:cubicBezTo>
                  <a:cubicBezTo>
                    <a:pt x="-311" y="5040"/>
                    <a:pt x="621" y="9194"/>
                    <a:pt x="9013" y="10634"/>
                  </a:cubicBezTo>
                  <a:cubicBezTo>
                    <a:pt x="10877" y="10966"/>
                    <a:pt x="14141" y="11354"/>
                    <a:pt x="18647" y="11797"/>
                  </a:cubicBezTo>
                  <a:cubicBezTo>
                    <a:pt x="18647" y="16062"/>
                    <a:pt x="18647" y="16062"/>
                    <a:pt x="18647" y="16062"/>
                  </a:cubicBezTo>
                  <a:cubicBezTo>
                    <a:pt x="15073" y="15452"/>
                    <a:pt x="14296" y="14732"/>
                    <a:pt x="13675" y="13403"/>
                  </a:cubicBezTo>
                  <a:cubicBezTo>
                    <a:pt x="0" y="13957"/>
                    <a:pt x="0" y="13957"/>
                    <a:pt x="0" y="13957"/>
                  </a:cubicBezTo>
                  <a:cubicBezTo>
                    <a:pt x="1865" y="17668"/>
                    <a:pt x="8547" y="18997"/>
                    <a:pt x="18647" y="19329"/>
                  </a:cubicBezTo>
                  <a:cubicBezTo>
                    <a:pt x="18647" y="21600"/>
                    <a:pt x="18647" y="21600"/>
                    <a:pt x="18647" y="21600"/>
                  </a:cubicBezTo>
                  <a:cubicBezTo>
                    <a:pt x="21289" y="21600"/>
                    <a:pt x="21289" y="21600"/>
                    <a:pt x="21289" y="21600"/>
                  </a:cubicBezTo>
                  <a:cubicBezTo>
                    <a:pt x="21289" y="0"/>
                    <a:pt x="21289" y="0"/>
                    <a:pt x="21289" y="0"/>
                  </a:cubicBezTo>
                  <a:lnTo>
                    <a:pt x="18647" y="0"/>
                  </a:lnTo>
                  <a:close/>
                  <a:moveTo>
                    <a:pt x="18647" y="7422"/>
                  </a:moveTo>
                  <a:cubicBezTo>
                    <a:pt x="17249" y="7200"/>
                    <a:pt x="16316" y="7034"/>
                    <a:pt x="15695" y="6757"/>
                  </a:cubicBezTo>
                  <a:cubicBezTo>
                    <a:pt x="13364" y="5705"/>
                    <a:pt x="15539" y="4652"/>
                    <a:pt x="18647" y="4320"/>
                  </a:cubicBezTo>
                  <a:lnTo>
                    <a:pt x="18647" y="742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0" name="Freeform 10"/>
            <p:cNvSpPr/>
            <p:nvPr/>
          </p:nvSpPr>
          <p:spPr>
            <a:xfrm>
              <a:off x="383697" y="124395"/>
              <a:ext cx="138471" cy="9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765" y="4136"/>
                    <a:pt x="15965" y="11489"/>
                    <a:pt x="21600" y="21600"/>
                  </a:cubicBezTo>
                  <a:cubicBezTo>
                    <a:pt x="6261" y="21600"/>
                    <a:pt x="6261" y="21600"/>
                    <a:pt x="6261" y="21600"/>
                  </a:cubicBezTo>
                  <a:cubicBezTo>
                    <a:pt x="4696" y="14247"/>
                    <a:pt x="2504" y="7353"/>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1" name="Freeform 11"/>
            <p:cNvSpPr/>
            <p:nvPr/>
          </p:nvSpPr>
          <p:spPr>
            <a:xfrm>
              <a:off x="303339" y="112137"/>
              <a:ext cx="88531" cy="106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927" y="0"/>
                    <a:pt x="7364" y="408"/>
                    <a:pt x="10800" y="815"/>
                  </a:cubicBezTo>
                  <a:cubicBezTo>
                    <a:pt x="15218" y="7743"/>
                    <a:pt x="19145" y="14672"/>
                    <a:pt x="21600" y="21600"/>
                  </a:cubicBezTo>
                  <a:cubicBezTo>
                    <a:pt x="0" y="21600"/>
                    <a:pt x="0" y="21600"/>
                    <a:pt x="0" y="21600"/>
                  </a:cubicBezTo>
                  <a:cubicBezTo>
                    <a:pt x="0" y="0"/>
                    <a:pt x="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2" name="Freeform 12"/>
            <p:cNvSpPr/>
            <p:nvPr/>
          </p:nvSpPr>
          <p:spPr>
            <a:xfrm>
              <a:off x="434091" y="254693"/>
              <a:ext cx="148459" cy="1184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6346" y="0"/>
                    <a:pt x="16346" y="0"/>
                    <a:pt x="16346" y="0"/>
                  </a:cubicBezTo>
                  <a:cubicBezTo>
                    <a:pt x="19265" y="6224"/>
                    <a:pt x="21016" y="13912"/>
                    <a:pt x="21600" y="21600"/>
                  </a:cubicBezTo>
                  <a:cubicBezTo>
                    <a:pt x="2043" y="21600"/>
                    <a:pt x="2043" y="21600"/>
                    <a:pt x="2043" y="21600"/>
                  </a:cubicBezTo>
                  <a:cubicBezTo>
                    <a:pt x="2043" y="14278"/>
                    <a:pt x="1459" y="6956"/>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3" name="Freeform 13"/>
            <p:cNvSpPr/>
            <p:nvPr/>
          </p:nvSpPr>
          <p:spPr>
            <a:xfrm>
              <a:off x="303339" y="254693"/>
              <a:ext cx="114409" cy="1184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8568" y="0"/>
                    <a:pt x="18568" y="0"/>
                    <a:pt x="18568" y="0"/>
                  </a:cubicBezTo>
                  <a:cubicBezTo>
                    <a:pt x="20463" y="6956"/>
                    <a:pt x="21600" y="14278"/>
                    <a:pt x="21600" y="21600"/>
                  </a:cubicBezTo>
                  <a:cubicBezTo>
                    <a:pt x="0" y="21600"/>
                    <a:pt x="0" y="21600"/>
                    <a:pt x="0" y="21600"/>
                  </a:cubicBezTo>
                  <a:cubicBezTo>
                    <a:pt x="0" y="0"/>
                    <a:pt x="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4" name="Freeform 14"/>
            <p:cNvSpPr/>
            <p:nvPr/>
          </p:nvSpPr>
          <p:spPr>
            <a:xfrm>
              <a:off x="430005" y="409506"/>
              <a:ext cx="152544" cy="120311"/>
            </a:xfrm>
            <a:custGeom>
              <a:avLst/>
              <a:gdLst/>
              <a:ahLst/>
              <a:cxnLst>
                <a:cxn ang="0">
                  <a:pos x="wd2" y="hd2"/>
                </a:cxn>
                <a:cxn ang="5400000">
                  <a:pos x="wd2" y="hd2"/>
                </a:cxn>
                <a:cxn ang="10800000">
                  <a:pos x="wd2" y="hd2"/>
                </a:cxn>
                <a:cxn ang="16200000">
                  <a:pos x="wd2" y="hd2"/>
                </a:cxn>
              </a:cxnLst>
              <a:rect l="0" t="0" r="r" b="b"/>
              <a:pathLst>
                <a:path w="21600" h="21600" extrusionOk="0">
                  <a:moveTo>
                    <a:pt x="2558" y="0"/>
                  </a:moveTo>
                  <a:cubicBezTo>
                    <a:pt x="21600" y="0"/>
                    <a:pt x="21600" y="0"/>
                    <a:pt x="21600" y="0"/>
                  </a:cubicBezTo>
                  <a:cubicBezTo>
                    <a:pt x="21032" y="7920"/>
                    <a:pt x="19326" y="15120"/>
                    <a:pt x="16484" y="21600"/>
                  </a:cubicBezTo>
                  <a:cubicBezTo>
                    <a:pt x="0" y="21600"/>
                    <a:pt x="0" y="21600"/>
                    <a:pt x="0" y="21600"/>
                  </a:cubicBezTo>
                  <a:cubicBezTo>
                    <a:pt x="1421" y="14400"/>
                    <a:pt x="2274" y="7200"/>
                    <a:pt x="2558"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5" name="Freeform 15"/>
            <p:cNvSpPr/>
            <p:nvPr/>
          </p:nvSpPr>
          <p:spPr>
            <a:xfrm>
              <a:off x="303339" y="409506"/>
              <a:ext cx="112593" cy="1203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214" y="7200"/>
                    <a:pt x="19671" y="14400"/>
                    <a:pt x="17357" y="21600"/>
                  </a:cubicBezTo>
                  <a:cubicBezTo>
                    <a:pt x="0" y="21600"/>
                    <a:pt x="0" y="21600"/>
                    <a:pt x="0" y="21600"/>
                  </a:cubicBezTo>
                  <a:cubicBezTo>
                    <a:pt x="0" y="0"/>
                    <a:pt x="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6" name="Freeform 16"/>
            <p:cNvSpPr/>
            <p:nvPr/>
          </p:nvSpPr>
          <p:spPr>
            <a:xfrm>
              <a:off x="381427" y="565682"/>
              <a:ext cx="140741" cy="94433"/>
            </a:xfrm>
            <a:custGeom>
              <a:avLst/>
              <a:gdLst/>
              <a:ahLst/>
              <a:cxnLst>
                <a:cxn ang="0">
                  <a:pos x="wd2" y="hd2"/>
                </a:cxn>
                <a:cxn ang="5400000">
                  <a:pos x="wd2" y="hd2"/>
                </a:cxn>
                <a:cxn ang="10800000">
                  <a:pos x="wd2" y="hd2"/>
                </a:cxn>
                <a:cxn ang="16200000">
                  <a:pos x="wd2" y="hd2"/>
                </a:cxn>
              </a:cxnLst>
              <a:rect l="0" t="0" r="r" b="b"/>
              <a:pathLst>
                <a:path w="21600" h="21600" extrusionOk="0">
                  <a:moveTo>
                    <a:pt x="5863" y="0"/>
                  </a:moveTo>
                  <a:cubicBezTo>
                    <a:pt x="21600" y="0"/>
                    <a:pt x="21600" y="0"/>
                    <a:pt x="21600" y="0"/>
                  </a:cubicBezTo>
                  <a:cubicBezTo>
                    <a:pt x="16046" y="10111"/>
                    <a:pt x="8640" y="17923"/>
                    <a:pt x="0" y="21600"/>
                  </a:cubicBezTo>
                  <a:cubicBezTo>
                    <a:pt x="2160" y="14247"/>
                    <a:pt x="4011" y="6894"/>
                    <a:pt x="5863"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7" name="Freeform 17"/>
            <p:cNvSpPr/>
            <p:nvPr/>
          </p:nvSpPr>
          <p:spPr>
            <a:xfrm>
              <a:off x="303339" y="29963"/>
              <a:ext cx="360720" cy="722768"/>
            </a:xfrm>
            <a:custGeom>
              <a:avLst/>
              <a:gdLst/>
              <a:ahLst/>
              <a:cxnLst>
                <a:cxn ang="0">
                  <a:pos x="wd2" y="hd2"/>
                </a:cxn>
                <a:cxn ang="5400000">
                  <a:pos x="wd2" y="hd2"/>
                </a:cxn>
                <a:cxn ang="10800000">
                  <a:pos x="wd2" y="hd2"/>
                </a:cxn>
                <a:cxn ang="16200000">
                  <a:pos x="wd2" y="hd2"/>
                </a:cxn>
              </a:cxnLst>
              <a:rect l="0" t="0" r="r" b="b"/>
              <a:pathLst>
                <a:path w="19681" h="21600" extrusionOk="0">
                  <a:moveTo>
                    <a:pt x="0" y="0"/>
                  </a:moveTo>
                  <a:cubicBezTo>
                    <a:pt x="5044" y="0"/>
                    <a:pt x="10087" y="1080"/>
                    <a:pt x="13925" y="3180"/>
                  </a:cubicBezTo>
                  <a:cubicBezTo>
                    <a:pt x="21600" y="7380"/>
                    <a:pt x="21600" y="14280"/>
                    <a:pt x="13925" y="18480"/>
                  </a:cubicBezTo>
                  <a:cubicBezTo>
                    <a:pt x="10087" y="20520"/>
                    <a:pt x="5044" y="21600"/>
                    <a:pt x="0" y="21600"/>
                  </a:cubicBezTo>
                  <a:cubicBezTo>
                    <a:pt x="0" y="20040"/>
                    <a:pt x="0" y="20040"/>
                    <a:pt x="0" y="20040"/>
                  </a:cubicBezTo>
                  <a:cubicBezTo>
                    <a:pt x="4386" y="20040"/>
                    <a:pt x="8662" y="19140"/>
                    <a:pt x="11951" y="17340"/>
                  </a:cubicBezTo>
                  <a:cubicBezTo>
                    <a:pt x="18530" y="13740"/>
                    <a:pt x="18530" y="7860"/>
                    <a:pt x="11951" y="4260"/>
                  </a:cubicBezTo>
                  <a:cubicBezTo>
                    <a:pt x="8662" y="2520"/>
                    <a:pt x="4386" y="1620"/>
                    <a:pt x="0" y="1620"/>
                  </a:cubicBezTo>
                  <a:cubicBezTo>
                    <a:pt x="0" y="0"/>
                    <a:pt x="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88" name="Freeform 18"/>
            <p:cNvSpPr/>
            <p:nvPr/>
          </p:nvSpPr>
          <p:spPr>
            <a:xfrm>
              <a:off x="303339" y="565682"/>
              <a:ext cx="80359" cy="1044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18360" y="7062"/>
                    <a:pt x="14580" y="14123"/>
                    <a:pt x="9720" y="21185"/>
                  </a:cubicBezTo>
                  <a:cubicBezTo>
                    <a:pt x="6480" y="21600"/>
                    <a:pt x="3240" y="21600"/>
                    <a:pt x="0" y="21600"/>
                  </a:cubicBezTo>
                  <a:cubicBezTo>
                    <a:pt x="0" y="0"/>
                    <a:pt x="0" y="0"/>
                    <a:pt x="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92" name="Group 147"/>
          <p:cNvGrpSpPr/>
          <p:nvPr/>
        </p:nvGrpSpPr>
        <p:grpSpPr>
          <a:xfrm>
            <a:off x="749488" y="5903321"/>
            <a:ext cx="828506" cy="806035"/>
            <a:chOff x="0" y="0"/>
            <a:chExt cx="828505" cy="806033"/>
          </a:xfrm>
        </p:grpSpPr>
        <p:sp>
          <p:nvSpPr>
            <p:cNvPr id="1590" name="Oval 5"/>
            <p:cNvSpPr/>
            <p:nvPr/>
          </p:nvSpPr>
          <p:spPr>
            <a:xfrm>
              <a:off x="413764" y="440631"/>
              <a:ext cx="104785" cy="10478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91" name="Freeform 6"/>
            <p:cNvSpPr/>
            <p:nvPr/>
          </p:nvSpPr>
          <p:spPr>
            <a:xfrm>
              <a:off x="0" y="0"/>
              <a:ext cx="828506" cy="806034"/>
            </a:xfrm>
            <a:custGeom>
              <a:avLst/>
              <a:gdLst/>
              <a:ahLst/>
              <a:cxnLst>
                <a:cxn ang="0">
                  <a:pos x="wd2" y="hd2"/>
                </a:cxn>
                <a:cxn ang="5400000">
                  <a:pos x="wd2" y="hd2"/>
                </a:cxn>
                <a:cxn ang="10800000">
                  <a:pos x="wd2" y="hd2"/>
                </a:cxn>
                <a:cxn ang="16200000">
                  <a:pos x="wd2" y="hd2"/>
                </a:cxn>
              </a:cxnLst>
              <a:rect l="0" t="0" r="r" b="b"/>
              <a:pathLst>
                <a:path w="20945" h="21600" extrusionOk="0">
                  <a:moveTo>
                    <a:pt x="18982" y="8361"/>
                  </a:moveTo>
                  <a:cubicBezTo>
                    <a:pt x="18982" y="8361"/>
                    <a:pt x="18982" y="8361"/>
                    <a:pt x="18982" y="8361"/>
                  </a:cubicBezTo>
                  <a:cubicBezTo>
                    <a:pt x="18982" y="4181"/>
                    <a:pt x="18982" y="4181"/>
                    <a:pt x="18982" y="4181"/>
                  </a:cubicBezTo>
                  <a:cubicBezTo>
                    <a:pt x="18982" y="3832"/>
                    <a:pt x="18982" y="3832"/>
                    <a:pt x="18982" y="3832"/>
                  </a:cubicBezTo>
                  <a:cubicBezTo>
                    <a:pt x="18982" y="2090"/>
                    <a:pt x="18982" y="2090"/>
                    <a:pt x="18982" y="2090"/>
                  </a:cubicBezTo>
                  <a:cubicBezTo>
                    <a:pt x="18982" y="871"/>
                    <a:pt x="18164" y="0"/>
                    <a:pt x="17018" y="0"/>
                  </a:cubicBezTo>
                  <a:cubicBezTo>
                    <a:pt x="14400" y="0"/>
                    <a:pt x="14400" y="0"/>
                    <a:pt x="14400" y="0"/>
                  </a:cubicBezTo>
                  <a:cubicBezTo>
                    <a:pt x="3600" y="0"/>
                    <a:pt x="3600" y="0"/>
                    <a:pt x="3600" y="0"/>
                  </a:cubicBezTo>
                  <a:cubicBezTo>
                    <a:pt x="1636" y="0"/>
                    <a:pt x="0" y="1742"/>
                    <a:pt x="0" y="3832"/>
                  </a:cubicBezTo>
                  <a:cubicBezTo>
                    <a:pt x="0" y="17768"/>
                    <a:pt x="0" y="17768"/>
                    <a:pt x="0" y="17768"/>
                  </a:cubicBezTo>
                  <a:cubicBezTo>
                    <a:pt x="0" y="19858"/>
                    <a:pt x="1636" y="21600"/>
                    <a:pt x="3600" y="21600"/>
                  </a:cubicBezTo>
                  <a:cubicBezTo>
                    <a:pt x="15382" y="21600"/>
                    <a:pt x="15382" y="21600"/>
                    <a:pt x="15382" y="21600"/>
                  </a:cubicBezTo>
                  <a:cubicBezTo>
                    <a:pt x="17345" y="21600"/>
                    <a:pt x="18982" y="19858"/>
                    <a:pt x="18982" y="17768"/>
                  </a:cubicBezTo>
                  <a:cubicBezTo>
                    <a:pt x="18982" y="16723"/>
                    <a:pt x="18982" y="16723"/>
                    <a:pt x="18982" y="16723"/>
                  </a:cubicBezTo>
                  <a:cubicBezTo>
                    <a:pt x="18982" y="16723"/>
                    <a:pt x="18982" y="16723"/>
                    <a:pt x="18982" y="16723"/>
                  </a:cubicBezTo>
                  <a:cubicBezTo>
                    <a:pt x="21600" y="14632"/>
                    <a:pt x="21600" y="10452"/>
                    <a:pt x="18982" y="8361"/>
                  </a:cubicBezTo>
                  <a:close/>
                  <a:moveTo>
                    <a:pt x="3600" y="1394"/>
                  </a:moveTo>
                  <a:cubicBezTo>
                    <a:pt x="14400" y="1394"/>
                    <a:pt x="14400" y="1394"/>
                    <a:pt x="14400" y="1394"/>
                  </a:cubicBezTo>
                  <a:cubicBezTo>
                    <a:pt x="17018" y="1394"/>
                    <a:pt x="17018" y="1394"/>
                    <a:pt x="17018" y="1394"/>
                  </a:cubicBezTo>
                  <a:cubicBezTo>
                    <a:pt x="17345" y="1394"/>
                    <a:pt x="17673" y="1742"/>
                    <a:pt x="17673" y="2090"/>
                  </a:cubicBezTo>
                  <a:cubicBezTo>
                    <a:pt x="17673" y="3832"/>
                    <a:pt x="17673" y="3832"/>
                    <a:pt x="17673" y="3832"/>
                  </a:cubicBezTo>
                  <a:cubicBezTo>
                    <a:pt x="17673" y="4181"/>
                    <a:pt x="17673" y="4181"/>
                    <a:pt x="17673" y="4181"/>
                  </a:cubicBezTo>
                  <a:cubicBezTo>
                    <a:pt x="17673" y="6445"/>
                    <a:pt x="17673" y="6445"/>
                    <a:pt x="17673" y="6445"/>
                  </a:cubicBezTo>
                  <a:cubicBezTo>
                    <a:pt x="17509" y="6271"/>
                    <a:pt x="17182" y="6271"/>
                    <a:pt x="17018" y="6271"/>
                  </a:cubicBezTo>
                  <a:cubicBezTo>
                    <a:pt x="17018" y="6271"/>
                    <a:pt x="17018" y="6271"/>
                    <a:pt x="17018" y="6271"/>
                  </a:cubicBezTo>
                  <a:cubicBezTo>
                    <a:pt x="17018" y="5574"/>
                    <a:pt x="17018" y="5574"/>
                    <a:pt x="17018" y="5574"/>
                  </a:cubicBezTo>
                  <a:cubicBezTo>
                    <a:pt x="17018" y="4181"/>
                    <a:pt x="17018" y="4181"/>
                    <a:pt x="17018" y="4181"/>
                  </a:cubicBezTo>
                  <a:cubicBezTo>
                    <a:pt x="17018" y="2787"/>
                    <a:pt x="17018" y="2787"/>
                    <a:pt x="17018" y="2787"/>
                  </a:cubicBezTo>
                  <a:cubicBezTo>
                    <a:pt x="17018" y="2439"/>
                    <a:pt x="16691" y="2090"/>
                    <a:pt x="16364" y="2090"/>
                  </a:cubicBezTo>
                  <a:cubicBezTo>
                    <a:pt x="2618" y="2090"/>
                    <a:pt x="2618" y="2090"/>
                    <a:pt x="2618" y="2090"/>
                  </a:cubicBezTo>
                  <a:cubicBezTo>
                    <a:pt x="2291" y="2090"/>
                    <a:pt x="1964" y="2439"/>
                    <a:pt x="1964" y="2787"/>
                  </a:cubicBezTo>
                  <a:cubicBezTo>
                    <a:pt x="1964" y="4181"/>
                    <a:pt x="1964" y="4181"/>
                    <a:pt x="1964" y="4181"/>
                  </a:cubicBezTo>
                  <a:cubicBezTo>
                    <a:pt x="1964" y="5574"/>
                    <a:pt x="1964" y="5574"/>
                    <a:pt x="1964" y="5574"/>
                  </a:cubicBezTo>
                  <a:cubicBezTo>
                    <a:pt x="1636" y="5052"/>
                    <a:pt x="1309" y="4529"/>
                    <a:pt x="1309" y="3832"/>
                  </a:cubicBezTo>
                  <a:cubicBezTo>
                    <a:pt x="1309" y="2439"/>
                    <a:pt x="2291" y="1394"/>
                    <a:pt x="3600" y="1394"/>
                  </a:cubicBezTo>
                  <a:close/>
                  <a:moveTo>
                    <a:pt x="16364" y="3484"/>
                  </a:moveTo>
                  <a:cubicBezTo>
                    <a:pt x="2618" y="3484"/>
                    <a:pt x="2618" y="3484"/>
                    <a:pt x="2618" y="3484"/>
                  </a:cubicBezTo>
                  <a:cubicBezTo>
                    <a:pt x="2618" y="2787"/>
                    <a:pt x="2618" y="2787"/>
                    <a:pt x="2618" y="2787"/>
                  </a:cubicBezTo>
                  <a:cubicBezTo>
                    <a:pt x="16364" y="2787"/>
                    <a:pt x="16364" y="2787"/>
                    <a:pt x="16364" y="2787"/>
                  </a:cubicBezTo>
                  <a:lnTo>
                    <a:pt x="16364" y="3484"/>
                  </a:lnTo>
                  <a:close/>
                  <a:moveTo>
                    <a:pt x="16364" y="4181"/>
                  </a:moveTo>
                  <a:cubicBezTo>
                    <a:pt x="16364" y="4877"/>
                    <a:pt x="16364" y="4877"/>
                    <a:pt x="16364" y="4877"/>
                  </a:cubicBezTo>
                  <a:cubicBezTo>
                    <a:pt x="2618" y="4877"/>
                    <a:pt x="2618" y="4877"/>
                    <a:pt x="2618" y="4877"/>
                  </a:cubicBezTo>
                  <a:cubicBezTo>
                    <a:pt x="2618" y="4181"/>
                    <a:pt x="2618" y="4181"/>
                    <a:pt x="2618" y="4181"/>
                  </a:cubicBezTo>
                  <a:lnTo>
                    <a:pt x="16364" y="4181"/>
                  </a:lnTo>
                  <a:close/>
                  <a:moveTo>
                    <a:pt x="16364" y="5574"/>
                  </a:moveTo>
                  <a:cubicBezTo>
                    <a:pt x="16364" y="6271"/>
                    <a:pt x="16364" y="6271"/>
                    <a:pt x="16364" y="6271"/>
                  </a:cubicBezTo>
                  <a:cubicBezTo>
                    <a:pt x="14400" y="6271"/>
                    <a:pt x="14400" y="6271"/>
                    <a:pt x="14400" y="6271"/>
                  </a:cubicBezTo>
                  <a:cubicBezTo>
                    <a:pt x="3600" y="6271"/>
                    <a:pt x="3600" y="6271"/>
                    <a:pt x="3600" y="6271"/>
                  </a:cubicBezTo>
                  <a:cubicBezTo>
                    <a:pt x="3273" y="6271"/>
                    <a:pt x="2945" y="6097"/>
                    <a:pt x="2618" y="6097"/>
                  </a:cubicBezTo>
                  <a:cubicBezTo>
                    <a:pt x="2618" y="5574"/>
                    <a:pt x="2618" y="5574"/>
                    <a:pt x="2618" y="5574"/>
                  </a:cubicBezTo>
                  <a:lnTo>
                    <a:pt x="16364" y="5574"/>
                  </a:lnTo>
                  <a:close/>
                  <a:moveTo>
                    <a:pt x="17673" y="17768"/>
                  </a:moveTo>
                  <a:cubicBezTo>
                    <a:pt x="17673" y="19161"/>
                    <a:pt x="16691" y="20206"/>
                    <a:pt x="15382" y="20206"/>
                  </a:cubicBezTo>
                  <a:cubicBezTo>
                    <a:pt x="3600" y="20206"/>
                    <a:pt x="3600" y="20206"/>
                    <a:pt x="3600" y="20206"/>
                  </a:cubicBezTo>
                  <a:cubicBezTo>
                    <a:pt x="2291" y="20206"/>
                    <a:pt x="1309" y="19161"/>
                    <a:pt x="1309" y="17768"/>
                  </a:cubicBezTo>
                  <a:cubicBezTo>
                    <a:pt x="1309" y="6794"/>
                    <a:pt x="1309" y="6794"/>
                    <a:pt x="1309" y="6794"/>
                  </a:cubicBezTo>
                  <a:cubicBezTo>
                    <a:pt x="1964" y="7316"/>
                    <a:pt x="2782" y="7665"/>
                    <a:pt x="3600" y="7665"/>
                  </a:cubicBezTo>
                  <a:cubicBezTo>
                    <a:pt x="14400" y="7665"/>
                    <a:pt x="14400" y="7665"/>
                    <a:pt x="14400" y="7665"/>
                  </a:cubicBezTo>
                  <a:cubicBezTo>
                    <a:pt x="17018" y="7665"/>
                    <a:pt x="17018" y="7665"/>
                    <a:pt x="17018" y="7665"/>
                  </a:cubicBezTo>
                  <a:cubicBezTo>
                    <a:pt x="17345" y="7665"/>
                    <a:pt x="17673" y="8013"/>
                    <a:pt x="17673" y="8361"/>
                  </a:cubicBezTo>
                  <a:cubicBezTo>
                    <a:pt x="17673" y="9755"/>
                    <a:pt x="17673" y="9755"/>
                    <a:pt x="17673" y="9755"/>
                  </a:cubicBezTo>
                  <a:cubicBezTo>
                    <a:pt x="11782" y="9755"/>
                    <a:pt x="11782" y="9755"/>
                    <a:pt x="11782" y="9755"/>
                  </a:cubicBezTo>
                  <a:cubicBezTo>
                    <a:pt x="9982" y="9755"/>
                    <a:pt x="8509" y="11323"/>
                    <a:pt x="8509" y="13239"/>
                  </a:cubicBezTo>
                  <a:cubicBezTo>
                    <a:pt x="8509" y="15155"/>
                    <a:pt x="9982" y="16723"/>
                    <a:pt x="11782" y="16723"/>
                  </a:cubicBezTo>
                  <a:cubicBezTo>
                    <a:pt x="17673" y="16723"/>
                    <a:pt x="17673" y="16723"/>
                    <a:pt x="17673" y="16723"/>
                  </a:cubicBezTo>
                  <a:lnTo>
                    <a:pt x="17673" y="17768"/>
                  </a:lnTo>
                  <a:close/>
                  <a:moveTo>
                    <a:pt x="18491" y="15329"/>
                  </a:moveTo>
                  <a:cubicBezTo>
                    <a:pt x="11782" y="15329"/>
                    <a:pt x="11782" y="15329"/>
                    <a:pt x="11782" y="15329"/>
                  </a:cubicBezTo>
                  <a:cubicBezTo>
                    <a:pt x="10636" y="15329"/>
                    <a:pt x="9818" y="14458"/>
                    <a:pt x="9818" y="13239"/>
                  </a:cubicBezTo>
                  <a:cubicBezTo>
                    <a:pt x="9818" y="12019"/>
                    <a:pt x="10636" y="11148"/>
                    <a:pt x="11782" y="11148"/>
                  </a:cubicBezTo>
                  <a:cubicBezTo>
                    <a:pt x="17673" y="11148"/>
                    <a:pt x="17673" y="11148"/>
                    <a:pt x="17673" y="11148"/>
                  </a:cubicBezTo>
                  <a:cubicBezTo>
                    <a:pt x="18000" y="11148"/>
                    <a:pt x="18491" y="10974"/>
                    <a:pt x="18655" y="10626"/>
                  </a:cubicBezTo>
                  <a:cubicBezTo>
                    <a:pt x="18818" y="10452"/>
                    <a:pt x="18818" y="10452"/>
                    <a:pt x="18818" y="10277"/>
                  </a:cubicBezTo>
                  <a:cubicBezTo>
                    <a:pt x="18818" y="10277"/>
                    <a:pt x="18982" y="10277"/>
                    <a:pt x="18982" y="10277"/>
                  </a:cubicBezTo>
                  <a:cubicBezTo>
                    <a:pt x="19309" y="10800"/>
                    <a:pt x="19636" y="11671"/>
                    <a:pt x="19636" y="12542"/>
                  </a:cubicBezTo>
                  <a:cubicBezTo>
                    <a:pt x="19636" y="13587"/>
                    <a:pt x="19309" y="14632"/>
                    <a:pt x="18491" y="1532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598" name="Group 150"/>
          <p:cNvGrpSpPr/>
          <p:nvPr/>
        </p:nvGrpSpPr>
        <p:grpSpPr>
          <a:xfrm>
            <a:off x="10780410" y="2406289"/>
            <a:ext cx="900150" cy="964143"/>
            <a:chOff x="0" y="0"/>
            <a:chExt cx="900148" cy="964142"/>
          </a:xfrm>
        </p:grpSpPr>
        <p:sp>
          <p:nvSpPr>
            <p:cNvPr id="1593" name="Oval 5"/>
            <p:cNvSpPr/>
            <p:nvPr/>
          </p:nvSpPr>
          <p:spPr>
            <a:xfrm>
              <a:off x="377786" y="405333"/>
              <a:ext cx="149541" cy="149541"/>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94" name="Oval 6"/>
            <p:cNvSpPr/>
            <p:nvPr/>
          </p:nvSpPr>
          <p:spPr>
            <a:xfrm>
              <a:off x="682771" y="179055"/>
              <a:ext cx="104285" cy="10428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95" name="Oval 7"/>
            <p:cNvSpPr/>
            <p:nvPr/>
          </p:nvSpPr>
          <p:spPr>
            <a:xfrm>
              <a:off x="0" y="344337"/>
              <a:ext cx="104285" cy="102317"/>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96" name="Freeform 8"/>
            <p:cNvSpPr/>
            <p:nvPr/>
          </p:nvSpPr>
          <p:spPr>
            <a:xfrm>
              <a:off x="3235" y="0"/>
              <a:ext cx="896914" cy="964143"/>
            </a:xfrm>
            <a:custGeom>
              <a:avLst/>
              <a:gdLst/>
              <a:ahLst/>
              <a:cxnLst>
                <a:cxn ang="0">
                  <a:pos x="wd2" y="hd2"/>
                </a:cxn>
                <a:cxn ang="5400000">
                  <a:pos x="wd2" y="hd2"/>
                </a:cxn>
                <a:cxn ang="10800000">
                  <a:pos x="wd2" y="hd2"/>
                </a:cxn>
                <a:cxn ang="16200000">
                  <a:pos x="wd2" y="hd2"/>
                </a:cxn>
              </a:cxnLst>
              <a:rect l="0" t="0" r="r" b="b"/>
              <a:pathLst>
                <a:path w="20860" h="21600" extrusionOk="0">
                  <a:moveTo>
                    <a:pt x="18792" y="10747"/>
                  </a:moveTo>
                  <a:cubicBezTo>
                    <a:pt x="18792" y="10747"/>
                    <a:pt x="18901" y="10642"/>
                    <a:pt x="18901" y="10642"/>
                  </a:cubicBezTo>
                  <a:cubicBezTo>
                    <a:pt x="20656" y="8956"/>
                    <a:pt x="21204" y="7376"/>
                    <a:pt x="20656" y="6217"/>
                  </a:cubicBezTo>
                  <a:cubicBezTo>
                    <a:pt x="20436" y="5690"/>
                    <a:pt x="19888" y="5163"/>
                    <a:pt x="18682" y="4847"/>
                  </a:cubicBezTo>
                  <a:cubicBezTo>
                    <a:pt x="18682" y="4952"/>
                    <a:pt x="18682" y="5058"/>
                    <a:pt x="18682" y="5163"/>
                  </a:cubicBezTo>
                  <a:cubicBezTo>
                    <a:pt x="18682" y="5374"/>
                    <a:pt x="18573" y="5690"/>
                    <a:pt x="18463" y="5900"/>
                  </a:cubicBezTo>
                  <a:cubicBezTo>
                    <a:pt x="19121" y="6006"/>
                    <a:pt x="19450" y="6322"/>
                    <a:pt x="19669" y="6638"/>
                  </a:cubicBezTo>
                  <a:cubicBezTo>
                    <a:pt x="19998" y="7376"/>
                    <a:pt x="19450" y="8640"/>
                    <a:pt x="18134" y="9904"/>
                  </a:cubicBezTo>
                  <a:cubicBezTo>
                    <a:pt x="18134" y="9904"/>
                    <a:pt x="18024" y="10010"/>
                    <a:pt x="18024" y="10010"/>
                  </a:cubicBezTo>
                  <a:cubicBezTo>
                    <a:pt x="17147" y="9378"/>
                    <a:pt x="16051" y="8640"/>
                    <a:pt x="14954" y="8008"/>
                  </a:cubicBezTo>
                  <a:cubicBezTo>
                    <a:pt x="14845" y="7270"/>
                    <a:pt x="14735" y="6533"/>
                    <a:pt x="14625" y="5900"/>
                  </a:cubicBezTo>
                  <a:cubicBezTo>
                    <a:pt x="14954" y="5795"/>
                    <a:pt x="15283" y="5795"/>
                    <a:pt x="15612" y="5690"/>
                  </a:cubicBezTo>
                  <a:cubicBezTo>
                    <a:pt x="15502" y="5584"/>
                    <a:pt x="15502" y="5374"/>
                    <a:pt x="15502" y="5163"/>
                  </a:cubicBezTo>
                  <a:cubicBezTo>
                    <a:pt x="15502" y="4952"/>
                    <a:pt x="15502" y="4847"/>
                    <a:pt x="15502" y="4636"/>
                  </a:cubicBezTo>
                  <a:cubicBezTo>
                    <a:pt x="15174" y="4741"/>
                    <a:pt x="14735" y="4741"/>
                    <a:pt x="14406" y="4847"/>
                  </a:cubicBezTo>
                  <a:cubicBezTo>
                    <a:pt x="14187" y="4320"/>
                    <a:pt x="14077" y="3793"/>
                    <a:pt x="13858" y="3266"/>
                  </a:cubicBezTo>
                  <a:cubicBezTo>
                    <a:pt x="12981" y="1159"/>
                    <a:pt x="11775" y="0"/>
                    <a:pt x="10459" y="0"/>
                  </a:cubicBezTo>
                  <a:cubicBezTo>
                    <a:pt x="9033" y="0"/>
                    <a:pt x="7827" y="1159"/>
                    <a:pt x="6950" y="3266"/>
                  </a:cubicBezTo>
                  <a:cubicBezTo>
                    <a:pt x="6841" y="3793"/>
                    <a:pt x="6621" y="4320"/>
                    <a:pt x="6512" y="4847"/>
                  </a:cubicBezTo>
                  <a:cubicBezTo>
                    <a:pt x="5634" y="4741"/>
                    <a:pt x="4867" y="4636"/>
                    <a:pt x="4099" y="4636"/>
                  </a:cubicBezTo>
                  <a:cubicBezTo>
                    <a:pt x="1578" y="4636"/>
                    <a:pt x="591" y="5479"/>
                    <a:pt x="262" y="6217"/>
                  </a:cubicBezTo>
                  <a:cubicBezTo>
                    <a:pt x="43" y="6638"/>
                    <a:pt x="-67" y="7165"/>
                    <a:pt x="43" y="7692"/>
                  </a:cubicBezTo>
                  <a:cubicBezTo>
                    <a:pt x="372" y="7481"/>
                    <a:pt x="700" y="7270"/>
                    <a:pt x="1139" y="7270"/>
                  </a:cubicBezTo>
                  <a:cubicBezTo>
                    <a:pt x="1139" y="7060"/>
                    <a:pt x="1139" y="6849"/>
                    <a:pt x="1249" y="6638"/>
                  </a:cubicBezTo>
                  <a:cubicBezTo>
                    <a:pt x="1468" y="6006"/>
                    <a:pt x="2564" y="5690"/>
                    <a:pt x="4099" y="5690"/>
                  </a:cubicBezTo>
                  <a:cubicBezTo>
                    <a:pt x="4757" y="5690"/>
                    <a:pt x="5415" y="5690"/>
                    <a:pt x="6292" y="5900"/>
                  </a:cubicBezTo>
                  <a:cubicBezTo>
                    <a:pt x="6073" y="6533"/>
                    <a:pt x="5963" y="7270"/>
                    <a:pt x="5854" y="8008"/>
                  </a:cubicBezTo>
                  <a:cubicBezTo>
                    <a:pt x="4757" y="8640"/>
                    <a:pt x="3770" y="9378"/>
                    <a:pt x="2893" y="10010"/>
                  </a:cubicBezTo>
                  <a:cubicBezTo>
                    <a:pt x="2784" y="10010"/>
                    <a:pt x="2784" y="9904"/>
                    <a:pt x="2784" y="9904"/>
                  </a:cubicBezTo>
                  <a:cubicBezTo>
                    <a:pt x="2674" y="9799"/>
                    <a:pt x="2564" y="9799"/>
                    <a:pt x="2564" y="9694"/>
                  </a:cubicBezTo>
                  <a:cubicBezTo>
                    <a:pt x="2345" y="10010"/>
                    <a:pt x="2016" y="10220"/>
                    <a:pt x="1687" y="10326"/>
                  </a:cubicBezTo>
                  <a:cubicBezTo>
                    <a:pt x="1687" y="10431"/>
                    <a:pt x="1797" y="10537"/>
                    <a:pt x="1907" y="10642"/>
                  </a:cubicBezTo>
                  <a:cubicBezTo>
                    <a:pt x="2016" y="10642"/>
                    <a:pt x="2016" y="10747"/>
                    <a:pt x="2126" y="10747"/>
                  </a:cubicBezTo>
                  <a:cubicBezTo>
                    <a:pt x="2016" y="10853"/>
                    <a:pt x="2016" y="10853"/>
                    <a:pt x="1907" y="10958"/>
                  </a:cubicBezTo>
                  <a:cubicBezTo>
                    <a:pt x="262" y="12539"/>
                    <a:pt x="-396" y="14119"/>
                    <a:pt x="262" y="15278"/>
                  </a:cubicBezTo>
                  <a:cubicBezTo>
                    <a:pt x="591" y="16016"/>
                    <a:pt x="1578" y="16964"/>
                    <a:pt x="4099" y="16964"/>
                  </a:cubicBezTo>
                  <a:cubicBezTo>
                    <a:pt x="4867" y="16964"/>
                    <a:pt x="5634" y="16859"/>
                    <a:pt x="6512" y="16648"/>
                  </a:cubicBezTo>
                  <a:cubicBezTo>
                    <a:pt x="6621" y="17280"/>
                    <a:pt x="6841" y="17807"/>
                    <a:pt x="6950" y="18228"/>
                  </a:cubicBezTo>
                  <a:cubicBezTo>
                    <a:pt x="7827" y="20441"/>
                    <a:pt x="9033" y="21600"/>
                    <a:pt x="10459" y="21600"/>
                  </a:cubicBezTo>
                  <a:cubicBezTo>
                    <a:pt x="11226" y="21600"/>
                    <a:pt x="11884" y="21179"/>
                    <a:pt x="12542" y="20441"/>
                  </a:cubicBezTo>
                  <a:cubicBezTo>
                    <a:pt x="12213" y="20336"/>
                    <a:pt x="11884" y="20125"/>
                    <a:pt x="11665" y="19809"/>
                  </a:cubicBezTo>
                  <a:cubicBezTo>
                    <a:pt x="11226" y="20336"/>
                    <a:pt x="10897" y="20546"/>
                    <a:pt x="10459" y="20546"/>
                  </a:cubicBezTo>
                  <a:cubicBezTo>
                    <a:pt x="9362" y="20546"/>
                    <a:pt x="8266" y="18966"/>
                    <a:pt x="7608" y="16437"/>
                  </a:cubicBezTo>
                  <a:cubicBezTo>
                    <a:pt x="8485" y="16226"/>
                    <a:pt x="9472" y="16016"/>
                    <a:pt x="10459" y="15594"/>
                  </a:cubicBezTo>
                  <a:cubicBezTo>
                    <a:pt x="11446" y="16016"/>
                    <a:pt x="12323" y="16226"/>
                    <a:pt x="13310" y="16437"/>
                  </a:cubicBezTo>
                  <a:cubicBezTo>
                    <a:pt x="13200" y="16859"/>
                    <a:pt x="13090" y="17069"/>
                    <a:pt x="12981" y="17385"/>
                  </a:cubicBezTo>
                  <a:cubicBezTo>
                    <a:pt x="13419" y="17385"/>
                    <a:pt x="13748" y="17596"/>
                    <a:pt x="14077" y="17807"/>
                  </a:cubicBezTo>
                  <a:cubicBezTo>
                    <a:pt x="14187" y="17385"/>
                    <a:pt x="14296" y="17069"/>
                    <a:pt x="14406" y="16648"/>
                  </a:cubicBezTo>
                  <a:cubicBezTo>
                    <a:pt x="15283" y="16859"/>
                    <a:pt x="16051" y="16964"/>
                    <a:pt x="16818" y="16964"/>
                  </a:cubicBezTo>
                  <a:cubicBezTo>
                    <a:pt x="16818" y="16964"/>
                    <a:pt x="16818" y="16964"/>
                    <a:pt x="16818" y="16964"/>
                  </a:cubicBezTo>
                  <a:cubicBezTo>
                    <a:pt x="19340" y="16964"/>
                    <a:pt x="20327" y="16016"/>
                    <a:pt x="20656" y="15278"/>
                  </a:cubicBezTo>
                  <a:cubicBezTo>
                    <a:pt x="21204" y="14119"/>
                    <a:pt x="20656" y="12539"/>
                    <a:pt x="18901" y="10958"/>
                  </a:cubicBezTo>
                  <a:cubicBezTo>
                    <a:pt x="18901" y="10853"/>
                    <a:pt x="18792" y="10853"/>
                    <a:pt x="18792" y="10747"/>
                  </a:cubicBezTo>
                  <a:close/>
                  <a:moveTo>
                    <a:pt x="5744" y="9272"/>
                  </a:moveTo>
                  <a:cubicBezTo>
                    <a:pt x="5744" y="9799"/>
                    <a:pt x="5744" y="10220"/>
                    <a:pt x="5744" y="10747"/>
                  </a:cubicBezTo>
                  <a:cubicBezTo>
                    <a:pt x="5744" y="11274"/>
                    <a:pt x="5744" y="11801"/>
                    <a:pt x="5744" y="12222"/>
                  </a:cubicBezTo>
                  <a:cubicBezTo>
                    <a:pt x="4977" y="11801"/>
                    <a:pt x="4319" y="11274"/>
                    <a:pt x="3661" y="10747"/>
                  </a:cubicBezTo>
                  <a:cubicBezTo>
                    <a:pt x="4319" y="10326"/>
                    <a:pt x="4977" y="9799"/>
                    <a:pt x="5744" y="9272"/>
                  </a:cubicBezTo>
                  <a:close/>
                  <a:moveTo>
                    <a:pt x="4099" y="15910"/>
                  </a:moveTo>
                  <a:cubicBezTo>
                    <a:pt x="2564" y="15910"/>
                    <a:pt x="1468" y="15489"/>
                    <a:pt x="1249" y="14857"/>
                  </a:cubicBezTo>
                  <a:cubicBezTo>
                    <a:pt x="810" y="14119"/>
                    <a:pt x="1468" y="12855"/>
                    <a:pt x="2893" y="11485"/>
                  </a:cubicBezTo>
                  <a:cubicBezTo>
                    <a:pt x="3770" y="12222"/>
                    <a:pt x="4757" y="12855"/>
                    <a:pt x="5854" y="13592"/>
                  </a:cubicBezTo>
                  <a:cubicBezTo>
                    <a:pt x="5963" y="14330"/>
                    <a:pt x="6073" y="14962"/>
                    <a:pt x="6292" y="15700"/>
                  </a:cubicBezTo>
                  <a:cubicBezTo>
                    <a:pt x="5415" y="15805"/>
                    <a:pt x="4757" y="15910"/>
                    <a:pt x="4099" y="15910"/>
                  </a:cubicBezTo>
                  <a:close/>
                  <a:moveTo>
                    <a:pt x="13748" y="7376"/>
                  </a:moveTo>
                  <a:cubicBezTo>
                    <a:pt x="13310" y="7165"/>
                    <a:pt x="12871" y="6849"/>
                    <a:pt x="12432" y="6638"/>
                  </a:cubicBezTo>
                  <a:cubicBezTo>
                    <a:pt x="12213" y="6638"/>
                    <a:pt x="12103" y="6533"/>
                    <a:pt x="11994" y="6533"/>
                  </a:cubicBezTo>
                  <a:cubicBezTo>
                    <a:pt x="12542" y="6322"/>
                    <a:pt x="13090" y="6217"/>
                    <a:pt x="13529" y="6111"/>
                  </a:cubicBezTo>
                  <a:cubicBezTo>
                    <a:pt x="13639" y="6533"/>
                    <a:pt x="13748" y="6954"/>
                    <a:pt x="13748" y="7376"/>
                  </a:cubicBezTo>
                  <a:close/>
                  <a:moveTo>
                    <a:pt x="10459" y="1054"/>
                  </a:moveTo>
                  <a:cubicBezTo>
                    <a:pt x="11446" y="1054"/>
                    <a:pt x="12652" y="2529"/>
                    <a:pt x="13310" y="5058"/>
                  </a:cubicBezTo>
                  <a:cubicBezTo>
                    <a:pt x="12323" y="5268"/>
                    <a:pt x="11446" y="5584"/>
                    <a:pt x="10459" y="5900"/>
                  </a:cubicBezTo>
                  <a:cubicBezTo>
                    <a:pt x="9472" y="5584"/>
                    <a:pt x="8485" y="5268"/>
                    <a:pt x="7608" y="5058"/>
                  </a:cubicBezTo>
                  <a:cubicBezTo>
                    <a:pt x="8266" y="2529"/>
                    <a:pt x="9362" y="1054"/>
                    <a:pt x="10459" y="1054"/>
                  </a:cubicBezTo>
                  <a:close/>
                  <a:moveTo>
                    <a:pt x="7279" y="6111"/>
                  </a:moveTo>
                  <a:cubicBezTo>
                    <a:pt x="7827" y="6217"/>
                    <a:pt x="8376" y="6322"/>
                    <a:pt x="8924" y="6533"/>
                  </a:cubicBezTo>
                  <a:cubicBezTo>
                    <a:pt x="8705" y="6533"/>
                    <a:pt x="8595" y="6638"/>
                    <a:pt x="8485" y="6638"/>
                  </a:cubicBezTo>
                  <a:cubicBezTo>
                    <a:pt x="8047" y="6849"/>
                    <a:pt x="7498" y="7165"/>
                    <a:pt x="7060" y="7376"/>
                  </a:cubicBezTo>
                  <a:cubicBezTo>
                    <a:pt x="7169" y="6954"/>
                    <a:pt x="7279" y="6533"/>
                    <a:pt x="7279" y="6111"/>
                  </a:cubicBezTo>
                  <a:close/>
                  <a:moveTo>
                    <a:pt x="7279" y="15489"/>
                  </a:moveTo>
                  <a:cubicBezTo>
                    <a:pt x="7279" y="15067"/>
                    <a:pt x="7169" y="14646"/>
                    <a:pt x="7060" y="14224"/>
                  </a:cubicBezTo>
                  <a:cubicBezTo>
                    <a:pt x="7498" y="14435"/>
                    <a:pt x="8047" y="14646"/>
                    <a:pt x="8485" y="14857"/>
                  </a:cubicBezTo>
                  <a:cubicBezTo>
                    <a:pt x="8595" y="14962"/>
                    <a:pt x="8705" y="14962"/>
                    <a:pt x="8924" y="15067"/>
                  </a:cubicBezTo>
                  <a:cubicBezTo>
                    <a:pt x="8376" y="15173"/>
                    <a:pt x="7827" y="15383"/>
                    <a:pt x="7279" y="15489"/>
                  </a:cubicBezTo>
                  <a:close/>
                  <a:moveTo>
                    <a:pt x="13529" y="15489"/>
                  </a:moveTo>
                  <a:cubicBezTo>
                    <a:pt x="13090" y="15383"/>
                    <a:pt x="12542" y="15173"/>
                    <a:pt x="11994" y="15067"/>
                  </a:cubicBezTo>
                  <a:cubicBezTo>
                    <a:pt x="12103" y="14962"/>
                    <a:pt x="12213" y="14962"/>
                    <a:pt x="12432" y="14857"/>
                  </a:cubicBezTo>
                  <a:cubicBezTo>
                    <a:pt x="12871" y="14646"/>
                    <a:pt x="13310" y="14435"/>
                    <a:pt x="13748" y="14224"/>
                  </a:cubicBezTo>
                  <a:cubicBezTo>
                    <a:pt x="13748" y="14646"/>
                    <a:pt x="13639" y="15067"/>
                    <a:pt x="13529" y="15489"/>
                  </a:cubicBezTo>
                  <a:close/>
                  <a:moveTo>
                    <a:pt x="13967" y="12960"/>
                  </a:moveTo>
                  <a:cubicBezTo>
                    <a:pt x="13310" y="13276"/>
                    <a:pt x="12652" y="13592"/>
                    <a:pt x="11994" y="13908"/>
                  </a:cubicBezTo>
                  <a:cubicBezTo>
                    <a:pt x="11446" y="14119"/>
                    <a:pt x="10897" y="14330"/>
                    <a:pt x="10459" y="14540"/>
                  </a:cubicBezTo>
                  <a:cubicBezTo>
                    <a:pt x="9911" y="14330"/>
                    <a:pt x="9472" y="14119"/>
                    <a:pt x="8924" y="13908"/>
                  </a:cubicBezTo>
                  <a:cubicBezTo>
                    <a:pt x="8266" y="13592"/>
                    <a:pt x="7608" y="13276"/>
                    <a:pt x="6950" y="12960"/>
                  </a:cubicBezTo>
                  <a:cubicBezTo>
                    <a:pt x="6841" y="12222"/>
                    <a:pt x="6841" y="11485"/>
                    <a:pt x="6841" y="10747"/>
                  </a:cubicBezTo>
                  <a:cubicBezTo>
                    <a:pt x="6841" y="10010"/>
                    <a:pt x="6841" y="9272"/>
                    <a:pt x="6950" y="8640"/>
                  </a:cubicBezTo>
                  <a:cubicBezTo>
                    <a:pt x="7608" y="8324"/>
                    <a:pt x="8266" y="8008"/>
                    <a:pt x="8924" y="7692"/>
                  </a:cubicBezTo>
                  <a:cubicBezTo>
                    <a:pt x="9472" y="7376"/>
                    <a:pt x="9911" y="7165"/>
                    <a:pt x="10459" y="7060"/>
                  </a:cubicBezTo>
                  <a:cubicBezTo>
                    <a:pt x="10897" y="7165"/>
                    <a:pt x="11446" y="7376"/>
                    <a:pt x="11994" y="7692"/>
                  </a:cubicBezTo>
                  <a:cubicBezTo>
                    <a:pt x="12652" y="8008"/>
                    <a:pt x="13310" y="8324"/>
                    <a:pt x="13967" y="8640"/>
                  </a:cubicBezTo>
                  <a:cubicBezTo>
                    <a:pt x="13967" y="9272"/>
                    <a:pt x="13967" y="10010"/>
                    <a:pt x="13967" y="10747"/>
                  </a:cubicBezTo>
                  <a:cubicBezTo>
                    <a:pt x="13967" y="11485"/>
                    <a:pt x="13967" y="12222"/>
                    <a:pt x="13967" y="12960"/>
                  </a:cubicBezTo>
                  <a:close/>
                  <a:moveTo>
                    <a:pt x="15064" y="9272"/>
                  </a:moveTo>
                  <a:cubicBezTo>
                    <a:pt x="15831" y="9799"/>
                    <a:pt x="16599" y="10326"/>
                    <a:pt x="17147" y="10747"/>
                  </a:cubicBezTo>
                  <a:cubicBezTo>
                    <a:pt x="16489" y="11274"/>
                    <a:pt x="15831" y="11801"/>
                    <a:pt x="15064" y="12222"/>
                  </a:cubicBezTo>
                  <a:cubicBezTo>
                    <a:pt x="15064" y="11801"/>
                    <a:pt x="15064" y="11274"/>
                    <a:pt x="15064" y="10747"/>
                  </a:cubicBezTo>
                  <a:cubicBezTo>
                    <a:pt x="15064" y="10220"/>
                    <a:pt x="15064" y="9799"/>
                    <a:pt x="15064" y="9272"/>
                  </a:cubicBezTo>
                  <a:close/>
                  <a:moveTo>
                    <a:pt x="19669" y="14857"/>
                  </a:moveTo>
                  <a:cubicBezTo>
                    <a:pt x="19340" y="15489"/>
                    <a:pt x="18353" y="15910"/>
                    <a:pt x="16818" y="15910"/>
                  </a:cubicBezTo>
                  <a:cubicBezTo>
                    <a:pt x="16818" y="15910"/>
                    <a:pt x="16818" y="15910"/>
                    <a:pt x="16818" y="15910"/>
                  </a:cubicBezTo>
                  <a:cubicBezTo>
                    <a:pt x="16160" y="15910"/>
                    <a:pt x="15393" y="15805"/>
                    <a:pt x="14625" y="15700"/>
                  </a:cubicBezTo>
                  <a:cubicBezTo>
                    <a:pt x="14735" y="14962"/>
                    <a:pt x="14845" y="14330"/>
                    <a:pt x="14954" y="13592"/>
                  </a:cubicBezTo>
                  <a:cubicBezTo>
                    <a:pt x="16051" y="12855"/>
                    <a:pt x="17147" y="12222"/>
                    <a:pt x="18024" y="11485"/>
                  </a:cubicBezTo>
                  <a:cubicBezTo>
                    <a:pt x="19450" y="12855"/>
                    <a:pt x="19998" y="14119"/>
                    <a:pt x="19669" y="1485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597" name="Oval 9"/>
            <p:cNvSpPr/>
            <p:nvPr/>
          </p:nvSpPr>
          <p:spPr>
            <a:xfrm>
              <a:off x="509619" y="794925"/>
              <a:ext cx="104285" cy="10428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599" name="Freeform 26"/>
          <p:cNvSpPr/>
          <p:nvPr/>
        </p:nvSpPr>
        <p:spPr>
          <a:xfrm>
            <a:off x="10901480" y="4160375"/>
            <a:ext cx="659043" cy="821103"/>
          </a:xfrm>
          <a:custGeom>
            <a:avLst/>
            <a:gdLst/>
            <a:ahLst/>
            <a:cxnLst>
              <a:cxn ang="0">
                <a:pos x="wd2" y="hd2"/>
              </a:cxn>
              <a:cxn ang="5400000">
                <a:pos x="wd2" y="hd2"/>
              </a:cxn>
              <a:cxn ang="10800000">
                <a:pos x="wd2" y="hd2"/>
              </a:cxn>
              <a:cxn ang="16200000">
                <a:pos x="wd2" y="hd2"/>
              </a:cxn>
            </a:cxnLst>
            <a:rect l="0" t="0" r="r" b="b"/>
            <a:pathLst>
              <a:path w="21600" h="21600" extrusionOk="0">
                <a:moveTo>
                  <a:pt x="19636" y="9257"/>
                </a:moveTo>
                <a:cubicBezTo>
                  <a:pt x="18655" y="9257"/>
                  <a:pt x="17673" y="10029"/>
                  <a:pt x="17673" y="10800"/>
                </a:cubicBezTo>
                <a:cubicBezTo>
                  <a:pt x="17673" y="10800"/>
                  <a:pt x="17673" y="10800"/>
                  <a:pt x="17673" y="10800"/>
                </a:cubicBezTo>
                <a:cubicBezTo>
                  <a:pt x="17673" y="9257"/>
                  <a:pt x="17673" y="9257"/>
                  <a:pt x="17673" y="9257"/>
                </a:cubicBezTo>
                <a:cubicBezTo>
                  <a:pt x="17673" y="8486"/>
                  <a:pt x="16691" y="7714"/>
                  <a:pt x="15709" y="7714"/>
                </a:cubicBezTo>
                <a:cubicBezTo>
                  <a:pt x="14727" y="7714"/>
                  <a:pt x="13745" y="8486"/>
                  <a:pt x="13745" y="9257"/>
                </a:cubicBezTo>
                <a:cubicBezTo>
                  <a:pt x="13745" y="7714"/>
                  <a:pt x="13745" y="7714"/>
                  <a:pt x="13745" y="7714"/>
                </a:cubicBezTo>
                <a:cubicBezTo>
                  <a:pt x="13745" y="6943"/>
                  <a:pt x="12764" y="6171"/>
                  <a:pt x="11782" y="6171"/>
                </a:cubicBezTo>
                <a:cubicBezTo>
                  <a:pt x="10800" y="6171"/>
                  <a:pt x="9818" y="6943"/>
                  <a:pt x="9818" y="7714"/>
                </a:cubicBezTo>
                <a:cubicBezTo>
                  <a:pt x="9818" y="1543"/>
                  <a:pt x="9818" y="1543"/>
                  <a:pt x="9818" y="1543"/>
                </a:cubicBezTo>
                <a:cubicBezTo>
                  <a:pt x="9818" y="771"/>
                  <a:pt x="8836" y="0"/>
                  <a:pt x="7855" y="0"/>
                </a:cubicBezTo>
                <a:cubicBezTo>
                  <a:pt x="6873" y="0"/>
                  <a:pt x="5891" y="771"/>
                  <a:pt x="5891" y="1543"/>
                </a:cubicBezTo>
                <a:cubicBezTo>
                  <a:pt x="5891" y="2700"/>
                  <a:pt x="5891" y="2700"/>
                  <a:pt x="5891" y="2700"/>
                </a:cubicBezTo>
                <a:cubicBezTo>
                  <a:pt x="5891" y="10800"/>
                  <a:pt x="5891" y="10800"/>
                  <a:pt x="5891" y="10800"/>
                </a:cubicBezTo>
                <a:cubicBezTo>
                  <a:pt x="5891" y="11957"/>
                  <a:pt x="5891" y="11957"/>
                  <a:pt x="5891" y="11957"/>
                </a:cubicBezTo>
                <a:cubicBezTo>
                  <a:pt x="5891" y="11957"/>
                  <a:pt x="5891" y="12343"/>
                  <a:pt x="5400" y="12343"/>
                </a:cubicBezTo>
                <a:cubicBezTo>
                  <a:pt x="5400" y="12343"/>
                  <a:pt x="4909" y="12343"/>
                  <a:pt x="4909" y="12343"/>
                </a:cubicBezTo>
                <a:cubicBezTo>
                  <a:pt x="3436" y="10800"/>
                  <a:pt x="3436" y="9257"/>
                  <a:pt x="1473" y="9257"/>
                </a:cubicBezTo>
                <a:cubicBezTo>
                  <a:pt x="982" y="9257"/>
                  <a:pt x="491" y="9257"/>
                  <a:pt x="0" y="9643"/>
                </a:cubicBezTo>
                <a:cubicBezTo>
                  <a:pt x="0" y="10029"/>
                  <a:pt x="0" y="10414"/>
                  <a:pt x="0" y="10800"/>
                </a:cubicBezTo>
                <a:cubicBezTo>
                  <a:pt x="6382" y="21214"/>
                  <a:pt x="6382" y="21214"/>
                  <a:pt x="6382" y="21214"/>
                </a:cubicBezTo>
                <a:cubicBezTo>
                  <a:pt x="6382" y="21600"/>
                  <a:pt x="6873" y="21600"/>
                  <a:pt x="7364" y="21600"/>
                </a:cubicBezTo>
                <a:cubicBezTo>
                  <a:pt x="8836" y="21600"/>
                  <a:pt x="14727" y="21600"/>
                  <a:pt x="18655" y="21600"/>
                </a:cubicBezTo>
                <a:cubicBezTo>
                  <a:pt x="20127" y="21600"/>
                  <a:pt x="21600" y="20443"/>
                  <a:pt x="21600" y="19286"/>
                </a:cubicBezTo>
                <a:cubicBezTo>
                  <a:pt x="21600" y="15043"/>
                  <a:pt x="21600" y="10800"/>
                  <a:pt x="21600" y="10800"/>
                </a:cubicBezTo>
                <a:cubicBezTo>
                  <a:pt x="21600" y="10029"/>
                  <a:pt x="20618" y="9257"/>
                  <a:pt x="19636" y="9257"/>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02" name="Group 157"/>
          <p:cNvGrpSpPr/>
          <p:nvPr/>
        </p:nvGrpSpPr>
        <p:grpSpPr>
          <a:xfrm>
            <a:off x="6715366" y="2460712"/>
            <a:ext cx="905611" cy="855299"/>
            <a:chOff x="0" y="0"/>
            <a:chExt cx="905610" cy="855297"/>
          </a:xfrm>
        </p:grpSpPr>
        <p:sp>
          <p:nvSpPr>
            <p:cNvPr id="1600" name="Freeform 16"/>
            <p:cNvSpPr/>
            <p:nvPr/>
          </p:nvSpPr>
          <p:spPr>
            <a:xfrm>
              <a:off x="0" y="445596"/>
              <a:ext cx="834419" cy="409702"/>
            </a:xfrm>
            <a:custGeom>
              <a:avLst/>
              <a:gdLst/>
              <a:ahLst/>
              <a:cxnLst>
                <a:cxn ang="0">
                  <a:pos x="wd2" y="hd2"/>
                </a:cxn>
                <a:cxn ang="5400000">
                  <a:pos x="wd2" y="hd2"/>
                </a:cxn>
                <a:cxn ang="10800000">
                  <a:pos x="wd2" y="hd2"/>
                </a:cxn>
                <a:cxn ang="16200000">
                  <a:pos x="wd2" y="hd2"/>
                </a:cxn>
              </a:cxnLst>
              <a:rect l="0" t="0" r="r" b="b"/>
              <a:pathLst>
                <a:path w="21494" h="21393" extrusionOk="0">
                  <a:moveTo>
                    <a:pt x="21077" y="6521"/>
                  </a:moveTo>
                  <a:cubicBezTo>
                    <a:pt x="20729" y="6167"/>
                    <a:pt x="20381" y="6521"/>
                    <a:pt x="20206" y="7229"/>
                  </a:cubicBezTo>
                  <a:cubicBezTo>
                    <a:pt x="18813" y="14311"/>
                    <a:pt x="15329" y="18560"/>
                    <a:pt x="11497" y="18560"/>
                  </a:cubicBezTo>
                  <a:cubicBezTo>
                    <a:pt x="8013" y="18560"/>
                    <a:pt x="4877" y="14665"/>
                    <a:pt x="3310" y="8645"/>
                  </a:cubicBezTo>
                  <a:cubicBezTo>
                    <a:pt x="4181" y="7583"/>
                    <a:pt x="5052" y="6875"/>
                    <a:pt x="5052" y="6521"/>
                  </a:cubicBezTo>
                  <a:cubicBezTo>
                    <a:pt x="5400" y="6167"/>
                    <a:pt x="5400" y="5813"/>
                    <a:pt x="5052" y="5459"/>
                  </a:cubicBezTo>
                  <a:cubicBezTo>
                    <a:pt x="4877" y="5104"/>
                    <a:pt x="697" y="147"/>
                    <a:pt x="523" y="147"/>
                  </a:cubicBezTo>
                  <a:cubicBezTo>
                    <a:pt x="348" y="-207"/>
                    <a:pt x="0" y="147"/>
                    <a:pt x="0" y="501"/>
                  </a:cubicBezTo>
                  <a:cubicBezTo>
                    <a:pt x="0" y="1209"/>
                    <a:pt x="0" y="10416"/>
                    <a:pt x="0" y="11124"/>
                  </a:cubicBezTo>
                  <a:cubicBezTo>
                    <a:pt x="0" y="11832"/>
                    <a:pt x="174" y="12186"/>
                    <a:pt x="523" y="11832"/>
                  </a:cubicBezTo>
                  <a:cubicBezTo>
                    <a:pt x="523" y="11832"/>
                    <a:pt x="1219" y="11124"/>
                    <a:pt x="2090" y="10062"/>
                  </a:cubicBezTo>
                  <a:cubicBezTo>
                    <a:pt x="4006" y="17144"/>
                    <a:pt x="7490" y="21393"/>
                    <a:pt x="11497" y="21393"/>
                  </a:cubicBezTo>
                  <a:cubicBezTo>
                    <a:pt x="15852" y="21393"/>
                    <a:pt x="19858" y="16436"/>
                    <a:pt x="21426" y="8291"/>
                  </a:cubicBezTo>
                  <a:cubicBezTo>
                    <a:pt x="21600" y="7583"/>
                    <a:pt x="21426" y="6875"/>
                    <a:pt x="21077" y="652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01" name="Freeform 17"/>
            <p:cNvSpPr/>
            <p:nvPr/>
          </p:nvSpPr>
          <p:spPr>
            <a:xfrm>
              <a:off x="61492" y="0"/>
              <a:ext cx="844119" cy="418071"/>
            </a:xfrm>
            <a:custGeom>
              <a:avLst/>
              <a:gdLst/>
              <a:ahLst/>
              <a:cxnLst>
                <a:cxn ang="0">
                  <a:pos x="wd2" y="hd2"/>
                </a:cxn>
                <a:cxn ang="5400000">
                  <a:pos x="wd2" y="hd2"/>
                </a:cxn>
                <a:cxn ang="10800000">
                  <a:pos x="wd2" y="hd2"/>
                </a:cxn>
                <a:cxn ang="16200000">
                  <a:pos x="wd2" y="hd2"/>
                </a:cxn>
              </a:cxnLst>
              <a:rect l="0" t="0" r="r" b="b"/>
              <a:pathLst>
                <a:path w="21600" h="21396" extrusionOk="0">
                  <a:moveTo>
                    <a:pt x="21600" y="10103"/>
                  </a:moveTo>
                  <a:cubicBezTo>
                    <a:pt x="21600" y="9755"/>
                    <a:pt x="21427" y="9406"/>
                    <a:pt x="21082" y="9755"/>
                  </a:cubicBezTo>
                  <a:cubicBezTo>
                    <a:pt x="21082" y="9755"/>
                    <a:pt x="20390" y="10452"/>
                    <a:pt x="19354" y="11497"/>
                  </a:cubicBezTo>
                  <a:cubicBezTo>
                    <a:pt x="17798" y="4529"/>
                    <a:pt x="14170" y="0"/>
                    <a:pt x="9850" y="0"/>
                  </a:cubicBezTo>
                  <a:cubicBezTo>
                    <a:pt x="5530" y="0"/>
                    <a:pt x="1728" y="5226"/>
                    <a:pt x="0" y="13239"/>
                  </a:cubicBezTo>
                  <a:cubicBezTo>
                    <a:pt x="0" y="13935"/>
                    <a:pt x="0" y="14632"/>
                    <a:pt x="346" y="14981"/>
                  </a:cubicBezTo>
                  <a:cubicBezTo>
                    <a:pt x="864" y="15329"/>
                    <a:pt x="1210" y="14981"/>
                    <a:pt x="1382" y="14284"/>
                  </a:cubicBezTo>
                  <a:cubicBezTo>
                    <a:pt x="2765" y="7316"/>
                    <a:pt x="6221" y="2787"/>
                    <a:pt x="9850" y="2787"/>
                  </a:cubicBezTo>
                  <a:cubicBezTo>
                    <a:pt x="13651" y="2787"/>
                    <a:pt x="16762" y="6619"/>
                    <a:pt x="18317" y="12890"/>
                  </a:cubicBezTo>
                  <a:cubicBezTo>
                    <a:pt x="17453" y="13935"/>
                    <a:pt x="16589" y="14981"/>
                    <a:pt x="16589" y="14981"/>
                  </a:cubicBezTo>
                  <a:cubicBezTo>
                    <a:pt x="16243" y="15329"/>
                    <a:pt x="16243" y="16026"/>
                    <a:pt x="16589" y="16026"/>
                  </a:cubicBezTo>
                  <a:cubicBezTo>
                    <a:pt x="16762" y="16374"/>
                    <a:pt x="20909" y="20903"/>
                    <a:pt x="21082" y="21252"/>
                  </a:cubicBezTo>
                  <a:cubicBezTo>
                    <a:pt x="21427" y="21600"/>
                    <a:pt x="21600" y="21252"/>
                    <a:pt x="21600" y="20903"/>
                  </a:cubicBezTo>
                  <a:cubicBezTo>
                    <a:pt x="21600" y="19858"/>
                    <a:pt x="21600" y="10800"/>
                    <a:pt x="21600" y="1010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05" name="Group 160"/>
          <p:cNvGrpSpPr/>
          <p:nvPr/>
        </p:nvGrpSpPr>
        <p:grpSpPr>
          <a:xfrm>
            <a:off x="13008908" y="2527010"/>
            <a:ext cx="717175" cy="712306"/>
            <a:chOff x="0" y="0"/>
            <a:chExt cx="717174" cy="712304"/>
          </a:xfrm>
        </p:grpSpPr>
        <p:sp>
          <p:nvSpPr>
            <p:cNvPr id="1603" name="Freeform 434"/>
            <p:cNvSpPr/>
            <p:nvPr/>
          </p:nvSpPr>
          <p:spPr>
            <a:xfrm>
              <a:off x="0" y="0"/>
              <a:ext cx="604616" cy="599893"/>
            </a:xfrm>
            <a:custGeom>
              <a:avLst/>
              <a:gdLst/>
              <a:ahLst/>
              <a:cxnLst>
                <a:cxn ang="0">
                  <a:pos x="wd2" y="hd2"/>
                </a:cxn>
                <a:cxn ang="5400000">
                  <a:pos x="wd2" y="hd2"/>
                </a:cxn>
                <a:cxn ang="10800000">
                  <a:pos x="wd2" y="hd2"/>
                </a:cxn>
                <a:cxn ang="16200000">
                  <a:pos x="wd2" y="hd2"/>
                </a:cxn>
              </a:cxnLst>
              <a:rect l="0" t="0" r="r" b="b"/>
              <a:pathLst>
                <a:path w="21600" h="21600" extrusionOk="0">
                  <a:moveTo>
                    <a:pt x="14800" y="9200"/>
                  </a:moveTo>
                  <a:cubicBezTo>
                    <a:pt x="14000" y="8400"/>
                    <a:pt x="13200" y="8400"/>
                    <a:pt x="12400" y="9200"/>
                  </a:cubicBezTo>
                  <a:cubicBezTo>
                    <a:pt x="12400" y="9200"/>
                    <a:pt x="14800" y="6800"/>
                    <a:pt x="11200" y="3200"/>
                  </a:cubicBezTo>
                  <a:cubicBezTo>
                    <a:pt x="10400" y="2400"/>
                    <a:pt x="8000" y="0"/>
                    <a:pt x="8000" y="0"/>
                  </a:cubicBezTo>
                  <a:cubicBezTo>
                    <a:pt x="6800" y="5600"/>
                    <a:pt x="6800" y="5600"/>
                    <a:pt x="6800" y="5600"/>
                  </a:cubicBezTo>
                  <a:cubicBezTo>
                    <a:pt x="10400" y="9200"/>
                    <a:pt x="10400" y="9200"/>
                    <a:pt x="10400" y="9200"/>
                  </a:cubicBezTo>
                  <a:cubicBezTo>
                    <a:pt x="9200" y="10000"/>
                    <a:pt x="9200" y="10000"/>
                    <a:pt x="9200" y="10000"/>
                  </a:cubicBezTo>
                  <a:cubicBezTo>
                    <a:pt x="5600" y="6800"/>
                    <a:pt x="5600" y="6800"/>
                    <a:pt x="5600" y="6800"/>
                  </a:cubicBezTo>
                  <a:cubicBezTo>
                    <a:pt x="0" y="8000"/>
                    <a:pt x="0" y="8000"/>
                    <a:pt x="0" y="8000"/>
                  </a:cubicBezTo>
                  <a:cubicBezTo>
                    <a:pt x="0" y="8000"/>
                    <a:pt x="2400" y="10000"/>
                    <a:pt x="3600" y="11200"/>
                  </a:cubicBezTo>
                  <a:cubicBezTo>
                    <a:pt x="6800" y="14800"/>
                    <a:pt x="9200" y="12400"/>
                    <a:pt x="9200" y="12400"/>
                  </a:cubicBezTo>
                  <a:cubicBezTo>
                    <a:pt x="8400" y="13200"/>
                    <a:pt x="8400" y="14000"/>
                    <a:pt x="9200" y="14800"/>
                  </a:cubicBezTo>
                  <a:cubicBezTo>
                    <a:pt x="16000" y="21600"/>
                    <a:pt x="16000" y="21600"/>
                    <a:pt x="16000" y="21600"/>
                  </a:cubicBezTo>
                  <a:cubicBezTo>
                    <a:pt x="21600" y="16000"/>
                    <a:pt x="21600" y="16000"/>
                    <a:pt x="21600" y="16000"/>
                  </a:cubicBezTo>
                  <a:lnTo>
                    <a:pt x="14800" y="92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04" name="Freeform 435"/>
            <p:cNvSpPr/>
            <p:nvPr/>
          </p:nvSpPr>
          <p:spPr>
            <a:xfrm>
              <a:off x="481802" y="467630"/>
              <a:ext cx="235373" cy="244676"/>
            </a:xfrm>
            <a:custGeom>
              <a:avLst/>
              <a:gdLst/>
              <a:ahLst/>
              <a:cxnLst>
                <a:cxn ang="0">
                  <a:pos x="wd2" y="hd2"/>
                </a:cxn>
                <a:cxn ang="5400000">
                  <a:pos x="wd2" y="hd2"/>
                </a:cxn>
                <a:cxn ang="10800000">
                  <a:pos x="wd2" y="hd2"/>
                </a:cxn>
                <a:cxn ang="16200000">
                  <a:pos x="wd2" y="hd2"/>
                </a:cxn>
              </a:cxnLst>
              <a:rect l="0" t="0" r="r" b="b"/>
              <a:pathLst>
                <a:path w="20698" h="20720" extrusionOk="0">
                  <a:moveTo>
                    <a:pt x="16691" y="2817"/>
                  </a:moveTo>
                  <a:cubicBezTo>
                    <a:pt x="13745" y="0"/>
                    <a:pt x="13745" y="0"/>
                    <a:pt x="13745" y="0"/>
                  </a:cubicBezTo>
                  <a:cubicBezTo>
                    <a:pt x="0" y="14087"/>
                    <a:pt x="0" y="14087"/>
                    <a:pt x="0" y="14087"/>
                  </a:cubicBezTo>
                  <a:cubicBezTo>
                    <a:pt x="0" y="14087"/>
                    <a:pt x="0" y="14087"/>
                    <a:pt x="1964" y="15965"/>
                  </a:cubicBezTo>
                  <a:cubicBezTo>
                    <a:pt x="7855" y="21600"/>
                    <a:pt x="20618" y="20661"/>
                    <a:pt x="20618" y="20661"/>
                  </a:cubicBezTo>
                  <a:cubicBezTo>
                    <a:pt x="20618" y="20661"/>
                    <a:pt x="21600" y="8452"/>
                    <a:pt x="16691" y="281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08" name="Group 163"/>
          <p:cNvGrpSpPr/>
          <p:nvPr/>
        </p:nvGrpSpPr>
        <p:grpSpPr>
          <a:xfrm>
            <a:off x="8853531" y="4226011"/>
            <a:ext cx="689829" cy="689829"/>
            <a:chOff x="0" y="0"/>
            <a:chExt cx="689828" cy="689828"/>
          </a:xfrm>
        </p:grpSpPr>
        <p:sp>
          <p:nvSpPr>
            <p:cNvPr id="1606" name="Freeform 367"/>
            <p:cNvSpPr/>
            <p:nvPr/>
          </p:nvSpPr>
          <p:spPr>
            <a:xfrm>
              <a:off x="214715" y="276156"/>
              <a:ext cx="273315" cy="270001"/>
            </a:xfrm>
            <a:custGeom>
              <a:avLst/>
              <a:gdLst/>
              <a:ahLst/>
              <a:cxnLst>
                <a:cxn ang="0">
                  <a:pos x="wd2" y="hd2"/>
                </a:cxn>
                <a:cxn ang="5400000">
                  <a:pos x="wd2" y="hd2"/>
                </a:cxn>
                <a:cxn ang="10800000">
                  <a:pos x="wd2" y="hd2"/>
                </a:cxn>
                <a:cxn ang="16200000">
                  <a:pos x="wd2" y="hd2"/>
                </a:cxn>
              </a:cxnLst>
              <a:rect l="0" t="0" r="r" b="b"/>
              <a:pathLst>
                <a:path w="21185" h="20590" extrusionOk="0">
                  <a:moveTo>
                    <a:pt x="3323" y="20264"/>
                  </a:moveTo>
                  <a:cubicBezTo>
                    <a:pt x="19938" y="11957"/>
                    <a:pt x="19938" y="11957"/>
                    <a:pt x="19938" y="11957"/>
                  </a:cubicBezTo>
                  <a:cubicBezTo>
                    <a:pt x="21600" y="11126"/>
                    <a:pt x="21600" y="9464"/>
                    <a:pt x="19938" y="8633"/>
                  </a:cubicBezTo>
                  <a:cubicBezTo>
                    <a:pt x="3323" y="326"/>
                    <a:pt x="3323" y="326"/>
                    <a:pt x="3323" y="326"/>
                  </a:cubicBezTo>
                  <a:cubicBezTo>
                    <a:pt x="1662" y="-505"/>
                    <a:pt x="0" y="326"/>
                    <a:pt x="0" y="1987"/>
                  </a:cubicBezTo>
                  <a:cubicBezTo>
                    <a:pt x="0" y="18603"/>
                    <a:pt x="0" y="18603"/>
                    <a:pt x="0" y="18603"/>
                  </a:cubicBezTo>
                  <a:cubicBezTo>
                    <a:pt x="0" y="20264"/>
                    <a:pt x="1662" y="21095"/>
                    <a:pt x="3323" y="2026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07" name="Freeform 368"/>
            <p:cNvSpPr/>
            <p:nvPr/>
          </p:nvSpPr>
          <p:spPr>
            <a:xfrm>
              <a:off x="-1" y="-1"/>
              <a:ext cx="689830" cy="689830"/>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2025" y="0"/>
                    <a:pt x="2025" y="0"/>
                    <a:pt x="2025" y="0"/>
                  </a:cubicBezTo>
                  <a:cubicBezTo>
                    <a:pt x="1013" y="0"/>
                    <a:pt x="0" y="1013"/>
                    <a:pt x="0" y="2025"/>
                  </a:cubicBezTo>
                  <a:cubicBezTo>
                    <a:pt x="0" y="19575"/>
                    <a:pt x="0" y="19575"/>
                    <a:pt x="0" y="19575"/>
                  </a:cubicBezTo>
                  <a:cubicBezTo>
                    <a:pt x="0" y="20588"/>
                    <a:pt x="1013" y="21600"/>
                    <a:pt x="2025" y="21600"/>
                  </a:cubicBezTo>
                  <a:cubicBezTo>
                    <a:pt x="19575" y="21600"/>
                    <a:pt x="19575" y="21600"/>
                    <a:pt x="19575" y="21600"/>
                  </a:cubicBezTo>
                  <a:cubicBezTo>
                    <a:pt x="20588" y="21600"/>
                    <a:pt x="21600" y="20588"/>
                    <a:pt x="21600" y="19575"/>
                  </a:cubicBezTo>
                  <a:cubicBezTo>
                    <a:pt x="21600" y="2025"/>
                    <a:pt x="21600" y="2025"/>
                    <a:pt x="21600" y="2025"/>
                  </a:cubicBezTo>
                  <a:cubicBezTo>
                    <a:pt x="21600" y="1013"/>
                    <a:pt x="20588" y="0"/>
                    <a:pt x="19575" y="0"/>
                  </a:cubicBezTo>
                  <a:close/>
                  <a:moveTo>
                    <a:pt x="13500" y="1350"/>
                  </a:moveTo>
                  <a:cubicBezTo>
                    <a:pt x="14850" y="4050"/>
                    <a:pt x="14850" y="4050"/>
                    <a:pt x="14850" y="4050"/>
                  </a:cubicBezTo>
                  <a:cubicBezTo>
                    <a:pt x="12150" y="4050"/>
                    <a:pt x="12150" y="4050"/>
                    <a:pt x="12150" y="4050"/>
                  </a:cubicBezTo>
                  <a:cubicBezTo>
                    <a:pt x="10800" y="1350"/>
                    <a:pt x="10800" y="1350"/>
                    <a:pt x="10800" y="1350"/>
                  </a:cubicBezTo>
                  <a:lnTo>
                    <a:pt x="13500" y="1350"/>
                  </a:lnTo>
                  <a:close/>
                  <a:moveTo>
                    <a:pt x="8100" y="1350"/>
                  </a:moveTo>
                  <a:cubicBezTo>
                    <a:pt x="9450" y="4050"/>
                    <a:pt x="9450" y="4050"/>
                    <a:pt x="9450" y="4050"/>
                  </a:cubicBezTo>
                  <a:cubicBezTo>
                    <a:pt x="6750" y="4050"/>
                    <a:pt x="6750" y="4050"/>
                    <a:pt x="6750" y="4050"/>
                  </a:cubicBezTo>
                  <a:cubicBezTo>
                    <a:pt x="5400" y="1350"/>
                    <a:pt x="5400" y="1350"/>
                    <a:pt x="5400" y="1350"/>
                  </a:cubicBezTo>
                  <a:lnTo>
                    <a:pt x="8100" y="1350"/>
                  </a:lnTo>
                  <a:close/>
                  <a:moveTo>
                    <a:pt x="1350" y="2025"/>
                  </a:moveTo>
                  <a:cubicBezTo>
                    <a:pt x="1350" y="1688"/>
                    <a:pt x="1688" y="1350"/>
                    <a:pt x="2025" y="1350"/>
                  </a:cubicBezTo>
                  <a:cubicBezTo>
                    <a:pt x="2700" y="1350"/>
                    <a:pt x="2700" y="1350"/>
                    <a:pt x="2700" y="1350"/>
                  </a:cubicBezTo>
                  <a:cubicBezTo>
                    <a:pt x="4050" y="4050"/>
                    <a:pt x="4050" y="4050"/>
                    <a:pt x="4050" y="4050"/>
                  </a:cubicBezTo>
                  <a:cubicBezTo>
                    <a:pt x="1350" y="4050"/>
                    <a:pt x="1350" y="4050"/>
                    <a:pt x="1350" y="4050"/>
                  </a:cubicBezTo>
                  <a:lnTo>
                    <a:pt x="1350" y="2025"/>
                  </a:lnTo>
                  <a:close/>
                  <a:moveTo>
                    <a:pt x="20250" y="19575"/>
                  </a:moveTo>
                  <a:cubicBezTo>
                    <a:pt x="20250" y="19913"/>
                    <a:pt x="19913" y="20250"/>
                    <a:pt x="19575" y="20250"/>
                  </a:cubicBezTo>
                  <a:cubicBezTo>
                    <a:pt x="2025" y="20250"/>
                    <a:pt x="2025" y="20250"/>
                    <a:pt x="2025" y="20250"/>
                  </a:cubicBezTo>
                  <a:cubicBezTo>
                    <a:pt x="1688" y="20250"/>
                    <a:pt x="1350" y="19913"/>
                    <a:pt x="1350" y="19575"/>
                  </a:cubicBezTo>
                  <a:cubicBezTo>
                    <a:pt x="1350" y="5400"/>
                    <a:pt x="1350" y="5400"/>
                    <a:pt x="1350" y="5400"/>
                  </a:cubicBezTo>
                  <a:cubicBezTo>
                    <a:pt x="20250" y="5400"/>
                    <a:pt x="20250" y="5400"/>
                    <a:pt x="20250" y="5400"/>
                  </a:cubicBezTo>
                  <a:lnTo>
                    <a:pt x="20250" y="19575"/>
                  </a:lnTo>
                  <a:close/>
                  <a:moveTo>
                    <a:pt x="17550" y="4050"/>
                  </a:moveTo>
                  <a:cubicBezTo>
                    <a:pt x="16200" y="1350"/>
                    <a:pt x="16200" y="1350"/>
                    <a:pt x="16200" y="1350"/>
                  </a:cubicBezTo>
                  <a:cubicBezTo>
                    <a:pt x="18900" y="1350"/>
                    <a:pt x="18900" y="1350"/>
                    <a:pt x="18900" y="1350"/>
                  </a:cubicBezTo>
                  <a:cubicBezTo>
                    <a:pt x="20250" y="4050"/>
                    <a:pt x="20250" y="4050"/>
                    <a:pt x="20250" y="4050"/>
                  </a:cubicBezTo>
                  <a:lnTo>
                    <a:pt x="17550" y="405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11" name="Group 166"/>
          <p:cNvGrpSpPr/>
          <p:nvPr/>
        </p:nvGrpSpPr>
        <p:grpSpPr>
          <a:xfrm>
            <a:off x="22842855" y="2613885"/>
            <a:ext cx="733555" cy="548952"/>
            <a:chOff x="0" y="0"/>
            <a:chExt cx="733554" cy="548950"/>
          </a:xfrm>
        </p:grpSpPr>
        <p:sp>
          <p:nvSpPr>
            <p:cNvPr id="1609" name="Freeform 375"/>
            <p:cNvSpPr/>
            <p:nvPr/>
          </p:nvSpPr>
          <p:spPr>
            <a:xfrm>
              <a:off x="0" y="0"/>
              <a:ext cx="733555" cy="548951"/>
            </a:xfrm>
            <a:custGeom>
              <a:avLst/>
              <a:gdLst/>
              <a:ahLst/>
              <a:cxnLst>
                <a:cxn ang="0">
                  <a:pos x="wd2" y="hd2"/>
                </a:cxn>
                <a:cxn ang="5400000">
                  <a:pos x="wd2" y="hd2"/>
                </a:cxn>
                <a:cxn ang="10800000">
                  <a:pos x="wd2" y="hd2"/>
                </a:cxn>
                <a:cxn ang="16200000">
                  <a:pos x="wd2" y="hd2"/>
                </a:cxn>
              </a:cxnLst>
              <a:rect l="0" t="0" r="r" b="b"/>
              <a:pathLst>
                <a:path w="21600" h="21600" extrusionOk="0">
                  <a:moveTo>
                    <a:pt x="17595" y="0"/>
                  </a:moveTo>
                  <a:lnTo>
                    <a:pt x="4005" y="0"/>
                  </a:lnTo>
                  <a:lnTo>
                    <a:pt x="0" y="12616"/>
                  </a:lnTo>
                  <a:lnTo>
                    <a:pt x="0" y="21600"/>
                  </a:lnTo>
                  <a:lnTo>
                    <a:pt x="21600" y="21600"/>
                  </a:lnTo>
                  <a:lnTo>
                    <a:pt x="21600" y="12616"/>
                  </a:lnTo>
                  <a:lnTo>
                    <a:pt x="17595" y="0"/>
                  </a:lnTo>
                  <a:close/>
                  <a:moveTo>
                    <a:pt x="20313" y="19880"/>
                  </a:moveTo>
                  <a:lnTo>
                    <a:pt x="1287" y="19880"/>
                  </a:lnTo>
                  <a:lnTo>
                    <a:pt x="1287" y="14336"/>
                  </a:lnTo>
                  <a:lnTo>
                    <a:pt x="20313" y="14336"/>
                  </a:lnTo>
                  <a:lnTo>
                    <a:pt x="20313" y="1988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10" name="Rectangle 376"/>
            <p:cNvSpPr/>
            <p:nvPr/>
          </p:nvSpPr>
          <p:spPr>
            <a:xfrm>
              <a:off x="597527" y="412927"/>
              <a:ext cx="43723" cy="4372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612" name="Freeform 22"/>
          <p:cNvSpPr/>
          <p:nvPr/>
        </p:nvSpPr>
        <p:spPr>
          <a:xfrm>
            <a:off x="19140721" y="4246453"/>
            <a:ext cx="900451" cy="648947"/>
          </a:xfrm>
          <a:custGeom>
            <a:avLst/>
            <a:gdLst/>
            <a:ahLst/>
            <a:cxnLst>
              <a:cxn ang="0">
                <a:pos x="wd2" y="hd2"/>
              </a:cxn>
              <a:cxn ang="5400000">
                <a:pos x="wd2" y="hd2"/>
              </a:cxn>
              <a:cxn ang="10800000">
                <a:pos x="wd2" y="hd2"/>
              </a:cxn>
              <a:cxn ang="16200000">
                <a:pos x="wd2" y="hd2"/>
              </a:cxn>
            </a:cxnLst>
            <a:rect l="0" t="0" r="r" b="b"/>
            <a:pathLst>
              <a:path w="21600" h="21600" extrusionOk="0">
                <a:moveTo>
                  <a:pt x="17491" y="7662"/>
                </a:moveTo>
                <a:cubicBezTo>
                  <a:pt x="17198" y="3342"/>
                  <a:pt x="14674" y="0"/>
                  <a:pt x="11504" y="0"/>
                </a:cubicBezTo>
                <a:cubicBezTo>
                  <a:pt x="9039" y="0"/>
                  <a:pt x="6926" y="2038"/>
                  <a:pt x="5987" y="4891"/>
                </a:cubicBezTo>
                <a:cubicBezTo>
                  <a:pt x="5693" y="4809"/>
                  <a:pt x="5400" y="4728"/>
                  <a:pt x="5048" y="4728"/>
                </a:cubicBezTo>
                <a:cubicBezTo>
                  <a:pt x="3404" y="4728"/>
                  <a:pt x="2054" y="6602"/>
                  <a:pt x="2054" y="8885"/>
                </a:cubicBezTo>
                <a:cubicBezTo>
                  <a:pt x="2054" y="9374"/>
                  <a:pt x="2113" y="9781"/>
                  <a:pt x="2172" y="10270"/>
                </a:cubicBezTo>
                <a:cubicBezTo>
                  <a:pt x="880" y="11330"/>
                  <a:pt x="0" y="13205"/>
                  <a:pt x="0" y="15487"/>
                </a:cubicBezTo>
                <a:cubicBezTo>
                  <a:pt x="0" y="18829"/>
                  <a:pt x="1996" y="21600"/>
                  <a:pt x="4402" y="21600"/>
                </a:cubicBezTo>
                <a:cubicBezTo>
                  <a:pt x="4402" y="21600"/>
                  <a:pt x="4402" y="21600"/>
                  <a:pt x="4402" y="21600"/>
                </a:cubicBezTo>
                <a:cubicBezTo>
                  <a:pt x="16552" y="21600"/>
                  <a:pt x="16552" y="21600"/>
                  <a:pt x="16552" y="21600"/>
                </a:cubicBezTo>
                <a:cubicBezTo>
                  <a:pt x="16552" y="21600"/>
                  <a:pt x="16552" y="21600"/>
                  <a:pt x="16552" y="21600"/>
                </a:cubicBezTo>
                <a:cubicBezTo>
                  <a:pt x="19370" y="21600"/>
                  <a:pt x="21600" y="18421"/>
                  <a:pt x="21600" y="14509"/>
                </a:cubicBezTo>
                <a:cubicBezTo>
                  <a:pt x="21600" y="11085"/>
                  <a:pt x="19839" y="8232"/>
                  <a:pt x="17491" y="7662"/>
                </a:cubicBezTo>
                <a:close/>
                <a:moveTo>
                  <a:pt x="16552" y="19725"/>
                </a:moveTo>
                <a:cubicBezTo>
                  <a:pt x="16552" y="19725"/>
                  <a:pt x="16552" y="19725"/>
                  <a:pt x="16552" y="19725"/>
                </a:cubicBezTo>
                <a:cubicBezTo>
                  <a:pt x="4402" y="19725"/>
                  <a:pt x="4402" y="19725"/>
                  <a:pt x="4402" y="19725"/>
                </a:cubicBezTo>
                <a:cubicBezTo>
                  <a:pt x="2700" y="19725"/>
                  <a:pt x="1350" y="17851"/>
                  <a:pt x="1350" y="15487"/>
                </a:cubicBezTo>
                <a:cubicBezTo>
                  <a:pt x="1350" y="14020"/>
                  <a:pt x="1937" y="12634"/>
                  <a:pt x="2876" y="11819"/>
                </a:cubicBezTo>
                <a:cubicBezTo>
                  <a:pt x="3815" y="11085"/>
                  <a:pt x="3874" y="11004"/>
                  <a:pt x="3463" y="9618"/>
                </a:cubicBezTo>
                <a:cubicBezTo>
                  <a:pt x="3404" y="9374"/>
                  <a:pt x="3404" y="9129"/>
                  <a:pt x="3404" y="8885"/>
                </a:cubicBezTo>
                <a:cubicBezTo>
                  <a:pt x="3404" y="7662"/>
                  <a:pt x="4109" y="6602"/>
                  <a:pt x="5048" y="6602"/>
                </a:cubicBezTo>
                <a:cubicBezTo>
                  <a:pt x="5048" y="6602"/>
                  <a:pt x="5517" y="6521"/>
                  <a:pt x="5987" y="6765"/>
                </a:cubicBezTo>
                <a:cubicBezTo>
                  <a:pt x="6750" y="7254"/>
                  <a:pt x="6867" y="6765"/>
                  <a:pt x="7220" y="5706"/>
                </a:cubicBezTo>
                <a:cubicBezTo>
                  <a:pt x="7983" y="3342"/>
                  <a:pt x="9685" y="1875"/>
                  <a:pt x="11504" y="1875"/>
                </a:cubicBezTo>
                <a:cubicBezTo>
                  <a:pt x="13911" y="1875"/>
                  <a:pt x="15907" y="4402"/>
                  <a:pt x="16141" y="7825"/>
                </a:cubicBezTo>
                <a:cubicBezTo>
                  <a:pt x="16259" y="9129"/>
                  <a:pt x="16259" y="9129"/>
                  <a:pt x="17257" y="9455"/>
                </a:cubicBezTo>
                <a:cubicBezTo>
                  <a:pt x="19017" y="9944"/>
                  <a:pt x="20250" y="12063"/>
                  <a:pt x="20250" y="14509"/>
                </a:cubicBezTo>
                <a:cubicBezTo>
                  <a:pt x="20250" y="17362"/>
                  <a:pt x="18607" y="19725"/>
                  <a:pt x="16552" y="19725"/>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15" name="Group 170"/>
          <p:cNvGrpSpPr/>
          <p:nvPr/>
        </p:nvGrpSpPr>
        <p:grpSpPr>
          <a:xfrm>
            <a:off x="6789772" y="5938603"/>
            <a:ext cx="771037" cy="759291"/>
            <a:chOff x="0" y="0"/>
            <a:chExt cx="771036" cy="759290"/>
          </a:xfrm>
        </p:grpSpPr>
        <p:sp>
          <p:nvSpPr>
            <p:cNvPr id="1613" name="Freeform 32"/>
            <p:cNvSpPr/>
            <p:nvPr/>
          </p:nvSpPr>
          <p:spPr>
            <a:xfrm>
              <a:off x="-1" y="238662"/>
              <a:ext cx="474483" cy="520629"/>
            </a:xfrm>
            <a:custGeom>
              <a:avLst/>
              <a:gdLst/>
              <a:ahLst/>
              <a:cxnLst>
                <a:cxn ang="0">
                  <a:pos x="wd2" y="hd2"/>
                </a:cxn>
                <a:cxn ang="5400000">
                  <a:pos x="wd2" y="hd2"/>
                </a:cxn>
                <a:cxn ang="10800000">
                  <a:pos x="wd2" y="hd2"/>
                </a:cxn>
                <a:cxn ang="16200000">
                  <a:pos x="wd2" y="hd2"/>
                </a:cxn>
              </a:cxnLst>
              <a:rect l="0" t="0" r="r" b="b"/>
              <a:pathLst>
                <a:path w="20813" h="21600" extrusionOk="0">
                  <a:moveTo>
                    <a:pt x="7765" y="21600"/>
                  </a:moveTo>
                  <a:cubicBezTo>
                    <a:pt x="5980" y="21600"/>
                    <a:pt x="4373" y="21094"/>
                    <a:pt x="3302" y="19913"/>
                  </a:cubicBezTo>
                  <a:cubicBezTo>
                    <a:pt x="1874" y="18562"/>
                    <a:pt x="1874" y="18562"/>
                    <a:pt x="1874" y="18562"/>
                  </a:cubicBezTo>
                  <a:cubicBezTo>
                    <a:pt x="-625" y="16200"/>
                    <a:pt x="-625" y="12150"/>
                    <a:pt x="1874" y="9787"/>
                  </a:cubicBezTo>
                  <a:cubicBezTo>
                    <a:pt x="9729" y="2362"/>
                    <a:pt x="9729" y="2362"/>
                    <a:pt x="9729" y="2362"/>
                  </a:cubicBezTo>
                  <a:cubicBezTo>
                    <a:pt x="11871" y="337"/>
                    <a:pt x="13835" y="0"/>
                    <a:pt x="15263" y="0"/>
                  </a:cubicBezTo>
                  <a:cubicBezTo>
                    <a:pt x="17226" y="169"/>
                    <a:pt x="19190" y="1181"/>
                    <a:pt x="20618" y="3037"/>
                  </a:cubicBezTo>
                  <a:cubicBezTo>
                    <a:pt x="20975" y="3544"/>
                    <a:pt x="20796" y="4219"/>
                    <a:pt x="20439" y="4556"/>
                  </a:cubicBezTo>
                  <a:cubicBezTo>
                    <a:pt x="19904" y="4894"/>
                    <a:pt x="19190" y="4725"/>
                    <a:pt x="18833" y="4387"/>
                  </a:cubicBezTo>
                  <a:cubicBezTo>
                    <a:pt x="17762" y="2869"/>
                    <a:pt x="16512" y="2194"/>
                    <a:pt x="15084" y="2025"/>
                  </a:cubicBezTo>
                  <a:cubicBezTo>
                    <a:pt x="13835" y="2025"/>
                    <a:pt x="12406" y="2531"/>
                    <a:pt x="11157" y="3712"/>
                  </a:cubicBezTo>
                  <a:cubicBezTo>
                    <a:pt x="3302" y="11137"/>
                    <a:pt x="3302" y="11137"/>
                    <a:pt x="3302" y="11137"/>
                  </a:cubicBezTo>
                  <a:cubicBezTo>
                    <a:pt x="1696" y="12825"/>
                    <a:pt x="1696" y="15525"/>
                    <a:pt x="3302" y="17213"/>
                  </a:cubicBezTo>
                  <a:cubicBezTo>
                    <a:pt x="4730" y="18562"/>
                    <a:pt x="4730" y="18562"/>
                    <a:pt x="4730" y="18562"/>
                  </a:cubicBezTo>
                  <a:cubicBezTo>
                    <a:pt x="5623" y="19237"/>
                    <a:pt x="6694" y="19744"/>
                    <a:pt x="7944" y="19575"/>
                  </a:cubicBezTo>
                  <a:cubicBezTo>
                    <a:pt x="9372" y="19575"/>
                    <a:pt x="10621" y="18900"/>
                    <a:pt x="11871" y="17888"/>
                  </a:cubicBezTo>
                  <a:cubicBezTo>
                    <a:pt x="17583" y="12487"/>
                    <a:pt x="17583" y="12487"/>
                    <a:pt x="17583" y="12487"/>
                  </a:cubicBezTo>
                  <a:cubicBezTo>
                    <a:pt x="17940" y="11981"/>
                    <a:pt x="18654" y="11981"/>
                    <a:pt x="19011" y="12487"/>
                  </a:cubicBezTo>
                  <a:cubicBezTo>
                    <a:pt x="19547" y="12825"/>
                    <a:pt x="19547" y="13500"/>
                    <a:pt x="19011" y="13837"/>
                  </a:cubicBezTo>
                  <a:cubicBezTo>
                    <a:pt x="13299" y="19237"/>
                    <a:pt x="13299" y="19237"/>
                    <a:pt x="13299" y="19237"/>
                  </a:cubicBezTo>
                  <a:cubicBezTo>
                    <a:pt x="11871" y="20756"/>
                    <a:pt x="9907" y="21600"/>
                    <a:pt x="8122" y="21600"/>
                  </a:cubicBezTo>
                  <a:cubicBezTo>
                    <a:pt x="7944" y="21600"/>
                    <a:pt x="7765" y="21600"/>
                    <a:pt x="7765"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14" name="Freeform 33"/>
            <p:cNvSpPr/>
            <p:nvPr/>
          </p:nvSpPr>
          <p:spPr>
            <a:xfrm>
              <a:off x="327211" y="-1"/>
              <a:ext cx="443826" cy="511995"/>
            </a:xfrm>
            <a:custGeom>
              <a:avLst/>
              <a:gdLst/>
              <a:ahLst/>
              <a:cxnLst>
                <a:cxn ang="0">
                  <a:pos x="wd2" y="hd2"/>
                </a:cxn>
                <a:cxn ang="5400000">
                  <a:pos x="wd2" y="hd2"/>
                </a:cxn>
                <a:cxn ang="10800000">
                  <a:pos x="wd2" y="hd2"/>
                </a:cxn>
                <a:cxn ang="16200000">
                  <a:pos x="wd2" y="hd2"/>
                </a:cxn>
              </a:cxnLst>
              <a:rect l="0" t="0" r="r" b="b"/>
              <a:pathLst>
                <a:path w="21453" h="20640" extrusionOk="0">
                  <a:moveTo>
                    <a:pt x="5548" y="20640"/>
                  </a:moveTo>
                  <a:cubicBezTo>
                    <a:pt x="5351" y="20640"/>
                    <a:pt x="5155" y="20640"/>
                    <a:pt x="4958" y="20640"/>
                  </a:cubicBezTo>
                  <a:cubicBezTo>
                    <a:pt x="2995" y="20476"/>
                    <a:pt x="1228" y="19658"/>
                    <a:pt x="246" y="18349"/>
                  </a:cubicBezTo>
                  <a:cubicBezTo>
                    <a:pt x="-147" y="18022"/>
                    <a:pt x="49" y="17367"/>
                    <a:pt x="638" y="17040"/>
                  </a:cubicBezTo>
                  <a:cubicBezTo>
                    <a:pt x="1031" y="16713"/>
                    <a:pt x="1817" y="16876"/>
                    <a:pt x="2209" y="17367"/>
                  </a:cubicBezTo>
                  <a:cubicBezTo>
                    <a:pt x="2798" y="18022"/>
                    <a:pt x="3977" y="18676"/>
                    <a:pt x="5155" y="18676"/>
                  </a:cubicBezTo>
                  <a:cubicBezTo>
                    <a:pt x="6333" y="18840"/>
                    <a:pt x="7511" y="18513"/>
                    <a:pt x="8297" y="17858"/>
                  </a:cubicBezTo>
                  <a:cubicBezTo>
                    <a:pt x="17722" y="10004"/>
                    <a:pt x="17722" y="10004"/>
                    <a:pt x="17722" y="10004"/>
                  </a:cubicBezTo>
                  <a:cubicBezTo>
                    <a:pt x="18508" y="9185"/>
                    <a:pt x="19097" y="8367"/>
                    <a:pt x="19097" y="7385"/>
                  </a:cubicBezTo>
                  <a:cubicBezTo>
                    <a:pt x="19097" y="6404"/>
                    <a:pt x="18508" y="5585"/>
                    <a:pt x="17722" y="4767"/>
                  </a:cubicBezTo>
                  <a:cubicBezTo>
                    <a:pt x="16151" y="3458"/>
                    <a:pt x="16151" y="3458"/>
                    <a:pt x="16151" y="3458"/>
                  </a:cubicBezTo>
                  <a:cubicBezTo>
                    <a:pt x="14188" y="1985"/>
                    <a:pt x="11046" y="1331"/>
                    <a:pt x="9082" y="2804"/>
                  </a:cubicBezTo>
                  <a:cubicBezTo>
                    <a:pt x="2013" y="8695"/>
                    <a:pt x="2013" y="8695"/>
                    <a:pt x="2013" y="8695"/>
                  </a:cubicBezTo>
                  <a:cubicBezTo>
                    <a:pt x="1620" y="9185"/>
                    <a:pt x="835" y="9185"/>
                    <a:pt x="442" y="8695"/>
                  </a:cubicBezTo>
                  <a:cubicBezTo>
                    <a:pt x="-147" y="8367"/>
                    <a:pt x="-147" y="7713"/>
                    <a:pt x="442" y="7385"/>
                  </a:cubicBezTo>
                  <a:cubicBezTo>
                    <a:pt x="7511" y="1495"/>
                    <a:pt x="7511" y="1495"/>
                    <a:pt x="7511" y="1495"/>
                  </a:cubicBezTo>
                  <a:cubicBezTo>
                    <a:pt x="10260" y="-960"/>
                    <a:pt x="15169" y="-142"/>
                    <a:pt x="17722" y="2149"/>
                  </a:cubicBezTo>
                  <a:cubicBezTo>
                    <a:pt x="19293" y="3458"/>
                    <a:pt x="19293" y="3458"/>
                    <a:pt x="19293" y="3458"/>
                  </a:cubicBezTo>
                  <a:cubicBezTo>
                    <a:pt x="20668" y="4604"/>
                    <a:pt x="21453" y="5913"/>
                    <a:pt x="21453" y="7385"/>
                  </a:cubicBezTo>
                  <a:cubicBezTo>
                    <a:pt x="21453" y="8858"/>
                    <a:pt x="20668" y="10167"/>
                    <a:pt x="19293" y="11313"/>
                  </a:cubicBezTo>
                  <a:cubicBezTo>
                    <a:pt x="9868" y="19167"/>
                    <a:pt x="9868" y="19167"/>
                    <a:pt x="9868" y="19167"/>
                  </a:cubicBezTo>
                  <a:cubicBezTo>
                    <a:pt x="8689" y="20149"/>
                    <a:pt x="7315" y="20640"/>
                    <a:pt x="5548" y="20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18" name="Group 173"/>
          <p:cNvGrpSpPr/>
          <p:nvPr/>
        </p:nvGrpSpPr>
        <p:grpSpPr>
          <a:xfrm>
            <a:off x="2709493" y="794841"/>
            <a:ext cx="620057" cy="816875"/>
            <a:chOff x="0" y="0"/>
            <a:chExt cx="620055" cy="816873"/>
          </a:xfrm>
        </p:grpSpPr>
        <p:sp>
          <p:nvSpPr>
            <p:cNvPr id="1616" name="Freeform 5"/>
            <p:cNvSpPr/>
            <p:nvPr/>
          </p:nvSpPr>
          <p:spPr>
            <a:xfrm>
              <a:off x="0" y="-1"/>
              <a:ext cx="620057" cy="816875"/>
            </a:xfrm>
            <a:custGeom>
              <a:avLst/>
              <a:gdLst/>
              <a:ahLst/>
              <a:cxnLst>
                <a:cxn ang="0">
                  <a:pos x="wd2" y="hd2"/>
                </a:cxn>
                <a:cxn ang="5400000">
                  <a:pos x="wd2" y="hd2"/>
                </a:cxn>
                <a:cxn ang="10800000">
                  <a:pos x="wd2" y="hd2"/>
                </a:cxn>
                <a:cxn ang="16200000">
                  <a:pos x="wd2" y="hd2"/>
                </a:cxn>
              </a:cxnLst>
              <a:rect l="0" t="0" r="r" b="b"/>
              <a:pathLst>
                <a:path w="21600" h="21600" extrusionOk="0">
                  <a:moveTo>
                    <a:pt x="19749" y="3496"/>
                  </a:moveTo>
                  <a:cubicBezTo>
                    <a:pt x="15943" y="3496"/>
                    <a:pt x="15943" y="3496"/>
                    <a:pt x="15943" y="3496"/>
                  </a:cubicBezTo>
                  <a:cubicBezTo>
                    <a:pt x="15943" y="3186"/>
                    <a:pt x="15943" y="3186"/>
                    <a:pt x="15943" y="3186"/>
                  </a:cubicBezTo>
                  <a:cubicBezTo>
                    <a:pt x="15943" y="2797"/>
                    <a:pt x="15531" y="2486"/>
                    <a:pt x="15017" y="2486"/>
                  </a:cubicBezTo>
                  <a:cubicBezTo>
                    <a:pt x="12857" y="2486"/>
                    <a:pt x="12857" y="2486"/>
                    <a:pt x="12857" y="2486"/>
                  </a:cubicBezTo>
                  <a:cubicBezTo>
                    <a:pt x="13063" y="2253"/>
                    <a:pt x="13166" y="2020"/>
                    <a:pt x="13166" y="1709"/>
                  </a:cubicBezTo>
                  <a:cubicBezTo>
                    <a:pt x="13166" y="777"/>
                    <a:pt x="12137" y="0"/>
                    <a:pt x="10800" y="0"/>
                  </a:cubicBezTo>
                  <a:cubicBezTo>
                    <a:pt x="9566" y="0"/>
                    <a:pt x="8537" y="777"/>
                    <a:pt x="8537" y="1709"/>
                  </a:cubicBezTo>
                  <a:cubicBezTo>
                    <a:pt x="8537" y="2020"/>
                    <a:pt x="8640" y="2253"/>
                    <a:pt x="8743" y="2486"/>
                  </a:cubicBezTo>
                  <a:cubicBezTo>
                    <a:pt x="6686" y="2486"/>
                    <a:pt x="6686" y="2486"/>
                    <a:pt x="6686" y="2486"/>
                  </a:cubicBezTo>
                  <a:cubicBezTo>
                    <a:pt x="6069" y="2486"/>
                    <a:pt x="5657" y="2797"/>
                    <a:pt x="5657" y="3186"/>
                  </a:cubicBezTo>
                  <a:cubicBezTo>
                    <a:pt x="5657" y="3496"/>
                    <a:pt x="5657" y="3496"/>
                    <a:pt x="5657" y="3496"/>
                  </a:cubicBezTo>
                  <a:cubicBezTo>
                    <a:pt x="1954" y="3496"/>
                    <a:pt x="1954" y="3496"/>
                    <a:pt x="1954" y="3496"/>
                  </a:cubicBezTo>
                  <a:cubicBezTo>
                    <a:pt x="823" y="3496"/>
                    <a:pt x="0" y="4118"/>
                    <a:pt x="0" y="4973"/>
                  </a:cubicBezTo>
                  <a:cubicBezTo>
                    <a:pt x="0" y="20124"/>
                    <a:pt x="0" y="20124"/>
                    <a:pt x="0" y="20124"/>
                  </a:cubicBezTo>
                  <a:cubicBezTo>
                    <a:pt x="0" y="20978"/>
                    <a:pt x="823" y="21600"/>
                    <a:pt x="1954" y="21600"/>
                  </a:cubicBezTo>
                  <a:cubicBezTo>
                    <a:pt x="19749" y="21600"/>
                    <a:pt x="19749" y="21600"/>
                    <a:pt x="19749" y="21600"/>
                  </a:cubicBezTo>
                  <a:cubicBezTo>
                    <a:pt x="20777" y="21600"/>
                    <a:pt x="21600" y="20978"/>
                    <a:pt x="21600" y="20124"/>
                  </a:cubicBezTo>
                  <a:cubicBezTo>
                    <a:pt x="21600" y="4973"/>
                    <a:pt x="21600" y="4973"/>
                    <a:pt x="21600" y="4973"/>
                  </a:cubicBezTo>
                  <a:cubicBezTo>
                    <a:pt x="21600" y="4118"/>
                    <a:pt x="20777" y="3496"/>
                    <a:pt x="19749" y="3496"/>
                  </a:cubicBezTo>
                  <a:close/>
                  <a:moveTo>
                    <a:pt x="10800" y="1010"/>
                  </a:moveTo>
                  <a:cubicBezTo>
                    <a:pt x="11417" y="1010"/>
                    <a:pt x="11829" y="1321"/>
                    <a:pt x="11829" y="1709"/>
                  </a:cubicBezTo>
                  <a:cubicBezTo>
                    <a:pt x="11829" y="2176"/>
                    <a:pt x="11417" y="2486"/>
                    <a:pt x="10800" y="2486"/>
                  </a:cubicBezTo>
                  <a:cubicBezTo>
                    <a:pt x="10286" y="2486"/>
                    <a:pt x="9874" y="2176"/>
                    <a:pt x="9874" y="1709"/>
                  </a:cubicBezTo>
                  <a:cubicBezTo>
                    <a:pt x="9874" y="1321"/>
                    <a:pt x="10286" y="1010"/>
                    <a:pt x="10800" y="1010"/>
                  </a:cubicBezTo>
                  <a:close/>
                  <a:moveTo>
                    <a:pt x="20160" y="20124"/>
                  </a:moveTo>
                  <a:cubicBezTo>
                    <a:pt x="20160" y="20279"/>
                    <a:pt x="19954" y="20435"/>
                    <a:pt x="19749" y="20435"/>
                  </a:cubicBezTo>
                  <a:cubicBezTo>
                    <a:pt x="1954" y="20435"/>
                    <a:pt x="1954" y="20435"/>
                    <a:pt x="1954" y="20435"/>
                  </a:cubicBezTo>
                  <a:cubicBezTo>
                    <a:pt x="1749" y="20435"/>
                    <a:pt x="1543" y="20279"/>
                    <a:pt x="1543" y="20124"/>
                  </a:cubicBezTo>
                  <a:cubicBezTo>
                    <a:pt x="1543" y="4973"/>
                    <a:pt x="1543" y="4973"/>
                    <a:pt x="1543" y="4973"/>
                  </a:cubicBezTo>
                  <a:cubicBezTo>
                    <a:pt x="1543" y="4740"/>
                    <a:pt x="1749" y="4584"/>
                    <a:pt x="1954" y="4584"/>
                  </a:cubicBezTo>
                  <a:cubicBezTo>
                    <a:pt x="2571" y="4584"/>
                    <a:pt x="2571" y="4584"/>
                    <a:pt x="2571" y="4584"/>
                  </a:cubicBezTo>
                  <a:cubicBezTo>
                    <a:pt x="3291" y="4584"/>
                    <a:pt x="3291" y="4584"/>
                    <a:pt x="3291" y="4584"/>
                  </a:cubicBezTo>
                  <a:cubicBezTo>
                    <a:pt x="5657" y="4584"/>
                    <a:pt x="5657" y="4584"/>
                    <a:pt x="5657" y="4584"/>
                  </a:cubicBezTo>
                  <a:cubicBezTo>
                    <a:pt x="5657" y="4895"/>
                    <a:pt x="5657" y="4895"/>
                    <a:pt x="5657" y="4895"/>
                  </a:cubicBezTo>
                  <a:cubicBezTo>
                    <a:pt x="5657" y="5283"/>
                    <a:pt x="6069" y="5594"/>
                    <a:pt x="6686" y="5594"/>
                  </a:cubicBezTo>
                  <a:cubicBezTo>
                    <a:pt x="15017" y="5594"/>
                    <a:pt x="15017" y="5594"/>
                    <a:pt x="15017" y="5594"/>
                  </a:cubicBezTo>
                  <a:cubicBezTo>
                    <a:pt x="15531" y="5594"/>
                    <a:pt x="15943" y="5283"/>
                    <a:pt x="15943" y="4895"/>
                  </a:cubicBezTo>
                  <a:cubicBezTo>
                    <a:pt x="15943" y="4584"/>
                    <a:pt x="15943" y="4584"/>
                    <a:pt x="15943" y="4584"/>
                  </a:cubicBezTo>
                  <a:cubicBezTo>
                    <a:pt x="18411" y="4584"/>
                    <a:pt x="18411" y="4584"/>
                    <a:pt x="18411" y="4584"/>
                  </a:cubicBezTo>
                  <a:cubicBezTo>
                    <a:pt x="19131" y="4584"/>
                    <a:pt x="19131" y="4584"/>
                    <a:pt x="19131" y="4584"/>
                  </a:cubicBezTo>
                  <a:cubicBezTo>
                    <a:pt x="19749" y="4584"/>
                    <a:pt x="19749" y="4584"/>
                    <a:pt x="19749" y="4584"/>
                  </a:cubicBezTo>
                  <a:cubicBezTo>
                    <a:pt x="19954" y="4584"/>
                    <a:pt x="20160" y="4740"/>
                    <a:pt x="20160" y="4973"/>
                  </a:cubicBezTo>
                  <a:lnTo>
                    <a:pt x="20160" y="2012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17" name="Freeform 6"/>
            <p:cNvSpPr/>
            <p:nvPr/>
          </p:nvSpPr>
          <p:spPr>
            <a:xfrm>
              <a:off x="127207" y="291894"/>
              <a:ext cx="366426" cy="336873"/>
            </a:xfrm>
            <a:custGeom>
              <a:avLst/>
              <a:gdLst/>
              <a:ahLst/>
              <a:cxnLst>
                <a:cxn ang="0">
                  <a:pos x="wd2" y="hd2"/>
                </a:cxn>
                <a:cxn ang="5400000">
                  <a:pos x="wd2" y="hd2"/>
                </a:cxn>
                <a:cxn ang="10800000">
                  <a:pos x="wd2" y="hd2"/>
                </a:cxn>
                <a:cxn ang="16200000">
                  <a:pos x="wd2" y="hd2"/>
                </a:cxn>
              </a:cxnLst>
              <a:rect l="0" t="0" r="r" b="b"/>
              <a:pathLst>
                <a:path w="21038" h="21315" extrusionOk="0">
                  <a:moveTo>
                    <a:pt x="20283" y="460"/>
                  </a:moveTo>
                  <a:cubicBezTo>
                    <a:pt x="19271" y="-285"/>
                    <a:pt x="18090" y="-99"/>
                    <a:pt x="17415" y="832"/>
                  </a:cubicBezTo>
                  <a:cubicBezTo>
                    <a:pt x="7121" y="14798"/>
                    <a:pt x="7121" y="14798"/>
                    <a:pt x="7121" y="14798"/>
                  </a:cubicBezTo>
                  <a:cubicBezTo>
                    <a:pt x="3746" y="10515"/>
                    <a:pt x="3746" y="10515"/>
                    <a:pt x="3746" y="10515"/>
                  </a:cubicBezTo>
                  <a:cubicBezTo>
                    <a:pt x="2902" y="9584"/>
                    <a:pt x="1721" y="9398"/>
                    <a:pt x="877" y="10143"/>
                  </a:cubicBezTo>
                  <a:cubicBezTo>
                    <a:pt x="-135" y="10887"/>
                    <a:pt x="-304" y="12005"/>
                    <a:pt x="540" y="12936"/>
                  </a:cubicBezTo>
                  <a:cubicBezTo>
                    <a:pt x="7290" y="21315"/>
                    <a:pt x="7290" y="21315"/>
                    <a:pt x="7290" y="21315"/>
                  </a:cubicBezTo>
                  <a:cubicBezTo>
                    <a:pt x="20621" y="3253"/>
                    <a:pt x="20621" y="3253"/>
                    <a:pt x="20621" y="3253"/>
                  </a:cubicBezTo>
                  <a:cubicBezTo>
                    <a:pt x="21296" y="2322"/>
                    <a:pt x="21127" y="1018"/>
                    <a:pt x="20283" y="46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22" name="Group 176"/>
          <p:cNvGrpSpPr/>
          <p:nvPr/>
        </p:nvGrpSpPr>
        <p:grpSpPr>
          <a:xfrm>
            <a:off x="21055212" y="5905220"/>
            <a:ext cx="802194" cy="802239"/>
            <a:chOff x="0" y="0"/>
            <a:chExt cx="802192" cy="802237"/>
          </a:xfrm>
        </p:grpSpPr>
        <p:sp>
          <p:nvSpPr>
            <p:cNvPr id="1619" name="Freeform 177"/>
            <p:cNvSpPr/>
            <p:nvPr/>
          </p:nvSpPr>
          <p:spPr>
            <a:xfrm>
              <a:off x="438716" y="101252"/>
              <a:ext cx="262222" cy="262221"/>
            </a:xfrm>
            <a:custGeom>
              <a:avLst/>
              <a:gdLst/>
              <a:ahLst/>
              <a:cxnLst>
                <a:cxn ang="0">
                  <a:pos x="wd2" y="hd2"/>
                </a:cxn>
                <a:cxn ang="5400000">
                  <a:pos x="wd2" y="hd2"/>
                </a:cxn>
                <a:cxn ang="10800000">
                  <a:pos x="wd2" y="hd2"/>
                </a:cxn>
                <a:cxn ang="16200000">
                  <a:pos x="wd2" y="hd2"/>
                </a:cxn>
              </a:cxnLst>
              <a:rect l="0" t="0" r="r" b="b"/>
              <a:pathLst>
                <a:path w="21600" h="21600" extrusionOk="0">
                  <a:moveTo>
                    <a:pt x="19543" y="20571"/>
                  </a:moveTo>
                  <a:cubicBezTo>
                    <a:pt x="19543" y="20571"/>
                    <a:pt x="19543" y="20571"/>
                    <a:pt x="19543" y="20571"/>
                  </a:cubicBezTo>
                  <a:cubicBezTo>
                    <a:pt x="19543" y="21086"/>
                    <a:pt x="20057" y="21600"/>
                    <a:pt x="20571" y="21600"/>
                  </a:cubicBezTo>
                  <a:cubicBezTo>
                    <a:pt x="21086" y="21600"/>
                    <a:pt x="21600" y="21086"/>
                    <a:pt x="21600" y="20571"/>
                  </a:cubicBezTo>
                  <a:cubicBezTo>
                    <a:pt x="21600" y="20571"/>
                    <a:pt x="21600" y="20571"/>
                    <a:pt x="21600" y="20571"/>
                  </a:cubicBezTo>
                  <a:cubicBezTo>
                    <a:pt x="21600" y="9257"/>
                    <a:pt x="12343" y="0"/>
                    <a:pt x="1029" y="0"/>
                  </a:cubicBezTo>
                  <a:cubicBezTo>
                    <a:pt x="1029" y="0"/>
                    <a:pt x="1029" y="0"/>
                    <a:pt x="1029" y="0"/>
                  </a:cubicBezTo>
                  <a:cubicBezTo>
                    <a:pt x="514" y="0"/>
                    <a:pt x="0" y="514"/>
                    <a:pt x="0" y="1029"/>
                  </a:cubicBezTo>
                  <a:cubicBezTo>
                    <a:pt x="0" y="1543"/>
                    <a:pt x="514" y="2057"/>
                    <a:pt x="1029" y="2057"/>
                  </a:cubicBezTo>
                  <a:cubicBezTo>
                    <a:pt x="1029" y="2057"/>
                    <a:pt x="1029" y="2057"/>
                    <a:pt x="1029" y="2057"/>
                  </a:cubicBezTo>
                  <a:cubicBezTo>
                    <a:pt x="11314" y="2057"/>
                    <a:pt x="19543" y="10286"/>
                    <a:pt x="19543" y="2057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0" name="Freeform 178"/>
            <p:cNvSpPr/>
            <p:nvPr/>
          </p:nvSpPr>
          <p:spPr>
            <a:xfrm>
              <a:off x="-1" y="0"/>
              <a:ext cx="801114" cy="802238"/>
            </a:xfrm>
            <a:custGeom>
              <a:avLst/>
              <a:gdLst/>
              <a:ahLst/>
              <a:cxnLst>
                <a:cxn ang="0">
                  <a:pos x="wd2" y="hd2"/>
                </a:cxn>
                <a:cxn ang="5400000">
                  <a:pos x="wd2" y="hd2"/>
                </a:cxn>
                <a:cxn ang="10800000">
                  <a:pos x="wd2" y="hd2"/>
                </a:cxn>
                <a:cxn ang="16200000">
                  <a:pos x="wd2" y="hd2"/>
                </a:cxn>
              </a:cxnLst>
              <a:rect l="0" t="0" r="r" b="b"/>
              <a:pathLst>
                <a:path w="21226" h="21600" extrusionOk="0">
                  <a:moveTo>
                    <a:pt x="5940" y="675"/>
                  </a:moveTo>
                  <a:cubicBezTo>
                    <a:pt x="5607" y="169"/>
                    <a:pt x="5109" y="0"/>
                    <a:pt x="4610" y="0"/>
                  </a:cubicBezTo>
                  <a:cubicBezTo>
                    <a:pt x="4278" y="0"/>
                    <a:pt x="4112" y="0"/>
                    <a:pt x="3780" y="169"/>
                  </a:cubicBezTo>
                  <a:cubicBezTo>
                    <a:pt x="3115" y="506"/>
                    <a:pt x="2617" y="1181"/>
                    <a:pt x="2617" y="2025"/>
                  </a:cubicBezTo>
                  <a:cubicBezTo>
                    <a:pt x="2617" y="11306"/>
                    <a:pt x="2617" y="11306"/>
                    <a:pt x="2617" y="11306"/>
                  </a:cubicBezTo>
                  <a:cubicBezTo>
                    <a:pt x="623" y="13500"/>
                    <a:pt x="623" y="13500"/>
                    <a:pt x="623" y="13500"/>
                  </a:cubicBezTo>
                  <a:cubicBezTo>
                    <a:pt x="-208" y="14175"/>
                    <a:pt x="-208" y="15525"/>
                    <a:pt x="623" y="16200"/>
                  </a:cubicBezTo>
                  <a:cubicBezTo>
                    <a:pt x="5275" y="20925"/>
                    <a:pt x="5275" y="20925"/>
                    <a:pt x="5275" y="20925"/>
                  </a:cubicBezTo>
                  <a:cubicBezTo>
                    <a:pt x="5607" y="21431"/>
                    <a:pt x="6106" y="21600"/>
                    <a:pt x="6604" y="21600"/>
                  </a:cubicBezTo>
                  <a:cubicBezTo>
                    <a:pt x="7103" y="21600"/>
                    <a:pt x="7601" y="21431"/>
                    <a:pt x="7934" y="20925"/>
                  </a:cubicBezTo>
                  <a:cubicBezTo>
                    <a:pt x="10094" y="18900"/>
                    <a:pt x="10094" y="18900"/>
                    <a:pt x="10094" y="18900"/>
                  </a:cubicBezTo>
                  <a:cubicBezTo>
                    <a:pt x="19232" y="18900"/>
                    <a:pt x="19232" y="18900"/>
                    <a:pt x="19232" y="18900"/>
                  </a:cubicBezTo>
                  <a:cubicBezTo>
                    <a:pt x="20063" y="18900"/>
                    <a:pt x="20727" y="18394"/>
                    <a:pt x="21060" y="17719"/>
                  </a:cubicBezTo>
                  <a:cubicBezTo>
                    <a:pt x="21392" y="16875"/>
                    <a:pt x="21226" y="16031"/>
                    <a:pt x="20561" y="15525"/>
                  </a:cubicBezTo>
                  <a:lnTo>
                    <a:pt x="5940" y="675"/>
                  </a:lnTo>
                  <a:close/>
                  <a:moveTo>
                    <a:pt x="9097" y="17888"/>
                  </a:moveTo>
                  <a:cubicBezTo>
                    <a:pt x="7103" y="20081"/>
                    <a:pt x="7103" y="20081"/>
                    <a:pt x="7103" y="20081"/>
                  </a:cubicBezTo>
                  <a:cubicBezTo>
                    <a:pt x="6937" y="20250"/>
                    <a:pt x="6770" y="20250"/>
                    <a:pt x="6604" y="20250"/>
                  </a:cubicBezTo>
                  <a:cubicBezTo>
                    <a:pt x="6438" y="20250"/>
                    <a:pt x="6272" y="20250"/>
                    <a:pt x="6106" y="20081"/>
                  </a:cubicBezTo>
                  <a:cubicBezTo>
                    <a:pt x="1454" y="15356"/>
                    <a:pt x="1454" y="15356"/>
                    <a:pt x="1454" y="15356"/>
                  </a:cubicBezTo>
                  <a:cubicBezTo>
                    <a:pt x="1287" y="15188"/>
                    <a:pt x="1287" y="15019"/>
                    <a:pt x="1287" y="14850"/>
                  </a:cubicBezTo>
                  <a:cubicBezTo>
                    <a:pt x="1287" y="14681"/>
                    <a:pt x="1287" y="14513"/>
                    <a:pt x="1454" y="14344"/>
                  </a:cubicBezTo>
                  <a:cubicBezTo>
                    <a:pt x="3614" y="12319"/>
                    <a:pt x="3614" y="12319"/>
                    <a:pt x="3614" y="12319"/>
                  </a:cubicBezTo>
                  <a:cubicBezTo>
                    <a:pt x="3614" y="12319"/>
                    <a:pt x="3614" y="12319"/>
                    <a:pt x="3614" y="12319"/>
                  </a:cubicBezTo>
                  <a:cubicBezTo>
                    <a:pt x="9097" y="17888"/>
                    <a:pt x="9097" y="17888"/>
                    <a:pt x="9097" y="17888"/>
                  </a:cubicBezTo>
                  <a:cubicBezTo>
                    <a:pt x="9097" y="17888"/>
                    <a:pt x="9097" y="17888"/>
                    <a:pt x="9097" y="17888"/>
                  </a:cubicBezTo>
                  <a:close/>
                  <a:moveTo>
                    <a:pt x="10094" y="17550"/>
                  </a:moveTo>
                  <a:cubicBezTo>
                    <a:pt x="9927" y="17550"/>
                    <a:pt x="9927" y="17550"/>
                    <a:pt x="9761" y="17550"/>
                  </a:cubicBezTo>
                  <a:cubicBezTo>
                    <a:pt x="3946" y="11644"/>
                    <a:pt x="3946" y="11644"/>
                    <a:pt x="3946" y="11644"/>
                  </a:cubicBezTo>
                  <a:cubicBezTo>
                    <a:pt x="3946" y="11475"/>
                    <a:pt x="3946" y="11475"/>
                    <a:pt x="3946" y="11306"/>
                  </a:cubicBezTo>
                  <a:cubicBezTo>
                    <a:pt x="3946" y="3206"/>
                    <a:pt x="3946" y="3206"/>
                    <a:pt x="3946" y="3206"/>
                  </a:cubicBezTo>
                  <a:cubicBezTo>
                    <a:pt x="18069" y="17550"/>
                    <a:pt x="18069" y="17550"/>
                    <a:pt x="18069" y="17550"/>
                  </a:cubicBezTo>
                  <a:lnTo>
                    <a:pt x="10094" y="17550"/>
                  </a:lnTo>
                  <a:close/>
                  <a:moveTo>
                    <a:pt x="19897" y="17213"/>
                  </a:moveTo>
                  <a:cubicBezTo>
                    <a:pt x="19730" y="17381"/>
                    <a:pt x="19564" y="17550"/>
                    <a:pt x="19232" y="17550"/>
                  </a:cubicBezTo>
                  <a:cubicBezTo>
                    <a:pt x="19066" y="17550"/>
                    <a:pt x="19066" y="17550"/>
                    <a:pt x="19066" y="17550"/>
                  </a:cubicBezTo>
                  <a:cubicBezTo>
                    <a:pt x="3946" y="2194"/>
                    <a:pt x="3946" y="2194"/>
                    <a:pt x="3946" y="2194"/>
                  </a:cubicBezTo>
                  <a:cubicBezTo>
                    <a:pt x="3946" y="2025"/>
                    <a:pt x="3946" y="2025"/>
                    <a:pt x="3946" y="2025"/>
                  </a:cubicBezTo>
                  <a:cubicBezTo>
                    <a:pt x="3946" y="1687"/>
                    <a:pt x="4112" y="1519"/>
                    <a:pt x="4278" y="1350"/>
                  </a:cubicBezTo>
                  <a:cubicBezTo>
                    <a:pt x="4444" y="1350"/>
                    <a:pt x="4444" y="1350"/>
                    <a:pt x="4610" y="1350"/>
                  </a:cubicBezTo>
                  <a:cubicBezTo>
                    <a:pt x="4777" y="1350"/>
                    <a:pt x="4943" y="1350"/>
                    <a:pt x="5109" y="1519"/>
                  </a:cubicBezTo>
                  <a:cubicBezTo>
                    <a:pt x="19730" y="16369"/>
                    <a:pt x="19730" y="16369"/>
                    <a:pt x="19730" y="16369"/>
                  </a:cubicBezTo>
                  <a:cubicBezTo>
                    <a:pt x="19897" y="16538"/>
                    <a:pt x="19897" y="16875"/>
                    <a:pt x="19897" y="1721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1" name="Freeform 179"/>
            <p:cNvSpPr/>
            <p:nvPr/>
          </p:nvSpPr>
          <p:spPr>
            <a:xfrm>
              <a:off x="425735" y="0"/>
              <a:ext cx="376458" cy="376455"/>
            </a:xfrm>
            <a:custGeom>
              <a:avLst/>
              <a:gdLst/>
              <a:ahLst/>
              <a:cxnLst>
                <a:cxn ang="0">
                  <a:pos x="wd2" y="hd2"/>
                </a:cxn>
                <a:cxn ang="5400000">
                  <a:pos x="wd2" y="hd2"/>
                </a:cxn>
                <a:cxn ang="10800000">
                  <a:pos x="wd2" y="hd2"/>
                </a:cxn>
                <a:cxn ang="16200000">
                  <a:pos x="wd2" y="hd2"/>
                </a:cxn>
              </a:cxnLst>
              <a:rect l="0" t="0" r="r" b="b"/>
              <a:pathLst>
                <a:path w="21600" h="21600" extrusionOk="0">
                  <a:moveTo>
                    <a:pt x="1440" y="2880"/>
                  </a:moveTo>
                  <a:cubicBezTo>
                    <a:pt x="1440" y="2880"/>
                    <a:pt x="1440" y="2880"/>
                    <a:pt x="1440" y="2880"/>
                  </a:cubicBezTo>
                  <a:cubicBezTo>
                    <a:pt x="10800" y="2880"/>
                    <a:pt x="18720" y="10800"/>
                    <a:pt x="18720" y="20160"/>
                  </a:cubicBezTo>
                  <a:cubicBezTo>
                    <a:pt x="18720" y="20160"/>
                    <a:pt x="18720" y="20160"/>
                    <a:pt x="18720" y="20160"/>
                  </a:cubicBezTo>
                  <a:cubicBezTo>
                    <a:pt x="18720" y="20880"/>
                    <a:pt x="19440" y="21600"/>
                    <a:pt x="20160" y="21600"/>
                  </a:cubicBezTo>
                  <a:cubicBezTo>
                    <a:pt x="20880" y="21600"/>
                    <a:pt x="21600" y="20880"/>
                    <a:pt x="21600" y="20160"/>
                  </a:cubicBezTo>
                  <a:cubicBezTo>
                    <a:pt x="21600" y="20160"/>
                    <a:pt x="21600" y="20160"/>
                    <a:pt x="21600" y="20160"/>
                  </a:cubicBezTo>
                  <a:cubicBezTo>
                    <a:pt x="21600" y="9000"/>
                    <a:pt x="12600" y="0"/>
                    <a:pt x="1440" y="0"/>
                  </a:cubicBezTo>
                  <a:cubicBezTo>
                    <a:pt x="1440" y="0"/>
                    <a:pt x="1440" y="0"/>
                    <a:pt x="1440" y="0"/>
                  </a:cubicBezTo>
                  <a:cubicBezTo>
                    <a:pt x="720" y="0"/>
                    <a:pt x="0" y="720"/>
                    <a:pt x="0" y="1440"/>
                  </a:cubicBezTo>
                  <a:cubicBezTo>
                    <a:pt x="0" y="2160"/>
                    <a:pt x="720" y="2880"/>
                    <a:pt x="1440" y="288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623" name="Freeform 33"/>
          <p:cNvSpPr/>
          <p:nvPr/>
        </p:nvSpPr>
        <p:spPr>
          <a:xfrm>
            <a:off x="22895957" y="5992660"/>
            <a:ext cx="627351" cy="627353"/>
          </a:xfrm>
          <a:custGeom>
            <a:avLst/>
            <a:gdLst/>
            <a:ahLst/>
            <a:cxnLst>
              <a:cxn ang="0">
                <a:pos x="wd2" y="hd2"/>
              </a:cxn>
              <a:cxn ang="5400000">
                <a:pos x="wd2" y="hd2"/>
              </a:cxn>
              <a:cxn ang="10800000">
                <a:pos x="wd2" y="hd2"/>
              </a:cxn>
              <a:cxn ang="16200000">
                <a:pos x="wd2" y="hd2"/>
              </a:cxn>
            </a:cxnLst>
            <a:rect l="0" t="0" r="r" b="b"/>
            <a:pathLst>
              <a:path w="21600" h="21600" extrusionOk="0">
                <a:moveTo>
                  <a:pt x="15475" y="6125"/>
                </a:moveTo>
                <a:lnTo>
                  <a:pt x="15475" y="0"/>
                </a:lnTo>
                <a:lnTo>
                  <a:pt x="0" y="0"/>
                </a:lnTo>
                <a:lnTo>
                  <a:pt x="0" y="15367"/>
                </a:lnTo>
                <a:lnTo>
                  <a:pt x="6233" y="15367"/>
                </a:lnTo>
                <a:lnTo>
                  <a:pt x="6233" y="21600"/>
                </a:lnTo>
                <a:lnTo>
                  <a:pt x="21600" y="21600"/>
                </a:lnTo>
                <a:lnTo>
                  <a:pt x="21600" y="6125"/>
                </a:lnTo>
                <a:lnTo>
                  <a:pt x="15475" y="6125"/>
                </a:lnTo>
                <a:close/>
                <a:moveTo>
                  <a:pt x="20096" y="20096"/>
                </a:moveTo>
                <a:lnTo>
                  <a:pt x="7737" y="20096"/>
                </a:lnTo>
                <a:lnTo>
                  <a:pt x="7737" y="7737"/>
                </a:lnTo>
                <a:lnTo>
                  <a:pt x="20096" y="7737"/>
                </a:lnTo>
                <a:lnTo>
                  <a:pt x="20096" y="20096"/>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624" name="Freeform 98"/>
          <p:cNvSpPr/>
          <p:nvPr/>
        </p:nvSpPr>
        <p:spPr>
          <a:xfrm>
            <a:off x="860976" y="7637805"/>
            <a:ext cx="616744" cy="629655"/>
          </a:xfrm>
          <a:custGeom>
            <a:avLst/>
            <a:gdLst/>
            <a:ahLst/>
            <a:cxnLst>
              <a:cxn ang="0">
                <a:pos x="wd2" y="hd2"/>
              </a:cxn>
              <a:cxn ang="5400000">
                <a:pos x="wd2" y="hd2"/>
              </a:cxn>
              <a:cxn ang="10800000">
                <a:pos x="wd2" y="hd2"/>
              </a:cxn>
              <a:cxn ang="16200000">
                <a:pos x="wd2" y="hd2"/>
              </a:cxn>
            </a:cxnLst>
            <a:rect l="0" t="0" r="r" b="b"/>
            <a:pathLst>
              <a:path w="20559" h="20989" extrusionOk="0">
                <a:moveTo>
                  <a:pt x="6597" y="20989"/>
                </a:moveTo>
                <a:cubicBezTo>
                  <a:pt x="15760" y="20989"/>
                  <a:pt x="15760" y="20989"/>
                  <a:pt x="15760" y="20989"/>
                </a:cubicBezTo>
                <a:cubicBezTo>
                  <a:pt x="15760" y="20989"/>
                  <a:pt x="19360" y="11825"/>
                  <a:pt x="20342" y="8880"/>
                </a:cubicBezTo>
                <a:cubicBezTo>
                  <a:pt x="21324" y="5934"/>
                  <a:pt x="18706" y="5280"/>
                  <a:pt x="17724" y="7898"/>
                </a:cubicBezTo>
                <a:cubicBezTo>
                  <a:pt x="17069" y="9862"/>
                  <a:pt x="16415" y="10189"/>
                  <a:pt x="16415" y="10189"/>
                </a:cubicBezTo>
                <a:cubicBezTo>
                  <a:pt x="16415" y="10189"/>
                  <a:pt x="15433" y="10189"/>
                  <a:pt x="15760" y="9207"/>
                </a:cubicBezTo>
                <a:cubicBezTo>
                  <a:pt x="15760" y="7571"/>
                  <a:pt x="16088" y="5607"/>
                  <a:pt x="16742" y="2662"/>
                </a:cubicBezTo>
                <a:cubicBezTo>
                  <a:pt x="17069" y="1025"/>
                  <a:pt x="14124" y="698"/>
                  <a:pt x="13797" y="2334"/>
                </a:cubicBezTo>
                <a:cubicBezTo>
                  <a:pt x="13797" y="3644"/>
                  <a:pt x="13142" y="7571"/>
                  <a:pt x="12815" y="8553"/>
                </a:cubicBezTo>
                <a:cubicBezTo>
                  <a:pt x="12815" y="9534"/>
                  <a:pt x="11833" y="10189"/>
                  <a:pt x="11506" y="7898"/>
                </a:cubicBezTo>
                <a:cubicBezTo>
                  <a:pt x="11506" y="6589"/>
                  <a:pt x="11506" y="4298"/>
                  <a:pt x="11506" y="1353"/>
                </a:cubicBezTo>
                <a:cubicBezTo>
                  <a:pt x="11506" y="-611"/>
                  <a:pt x="8233" y="-284"/>
                  <a:pt x="8233" y="1353"/>
                </a:cubicBezTo>
                <a:cubicBezTo>
                  <a:pt x="8233" y="2662"/>
                  <a:pt x="8560" y="7898"/>
                  <a:pt x="8560" y="8880"/>
                </a:cubicBezTo>
                <a:cubicBezTo>
                  <a:pt x="8560" y="9862"/>
                  <a:pt x="7906" y="10189"/>
                  <a:pt x="7251" y="8880"/>
                </a:cubicBezTo>
                <a:cubicBezTo>
                  <a:pt x="6597" y="7244"/>
                  <a:pt x="5942" y="5607"/>
                  <a:pt x="5288" y="3971"/>
                </a:cubicBezTo>
                <a:cubicBezTo>
                  <a:pt x="4633" y="2007"/>
                  <a:pt x="2015" y="3316"/>
                  <a:pt x="2669" y="4953"/>
                </a:cubicBezTo>
                <a:cubicBezTo>
                  <a:pt x="2997" y="6262"/>
                  <a:pt x="4306" y="9207"/>
                  <a:pt x="5288" y="11171"/>
                </a:cubicBezTo>
                <a:cubicBezTo>
                  <a:pt x="5615" y="12480"/>
                  <a:pt x="6269" y="14771"/>
                  <a:pt x="4960" y="13462"/>
                </a:cubicBezTo>
                <a:cubicBezTo>
                  <a:pt x="3651" y="12807"/>
                  <a:pt x="3324" y="11825"/>
                  <a:pt x="2015" y="11171"/>
                </a:cubicBezTo>
                <a:cubicBezTo>
                  <a:pt x="1033" y="10189"/>
                  <a:pt x="-276" y="12153"/>
                  <a:pt x="51" y="12480"/>
                </a:cubicBezTo>
                <a:cubicBezTo>
                  <a:pt x="1360" y="13789"/>
                  <a:pt x="2997" y="16080"/>
                  <a:pt x="4306" y="18044"/>
                </a:cubicBezTo>
                <a:cubicBezTo>
                  <a:pt x="5288" y="19353"/>
                  <a:pt x="6597" y="20989"/>
                  <a:pt x="6597" y="20989"/>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30" name="Group 182"/>
          <p:cNvGrpSpPr/>
          <p:nvPr/>
        </p:nvGrpSpPr>
        <p:grpSpPr>
          <a:xfrm>
            <a:off x="2503664" y="7589095"/>
            <a:ext cx="1031717" cy="708745"/>
            <a:chOff x="0" y="0"/>
            <a:chExt cx="1031715" cy="708743"/>
          </a:xfrm>
        </p:grpSpPr>
        <p:sp>
          <p:nvSpPr>
            <p:cNvPr id="1625" name="Freeform 119"/>
            <p:cNvSpPr/>
            <p:nvPr/>
          </p:nvSpPr>
          <p:spPr>
            <a:xfrm>
              <a:off x="130087" y="130087"/>
              <a:ext cx="296111" cy="269144"/>
            </a:xfrm>
            <a:custGeom>
              <a:avLst/>
              <a:gdLst/>
              <a:ahLst/>
              <a:cxnLst>
                <a:cxn ang="0">
                  <a:pos x="wd2" y="hd2"/>
                </a:cxn>
                <a:cxn ang="5400000">
                  <a:pos x="wd2" y="hd2"/>
                </a:cxn>
                <a:cxn ang="10800000">
                  <a:pos x="wd2" y="hd2"/>
                </a:cxn>
                <a:cxn ang="16200000">
                  <a:pos x="wd2" y="hd2"/>
                </a:cxn>
              </a:cxnLst>
              <a:rect l="0" t="0" r="r" b="b"/>
              <a:pathLst>
                <a:path w="20968" h="21600" extrusionOk="0">
                  <a:moveTo>
                    <a:pt x="20463" y="21600"/>
                  </a:moveTo>
                  <a:cubicBezTo>
                    <a:pt x="20463" y="21600"/>
                    <a:pt x="21600" y="19059"/>
                    <a:pt x="20463" y="17788"/>
                  </a:cubicBezTo>
                  <a:cubicBezTo>
                    <a:pt x="20463" y="17788"/>
                    <a:pt x="18189" y="16518"/>
                    <a:pt x="15916" y="15247"/>
                  </a:cubicBezTo>
                  <a:cubicBezTo>
                    <a:pt x="13642" y="13976"/>
                    <a:pt x="13642" y="13976"/>
                    <a:pt x="13642" y="13976"/>
                  </a:cubicBezTo>
                  <a:cubicBezTo>
                    <a:pt x="13642" y="11435"/>
                    <a:pt x="13642" y="11435"/>
                    <a:pt x="13642" y="11435"/>
                  </a:cubicBezTo>
                  <a:cubicBezTo>
                    <a:pt x="13642" y="11435"/>
                    <a:pt x="13642" y="11435"/>
                    <a:pt x="13642" y="8894"/>
                  </a:cubicBezTo>
                  <a:cubicBezTo>
                    <a:pt x="14779" y="8894"/>
                    <a:pt x="14779" y="8894"/>
                    <a:pt x="14779" y="7624"/>
                  </a:cubicBezTo>
                  <a:cubicBezTo>
                    <a:pt x="14779" y="7624"/>
                    <a:pt x="14779" y="6353"/>
                    <a:pt x="14779" y="6353"/>
                  </a:cubicBezTo>
                  <a:cubicBezTo>
                    <a:pt x="14779" y="5082"/>
                    <a:pt x="14779" y="3812"/>
                    <a:pt x="14779" y="3812"/>
                  </a:cubicBezTo>
                  <a:cubicBezTo>
                    <a:pt x="14779" y="1271"/>
                    <a:pt x="12505" y="0"/>
                    <a:pt x="10232" y="0"/>
                  </a:cubicBezTo>
                  <a:cubicBezTo>
                    <a:pt x="7958" y="0"/>
                    <a:pt x="6821" y="1271"/>
                    <a:pt x="6821" y="3812"/>
                  </a:cubicBezTo>
                  <a:cubicBezTo>
                    <a:pt x="6821" y="3812"/>
                    <a:pt x="6821" y="5082"/>
                    <a:pt x="6821" y="6353"/>
                  </a:cubicBezTo>
                  <a:cubicBezTo>
                    <a:pt x="5684" y="6353"/>
                    <a:pt x="5684" y="7624"/>
                    <a:pt x="5684" y="7624"/>
                  </a:cubicBezTo>
                  <a:cubicBezTo>
                    <a:pt x="5684" y="8894"/>
                    <a:pt x="6821" y="8894"/>
                    <a:pt x="6821" y="8894"/>
                  </a:cubicBezTo>
                  <a:cubicBezTo>
                    <a:pt x="6821" y="11435"/>
                    <a:pt x="7958" y="11435"/>
                    <a:pt x="7958" y="11435"/>
                  </a:cubicBezTo>
                  <a:cubicBezTo>
                    <a:pt x="7958" y="13976"/>
                    <a:pt x="7958" y="13976"/>
                    <a:pt x="7958" y="13976"/>
                  </a:cubicBezTo>
                  <a:cubicBezTo>
                    <a:pt x="7958" y="13976"/>
                    <a:pt x="6821" y="13976"/>
                    <a:pt x="5684" y="15247"/>
                  </a:cubicBezTo>
                  <a:cubicBezTo>
                    <a:pt x="3411" y="16518"/>
                    <a:pt x="1137" y="17788"/>
                    <a:pt x="0" y="17788"/>
                  </a:cubicBezTo>
                  <a:cubicBezTo>
                    <a:pt x="0" y="19059"/>
                    <a:pt x="0" y="21600"/>
                    <a:pt x="0" y="21600"/>
                  </a:cubicBezTo>
                  <a:lnTo>
                    <a:pt x="20463"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6" name="Rectangle 120"/>
            <p:cNvSpPr/>
            <p:nvPr/>
          </p:nvSpPr>
          <p:spPr>
            <a:xfrm>
              <a:off x="515859" y="130087"/>
              <a:ext cx="255685" cy="628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7" name="Rectangle 121"/>
            <p:cNvSpPr/>
            <p:nvPr/>
          </p:nvSpPr>
          <p:spPr>
            <a:xfrm>
              <a:off x="515859" y="255687"/>
              <a:ext cx="385773" cy="6728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8" name="Rectangle 122"/>
            <p:cNvSpPr/>
            <p:nvPr/>
          </p:nvSpPr>
          <p:spPr>
            <a:xfrm>
              <a:off x="515859" y="385772"/>
              <a:ext cx="322971" cy="6280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29" name="Freeform 123"/>
            <p:cNvSpPr/>
            <p:nvPr/>
          </p:nvSpPr>
          <p:spPr>
            <a:xfrm>
              <a:off x="0" y="0"/>
              <a:ext cx="1031716" cy="7087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21600" y="21600"/>
                    <a:pt x="21600" y="21600"/>
                    <a:pt x="21600" y="21600"/>
                  </a:cubicBezTo>
                  <a:cubicBezTo>
                    <a:pt x="21600" y="0"/>
                    <a:pt x="21600" y="0"/>
                    <a:pt x="21600" y="0"/>
                  </a:cubicBezTo>
                  <a:lnTo>
                    <a:pt x="0" y="0"/>
                  </a:lnTo>
                  <a:close/>
                  <a:moveTo>
                    <a:pt x="20250" y="19636"/>
                  </a:moveTo>
                  <a:cubicBezTo>
                    <a:pt x="17550" y="19636"/>
                    <a:pt x="17550" y="19636"/>
                    <a:pt x="17550" y="19636"/>
                  </a:cubicBezTo>
                  <a:cubicBezTo>
                    <a:pt x="17550" y="19145"/>
                    <a:pt x="17550" y="19145"/>
                    <a:pt x="17550" y="18655"/>
                  </a:cubicBezTo>
                  <a:cubicBezTo>
                    <a:pt x="17550" y="17182"/>
                    <a:pt x="16537" y="15709"/>
                    <a:pt x="15525" y="15709"/>
                  </a:cubicBezTo>
                  <a:cubicBezTo>
                    <a:pt x="14512" y="15709"/>
                    <a:pt x="13500" y="17182"/>
                    <a:pt x="13500" y="18655"/>
                  </a:cubicBezTo>
                  <a:cubicBezTo>
                    <a:pt x="13500" y="19145"/>
                    <a:pt x="13500" y="19145"/>
                    <a:pt x="13500" y="19636"/>
                  </a:cubicBezTo>
                  <a:cubicBezTo>
                    <a:pt x="8100" y="19636"/>
                    <a:pt x="8100" y="19636"/>
                    <a:pt x="8100" y="19636"/>
                  </a:cubicBezTo>
                  <a:cubicBezTo>
                    <a:pt x="8100" y="19145"/>
                    <a:pt x="8100" y="19145"/>
                    <a:pt x="8100" y="18655"/>
                  </a:cubicBezTo>
                  <a:cubicBezTo>
                    <a:pt x="8100" y="17182"/>
                    <a:pt x="7088" y="15709"/>
                    <a:pt x="6075" y="15709"/>
                  </a:cubicBezTo>
                  <a:cubicBezTo>
                    <a:pt x="5063" y="15709"/>
                    <a:pt x="4050" y="17182"/>
                    <a:pt x="4050" y="18655"/>
                  </a:cubicBezTo>
                  <a:cubicBezTo>
                    <a:pt x="4050" y="19145"/>
                    <a:pt x="4050" y="19145"/>
                    <a:pt x="4050" y="19636"/>
                  </a:cubicBezTo>
                  <a:cubicBezTo>
                    <a:pt x="1350" y="19636"/>
                    <a:pt x="1350" y="19636"/>
                    <a:pt x="1350" y="19636"/>
                  </a:cubicBezTo>
                  <a:cubicBezTo>
                    <a:pt x="1350" y="1964"/>
                    <a:pt x="1350" y="1964"/>
                    <a:pt x="1350" y="1964"/>
                  </a:cubicBezTo>
                  <a:cubicBezTo>
                    <a:pt x="20250" y="1964"/>
                    <a:pt x="20250" y="1964"/>
                    <a:pt x="20250" y="1964"/>
                  </a:cubicBezTo>
                  <a:lnTo>
                    <a:pt x="20250" y="1963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33" name="Group 188"/>
          <p:cNvGrpSpPr/>
          <p:nvPr/>
        </p:nvGrpSpPr>
        <p:grpSpPr>
          <a:xfrm>
            <a:off x="10979187" y="7609875"/>
            <a:ext cx="503621" cy="667189"/>
            <a:chOff x="0" y="0"/>
            <a:chExt cx="503619" cy="667188"/>
          </a:xfrm>
        </p:grpSpPr>
        <p:sp>
          <p:nvSpPr>
            <p:cNvPr id="1631" name="Freeform 23"/>
            <p:cNvSpPr/>
            <p:nvPr/>
          </p:nvSpPr>
          <p:spPr>
            <a:xfrm>
              <a:off x="124828" y="120524"/>
              <a:ext cx="251812" cy="24965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50" y="21600"/>
                    <a:pt x="21600" y="16650"/>
                    <a:pt x="21600" y="10800"/>
                  </a:cubicBezTo>
                  <a:cubicBezTo>
                    <a:pt x="21600" y="4950"/>
                    <a:pt x="16650" y="0"/>
                    <a:pt x="10800" y="0"/>
                  </a:cubicBezTo>
                  <a:cubicBezTo>
                    <a:pt x="4950" y="0"/>
                    <a:pt x="0" y="4950"/>
                    <a:pt x="0" y="10800"/>
                  </a:cubicBezTo>
                  <a:cubicBezTo>
                    <a:pt x="0" y="16650"/>
                    <a:pt x="4950" y="21600"/>
                    <a:pt x="10800" y="21600"/>
                  </a:cubicBezTo>
                  <a:close/>
                  <a:moveTo>
                    <a:pt x="10800" y="1800"/>
                  </a:moveTo>
                  <a:cubicBezTo>
                    <a:pt x="15750" y="1800"/>
                    <a:pt x="19800" y="5850"/>
                    <a:pt x="19800" y="10800"/>
                  </a:cubicBezTo>
                  <a:cubicBezTo>
                    <a:pt x="19800" y="15750"/>
                    <a:pt x="15750" y="19800"/>
                    <a:pt x="10800" y="19800"/>
                  </a:cubicBezTo>
                  <a:cubicBezTo>
                    <a:pt x="5850" y="19800"/>
                    <a:pt x="1800" y="15750"/>
                    <a:pt x="1800" y="10800"/>
                  </a:cubicBezTo>
                  <a:cubicBezTo>
                    <a:pt x="1800" y="5850"/>
                    <a:pt x="5850" y="1800"/>
                    <a:pt x="10800" y="1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32" name="Freeform 24"/>
            <p:cNvSpPr/>
            <p:nvPr/>
          </p:nvSpPr>
          <p:spPr>
            <a:xfrm>
              <a:off x="-1" y="-1"/>
              <a:ext cx="503621" cy="66719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50" y="0"/>
                    <a:pt x="0" y="3544"/>
                    <a:pt x="0" y="8100"/>
                  </a:cubicBezTo>
                  <a:cubicBezTo>
                    <a:pt x="0" y="12825"/>
                    <a:pt x="5400" y="17719"/>
                    <a:pt x="9225" y="21094"/>
                  </a:cubicBezTo>
                  <a:cubicBezTo>
                    <a:pt x="9450" y="21094"/>
                    <a:pt x="9900" y="21600"/>
                    <a:pt x="10800" y="21600"/>
                  </a:cubicBezTo>
                  <a:cubicBezTo>
                    <a:pt x="10800" y="21600"/>
                    <a:pt x="10800" y="21600"/>
                    <a:pt x="10800" y="21600"/>
                  </a:cubicBezTo>
                  <a:cubicBezTo>
                    <a:pt x="11700" y="21600"/>
                    <a:pt x="12150" y="21094"/>
                    <a:pt x="12150" y="21094"/>
                  </a:cubicBezTo>
                  <a:cubicBezTo>
                    <a:pt x="16200" y="17719"/>
                    <a:pt x="21600" y="12825"/>
                    <a:pt x="21600" y="8100"/>
                  </a:cubicBezTo>
                  <a:cubicBezTo>
                    <a:pt x="21600" y="3544"/>
                    <a:pt x="16650" y="0"/>
                    <a:pt x="10800" y="0"/>
                  </a:cubicBezTo>
                  <a:close/>
                  <a:moveTo>
                    <a:pt x="10800" y="20250"/>
                  </a:moveTo>
                  <a:cubicBezTo>
                    <a:pt x="10800" y="20250"/>
                    <a:pt x="10800" y="20250"/>
                    <a:pt x="10800" y="20250"/>
                  </a:cubicBezTo>
                  <a:cubicBezTo>
                    <a:pt x="10800" y="20250"/>
                    <a:pt x="10800" y="20250"/>
                    <a:pt x="10575" y="20081"/>
                  </a:cubicBezTo>
                  <a:cubicBezTo>
                    <a:pt x="7425" y="17381"/>
                    <a:pt x="1800" y="12488"/>
                    <a:pt x="1800" y="8100"/>
                  </a:cubicBezTo>
                  <a:cubicBezTo>
                    <a:pt x="1800" y="4387"/>
                    <a:pt x="5850" y="1350"/>
                    <a:pt x="10800" y="1350"/>
                  </a:cubicBezTo>
                  <a:cubicBezTo>
                    <a:pt x="15750" y="1350"/>
                    <a:pt x="19800" y="4387"/>
                    <a:pt x="19800" y="8100"/>
                  </a:cubicBezTo>
                  <a:cubicBezTo>
                    <a:pt x="19800" y="12488"/>
                    <a:pt x="14175" y="17381"/>
                    <a:pt x="10800" y="202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634" name="Freeform 28"/>
          <p:cNvSpPr/>
          <p:nvPr/>
        </p:nvSpPr>
        <p:spPr>
          <a:xfrm>
            <a:off x="22869404" y="7603152"/>
            <a:ext cx="680696" cy="680633"/>
          </a:xfrm>
          <a:custGeom>
            <a:avLst/>
            <a:gdLst/>
            <a:ahLst/>
            <a:cxnLst>
              <a:cxn ang="0">
                <a:pos x="wd2" y="hd2"/>
              </a:cxn>
              <a:cxn ang="5400000">
                <a:pos x="wd2" y="hd2"/>
              </a:cxn>
              <a:cxn ang="10800000">
                <a:pos x="wd2" y="hd2"/>
              </a:cxn>
              <a:cxn ang="16200000">
                <a:pos x="wd2" y="hd2"/>
              </a:cxn>
            </a:cxnLst>
            <a:rect l="0" t="0" r="r" b="b"/>
            <a:pathLst>
              <a:path w="21376" h="21600" extrusionOk="0">
                <a:moveTo>
                  <a:pt x="20788" y="19129"/>
                </a:moveTo>
                <a:cubicBezTo>
                  <a:pt x="20642" y="19047"/>
                  <a:pt x="18213" y="17427"/>
                  <a:pt x="14586" y="16642"/>
                </a:cubicBezTo>
                <a:cubicBezTo>
                  <a:pt x="15914" y="14924"/>
                  <a:pt x="16772" y="12649"/>
                  <a:pt x="17128" y="11111"/>
                </a:cubicBezTo>
                <a:cubicBezTo>
                  <a:pt x="17630" y="9000"/>
                  <a:pt x="17436" y="4876"/>
                  <a:pt x="15428" y="2307"/>
                </a:cubicBezTo>
                <a:cubicBezTo>
                  <a:pt x="14262" y="802"/>
                  <a:pt x="12611" y="0"/>
                  <a:pt x="10684" y="0"/>
                </a:cubicBezTo>
                <a:cubicBezTo>
                  <a:pt x="8757" y="0"/>
                  <a:pt x="7106" y="802"/>
                  <a:pt x="5940" y="2307"/>
                </a:cubicBezTo>
                <a:cubicBezTo>
                  <a:pt x="3932" y="4876"/>
                  <a:pt x="3738" y="9000"/>
                  <a:pt x="4240" y="11111"/>
                </a:cubicBezTo>
                <a:cubicBezTo>
                  <a:pt x="4612" y="12649"/>
                  <a:pt x="5454" y="14924"/>
                  <a:pt x="6782" y="16642"/>
                </a:cubicBezTo>
                <a:cubicBezTo>
                  <a:pt x="3171" y="17427"/>
                  <a:pt x="726" y="19047"/>
                  <a:pt x="596" y="19129"/>
                </a:cubicBezTo>
                <a:cubicBezTo>
                  <a:pt x="94" y="19456"/>
                  <a:pt x="-116" y="20078"/>
                  <a:pt x="62" y="20651"/>
                </a:cubicBezTo>
                <a:cubicBezTo>
                  <a:pt x="224" y="21224"/>
                  <a:pt x="742" y="21600"/>
                  <a:pt x="1341" y="21600"/>
                </a:cubicBezTo>
                <a:cubicBezTo>
                  <a:pt x="20043" y="21600"/>
                  <a:pt x="20043" y="21600"/>
                  <a:pt x="20043" y="21600"/>
                </a:cubicBezTo>
                <a:cubicBezTo>
                  <a:pt x="20626" y="21600"/>
                  <a:pt x="21144" y="21224"/>
                  <a:pt x="21322" y="20651"/>
                </a:cubicBezTo>
                <a:cubicBezTo>
                  <a:pt x="21484" y="20078"/>
                  <a:pt x="21274" y="19456"/>
                  <a:pt x="20788" y="19129"/>
                </a:cubicBezTo>
                <a:close/>
                <a:moveTo>
                  <a:pt x="13534" y="15791"/>
                </a:moveTo>
                <a:cubicBezTo>
                  <a:pt x="13323" y="16085"/>
                  <a:pt x="13323" y="16085"/>
                  <a:pt x="13323" y="16085"/>
                </a:cubicBezTo>
                <a:cubicBezTo>
                  <a:pt x="11720" y="17935"/>
                  <a:pt x="9648" y="17935"/>
                  <a:pt x="8061" y="16085"/>
                </a:cubicBezTo>
                <a:cubicBezTo>
                  <a:pt x="7834" y="15791"/>
                  <a:pt x="7834" y="15791"/>
                  <a:pt x="7834" y="15791"/>
                </a:cubicBezTo>
                <a:cubicBezTo>
                  <a:pt x="5972" y="13418"/>
                  <a:pt x="5049" y="10260"/>
                  <a:pt x="5454" y="7265"/>
                </a:cubicBezTo>
                <a:cubicBezTo>
                  <a:pt x="5810" y="4369"/>
                  <a:pt x="7446" y="1358"/>
                  <a:pt x="10684" y="1358"/>
                </a:cubicBezTo>
                <a:cubicBezTo>
                  <a:pt x="13922" y="1358"/>
                  <a:pt x="15558" y="4369"/>
                  <a:pt x="15930" y="7265"/>
                </a:cubicBezTo>
                <a:cubicBezTo>
                  <a:pt x="16319" y="10260"/>
                  <a:pt x="15396" y="13418"/>
                  <a:pt x="13534" y="15791"/>
                </a:cubicBezTo>
                <a:close/>
                <a:moveTo>
                  <a:pt x="1341" y="20258"/>
                </a:moveTo>
                <a:cubicBezTo>
                  <a:pt x="1422" y="20193"/>
                  <a:pt x="3689" y="18687"/>
                  <a:pt x="7073" y="17951"/>
                </a:cubicBezTo>
                <a:cubicBezTo>
                  <a:pt x="8725" y="17591"/>
                  <a:pt x="8725" y="17591"/>
                  <a:pt x="8725" y="17591"/>
                </a:cubicBezTo>
                <a:cubicBezTo>
                  <a:pt x="9324" y="17984"/>
                  <a:pt x="9972" y="18229"/>
                  <a:pt x="10684" y="18229"/>
                </a:cubicBezTo>
                <a:cubicBezTo>
                  <a:pt x="11396" y="18229"/>
                  <a:pt x="12060" y="17984"/>
                  <a:pt x="12643" y="17591"/>
                </a:cubicBezTo>
                <a:cubicBezTo>
                  <a:pt x="14311" y="17951"/>
                  <a:pt x="14311" y="17951"/>
                  <a:pt x="14311" y="17951"/>
                </a:cubicBezTo>
                <a:cubicBezTo>
                  <a:pt x="17663" y="18687"/>
                  <a:pt x="19913" y="20176"/>
                  <a:pt x="20043" y="20258"/>
                </a:cubicBezTo>
                <a:lnTo>
                  <a:pt x="1341" y="20258"/>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39" name="Group 192"/>
          <p:cNvGrpSpPr/>
          <p:nvPr/>
        </p:nvGrpSpPr>
        <p:grpSpPr>
          <a:xfrm>
            <a:off x="15146239" y="7567231"/>
            <a:ext cx="828677" cy="752477"/>
            <a:chOff x="0" y="0"/>
            <a:chExt cx="828675" cy="752476"/>
          </a:xfrm>
        </p:grpSpPr>
        <p:sp>
          <p:nvSpPr>
            <p:cNvPr id="1635" name="Freeform 6"/>
            <p:cNvSpPr/>
            <p:nvPr/>
          </p:nvSpPr>
          <p:spPr>
            <a:xfrm>
              <a:off x="0" y="-1"/>
              <a:ext cx="828676" cy="752478"/>
            </a:xfrm>
            <a:custGeom>
              <a:avLst/>
              <a:gdLst/>
              <a:ahLst/>
              <a:cxnLst>
                <a:cxn ang="0">
                  <a:pos x="wd2" y="hd2"/>
                </a:cxn>
                <a:cxn ang="5400000">
                  <a:pos x="wd2" y="hd2"/>
                </a:cxn>
                <a:cxn ang="10800000">
                  <a:pos x="wd2" y="hd2"/>
                </a:cxn>
                <a:cxn ang="16200000">
                  <a:pos x="wd2" y="hd2"/>
                </a:cxn>
              </a:cxnLst>
              <a:rect l="0" t="0" r="r" b="b"/>
              <a:pathLst>
                <a:path w="21600" h="21600" extrusionOk="0">
                  <a:moveTo>
                    <a:pt x="16887" y="21600"/>
                  </a:moveTo>
                  <a:cubicBezTo>
                    <a:pt x="16691" y="21600"/>
                    <a:pt x="16691" y="21600"/>
                    <a:pt x="16495" y="21600"/>
                  </a:cubicBezTo>
                  <a:cubicBezTo>
                    <a:pt x="13942" y="19837"/>
                    <a:pt x="13942" y="19837"/>
                    <a:pt x="13942" y="19837"/>
                  </a:cubicBezTo>
                  <a:cubicBezTo>
                    <a:pt x="12764" y="20057"/>
                    <a:pt x="11585" y="20278"/>
                    <a:pt x="10211" y="20278"/>
                  </a:cubicBezTo>
                  <a:cubicBezTo>
                    <a:pt x="4124" y="20278"/>
                    <a:pt x="0" y="16090"/>
                    <a:pt x="0" y="10139"/>
                  </a:cubicBezTo>
                  <a:cubicBezTo>
                    <a:pt x="0" y="4188"/>
                    <a:pt x="4320" y="0"/>
                    <a:pt x="10211" y="0"/>
                  </a:cubicBezTo>
                  <a:cubicBezTo>
                    <a:pt x="16691" y="0"/>
                    <a:pt x="21600" y="4408"/>
                    <a:pt x="21600" y="10139"/>
                  </a:cubicBezTo>
                  <a:cubicBezTo>
                    <a:pt x="21600" y="13224"/>
                    <a:pt x="20225" y="15869"/>
                    <a:pt x="17673" y="17853"/>
                  </a:cubicBezTo>
                  <a:cubicBezTo>
                    <a:pt x="17673" y="20498"/>
                    <a:pt x="17673" y="20498"/>
                    <a:pt x="17673" y="20498"/>
                  </a:cubicBezTo>
                  <a:cubicBezTo>
                    <a:pt x="17673" y="20718"/>
                    <a:pt x="17673" y="20718"/>
                    <a:pt x="17673" y="20718"/>
                  </a:cubicBezTo>
                  <a:cubicBezTo>
                    <a:pt x="17673" y="21159"/>
                    <a:pt x="17280" y="21600"/>
                    <a:pt x="16887" y="21600"/>
                  </a:cubicBezTo>
                  <a:cubicBezTo>
                    <a:pt x="16887" y="21600"/>
                    <a:pt x="16887" y="21600"/>
                    <a:pt x="16887" y="21600"/>
                  </a:cubicBezTo>
                  <a:close/>
                  <a:moveTo>
                    <a:pt x="13942" y="17853"/>
                  </a:moveTo>
                  <a:cubicBezTo>
                    <a:pt x="14138" y="17853"/>
                    <a:pt x="14335" y="18073"/>
                    <a:pt x="14335" y="18073"/>
                  </a:cubicBezTo>
                  <a:cubicBezTo>
                    <a:pt x="16102" y="19176"/>
                    <a:pt x="16102" y="19176"/>
                    <a:pt x="16102" y="19176"/>
                  </a:cubicBezTo>
                  <a:cubicBezTo>
                    <a:pt x="16102" y="17412"/>
                    <a:pt x="16102" y="17412"/>
                    <a:pt x="16102" y="17412"/>
                  </a:cubicBezTo>
                  <a:cubicBezTo>
                    <a:pt x="16102" y="17192"/>
                    <a:pt x="16298" y="16751"/>
                    <a:pt x="16495" y="16751"/>
                  </a:cubicBezTo>
                  <a:cubicBezTo>
                    <a:pt x="18851" y="14988"/>
                    <a:pt x="20029" y="12784"/>
                    <a:pt x="20029" y="10139"/>
                  </a:cubicBezTo>
                  <a:cubicBezTo>
                    <a:pt x="20029" y="5510"/>
                    <a:pt x="15709" y="1763"/>
                    <a:pt x="10211" y="1763"/>
                  </a:cubicBezTo>
                  <a:cubicBezTo>
                    <a:pt x="5105" y="1763"/>
                    <a:pt x="1571" y="5290"/>
                    <a:pt x="1571" y="10139"/>
                  </a:cubicBezTo>
                  <a:cubicBezTo>
                    <a:pt x="1571" y="14988"/>
                    <a:pt x="5105" y="18514"/>
                    <a:pt x="10211" y="18514"/>
                  </a:cubicBezTo>
                  <a:cubicBezTo>
                    <a:pt x="11389" y="18514"/>
                    <a:pt x="12567" y="18294"/>
                    <a:pt x="13745" y="18073"/>
                  </a:cubicBezTo>
                  <a:cubicBezTo>
                    <a:pt x="13745" y="18073"/>
                    <a:pt x="13942" y="17853"/>
                    <a:pt x="13942" y="1785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36" name="Freeform 7"/>
            <p:cNvSpPr/>
            <p:nvPr/>
          </p:nvSpPr>
          <p:spPr>
            <a:xfrm>
              <a:off x="165100" y="292100"/>
              <a:ext cx="130176" cy="136527"/>
            </a:xfrm>
            <a:custGeom>
              <a:avLst/>
              <a:gdLst/>
              <a:ahLst/>
              <a:cxnLst>
                <a:cxn ang="0">
                  <a:pos x="wd2" y="hd2"/>
                </a:cxn>
                <a:cxn ang="5400000">
                  <a:pos x="wd2" y="hd2"/>
                </a:cxn>
                <a:cxn ang="10800000">
                  <a:pos x="wd2" y="hd2"/>
                </a:cxn>
                <a:cxn ang="16200000">
                  <a:pos x="wd2" y="hd2"/>
                </a:cxn>
              </a:cxnLst>
              <a:rect l="0" t="0" r="r" b="b"/>
              <a:pathLst>
                <a:path w="21600" h="21600" extrusionOk="0">
                  <a:moveTo>
                    <a:pt x="11435" y="21600"/>
                  </a:moveTo>
                  <a:cubicBezTo>
                    <a:pt x="5082" y="21600"/>
                    <a:pt x="0" y="16800"/>
                    <a:pt x="0" y="10800"/>
                  </a:cubicBezTo>
                  <a:cubicBezTo>
                    <a:pt x="0" y="4800"/>
                    <a:pt x="5082" y="0"/>
                    <a:pt x="11435" y="0"/>
                  </a:cubicBezTo>
                  <a:cubicBezTo>
                    <a:pt x="16518" y="0"/>
                    <a:pt x="21600" y="4800"/>
                    <a:pt x="21600" y="10800"/>
                  </a:cubicBezTo>
                  <a:cubicBezTo>
                    <a:pt x="21600" y="16800"/>
                    <a:pt x="16518" y="21600"/>
                    <a:pt x="11435" y="21600"/>
                  </a:cubicBezTo>
                  <a:close/>
                  <a:moveTo>
                    <a:pt x="11435" y="4800"/>
                  </a:moveTo>
                  <a:cubicBezTo>
                    <a:pt x="7624" y="4800"/>
                    <a:pt x="5082" y="7200"/>
                    <a:pt x="5082" y="10800"/>
                  </a:cubicBezTo>
                  <a:cubicBezTo>
                    <a:pt x="5082" y="14400"/>
                    <a:pt x="7624" y="16800"/>
                    <a:pt x="11435" y="16800"/>
                  </a:cubicBezTo>
                  <a:cubicBezTo>
                    <a:pt x="13976" y="16800"/>
                    <a:pt x="16518" y="14400"/>
                    <a:pt x="16518" y="10800"/>
                  </a:cubicBezTo>
                  <a:cubicBezTo>
                    <a:pt x="16518" y="7200"/>
                    <a:pt x="13976" y="4800"/>
                    <a:pt x="11435" y="4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37" name="Freeform 8"/>
            <p:cNvSpPr/>
            <p:nvPr/>
          </p:nvSpPr>
          <p:spPr>
            <a:xfrm>
              <a:off x="339723" y="292100"/>
              <a:ext cx="136527" cy="1365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0" y="21600"/>
                    <a:pt x="0" y="16800"/>
                    <a:pt x="0" y="10800"/>
                  </a:cubicBezTo>
                  <a:cubicBezTo>
                    <a:pt x="0" y="4800"/>
                    <a:pt x="4800" y="0"/>
                    <a:pt x="10800" y="0"/>
                  </a:cubicBezTo>
                  <a:cubicBezTo>
                    <a:pt x="16800" y="0"/>
                    <a:pt x="21600" y="4800"/>
                    <a:pt x="21600" y="10800"/>
                  </a:cubicBezTo>
                  <a:cubicBezTo>
                    <a:pt x="21600" y="16800"/>
                    <a:pt x="16800" y="21600"/>
                    <a:pt x="10800" y="21600"/>
                  </a:cubicBezTo>
                  <a:close/>
                  <a:moveTo>
                    <a:pt x="10800" y="4800"/>
                  </a:moveTo>
                  <a:cubicBezTo>
                    <a:pt x="7200" y="4800"/>
                    <a:pt x="4800" y="7200"/>
                    <a:pt x="4800" y="10800"/>
                  </a:cubicBezTo>
                  <a:cubicBezTo>
                    <a:pt x="4800" y="14400"/>
                    <a:pt x="7200" y="16800"/>
                    <a:pt x="10800" y="16800"/>
                  </a:cubicBezTo>
                  <a:cubicBezTo>
                    <a:pt x="13200" y="16800"/>
                    <a:pt x="16800" y="14400"/>
                    <a:pt x="16800" y="10800"/>
                  </a:cubicBezTo>
                  <a:cubicBezTo>
                    <a:pt x="16800" y="7200"/>
                    <a:pt x="13200" y="4800"/>
                    <a:pt x="10800" y="4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38" name="Freeform 9"/>
            <p:cNvSpPr/>
            <p:nvPr/>
          </p:nvSpPr>
          <p:spPr>
            <a:xfrm>
              <a:off x="514350" y="292100"/>
              <a:ext cx="133350" cy="1365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0" y="21600"/>
                    <a:pt x="0" y="16800"/>
                    <a:pt x="0" y="10800"/>
                  </a:cubicBezTo>
                  <a:cubicBezTo>
                    <a:pt x="0" y="4800"/>
                    <a:pt x="4800" y="0"/>
                    <a:pt x="10800" y="0"/>
                  </a:cubicBezTo>
                  <a:cubicBezTo>
                    <a:pt x="16800" y="0"/>
                    <a:pt x="21600" y="4800"/>
                    <a:pt x="21600" y="10800"/>
                  </a:cubicBezTo>
                  <a:cubicBezTo>
                    <a:pt x="21600" y="16800"/>
                    <a:pt x="16800" y="21600"/>
                    <a:pt x="10800" y="21600"/>
                  </a:cubicBezTo>
                  <a:close/>
                  <a:moveTo>
                    <a:pt x="10800" y="4800"/>
                  </a:moveTo>
                  <a:cubicBezTo>
                    <a:pt x="7200" y="4800"/>
                    <a:pt x="4800" y="7200"/>
                    <a:pt x="4800" y="10800"/>
                  </a:cubicBezTo>
                  <a:cubicBezTo>
                    <a:pt x="4800" y="14400"/>
                    <a:pt x="7200" y="16800"/>
                    <a:pt x="10800" y="16800"/>
                  </a:cubicBezTo>
                  <a:cubicBezTo>
                    <a:pt x="13200" y="16800"/>
                    <a:pt x="16800" y="14400"/>
                    <a:pt x="16800" y="10800"/>
                  </a:cubicBezTo>
                  <a:cubicBezTo>
                    <a:pt x="16800" y="7200"/>
                    <a:pt x="13200" y="4800"/>
                    <a:pt x="10800" y="4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42" name="Group 197"/>
          <p:cNvGrpSpPr/>
          <p:nvPr/>
        </p:nvGrpSpPr>
        <p:grpSpPr>
          <a:xfrm>
            <a:off x="6829639" y="12246674"/>
            <a:ext cx="677063" cy="810543"/>
            <a:chOff x="0" y="0"/>
            <a:chExt cx="677062" cy="810541"/>
          </a:xfrm>
        </p:grpSpPr>
        <p:sp>
          <p:nvSpPr>
            <p:cNvPr id="1640" name="Freeform 27"/>
            <p:cNvSpPr/>
            <p:nvPr/>
          </p:nvSpPr>
          <p:spPr>
            <a:xfrm>
              <a:off x="0" y="-1"/>
              <a:ext cx="677063" cy="810543"/>
            </a:xfrm>
            <a:custGeom>
              <a:avLst/>
              <a:gdLst/>
              <a:ahLst/>
              <a:cxnLst>
                <a:cxn ang="0">
                  <a:pos x="wd2" y="hd2"/>
                </a:cxn>
                <a:cxn ang="5400000">
                  <a:pos x="wd2" y="hd2"/>
                </a:cxn>
                <a:cxn ang="10800000">
                  <a:pos x="wd2" y="hd2"/>
                </a:cxn>
                <a:cxn ang="16200000">
                  <a:pos x="wd2" y="hd2"/>
                </a:cxn>
              </a:cxnLst>
              <a:rect l="0" t="0" r="r" b="b"/>
              <a:pathLst>
                <a:path w="21600" h="21534" extrusionOk="0">
                  <a:moveTo>
                    <a:pt x="10800" y="21534"/>
                  </a:moveTo>
                  <a:cubicBezTo>
                    <a:pt x="10694" y="21534"/>
                    <a:pt x="10694" y="21534"/>
                    <a:pt x="10588" y="21534"/>
                  </a:cubicBezTo>
                  <a:cubicBezTo>
                    <a:pt x="1271" y="19330"/>
                    <a:pt x="106" y="14216"/>
                    <a:pt x="0" y="14040"/>
                  </a:cubicBezTo>
                  <a:cubicBezTo>
                    <a:pt x="0" y="14040"/>
                    <a:pt x="0" y="13952"/>
                    <a:pt x="0" y="13952"/>
                  </a:cubicBezTo>
                  <a:cubicBezTo>
                    <a:pt x="0" y="1256"/>
                    <a:pt x="0" y="1256"/>
                    <a:pt x="0" y="1256"/>
                  </a:cubicBezTo>
                  <a:cubicBezTo>
                    <a:pt x="0" y="1080"/>
                    <a:pt x="106" y="816"/>
                    <a:pt x="424" y="727"/>
                  </a:cubicBezTo>
                  <a:cubicBezTo>
                    <a:pt x="635" y="727"/>
                    <a:pt x="953" y="727"/>
                    <a:pt x="1059" y="904"/>
                  </a:cubicBezTo>
                  <a:cubicBezTo>
                    <a:pt x="2224" y="1785"/>
                    <a:pt x="3176" y="2138"/>
                    <a:pt x="4871" y="2138"/>
                  </a:cubicBezTo>
                  <a:cubicBezTo>
                    <a:pt x="6988" y="2138"/>
                    <a:pt x="9212" y="1345"/>
                    <a:pt x="10271" y="198"/>
                  </a:cubicBezTo>
                  <a:cubicBezTo>
                    <a:pt x="10482" y="-66"/>
                    <a:pt x="11012" y="-66"/>
                    <a:pt x="11329" y="198"/>
                  </a:cubicBezTo>
                  <a:cubicBezTo>
                    <a:pt x="12388" y="1345"/>
                    <a:pt x="14612" y="2138"/>
                    <a:pt x="16729" y="2138"/>
                  </a:cubicBezTo>
                  <a:cubicBezTo>
                    <a:pt x="18424" y="2138"/>
                    <a:pt x="19376" y="1785"/>
                    <a:pt x="20541" y="904"/>
                  </a:cubicBezTo>
                  <a:cubicBezTo>
                    <a:pt x="20647" y="727"/>
                    <a:pt x="20965" y="727"/>
                    <a:pt x="21176" y="727"/>
                  </a:cubicBezTo>
                  <a:cubicBezTo>
                    <a:pt x="21494" y="816"/>
                    <a:pt x="21600" y="1080"/>
                    <a:pt x="21600" y="1256"/>
                  </a:cubicBezTo>
                  <a:cubicBezTo>
                    <a:pt x="21600" y="13952"/>
                    <a:pt x="21600" y="13952"/>
                    <a:pt x="21600" y="13952"/>
                  </a:cubicBezTo>
                  <a:cubicBezTo>
                    <a:pt x="21600" y="13952"/>
                    <a:pt x="21600" y="14040"/>
                    <a:pt x="21600" y="14040"/>
                  </a:cubicBezTo>
                  <a:cubicBezTo>
                    <a:pt x="21494" y="14216"/>
                    <a:pt x="20329" y="19330"/>
                    <a:pt x="11012" y="21534"/>
                  </a:cubicBezTo>
                  <a:cubicBezTo>
                    <a:pt x="10906" y="21534"/>
                    <a:pt x="10906" y="21534"/>
                    <a:pt x="10800" y="21534"/>
                  </a:cubicBezTo>
                  <a:close/>
                  <a:moveTo>
                    <a:pt x="1271" y="13864"/>
                  </a:moveTo>
                  <a:cubicBezTo>
                    <a:pt x="1376" y="14393"/>
                    <a:pt x="2647" y="18536"/>
                    <a:pt x="10800" y="20476"/>
                  </a:cubicBezTo>
                  <a:cubicBezTo>
                    <a:pt x="18953" y="18536"/>
                    <a:pt x="20224" y="14393"/>
                    <a:pt x="20329" y="13864"/>
                  </a:cubicBezTo>
                  <a:cubicBezTo>
                    <a:pt x="20329" y="2403"/>
                    <a:pt x="20329" y="2403"/>
                    <a:pt x="20329" y="2403"/>
                  </a:cubicBezTo>
                  <a:cubicBezTo>
                    <a:pt x="19271" y="2932"/>
                    <a:pt x="18212" y="3196"/>
                    <a:pt x="16729" y="3196"/>
                  </a:cubicBezTo>
                  <a:cubicBezTo>
                    <a:pt x="14506" y="3196"/>
                    <a:pt x="12176" y="2403"/>
                    <a:pt x="10800" y="1345"/>
                  </a:cubicBezTo>
                  <a:cubicBezTo>
                    <a:pt x="9424" y="2403"/>
                    <a:pt x="7094" y="3196"/>
                    <a:pt x="4871" y="3196"/>
                  </a:cubicBezTo>
                  <a:cubicBezTo>
                    <a:pt x="3388" y="3196"/>
                    <a:pt x="2329" y="2932"/>
                    <a:pt x="1271" y="2403"/>
                  </a:cubicBezTo>
                  <a:lnTo>
                    <a:pt x="1271" y="1386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41" name="Freeform 28"/>
            <p:cNvSpPr/>
            <p:nvPr/>
          </p:nvSpPr>
          <p:spPr>
            <a:xfrm>
              <a:off x="133192" y="186200"/>
              <a:ext cx="412066" cy="412066"/>
            </a:xfrm>
            <a:custGeom>
              <a:avLst/>
              <a:gdLst/>
              <a:ahLst/>
              <a:cxnLst>
                <a:cxn ang="0">
                  <a:pos x="wd2" y="hd2"/>
                </a:cxn>
                <a:cxn ang="5400000">
                  <a:pos x="wd2" y="hd2"/>
                </a:cxn>
                <a:cxn ang="10800000">
                  <a:pos x="wd2" y="hd2"/>
                </a:cxn>
                <a:cxn ang="16200000">
                  <a:pos x="wd2" y="hd2"/>
                </a:cxn>
              </a:cxnLst>
              <a:rect l="0" t="0" r="r" b="b"/>
              <a:pathLst>
                <a:path w="21600" h="21600" extrusionOk="0">
                  <a:moveTo>
                    <a:pt x="13587" y="21600"/>
                  </a:moveTo>
                  <a:cubicBezTo>
                    <a:pt x="8013" y="21600"/>
                    <a:pt x="8013" y="21600"/>
                    <a:pt x="8013" y="21600"/>
                  </a:cubicBezTo>
                  <a:cubicBezTo>
                    <a:pt x="7490" y="21600"/>
                    <a:pt x="6968" y="21077"/>
                    <a:pt x="6968" y="20555"/>
                  </a:cubicBezTo>
                  <a:cubicBezTo>
                    <a:pt x="6968" y="14632"/>
                    <a:pt x="6968" y="14632"/>
                    <a:pt x="6968" y="14632"/>
                  </a:cubicBezTo>
                  <a:cubicBezTo>
                    <a:pt x="1045" y="14632"/>
                    <a:pt x="1045" y="14632"/>
                    <a:pt x="1045" y="14632"/>
                  </a:cubicBezTo>
                  <a:cubicBezTo>
                    <a:pt x="523" y="14632"/>
                    <a:pt x="0" y="14110"/>
                    <a:pt x="0" y="13587"/>
                  </a:cubicBezTo>
                  <a:cubicBezTo>
                    <a:pt x="0" y="8013"/>
                    <a:pt x="0" y="8013"/>
                    <a:pt x="0" y="8013"/>
                  </a:cubicBezTo>
                  <a:cubicBezTo>
                    <a:pt x="0" y="7490"/>
                    <a:pt x="523" y="6968"/>
                    <a:pt x="1045" y="6968"/>
                  </a:cubicBezTo>
                  <a:cubicBezTo>
                    <a:pt x="6968" y="6968"/>
                    <a:pt x="6968" y="6968"/>
                    <a:pt x="6968" y="6968"/>
                  </a:cubicBezTo>
                  <a:cubicBezTo>
                    <a:pt x="6968" y="1045"/>
                    <a:pt x="6968" y="1045"/>
                    <a:pt x="6968" y="1045"/>
                  </a:cubicBezTo>
                  <a:cubicBezTo>
                    <a:pt x="6968" y="523"/>
                    <a:pt x="7490" y="0"/>
                    <a:pt x="8013" y="0"/>
                  </a:cubicBezTo>
                  <a:cubicBezTo>
                    <a:pt x="13587" y="0"/>
                    <a:pt x="13587" y="0"/>
                    <a:pt x="13587" y="0"/>
                  </a:cubicBezTo>
                  <a:cubicBezTo>
                    <a:pt x="14110" y="0"/>
                    <a:pt x="14632" y="523"/>
                    <a:pt x="14632" y="1045"/>
                  </a:cubicBezTo>
                  <a:cubicBezTo>
                    <a:pt x="14632" y="6968"/>
                    <a:pt x="14632" y="6968"/>
                    <a:pt x="14632" y="6968"/>
                  </a:cubicBezTo>
                  <a:cubicBezTo>
                    <a:pt x="20555" y="6968"/>
                    <a:pt x="20555" y="6968"/>
                    <a:pt x="20555" y="6968"/>
                  </a:cubicBezTo>
                  <a:cubicBezTo>
                    <a:pt x="21077" y="6968"/>
                    <a:pt x="21600" y="7490"/>
                    <a:pt x="21600" y="8013"/>
                  </a:cubicBezTo>
                  <a:cubicBezTo>
                    <a:pt x="21600" y="13587"/>
                    <a:pt x="21600" y="13587"/>
                    <a:pt x="21600" y="13587"/>
                  </a:cubicBezTo>
                  <a:cubicBezTo>
                    <a:pt x="21600" y="14110"/>
                    <a:pt x="21077" y="14632"/>
                    <a:pt x="20555" y="14632"/>
                  </a:cubicBezTo>
                  <a:cubicBezTo>
                    <a:pt x="14632" y="14632"/>
                    <a:pt x="14632" y="14632"/>
                    <a:pt x="14632" y="14632"/>
                  </a:cubicBezTo>
                  <a:cubicBezTo>
                    <a:pt x="14632" y="20555"/>
                    <a:pt x="14632" y="20555"/>
                    <a:pt x="14632" y="20555"/>
                  </a:cubicBezTo>
                  <a:cubicBezTo>
                    <a:pt x="14632" y="21077"/>
                    <a:pt x="14110" y="21600"/>
                    <a:pt x="13587" y="21600"/>
                  </a:cubicBezTo>
                  <a:close/>
                  <a:moveTo>
                    <a:pt x="9058" y="19510"/>
                  </a:moveTo>
                  <a:cubicBezTo>
                    <a:pt x="12542" y="19510"/>
                    <a:pt x="12542" y="19510"/>
                    <a:pt x="12542" y="19510"/>
                  </a:cubicBezTo>
                  <a:cubicBezTo>
                    <a:pt x="12542" y="13587"/>
                    <a:pt x="12542" y="13587"/>
                    <a:pt x="12542" y="13587"/>
                  </a:cubicBezTo>
                  <a:cubicBezTo>
                    <a:pt x="12542" y="13065"/>
                    <a:pt x="13065" y="12542"/>
                    <a:pt x="13587" y="12542"/>
                  </a:cubicBezTo>
                  <a:cubicBezTo>
                    <a:pt x="19510" y="12542"/>
                    <a:pt x="19510" y="12542"/>
                    <a:pt x="19510" y="12542"/>
                  </a:cubicBezTo>
                  <a:cubicBezTo>
                    <a:pt x="19510" y="9058"/>
                    <a:pt x="19510" y="9058"/>
                    <a:pt x="19510" y="9058"/>
                  </a:cubicBezTo>
                  <a:cubicBezTo>
                    <a:pt x="13587" y="9058"/>
                    <a:pt x="13587" y="9058"/>
                    <a:pt x="13587" y="9058"/>
                  </a:cubicBezTo>
                  <a:cubicBezTo>
                    <a:pt x="13065" y="9058"/>
                    <a:pt x="12542" y="8535"/>
                    <a:pt x="12542" y="8013"/>
                  </a:cubicBezTo>
                  <a:cubicBezTo>
                    <a:pt x="12542" y="2090"/>
                    <a:pt x="12542" y="2090"/>
                    <a:pt x="12542" y="2090"/>
                  </a:cubicBezTo>
                  <a:cubicBezTo>
                    <a:pt x="9058" y="2090"/>
                    <a:pt x="9058" y="2090"/>
                    <a:pt x="9058" y="2090"/>
                  </a:cubicBezTo>
                  <a:cubicBezTo>
                    <a:pt x="9058" y="8013"/>
                    <a:pt x="9058" y="8013"/>
                    <a:pt x="9058" y="8013"/>
                  </a:cubicBezTo>
                  <a:cubicBezTo>
                    <a:pt x="9058" y="8535"/>
                    <a:pt x="8535" y="9058"/>
                    <a:pt x="8013" y="9058"/>
                  </a:cubicBezTo>
                  <a:cubicBezTo>
                    <a:pt x="2090" y="9058"/>
                    <a:pt x="2090" y="9058"/>
                    <a:pt x="2090" y="9058"/>
                  </a:cubicBezTo>
                  <a:cubicBezTo>
                    <a:pt x="2090" y="12542"/>
                    <a:pt x="2090" y="12542"/>
                    <a:pt x="2090" y="12542"/>
                  </a:cubicBezTo>
                  <a:cubicBezTo>
                    <a:pt x="8013" y="12542"/>
                    <a:pt x="8013" y="12542"/>
                    <a:pt x="8013" y="12542"/>
                  </a:cubicBezTo>
                  <a:cubicBezTo>
                    <a:pt x="8535" y="12542"/>
                    <a:pt x="9058" y="13065"/>
                    <a:pt x="9058" y="13587"/>
                  </a:cubicBezTo>
                  <a:lnTo>
                    <a:pt x="9058" y="1951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643" name="Freeform 33"/>
          <p:cNvSpPr/>
          <p:nvPr/>
        </p:nvSpPr>
        <p:spPr>
          <a:xfrm rot="21545400">
            <a:off x="17198920" y="7563547"/>
            <a:ext cx="812771" cy="759841"/>
          </a:xfrm>
          <a:custGeom>
            <a:avLst/>
            <a:gdLst/>
            <a:ahLst/>
            <a:cxnLst>
              <a:cxn ang="0">
                <a:pos x="wd2" y="hd2"/>
              </a:cxn>
              <a:cxn ang="5400000">
                <a:pos x="wd2" y="hd2"/>
              </a:cxn>
              <a:cxn ang="10800000">
                <a:pos x="wd2" y="hd2"/>
              </a:cxn>
              <a:cxn ang="16200000">
                <a:pos x="wd2" y="hd2"/>
              </a:cxn>
            </a:cxnLst>
            <a:rect l="0" t="0" r="r" b="b"/>
            <a:pathLst>
              <a:path w="21600" h="21600" extrusionOk="0">
                <a:moveTo>
                  <a:pt x="12179" y="0"/>
                </a:moveTo>
                <a:cubicBezTo>
                  <a:pt x="4060" y="0"/>
                  <a:pt x="0" y="8673"/>
                  <a:pt x="0" y="14400"/>
                </a:cubicBezTo>
                <a:cubicBezTo>
                  <a:pt x="0" y="15873"/>
                  <a:pt x="2681" y="18736"/>
                  <a:pt x="4060" y="14400"/>
                </a:cubicBezTo>
                <a:cubicBezTo>
                  <a:pt x="4672" y="12518"/>
                  <a:pt x="8119" y="13009"/>
                  <a:pt x="8119" y="15873"/>
                </a:cubicBezTo>
                <a:cubicBezTo>
                  <a:pt x="8119" y="19064"/>
                  <a:pt x="9421" y="21600"/>
                  <a:pt x="12179" y="21600"/>
                </a:cubicBezTo>
                <a:cubicBezTo>
                  <a:pt x="20221" y="21600"/>
                  <a:pt x="21600" y="14400"/>
                  <a:pt x="21600" y="10145"/>
                </a:cubicBezTo>
                <a:cubicBezTo>
                  <a:pt x="21600" y="5809"/>
                  <a:pt x="20221" y="0"/>
                  <a:pt x="12179" y="0"/>
                </a:cubicBezTo>
                <a:close/>
                <a:moveTo>
                  <a:pt x="5438" y="10473"/>
                </a:moveTo>
                <a:cubicBezTo>
                  <a:pt x="4443" y="10473"/>
                  <a:pt x="3753" y="9655"/>
                  <a:pt x="3753" y="8673"/>
                </a:cubicBezTo>
                <a:cubicBezTo>
                  <a:pt x="3753" y="7691"/>
                  <a:pt x="4443" y="6873"/>
                  <a:pt x="5438" y="6873"/>
                </a:cubicBezTo>
                <a:cubicBezTo>
                  <a:pt x="6357" y="6873"/>
                  <a:pt x="7123" y="7691"/>
                  <a:pt x="7123" y="8673"/>
                </a:cubicBezTo>
                <a:cubicBezTo>
                  <a:pt x="7123" y="9655"/>
                  <a:pt x="6357" y="10473"/>
                  <a:pt x="5438" y="10473"/>
                </a:cubicBezTo>
                <a:close/>
                <a:moveTo>
                  <a:pt x="8426" y="5073"/>
                </a:moveTo>
                <a:cubicBezTo>
                  <a:pt x="8426" y="4091"/>
                  <a:pt x="9191" y="3273"/>
                  <a:pt x="10111" y="3273"/>
                </a:cubicBezTo>
                <a:cubicBezTo>
                  <a:pt x="11030" y="3273"/>
                  <a:pt x="11796" y="4091"/>
                  <a:pt x="11796" y="5073"/>
                </a:cubicBezTo>
                <a:cubicBezTo>
                  <a:pt x="11796" y="6055"/>
                  <a:pt x="11030" y="6873"/>
                  <a:pt x="10111" y="6873"/>
                </a:cubicBezTo>
                <a:cubicBezTo>
                  <a:pt x="9191" y="6873"/>
                  <a:pt x="8426" y="6055"/>
                  <a:pt x="8426" y="5073"/>
                </a:cubicBezTo>
                <a:close/>
                <a:moveTo>
                  <a:pt x="12791" y="17673"/>
                </a:moveTo>
                <a:cubicBezTo>
                  <a:pt x="11489" y="17673"/>
                  <a:pt x="10494" y="16527"/>
                  <a:pt x="10494" y="15136"/>
                </a:cubicBezTo>
                <a:cubicBezTo>
                  <a:pt x="10494" y="13745"/>
                  <a:pt x="11489" y="12600"/>
                  <a:pt x="12791" y="12600"/>
                </a:cubicBezTo>
                <a:cubicBezTo>
                  <a:pt x="14094" y="12600"/>
                  <a:pt x="15166" y="13745"/>
                  <a:pt x="15166" y="15136"/>
                </a:cubicBezTo>
                <a:cubicBezTo>
                  <a:pt x="15166" y="16527"/>
                  <a:pt x="14094" y="17673"/>
                  <a:pt x="12791" y="17673"/>
                </a:cubicBezTo>
                <a:close/>
                <a:moveTo>
                  <a:pt x="16851" y="13336"/>
                </a:moveTo>
                <a:cubicBezTo>
                  <a:pt x="16315" y="13336"/>
                  <a:pt x="15855" y="12845"/>
                  <a:pt x="15855" y="12273"/>
                </a:cubicBezTo>
                <a:cubicBezTo>
                  <a:pt x="15855" y="11700"/>
                  <a:pt x="16315" y="11209"/>
                  <a:pt x="16851" y="11209"/>
                </a:cubicBezTo>
                <a:cubicBezTo>
                  <a:pt x="17387" y="11209"/>
                  <a:pt x="17847" y="11700"/>
                  <a:pt x="17847" y="12273"/>
                </a:cubicBezTo>
                <a:cubicBezTo>
                  <a:pt x="17847" y="12845"/>
                  <a:pt x="17387" y="13336"/>
                  <a:pt x="16851" y="13336"/>
                </a:cubicBezTo>
                <a:close/>
                <a:moveTo>
                  <a:pt x="15549" y="9000"/>
                </a:moveTo>
                <a:cubicBezTo>
                  <a:pt x="14247" y="9000"/>
                  <a:pt x="13174" y="7936"/>
                  <a:pt x="13174" y="6545"/>
                </a:cubicBezTo>
                <a:cubicBezTo>
                  <a:pt x="13174" y="5155"/>
                  <a:pt x="14247" y="4009"/>
                  <a:pt x="15549" y="4009"/>
                </a:cubicBezTo>
                <a:cubicBezTo>
                  <a:pt x="16851" y="4009"/>
                  <a:pt x="17847" y="5155"/>
                  <a:pt x="17847" y="6545"/>
                </a:cubicBezTo>
                <a:cubicBezTo>
                  <a:pt x="17847" y="7936"/>
                  <a:pt x="16851" y="9000"/>
                  <a:pt x="15549" y="900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46" name="Group 201"/>
          <p:cNvGrpSpPr/>
          <p:nvPr/>
        </p:nvGrpSpPr>
        <p:grpSpPr>
          <a:xfrm>
            <a:off x="8761503" y="9246586"/>
            <a:ext cx="875673" cy="598771"/>
            <a:chOff x="0" y="0"/>
            <a:chExt cx="875672" cy="598770"/>
          </a:xfrm>
        </p:grpSpPr>
        <p:sp>
          <p:nvSpPr>
            <p:cNvPr id="1644" name="Freeform 5"/>
            <p:cNvSpPr/>
            <p:nvPr/>
          </p:nvSpPr>
          <p:spPr>
            <a:xfrm rot="21545400">
              <a:off x="3194" y="122501"/>
              <a:ext cx="472012" cy="405981"/>
            </a:xfrm>
            <a:custGeom>
              <a:avLst/>
              <a:gdLst/>
              <a:ahLst/>
              <a:cxnLst>
                <a:cxn ang="0">
                  <a:pos x="wd2" y="hd2"/>
                </a:cxn>
                <a:cxn ang="5400000">
                  <a:pos x="wd2" y="hd2"/>
                </a:cxn>
                <a:cxn ang="10800000">
                  <a:pos x="wd2" y="hd2"/>
                </a:cxn>
                <a:cxn ang="16200000">
                  <a:pos x="wd2" y="hd2"/>
                </a:cxn>
              </a:cxnLst>
              <a:rect l="0" t="0" r="r" b="b"/>
              <a:pathLst>
                <a:path w="21600" h="21600" extrusionOk="0">
                  <a:moveTo>
                    <a:pt x="0" y="9382"/>
                  </a:moveTo>
                  <a:cubicBezTo>
                    <a:pt x="0" y="4145"/>
                    <a:pt x="4737" y="0"/>
                    <a:pt x="10800" y="0"/>
                  </a:cubicBezTo>
                  <a:cubicBezTo>
                    <a:pt x="16674" y="0"/>
                    <a:pt x="21600" y="4145"/>
                    <a:pt x="21600" y="9382"/>
                  </a:cubicBezTo>
                  <a:cubicBezTo>
                    <a:pt x="21600" y="14400"/>
                    <a:pt x="16674" y="18764"/>
                    <a:pt x="10800" y="18764"/>
                  </a:cubicBezTo>
                  <a:cubicBezTo>
                    <a:pt x="9284" y="18764"/>
                    <a:pt x="7768" y="18327"/>
                    <a:pt x="6253" y="17891"/>
                  </a:cubicBezTo>
                  <a:cubicBezTo>
                    <a:pt x="1326" y="21600"/>
                    <a:pt x="1326" y="21600"/>
                    <a:pt x="1326" y="21600"/>
                  </a:cubicBezTo>
                  <a:cubicBezTo>
                    <a:pt x="947" y="21382"/>
                    <a:pt x="947" y="21382"/>
                    <a:pt x="947" y="21382"/>
                  </a:cubicBezTo>
                  <a:cubicBezTo>
                    <a:pt x="3411" y="16145"/>
                    <a:pt x="3411" y="16145"/>
                    <a:pt x="3411" y="16145"/>
                  </a:cubicBezTo>
                  <a:cubicBezTo>
                    <a:pt x="1137" y="14400"/>
                    <a:pt x="0" y="12000"/>
                    <a:pt x="0" y="938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45" name="Freeform 6"/>
            <p:cNvSpPr/>
            <p:nvPr/>
          </p:nvSpPr>
          <p:spPr>
            <a:xfrm rot="21545400">
              <a:off x="276735" y="4682"/>
              <a:ext cx="594295" cy="589407"/>
            </a:xfrm>
            <a:custGeom>
              <a:avLst/>
              <a:gdLst/>
              <a:ahLst/>
              <a:cxnLst>
                <a:cxn ang="0">
                  <a:pos x="wd2" y="hd2"/>
                </a:cxn>
                <a:cxn ang="5400000">
                  <a:pos x="wd2" y="hd2"/>
                </a:cxn>
                <a:cxn ang="10800000">
                  <a:pos x="wd2" y="hd2"/>
                </a:cxn>
                <a:cxn ang="16200000">
                  <a:pos x="wd2" y="hd2"/>
                </a:cxn>
              </a:cxnLst>
              <a:rect l="0" t="0" r="r" b="b"/>
              <a:pathLst>
                <a:path w="21600" h="21600" extrusionOk="0">
                  <a:moveTo>
                    <a:pt x="9450" y="17069"/>
                  </a:moveTo>
                  <a:cubicBezTo>
                    <a:pt x="11100" y="17069"/>
                    <a:pt x="12600" y="16766"/>
                    <a:pt x="13950" y="16313"/>
                  </a:cubicBezTo>
                  <a:cubicBezTo>
                    <a:pt x="14400" y="16162"/>
                    <a:pt x="14400" y="16162"/>
                    <a:pt x="14400" y="16162"/>
                  </a:cubicBezTo>
                  <a:cubicBezTo>
                    <a:pt x="17100" y="17975"/>
                    <a:pt x="17100" y="17975"/>
                    <a:pt x="17100" y="17975"/>
                  </a:cubicBezTo>
                  <a:cubicBezTo>
                    <a:pt x="15750" y="15407"/>
                    <a:pt x="15750" y="15407"/>
                    <a:pt x="15750" y="15407"/>
                  </a:cubicBezTo>
                  <a:cubicBezTo>
                    <a:pt x="16500" y="14954"/>
                    <a:pt x="16500" y="14954"/>
                    <a:pt x="16500" y="14954"/>
                  </a:cubicBezTo>
                  <a:cubicBezTo>
                    <a:pt x="18600" y="13594"/>
                    <a:pt x="19800" y="11480"/>
                    <a:pt x="19800" y="9365"/>
                  </a:cubicBezTo>
                  <a:cubicBezTo>
                    <a:pt x="19800" y="5287"/>
                    <a:pt x="15150" y="1813"/>
                    <a:pt x="9450" y="1813"/>
                  </a:cubicBezTo>
                  <a:cubicBezTo>
                    <a:pt x="6750" y="1813"/>
                    <a:pt x="4200" y="2568"/>
                    <a:pt x="2400" y="3927"/>
                  </a:cubicBezTo>
                  <a:cubicBezTo>
                    <a:pt x="1650" y="3625"/>
                    <a:pt x="900" y="3474"/>
                    <a:pt x="0" y="3323"/>
                  </a:cubicBezTo>
                  <a:cubicBezTo>
                    <a:pt x="2250" y="1359"/>
                    <a:pt x="5700" y="0"/>
                    <a:pt x="9450" y="0"/>
                  </a:cubicBezTo>
                  <a:cubicBezTo>
                    <a:pt x="16200" y="0"/>
                    <a:pt x="21600" y="4229"/>
                    <a:pt x="21600" y="9365"/>
                  </a:cubicBezTo>
                  <a:cubicBezTo>
                    <a:pt x="21600" y="11933"/>
                    <a:pt x="20400" y="14350"/>
                    <a:pt x="18150" y="16011"/>
                  </a:cubicBezTo>
                  <a:cubicBezTo>
                    <a:pt x="20550" y="21600"/>
                    <a:pt x="20550" y="21600"/>
                    <a:pt x="20550" y="21600"/>
                  </a:cubicBezTo>
                  <a:cubicBezTo>
                    <a:pt x="14100" y="18126"/>
                    <a:pt x="14100" y="18126"/>
                    <a:pt x="14100" y="18126"/>
                  </a:cubicBezTo>
                  <a:cubicBezTo>
                    <a:pt x="12600" y="18579"/>
                    <a:pt x="11100" y="18881"/>
                    <a:pt x="9450" y="18881"/>
                  </a:cubicBezTo>
                  <a:cubicBezTo>
                    <a:pt x="6750" y="18881"/>
                    <a:pt x="4350" y="18277"/>
                    <a:pt x="2400" y="17220"/>
                  </a:cubicBezTo>
                  <a:cubicBezTo>
                    <a:pt x="3150" y="16917"/>
                    <a:pt x="3900" y="16464"/>
                    <a:pt x="4500" y="16162"/>
                  </a:cubicBezTo>
                  <a:cubicBezTo>
                    <a:pt x="6000" y="16766"/>
                    <a:pt x="7650" y="17069"/>
                    <a:pt x="9450" y="1706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647" name="Freeform 13"/>
          <p:cNvSpPr/>
          <p:nvPr/>
        </p:nvSpPr>
        <p:spPr>
          <a:xfrm>
            <a:off x="6775838" y="9235932"/>
            <a:ext cx="784667" cy="624429"/>
          </a:xfrm>
          <a:custGeom>
            <a:avLst/>
            <a:gdLst/>
            <a:ahLst/>
            <a:cxnLst>
              <a:cxn ang="0">
                <a:pos x="wd2" y="hd2"/>
              </a:cxn>
              <a:cxn ang="5400000">
                <a:pos x="wd2" y="hd2"/>
              </a:cxn>
              <a:cxn ang="10800000">
                <a:pos x="wd2" y="hd2"/>
              </a:cxn>
              <a:cxn ang="16200000">
                <a:pos x="wd2" y="hd2"/>
              </a:cxn>
            </a:cxnLst>
            <a:rect l="0" t="0" r="r" b="b"/>
            <a:pathLst>
              <a:path w="21600" h="21600" extrusionOk="0">
                <a:moveTo>
                  <a:pt x="19586" y="2167"/>
                </a:moveTo>
                <a:cubicBezTo>
                  <a:pt x="9352" y="2167"/>
                  <a:pt x="9352" y="2167"/>
                  <a:pt x="9352" y="2167"/>
                </a:cubicBezTo>
                <a:cubicBezTo>
                  <a:pt x="9208" y="948"/>
                  <a:pt x="8372" y="0"/>
                  <a:pt x="7356" y="0"/>
                </a:cubicBezTo>
                <a:cubicBezTo>
                  <a:pt x="2014" y="0"/>
                  <a:pt x="2014" y="0"/>
                  <a:pt x="2014" y="0"/>
                </a:cubicBezTo>
                <a:cubicBezTo>
                  <a:pt x="908" y="0"/>
                  <a:pt x="0" y="1129"/>
                  <a:pt x="0" y="2528"/>
                </a:cubicBezTo>
                <a:cubicBezTo>
                  <a:pt x="0" y="3273"/>
                  <a:pt x="0" y="3273"/>
                  <a:pt x="0" y="3273"/>
                </a:cubicBezTo>
                <a:cubicBezTo>
                  <a:pt x="0" y="6399"/>
                  <a:pt x="0" y="6399"/>
                  <a:pt x="0" y="6399"/>
                </a:cubicBezTo>
                <a:cubicBezTo>
                  <a:pt x="0" y="18767"/>
                  <a:pt x="0" y="18767"/>
                  <a:pt x="0" y="18767"/>
                </a:cubicBezTo>
                <a:cubicBezTo>
                  <a:pt x="0" y="20325"/>
                  <a:pt x="1016" y="21600"/>
                  <a:pt x="2257" y="21600"/>
                </a:cubicBezTo>
                <a:cubicBezTo>
                  <a:pt x="8489" y="21600"/>
                  <a:pt x="8489" y="21600"/>
                  <a:pt x="8489" y="21600"/>
                </a:cubicBezTo>
                <a:cubicBezTo>
                  <a:pt x="19343" y="21600"/>
                  <a:pt x="19343" y="21600"/>
                  <a:pt x="19343" y="21600"/>
                </a:cubicBezTo>
                <a:cubicBezTo>
                  <a:pt x="20584" y="21600"/>
                  <a:pt x="21600" y="20325"/>
                  <a:pt x="21600" y="18767"/>
                </a:cubicBezTo>
                <a:cubicBezTo>
                  <a:pt x="21600" y="16307"/>
                  <a:pt x="21600" y="16307"/>
                  <a:pt x="21600" y="16307"/>
                </a:cubicBezTo>
                <a:cubicBezTo>
                  <a:pt x="21600" y="11793"/>
                  <a:pt x="21600" y="11793"/>
                  <a:pt x="21600" y="11793"/>
                </a:cubicBezTo>
                <a:cubicBezTo>
                  <a:pt x="21600" y="4683"/>
                  <a:pt x="21600" y="4683"/>
                  <a:pt x="21600" y="4683"/>
                </a:cubicBezTo>
                <a:cubicBezTo>
                  <a:pt x="21600" y="3295"/>
                  <a:pt x="20692" y="2167"/>
                  <a:pt x="19586" y="2167"/>
                </a:cubicBezTo>
                <a:close/>
                <a:moveTo>
                  <a:pt x="19343" y="20088"/>
                </a:moveTo>
                <a:cubicBezTo>
                  <a:pt x="2257" y="20088"/>
                  <a:pt x="2257" y="20088"/>
                  <a:pt x="2257" y="20088"/>
                </a:cubicBezTo>
                <a:cubicBezTo>
                  <a:pt x="1673" y="20088"/>
                  <a:pt x="1205" y="19490"/>
                  <a:pt x="1205" y="18767"/>
                </a:cubicBezTo>
                <a:cubicBezTo>
                  <a:pt x="1205" y="6794"/>
                  <a:pt x="1205" y="6794"/>
                  <a:pt x="1205" y="6794"/>
                </a:cubicBezTo>
                <a:cubicBezTo>
                  <a:pt x="16088" y="6794"/>
                  <a:pt x="16088" y="6794"/>
                  <a:pt x="16088" y="6794"/>
                </a:cubicBezTo>
                <a:cubicBezTo>
                  <a:pt x="16088" y="12199"/>
                  <a:pt x="16088" y="12199"/>
                  <a:pt x="16088" y="12199"/>
                </a:cubicBezTo>
                <a:cubicBezTo>
                  <a:pt x="20395" y="12199"/>
                  <a:pt x="20395" y="12199"/>
                  <a:pt x="20395" y="12199"/>
                </a:cubicBezTo>
                <a:cubicBezTo>
                  <a:pt x="20395" y="16307"/>
                  <a:pt x="20395" y="16307"/>
                  <a:pt x="20395" y="16307"/>
                </a:cubicBezTo>
                <a:cubicBezTo>
                  <a:pt x="20395" y="18767"/>
                  <a:pt x="20395" y="18767"/>
                  <a:pt x="20395" y="18767"/>
                </a:cubicBezTo>
                <a:cubicBezTo>
                  <a:pt x="20395" y="19490"/>
                  <a:pt x="19927" y="20088"/>
                  <a:pt x="19343" y="20088"/>
                </a:cubicBezTo>
                <a:close/>
                <a:moveTo>
                  <a:pt x="2014" y="1512"/>
                </a:moveTo>
                <a:cubicBezTo>
                  <a:pt x="7356" y="1512"/>
                  <a:pt x="7356" y="1512"/>
                  <a:pt x="7356" y="1512"/>
                </a:cubicBezTo>
                <a:cubicBezTo>
                  <a:pt x="7805" y="1512"/>
                  <a:pt x="8165" y="1964"/>
                  <a:pt x="8165" y="2528"/>
                </a:cubicBezTo>
                <a:cubicBezTo>
                  <a:pt x="8165" y="3668"/>
                  <a:pt x="8165" y="3668"/>
                  <a:pt x="8165" y="3668"/>
                </a:cubicBezTo>
                <a:cubicBezTo>
                  <a:pt x="19586" y="3668"/>
                  <a:pt x="19586" y="3668"/>
                  <a:pt x="19586" y="3668"/>
                </a:cubicBezTo>
                <a:cubicBezTo>
                  <a:pt x="20035" y="3668"/>
                  <a:pt x="20395" y="4130"/>
                  <a:pt x="20395" y="4683"/>
                </a:cubicBezTo>
                <a:cubicBezTo>
                  <a:pt x="20395" y="10890"/>
                  <a:pt x="20395" y="10890"/>
                  <a:pt x="20395" y="10890"/>
                </a:cubicBezTo>
                <a:cubicBezTo>
                  <a:pt x="19739" y="10055"/>
                  <a:pt x="19739" y="10055"/>
                  <a:pt x="19739" y="10055"/>
                </a:cubicBezTo>
                <a:cubicBezTo>
                  <a:pt x="19739" y="4537"/>
                  <a:pt x="19739" y="4537"/>
                  <a:pt x="19739" y="4537"/>
                </a:cubicBezTo>
                <a:cubicBezTo>
                  <a:pt x="1861" y="4537"/>
                  <a:pt x="1861" y="4537"/>
                  <a:pt x="1861" y="4537"/>
                </a:cubicBezTo>
                <a:cubicBezTo>
                  <a:pt x="1861" y="5992"/>
                  <a:pt x="1861" y="5992"/>
                  <a:pt x="1861" y="5992"/>
                </a:cubicBezTo>
                <a:cubicBezTo>
                  <a:pt x="1205" y="5992"/>
                  <a:pt x="1205" y="5992"/>
                  <a:pt x="1205" y="5992"/>
                </a:cubicBezTo>
                <a:cubicBezTo>
                  <a:pt x="1205" y="2528"/>
                  <a:pt x="1205" y="2528"/>
                  <a:pt x="1205" y="2528"/>
                </a:cubicBezTo>
                <a:cubicBezTo>
                  <a:pt x="1205" y="1964"/>
                  <a:pt x="1565" y="1512"/>
                  <a:pt x="2014" y="1512"/>
                </a:cubicBezTo>
                <a:close/>
                <a:moveTo>
                  <a:pt x="19109" y="9254"/>
                </a:moveTo>
                <a:cubicBezTo>
                  <a:pt x="16537" y="5992"/>
                  <a:pt x="16537" y="5992"/>
                  <a:pt x="16537" y="5992"/>
                </a:cubicBezTo>
                <a:cubicBezTo>
                  <a:pt x="2491" y="5992"/>
                  <a:pt x="2491" y="5992"/>
                  <a:pt x="2491" y="5992"/>
                </a:cubicBezTo>
                <a:cubicBezTo>
                  <a:pt x="2491" y="5327"/>
                  <a:pt x="2491" y="5327"/>
                  <a:pt x="2491" y="5327"/>
                </a:cubicBezTo>
                <a:cubicBezTo>
                  <a:pt x="19109" y="5327"/>
                  <a:pt x="19109" y="5327"/>
                  <a:pt x="19109" y="5327"/>
                </a:cubicBezTo>
                <a:lnTo>
                  <a:pt x="19109" y="9254"/>
                </a:lnTo>
                <a:close/>
                <a:moveTo>
                  <a:pt x="16726" y="7358"/>
                </a:moveTo>
                <a:cubicBezTo>
                  <a:pt x="19909" y="11398"/>
                  <a:pt x="19909" y="11398"/>
                  <a:pt x="19909" y="11398"/>
                </a:cubicBezTo>
                <a:cubicBezTo>
                  <a:pt x="16726" y="11398"/>
                  <a:pt x="16726" y="11398"/>
                  <a:pt x="16726" y="11398"/>
                </a:cubicBezTo>
                <a:lnTo>
                  <a:pt x="16726" y="7358"/>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651" name="Group 205"/>
          <p:cNvGrpSpPr/>
          <p:nvPr/>
        </p:nvGrpSpPr>
        <p:grpSpPr>
          <a:xfrm>
            <a:off x="693160" y="12262729"/>
            <a:ext cx="967053" cy="775937"/>
            <a:chOff x="0" y="0"/>
            <a:chExt cx="967052" cy="775936"/>
          </a:xfrm>
        </p:grpSpPr>
        <p:sp>
          <p:nvSpPr>
            <p:cNvPr id="1648" name="Freeform 9"/>
            <p:cNvSpPr/>
            <p:nvPr/>
          </p:nvSpPr>
          <p:spPr>
            <a:xfrm>
              <a:off x="-1" y="-1"/>
              <a:ext cx="967054" cy="775938"/>
            </a:xfrm>
            <a:custGeom>
              <a:avLst/>
              <a:gdLst/>
              <a:ahLst/>
              <a:cxnLst>
                <a:cxn ang="0">
                  <a:pos x="wd2" y="hd2"/>
                </a:cxn>
                <a:cxn ang="5400000">
                  <a:pos x="wd2" y="hd2"/>
                </a:cxn>
                <a:cxn ang="10800000">
                  <a:pos x="wd2" y="hd2"/>
                </a:cxn>
                <a:cxn ang="16200000">
                  <a:pos x="wd2" y="hd2"/>
                </a:cxn>
              </a:cxnLst>
              <a:rect l="0" t="0" r="r" b="b"/>
              <a:pathLst>
                <a:path w="21600" h="21600" extrusionOk="0">
                  <a:moveTo>
                    <a:pt x="19069" y="2965"/>
                  </a:moveTo>
                  <a:cubicBezTo>
                    <a:pt x="21262" y="2965"/>
                    <a:pt x="21262" y="2965"/>
                    <a:pt x="21262" y="2965"/>
                  </a:cubicBezTo>
                  <a:cubicBezTo>
                    <a:pt x="21431" y="2965"/>
                    <a:pt x="21600" y="2965"/>
                    <a:pt x="21600" y="2541"/>
                  </a:cubicBezTo>
                  <a:cubicBezTo>
                    <a:pt x="21600" y="424"/>
                    <a:pt x="21600" y="424"/>
                    <a:pt x="21600" y="424"/>
                  </a:cubicBezTo>
                  <a:cubicBezTo>
                    <a:pt x="21600" y="212"/>
                    <a:pt x="21431" y="0"/>
                    <a:pt x="21262" y="0"/>
                  </a:cubicBezTo>
                  <a:cubicBezTo>
                    <a:pt x="338" y="0"/>
                    <a:pt x="338" y="0"/>
                    <a:pt x="338" y="0"/>
                  </a:cubicBezTo>
                  <a:cubicBezTo>
                    <a:pt x="169" y="0"/>
                    <a:pt x="0" y="212"/>
                    <a:pt x="0" y="424"/>
                  </a:cubicBezTo>
                  <a:cubicBezTo>
                    <a:pt x="0" y="2541"/>
                    <a:pt x="0" y="2541"/>
                    <a:pt x="0" y="2541"/>
                  </a:cubicBezTo>
                  <a:cubicBezTo>
                    <a:pt x="0" y="2965"/>
                    <a:pt x="169" y="2965"/>
                    <a:pt x="338" y="2965"/>
                  </a:cubicBezTo>
                  <a:cubicBezTo>
                    <a:pt x="2363" y="2965"/>
                    <a:pt x="2363" y="2965"/>
                    <a:pt x="2363" y="2965"/>
                  </a:cubicBezTo>
                  <a:cubicBezTo>
                    <a:pt x="2531" y="2965"/>
                    <a:pt x="2700" y="3176"/>
                    <a:pt x="2700" y="3388"/>
                  </a:cubicBezTo>
                  <a:cubicBezTo>
                    <a:pt x="2700" y="18212"/>
                    <a:pt x="2700" y="18212"/>
                    <a:pt x="2700" y="18212"/>
                  </a:cubicBezTo>
                  <a:cubicBezTo>
                    <a:pt x="2700" y="18424"/>
                    <a:pt x="2531" y="18635"/>
                    <a:pt x="2363" y="18635"/>
                  </a:cubicBezTo>
                  <a:cubicBezTo>
                    <a:pt x="338" y="18635"/>
                    <a:pt x="338" y="18635"/>
                    <a:pt x="338" y="18635"/>
                  </a:cubicBezTo>
                  <a:cubicBezTo>
                    <a:pt x="169" y="18635"/>
                    <a:pt x="0" y="18847"/>
                    <a:pt x="0" y="19059"/>
                  </a:cubicBezTo>
                  <a:cubicBezTo>
                    <a:pt x="0" y="21176"/>
                    <a:pt x="0" y="21176"/>
                    <a:pt x="0" y="21176"/>
                  </a:cubicBezTo>
                  <a:cubicBezTo>
                    <a:pt x="0" y="21388"/>
                    <a:pt x="169" y="21600"/>
                    <a:pt x="338" y="21600"/>
                  </a:cubicBezTo>
                  <a:cubicBezTo>
                    <a:pt x="21262" y="21600"/>
                    <a:pt x="21262" y="21600"/>
                    <a:pt x="21262" y="21600"/>
                  </a:cubicBezTo>
                  <a:cubicBezTo>
                    <a:pt x="21431" y="21600"/>
                    <a:pt x="21600" y="21388"/>
                    <a:pt x="21600" y="21176"/>
                  </a:cubicBezTo>
                  <a:cubicBezTo>
                    <a:pt x="21600" y="19059"/>
                    <a:pt x="21600" y="19059"/>
                    <a:pt x="21600" y="19059"/>
                  </a:cubicBezTo>
                  <a:cubicBezTo>
                    <a:pt x="21600" y="18847"/>
                    <a:pt x="21431" y="18635"/>
                    <a:pt x="21262" y="18635"/>
                  </a:cubicBezTo>
                  <a:cubicBezTo>
                    <a:pt x="19069" y="18635"/>
                    <a:pt x="19069" y="18635"/>
                    <a:pt x="19069" y="18635"/>
                  </a:cubicBezTo>
                  <a:cubicBezTo>
                    <a:pt x="18900" y="18635"/>
                    <a:pt x="18731" y="18424"/>
                    <a:pt x="18731" y="18212"/>
                  </a:cubicBezTo>
                  <a:cubicBezTo>
                    <a:pt x="18731" y="3388"/>
                    <a:pt x="18731" y="3388"/>
                    <a:pt x="18731" y="3388"/>
                  </a:cubicBezTo>
                  <a:cubicBezTo>
                    <a:pt x="18731" y="3176"/>
                    <a:pt x="18900" y="2965"/>
                    <a:pt x="19069" y="2965"/>
                  </a:cubicBezTo>
                  <a:close/>
                  <a:moveTo>
                    <a:pt x="19237" y="1059"/>
                  </a:moveTo>
                  <a:cubicBezTo>
                    <a:pt x="19237" y="847"/>
                    <a:pt x="19237" y="635"/>
                    <a:pt x="19406" y="635"/>
                  </a:cubicBezTo>
                  <a:cubicBezTo>
                    <a:pt x="20250" y="635"/>
                    <a:pt x="20250" y="635"/>
                    <a:pt x="20250" y="635"/>
                  </a:cubicBezTo>
                  <a:cubicBezTo>
                    <a:pt x="20419" y="635"/>
                    <a:pt x="20587" y="847"/>
                    <a:pt x="20587" y="1059"/>
                  </a:cubicBezTo>
                  <a:cubicBezTo>
                    <a:pt x="20587" y="2118"/>
                    <a:pt x="20587" y="2118"/>
                    <a:pt x="20587" y="2118"/>
                  </a:cubicBezTo>
                  <a:cubicBezTo>
                    <a:pt x="20587" y="2329"/>
                    <a:pt x="20419" y="2329"/>
                    <a:pt x="20250" y="2329"/>
                  </a:cubicBezTo>
                  <a:cubicBezTo>
                    <a:pt x="19406" y="2329"/>
                    <a:pt x="19406" y="2329"/>
                    <a:pt x="19406" y="2329"/>
                  </a:cubicBezTo>
                  <a:cubicBezTo>
                    <a:pt x="19237" y="2329"/>
                    <a:pt x="19237" y="2329"/>
                    <a:pt x="19237" y="2118"/>
                  </a:cubicBezTo>
                  <a:lnTo>
                    <a:pt x="19237" y="1059"/>
                  </a:lnTo>
                  <a:close/>
                  <a:moveTo>
                    <a:pt x="2363" y="2118"/>
                  </a:moveTo>
                  <a:cubicBezTo>
                    <a:pt x="2363" y="2329"/>
                    <a:pt x="2194" y="2329"/>
                    <a:pt x="2025" y="2329"/>
                  </a:cubicBezTo>
                  <a:cubicBezTo>
                    <a:pt x="1181" y="2329"/>
                    <a:pt x="1181" y="2329"/>
                    <a:pt x="1181" y="2329"/>
                  </a:cubicBezTo>
                  <a:cubicBezTo>
                    <a:pt x="1013" y="2329"/>
                    <a:pt x="1013" y="2329"/>
                    <a:pt x="1013" y="2118"/>
                  </a:cubicBezTo>
                  <a:cubicBezTo>
                    <a:pt x="1013" y="1059"/>
                    <a:pt x="1013" y="1059"/>
                    <a:pt x="1013" y="1059"/>
                  </a:cubicBezTo>
                  <a:cubicBezTo>
                    <a:pt x="1013" y="847"/>
                    <a:pt x="1013" y="635"/>
                    <a:pt x="1181" y="635"/>
                  </a:cubicBezTo>
                  <a:cubicBezTo>
                    <a:pt x="2025" y="635"/>
                    <a:pt x="2025" y="635"/>
                    <a:pt x="2025" y="635"/>
                  </a:cubicBezTo>
                  <a:cubicBezTo>
                    <a:pt x="2194" y="635"/>
                    <a:pt x="2363" y="847"/>
                    <a:pt x="2363" y="1059"/>
                  </a:cubicBezTo>
                  <a:lnTo>
                    <a:pt x="2363" y="2118"/>
                  </a:lnTo>
                  <a:close/>
                  <a:moveTo>
                    <a:pt x="2363" y="20753"/>
                  </a:moveTo>
                  <a:cubicBezTo>
                    <a:pt x="2363" y="20965"/>
                    <a:pt x="2194" y="20965"/>
                    <a:pt x="2025" y="20965"/>
                  </a:cubicBezTo>
                  <a:cubicBezTo>
                    <a:pt x="1181" y="20965"/>
                    <a:pt x="1181" y="20965"/>
                    <a:pt x="1181" y="20965"/>
                  </a:cubicBezTo>
                  <a:cubicBezTo>
                    <a:pt x="1013" y="20965"/>
                    <a:pt x="1013" y="20965"/>
                    <a:pt x="1013" y="20753"/>
                  </a:cubicBezTo>
                  <a:cubicBezTo>
                    <a:pt x="1013" y="19694"/>
                    <a:pt x="1013" y="19694"/>
                    <a:pt x="1013" y="19694"/>
                  </a:cubicBezTo>
                  <a:cubicBezTo>
                    <a:pt x="1013" y="19482"/>
                    <a:pt x="1013" y="19271"/>
                    <a:pt x="1181" y="19271"/>
                  </a:cubicBezTo>
                  <a:cubicBezTo>
                    <a:pt x="2025" y="19271"/>
                    <a:pt x="2025" y="19271"/>
                    <a:pt x="2025" y="19271"/>
                  </a:cubicBezTo>
                  <a:cubicBezTo>
                    <a:pt x="2194" y="19271"/>
                    <a:pt x="2363" y="19482"/>
                    <a:pt x="2363" y="19694"/>
                  </a:cubicBezTo>
                  <a:lnTo>
                    <a:pt x="2363" y="20753"/>
                  </a:lnTo>
                  <a:close/>
                  <a:moveTo>
                    <a:pt x="19237" y="19694"/>
                  </a:moveTo>
                  <a:cubicBezTo>
                    <a:pt x="19237" y="19482"/>
                    <a:pt x="19237" y="19271"/>
                    <a:pt x="19406" y="19271"/>
                  </a:cubicBezTo>
                  <a:cubicBezTo>
                    <a:pt x="20250" y="19271"/>
                    <a:pt x="20250" y="19271"/>
                    <a:pt x="20250" y="19271"/>
                  </a:cubicBezTo>
                  <a:cubicBezTo>
                    <a:pt x="20419" y="19271"/>
                    <a:pt x="20587" y="19482"/>
                    <a:pt x="20587" y="19694"/>
                  </a:cubicBezTo>
                  <a:cubicBezTo>
                    <a:pt x="20587" y="20753"/>
                    <a:pt x="20587" y="20753"/>
                    <a:pt x="20587" y="20753"/>
                  </a:cubicBezTo>
                  <a:cubicBezTo>
                    <a:pt x="20587" y="20965"/>
                    <a:pt x="20419" y="20965"/>
                    <a:pt x="20250" y="20965"/>
                  </a:cubicBezTo>
                  <a:cubicBezTo>
                    <a:pt x="19406" y="20965"/>
                    <a:pt x="19406" y="20965"/>
                    <a:pt x="19406" y="20965"/>
                  </a:cubicBezTo>
                  <a:cubicBezTo>
                    <a:pt x="19237" y="20965"/>
                    <a:pt x="19237" y="20965"/>
                    <a:pt x="19237" y="20753"/>
                  </a:cubicBezTo>
                  <a:lnTo>
                    <a:pt x="19237" y="19694"/>
                  </a:lnTo>
                  <a:close/>
                  <a:moveTo>
                    <a:pt x="15187" y="1059"/>
                  </a:moveTo>
                  <a:cubicBezTo>
                    <a:pt x="15187" y="847"/>
                    <a:pt x="15187" y="635"/>
                    <a:pt x="15356" y="635"/>
                  </a:cubicBezTo>
                  <a:cubicBezTo>
                    <a:pt x="16200" y="635"/>
                    <a:pt x="16200" y="635"/>
                    <a:pt x="16200" y="635"/>
                  </a:cubicBezTo>
                  <a:cubicBezTo>
                    <a:pt x="16369" y="635"/>
                    <a:pt x="16537" y="847"/>
                    <a:pt x="16537" y="1059"/>
                  </a:cubicBezTo>
                  <a:cubicBezTo>
                    <a:pt x="16537" y="2118"/>
                    <a:pt x="16537" y="2118"/>
                    <a:pt x="16537" y="2118"/>
                  </a:cubicBezTo>
                  <a:cubicBezTo>
                    <a:pt x="16537" y="2329"/>
                    <a:pt x="16369" y="2329"/>
                    <a:pt x="16200" y="2329"/>
                  </a:cubicBezTo>
                  <a:cubicBezTo>
                    <a:pt x="15356" y="2329"/>
                    <a:pt x="15356" y="2329"/>
                    <a:pt x="15356" y="2329"/>
                  </a:cubicBezTo>
                  <a:cubicBezTo>
                    <a:pt x="15187" y="2329"/>
                    <a:pt x="15187" y="2329"/>
                    <a:pt x="15187" y="2118"/>
                  </a:cubicBezTo>
                  <a:lnTo>
                    <a:pt x="15187" y="1059"/>
                  </a:lnTo>
                  <a:close/>
                  <a:moveTo>
                    <a:pt x="11813" y="1059"/>
                  </a:moveTo>
                  <a:cubicBezTo>
                    <a:pt x="11813" y="847"/>
                    <a:pt x="11813" y="635"/>
                    <a:pt x="11981" y="635"/>
                  </a:cubicBezTo>
                  <a:cubicBezTo>
                    <a:pt x="12825" y="635"/>
                    <a:pt x="12825" y="635"/>
                    <a:pt x="12825" y="635"/>
                  </a:cubicBezTo>
                  <a:cubicBezTo>
                    <a:pt x="12994" y="635"/>
                    <a:pt x="13162" y="847"/>
                    <a:pt x="13162" y="1059"/>
                  </a:cubicBezTo>
                  <a:cubicBezTo>
                    <a:pt x="13162" y="2118"/>
                    <a:pt x="13162" y="2118"/>
                    <a:pt x="13162" y="2118"/>
                  </a:cubicBezTo>
                  <a:cubicBezTo>
                    <a:pt x="13162" y="2329"/>
                    <a:pt x="12994" y="2329"/>
                    <a:pt x="12825" y="2329"/>
                  </a:cubicBezTo>
                  <a:cubicBezTo>
                    <a:pt x="11981" y="2329"/>
                    <a:pt x="11981" y="2329"/>
                    <a:pt x="11981" y="2329"/>
                  </a:cubicBezTo>
                  <a:cubicBezTo>
                    <a:pt x="11813" y="2329"/>
                    <a:pt x="11813" y="2329"/>
                    <a:pt x="11813" y="2118"/>
                  </a:cubicBezTo>
                  <a:lnTo>
                    <a:pt x="11813" y="1059"/>
                  </a:lnTo>
                  <a:close/>
                  <a:moveTo>
                    <a:pt x="8438" y="1059"/>
                  </a:moveTo>
                  <a:cubicBezTo>
                    <a:pt x="8438" y="847"/>
                    <a:pt x="8438" y="635"/>
                    <a:pt x="8606" y="635"/>
                  </a:cubicBezTo>
                  <a:cubicBezTo>
                    <a:pt x="9450" y="635"/>
                    <a:pt x="9450" y="635"/>
                    <a:pt x="9450" y="635"/>
                  </a:cubicBezTo>
                  <a:cubicBezTo>
                    <a:pt x="9619" y="635"/>
                    <a:pt x="9787" y="847"/>
                    <a:pt x="9787" y="1059"/>
                  </a:cubicBezTo>
                  <a:cubicBezTo>
                    <a:pt x="9787" y="2118"/>
                    <a:pt x="9787" y="2118"/>
                    <a:pt x="9787" y="2118"/>
                  </a:cubicBezTo>
                  <a:cubicBezTo>
                    <a:pt x="9787" y="2329"/>
                    <a:pt x="9619" y="2329"/>
                    <a:pt x="9450" y="2329"/>
                  </a:cubicBezTo>
                  <a:cubicBezTo>
                    <a:pt x="8606" y="2329"/>
                    <a:pt x="8606" y="2329"/>
                    <a:pt x="8606" y="2329"/>
                  </a:cubicBezTo>
                  <a:cubicBezTo>
                    <a:pt x="8438" y="2329"/>
                    <a:pt x="8438" y="2329"/>
                    <a:pt x="8438" y="2118"/>
                  </a:cubicBezTo>
                  <a:lnTo>
                    <a:pt x="8438" y="1059"/>
                  </a:lnTo>
                  <a:close/>
                  <a:moveTo>
                    <a:pt x="5062" y="1059"/>
                  </a:moveTo>
                  <a:cubicBezTo>
                    <a:pt x="5062" y="847"/>
                    <a:pt x="5062" y="635"/>
                    <a:pt x="5231" y="635"/>
                  </a:cubicBezTo>
                  <a:cubicBezTo>
                    <a:pt x="6075" y="635"/>
                    <a:pt x="6075" y="635"/>
                    <a:pt x="6075" y="635"/>
                  </a:cubicBezTo>
                  <a:cubicBezTo>
                    <a:pt x="6244" y="635"/>
                    <a:pt x="6413" y="847"/>
                    <a:pt x="6413" y="1059"/>
                  </a:cubicBezTo>
                  <a:cubicBezTo>
                    <a:pt x="6413" y="2118"/>
                    <a:pt x="6413" y="2118"/>
                    <a:pt x="6413" y="2118"/>
                  </a:cubicBezTo>
                  <a:cubicBezTo>
                    <a:pt x="6413" y="2329"/>
                    <a:pt x="6244" y="2329"/>
                    <a:pt x="6075" y="2329"/>
                  </a:cubicBezTo>
                  <a:cubicBezTo>
                    <a:pt x="5231" y="2329"/>
                    <a:pt x="5231" y="2329"/>
                    <a:pt x="5231" y="2329"/>
                  </a:cubicBezTo>
                  <a:cubicBezTo>
                    <a:pt x="5062" y="2329"/>
                    <a:pt x="5062" y="2329"/>
                    <a:pt x="5062" y="2118"/>
                  </a:cubicBezTo>
                  <a:lnTo>
                    <a:pt x="5062" y="1059"/>
                  </a:lnTo>
                  <a:close/>
                  <a:moveTo>
                    <a:pt x="6413" y="20753"/>
                  </a:moveTo>
                  <a:cubicBezTo>
                    <a:pt x="6413" y="20965"/>
                    <a:pt x="6244" y="20965"/>
                    <a:pt x="6075" y="20965"/>
                  </a:cubicBezTo>
                  <a:cubicBezTo>
                    <a:pt x="5231" y="20965"/>
                    <a:pt x="5231" y="20965"/>
                    <a:pt x="5231" y="20965"/>
                  </a:cubicBezTo>
                  <a:cubicBezTo>
                    <a:pt x="5062" y="20965"/>
                    <a:pt x="5062" y="20965"/>
                    <a:pt x="5062" y="20753"/>
                  </a:cubicBezTo>
                  <a:cubicBezTo>
                    <a:pt x="5062" y="19694"/>
                    <a:pt x="5062" y="19694"/>
                    <a:pt x="5062" y="19694"/>
                  </a:cubicBezTo>
                  <a:cubicBezTo>
                    <a:pt x="5062" y="19482"/>
                    <a:pt x="5062" y="19271"/>
                    <a:pt x="5231" y="19271"/>
                  </a:cubicBezTo>
                  <a:cubicBezTo>
                    <a:pt x="6075" y="19271"/>
                    <a:pt x="6075" y="19271"/>
                    <a:pt x="6075" y="19271"/>
                  </a:cubicBezTo>
                  <a:cubicBezTo>
                    <a:pt x="6244" y="19271"/>
                    <a:pt x="6413" y="19482"/>
                    <a:pt x="6413" y="19694"/>
                  </a:cubicBezTo>
                  <a:lnTo>
                    <a:pt x="6413" y="20753"/>
                  </a:lnTo>
                  <a:close/>
                  <a:moveTo>
                    <a:pt x="9787" y="20753"/>
                  </a:moveTo>
                  <a:cubicBezTo>
                    <a:pt x="9787" y="20965"/>
                    <a:pt x="9619" y="20965"/>
                    <a:pt x="9450" y="20965"/>
                  </a:cubicBezTo>
                  <a:cubicBezTo>
                    <a:pt x="8606" y="20965"/>
                    <a:pt x="8606" y="20965"/>
                    <a:pt x="8606" y="20965"/>
                  </a:cubicBezTo>
                  <a:cubicBezTo>
                    <a:pt x="8438" y="20965"/>
                    <a:pt x="8438" y="20965"/>
                    <a:pt x="8438" y="20753"/>
                  </a:cubicBezTo>
                  <a:cubicBezTo>
                    <a:pt x="8438" y="19694"/>
                    <a:pt x="8438" y="19694"/>
                    <a:pt x="8438" y="19694"/>
                  </a:cubicBezTo>
                  <a:cubicBezTo>
                    <a:pt x="8438" y="19482"/>
                    <a:pt x="8438" y="19271"/>
                    <a:pt x="8606" y="19271"/>
                  </a:cubicBezTo>
                  <a:cubicBezTo>
                    <a:pt x="9450" y="19271"/>
                    <a:pt x="9450" y="19271"/>
                    <a:pt x="9450" y="19271"/>
                  </a:cubicBezTo>
                  <a:cubicBezTo>
                    <a:pt x="9619" y="19271"/>
                    <a:pt x="9787" y="19482"/>
                    <a:pt x="9787" y="19694"/>
                  </a:cubicBezTo>
                  <a:lnTo>
                    <a:pt x="9787" y="20753"/>
                  </a:lnTo>
                  <a:close/>
                  <a:moveTo>
                    <a:pt x="13162" y="20753"/>
                  </a:moveTo>
                  <a:cubicBezTo>
                    <a:pt x="13162" y="20965"/>
                    <a:pt x="12994" y="20965"/>
                    <a:pt x="12825" y="20965"/>
                  </a:cubicBezTo>
                  <a:cubicBezTo>
                    <a:pt x="11981" y="20965"/>
                    <a:pt x="11981" y="20965"/>
                    <a:pt x="11981" y="20965"/>
                  </a:cubicBezTo>
                  <a:cubicBezTo>
                    <a:pt x="11813" y="20965"/>
                    <a:pt x="11813" y="20965"/>
                    <a:pt x="11813" y="20753"/>
                  </a:cubicBezTo>
                  <a:cubicBezTo>
                    <a:pt x="11813" y="19694"/>
                    <a:pt x="11813" y="19694"/>
                    <a:pt x="11813" y="19694"/>
                  </a:cubicBezTo>
                  <a:cubicBezTo>
                    <a:pt x="11813" y="19482"/>
                    <a:pt x="11813" y="19271"/>
                    <a:pt x="11981" y="19271"/>
                  </a:cubicBezTo>
                  <a:cubicBezTo>
                    <a:pt x="12825" y="19271"/>
                    <a:pt x="12825" y="19271"/>
                    <a:pt x="12825" y="19271"/>
                  </a:cubicBezTo>
                  <a:cubicBezTo>
                    <a:pt x="12994" y="19271"/>
                    <a:pt x="13162" y="19482"/>
                    <a:pt x="13162" y="19694"/>
                  </a:cubicBezTo>
                  <a:lnTo>
                    <a:pt x="13162" y="20753"/>
                  </a:lnTo>
                  <a:close/>
                  <a:moveTo>
                    <a:pt x="16537" y="20753"/>
                  </a:moveTo>
                  <a:cubicBezTo>
                    <a:pt x="16537" y="20965"/>
                    <a:pt x="16369" y="20965"/>
                    <a:pt x="16200" y="20965"/>
                  </a:cubicBezTo>
                  <a:cubicBezTo>
                    <a:pt x="15356" y="20965"/>
                    <a:pt x="15356" y="20965"/>
                    <a:pt x="15356" y="20965"/>
                  </a:cubicBezTo>
                  <a:cubicBezTo>
                    <a:pt x="15187" y="20965"/>
                    <a:pt x="15187" y="20965"/>
                    <a:pt x="15187" y="20753"/>
                  </a:cubicBezTo>
                  <a:cubicBezTo>
                    <a:pt x="15187" y="19694"/>
                    <a:pt x="15187" y="19694"/>
                    <a:pt x="15187" y="19694"/>
                  </a:cubicBezTo>
                  <a:cubicBezTo>
                    <a:pt x="15187" y="19482"/>
                    <a:pt x="15187" y="19271"/>
                    <a:pt x="15356" y="19271"/>
                  </a:cubicBezTo>
                  <a:cubicBezTo>
                    <a:pt x="16200" y="19271"/>
                    <a:pt x="16200" y="19271"/>
                    <a:pt x="16200" y="19271"/>
                  </a:cubicBezTo>
                  <a:cubicBezTo>
                    <a:pt x="16369" y="19271"/>
                    <a:pt x="16537" y="19482"/>
                    <a:pt x="16537" y="19694"/>
                  </a:cubicBezTo>
                  <a:lnTo>
                    <a:pt x="16537" y="20753"/>
                  </a:lnTo>
                  <a:close/>
                  <a:moveTo>
                    <a:pt x="16706" y="18212"/>
                  </a:moveTo>
                  <a:cubicBezTo>
                    <a:pt x="16706" y="18424"/>
                    <a:pt x="16537" y="18635"/>
                    <a:pt x="16369" y="18635"/>
                  </a:cubicBezTo>
                  <a:cubicBezTo>
                    <a:pt x="5062" y="18635"/>
                    <a:pt x="5062" y="18635"/>
                    <a:pt x="5062" y="18635"/>
                  </a:cubicBezTo>
                  <a:cubicBezTo>
                    <a:pt x="4894" y="18635"/>
                    <a:pt x="4725" y="18424"/>
                    <a:pt x="4725" y="18212"/>
                  </a:cubicBezTo>
                  <a:cubicBezTo>
                    <a:pt x="4725" y="3388"/>
                    <a:pt x="4725" y="3388"/>
                    <a:pt x="4725" y="3388"/>
                  </a:cubicBezTo>
                  <a:cubicBezTo>
                    <a:pt x="4725" y="3176"/>
                    <a:pt x="4894" y="2965"/>
                    <a:pt x="5062" y="2965"/>
                  </a:cubicBezTo>
                  <a:cubicBezTo>
                    <a:pt x="16369" y="2965"/>
                    <a:pt x="16369" y="2965"/>
                    <a:pt x="16369" y="2965"/>
                  </a:cubicBezTo>
                  <a:cubicBezTo>
                    <a:pt x="16537" y="2965"/>
                    <a:pt x="16706" y="3176"/>
                    <a:pt x="16706" y="3388"/>
                  </a:cubicBezTo>
                  <a:lnTo>
                    <a:pt x="16706" y="1821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49" name="Freeform 10"/>
            <p:cNvSpPr/>
            <p:nvPr/>
          </p:nvSpPr>
          <p:spPr>
            <a:xfrm>
              <a:off x="437658" y="316167"/>
              <a:ext cx="124284" cy="145176"/>
            </a:xfrm>
            <a:custGeom>
              <a:avLst/>
              <a:gdLst/>
              <a:ahLst/>
              <a:cxnLst>
                <a:cxn ang="0">
                  <a:pos x="wd2" y="hd2"/>
                </a:cxn>
                <a:cxn ang="5400000">
                  <a:pos x="wd2" y="hd2"/>
                </a:cxn>
                <a:cxn ang="10800000">
                  <a:pos x="wd2" y="hd2"/>
                </a:cxn>
                <a:cxn ang="16200000">
                  <a:pos x="wd2" y="hd2"/>
                </a:cxn>
              </a:cxnLst>
              <a:rect l="0" t="0" r="r" b="b"/>
              <a:pathLst>
                <a:path w="20965" h="20510" extrusionOk="0">
                  <a:moveTo>
                    <a:pt x="0" y="2584"/>
                  </a:moveTo>
                  <a:cubicBezTo>
                    <a:pt x="0" y="424"/>
                    <a:pt x="1271" y="-656"/>
                    <a:pt x="3812" y="424"/>
                  </a:cubicBezTo>
                  <a:cubicBezTo>
                    <a:pt x="19059" y="7984"/>
                    <a:pt x="19059" y="7984"/>
                    <a:pt x="19059" y="7984"/>
                  </a:cubicBezTo>
                  <a:cubicBezTo>
                    <a:pt x="21600" y="9064"/>
                    <a:pt x="21600" y="11224"/>
                    <a:pt x="19059" y="12304"/>
                  </a:cubicBezTo>
                  <a:cubicBezTo>
                    <a:pt x="3812" y="19864"/>
                    <a:pt x="3812" y="19864"/>
                    <a:pt x="3812" y="19864"/>
                  </a:cubicBezTo>
                  <a:cubicBezTo>
                    <a:pt x="1271" y="20944"/>
                    <a:pt x="0" y="20944"/>
                    <a:pt x="0" y="17704"/>
                  </a:cubicBezTo>
                  <a:lnTo>
                    <a:pt x="0" y="258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50" name="Freeform 11"/>
            <p:cNvSpPr/>
            <p:nvPr/>
          </p:nvSpPr>
          <p:spPr>
            <a:xfrm>
              <a:off x="317254" y="219785"/>
              <a:ext cx="332544" cy="3344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09" y="21600"/>
                    <a:pt x="0" y="17182"/>
                    <a:pt x="0" y="10800"/>
                  </a:cubicBezTo>
                  <a:cubicBezTo>
                    <a:pt x="0" y="4909"/>
                    <a:pt x="4909" y="0"/>
                    <a:pt x="10800" y="0"/>
                  </a:cubicBezTo>
                  <a:cubicBezTo>
                    <a:pt x="16691" y="0"/>
                    <a:pt x="21600" y="4909"/>
                    <a:pt x="21600" y="10800"/>
                  </a:cubicBezTo>
                  <a:cubicBezTo>
                    <a:pt x="21600" y="17182"/>
                    <a:pt x="16691" y="21600"/>
                    <a:pt x="10800" y="21600"/>
                  </a:cubicBezTo>
                  <a:close/>
                  <a:moveTo>
                    <a:pt x="10800" y="1964"/>
                  </a:moveTo>
                  <a:cubicBezTo>
                    <a:pt x="5891" y="1964"/>
                    <a:pt x="1473" y="5891"/>
                    <a:pt x="1473" y="10800"/>
                  </a:cubicBezTo>
                  <a:cubicBezTo>
                    <a:pt x="1473" y="16200"/>
                    <a:pt x="5891" y="20127"/>
                    <a:pt x="10800" y="20127"/>
                  </a:cubicBezTo>
                  <a:cubicBezTo>
                    <a:pt x="15709" y="20127"/>
                    <a:pt x="19636" y="16200"/>
                    <a:pt x="19636" y="10800"/>
                  </a:cubicBezTo>
                  <a:cubicBezTo>
                    <a:pt x="19636" y="5891"/>
                    <a:pt x="15709" y="1964"/>
                    <a:pt x="10800" y="196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55" name="Group 209"/>
          <p:cNvGrpSpPr/>
          <p:nvPr/>
        </p:nvGrpSpPr>
        <p:grpSpPr>
          <a:xfrm>
            <a:off x="17154695" y="10846888"/>
            <a:ext cx="901219" cy="620989"/>
            <a:chOff x="0" y="0"/>
            <a:chExt cx="901218" cy="620988"/>
          </a:xfrm>
        </p:grpSpPr>
        <p:sp>
          <p:nvSpPr>
            <p:cNvPr id="1652" name="Freeform 15"/>
            <p:cNvSpPr/>
            <p:nvPr/>
          </p:nvSpPr>
          <p:spPr>
            <a:xfrm>
              <a:off x="159170" y="158050"/>
              <a:ext cx="518985" cy="338518"/>
            </a:xfrm>
            <a:custGeom>
              <a:avLst/>
              <a:gdLst/>
              <a:ahLst/>
              <a:cxnLst>
                <a:cxn ang="0">
                  <a:pos x="wd2" y="hd2"/>
                </a:cxn>
                <a:cxn ang="5400000">
                  <a:pos x="wd2" y="hd2"/>
                </a:cxn>
                <a:cxn ang="10800000">
                  <a:pos x="wd2" y="hd2"/>
                </a:cxn>
                <a:cxn ang="16200000">
                  <a:pos x="wd2" y="hd2"/>
                </a:cxn>
              </a:cxnLst>
              <a:rect l="0" t="0" r="r" b="b"/>
              <a:pathLst>
                <a:path w="21600" h="21600" extrusionOk="0">
                  <a:moveTo>
                    <a:pt x="7184" y="16665"/>
                  </a:moveTo>
                  <a:lnTo>
                    <a:pt x="4525" y="9584"/>
                  </a:lnTo>
                  <a:lnTo>
                    <a:pt x="0" y="21600"/>
                  </a:lnTo>
                  <a:lnTo>
                    <a:pt x="21600" y="21600"/>
                  </a:lnTo>
                  <a:lnTo>
                    <a:pt x="13483" y="0"/>
                  </a:lnTo>
                  <a:lnTo>
                    <a:pt x="7184" y="1666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FFC000"/>
                  </a:solidFill>
                  <a:latin typeface="Poppins Light"/>
                  <a:ea typeface="Poppins Light"/>
                  <a:cs typeface="Poppins Light"/>
                  <a:sym typeface="Poppins Light"/>
                </a:defRPr>
              </a:pPr>
              <a:endParaRPr/>
            </a:p>
          </p:txBody>
        </p:sp>
        <p:sp>
          <p:nvSpPr>
            <p:cNvPr id="1653" name="Oval 16"/>
            <p:cNvSpPr/>
            <p:nvPr/>
          </p:nvSpPr>
          <p:spPr>
            <a:xfrm>
              <a:off x="595207" y="125543"/>
              <a:ext cx="137873" cy="138993"/>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FFC000"/>
                  </a:solidFill>
                  <a:latin typeface="Poppins Light"/>
                  <a:ea typeface="Poppins Light"/>
                  <a:cs typeface="Poppins Light"/>
                  <a:sym typeface="Poppins Light"/>
                </a:defRPr>
              </a:pPr>
              <a:endParaRPr/>
            </a:p>
          </p:txBody>
        </p:sp>
        <p:sp>
          <p:nvSpPr>
            <p:cNvPr id="1654" name="Freeform 17"/>
            <p:cNvSpPr/>
            <p:nvPr/>
          </p:nvSpPr>
          <p:spPr>
            <a:xfrm>
              <a:off x="-1" y="-1"/>
              <a:ext cx="901220" cy="620990"/>
            </a:xfrm>
            <a:custGeom>
              <a:avLst/>
              <a:gdLst/>
              <a:ahLst/>
              <a:cxnLst>
                <a:cxn ang="0">
                  <a:pos x="wd2" y="hd2"/>
                </a:cxn>
                <a:cxn ang="5400000">
                  <a:pos x="wd2" y="hd2"/>
                </a:cxn>
                <a:cxn ang="10800000">
                  <a:pos x="wd2" y="hd2"/>
                </a:cxn>
                <a:cxn ang="16200000">
                  <a:pos x="wd2" y="hd2"/>
                </a:cxn>
              </a:cxnLst>
              <a:rect l="0" t="0" r="r" b="b"/>
              <a:pathLst>
                <a:path w="21600" h="21600" extrusionOk="0">
                  <a:moveTo>
                    <a:pt x="20726" y="0"/>
                  </a:moveTo>
                  <a:cubicBezTo>
                    <a:pt x="18539" y="0"/>
                    <a:pt x="18539" y="0"/>
                    <a:pt x="18539" y="0"/>
                  </a:cubicBezTo>
                  <a:cubicBezTo>
                    <a:pt x="3061" y="0"/>
                    <a:pt x="3061" y="0"/>
                    <a:pt x="3061" y="0"/>
                  </a:cubicBezTo>
                  <a:cubicBezTo>
                    <a:pt x="874" y="0"/>
                    <a:pt x="874" y="0"/>
                    <a:pt x="874" y="0"/>
                  </a:cubicBezTo>
                  <a:cubicBezTo>
                    <a:pt x="394" y="0"/>
                    <a:pt x="0" y="604"/>
                    <a:pt x="0" y="1302"/>
                  </a:cubicBezTo>
                  <a:cubicBezTo>
                    <a:pt x="0" y="20361"/>
                    <a:pt x="0" y="20361"/>
                    <a:pt x="0" y="20361"/>
                  </a:cubicBezTo>
                  <a:cubicBezTo>
                    <a:pt x="0" y="21060"/>
                    <a:pt x="394" y="21600"/>
                    <a:pt x="874" y="21600"/>
                  </a:cubicBezTo>
                  <a:cubicBezTo>
                    <a:pt x="3061" y="21600"/>
                    <a:pt x="3061" y="21600"/>
                    <a:pt x="3061" y="21600"/>
                  </a:cubicBezTo>
                  <a:cubicBezTo>
                    <a:pt x="18539" y="21600"/>
                    <a:pt x="18539" y="21600"/>
                    <a:pt x="18539" y="21600"/>
                  </a:cubicBezTo>
                  <a:cubicBezTo>
                    <a:pt x="20726" y="21600"/>
                    <a:pt x="20726" y="21600"/>
                    <a:pt x="20726" y="21600"/>
                  </a:cubicBezTo>
                  <a:cubicBezTo>
                    <a:pt x="21206" y="21600"/>
                    <a:pt x="21600" y="21060"/>
                    <a:pt x="21600" y="20361"/>
                  </a:cubicBezTo>
                  <a:cubicBezTo>
                    <a:pt x="21600" y="1302"/>
                    <a:pt x="21600" y="1302"/>
                    <a:pt x="21600" y="1302"/>
                  </a:cubicBezTo>
                  <a:cubicBezTo>
                    <a:pt x="21600" y="604"/>
                    <a:pt x="21206" y="0"/>
                    <a:pt x="20726" y="0"/>
                  </a:cubicBezTo>
                  <a:close/>
                  <a:moveTo>
                    <a:pt x="19676" y="17534"/>
                  </a:moveTo>
                  <a:cubicBezTo>
                    <a:pt x="19676" y="18233"/>
                    <a:pt x="19283" y="18805"/>
                    <a:pt x="18802" y="18805"/>
                  </a:cubicBezTo>
                  <a:cubicBezTo>
                    <a:pt x="2798" y="18805"/>
                    <a:pt x="2798" y="18805"/>
                    <a:pt x="2798" y="18805"/>
                  </a:cubicBezTo>
                  <a:cubicBezTo>
                    <a:pt x="2317" y="18805"/>
                    <a:pt x="1924" y="18233"/>
                    <a:pt x="1924" y="17534"/>
                  </a:cubicBezTo>
                  <a:cubicBezTo>
                    <a:pt x="1924" y="4066"/>
                    <a:pt x="1924" y="4066"/>
                    <a:pt x="1924" y="4066"/>
                  </a:cubicBezTo>
                  <a:cubicBezTo>
                    <a:pt x="1924" y="3367"/>
                    <a:pt x="2317" y="2795"/>
                    <a:pt x="2798" y="2795"/>
                  </a:cubicBezTo>
                  <a:cubicBezTo>
                    <a:pt x="18802" y="2795"/>
                    <a:pt x="18802" y="2795"/>
                    <a:pt x="18802" y="2795"/>
                  </a:cubicBezTo>
                  <a:cubicBezTo>
                    <a:pt x="19283" y="2795"/>
                    <a:pt x="19676" y="3367"/>
                    <a:pt x="19676" y="4066"/>
                  </a:cubicBezTo>
                  <a:lnTo>
                    <a:pt x="19676" y="17534"/>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solidFill>
                    <a:srgbClr val="FFC000"/>
                  </a:solidFill>
                  <a:latin typeface="Poppins Light"/>
                  <a:ea typeface="Poppins Light"/>
                  <a:cs typeface="Poppins Light"/>
                  <a:sym typeface="Poppins Light"/>
                </a:defRPr>
              </a:pPr>
              <a:endParaRPr/>
            </a:p>
          </p:txBody>
        </p:sp>
      </p:grpSp>
      <p:grpSp>
        <p:nvGrpSpPr>
          <p:cNvPr id="1660" name="Group 213"/>
          <p:cNvGrpSpPr/>
          <p:nvPr/>
        </p:nvGrpSpPr>
        <p:grpSpPr>
          <a:xfrm>
            <a:off x="21108959" y="7709431"/>
            <a:ext cx="692045" cy="468079"/>
            <a:chOff x="0" y="0"/>
            <a:chExt cx="692043" cy="468078"/>
          </a:xfrm>
        </p:grpSpPr>
        <p:sp>
          <p:nvSpPr>
            <p:cNvPr id="1656" name="Freeform 19"/>
            <p:cNvSpPr/>
            <p:nvPr/>
          </p:nvSpPr>
          <p:spPr>
            <a:xfrm>
              <a:off x="-1" y="0"/>
              <a:ext cx="692045" cy="468079"/>
            </a:xfrm>
            <a:custGeom>
              <a:avLst/>
              <a:gdLst/>
              <a:ahLst/>
              <a:cxnLst>
                <a:cxn ang="0">
                  <a:pos x="wd2" y="hd2"/>
                </a:cxn>
                <a:cxn ang="5400000">
                  <a:pos x="wd2" y="hd2"/>
                </a:cxn>
                <a:cxn ang="10800000">
                  <a:pos x="wd2" y="hd2"/>
                </a:cxn>
                <a:cxn ang="16200000">
                  <a:pos x="wd2" y="hd2"/>
                </a:cxn>
              </a:cxnLst>
              <a:rect l="0" t="0" r="r" b="b"/>
              <a:pathLst>
                <a:path w="21600" h="21600" extrusionOk="0">
                  <a:moveTo>
                    <a:pt x="19652" y="21600"/>
                  </a:moveTo>
                  <a:cubicBezTo>
                    <a:pt x="1948" y="21600"/>
                    <a:pt x="1948" y="21600"/>
                    <a:pt x="1948" y="21600"/>
                  </a:cubicBezTo>
                  <a:cubicBezTo>
                    <a:pt x="885" y="21600"/>
                    <a:pt x="0" y="20283"/>
                    <a:pt x="0" y="18702"/>
                  </a:cubicBezTo>
                  <a:cubicBezTo>
                    <a:pt x="0" y="2898"/>
                    <a:pt x="0" y="2898"/>
                    <a:pt x="0" y="2898"/>
                  </a:cubicBezTo>
                  <a:cubicBezTo>
                    <a:pt x="0" y="1317"/>
                    <a:pt x="885" y="0"/>
                    <a:pt x="1948" y="0"/>
                  </a:cubicBezTo>
                  <a:cubicBezTo>
                    <a:pt x="19652" y="0"/>
                    <a:pt x="19652" y="0"/>
                    <a:pt x="19652" y="0"/>
                  </a:cubicBezTo>
                  <a:cubicBezTo>
                    <a:pt x="20715" y="0"/>
                    <a:pt x="21600" y="1317"/>
                    <a:pt x="21600" y="2898"/>
                  </a:cubicBezTo>
                  <a:cubicBezTo>
                    <a:pt x="21600" y="18702"/>
                    <a:pt x="21600" y="18702"/>
                    <a:pt x="21600" y="18702"/>
                  </a:cubicBezTo>
                  <a:cubicBezTo>
                    <a:pt x="21600" y="20283"/>
                    <a:pt x="20715" y="21600"/>
                    <a:pt x="19652" y="21600"/>
                  </a:cubicBezTo>
                  <a:close/>
                  <a:moveTo>
                    <a:pt x="1948" y="1580"/>
                  </a:moveTo>
                  <a:cubicBezTo>
                    <a:pt x="1505" y="1580"/>
                    <a:pt x="1062" y="2239"/>
                    <a:pt x="1062" y="2898"/>
                  </a:cubicBezTo>
                  <a:cubicBezTo>
                    <a:pt x="1062" y="18702"/>
                    <a:pt x="1062" y="18702"/>
                    <a:pt x="1062" y="18702"/>
                  </a:cubicBezTo>
                  <a:cubicBezTo>
                    <a:pt x="1062" y="19361"/>
                    <a:pt x="1505" y="20020"/>
                    <a:pt x="1948" y="20020"/>
                  </a:cubicBezTo>
                  <a:cubicBezTo>
                    <a:pt x="19652" y="20020"/>
                    <a:pt x="19652" y="20020"/>
                    <a:pt x="19652" y="20020"/>
                  </a:cubicBezTo>
                  <a:cubicBezTo>
                    <a:pt x="20095" y="20020"/>
                    <a:pt x="20538" y="19361"/>
                    <a:pt x="20538" y="18702"/>
                  </a:cubicBezTo>
                  <a:cubicBezTo>
                    <a:pt x="20538" y="2898"/>
                    <a:pt x="20538" y="2898"/>
                    <a:pt x="20538" y="2898"/>
                  </a:cubicBezTo>
                  <a:cubicBezTo>
                    <a:pt x="20538" y="2239"/>
                    <a:pt x="20095" y="1580"/>
                    <a:pt x="19652" y="1580"/>
                  </a:cubicBezTo>
                  <a:lnTo>
                    <a:pt x="1948" y="158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57" name="Freeform 20"/>
            <p:cNvSpPr/>
            <p:nvPr/>
          </p:nvSpPr>
          <p:spPr>
            <a:xfrm>
              <a:off x="90414" y="114126"/>
              <a:ext cx="511216" cy="193976"/>
            </a:xfrm>
            <a:custGeom>
              <a:avLst/>
              <a:gdLst/>
              <a:ahLst/>
              <a:cxnLst>
                <a:cxn ang="0">
                  <a:pos x="wd2" y="hd2"/>
                </a:cxn>
                <a:cxn ang="5400000">
                  <a:pos x="wd2" y="hd2"/>
                </a:cxn>
                <a:cxn ang="10800000">
                  <a:pos x="wd2" y="hd2"/>
                </a:cxn>
                <a:cxn ang="16200000">
                  <a:pos x="wd2" y="hd2"/>
                </a:cxn>
              </a:cxnLst>
              <a:rect l="0" t="0" r="r" b="b"/>
              <a:pathLst>
                <a:path w="21372" h="21300" extrusionOk="0">
                  <a:moveTo>
                    <a:pt x="10686" y="21300"/>
                  </a:moveTo>
                  <a:cubicBezTo>
                    <a:pt x="10567" y="21300"/>
                    <a:pt x="10449" y="21300"/>
                    <a:pt x="10330" y="20987"/>
                  </a:cubicBezTo>
                  <a:cubicBezTo>
                    <a:pt x="361" y="3457"/>
                    <a:pt x="361" y="3457"/>
                    <a:pt x="361" y="3457"/>
                  </a:cubicBezTo>
                  <a:cubicBezTo>
                    <a:pt x="5" y="2830"/>
                    <a:pt x="-114" y="1578"/>
                    <a:pt x="123" y="952"/>
                  </a:cubicBezTo>
                  <a:cubicBezTo>
                    <a:pt x="361" y="13"/>
                    <a:pt x="835" y="-300"/>
                    <a:pt x="1073" y="326"/>
                  </a:cubicBezTo>
                  <a:cubicBezTo>
                    <a:pt x="10686" y="17230"/>
                    <a:pt x="10686" y="17230"/>
                    <a:pt x="10686" y="17230"/>
                  </a:cubicBezTo>
                  <a:cubicBezTo>
                    <a:pt x="20299" y="326"/>
                    <a:pt x="20299" y="326"/>
                    <a:pt x="20299" y="326"/>
                  </a:cubicBezTo>
                  <a:cubicBezTo>
                    <a:pt x="20537" y="-300"/>
                    <a:pt x="21011" y="13"/>
                    <a:pt x="21249" y="952"/>
                  </a:cubicBezTo>
                  <a:cubicBezTo>
                    <a:pt x="21486" y="1578"/>
                    <a:pt x="21367" y="2830"/>
                    <a:pt x="21011" y="3457"/>
                  </a:cubicBezTo>
                  <a:cubicBezTo>
                    <a:pt x="11042" y="20987"/>
                    <a:pt x="11042" y="20987"/>
                    <a:pt x="11042" y="20987"/>
                  </a:cubicBezTo>
                  <a:cubicBezTo>
                    <a:pt x="10923" y="21300"/>
                    <a:pt x="10805" y="21300"/>
                    <a:pt x="10686" y="213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58" name="Freeform 21"/>
            <p:cNvSpPr/>
            <p:nvPr/>
          </p:nvSpPr>
          <p:spPr>
            <a:xfrm>
              <a:off x="90419" y="262251"/>
              <a:ext cx="136744" cy="102732"/>
            </a:xfrm>
            <a:custGeom>
              <a:avLst/>
              <a:gdLst/>
              <a:ahLst/>
              <a:cxnLst>
                <a:cxn ang="0">
                  <a:pos x="wd2" y="hd2"/>
                </a:cxn>
                <a:cxn ang="5400000">
                  <a:pos x="wd2" y="hd2"/>
                </a:cxn>
                <a:cxn ang="10800000">
                  <a:pos x="wd2" y="hd2"/>
                </a:cxn>
                <a:cxn ang="16200000">
                  <a:pos x="wd2" y="hd2"/>
                </a:cxn>
              </a:cxnLst>
              <a:rect l="0" t="0" r="r" b="b"/>
              <a:pathLst>
                <a:path w="20771" h="21040" extrusionOk="0">
                  <a:moveTo>
                    <a:pt x="2610" y="21040"/>
                  </a:moveTo>
                  <a:cubicBezTo>
                    <a:pt x="1746" y="21040"/>
                    <a:pt x="882" y="20456"/>
                    <a:pt x="450" y="19289"/>
                  </a:cubicBezTo>
                  <a:cubicBezTo>
                    <a:pt x="-414" y="18121"/>
                    <a:pt x="18" y="15786"/>
                    <a:pt x="1314" y="14618"/>
                  </a:cubicBezTo>
                  <a:cubicBezTo>
                    <a:pt x="16866" y="608"/>
                    <a:pt x="16866" y="608"/>
                    <a:pt x="16866" y="608"/>
                  </a:cubicBezTo>
                  <a:cubicBezTo>
                    <a:pt x="17730" y="-560"/>
                    <a:pt x="19458" y="24"/>
                    <a:pt x="20322" y="1775"/>
                  </a:cubicBezTo>
                  <a:cubicBezTo>
                    <a:pt x="21186" y="2943"/>
                    <a:pt x="20754" y="5278"/>
                    <a:pt x="19458" y="6445"/>
                  </a:cubicBezTo>
                  <a:cubicBezTo>
                    <a:pt x="3906" y="20456"/>
                    <a:pt x="3906" y="20456"/>
                    <a:pt x="3906" y="20456"/>
                  </a:cubicBezTo>
                  <a:cubicBezTo>
                    <a:pt x="3474" y="21040"/>
                    <a:pt x="3042" y="21040"/>
                    <a:pt x="2610" y="210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59" name="Freeform 22"/>
            <p:cNvSpPr/>
            <p:nvPr/>
          </p:nvSpPr>
          <p:spPr>
            <a:xfrm>
              <a:off x="464881" y="262251"/>
              <a:ext cx="136744" cy="102732"/>
            </a:xfrm>
            <a:custGeom>
              <a:avLst/>
              <a:gdLst/>
              <a:ahLst/>
              <a:cxnLst>
                <a:cxn ang="0">
                  <a:pos x="wd2" y="hd2"/>
                </a:cxn>
                <a:cxn ang="5400000">
                  <a:pos x="wd2" y="hd2"/>
                </a:cxn>
                <a:cxn ang="10800000">
                  <a:pos x="wd2" y="hd2"/>
                </a:cxn>
                <a:cxn ang="16200000">
                  <a:pos x="wd2" y="hd2"/>
                </a:cxn>
              </a:cxnLst>
              <a:rect l="0" t="0" r="r" b="b"/>
              <a:pathLst>
                <a:path w="20771" h="21040" extrusionOk="0">
                  <a:moveTo>
                    <a:pt x="18162" y="21040"/>
                  </a:moveTo>
                  <a:cubicBezTo>
                    <a:pt x="17730" y="21040"/>
                    <a:pt x="17298" y="21040"/>
                    <a:pt x="16866" y="20456"/>
                  </a:cubicBezTo>
                  <a:cubicBezTo>
                    <a:pt x="1314" y="6445"/>
                    <a:pt x="1314" y="6445"/>
                    <a:pt x="1314" y="6445"/>
                  </a:cubicBezTo>
                  <a:cubicBezTo>
                    <a:pt x="18" y="5278"/>
                    <a:pt x="-414" y="2943"/>
                    <a:pt x="450" y="1775"/>
                  </a:cubicBezTo>
                  <a:cubicBezTo>
                    <a:pt x="1314" y="24"/>
                    <a:pt x="3042" y="-560"/>
                    <a:pt x="3906" y="608"/>
                  </a:cubicBezTo>
                  <a:cubicBezTo>
                    <a:pt x="19458" y="14618"/>
                    <a:pt x="19458" y="14618"/>
                    <a:pt x="19458" y="14618"/>
                  </a:cubicBezTo>
                  <a:cubicBezTo>
                    <a:pt x="20754" y="15786"/>
                    <a:pt x="21186" y="18121"/>
                    <a:pt x="20322" y="19289"/>
                  </a:cubicBezTo>
                  <a:cubicBezTo>
                    <a:pt x="19890" y="20456"/>
                    <a:pt x="19026" y="21040"/>
                    <a:pt x="18162" y="210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65" name="Group 218"/>
          <p:cNvGrpSpPr/>
          <p:nvPr/>
        </p:nvGrpSpPr>
        <p:grpSpPr>
          <a:xfrm>
            <a:off x="19160121" y="10727281"/>
            <a:ext cx="861651" cy="860201"/>
            <a:chOff x="0" y="0"/>
            <a:chExt cx="861650" cy="860200"/>
          </a:xfrm>
        </p:grpSpPr>
        <p:sp>
          <p:nvSpPr>
            <p:cNvPr id="1661" name="Freeform 5"/>
            <p:cNvSpPr/>
            <p:nvPr/>
          </p:nvSpPr>
          <p:spPr>
            <a:xfrm>
              <a:off x="0" y="-1"/>
              <a:ext cx="861651" cy="86020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77" y="21600"/>
                    <a:pt x="0" y="16723"/>
                    <a:pt x="0" y="10800"/>
                  </a:cubicBezTo>
                  <a:cubicBezTo>
                    <a:pt x="0" y="4790"/>
                    <a:pt x="4877" y="0"/>
                    <a:pt x="10800" y="0"/>
                  </a:cubicBezTo>
                  <a:cubicBezTo>
                    <a:pt x="16723" y="0"/>
                    <a:pt x="21600" y="4790"/>
                    <a:pt x="21600" y="10800"/>
                  </a:cubicBezTo>
                  <a:cubicBezTo>
                    <a:pt x="21600" y="16723"/>
                    <a:pt x="16723" y="21600"/>
                    <a:pt x="10800" y="21600"/>
                  </a:cubicBezTo>
                  <a:close/>
                  <a:moveTo>
                    <a:pt x="10800" y="1394"/>
                  </a:moveTo>
                  <a:cubicBezTo>
                    <a:pt x="5574" y="1394"/>
                    <a:pt x="1394" y="5574"/>
                    <a:pt x="1394" y="10800"/>
                  </a:cubicBezTo>
                  <a:cubicBezTo>
                    <a:pt x="1394" y="15939"/>
                    <a:pt x="5574" y="20206"/>
                    <a:pt x="10800" y="20206"/>
                  </a:cubicBezTo>
                  <a:cubicBezTo>
                    <a:pt x="16026" y="20206"/>
                    <a:pt x="20206" y="15939"/>
                    <a:pt x="20206" y="10800"/>
                  </a:cubicBezTo>
                  <a:cubicBezTo>
                    <a:pt x="20206" y="5574"/>
                    <a:pt x="16026" y="1394"/>
                    <a:pt x="10800" y="139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62" name="Freeform 6"/>
            <p:cNvSpPr/>
            <p:nvPr/>
          </p:nvSpPr>
          <p:spPr>
            <a:xfrm>
              <a:off x="139256" y="430825"/>
              <a:ext cx="583138" cy="32203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86" y="21600"/>
                    <a:pt x="0" y="12542"/>
                    <a:pt x="0" y="1858"/>
                  </a:cubicBezTo>
                  <a:cubicBezTo>
                    <a:pt x="0" y="697"/>
                    <a:pt x="514" y="0"/>
                    <a:pt x="1029" y="0"/>
                  </a:cubicBezTo>
                  <a:cubicBezTo>
                    <a:pt x="1543" y="0"/>
                    <a:pt x="2057" y="697"/>
                    <a:pt x="2057" y="1858"/>
                  </a:cubicBezTo>
                  <a:cubicBezTo>
                    <a:pt x="2057" y="10452"/>
                    <a:pt x="6043" y="17884"/>
                    <a:pt x="10800" y="17884"/>
                  </a:cubicBezTo>
                  <a:cubicBezTo>
                    <a:pt x="15557" y="17884"/>
                    <a:pt x="19543" y="10452"/>
                    <a:pt x="19543" y="1858"/>
                  </a:cubicBezTo>
                  <a:cubicBezTo>
                    <a:pt x="19543" y="697"/>
                    <a:pt x="20057" y="0"/>
                    <a:pt x="20571" y="0"/>
                  </a:cubicBezTo>
                  <a:cubicBezTo>
                    <a:pt x="21086" y="0"/>
                    <a:pt x="21600" y="697"/>
                    <a:pt x="21600" y="1858"/>
                  </a:cubicBezTo>
                  <a:cubicBezTo>
                    <a:pt x="21600" y="12542"/>
                    <a:pt x="16586"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63" name="Freeform 7"/>
            <p:cNvSpPr/>
            <p:nvPr/>
          </p:nvSpPr>
          <p:spPr>
            <a:xfrm>
              <a:off x="166818" y="259655"/>
              <a:ext cx="207435" cy="129104"/>
            </a:xfrm>
            <a:custGeom>
              <a:avLst/>
              <a:gdLst/>
              <a:ahLst/>
              <a:cxnLst>
                <a:cxn ang="0">
                  <a:pos x="wd2" y="hd2"/>
                </a:cxn>
                <a:cxn ang="5400000">
                  <a:pos x="wd2" y="hd2"/>
                </a:cxn>
                <a:cxn ang="10800000">
                  <a:pos x="wd2" y="hd2"/>
                </a:cxn>
                <a:cxn ang="16200000">
                  <a:pos x="wd2" y="hd2"/>
                </a:cxn>
              </a:cxnLst>
              <a:rect l="0" t="0" r="r" b="b"/>
              <a:pathLst>
                <a:path w="21600" h="21600" extrusionOk="0">
                  <a:moveTo>
                    <a:pt x="18720" y="21600"/>
                  </a:moveTo>
                  <a:cubicBezTo>
                    <a:pt x="17280" y="21600"/>
                    <a:pt x="15840" y="19265"/>
                    <a:pt x="15840" y="16930"/>
                  </a:cubicBezTo>
                  <a:cubicBezTo>
                    <a:pt x="15840" y="12843"/>
                    <a:pt x="13680" y="9341"/>
                    <a:pt x="11160" y="9341"/>
                  </a:cubicBezTo>
                  <a:cubicBezTo>
                    <a:pt x="8280" y="9341"/>
                    <a:pt x="5760" y="13427"/>
                    <a:pt x="5760" y="16930"/>
                  </a:cubicBezTo>
                  <a:cubicBezTo>
                    <a:pt x="5760" y="19265"/>
                    <a:pt x="4320" y="21600"/>
                    <a:pt x="2880" y="21600"/>
                  </a:cubicBezTo>
                  <a:cubicBezTo>
                    <a:pt x="1440" y="21600"/>
                    <a:pt x="0" y="19265"/>
                    <a:pt x="0" y="16930"/>
                  </a:cubicBezTo>
                  <a:cubicBezTo>
                    <a:pt x="0" y="8173"/>
                    <a:pt x="5040" y="0"/>
                    <a:pt x="11160" y="0"/>
                  </a:cubicBezTo>
                  <a:cubicBezTo>
                    <a:pt x="16920" y="0"/>
                    <a:pt x="21600" y="7589"/>
                    <a:pt x="21600" y="16930"/>
                  </a:cubicBezTo>
                  <a:cubicBezTo>
                    <a:pt x="21600" y="19265"/>
                    <a:pt x="20160" y="21600"/>
                    <a:pt x="1872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64" name="Freeform 8"/>
            <p:cNvSpPr/>
            <p:nvPr/>
          </p:nvSpPr>
          <p:spPr>
            <a:xfrm>
              <a:off x="485947" y="259655"/>
              <a:ext cx="208886" cy="129104"/>
            </a:xfrm>
            <a:custGeom>
              <a:avLst/>
              <a:gdLst/>
              <a:ahLst/>
              <a:cxnLst>
                <a:cxn ang="0">
                  <a:pos x="wd2" y="hd2"/>
                </a:cxn>
                <a:cxn ang="5400000">
                  <a:pos x="wd2" y="hd2"/>
                </a:cxn>
                <a:cxn ang="10800000">
                  <a:pos x="wd2" y="hd2"/>
                </a:cxn>
                <a:cxn ang="16200000">
                  <a:pos x="wd2" y="hd2"/>
                </a:cxn>
              </a:cxnLst>
              <a:rect l="0" t="0" r="r" b="b"/>
              <a:pathLst>
                <a:path w="21600" h="21600" extrusionOk="0">
                  <a:moveTo>
                    <a:pt x="18720" y="21600"/>
                  </a:moveTo>
                  <a:cubicBezTo>
                    <a:pt x="17280" y="21600"/>
                    <a:pt x="15840" y="19265"/>
                    <a:pt x="15840" y="16930"/>
                  </a:cubicBezTo>
                  <a:cubicBezTo>
                    <a:pt x="15840" y="13427"/>
                    <a:pt x="13320" y="9341"/>
                    <a:pt x="10440" y="9341"/>
                  </a:cubicBezTo>
                  <a:cubicBezTo>
                    <a:pt x="7920" y="9341"/>
                    <a:pt x="5760" y="12843"/>
                    <a:pt x="5760" y="16930"/>
                  </a:cubicBezTo>
                  <a:cubicBezTo>
                    <a:pt x="5760" y="19265"/>
                    <a:pt x="4320" y="21600"/>
                    <a:pt x="2880" y="21600"/>
                  </a:cubicBezTo>
                  <a:cubicBezTo>
                    <a:pt x="1440" y="21600"/>
                    <a:pt x="0" y="19265"/>
                    <a:pt x="0" y="16930"/>
                  </a:cubicBezTo>
                  <a:cubicBezTo>
                    <a:pt x="0" y="7589"/>
                    <a:pt x="4680" y="0"/>
                    <a:pt x="10440" y="0"/>
                  </a:cubicBezTo>
                  <a:cubicBezTo>
                    <a:pt x="16560" y="0"/>
                    <a:pt x="21600" y="8173"/>
                    <a:pt x="21600" y="16930"/>
                  </a:cubicBezTo>
                  <a:cubicBezTo>
                    <a:pt x="21600" y="19265"/>
                    <a:pt x="20160" y="21600"/>
                    <a:pt x="1872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69" name="Group 223"/>
          <p:cNvGrpSpPr/>
          <p:nvPr/>
        </p:nvGrpSpPr>
        <p:grpSpPr>
          <a:xfrm>
            <a:off x="13032592" y="7603935"/>
            <a:ext cx="682390" cy="681893"/>
            <a:chOff x="0" y="0"/>
            <a:chExt cx="682389" cy="681892"/>
          </a:xfrm>
        </p:grpSpPr>
        <p:sp>
          <p:nvSpPr>
            <p:cNvPr id="1666" name="Freeform 18"/>
            <p:cNvSpPr/>
            <p:nvPr/>
          </p:nvSpPr>
          <p:spPr>
            <a:xfrm>
              <a:off x="0" y="243768"/>
              <a:ext cx="439315" cy="438125"/>
            </a:xfrm>
            <a:custGeom>
              <a:avLst/>
              <a:gdLst/>
              <a:ahLst/>
              <a:cxnLst>
                <a:cxn ang="0">
                  <a:pos x="wd2" y="hd2"/>
                </a:cxn>
                <a:cxn ang="5400000">
                  <a:pos x="wd2" y="hd2"/>
                </a:cxn>
                <a:cxn ang="10800000">
                  <a:pos x="wd2" y="hd2"/>
                </a:cxn>
                <a:cxn ang="16200000">
                  <a:pos x="wd2" y="hd2"/>
                </a:cxn>
              </a:cxnLst>
              <a:rect l="0" t="0" r="r" b="b"/>
              <a:pathLst>
                <a:path w="21411" h="21524" extrusionOk="0">
                  <a:moveTo>
                    <a:pt x="944" y="21524"/>
                  </a:moveTo>
                  <a:cubicBezTo>
                    <a:pt x="642" y="21524"/>
                    <a:pt x="491" y="21372"/>
                    <a:pt x="340" y="21220"/>
                  </a:cubicBezTo>
                  <a:cubicBezTo>
                    <a:pt x="-113" y="20916"/>
                    <a:pt x="-113" y="20307"/>
                    <a:pt x="340" y="20003"/>
                  </a:cubicBezTo>
                  <a:cubicBezTo>
                    <a:pt x="19825" y="228"/>
                    <a:pt x="19825" y="228"/>
                    <a:pt x="19825" y="228"/>
                  </a:cubicBezTo>
                  <a:cubicBezTo>
                    <a:pt x="20279" y="-76"/>
                    <a:pt x="20732" y="-76"/>
                    <a:pt x="21185" y="228"/>
                  </a:cubicBezTo>
                  <a:cubicBezTo>
                    <a:pt x="21487" y="685"/>
                    <a:pt x="21487" y="1141"/>
                    <a:pt x="21185" y="1597"/>
                  </a:cubicBezTo>
                  <a:cubicBezTo>
                    <a:pt x="1549" y="21220"/>
                    <a:pt x="1549" y="21220"/>
                    <a:pt x="1549" y="21220"/>
                  </a:cubicBezTo>
                  <a:cubicBezTo>
                    <a:pt x="1397" y="21372"/>
                    <a:pt x="1246" y="21524"/>
                    <a:pt x="944" y="2152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67" name="Freeform 19"/>
            <p:cNvSpPr/>
            <p:nvPr/>
          </p:nvSpPr>
          <p:spPr>
            <a:xfrm>
              <a:off x="273202" y="0"/>
              <a:ext cx="409188" cy="409882"/>
            </a:xfrm>
            <a:custGeom>
              <a:avLst/>
              <a:gdLst/>
              <a:ahLst/>
              <a:cxnLst>
                <a:cxn ang="0">
                  <a:pos x="wd2" y="hd2"/>
                </a:cxn>
                <a:cxn ang="5400000">
                  <a:pos x="wd2" y="hd2"/>
                </a:cxn>
                <a:cxn ang="10800000">
                  <a:pos x="wd2" y="hd2"/>
                </a:cxn>
                <a:cxn ang="16200000">
                  <a:pos x="wd2" y="hd2"/>
                </a:cxn>
              </a:cxnLst>
              <a:rect l="0" t="0" r="r" b="b"/>
              <a:pathLst>
                <a:path w="21600" h="21452" extrusionOk="0">
                  <a:moveTo>
                    <a:pt x="10800" y="21452"/>
                  </a:moveTo>
                  <a:cubicBezTo>
                    <a:pt x="10800" y="21452"/>
                    <a:pt x="10636" y="21452"/>
                    <a:pt x="10636" y="21452"/>
                  </a:cubicBezTo>
                  <a:cubicBezTo>
                    <a:pt x="10309" y="21452"/>
                    <a:pt x="9818" y="21127"/>
                    <a:pt x="9818" y="20640"/>
                  </a:cubicBezTo>
                  <a:cubicBezTo>
                    <a:pt x="8673" y="12844"/>
                    <a:pt x="8673" y="12844"/>
                    <a:pt x="8673" y="12844"/>
                  </a:cubicBezTo>
                  <a:cubicBezTo>
                    <a:pt x="818" y="11708"/>
                    <a:pt x="818" y="11708"/>
                    <a:pt x="818" y="11708"/>
                  </a:cubicBezTo>
                  <a:cubicBezTo>
                    <a:pt x="327" y="11708"/>
                    <a:pt x="0" y="11220"/>
                    <a:pt x="0" y="10896"/>
                  </a:cubicBezTo>
                  <a:cubicBezTo>
                    <a:pt x="0" y="10408"/>
                    <a:pt x="164" y="9921"/>
                    <a:pt x="655" y="9759"/>
                  </a:cubicBezTo>
                  <a:cubicBezTo>
                    <a:pt x="7691" y="6835"/>
                    <a:pt x="7691" y="6835"/>
                    <a:pt x="7691" y="6835"/>
                  </a:cubicBezTo>
                  <a:cubicBezTo>
                    <a:pt x="6545" y="1151"/>
                    <a:pt x="6545" y="1151"/>
                    <a:pt x="6545" y="1151"/>
                  </a:cubicBezTo>
                  <a:cubicBezTo>
                    <a:pt x="6545" y="826"/>
                    <a:pt x="6709" y="339"/>
                    <a:pt x="7036" y="177"/>
                  </a:cubicBezTo>
                  <a:cubicBezTo>
                    <a:pt x="7527" y="-148"/>
                    <a:pt x="7855" y="14"/>
                    <a:pt x="8182" y="339"/>
                  </a:cubicBezTo>
                  <a:cubicBezTo>
                    <a:pt x="12273" y="4399"/>
                    <a:pt x="12273" y="4399"/>
                    <a:pt x="12273" y="4399"/>
                  </a:cubicBezTo>
                  <a:cubicBezTo>
                    <a:pt x="18982" y="1476"/>
                    <a:pt x="18982" y="1476"/>
                    <a:pt x="18982" y="1476"/>
                  </a:cubicBezTo>
                  <a:cubicBezTo>
                    <a:pt x="19309" y="1314"/>
                    <a:pt x="19636" y="1314"/>
                    <a:pt x="19964" y="1638"/>
                  </a:cubicBezTo>
                  <a:cubicBezTo>
                    <a:pt x="20291" y="1963"/>
                    <a:pt x="20291" y="2288"/>
                    <a:pt x="20127" y="2613"/>
                  </a:cubicBezTo>
                  <a:cubicBezTo>
                    <a:pt x="17182" y="9272"/>
                    <a:pt x="17182" y="9272"/>
                    <a:pt x="17182" y="9272"/>
                  </a:cubicBezTo>
                  <a:cubicBezTo>
                    <a:pt x="21273" y="13169"/>
                    <a:pt x="21273" y="13169"/>
                    <a:pt x="21273" y="13169"/>
                  </a:cubicBezTo>
                  <a:cubicBezTo>
                    <a:pt x="21436" y="13332"/>
                    <a:pt x="21600" y="13657"/>
                    <a:pt x="21600" y="13981"/>
                  </a:cubicBezTo>
                  <a:cubicBezTo>
                    <a:pt x="21600" y="14469"/>
                    <a:pt x="21109" y="14956"/>
                    <a:pt x="20618" y="14956"/>
                  </a:cubicBezTo>
                  <a:cubicBezTo>
                    <a:pt x="20618" y="14956"/>
                    <a:pt x="20618" y="14956"/>
                    <a:pt x="20618" y="14956"/>
                  </a:cubicBezTo>
                  <a:cubicBezTo>
                    <a:pt x="20618" y="14956"/>
                    <a:pt x="20618" y="14956"/>
                    <a:pt x="20455" y="14956"/>
                  </a:cubicBezTo>
                  <a:cubicBezTo>
                    <a:pt x="14727" y="14306"/>
                    <a:pt x="14727" y="14306"/>
                    <a:pt x="14727" y="14306"/>
                  </a:cubicBezTo>
                  <a:cubicBezTo>
                    <a:pt x="11618" y="20802"/>
                    <a:pt x="11618" y="20802"/>
                    <a:pt x="11618" y="20802"/>
                  </a:cubicBezTo>
                  <a:cubicBezTo>
                    <a:pt x="11455" y="21290"/>
                    <a:pt x="11127" y="21452"/>
                    <a:pt x="10800" y="21452"/>
                  </a:cubicBezTo>
                  <a:close/>
                  <a:moveTo>
                    <a:pt x="4582" y="10246"/>
                  </a:moveTo>
                  <a:cubicBezTo>
                    <a:pt x="9655" y="11058"/>
                    <a:pt x="9655" y="11058"/>
                    <a:pt x="9655" y="11058"/>
                  </a:cubicBezTo>
                  <a:cubicBezTo>
                    <a:pt x="10145" y="11058"/>
                    <a:pt x="10473" y="11545"/>
                    <a:pt x="10473" y="11870"/>
                  </a:cubicBezTo>
                  <a:cubicBezTo>
                    <a:pt x="11291" y="17067"/>
                    <a:pt x="11291" y="17067"/>
                    <a:pt x="11291" y="17067"/>
                  </a:cubicBezTo>
                  <a:cubicBezTo>
                    <a:pt x="13255" y="13007"/>
                    <a:pt x="13255" y="13007"/>
                    <a:pt x="13255" y="13007"/>
                  </a:cubicBezTo>
                  <a:cubicBezTo>
                    <a:pt x="13418" y="12520"/>
                    <a:pt x="13745" y="12357"/>
                    <a:pt x="14236" y="12357"/>
                  </a:cubicBezTo>
                  <a:cubicBezTo>
                    <a:pt x="18000" y="12682"/>
                    <a:pt x="18000" y="12682"/>
                    <a:pt x="18000" y="12682"/>
                  </a:cubicBezTo>
                  <a:cubicBezTo>
                    <a:pt x="15382" y="10084"/>
                    <a:pt x="15382" y="10084"/>
                    <a:pt x="15382" y="10084"/>
                  </a:cubicBezTo>
                  <a:cubicBezTo>
                    <a:pt x="15055" y="9759"/>
                    <a:pt x="15055" y="9434"/>
                    <a:pt x="15218" y="9109"/>
                  </a:cubicBezTo>
                  <a:cubicBezTo>
                    <a:pt x="17345" y="4237"/>
                    <a:pt x="17345" y="4237"/>
                    <a:pt x="17345" y="4237"/>
                  </a:cubicBezTo>
                  <a:cubicBezTo>
                    <a:pt x="12436" y="6348"/>
                    <a:pt x="12436" y="6348"/>
                    <a:pt x="12436" y="6348"/>
                  </a:cubicBezTo>
                  <a:cubicBezTo>
                    <a:pt x="12109" y="6511"/>
                    <a:pt x="11782" y="6511"/>
                    <a:pt x="11455" y="6186"/>
                  </a:cubicBezTo>
                  <a:cubicBezTo>
                    <a:pt x="9164" y="3912"/>
                    <a:pt x="9164" y="3912"/>
                    <a:pt x="9164" y="3912"/>
                  </a:cubicBezTo>
                  <a:cubicBezTo>
                    <a:pt x="9818" y="7323"/>
                    <a:pt x="9818" y="7323"/>
                    <a:pt x="9818" y="7323"/>
                  </a:cubicBezTo>
                  <a:cubicBezTo>
                    <a:pt x="9818" y="7810"/>
                    <a:pt x="9655" y="8135"/>
                    <a:pt x="9164" y="8460"/>
                  </a:cubicBezTo>
                  <a:lnTo>
                    <a:pt x="4582" y="10246"/>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68" name="Freeform 20"/>
            <p:cNvSpPr/>
            <p:nvPr/>
          </p:nvSpPr>
          <p:spPr>
            <a:xfrm>
              <a:off x="402539" y="210527"/>
              <a:ext cx="70018" cy="71558"/>
            </a:xfrm>
            <a:custGeom>
              <a:avLst/>
              <a:gdLst/>
              <a:ahLst/>
              <a:cxnLst>
                <a:cxn ang="0">
                  <a:pos x="wd2" y="hd2"/>
                </a:cxn>
                <a:cxn ang="5400000">
                  <a:pos x="wd2" y="hd2"/>
                </a:cxn>
                <a:cxn ang="10800000">
                  <a:pos x="wd2" y="hd2"/>
                </a:cxn>
                <a:cxn ang="16200000">
                  <a:pos x="wd2" y="hd2"/>
                </a:cxn>
              </a:cxnLst>
              <a:rect l="0" t="0" r="r" b="b"/>
              <a:pathLst>
                <a:path w="20475" h="20925" extrusionOk="0">
                  <a:moveTo>
                    <a:pt x="4950" y="20925"/>
                  </a:moveTo>
                  <a:cubicBezTo>
                    <a:pt x="4050" y="20925"/>
                    <a:pt x="2250" y="20025"/>
                    <a:pt x="1350" y="19125"/>
                  </a:cubicBezTo>
                  <a:cubicBezTo>
                    <a:pt x="-450" y="16425"/>
                    <a:pt x="-450" y="13725"/>
                    <a:pt x="1350" y="11025"/>
                  </a:cubicBezTo>
                  <a:cubicBezTo>
                    <a:pt x="11250" y="2025"/>
                    <a:pt x="11250" y="2025"/>
                    <a:pt x="11250" y="2025"/>
                  </a:cubicBezTo>
                  <a:cubicBezTo>
                    <a:pt x="13050" y="-675"/>
                    <a:pt x="16650" y="-675"/>
                    <a:pt x="18450" y="2025"/>
                  </a:cubicBezTo>
                  <a:cubicBezTo>
                    <a:pt x="21150" y="3825"/>
                    <a:pt x="21150" y="7425"/>
                    <a:pt x="18450" y="9225"/>
                  </a:cubicBezTo>
                  <a:cubicBezTo>
                    <a:pt x="9450" y="19125"/>
                    <a:pt x="9450" y="19125"/>
                    <a:pt x="9450" y="19125"/>
                  </a:cubicBezTo>
                  <a:cubicBezTo>
                    <a:pt x="8550" y="20025"/>
                    <a:pt x="6750" y="20925"/>
                    <a:pt x="4950" y="2092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74" name="Group 227"/>
          <p:cNvGrpSpPr/>
          <p:nvPr/>
        </p:nvGrpSpPr>
        <p:grpSpPr>
          <a:xfrm>
            <a:off x="12943517" y="9119035"/>
            <a:ext cx="858215" cy="858217"/>
            <a:chOff x="0" y="0"/>
            <a:chExt cx="858213" cy="858216"/>
          </a:xfrm>
        </p:grpSpPr>
        <p:sp>
          <p:nvSpPr>
            <p:cNvPr id="1670" name="Freeform 5"/>
            <p:cNvSpPr/>
            <p:nvPr/>
          </p:nvSpPr>
          <p:spPr>
            <a:xfrm>
              <a:off x="0" y="-1"/>
              <a:ext cx="858214" cy="8582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875" y="21600"/>
                    <a:pt x="21600" y="16706"/>
                    <a:pt x="21600" y="10800"/>
                  </a:cubicBezTo>
                  <a:cubicBezTo>
                    <a:pt x="21600" y="4894"/>
                    <a:pt x="16875" y="0"/>
                    <a:pt x="10800" y="0"/>
                  </a:cubicBezTo>
                  <a:close/>
                  <a:moveTo>
                    <a:pt x="11813" y="20250"/>
                  </a:moveTo>
                  <a:cubicBezTo>
                    <a:pt x="11813" y="18056"/>
                    <a:pt x="11813" y="18056"/>
                    <a:pt x="11813" y="18056"/>
                  </a:cubicBezTo>
                  <a:cubicBezTo>
                    <a:pt x="11644" y="18056"/>
                    <a:pt x="11475" y="18056"/>
                    <a:pt x="11306" y="18056"/>
                  </a:cubicBezTo>
                  <a:cubicBezTo>
                    <a:pt x="11306" y="15862"/>
                    <a:pt x="11306" y="15862"/>
                    <a:pt x="11306" y="15862"/>
                  </a:cubicBezTo>
                  <a:cubicBezTo>
                    <a:pt x="11138" y="15862"/>
                    <a:pt x="10969" y="16031"/>
                    <a:pt x="10800" y="16031"/>
                  </a:cubicBezTo>
                  <a:cubicBezTo>
                    <a:pt x="10800" y="16031"/>
                    <a:pt x="10631" y="15862"/>
                    <a:pt x="10462" y="15862"/>
                  </a:cubicBezTo>
                  <a:cubicBezTo>
                    <a:pt x="10462" y="18056"/>
                    <a:pt x="10462" y="18056"/>
                    <a:pt x="10462" y="18056"/>
                  </a:cubicBezTo>
                  <a:cubicBezTo>
                    <a:pt x="10294" y="18056"/>
                    <a:pt x="10125" y="18056"/>
                    <a:pt x="9956" y="18056"/>
                  </a:cubicBezTo>
                  <a:cubicBezTo>
                    <a:pt x="9956" y="20250"/>
                    <a:pt x="9956" y="20250"/>
                    <a:pt x="9956" y="20250"/>
                  </a:cubicBezTo>
                  <a:cubicBezTo>
                    <a:pt x="5400" y="19912"/>
                    <a:pt x="1856" y="16200"/>
                    <a:pt x="1350" y="11813"/>
                  </a:cubicBezTo>
                  <a:cubicBezTo>
                    <a:pt x="3712" y="11813"/>
                    <a:pt x="3712" y="11813"/>
                    <a:pt x="3712" y="11813"/>
                  </a:cubicBezTo>
                  <a:cubicBezTo>
                    <a:pt x="3712" y="11644"/>
                    <a:pt x="3712" y="11306"/>
                    <a:pt x="3712" y="11137"/>
                  </a:cubicBezTo>
                  <a:cubicBezTo>
                    <a:pt x="5738" y="11137"/>
                    <a:pt x="5738" y="11137"/>
                    <a:pt x="5738" y="11137"/>
                  </a:cubicBezTo>
                  <a:cubicBezTo>
                    <a:pt x="5738" y="11137"/>
                    <a:pt x="5738" y="10969"/>
                    <a:pt x="5738" y="10800"/>
                  </a:cubicBezTo>
                  <a:cubicBezTo>
                    <a:pt x="5738" y="10631"/>
                    <a:pt x="5738" y="10631"/>
                    <a:pt x="5738" y="10462"/>
                  </a:cubicBezTo>
                  <a:cubicBezTo>
                    <a:pt x="3712" y="10462"/>
                    <a:pt x="3712" y="10462"/>
                    <a:pt x="3712" y="10462"/>
                  </a:cubicBezTo>
                  <a:cubicBezTo>
                    <a:pt x="3712" y="10294"/>
                    <a:pt x="3712" y="10125"/>
                    <a:pt x="3712" y="9787"/>
                  </a:cubicBezTo>
                  <a:cubicBezTo>
                    <a:pt x="1350" y="9787"/>
                    <a:pt x="1350" y="9787"/>
                    <a:pt x="1350" y="9787"/>
                  </a:cubicBezTo>
                  <a:cubicBezTo>
                    <a:pt x="1856" y="5400"/>
                    <a:pt x="5400" y="1856"/>
                    <a:pt x="9956" y="1350"/>
                  </a:cubicBezTo>
                  <a:cubicBezTo>
                    <a:pt x="9956" y="3713"/>
                    <a:pt x="9956" y="3713"/>
                    <a:pt x="9956" y="3713"/>
                  </a:cubicBezTo>
                  <a:cubicBezTo>
                    <a:pt x="10125" y="3544"/>
                    <a:pt x="10294" y="3544"/>
                    <a:pt x="10462" y="3544"/>
                  </a:cubicBezTo>
                  <a:cubicBezTo>
                    <a:pt x="10462" y="5737"/>
                    <a:pt x="10462" y="5737"/>
                    <a:pt x="10462" y="5737"/>
                  </a:cubicBezTo>
                  <a:cubicBezTo>
                    <a:pt x="10631" y="5737"/>
                    <a:pt x="10800" y="5737"/>
                    <a:pt x="10800" y="5737"/>
                  </a:cubicBezTo>
                  <a:cubicBezTo>
                    <a:pt x="10969" y="5737"/>
                    <a:pt x="11138" y="5737"/>
                    <a:pt x="11306" y="5737"/>
                  </a:cubicBezTo>
                  <a:cubicBezTo>
                    <a:pt x="11306" y="3544"/>
                    <a:pt x="11306" y="3544"/>
                    <a:pt x="11306" y="3544"/>
                  </a:cubicBezTo>
                  <a:cubicBezTo>
                    <a:pt x="11475" y="3544"/>
                    <a:pt x="11644" y="3544"/>
                    <a:pt x="11813" y="3713"/>
                  </a:cubicBezTo>
                  <a:cubicBezTo>
                    <a:pt x="11813" y="1350"/>
                    <a:pt x="11813" y="1350"/>
                    <a:pt x="11813" y="1350"/>
                  </a:cubicBezTo>
                  <a:cubicBezTo>
                    <a:pt x="16369" y="1856"/>
                    <a:pt x="19913" y="5400"/>
                    <a:pt x="20419" y="9787"/>
                  </a:cubicBezTo>
                  <a:cubicBezTo>
                    <a:pt x="18056" y="9787"/>
                    <a:pt x="18056" y="9787"/>
                    <a:pt x="18056" y="9787"/>
                  </a:cubicBezTo>
                  <a:cubicBezTo>
                    <a:pt x="18056" y="10125"/>
                    <a:pt x="18056" y="10294"/>
                    <a:pt x="18056" y="10462"/>
                  </a:cubicBezTo>
                  <a:cubicBezTo>
                    <a:pt x="16031" y="10462"/>
                    <a:pt x="16031" y="10462"/>
                    <a:pt x="16031" y="10462"/>
                  </a:cubicBezTo>
                  <a:cubicBezTo>
                    <a:pt x="16031" y="10631"/>
                    <a:pt x="16031" y="10631"/>
                    <a:pt x="16031" y="10800"/>
                  </a:cubicBezTo>
                  <a:cubicBezTo>
                    <a:pt x="16031" y="10969"/>
                    <a:pt x="16031" y="11137"/>
                    <a:pt x="16031" y="11137"/>
                  </a:cubicBezTo>
                  <a:cubicBezTo>
                    <a:pt x="18056" y="11137"/>
                    <a:pt x="18056" y="11137"/>
                    <a:pt x="18056" y="11137"/>
                  </a:cubicBezTo>
                  <a:cubicBezTo>
                    <a:pt x="18056" y="11306"/>
                    <a:pt x="18056" y="11644"/>
                    <a:pt x="18056" y="11813"/>
                  </a:cubicBezTo>
                  <a:cubicBezTo>
                    <a:pt x="20419" y="11813"/>
                    <a:pt x="20419" y="11813"/>
                    <a:pt x="20419" y="11813"/>
                  </a:cubicBezTo>
                  <a:cubicBezTo>
                    <a:pt x="19913" y="16200"/>
                    <a:pt x="16369" y="19912"/>
                    <a:pt x="11813" y="2025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1" name="Freeform 6"/>
            <p:cNvSpPr/>
            <p:nvPr/>
          </p:nvSpPr>
          <p:spPr>
            <a:xfrm>
              <a:off x="269406" y="308291"/>
              <a:ext cx="327733" cy="297183"/>
            </a:xfrm>
            <a:custGeom>
              <a:avLst/>
              <a:gdLst/>
              <a:ahLst/>
              <a:cxnLst>
                <a:cxn ang="0">
                  <a:pos x="wd2" y="hd2"/>
                </a:cxn>
                <a:cxn ang="5400000">
                  <a:pos x="wd2" y="hd2"/>
                </a:cxn>
                <a:cxn ang="10800000">
                  <a:pos x="wd2" y="hd2"/>
                </a:cxn>
                <a:cxn ang="16200000">
                  <a:pos x="wd2" y="hd2"/>
                </a:cxn>
              </a:cxnLst>
              <a:rect l="0" t="0" r="r" b="b"/>
              <a:pathLst>
                <a:path w="21600" h="21600" extrusionOk="0">
                  <a:moveTo>
                    <a:pt x="12343" y="13745"/>
                  </a:moveTo>
                  <a:cubicBezTo>
                    <a:pt x="12343" y="12764"/>
                    <a:pt x="12343" y="12764"/>
                    <a:pt x="12343" y="12764"/>
                  </a:cubicBezTo>
                  <a:cubicBezTo>
                    <a:pt x="14106" y="11291"/>
                    <a:pt x="15429" y="7855"/>
                    <a:pt x="15429" y="5400"/>
                  </a:cubicBezTo>
                  <a:cubicBezTo>
                    <a:pt x="15429" y="1473"/>
                    <a:pt x="12784" y="0"/>
                    <a:pt x="10580" y="0"/>
                  </a:cubicBezTo>
                  <a:cubicBezTo>
                    <a:pt x="9257" y="0"/>
                    <a:pt x="6171" y="1473"/>
                    <a:pt x="6171" y="5400"/>
                  </a:cubicBezTo>
                  <a:cubicBezTo>
                    <a:pt x="6171" y="7855"/>
                    <a:pt x="7494" y="11291"/>
                    <a:pt x="9257" y="12764"/>
                  </a:cubicBezTo>
                  <a:cubicBezTo>
                    <a:pt x="9257" y="13745"/>
                    <a:pt x="9257" y="13745"/>
                    <a:pt x="9257" y="13745"/>
                  </a:cubicBezTo>
                  <a:cubicBezTo>
                    <a:pt x="4849" y="13745"/>
                    <a:pt x="1322" y="16200"/>
                    <a:pt x="0" y="19145"/>
                  </a:cubicBezTo>
                  <a:cubicBezTo>
                    <a:pt x="3086" y="20618"/>
                    <a:pt x="6612" y="21600"/>
                    <a:pt x="10580" y="21600"/>
                  </a:cubicBezTo>
                  <a:cubicBezTo>
                    <a:pt x="14988" y="21600"/>
                    <a:pt x="18514" y="20618"/>
                    <a:pt x="21600" y="19145"/>
                  </a:cubicBezTo>
                  <a:cubicBezTo>
                    <a:pt x="20278" y="16200"/>
                    <a:pt x="16751" y="13745"/>
                    <a:pt x="12343" y="13745"/>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2" name="Freeform 7"/>
            <p:cNvSpPr/>
            <p:nvPr/>
          </p:nvSpPr>
          <p:spPr>
            <a:xfrm>
              <a:off x="483266" y="302736"/>
              <a:ext cx="199974" cy="247191"/>
            </a:xfrm>
            <a:custGeom>
              <a:avLst/>
              <a:gdLst/>
              <a:ahLst/>
              <a:cxnLst>
                <a:cxn ang="0">
                  <a:pos x="wd2" y="hd2"/>
                </a:cxn>
                <a:cxn ang="5400000">
                  <a:pos x="wd2" y="hd2"/>
                </a:cxn>
                <a:cxn ang="10800000">
                  <a:pos x="wd2" y="hd2"/>
                </a:cxn>
                <a:cxn ang="16200000">
                  <a:pos x="wd2" y="hd2"/>
                </a:cxn>
              </a:cxnLst>
              <a:rect l="0" t="0" r="r" b="b"/>
              <a:pathLst>
                <a:path w="21600" h="21600" extrusionOk="0">
                  <a:moveTo>
                    <a:pt x="9360" y="13427"/>
                  </a:moveTo>
                  <a:cubicBezTo>
                    <a:pt x="9360" y="12843"/>
                    <a:pt x="9360" y="12843"/>
                    <a:pt x="9360" y="12843"/>
                  </a:cubicBezTo>
                  <a:cubicBezTo>
                    <a:pt x="12240" y="11676"/>
                    <a:pt x="13680" y="8173"/>
                    <a:pt x="13680" y="5254"/>
                  </a:cubicBezTo>
                  <a:cubicBezTo>
                    <a:pt x="13680" y="1751"/>
                    <a:pt x="10080" y="0"/>
                    <a:pt x="7200" y="0"/>
                  </a:cubicBezTo>
                  <a:cubicBezTo>
                    <a:pt x="5760" y="0"/>
                    <a:pt x="3600" y="584"/>
                    <a:pt x="2160" y="2335"/>
                  </a:cubicBezTo>
                  <a:cubicBezTo>
                    <a:pt x="3600" y="3503"/>
                    <a:pt x="4320" y="4670"/>
                    <a:pt x="4320" y="7005"/>
                  </a:cubicBezTo>
                  <a:cubicBezTo>
                    <a:pt x="4320" y="8173"/>
                    <a:pt x="3600" y="9341"/>
                    <a:pt x="2880" y="11092"/>
                  </a:cubicBezTo>
                  <a:cubicBezTo>
                    <a:pt x="3600" y="11676"/>
                    <a:pt x="4320" y="12259"/>
                    <a:pt x="5040" y="12843"/>
                  </a:cubicBezTo>
                  <a:cubicBezTo>
                    <a:pt x="5040" y="13427"/>
                    <a:pt x="5040" y="13427"/>
                    <a:pt x="5040" y="13427"/>
                  </a:cubicBezTo>
                  <a:cubicBezTo>
                    <a:pt x="3600" y="13427"/>
                    <a:pt x="2160" y="14011"/>
                    <a:pt x="1440" y="14011"/>
                  </a:cubicBezTo>
                  <a:cubicBezTo>
                    <a:pt x="720" y="14595"/>
                    <a:pt x="0" y="15178"/>
                    <a:pt x="0" y="15762"/>
                  </a:cubicBezTo>
                  <a:cubicBezTo>
                    <a:pt x="5760" y="16346"/>
                    <a:pt x="10080" y="18681"/>
                    <a:pt x="12240" y="21600"/>
                  </a:cubicBezTo>
                  <a:cubicBezTo>
                    <a:pt x="15840" y="21016"/>
                    <a:pt x="19440" y="20432"/>
                    <a:pt x="21600" y="19265"/>
                  </a:cubicBezTo>
                  <a:cubicBezTo>
                    <a:pt x="20160" y="16346"/>
                    <a:pt x="15840" y="14011"/>
                    <a:pt x="9360" y="1342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3" name="Freeform 8"/>
            <p:cNvSpPr/>
            <p:nvPr/>
          </p:nvSpPr>
          <p:spPr>
            <a:xfrm>
              <a:off x="183308" y="302736"/>
              <a:ext cx="199973" cy="247191"/>
            </a:xfrm>
            <a:custGeom>
              <a:avLst/>
              <a:gdLst/>
              <a:ahLst/>
              <a:cxnLst>
                <a:cxn ang="0">
                  <a:pos x="wd2" y="hd2"/>
                </a:cxn>
                <a:cxn ang="5400000">
                  <a:pos x="wd2" y="hd2"/>
                </a:cxn>
                <a:cxn ang="10800000">
                  <a:pos x="wd2" y="hd2"/>
                </a:cxn>
                <a:cxn ang="16200000">
                  <a:pos x="wd2" y="hd2"/>
                </a:cxn>
              </a:cxnLst>
              <a:rect l="0" t="0" r="r" b="b"/>
              <a:pathLst>
                <a:path w="21600" h="21600" extrusionOk="0">
                  <a:moveTo>
                    <a:pt x="21600" y="15762"/>
                  </a:moveTo>
                  <a:cubicBezTo>
                    <a:pt x="21600" y="15178"/>
                    <a:pt x="20880" y="14595"/>
                    <a:pt x="20160" y="14011"/>
                  </a:cubicBezTo>
                  <a:cubicBezTo>
                    <a:pt x="19440" y="14011"/>
                    <a:pt x="18000" y="13427"/>
                    <a:pt x="16560" y="13427"/>
                  </a:cubicBezTo>
                  <a:cubicBezTo>
                    <a:pt x="16560" y="12843"/>
                    <a:pt x="16560" y="12843"/>
                    <a:pt x="16560" y="12843"/>
                  </a:cubicBezTo>
                  <a:cubicBezTo>
                    <a:pt x="17280" y="12259"/>
                    <a:pt x="18000" y="11676"/>
                    <a:pt x="18720" y="11092"/>
                  </a:cubicBezTo>
                  <a:cubicBezTo>
                    <a:pt x="18000" y="9341"/>
                    <a:pt x="17280" y="8173"/>
                    <a:pt x="17280" y="7005"/>
                  </a:cubicBezTo>
                  <a:cubicBezTo>
                    <a:pt x="17280" y="4670"/>
                    <a:pt x="18000" y="3503"/>
                    <a:pt x="19440" y="2335"/>
                  </a:cubicBezTo>
                  <a:cubicBezTo>
                    <a:pt x="18000" y="584"/>
                    <a:pt x="15840" y="0"/>
                    <a:pt x="14400" y="0"/>
                  </a:cubicBezTo>
                  <a:cubicBezTo>
                    <a:pt x="11520" y="0"/>
                    <a:pt x="7920" y="1751"/>
                    <a:pt x="7920" y="5254"/>
                  </a:cubicBezTo>
                  <a:cubicBezTo>
                    <a:pt x="7920" y="8173"/>
                    <a:pt x="9360" y="11676"/>
                    <a:pt x="12240" y="12843"/>
                  </a:cubicBezTo>
                  <a:cubicBezTo>
                    <a:pt x="12240" y="13427"/>
                    <a:pt x="12240" y="13427"/>
                    <a:pt x="12240" y="13427"/>
                  </a:cubicBezTo>
                  <a:cubicBezTo>
                    <a:pt x="5760" y="14011"/>
                    <a:pt x="1440" y="16346"/>
                    <a:pt x="0" y="19265"/>
                  </a:cubicBezTo>
                  <a:cubicBezTo>
                    <a:pt x="2160" y="20432"/>
                    <a:pt x="5760" y="21016"/>
                    <a:pt x="9360" y="21600"/>
                  </a:cubicBezTo>
                  <a:cubicBezTo>
                    <a:pt x="11520" y="18681"/>
                    <a:pt x="15840" y="16346"/>
                    <a:pt x="21600" y="1576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79" name="Group 232"/>
          <p:cNvGrpSpPr/>
          <p:nvPr/>
        </p:nvGrpSpPr>
        <p:grpSpPr>
          <a:xfrm>
            <a:off x="19317735" y="9129279"/>
            <a:ext cx="546417" cy="837733"/>
            <a:chOff x="0" y="0"/>
            <a:chExt cx="546416" cy="837732"/>
          </a:xfrm>
        </p:grpSpPr>
        <p:sp>
          <p:nvSpPr>
            <p:cNvPr id="1675" name="Freeform 5"/>
            <p:cNvSpPr/>
            <p:nvPr/>
          </p:nvSpPr>
          <p:spPr>
            <a:xfrm>
              <a:off x="-1" y="-1"/>
              <a:ext cx="546418" cy="6188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50" y="0"/>
                    <a:pt x="0" y="4215"/>
                    <a:pt x="0" y="9351"/>
                  </a:cubicBezTo>
                  <a:cubicBezTo>
                    <a:pt x="0" y="11459"/>
                    <a:pt x="1050" y="13302"/>
                    <a:pt x="1950" y="14751"/>
                  </a:cubicBezTo>
                  <a:cubicBezTo>
                    <a:pt x="1950" y="14883"/>
                    <a:pt x="2550" y="15937"/>
                    <a:pt x="2850" y="16463"/>
                  </a:cubicBezTo>
                  <a:cubicBezTo>
                    <a:pt x="3150" y="16990"/>
                    <a:pt x="3450" y="17517"/>
                    <a:pt x="3750" y="18044"/>
                  </a:cubicBezTo>
                  <a:cubicBezTo>
                    <a:pt x="4200" y="19098"/>
                    <a:pt x="4500" y="20283"/>
                    <a:pt x="4950" y="21468"/>
                  </a:cubicBezTo>
                  <a:cubicBezTo>
                    <a:pt x="4950" y="21468"/>
                    <a:pt x="4950" y="21600"/>
                    <a:pt x="4950" y="21600"/>
                  </a:cubicBezTo>
                  <a:cubicBezTo>
                    <a:pt x="7050" y="21600"/>
                    <a:pt x="7050" y="21600"/>
                    <a:pt x="7050" y="21600"/>
                  </a:cubicBezTo>
                  <a:cubicBezTo>
                    <a:pt x="7050" y="21468"/>
                    <a:pt x="6900" y="21205"/>
                    <a:pt x="6900" y="20941"/>
                  </a:cubicBezTo>
                  <a:cubicBezTo>
                    <a:pt x="6450" y="19756"/>
                    <a:pt x="6000" y="18571"/>
                    <a:pt x="5550" y="17517"/>
                  </a:cubicBezTo>
                  <a:cubicBezTo>
                    <a:pt x="5250" y="16859"/>
                    <a:pt x="4950" y="16200"/>
                    <a:pt x="4650" y="15673"/>
                  </a:cubicBezTo>
                  <a:cubicBezTo>
                    <a:pt x="4350" y="15146"/>
                    <a:pt x="3750" y="13961"/>
                    <a:pt x="3750" y="13961"/>
                  </a:cubicBezTo>
                  <a:cubicBezTo>
                    <a:pt x="3750" y="13961"/>
                    <a:pt x="3750" y="13961"/>
                    <a:pt x="3750" y="13961"/>
                  </a:cubicBezTo>
                  <a:cubicBezTo>
                    <a:pt x="2700" y="12249"/>
                    <a:pt x="2100" y="10932"/>
                    <a:pt x="2100" y="9351"/>
                  </a:cubicBezTo>
                  <a:cubicBezTo>
                    <a:pt x="2100" y="5137"/>
                    <a:pt x="6000" y="1712"/>
                    <a:pt x="10800" y="1712"/>
                  </a:cubicBezTo>
                  <a:cubicBezTo>
                    <a:pt x="15600" y="1712"/>
                    <a:pt x="19650" y="5137"/>
                    <a:pt x="19650" y="9351"/>
                  </a:cubicBezTo>
                  <a:cubicBezTo>
                    <a:pt x="19650" y="11063"/>
                    <a:pt x="18900" y="12380"/>
                    <a:pt x="18000" y="14093"/>
                  </a:cubicBezTo>
                  <a:cubicBezTo>
                    <a:pt x="17850" y="14093"/>
                    <a:pt x="17250" y="15146"/>
                    <a:pt x="16950" y="15673"/>
                  </a:cubicBezTo>
                  <a:cubicBezTo>
                    <a:pt x="16650" y="16200"/>
                    <a:pt x="16350" y="16727"/>
                    <a:pt x="16050" y="17517"/>
                  </a:cubicBezTo>
                  <a:cubicBezTo>
                    <a:pt x="15600" y="18571"/>
                    <a:pt x="15150" y="19756"/>
                    <a:pt x="14850" y="20941"/>
                  </a:cubicBezTo>
                  <a:cubicBezTo>
                    <a:pt x="14700" y="21205"/>
                    <a:pt x="14700" y="21468"/>
                    <a:pt x="14550" y="21600"/>
                  </a:cubicBezTo>
                  <a:cubicBezTo>
                    <a:pt x="16650" y="21600"/>
                    <a:pt x="16650" y="21600"/>
                    <a:pt x="16650" y="21600"/>
                  </a:cubicBezTo>
                  <a:cubicBezTo>
                    <a:pt x="16650" y="21600"/>
                    <a:pt x="16650" y="21468"/>
                    <a:pt x="16800" y="21468"/>
                  </a:cubicBezTo>
                  <a:cubicBezTo>
                    <a:pt x="17100" y="20283"/>
                    <a:pt x="17550" y="19229"/>
                    <a:pt x="18000" y="18044"/>
                  </a:cubicBezTo>
                  <a:cubicBezTo>
                    <a:pt x="18300" y="17517"/>
                    <a:pt x="18450" y="16990"/>
                    <a:pt x="18750" y="16463"/>
                  </a:cubicBezTo>
                  <a:cubicBezTo>
                    <a:pt x="19050" y="15937"/>
                    <a:pt x="19650" y="14883"/>
                    <a:pt x="19650" y="14883"/>
                  </a:cubicBezTo>
                  <a:cubicBezTo>
                    <a:pt x="20850" y="13039"/>
                    <a:pt x="21600" y="11327"/>
                    <a:pt x="21600" y="9351"/>
                  </a:cubicBezTo>
                  <a:cubicBezTo>
                    <a:pt x="21600" y="4215"/>
                    <a:pt x="16800"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6" name="Freeform 6"/>
            <p:cNvSpPr/>
            <p:nvPr/>
          </p:nvSpPr>
          <p:spPr>
            <a:xfrm>
              <a:off x="124400" y="705458"/>
              <a:ext cx="296042" cy="132275"/>
            </a:xfrm>
            <a:custGeom>
              <a:avLst/>
              <a:gdLst/>
              <a:ahLst/>
              <a:cxnLst>
                <a:cxn ang="0">
                  <a:pos x="wd2" y="hd2"/>
                </a:cxn>
                <a:cxn ang="5400000">
                  <a:pos x="wd2" y="hd2"/>
                </a:cxn>
                <a:cxn ang="10800000">
                  <a:pos x="wd2" y="hd2"/>
                </a:cxn>
                <a:cxn ang="16200000">
                  <a:pos x="wd2" y="hd2"/>
                </a:cxn>
              </a:cxnLst>
              <a:rect l="0" t="0" r="r" b="b"/>
              <a:pathLst>
                <a:path w="21600" h="21600" extrusionOk="0">
                  <a:moveTo>
                    <a:pt x="0" y="3703"/>
                  </a:moveTo>
                  <a:cubicBezTo>
                    <a:pt x="0" y="8640"/>
                    <a:pt x="1938" y="12343"/>
                    <a:pt x="4154" y="12343"/>
                  </a:cubicBezTo>
                  <a:cubicBezTo>
                    <a:pt x="5262" y="12343"/>
                    <a:pt x="5262" y="12343"/>
                    <a:pt x="5262" y="12343"/>
                  </a:cubicBezTo>
                  <a:cubicBezTo>
                    <a:pt x="5262" y="12960"/>
                    <a:pt x="5262" y="12960"/>
                    <a:pt x="5262" y="12960"/>
                  </a:cubicBezTo>
                  <a:cubicBezTo>
                    <a:pt x="5262" y="17897"/>
                    <a:pt x="6923" y="21600"/>
                    <a:pt x="9138" y="21600"/>
                  </a:cubicBezTo>
                  <a:cubicBezTo>
                    <a:pt x="12738" y="21600"/>
                    <a:pt x="12738" y="21600"/>
                    <a:pt x="12738" y="21600"/>
                  </a:cubicBezTo>
                  <a:cubicBezTo>
                    <a:pt x="14677" y="21600"/>
                    <a:pt x="16615" y="17897"/>
                    <a:pt x="16615" y="12960"/>
                  </a:cubicBezTo>
                  <a:cubicBezTo>
                    <a:pt x="16615" y="12343"/>
                    <a:pt x="16615" y="12343"/>
                    <a:pt x="16615" y="12343"/>
                  </a:cubicBezTo>
                  <a:cubicBezTo>
                    <a:pt x="17723" y="12343"/>
                    <a:pt x="17723" y="12343"/>
                    <a:pt x="17723" y="12343"/>
                  </a:cubicBezTo>
                  <a:cubicBezTo>
                    <a:pt x="19938" y="12343"/>
                    <a:pt x="21600" y="8640"/>
                    <a:pt x="21600" y="3703"/>
                  </a:cubicBezTo>
                  <a:cubicBezTo>
                    <a:pt x="21600" y="0"/>
                    <a:pt x="21600" y="0"/>
                    <a:pt x="21600" y="0"/>
                  </a:cubicBezTo>
                  <a:cubicBezTo>
                    <a:pt x="0" y="0"/>
                    <a:pt x="0" y="0"/>
                    <a:pt x="0" y="0"/>
                  </a:cubicBezTo>
                  <a:lnTo>
                    <a:pt x="0" y="3703"/>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7" name="Rectangle 7"/>
            <p:cNvSpPr/>
            <p:nvPr/>
          </p:nvSpPr>
          <p:spPr>
            <a:xfrm>
              <a:off x="124400" y="648769"/>
              <a:ext cx="296041" cy="2991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78" name="Freeform 8"/>
            <p:cNvSpPr/>
            <p:nvPr/>
          </p:nvSpPr>
          <p:spPr>
            <a:xfrm>
              <a:off x="113377" y="316511"/>
              <a:ext cx="322812" cy="302341"/>
            </a:xfrm>
            <a:custGeom>
              <a:avLst/>
              <a:gdLst/>
              <a:ahLst/>
              <a:cxnLst>
                <a:cxn ang="0">
                  <a:pos x="wd2" y="hd2"/>
                </a:cxn>
                <a:cxn ang="5400000">
                  <a:pos x="wd2" y="hd2"/>
                </a:cxn>
                <a:cxn ang="10800000">
                  <a:pos x="wd2" y="hd2"/>
                </a:cxn>
                <a:cxn ang="16200000">
                  <a:pos x="wd2" y="hd2"/>
                </a:cxn>
              </a:cxnLst>
              <a:rect l="0" t="0" r="r" b="b"/>
              <a:pathLst>
                <a:path w="21600" h="21600" extrusionOk="0">
                  <a:moveTo>
                    <a:pt x="14485" y="21600"/>
                  </a:moveTo>
                  <a:cubicBezTo>
                    <a:pt x="21092" y="2430"/>
                    <a:pt x="21092" y="2430"/>
                    <a:pt x="21092" y="2430"/>
                  </a:cubicBezTo>
                  <a:cubicBezTo>
                    <a:pt x="21600" y="810"/>
                    <a:pt x="21600" y="810"/>
                    <a:pt x="21600" y="810"/>
                  </a:cubicBezTo>
                  <a:cubicBezTo>
                    <a:pt x="21346" y="270"/>
                    <a:pt x="20838" y="0"/>
                    <a:pt x="20329" y="0"/>
                  </a:cubicBezTo>
                  <a:cubicBezTo>
                    <a:pt x="20329" y="0"/>
                    <a:pt x="20329" y="0"/>
                    <a:pt x="20329" y="0"/>
                  </a:cubicBezTo>
                  <a:cubicBezTo>
                    <a:pt x="19059" y="0"/>
                    <a:pt x="18296" y="1350"/>
                    <a:pt x="18042" y="2160"/>
                  </a:cubicBezTo>
                  <a:cubicBezTo>
                    <a:pt x="17534" y="2970"/>
                    <a:pt x="17280" y="3240"/>
                    <a:pt x="17026" y="3240"/>
                  </a:cubicBezTo>
                  <a:cubicBezTo>
                    <a:pt x="16772" y="3240"/>
                    <a:pt x="16518" y="2970"/>
                    <a:pt x="16264" y="2160"/>
                  </a:cubicBezTo>
                  <a:cubicBezTo>
                    <a:pt x="15755" y="1350"/>
                    <a:pt x="15247" y="0"/>
                    <a:pt x="13976" y="0"/>
                  </a:cubicBezTo>
                  <a:cubicBezTo>
                    <a:pt x="12706" y="0"/>
                    <a:pt x="11944" y="1350"/>
                    <a:pt x="11689" y="2160"/>
                  </a:cubicBezTo>
                  <a:cubicBezTo>
                    <a:pt x="11181" y="2970"/>
                    <a:pt x="10927" y="3240"/>
                    <a:pt x="10673" y="3240"/>
                  </a:cubicBezTo>
                  <a:cubicBezTo>
                    <a:pt x="10419" y="3240"/>
                    <a:pt x="10165" y="2970"/>
                    <a:pt x="9911" y="2160"/>
                  </a:cubicBezTo>
                  <a:cubicBezTo>
                    <a:pt x="9402" y="1350"/>
                    <a:pt x="8894" y="0"/>
                    <a:pt x="7624" y="0"/>
                  </a:cubicBezTo>
                  <a:cubicBezTo>
                    <a:pt x="6353" y="0"/>
                    <a:pt x="5591" y="1350"/>
                    <a:pt x="5336" y="2160"/>
                  </a:cubicBezTo>
                  <a:cubicBezTo>
                    <a:pt x="4828" y="2970"/>
                    <a:pt x="4574" y="3240"/>
                    <a:pt x="4320" y="3240"/>
                  </a:cubicBezTo>
                  <a:cubicBezTo>
                    <a:pt x="4066" y="3240"/>
                    <a:pt x="3812" y="2970"/>
                    <a:pt x="3558" y="2160"/>
                  </a:cubicBezTo>
                  <a:cubicBezTo>
                    <a:pt x="3049" y="1350"/>
                    <a:pt x="2541" y="0"/>
                    <a:pt x="1271" y="0"/>
                  </a:cubicBezTo>
                  <a:cubicBezTo>
                    <a:pt x="1016" y="0"/>
                    <a:pt x="1016" y="0"/>
                    <a:pt x="1016" y="0"/>
                  </a:cubicBezTo>
                  <a:cubicBezTo>
                    <a:pt x="508" y="0"/>
                    <a:pt x="0" y="270"/>
                    <a:pt x="0" y="810"/>
                  </a:cubicBezTo>
                  <a:cubicBezTo>
                    <a:pt x="508" y="2700"/>
                    <a:pt x="508" y="2700"/>
                    <a:pt x="508" y="2700"/>
                  </a:cubicBezTo>
                  <a:cubicBezTo>
                    <a:pt x="7369" y="21600"/>
                    <a:pt x="7369" y="21600"/>
                    <a:pt x="7369" y="21600"/>
                  </a:cubicBezTo>
                  <a:cubicBezTo>
                    <a:pt x="8894" y="21600"/>
                    <a:pt x="8894" y="21600"/>
                    <a:pt x="8894" y="21600"/>
                  </a:cubicBezTo>
                  <a:cubicBezTo>
                    <a:pt x="2541" y="3510"/>
                    <a:pt x="2541" y="3510"/>
                    <a:pt x="2541" y="3510"/>
                  </a:cubicBezTo>
                  <a:cubicBezTo>
                    <a:pt x="2795" y="4320"/>
                    <a:pt x="3558" y="4860"/>
                    <a:pt x="4320" y="4860"/>
                  </a:cubicBezTo>
                  <a:cubicBezTo>
                    <a:pt x="5591" y="4860"/>
                    <a:pt x="6353" y="3780"/>
                    <a:pt x="6607" y="2970"/>
                  </a:cubicBezTo>
                  <a:cubicBezTo>
                    <a:pt x="7115" y="2160"/>
                    <a:pt x="7369" y="1620"/>
                    <a:pt x="7624" y="1620"/>
                  </a:cubicBezTo>
                  <a:cubicBezTo>
                    <a:pt x="7878" y="1620"/>
                    <a:pt x="8132" y="2160"/>
                    <a:pt x="8386" y="2970"/>
                  </a:cubicBezTo>
                  <a:cubicBezTo>
                    <a:pt x="8894" y="3780"/>
                    <a:pt x="9402" y="4860"/>
                    <a:pt x="10673" y="4860"/>
                  </a:cubicBezTo>
                  <a:cubicBezTo>
                    <a:pt x="11944" y="4860"/>
                    <a:pt x="12452" y="3780"/>
                    <a:pt x="12960" y="2970"/>
                  </a:cubicBezTo>
                  <a:cubicBezTo>
                    <a:pt x="13468" y="2160"/>
                    <a:pt x="13468" y="1620"/>
                    <a:pt x="13976" y="1620"/>
                  </a:cubicBezTo>
                  <a:cubicBezTo>
                    <a:pt x="14231" y="1620"/>
                    <a:pt x="14485" y="2160"/>
                    <a:pt x="14739" y="2970"/>
                  </a:cubicBezTo>
                  <a:cubicBezTo>
                    <a:pt x="15247" y="3780"/>
                    <a:pt x="15755" y="4860"/>
                    <a:pt x="17026" y="4860"/>
                  </a:cubicBezTo>
                  <a:cubicBezTo>
                    <a:pt x="18042" y="4860"/>
                    <a:pt x="18551" y="4050"/>
                    <a:pt x="19059" y="3510"/>
                  </a:cubicBezTo>
                  <a:cubicBezTo>
                    <a:pt x="12706" y="21600"/>
                    <a:pt x="12706" y="21600"/>
                    <a:pt x="12706" y="21600"/>
                  </a:cubicBezTo>
                  <a:lnTo>
                    <a:pt x="14485"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88" name="Group 237"/>
          <p:cNvGrpSpPr/>
          <p:nvPr/>
        </p:nvGrpSpPr>
        <p:grpSpPr>
          <a:xfrm>
            <a:off x="4717443" y="10646626"/>
            <a:ext cx="795925" cy="1021513"/>
            <a:chOff x="0" y="0"/>
            <a:chExt cx="795923" cy="1021511"/>
          </a:xfrm>
        </p:grpSpPr>
        <p:sp>
          <p:nvSpPr>
            <p:cNvPr id="1680" name="Freeform 5"/>
            <p:cNvSpPr/>
            <p:nvPr/>
          </p:nvSpPr>
          <p:spPr>
            <a:xfrm>
              <a:off x="84595" y="156455"/>
              <a:ext cx="711329" cy="676764"/>
            </a:xfrm>
            <a:custGeom>
              <a:avLst/>
              <a:gdLst/>
              <a:ahLst/>
              <a:cxnLst>
                <a:cxn ang="0">
                  <a:pos x="wd2" y="hd2"/>
                </a:cxn>
                <a:cxn ang="5400000">
                  <a:pos x="wd2" y="hd2"/>
                </a:cxn>
                <a:cxn ang="10800000">
                  <a:pos x="wd2" y="hd2"/>
                </a:cxn>
                <a:cxn ang="16200000">
                  <a:pos x="wd2" y="hd2"/>
                </a:cxn>
              </a:cxnLst>
              <a:rect l="0" t="0" r="r" b="b"/>
              <a:pathLst>
                <a:path w="21600" h="21600" extrusionOk="0">
                  <a:moveTo>
                    <a:pt x="18702" y="7315"/>
                  </a:moveTo>
                  <a:cubicBezTo>
                    <a:pt x="17451" y="4693"/>
                    <a:pt x="14949" y="3036"/>
                    <a:pt x="12117" y="3036"/>
                  </a:cubicBezTo>
                  <a:cubicBezTo>
                    <a:pt x="11985" y="3036"/>
                    <a:pt x="11854" y="3036"/>
                    <a:pt x="11722" y="3036"/>
                  </a:cubicBezTo>
                  <a:cubicBezTo>
                    <a:pt x="10932" y="1242"/>
                    <a:pt x="9154" y="0"/>
                    <a:pt x="7178" y="0"/>
                  </a:cubicBezTo>
                  <a:cubicBezTo>
                    <a:pt x="4412" y="0"/>
                    <a:pt x="2173" y="2346"/>
                    <a:pt x="2173" y="5245"/>
                  </a:cubicBezTo>
                  <a:cubicBezTo>
                    <a:pt x="2173" y="5728"/>
                    <a:pt x="2239" y="6280"/>
                    <a:pt x="2371" y="6694"/>
                  </a:cubicBezTo>
                  <a:cubicBezTo>
                    <a:pt x="922" y="7867"/>
                    <a:pt x="0" y="9730"/>
                    <a:pt x="0" y="11801"/>
                  </a:cubicBezTo>
                  <a:cubicBezTo>
                    <a:pt x="0" y="14906"/>
                    <a:pt x="2173" y="17528"/>
                    <a:pt x="5071" y="18012"/>
                  </a:cubicBezTo>
                  <a:cubicBezTo>
                    <a:pt x="5071" y="18288"/>
                    <a:pt x="5071" y="18288"/>
                    <a:pt x="5071" y="18288"/>
                  </a:cubicBezTo>
                  <a:cubicBezTo>
                    <a:pt x="5071" y="18909"/>
                    <a:pt x="5532" y="19392"/>
                    <a:pt x="6124" y="19392"/>
                  </a:cubicBezTo>
                  <a:cubicBezTo>
                    <a:pt x="6717" y="19392"/>
                    <a:pt x="7178" y="18909"/>
                    <a:pt x="7178" y="18288"/>
                  </a:cubicBezTo>
                  <a:cubicBezTo>
                    <a:pt x="7178" y="18012"/>
                    <a:pt x="7178" y="18012"/>
                    <a:pt x="7178" y="18012"/>
                  </a:cubicBezTo>
                  <a:cubicBezTo>
                    <a:pt x="7639" y="17873"/>
                    <a:pt x="8100" y="17735"/>
                    <a:pt x="8561" y="17528"/>
                  </a:cubicBezTo>
                  <a:cubicBezTo>
                    <a:pt x="8956" y="17735"/>
                    <a:pt x="9417" y="17942"/>
                    <a:pt x="9812" y="18081"/>
                  </a:cubicBezTo>
                  <a:cubicBezTo>
                    <a:pt x="9812" y="18150"/>
                    <a:pt x="9812" y="18219"/>
                    <a:pt x="9812" y="18288"/>
                  </a:cubicBezTo>
                  <a:cubicBezTo>
                    <a:pt x="9812" y="20496"/>
                    <a:pt x="9812" y="20496"/>
                    <a:pt x="9812" y="20496"/>
                  </a:cubicBezTo>
                  <a:cubicBezTo>
                    <a:pt x="9812" y="21117"/>
                    <a:pt x="10273" y="21600"/>
                    <a:pt x="10866" y="21600"/>
                  </a:cubicBezTo>
                  <a:cubicBezTo>
                    <a:pt x="11459" y="21600"/>
                    <a:pt x="11920" y="21117"/>
                    <a:pt x="11920" y="20496"/>
                  </a:cubicBezTo>
                  <a:cubicBezTo>
                    <a:pt x="11920" y="18495"/>
                    <a:pt x="11920" y="18495"/>
                    <a:pt x="11920" y="18495"/>
                  </a:cubicBezTo>
                  <a:cubicBezTo>
                    <a:pt x="11985" y="18495"/>
                    <a:pt x="12051" y="18495"/>
                    <a:pt x="12117" y="18495"/>
                  </a:cubicBezTo>
                  <a:cubicBezTo>
                    <a:pt x="12973" y="18495"/>
                    <a:pt x="13763" y="18357"/>
                    <a:pt x="14554" y="18081"/>
                  </a:cubicBezTo>
                  <a:cubicBezTo>
                    <a:pt x="14554" y="18288"/>
                    <a:pt x="14554" y="18288"/>
                    <a:pt x="14554" y="18288"/>
                  </a:cubicBezTo>
                  <a:cubicBezTo>
                    <a:pt x="14554" y="18909"/>
                    <a:pt x="15015" y="19392"/>
                    <a:pt x="15607" y="19392"/>
                  </a:cubicBezTo>
                  <a:cubicBezTo>
                    <a:pt x="16200" y="19392"/>
                    <a:pt x="16661" y="18909"/>
                    <a:pt x="16661" y="18288"/>
                  </a:cubicBezTo>
                  <a:cubicBezTo>
                    <a:pt x="16661" y="16838"/>
                    <a:pt x="16661" y="16838"/>
                    <a:pt x="16661" y="16838"/>
                  </a:cubicBezTo>
                  <a:cubicBezTo>
                    <a:pt x="16661" y="16838"/>
                    <a:pt x="16661" y="16838"/>
                    <a:pt x="16661" y="16838"/>
                  </a:cubicBezTo>
                  <a:cubicBezTo>
                    <a:pt x="16727" y="16838"/>
                    <a:pt x="16793" y="16838"/>
                    <a:pt x="16859" y="16838"/>
                  </a:cubicBezTo>
                  <a:cubicBezTo>
                    <a:pt x="19427" y="16838"/>
                    <a:pt x="21600" y="14630"/>
                    <a:pt x="21600" y="11870"/>
                  </a:cubicBezTo>
                  <a:cubicBezTo>
                    <a:pt x="21600" y="9868"/>
                    <a:pt x="20480" y="8074"/>
                    <a:pt x="18702" y="7315"/>
                  </a:cubicBezTo>
                  <a:close/>
                  <a:moveTo>
                    <a:pt x="16859" y="14630"/>
                  </a:moveTo>
                  <a:cubicBezTo>
                    <a:pt x="16727" y="14630"/>
                    <a:pt x="16661" y="14630"/>
                    <a:pt x="16463" y="14561"/>
                  </a:cubicBezTo>
                  <a:cubicBezTo>
                    <a:pt x="16002" y="14561"/>
                    <a:pt x="16002" y="14561"/>
                    <a:pt x="16002" y="14561"/>
                  </a:cubicBezTo>
                  <a:cubicBezTo>
                    <a:pt x="15673" y="14837"/>
                    <a:pt x="15673" y="14837"/>
                    <a:pt x="15673" y="14837"/>
                  </a:cubicBezTo>
                  <a:cubicBezTo>
                    <a:pt x="14685" y="15803"/>
                    <a:pt x="13434" y="16286"/>
                    <a:pt x="12117" y="16286"/>
                  </a:cubicBezTo>
                  <a:cubicBezTo>
                    <a:pt x="11063" y="16286"/>
                    <a:pt x="10076" y="15941"/>
                    <a:pt x="9220" y="15320"/>
                  </a:cubicBezTo>
                  <a:cubicBezTo>
                    <a:pt x="8627" y="14975"/>
                    <a:pt x="8627" y="14975"/>
                    <a:pt x="8627" y="14975"/>
                  </a:cubicBezTo>
                  <a:cubicBezTo>
                    <a:pt x="8034" y="15320"/>
                    <a:pt x="8034" y="15320"/>
                    <a:pt x="8034" y="15320"/>
                  </a:cubicBezTo>
                  <a:cubicBezTo>
                    <a:pt x="7441" y="15734"/>
                    <a:pt x="6717" y="15941"/>
                    <a:pt x="6059" y="15941"/>
                  </a:cubicBezTo>
                  <a:cubicBezTo>
                    <a:pt x="3885" y="15941"/>
                    <a:pt x="2107" y="14078"/>
                    <a:pt x="2107" y="11801"/>
                  </a:cubicBezTo>
                  <a:cubicBezTo>
                    <a:pt x="2107" y="9454"/>
                    <a:pt x="3885" y="7660"/>
                    <a:pt x="6059" y="7660"/>
                  </a:cubicBezTo>
                  <a:cubicBezTo>
                    <a:pt x="6322" y="7660"/>
                    <a:pt x="6651" y="7660"/>
                    <a:pt x="6915" y="7729"/>
                  </a:cubicBezTo>
                  <a:cubicBezTo>
                    <a:pt x="7573" y="7867"/>
                    <a:pt x="7573" y="7867"/>
                    <a:pt x="7573" y="7867"/>
                  </a:cubicBezTo>
                  <a:cubicBezTo>
                    <a:pt x="7968" y="7315"/>
                    <a:pt x="7968" y="7315"/>
                    <a:pt x="7968" y="7315"/>
                  </a:cubicBezTo>
                  <a:cubicBezTo>
                    <a:pt x="8956" y="6004"/>
                    <a:pt x="10471" y="5245"/>
                    <a:pt x="12117" y="5245"/>
                  </a:cubicBezTo>
                  <a:cubicBezTo>
                    <a:pt x="14224" y="5245"/>
                    <a:pt x="16134" y="6556"/>
                    <a:pt x="16990" y="8626"/>
                  </a:cubicBezTo>
                  <a:cubicBezTo>
                    <a:pt x="17188" y="9040"/>
                    <a:pt x="17188" y="9040"/>
                    <a:pt x="17188" y="9040"/>
                  </a:cubicBezTo>
                  <a:cubicBezTo>
                    <a:pt x="17649" y="9247"/>
                    <a:pt x="17649" y="9247"/>
                    <a:pt x="17649" y="9247"/>
                  </a:cubicBezTo>
                  <a:cubicBezTo>
                    <a:pt x="18768" y="9592"/>
                    <a:pt x="19493" y="10627"/>
                    <a:pt x="19493" y="11870"/>
                  </a:cubicBezTo>
                  <a:cubicBezTo>
                    <a:pt x="19493" y="13388"/>
                    <a:pt x="18307" y="14630"/>
                    <a:pt x="16859" y="1463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1" name="Freeform 6"/>
            <p:cNvSpPr/>
            <p:nvPr/>
          </p:nvSpPr>
          <p:spPr>
            <a:xfrm>
              <a:off x="286532" y="0"/>
              <a:ext cx="69133" cy="10369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5525" y="21600"/>
                    <a:pt x="21600" y="19350"/>
                    <a:pt x="21600" y="14400"/>
                  </a:cubicBezTo>
                  <a:cubicBezTo>
                    <a:pt x="21600" y="6750"/>
                    <a:pt x="11475"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9450" y="0"/>
                    <a:pt x="0" y="6750"/>
                    <a:pt x="0" y="14400"/>
                  </a:cubicBezTo>
                  <a:cubicBezTo>
                    <a:pt x="0" y="19350"/>
                    <a:pt x="6075"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2" name="Freeform 7"/>
            <p:cNvSpPr/>
            <p:nvPr/>
          </p:nvSpPr>
          <p:spPr>
            <a:xfrm>
              <a:off x="-1" y="285623"/>
              <a:ext cx="104609" cy="6913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21600" y="10800"/>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6075"/>
                    <a:pt x="19350" y="0"/>
                    <a:pt x="14400" y="0"/>
                  </a:cubicBezTo>
                  <a:cubicBezTo>
                    <a:pt x="6750" y="0"/>
                    <a:pt x="0" y="9450"/>
                    <a:pt x="0" y="10800"/>
                  </a:cubicBezTo>
                  <a:cubicBezTo>
                    <a:pt x="0" y="10800"/>
                    <a:pt x="0" y="10800"/>
                    <a:pt x="0" y="10800"/>
                  </a:cubicBezTo>
                  <a:cubicBezTo>
                    <a:pt x="0" y="10800"/>
                    <a:pt x="0" y="10800"/>
                    <a:pt x="0" y="10800"/>
                  </a:cubicBezTo>
                  <a:cubicBezTo>
                    <a:pt x="0" y="10800"/>
                    <a:pt x="0" y="10800"/>
                    <a:pt x="0" y="10800"/>
                  </a:cubicBezTo>
                  <a:cubicBezTo>
                    <a:pt x="0" y="10800"/>
                    <a:pt x="0" y="10800"/>
                    <a:pt x="0" y="10800"/>
                  </a:cubicBezTo>
                  <a:cubicBezTo>
                    <a:pt x="0" y="11475"/>
                    <a:pt x="6750" y="21600"/>
                    <a:pt x="14400" y="21600"/>
                  </a:cubicBezTo>
                  <a:cubicBezTo>
                    <a:pt x="19350" y="21600"/>
                    <a:pt x="21600" y="15525"/>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3" name="Freeform 8"/>
            <p:cNvSpPr/>
            <p:nvPr/>
          </p:nvSpPr>
          <p:spPr>
            <a:xfrm>
              <a:off x="463410" y="92262"/>
              <a:ext cx="83797" cy="84877"/>
            </a:xfrm>
            <a:custGeom>
              <a:avLst/>
              <a:gdLst/>
              <a:ahLst/>
              <a:cxnLst>
                <a:cxn ang="0">
                  <a:pos x="wd2" y="hd2"/>
                </a:cxn>
                <a:cxn ang="5400000">
                  <a:pos x="wd2" y="hd2"/>
                </a:cxn>
                <a:cxn ang="10800000">
                  <a:pos x="wd2" y="hd2"/>
                </a:cxn>
                <a:cxn ang="16200000">
                  <a:pos x="wd2" y="hd2"/>
                </a:cxn>
              </a:cxnLst>
              <a:rect l="0" t="0" r="r" b="b"/>
              <a:pathLst>
                <a:path w="19508" h="19760" extrusionOk="0">
                  <a:moveTo>
                    <a:pt x="2732" y="17279"/>
                  </a:moveTo>
                  <a:cubicBezTo>
                    <a:pt x="2732" y="17279"/>
                    <a:pt x="2732" y="17279"/>
                    <a:pt x="2732" y="17279"/>
                  </a:cubicBezTo>
                  <a:cubicBezTo>
                    <a:pt x="2732" y="17279"/>
                    <a:pt x="2732" y="17279"/>
                    <a:pt x="2732" y="17279"/>
                  </a:cubicBezTo>
                  <a:cubicBezTo>
                    <a:pt x="2732" y="17279"/>
                    <a:pt x="2732" y="17279"/>
                    <a:pt x="2732" y="17279"/>
                  </a:cubicBezTo>
                  <a:cubicBezTo>
                    <a:pt x="4741" y="19791"/>
                    <a:pt x="9764" y="21298"/>
                    <a:pt x="13783" y="17279"/>
                  </a:cubicBezTo>
                  <a:cubicBezTo>
                    <a:pt x="19811" y="11251"/>
                    <a:pt x="19811" y="1205"/>
                    <a:pt x="19309" y="200"/>
                  </a:cubicBezTo>
                  <a:cubicBezTo>
                    <a:pt x="19309" y="200"/>
                    <a:pt x="19309" y="200"/>
                    <a:pt x="19309" y="200"/>
                  </a:cubicBezTo>
                  <a:cubicBezTo>
                    <a:pt x="19309" y="200"/>
                    <a:pt x="19309" y="200"/>
                    <a:pt x="19309" y="200"/>
                  </a:cubicBezTo>
                  <a:cubicBezTo>
                    <a:pt x="19309" y="200"/>
                    <a:pt x="19309" y="200"/>
                    <a:pt x="19309" y="200"/>
                  </a:cubicBezTo>
                  <a:cubicBezTo>
                    <a:pt x="19309" y="200"/>
                    <a:pt x="19309" y="200"/>
                    <a:pt x="19309" y="200"/>
                  </a:cubicBezTo>
                  <a:cubicBezTo>
                    <a:pt x="18806" y="-302"/>
                    <a:pt x="8760" y="-302"/>
                    <a:pt x="2732" y="5726"/>
                  </a:cubicBezTo>
                  <a:cubicBezTo>
                    <a:pt x="-1789" y="10247"/>
                    <a:pt x="220" y="14768"/>
                    <a:pt x="2230" y="17279"/>
                  </a:cubicBezTo>
                  <a:cubicBezTo>
                    <a:pt x="2230" y="17279"/>
                    <a:pt x="2732" y="17279"/>
                    <a:pt x="2732" y="172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4" name="Freeform 9"/>
            <p:cNvSpPr/>
            <p:nvPr/>
          </p:nvSpPr>
          <p:spPr>
            <a:xfrm>
              <a:off x="92274" y="92262"/>
              <a:ext cx="85710" cy="84877"/>
            </a:xfrm>
            <a:custGeom>
              <a:avLst/>
              <a:gdLst/>
              <a:ahLst/>
              <a:cxnLst>
                <a:cxn ang="0">
                  <a:pos x="wd2" y="hd2"/>
                </a:cxn>
                <a:cxn ang="5400000">
                  <a:pos x="wd2" y="hd2"/>
                </a:cxn>
                <a:cxn ang="10800000">
                  <a:pos x="wd2" y="hd2"/>
                </a:cxn>
                <a:cxn ang="16200000">
                  <a:pos x="wd2" y="hd2"/>
                </a:cxn>
              </a:cxnLst>
              <a:rect l="0" t="0" r="r" b="b"/>
              <a:pathLst>
                <a:path w="19760" h="19760" extrusionOk="0">
                  <a:moveTo>
                    <a:pt x="17279" y="17279"/>
                  </a:moveTo>
                  <a:cubicBezTo>
                    <a:pt x="17279" y="17279"/>
                    <a:pt x="17279" y="17279"/>
                    <a:pt x="17279" y="17279"/>
                  </a:cubicBezTo>
                  <a:cubicBezTo>
                    <a:pt x="17279" y="17279"/>
                    <a:pt x="17279" y="17279"/>
                    <a:pt x="17279" y="17279"/>
                  </a:cubicBezTo>
                  <a:cubicBezTo>
                    <a:pt x="17279" y="17279"/>
                    <a:pt x="17279" y="17279"/>
                    <a:pt x="17279" y="17279"/>
                  </a:cubicBezTo>
                  <a:cubicBezTo>
                    <a:pt x="17279" y="17279"/>
                    <a:pt x="17279" y="17279"/>
                    <a:pt x="17279" y="17279"/>
                  </a:cubicBezTo>
                  <a:cubicBezTo>
                    <a:pt x="19791" y="14768"/>
                    <a:pt x="21298" y="10247"/>
                    <a:pt x="17279" y="5726"/>
                  </a:cubicBezTo>
                  <a:cubicBezTo>
                    <a:pt x="11251" y="-302"/>
                    <a:pt x="1205" y="-302"/>
                    <a:pt x="200" y="200"/>
                  </a:cubicBezTo>
                  <a:cubicBezTo>
                    <a:pt x="200" y="200"/>
                    <a:pt x="200" y="200"/>
                    <a:pt x="200" y="200"/>
                  </a:cubicBezTo>
                  <a:cubicBezTo>
                    <a:pt x="200" y="200"/>
                    <a:pt x="200" y="200"/>
                    <a:pt x="200" y="200"/>
                  </a:cubicBezTo>
                  <a:cubicBezTo>
                    <a:pt x="200" y="200"/>
                    <a:pt x="200" y="200"/>
                    <a:pt x="200" y="200"/>
                  </a:cubicBezTo>
                  <a:cubicBezTo>
                    <a:pt x="200" y="200"/>
                    <a:pt x="200" y="200"/>
                    <a:pt x="200" y="200"/>
                  </a:cubicBezTo>
                  <a:cubicBezTo>
                    <a:pt x="-302" y="1205"/>
                    <a:pt x="-302" y="11251"/>
                    <a:pt x="5726" y="17279"/>
                  </a:cubicBezTo>
                  <a:cubicBezTo>
                    <a:pt x="10247" y="21298"/>
                    <a:pt x="14768" y="19791"/>
                    <a:pt x="17279" y="172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5" name="Freeform 10"/>
            <p:cNvSpPr/>
            <p:nvPr/>
          </p:nvSpPr>
          <p:spPr>
            <a:xfrm>
              <a:off x="407512" y="885067"/>
              <a:ext cx="69133" cy="1364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2400"/>
                    <a:pt x="0" y="5486"/>
                  </a:cubicBezTo>
                  <a:cubicBezTo>
                    <a:pt x="0" y="16114"/>
                    <a:pt x="0" y="16114"/>
                    <a:pt x="0" y="16114"/>
                  </a:cubicBezTo>
                  <a:cubicBezTo>
                    <a:pt x="0" y="19200"/>
                    <a:pt x="4725" y="21600"/>
                    <a:pt x="10800" y="21600"/>
                  </a:cubicBezTo>
                  <a:cubicBezTo>
                    <a:pt x="16875" y="21600"/>
                    <a:pt x="21600" y="19200"/>
                    <a:pt x="21600" y="16114"/>
                  </a:cubicBezTo>
                  <a:cubicBezTo>
                    <a:pt x="21600" y="5486"/>
                    <a:pt x="21600" y="5486"/>
                    <a:pt x="21600" y="5486"/>
                  </a:cubicBezTo>
                  <a:cubicBezTo>
                    <a:pt x="21600" y="2400"/>
                    <a:pt x="16875"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6" name="Freeform 11"/>
            <p:cNvSpPr/>
            <p:nvPr/>
          </p:nvSpPr>
          <p:spPr>
            <a:xfrm>
              <a:off x="251966" y="815936"/>
              <a:ext cx="69133" cy="138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2362"/>
                    <a:pt x="0" y="5400"/>
                  </a:cubicBezTo>
                  <a:cubicBezTo>
                    <a:pt x="0" y="16200"/>
                    <a:pt x="0" y="16200"/>
                    <a:pt x="0" y="16200"/>
                  </a:cubicBezTo>
                  <a:cubicBezTo>
                    <a:pt x="0" y="19238"/>
                    <a:pt x="4725" y="21600"/>
                    <a:pt x="10800" y="21600"/>
                  </a:cubicBezTo>
                  <a:cubicBezTo>
                    <a:pt x="16875" y="21600"/>
                    <a:pt x="21600" y="19238"/>
                    <a:pt x="21600" y="16200"/>
                  </a:cubicBezTo>
                  <a:cubicBezTo>
                    <a:pt x="21600" y="5400"/>
                    <a:pt x="21600" y="5400"/>
                    <a:pt x="21600" y="5400"/>
                  </a:cubicBezTo>
                  <a:cubicBezTo>
                    <a:pt x="21600" y="2362"/>
                    <a:pt x="16875"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87" name="Freeform 12"/>
            <p:cNvSpPr/>
            <p:nvPr/>
          </p:nvSpPr>
          <p:spPr>
            <a:xfrm>
              <a:off x="563968" y="815936"/>
              <a:ext cx="69133" cy="138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25" y="0"/>
                    <a:pt x="0" y="2362"/>
                    <a:pt x="0" y="5400"/>
                  </a:cubicBezTo>
                  <a:cubicBezTo>
                    <a:pt x="0" y="16200"/>
                    <a:pt x="0" y="16200"/>
                    <a:pt x="0" y="16200"/>
                  </a:cubicBezTo>
                  <a:cubicBezTo>
                    <a:pt x="0" y="19238"/>
                    <a:pt x="4725" y="21600"/>
                    <a:pt x="10800" y="21600"/>
                  </a:cubicBezTo>
                  <a:cubicBezTo>
                    <a:pt x="16875" y="21600"/>
                    <a:pt x="21600" y="19238"/>
                    <a:pt x="21600" y="16200"/>
                  </a:cubicBezTo>
                  <a:cubicBezTo>
                    <a:pt x="21600" y="5400"/>
                    <a:pt x="21600" y="5400"/>
                    <a:pt x="21600" y="5400"/>
                  </a:cubicBezTo>
                  <a:cubicBezTo>
                    <a:pt x="21600" y="2362"/>
                    <a:pt x="16875" y="0"/>
                    <a:pt x="108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695" name="Group 246"/>
          <p:cNvGrpSpPr/>
          <p:nvPr/>
        </p:nvGrpSpPr>
        <p:grpSpPr>
          <a:xfrm>
            <a:off x="8724706" y="10624091"/>
            <a:ext cx="942730" cy="1066587"/>
            <a:chOff x="0" y="0"/>
            <a:chExt cx="942729" cy="1066585"/>
          </a:xfrm>
        </p:grpSpPr>
        <p:sp>
          <p:nvSpPr>
            <p:cNvPr id="1689" name="Freeform 16"/>
            <p:cNvSpPr/>
            <p:nvPr/>
          </p:nvSpPr>
          <p:spPr>
            <a:xfrm>
              <a:off x="336929" y="0"/>
              <a:ext cx="81551" cy="1223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5525" y="21600"/>
                    <a:pt x="21600" y="19800"/>
                    <a:pt x="21600" y="14400"/>
                  </a:cubicBezTo>
                  <a:cubicBezTo>
                    <a:pt x="21600" y="6750"/>
                    <a:pt x="12150" y="45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9450" y="450"/>
                    <a:pt x="0" y="6750"/>
                    <a:pt x="0" y="14400"/>
                  </a:cubicBezTo>
                  <a:cubicBezTo>
                    <a:pt x="0" y="19800"/>
                    <a:pt x="6075"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0" name="Freeform 17"/>
            <p:cNvSpPr/>
            <p:nvPr/>
          </p:nvSpPr>
          <p:spPr>
            <a:xfrm>
              <a:off x="0" y="336929"/>
              <a:ext cx="122325" cy="8155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21600" y="10800"/>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6075"/>
                    <a:pt x="19800" y="0"/>
                    <a:pt x="14400" y="0"/>
                  </a:cubicBezTo>
                  <a:cubicBezTo>
                    <a:pt x="6750" y="0"/>
                    <a:pt x="450" y="9450"/>
                    <a:pt x="0" y="10800"/>
                  </a:cubicBezTo>
                  <a:cubicBezTo>
                    <a:pt x="0" y="10800"/>
                    <a:pt x="0" y="10800"/>
                    <a:pt x="0" y="10800"/>
                  </a:cubicBezTo>
                  <a:cubicBezTo>
                    <a:pt x="0" y="10800"/>
                    <a:pt x="0" y="10800"/>
                    <a:pt x="0" y="10800"/>
                  </a:cubicBezTo>
                  <a:cubicBezTo>
                    <a:pt x="0" y="10800"/>
                    <a:pt x="0" y="10800"/>
                    <a:pt x="0" y="10800"/>
                  </a:cubicBezTo>
                  <a:cubicBezTo>
                    <a:pt x="0" y="10800"/>
                    <a:pt x="0" y="10800"/>
                    <a:pt x="0" y="10800"/>
                  </a:cubicBezTo>
                  <a:cubicBezTo>
                    <a:pt x="450" y="12150"/>
                    <a:pt x="6750" y="21600"/>
                    <a:pt x="14400" y="21600"/>
                  </a:cubicBezTo>
                  <a:cubicBezTo>
                    <a:pt x="19800" y="21600"/>
                    <a:pt x="21600" y="15525"/>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1" name="Freeform 18"/>
            <p:cNvSpPr/>
            <p:nvPr/>
          </p:nvSpPr>
          <p:spPr>
            <a:xfrm>
              <a:off x="545794" y="109448"/>
              <a:ext cx="100167" cy="101149"/>
            </a:xfrm>
            <a:custGeom>
              <a:avLst/>
              <a:gdLst/>
              <a:ahLst/>
              <a:cxnLst>
                <a:cxn ang="0">
                  <a:pos x="wd2" y="hd2"/>
                </a:cxn>
                <a:cxn ang="5400000">
                  <a:pos x="wd2" y="hd2"/>
                </a:cxn>
                <a:cxn ang="10800000">
                  <a:pos x="wd2" y="hd2"/>
                </a:cxn>
                <a:cxn ang="16200000">
                  <a:pos x="wd2" y="hd2"/>
                </a:cxn>
              </a:cxnLst>
              <a:rect l="0" t="0" r="r" b="b"/>
              <a:pathLst>
                <a:path w="19768" h="19768" extrusionOk="0">
                  <a:moveTo>
                    <a:pt x="2689" y="17079"/>
                  </a:moveTo>
                  <a:cubicBezTo>
                    <a:pt x="2689" y="17079"/>
                    <a:pt x="2689" y="17079"/>
                    <a:pt x="2689" y="17079"/>
                  </a:cubicBezTo>
                  <a:cubicBezTo>
                    <a:pt x="2689" y="17079"/>
                    <a:pt x="2689" y="17079"/>
                    <a:pt x="2689" y="17079"/>
                  </a:cubicBezTo>
                  <a:cubicBezTo>
                    <a:pt x="2689" y="17079"/>
                    <a:pt x="2689" y="17079"/>
                    <a:pt x="2689" y="17079"/>
                  </a:cubicBezTo>
                  <a:cubicBezTo>
                    <a:pt x="5201" y="19591"/>
                    <a:pt x="9721" y="21600"/>
                    <a:pt x="13740" y="17079"/>
                  </a:cubicBezTo>
                  <a:cubicBezTo>
                    <a:pt x="19768" y="11051"/>
                    <a:pt x="19768" y="1005"/>
                    <a:pt x="19768" y="0"/>
                  </a:cubicBezTo>
                  <a:cubicBezTo>
                    <a:pt x="19768" y="0"/>
                    <a:pt x="19768" y="0"/>
                    <a:pt x="19768" y="0"/>
                  </a:cubicBezTo>
                  <a:cubicBezTo>
                    <a:pt x="19768" y="0"/>
                    <a:pt x="19768" y="0"/>
                    <a:pt x="19768" y="0"/>
                  </a:cubicBezTo>
                  <a:cubicBezTo>
                    <a:pt x="19768" y="0"/>
                    <a:pt x="19768" y="0"/>
                    <a:pt x="19768" y="0"/>
                  </a:cubicBezTo>
                  <a:cubicBezTo>
                    <a:pt x="19768" y="0"/>
                    <a:pt x="19768" y="0"/>
                    <a:pt x="19768" y="0"/>
                  </a:cubicBezTo>
                  <a:cubicBezTo>
                    <a:pt x="18763" y="0"/>
                    <a:pt x="8717" y="0"/>
                    <a:pt x="2689" y="6028"/>
                  </a:cubicBezTo>
                  <a:cubicBezTo>
                    <a:pt x="-1832" y="10047"/>
                    <a:pt x="177" y="14567"/>
                    <a:pt x="2689" y="17079"/>
                  </a:cubicBezTo>
                  <a:cubicBezTo>
                    <a:pt x="2689" y="17079"/>
                    <a:pt x="2689" y="17079"/>
                    <a:pt x="2689" y="170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2" name="Freeform 19"/>
            <p:cNvSpPr/>
            <p:nvPr/>
          </p:nvSpPr>
          <p:spPr>
            <a:xfrm>
              <a:off x="109448" y="109448"/>
              <a:ext cx="100167" cy="101149"/>
            </a:xfrm>
            <a:custGeom>
              <a:avLst/>
              <a:gdLst/>
              <a:ahLst/>
              <a:cxnLst>
                <a:cxn ang="0">
                  <a:pos x="wd2" y="hd2"/>
                </a:cxn>
                <a:cxn ang="5400000">
                  <a:pos x="wd2" y="hd2"/>
                </a:cxn>
                <a:cxn ang="10800000">
                  <a:pos x="wd2" y="hd2"/>
                </a:cxn>
                <a:cxn ang="16200000">
                  <a:pos x="wd2" y="hd2"/>
                </a:cxn>
              </a:cxnLst>
              <a:rect l="0" t="0" r="r" b="b"/>
              <a:pathLst>
                <a:path w="19768" h="19768" extrusionOk="0">
                  <a:moveTo>
                    <a:pt x="17079" y="17079"/>
                  </a:moveTo>
                  <a:cubicBezTo>
                    <a:pt x="17079" y="17079"/>
                    <a:pt x="17079" y="17079"/>
                    <a:pt x="17079" y="17079"/>
                  </a:cubicBezTo>
                  <a:cubicBezTo>
                    <a:pt x="17079" y="17079"/>
                    <a:pt x="17079" y="17079"/>
                    <a:pt x="17079" y="17079"/>
                  </a:cubicBezTo>
                  <a:cubicBezTo>
                    <a:pt x="17079" y="17079"/>
                    <a:pt x="17079" y="17079"/>
                    <a:pt x="17079" y="17079"/>
                  </a:cubicBezTo>
                  <a:cubicBezTo>
                    <a:pt x="17079" y="17079"/>
                    <a:pt x="17079" y="17079"/>
                    <a:pt x="17079" y="17079"/>
                  </a:cubicBezTo>
                  <a:cubicBezTo>
                    <a:pt x="19591" y="14567"/>
                    <a:pt x="21600" y="10047"/>
                    <a:pt x="17079" y="6028"/>
                  </a:cubicBezTo>
                  <a:cubicBezTo>
                    <a:pt x="11051" y="0"/>
                    <a:pt x="1005" y="0"/>
                    <a:pt x="0" y="0"/>
                  </a:cubicBezTo>
                  <a:cubicBezTo>
                    <a:pt x="0" y="0"/>
                    <a:pt x="0" y="0"/>
                    <a:pt x="0" y="0"/>
                  </a:cubicBezTo>
                  <a:cubicBezTo>
                    <a:pt x="0" y="0"/>
                    <a:pt x="0" y="0"/>
                    <a:pt x="0" y="0"/>
                  </a:cubicBezTo>
                  <a:cubicBezTo>
                    <a:pt x="0" y="0"/>
                    <a:pt x="0" y="0"/>
                    <a:pt x="0" y="0"/>
                  </a:cubicBezTo>
                  <a:cubicBezTo>
                    <a:pt x="0" y="0"/>
                    <a:pt x="0" y="0"/>
                    <a:pt x="0" y="0"/>
                  </a:cubicBezTo>
                  <a:cubicBezTo>
                    <a:pt x="0" y="1005"/>
                    <a:pt x="0" y="11051"/>
                    <a:pt x="6028" y="17079"/>
                  </a:cubicBezTo>
                  <a:cubicBezTo>
                    <a:pt x="10047" y="21600"/>
                    <a:pt x="14567" y="19591"/>
                    <a:pt x="17079" y="170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3" name="Freeform 20"/>
            <p:cNvSpPr/>
            <p:nvPr/>
          </p:nvSpPr>
          <p:spPr>
            <a:xfrm>
              <a:off x="104083" y="183487"/>
              <a:ext cx="838647" cy="756483"/>
            </a:xfrm>
            <a:custGeom>
              <a:avLst/>
              <a:gdLst/>
              <a:ahLst/>
              <a:cxnLst>
                <a:cxn ang="0">
                  <a:pos x="wd2" y="hd2"/>
                </a:cxn>
                <a:cxn ang="5400000">
                  <a:pos x="wd2" y="hd2"/>
                </a:cxn>
                <a:cxn ang="10800000">
                  <a:pos x="wd2" y="hd2"/>
                </a:cxn>
                <a:cxn ang="16200000">
                  <a:pos x="wd2" y="hd2"/>
                </a:cxn>
              </a:cxnLst>
              <a:rect l="0" t="0" r="r" b="b"/>
              <a:pathLst>
                <a:path w="21478" h="21600" extrusionOk="0">
                  <a:moveTo>
                    <a:pt x="19964" y="18462"/>
                  </a:moveTo>
                  <a:cubicBezTo>
                    <a:pt x="16691" y="20214"/>
                    <a:pt x="14465" y="18827"/>
                    <a:pt x="12371" y="17514"/>
                  </a:cubicBezTo>
                  <a:cubicBezTo>
                    <a:pt x="10865" y="16492"/>
                    <a:pt x="9360" y="15543"/>
                    <a:pt x="7658" y="16200"/>
                  </a:cubicBezTo>
                  <a:cubicBezTo>
                    <a:pt x="7658" y="16200"/>
                    <a:pt x="7658" y="16200"/>
                    <a:pt x="7658" y="16200"/>
                  </a:cubicBezTo>
                  <a:cubicBezTo>
                    <a:pt x="7658" y="16200"/>
                    <a:pt x="7658" y="16200"/>
                    <a:pt x="7658" y="16200"/>
                  </a:cubicBezTo>
                  <a:cubicBezTo>
                    <a:pt x="7135" y="16492"/>
                    <a:pt x="6611" y="16565"/>
                    <a:pt x="6022" y="16565"/>
                  </a:cubicBezTo>
                  <a:cubicBezTo>
                    <a:pt x="3862" y="16565"/>
                    <a:pt x="2095" y="14668"/>
                    <a:pt x="2095" y="12186"/>
                  </a:cubicBezTo>
                  <a:cubicBezTo>
                    <a:pt x="2095" y="9778"/>
                    <a:pt x="3862" y="7881"/>
                    <a:pt x="6022" y="7881"/>
                  </a:cubicBezTo>
                  <a:cubicBezTo>
                    <a:pt x="6284" y="7881"/>
                    <a:pt x="6611" y="7881"/>
                    <a:pt x="6873" y="7954"/>
                  </a:cubicBezTo>
                  <a:cubicBezTo>
                    <a:pt x="7527" y="8100"/>
                    <a:pt x="7527" y="8100"/>
                    <a:pt x="7527" y="8100"/>
                  </a:cubicBezTo>
                  <a:cubicBezTo>
                    <a:pt x="7920" y="7516"/>
                    <a:pt x="7920" y="7516"/>
                    <a:pt x="7920" y="7516"/>
                  </a:cubicBezTo>
                  <a:cubicBezTo>
                    <a:pt x="8967" y="6130"/>
                    <a:pt x="10473" y="5327"/>
                    <a:pt x="12044" y="5327"/>
                  </a:cubicBezTo>
                  <a:cubicBezTo>
                    <a:pt x="14204" y="5327"/>
                    <a:pt x="16102" y="6714"/>
                    <a:pt x="16887" y="8903"/>
                  </a:cubicBezTo>
                  <a:cubicBezTo>
                    <a:pt x="17084" y="9341"/>
                    <a:pt x="17084" y="9341"/>
                    <a:pt x="17084" y="9341"/>
                  </a:cubicBezTo>
                  <a:cubicBezTo>
                    <a:pt x="17542" y="9559"/>
                    <a:pt x="17542" y="9559"/>
                    <a:pt x="17542" y="9559"/>
                  </a:cubicBezTo>
                  <a:cubicBezTo>
                    <a:pt x="18655" y="9924"/>
                    <a:pt x="19375" y="11019"/>
                    <a:pt x="19375" y="12332"/>
                  </a:cubicBezTo>
                  <a:cubicBezTo>
                    <a:pt x="19375" y="13792"/>
                    <a:pt x="18393" y="15032"/>
                    <a:pt x="17084" y="15178"/>
                  </a:cubicBezTo>
                  <a:cubicBezTo>
                    <a:pt x="17084" y="15178"/>
                    <a:pt x="17018" y="15178"/>
                    <a:pt x="17018" y="15178"/>
                  </a:cubicBezTo>
                  <a:cubicBezTo>
                    <a:pt x="15905" y="15178"/>
                    <a:pt x="14793" y="14522"/>
                    <a:pt x="13680" y="13719"/>
                  </a:cubicBezTo>
                  <a:cubicBezTo>
                    <a:pt x="12371" y="12843"/>
                    <a:pt x="10865" y="11895"/>
                    <a:pt x="9098" y="11895"/>
                  </a:cubicBezTo>
                  <a:cubicBezTo>
                    <a:pt x="8509" y="11895"/>
                    <a:pt x="8051" y="12405"/>
                    <a:pt x="8051" y="13062"/>
                  </a:cubicBezTo>
                  <a:cubicBezTo>
                    <a:pt x="8051" y="13719"/>
                    <a:pt x="8509" y="14230"/>
                    <a:pt x="9098" y="14230"/>
                  </a:cubicBezTo>
                  <a:cubicBezTo>
                    <a:pt x="10276" y="14230"/>
                    <a:pt x="11389" y="14959"/>
                    <a:pt x="12567" y="15762"/>
                  </a:cubicBezTo>
                  <a:cubicBezTo>
                    <a:pt x="13942" y="16638"/>
                    <a:pt x="15316" y="17514"/>
                    <a:pt x="17018" y="17514"/>
                  </a:cubicBezTo>
                  <a:cubicBezTo>
                    <a:pt x="17018" y="17514"/>
                    <a:pt x="17018" y="17514"/>
                    <a:pt x="17084" y="17514"/>
                  </a:cubicBezTo>
                  <a:cubicBezTo>
                    <a:pt x="17084" y="17586"/>
                    <a:pt x="17084" y="17586"/>
                    <a:pt x="17084" y="17586"/>
                  </a:cubicBezTo>
                  <a:cubicBezTo>
                    <a:pt x="19505" y="17368"/>
                    <a:pt x="21469" y="15105"/>
                    <a:pt x="21469" y="12332"/>
                  </a:cubicBezTo>
                  <a:cubicBezTo>
                    <a:pt x="21469" y="10216"/>
                    <a:pt x="20356" y="8319"/>
                    <a:pt x="18655" y="7516"/>
                  </a:cubicBezTo>
                  <a:cubicBezTo>
                    <a:pt x="17411" y="4743"/>
                    <a:pt x="14858" y="2992"/>
                    <a:pt x="12044" y="2992"/>
                  </a:cubicBezTo>
                  <a:cubicBezTo>
                    <a:pt x="11847" y="2992"/>
                    <a:pt x="11651" y="2992"/>
                    <a:pt x="11389" y="2992"/>
                  </a:cubicBezTo>
                  <a:cubicBezTo>
                    <a:pt x="10604" y="1241"/>
                    <a:pt x="8902" y="0"/>
                    <a:pt x="7004" y="0"/>
                  </a:cubicBezTo>
                  <a:cubicBezTo>
                    <a:pt x="4255" y="0"/>
                    <a:pt x="2029" y="2481"/>
                    <a:pt x="2029" y="5546"/>
                  </a:cubicBezTo>
                  <a:cubicBezTo>
                    <a:pt x="2029" y="6057"/>
                    <a:pt x="2095" y="6568"/>
                    <a:pt x="2225" y="7005"/>
                  </a:cubicBezTo>
                  <a:cubicBezTo>
                    <a:pt x="851" y="8246"/>
                    <a:pt x="0" y="10143"/>
                    <a:pt x="0" y="12186"/>
                  </a:cubicBezTo>
                  <a:cubicBezTo>
                    <a:pt x="0" y="15908"/>
                    <a:pt x="2684" y="18900"/>
                    <a:pt x="6022" y="18900"/>
                  </a:cubicBezTo>
                  <a:cubicBezTo>
                    <a:pt x="6807" y="18900"/>
                    <a:pt x="7593" y="18754"/>
                    <a:pt x="8313" y="18462"/>
                  </a:cubicBezTo>
                  <a:cubicBezTo>
                    <a:pt x="8247" y="18462"/>
                    <a:pt x="8247" y="18462"/>
                    <a:pt x="8247" y="18462"/>
                  </a:cubicBezTo>
                  <a:cubicBezTo>
                    <a:pt x="8313" y="18389"/>
                    <a:pt x="8378" y="18389"/>
                    <a:pt x="8378" y="18389"/>
                  </a:cubicBezTo>
                  <a:cubicBezTo>
                    <a:pt x="9098" y="18097"/>
                    <a:pt x="9949" y="18608"/>
                    <a:pt x="11324" y="19484"/>
                  </a:cubicBezTo>
                  <a:cubicBezTo>
                    <a:pt x="12829" y="20432"/>
                    <a:pt x="14662" y="21600"/>
                    <a:pt x="17018" y="21600"/>
                  </a:cubicBezTo>
                  <a:cubicBezTo>
                    <a:pt x="18131" y="21600"/>
                    <a:pt x="19440" y="21308"/>
                    <a:pt x="20880" y="20578"/>
                  </a:cubicBezTo>
                  <a:cubicBezTo>
                    <a:pt x="21404" y="20286"/>
                    <a:pt x="21600" y="19630"/>
                    <a:pt x="21404" y="19046"/>
                  </a:cubicBezTo>
                  <a:cubicBezTo>
                    <a:pt x="21142" y="18462"/>
                    <a:pt x="20487" y="18170"/>
                    <a:pt x="19964" y="1846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4" name="Freeform 21"/>
            <p:cNvSpPr/>
            <p:nvPr/>
          </p:nvSpPr>
          <p:spPr>
            <a:xfrm>
              <a:off x="337059" y="885589"/>
              <a:ext cx="341856" cy="180997"/>
            </a:xfrm>
            <a:custGeom>
              <a:avLst/>
              <a:gdLst/>
              <a:ahLst/>
              <a:cxnLst>
                <a:cxn ang="0">
                  <a:pos x="wd2" y="hd2"/>
                </a:cxn>
                <a:cxn ang="5400000">
                  <a:pos x="wd2" y="hd2"/>
                </a:cxn>
                <a:cxn ang="10800000">
                  <a:pos x="wd2" y="hd2"/>
                </a:cxn>
                <a:cxn ang="16200000">
                  <a:pos x="wd2" y="hd2"/>
                </a:cxn>
              </a:cxnLst>
              <a:rect l="0" t="0" r="r" b="b"/>
              <a:pathLst>
                <a:path w="21109" h="20241" extrusionOk="0">
                  <a:moveTo>
                    <a:pt x="20040" y="11999"/>
                  </a:moveTo>
                  <a:cubicBezTo>
                    <a:pt x="19409" y="11146"/>
                    <a:pt x="18779" y="10294"/>
                    <a:pt x="18148" y="9441"/>
                  </a:cubicBezTo>
                  <a:cubicBezTo>
                    <a:pt x="13260" y="3473"/>
                    <a:pt x="9477" y="-1359"/>
                    <a:pt x="2224" y="346"/>
                  </a:cubicBezTo>
                  <a:cubicBezTo>
                    <a:pt x="805" y="630"/>
                    <a:pt x="-141" y="2904"/>
                    <a:pt x="17" y="5462"/>
                  </a:cubicBezTo>
                  <a:cubicBezTo>
                    <a:pt x="174" y="8020"/>
                    <a:pt x="1436" y="9725"/>
                    <a:pt x="2855" y="9441"/>
                  </a:cubicBezTo>
                  <a:cubicBezTo>
                    <a:pt x="8215" y="8020"/>
                    <a:pt x="10738" y="11146"/>
                    <a:pt x="15152" y="16830"/>
                  </a:cubicBezTo>
                  <a:cubicBezTo>
                    <a:pt x="15783" y="17683"/>
                    <a:pt x="16414" y="18536"/>
                    <a:pt x="17202" y="19388"/>
                  </a:cubicBezTo>
                  <a:cubicBezTo>
                    <a:pt x="17675" y="19957"/>
                    <a:pt x="18148" y="20241"/>
                    <a:pt x="18621" y="20241"/>
                  </a:cubicBezTo>
                  <a:cubicBezTo>
                    <a:pt x="19409" y="20241"/>
                    <a:pt x="20198" y="19673"/>
                    <a:pt x="20671" y="18252"/>
                  </a:cubicBezTo>
                  <a:cubicBezTo>
                    <a:pt x="21459" y="16262"/>
                    <a:pt x="21144" y="13420"/>
                    <a:pt x="20040" y="1199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01" name="Group 253"/>
          <p:cNvGrpSpPr/>
          <p:nvPr/>
        </p:nvGrpSpPr>
        <p:grpSpPr>
          <a:xfrm>
            <a:off x="2563072" y="10734316"/>
            <a:ext cx="912907" cy="846133"/>
            <a:chOff x="0" y="0"/>
            <a:chExt cx="912906" cy="846131"/>
          </a:xfrm>
        </p:grpSpPr>
        <p:sp>
          <p:nvSpPr>
            <p:cNvPr id="1696" name="Freeform 25"/>
            <p:cNvSpPr/>
            <p:nvPr/>
          </p:nvSpPr>
          <p:spPr>
            <a:xfrm>
              <a:off x="97028" y="179450"/>
              <a:ext cx="815878" cy="666682"/>
            </a:xfrm>
            <a:custGeom>
              <a:avLst/>
              <a:gdLst/>
              <a:ahLst/>
              <a:cxnLst>
                <a:cxn ang="0">
                  <a:pos x="wd2" y="hd2"/>
                </a:cxn>
                <a:cxn ang="5400000">
                  <a:pos x="wd2" y="hd2"/>
                </a:cxn>
                <a:cxn ang="10800000">
                  <a:pos x="wd2" y="hd2"/>
                </a:cxn>
                <a:cxn ang="16200000">
                  <a:pos x="wd2" y="hd2"/>
                </a:cxn>
              </a:cxnLst>
              <a:rect l="0" t="0" r="r" b="b"/>
              <a:pathLst>
                <a:path w="21600" h="21600" extrusionOk="0">
                  <a:moveTo>
                    <a:pt x="18768" y="8543"/>
                  </a:moveTo>
                  <a:cubicBezTo>
                    <a:pt x="17517" y="5481"/>
                    <a:pt x="14949" y="3546"/>
                    <a:pt x="12117" y="3546"/>
                  </a:cubicBezTo>
                  <a:cubicBezTo>
                    <a:pt x="11985" y="3546"/>
                    <a:pt x="11854" y="3546"/>
                    <a:pt x="11722" y="3546"/>
                  </a:cubicBezTo>
                  <a:cubicBezTo>
                    <a:pt x="10932" y="1451"/>
                    <a:pt x="9220" y="0"/>
                    <a:pt x="7178" y="0"/>
                  </a:cubicBezTo>
                  <a:cubicBezTo>
                    <a:pt x="4412" y="0"/>
                    <a:pt x="2173" y="2740"/>
                    <a:pt x="2173" y="6125"/>
                  </a:cubicBezTo>
                  <a:cubicBezTo>
                    <a:pt x="2173" y="6690"/>
                    <a:pt x="2239" y="7334"/>
                    <a:pt x="2371" y="7899"/>
                  </a:cubicBezTo>
                  <a:cubicBezTo>
                    <a:pt x="922" y="9188"/>
                    <a:pt x="0" y="11364"/>
                    <a:pt x="0" y="13782"/>
                  </a:cubicBezTo>
                  <a:cubicBezTo>
                    <a:pt x="0" y="17812"/>
                    <a:pt x="2700" y="21197"/>
                    <a:pt x="6059" y="21197"/>
                  </a:cubicBezTo>
                  <a:cubicBezTo>
                    <a:pt x="6915" y="21197"/>
                    <a:pt x="7771" y="20955"/>
                    <a:pt x="8561" y="20472"/>
                  </a:cubicBezTo>
                  <a:cubicBezTo>
                    <a:pt x="9680" y="21197"/>
                    <a:pt x="10866" y="21600"/>
                    <a:pt x="12117" y="21600"/>
                  </a:cubicBezTo>
                  <a:cubicBezTo>
                    <a:pt x="13829" y="21600"/>
                    <a:pt x="15410" y="20955"/>
                    <a:pt x="16727" y="19666"/>
                  </a:cubicBezTo>
                  <a:cubicBezTo>
                    <a:pt x="16793" y="19666"/>
                    <a:pt x="16793" y="19666"/>
                    <a:pt x="16859" y="19666"/>
                  </a:cubicBezTo>
                  <a:cubicBezTo>
                    <a:pt x="19493" y="19666"/>
                    <a:pt x="21600" y="17087"/>
                    <a:pt x="21600" y="13863"/>
                  </a:cubicBezTo>
                  <a:cubicBezTo>
                    <a:pt x="21600" y="11525"/>
                    <a:pt x="20480" y="9430"/>
                    <a:pt x="18768" y="8543"/>
                  </a:cubicBezTo>
                  <a:close/>
                  <a:moveTo>
                    <a:pt x="16859" y="17087"/>
                  </a:moveTo>
                  <a:cubicBezTo>
                    <a:pt x="16727" y="17087"/>
                    <a:pt x="16661" y="17087"/>
                    <a:pt x="16529" y="17087"/>
                  </a:cubicBezTo>
                  <a:cubicBezTo>
                    <a:pt x="16002" y="17006"/>
                    <a:pt x="16002" y="17006"/>
                    <a:pt x="16002" y="17006"/>
                  </a:cubicBezTo>
                  <a:cubicBezTo>
                    <a:pt x="15673" y="17409"/>
                    <a:pt x="15673" y="17409"/>
                    <a:pt x="15673" y="17409"/>
                  </a:cubicBezTo>
                  <a:cubicBezTo>
                    <a:pt x="14685" y="18457"/>
                    <a:pt x="13434" y="19021"/>
                    <a:pt x="12117" y="19021"/>
                  </a:cubicBezTo>
                  <a:cubicBezTo>
                    <a:pt x="11063" y="19021"/>
                    <a:pt x="10076" y="18618"/>
                    <a:pt x="9220" y="17973"/>
                  </a:cubicBezTo>
                  <a:cubicBezTo>
                    <a:pt x="8627" y="17490"/>
                    <a:pt x="8627" y="17490"/>
                    <a:pt x="8627" y="17490"/>
                  </a:cubicBezTo>
                  <a:cubicBezTo>
                    <a:pt x="8100" y="17893"/>
                    <a:pt x="8100" y="17893"/>
                    <a:pt x="8100" y="17893"/>
                  </a:cubicBezTo>
                  <a:cubicBezTo>
                    <a:pt x="7441" y="18376"/>
                    <a:pt x="6783" y="18618"/>
                    <a:pt x="6059" y="18618"/>
                  </a:cubicBezTo>
                  <a:cubicBezTo>
                    <a:pt x="3885" y="18618"/>
                    <a:pt x="2107" y="16442"/>
                    <a:pt x="2107" y="13782"/>
                  </a:cubicBezTo>
                  <a:cubicBezTo>
                    <a:pt x="2107" y="11122"/>
                    <a:pt x="3885" y="8946"/>
                    <a:pt x="6059" y="8946"/>
                  </a:cubicBezTo>
                  <a:cubicBezTo>
                    <a:pt x="6322" y="8946"/>
                    <a:pt x="6651" y="8946"/>
                    <a:pt x="6915" y="9027"/>
                  </a:cubicBezTo>
                  <a:cubicBezTo>
                    <a:pt x="7573" y="9188"/>
                    <a:pt x="7573" y="9188"/>
                    <a:pt x="7573" y="9188"/>
                  </a:cubicBezTo>
                  <a:cubicBezTo>
                    <a:pt x="7968" y="8624"/>
                    <a:pt x="7968" y="8624"/>
                    <a:pt x="7968" y="8624"/>
                  </a:cubicBezTo>
                  <a:cubicBezTo>
                    <a:pt x="9022" y="7012"/>
                    <a:pt x="10537" y="6125"/>
                    <a:pt x="12117" y="6125"/>
                  </a:cubicBezTo>
                  <a:cubicBezTo>
                    <a:pt x="14290" y="6125"/>
                    <a:pt x="16200" y="7657"/>
                    <a:pt x="16990" y="10075"/>
                  </a:cubicBezTo>
                  <a:cubicBezTo>
                    <a:pt x="17188" y="10639"/>
                    <a:pt x="17188" y="10639"/>
                    <a:pt x="17188" y="10639"/>
                  </a:cubicBezTo>
                  <a:cubicBezTo>
                    <a:pt x="17649" y="10800"/>
                    <a:pt x="17649" y="10800"/>
                    <a:pt x="17649" y="10800"/>
                  </a:cubicBezTo>
                  <a:cubicBezTo>
                    <a:pt x="18768" y="11203"/>
                    <a:pt x="19493" y="12412"/>
                    <a:pt x="19493" y="13863"/>
                  </a:cubicBezTo>
                  <a:cubicBezTo>
                    <a:pt x="19493" y="15636"/>
                    <a:pt x="18307" y="17087"/>
                    <a:pt x="16859" y="1708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7" name="Freeform 26"/>
            <p:cNvSpPr/>
            <p:nvPr/>
          </p:nvSpPr>
          <p:spPr>
            <a:xfrm>
              <a:off x="328645" y="0"/>
              <a:ext cx="79294" cy="1199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5525" y="21600"/>
                    <a:pt x="21600" y="19350"/>
                    <a:pt x="21600" y="14400"/>
                  </a:cubicBezTo>
                  <a:cubicBezTo>
                    <a:pt x="21600" y="6750"/>
                    <a:pt x="12150"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9450" y="0"/>
                    <a:pt x="0" y="6750"/>
                    <a:pt x="0" y="14400"/>
                  </a:cubicBezTo>
                  <a:cubicBezTo>
                    <a:pt x="0" y="19350"/>
                    <a:pt x="6075" y="21600"/>
                    <a:pt x="10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8" name="Freeform 27"/>
            <p:cNvSpPr/>
            <p:nvPr/>
          </p:nvSpPr>
          <p:spPr>
            <a:xfrm>
              <a:off x="-1" y="328645"/>
              <a:ext cx="119983" cy="792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21600" y="10800"/>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6075"/>
                    <a:pt x="19800" y="0"/>
                    <a:pt x="14400" y="0"/>
                  </a:cubicBezTo>
                  <a:cubicBezTo>
                    <a:pt x="6750" y="0"/>
                    <a:pt x="450" y="9450"/>
                    <a:pt x="0" y="10800"/>
                  </a:cubicBezTo>
                  <a:cubicBezTo>
                    <a:pt x="0" y="10800"/>
                    <a:pt x="0" y="10800"/>
                    <a:pt x="0" y="10800"/>
                  </a:cubicBezTo>
                  <a:cubicBezTo>
                    <a:pt x="0" y="10800"/>
                    <a:pt x="0" y="10800"/>
                    <a:pt x="0" y="10800"/>
                  </a:cubicBezTo>
                  <a:cubicBezTo>
                    <a:pt x="0" y="10800"/>
                    <a:pt x="0" y="10800"/>
                    <a:pt x="0" y="10800"/>
                  </a:cubicBezTo>
                  <a:cubicBezTo>
                    <a:pt x="0" y="10800"/>
                    <a:pt x="0" y="10800"/>
                    <a:pt x="0" y="10800"/>
                  </a:cubicBezTo>
                  <a:cubicBezTo>
                    <a:pt x="450" y="11475"/>
                    <a:pt x="6750" y="21600"/>
                    <a:pt x="14400" y="21600"/>
                  </a:cubicBezTo>
                  <a:cubicBezTo>
                    <a:pt x="19800" y="21600"/>
                    <a:pt x="21600" y="15525"/>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699" name="Freeform 28"/>
            <p:cNvSpPr/>
            <p:nvPr/>
          </p:nvSpPr>
          <p:spPr>
            <a:xfrm>
              <a:off x="532367" y="105836"/>
              <a:ext cx="97093" cy="98307"/>
            </a:xfrm>
            <a:custGeom>
              <a:avLst/>
              <a:gdLst/>
              <a:ahLst/>
              <a:cxnLst>
                <a:cxn ang="0">
                  <a:pos x="wd2" y="hd2"/>
                </a:cxn>
                <a:cxn ang="5400000">
                  <a:pos x="wd2" y="hd2"/>
                </a:cxn>
                <a:cxn ang="10800000">
                  <a:pos x="wd2" y="hd2"/>
                </a:cxn>
                <a:cxn ang="16200000">
                  <a:pos x="wd2" y="hd2"/>
                </a:cxn>
              </a:cxnLst>
              <a:rect l="0" t="0" r="r" b="b"/>
              <a:pathLst>
                <a:path w="19707" h="19760" extrusionOk="0">
                  <a:moveTo>
                    <a:pt x="2481" y="17279"/>
                  </a:moveTo>
                  <a:cubicBezTo>
                    <a:pt x="2481" y="17279"/>
                    <a:pt x="2481" y="17279"/>
                    <a:pt x="2481" y="17279"/>
                  </a:cubicBezTo>
                  <a:cubicBezTo>
                    <a:pt x="2481" y="17279"/>
                    <a:pt x="2481" y="17279"/>
                    <a:pt x="2481" y="17279"/>
                  </a:cubicBezTo>
                  <a:cubicBezTo>
                    <a:pt x="2481" y="17279"/>
                    <a:pt x="2481" y="17279"/>
                    <a:pt x="2481" y="17279"/>
                  </a:cubicBezTo>
                  <a:cubicBezTo>
                    <a:pt x="4992" y="19791"/>
                    <a:pt x="9513" y="21298"/>
                    <a:pt x="13532" y="17279"/>
                  </a:cubicBezTo>
                  <a:cubicBezTo>
                    <a:pt x="19560" y="11251"/>
                    <a:pt x="20062" y="1205"/>
                    <a:pt x="19560" y="200"/>
                  </a:cubicBezTo>
                  <a:cubicBezTo>
                    <a:pt x="19560" y="200"/>
                    <a:pt x="19560" y="200"/>
                    <a:pt x="19560" y="200"/>
                  </a:cubicBezTo>
                  <a:cubicBezTo>
                    <a:pt x="19560" y="200"/>
                    <a:pt x="19560" y="200"/>
                    <a:pt x="19560" y="200"/>
                  </a:cubicBezTo>
                  <a:cubicBezTo>
                    <a:pt x="19560" y="200"/>
                    <a:pt x="19560" y="200"/>
                    <a:pt x="19560" y="200"/>
                  </a:cubicBezTo>
                  <a:cubicBezTo>
                    <a:pt x="19560" y="200"/>
                    <a:pt x="19560" y="200"/>
                    <a:pt x="19560" y="200"/>
                  </a:cubicBezTo>
                  <a:cubicBezTo>
                    <a:pt x="18555" y="-302"/>
                    <a:pt x="8509" y="-302"/>
                    <a:pt x="2481" y="5726"/>
                  </a:cubicBezTo>
                  <a:cubicBezTo>
                    <a:pt x="-1538" y="10247"/>
                    <a:pt x="-31" y="14768"/>
                    <a:pt x="2481" y="17279"/>
                  </a:cubicBezTo>
                  <a:cubicBezTo>
                    <a:pt x="2481" y="17279"/>
                    <a:pt x="2481" y="17279"/>
                    <a:pt x="2481" y="172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0" name="Freeform 29"/>
            <p:cNvSpPr/>
            <p:nvPr/>
          </p:nvSpPr>
          <p:spPr>
            <a:xfrm>
              <a:off x="107461" y="105836"/>
              <a:ext cx="97395" cy="98307"/>
            </a:xfrm>
            <a:custGeom>
              <a:avLst/>
              <a:gdLst/>
              <a:ahLst/>
              <a:cxnLst>
                <a:cxn ang="0">
                  <a:pos x="wd2" y="hd2"/>
                </a:cxn>
                <a:cxn ang="5400000">
                  <a:pos x="wd2" y="hd2"/>
                </a:cxn>
                <a:cxn ang="10800000">
                  <a:pos x="wd2" y="hd2"/>
                </a:cxn>
                <a:cxn ang="16200000">
                  <a:pos x="wd2" y="hd2"/>
                </a:cxn>
              </a:cxnLst>
              <a:rect l="0" t="0" r="r" b="b"/>
              <a:pathLst>
                <a:path w="19768" h="19760" extrusionOk="0">
                  <a:moveTo>
                    <a:pt x="17079" y="17279"/>
                  </a:moveTo>
                  <a:cubicBezTo>
                    <a:pt x="17079" y="17279"/>
                    <a:pt x="17079" y="17279"/>
                    <a:pt x="17079" y="17279"/>
                  </a:cubicBezTo>
                  <a:cubicBezTo>
                    <a:pt x="17079" y="17279"/>
                    <a:pt x="17079" y="17279"/>
                    <a:pt x="17079" y="17279"/>
                  </a:cubicBezTo>
                  <a:cubicBezTo>
                    <a:pt x="17079" y="17279"/>
                    <a:pt x="17079" y="17279"/>
                    <a:pt x="17079" y="17279"/>
                  </a:cubicBezTo>
                  <a:cubicBezTo>
                    <a:pt x="17079" y="17279"/>
                    <a:pt x="17079" y="17279"/>
                    <a:pt x="17079" y="17279"/>
                  </a:cubicBezTo>
                  <a:cubicBezTo>
                    <a:pt x="19591" y="14768"/>
                    <a:pt x="21600" y="10247"/>
                    <a:pt x="17079" y="5726"/>
                  </a:cubicBezTo>
                  <a:cubicBezTo>
                    <a:pt x="11051" y="-302"/>
                    <a:pt x="1005" y="-302"/>
                    <a:pt x="0" y="200"/>
                  </a:cubicBezTo>
                  <a:cubicBezTo>
                    <a:pt x="0" y="200"/>
                    <a:pt x="0" y="200"/>
                    <a:pt x="0" y="200"/>
                  </a:cubicBezTo>
                  <a:cubicBezTo>
                    <a:pt x="0" y="200"/>
                    <a:pt x="0" y="200"/>
                    <a:pt x="0" y="200"/>
                  </a:cubicBezTo>
                  <a:cubicBezTo>
                    <a:pt x="0" y="200"/>
                    <a:pt x="0" y="200"/>
                    <a:pt x="0" y="200"/>
                  </a:cubicBezTo>
                  <a:cubicBezTo>
                    <a:pt x="0" y="200"/>
                    <a:pt x="0" y="200"/>
                    <a:pt x="0" y="200"/>
                  </a:cubicBezTo>
                  <a:cubicBezTo>
                    <a:pt x="0" y="1205"/>
                    <a:pt x="0" y="11251"/>
                    <a:pt x="6028" y="17279"/>
                  </a:cubicBezTo>
                  <a:cubicBezTo>
                    <a:pt x="10047" y="21298"/>
                    <a:pt x="14567" y="19791"/>
                    <a:pt x="17079" y="172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02" name="Freeform 33"/>
          <p:cNvSpPr/>
          <p:nvPr/>
        </p:nvSpPr>
        <p:spPr>
          <a:xfrm>
            <a:off x="6709971" y="10843321"/>
            <a:ext cx="916399" cy="628121"/>
          </a:xfrm>
          <a:custGeom>
            <a:avLst/>
            <a:gdLst/>
            <a:ahLst/>
            <a:cxnLst>
              <a:cxn ang="0">
                <a:pos x="wd2" y="hd2"/>
              </a:cxn>
              <a:cxn ang="5400000">
                <a:pos x="wd2" y="hd2"/>
              </a:cxn>
              <a:cxn ang="10800000">
                <a:pos x="wd2" y="hd2"/>
              </a:cxn>
              <a:cxn ang="16200000">
                <a:pos x="wd2" y="hd2"/>
              </a:cxn>
            </a:cxnLst>
            <a:rect l="0" t="0" r="r" b="b"/>
            <a:pathLst>
              <a:path w="21600" h="21600" extrusionOk="0">
                <a:moveTo>
                  <a:pt x="12117" y="21600"/>
                </a:moveTo>
                <a:cubicBezTo>
                  <a:pt x="10866" y="21600"/>
                  <a:pt x="9680" y="21214"/>
                  <a:pt x="8561" y="20346"/>
                </a:cubicBezTo>
                <a:cubicBezTo>
                  <a:pt x="7771" y="20829"/>
                  <a:pt x="6915" y="21118"/>
                  <a:pt x="6059" y="21118"/>
                </a:cubicBezTo>
                <a:cubicBezTo>
                  <a:pt x="2700" y="21118"/>
                  <a:pt x="0" y="17164"/>
                  <a:pt x="0" y="12246"/>
                </a:cubicBezTo>
                <a:cubicBezTo>
                  <a:pt x="0" y="7329"/>
                  <a:pt x="2700" y="3375"/>
                  <a:pt x="6059" y="3375"/>
                </a:cubicBezTo>
                <a:cubicBezTo>
                  <a:pt x="6256" y="3375"/>
                  <a:pt x="6520" y="3375"/>
                  <a:pt x="6717" y="3471"/>
                </a:cubicBezTo>
                <a:cubicBezTo>
                  <a:pt x="8166" y="1254"/>
                  <a:pt x="10076" y="0"/>
                  <a:pt x="12117" y="0"/>
                </a:cubicBezTo>
                <a:cubicBezTo>
                  <a:pt x="14949" y="0"/>
                  <a:pt x="17517" y="2314"/>
                  <a:pt x="18702" y="5979"/>
                </a:cubicBezTo>
                <a:cubicBezTo>
                  <a:pt x="20480" y="7136"/>
                  <a:pt x="21600" y="9546"/>
                  <a:pt x="21600" y="12343"/>
                </a:cubicBezTo>
                <a:cubicBezTo>
                  <a:pt x="21600" y="16200"/>
                  <a:pt x="19493" y="19286"/>
                  <a:pt x="16859" y="19286"/>
                </a:cubicBezTo>
                <a:cubicBezTo>
                  <a:pt x="16793" y="19286"/>
                  <a:pt x="16727" y="19286"/>
                  <a:pt x="16727" y="19286"/>
                </a:cubicBezTo>
                <a:cubicBezTo>
                  <a:pt x="15410" y="20829"/>
                  <a:pt x="13763" y="21600"/>
                  <a:pt x="12117" y="21600"/>
                </a:cubicBezTo>
                <a:close/>
                <a:moveTo>
                  <a:pt x="8627" y="16682"/>
                </a:moveTo>
                <a:cubicBezTo>
                  <a:pt x="9220" y="17261"/>
                  <a:pt x="9220" y="17261"/>
                  <a:pt x="9220" y="17261"/>
                </a:cubicBezTo>
                <a:cubicBezTo>
                  <a:pt x="10076" y="18129"/>
                  <a:pt x="11063" y="18514"/>
                  <a:pt x="12117" y="18514"/>
                </a:cubicBezTo>
                <a:cubicBezTo>
                  <a:pt x="13434" y="18514"/>
                  <a:pt x="14685" y="17839"/>
                  <a:pt x="15673" y="16586"/>
                </a:cubicBezTo>
                <a:cubicBezTo>
                  <a:pt x="16002" y="16104"/>
                  <a:pt x="16002" y="16104"/>
                  <a:pt x="16002" y="16104"/>
                </a:cubicBezTo>
                <a:cubicBezTo>
                  <a:pt x="16463" y="16200"/>
                  <a:pt x="16463" y="16200"/>
                  <a:pt x="16463" y="16200"/>
                </a:cubicBezTo>
                <a:cubicBezTo>
                  <a:pt x="16661" y="16200"/>
                  <a:pt x="16727" y="16200"/>
                  <a:pt x="16859" y="16200"/>
                </a:cubicBezTo>
                <a:cubicBezTo>
                  <a:pt x="18307" y="16200"/>
                  <a:pt x="19493" y="14464"/>
                  <a:pt x="19493" y="12343"/>
                </a:cubicBezTo>
                <a:cubicBezTo>
                  <a:pt x="19493" y="10704"/>
                  <a:pt x="18768" y="9161"/>
                  <a:pt x="17649" y="8679"/>
                </a:cubicBezTo>
                <a:cubicBezTo>
                  <a:pt x="17188" y="8486"/>
                  <a:pt x="17188" y="8486"/>
                  <a:pt x="17188" y="8486"/>
                </a:cubicBezTo>
                <a:cubicBezTo>
                  <a:pt x="16990" y="7811"/>
                  <a:pt x="16990" y="7811"/>
                  <a:pt x="16990" y="7811"/>
                </a:cubicBezTo>
                <a:cubicBezTo>
                  <a:pt x="16134" y="4918"/>
                  <a:pt x="14224" y="3086"/>
                  <a:pt x="12117" y="3086"/>
                </a:cubicBezTo>
                <a:cubicBezTo>
                  <a:pt x="10471" y="3086"/>
                  <a:pt x="9022" y="4146"/>
                  <a:pt x="7968" y="6075"/>
                </a:cubicBezTo>
                <a:cubicBezTo>
                  <a:pt x="7573" y="6846"/>
                  <a:pt x="7573" y="6846"/>
                  <a:pt x="7573" y="6846"/>
                </a:cubicBezTo>
                <a:cubicBezTo>
                  <a:pt x="6915" y="6654"/>
                  <a:pt x="6915" y="6654"/>
                  <a:pt x="6915" y="6654"/>
                </a:cubicBezTo>
                <a:cubicBezTo>
                  <a:pt x="6651" y="6557"/>
                  <a:pt x="6322" y="6461"/>
                  <a:pt x="6059" y="6461"/>
                </a:cubicBezTo>
                <a:cubicBezTo>
                  <a:pt x="3885" y="6461"/>
                  <a:pt x="2107" y="9064"/>
                  <a:pt x="2107" y="12246"/>
                </a:cubicBezTo>
                <a:cubicBezTo>
                  <a:pt x="2107" y="15429"/>
                  <a:pt x="3885" y="18032"/>
                  <a:pt x="6059" y="18032"/>
                </a:cubicBezTo>
                <a:cubicBezTo>
                  <a:pt x="6783" y="18032"/>
                  <a:pt x="7441" y="17743"/>
                  <a:pt x="8100" y="17261"/>
                </a:cubicBezTo>
                <a:lnTo>
                  <a:pt x="8627" y="16682"/>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12" name="Group 260"/>
          <p:cNvGrpSpPr/>
          <p:nvPr/>
        </p:nvGrpSpPr>
        <p:grpSpPr>
          <a:xfrm>
            <a:off x="708243" y="10688939"/>
            <a:ext cx="936885" cy="936885"/>
            <a:chOff x="0" y="0"/>
            <a:chExt cx="936883" cy="936883"/>
          </a:xfrm>
        </p:grpSpPr>
        <p:sp>
          <p:nvSpPr>
            <p:cNvPr id="1703" name="Oval 37"/>
            <p:cNvSpPr/>
            <p:nvPr/>
          </p:nvSpPr>
          <p:spPr>
            <a:xfrm>
              <a:off x="228249" y="228249"/>
              <a:ext cx="481713" cy="48038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4" name="Freeform 38"/>
            <p:cNvSpPr/>
            <p:nvPr/>
          </p:nvSpPr>
          <p:spPr>
            <a:xfrm>
              <a:off x="418015" y="0"/>
              <a:ext cx="100855" cy="152610"/>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6750"/>
                    <a:pt x="12150"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10125" y="0"/>
                    <a:pt x="0" y="6750"/>
                    <a:pt x="0" y="14400"/>
                  </a:cubicBezTo>
                  <a:cubicBezTo>
                    <a:pt x="0" y="19350"/>
                    <a:pt x="6075"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5525" y="21600"/>
                    <a:pt x="21600" y="19350"/>
                    <a:pt x="21600" y="14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5" name="Freeform 39"/>
            <p:cNvSpPr/>
            <p:nvPr/>
          </p:nvSpPr>
          <p:spPr>
            <a:xfrm>
              <a:off x="418015" y="785602"/>
              <a:ext cx="100855" cy="151282"/>
            </a:xfrm>
            <a:custGeom>
              <a:avLst/>
              <a:gdLst/>
              <a:ahLst/>
              <a:cxnLst>
                <a:cxn ang="0">
                  <a:pos x="wd2" y="hd2"/>
                </a:cxn>
                <a:cxn ang="5400000">
                  <a:pos x="wd2" y="hd2"/>
                </a:cxn>
                <a:cxn ang="10800000">
                  <a:pos x="wd2" y="hd2"/>
                </a:cxn>
                <a:cxn ang="16200000">
                  <a:pos x="wd2" y="hd2"/>
                </a:cxn>
              </a:cxnLst>
              <a:rect l="0" t="0" r="r" b="b"/>
              <a:pathLst>
                <a:path w="21600" h="21600" extrusionOk="0">
                  <a:moveTo>
                    <a:pt x="0" y="7200"/>
                  </a:moveTo>
                  <a:cubicBezTo>
                    <a:pt x="0" y="14850"/>
                    <a:pt x="10125" y="2115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0800" y="21600"/>
                    <a:pt x="10800" y="21600"/>
                    <a:pt x="10800" y="21600"/>
                  </a:cubicBezTo>
                  <a:cubicBezTo>
                    <a:pt x="12150" y="21150"/>
                    <a:pt x="21600" y="14850"/>
                    <a:pt x="21600" y="7200"/>
                  </a:cubicBezTo>
                  <a:cubicBezTo>
                    <a:pt x="21600" y="1800"/>
                    <a:pt x="15525"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6075" y="0"/>
                    <a:pt x="0" y="1800"/>
                    <a:pt x="0" y="72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6" name="Freeform 40"/>
            <p:cNvSpPr/>
            <p:nvPr/>
          </p:nvSpPr>
          <p:spPr>
            <a:xfrm>
              <a:off x="785602" y="418015"/>
              <a:ext cx="151282" cy="100855"/>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50" y="21600"/>
                    <a:pt x="21600" y="11475"/>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9450"/>
                    <a:pt x="14850" y="0"/>
                    <a:pt x="7200" y="0"/>
                  </a:cubicBezTo>
                  <a:cubicBezTo>
                    <a:pt x="2250" y="0"/>
                    <a:pt x="0" y="6075"/>
                    <a:pt x="0" y="10800"/>
                  </a:cubicBezTo>
                  <a:cubicBezTo>
                    <a:pt x="0" y="10800"/>
                    <a:pt x="0" y="10800"/>
                    <a:pt x="0" y="10800"/>
                  </a:cubicBezTo>
                  <a:cubicBezTo>
                    <a:pt x="0" y="10800"/>
                    <a:pt x="0" y="10800"/>
                    <a:pt x="0" y="10800"/>
                  </a:cubicBezTo>
                  <a:cubicBezTo>
                    <a:pt x="0" y="10800"/>
                    <a:pt x="0" y="10800"/>
                    <a:pt x="0" y="10800"/>
                  </a:cubicBezTo>
                  <a:cubicBezTo>
                    <a:pt x="0" y="10800"/>
                    <a:pt x="0" y="10800"/>
                    <a:pt x="0" y="10800"/>
                  </a:cubicBezTo>
                  <a:cubicBezTo>
                    <a:pt x="0" y="15525"/>
                    <a:pt x="2250" y="21600"/>
                    <a:pt x="72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7" name="Freeform 41"/>
            <p:cNvSpPr/>
            <p:nvPr/>
          </p:nvSpPr>
          <p:spPr>
            <a:xfrm>
              <a:off x="0" y="418015"/>
              <a:ext cx="152610" cy="100855"/>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cubicBezTo>
                    <a:pt x="6750" y="0"/>
                    <a:pt x="450" y="9450"/>
                    <a:pt x="0" y="10800"/>
                  </a:cubicBezTo>
                  <a:cubicBezTo>
                    <a:pt x="0" y="10800"/>
                    <a:pt x="0" y="10800"/>
                    <a:pt x="0" y="10800"/>
                  </a:cubicBezTo>
                  <a:cubicBezTo>
                    <a:pt x="0" y="10800"/>
                    <a:pt x="0" y="10800"/>
                    <a:pt x="0" y="10800"/>
                  </a:cubicBezTo>
                  <a:cubicBezTo>
                    <a:pt x="0" y="10800"/>
                    <a:pt x="0" y="10800"/>
                    <a:pt x="0" y="10800"/>
                  </a:cubicBezTo>
                  <a:cubicBezTo>
                    <a:pt x="0" y="10800"/>
                    <a:pt x="0" y="10800"/>
                    <a:pt x="0" y="10800"/>
                  </a:cubicBezTo>
                  <a:cubicBezTo>
                    <a:pt x="450" y="11475"/>
                    <a:pt x="6750" y="21600"/>
                    <a:pt x="14400" y="21600"/>
                  </a:cubicBezTo>
                  <a:cubicBezTo>
                    <a:pt x="19800" y="21600"/>
                    <a:pt x="21600" y="15525"/>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10800"/>
                    <a:pt x="21600" y="10800"/>
                    <a:pt x="21600" y="10800"/>
                  </a:cubicBezTo>
                  <a:cubicBezTo>
                    <a:pt x="21600" y="6075"/>
                    <a:pt x="19800" y="0"/>
                    <a:pt x="14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8" name="Freeform 42"/>
            <p:cNvSpPr/>
            <p:nvPr/>
          </p:nvSpPr>
          <p:spPr>
            <a:xfrm>
              <a:off x="678461" y="135926"/>
              <a:ext cx="123825" cy="123824"/>
            </a:xfrm>
            <a:custGeom>
              <a:avLst/>
              <a:gdLst/>
              <a:ahLst/>
              <a:cxnLst>
                <a:cxn ang="0">
                  <a:pos x="wd2" y="hd2"/>
                </a:cxn>
                <a:cxn ang="5400000">
                  <a:pos x="wd2" y="hd2"/>
                </a:cxn>
                <a:cxn ang="10800000">
                  <a:pos x="wd2" y="hd2"/>
                </a:cxn>
                <a:cxn ang="16200000">
                  <a:pos x="wd2" y="hd2"/>
                </a:cxn>
              </a:cxnLst>
              <a:rect l="0" t="0" r="r" b="b"/>
              <a:pathLst>
                <a:path w="19760" h="19760" extrusionOk="0">
                  <a:moveTo>
                    <a:pt x="14034" y="17279"/>
                  </a:moveTo>
                  <a:cubicBezTo>
                    <a:pt x="20062" y="11251"/>
                    <a:pt x="20062" y="1205"/>
                    <a:pt x="19560" y="200"/>
                  </a:cubicBezTo>
                  <a:cubicBezTo>
                    <a:pt x="19560" y="200"/>
                    <a:pt x="19560" y="200"/>
                    <a:pt x="19560" y="200"/>
                  </a:cubicBezTo>
                  <a:cubicBezTo>
                    <a:pt x="19560" y="200"/>
                    <a:pt x="19560" y="200"/>
                    <a:pt x="19560" y="200"/>
                  </a:cubicBezTo>
                  <a:cubicBezTo>
                    <a:pt x="19560" y="200"/>
                    <a:pt x="19560" y="200"/>
                    <a:pt x="19560" y="200"/>
                  </a:cubicBezTo>
                  <a:cubicBezTo>
                    <a:pt x="19560" y="200"/>
                    <a:pt x="19560" y="200"/>
                    <a:pt x="19560" y="200"/>
                  </a:cubicBezTo>
                  <a:cubicBezTo>
                    <a:pt x="19057" y="-302"/>
                    <a:pt x="8509" y="-302"/>
                    <a:pt x="2481" y="5726"/>
                  </a:cubicBezTo>
                  <a:cubicBezTo>
                    <a:pt x="-1538" y="10247"/>
                    <a:pt x="-31" y="14768"/>
                    <a:pt x="2481" y="17279"/>
                  </a:cubicBezTo>
                  <a:cubicBezTo>
                    <a:pt x="2481" y="17279"/>
                    <a:pt x="2481" y="17279"/>
                    <a:pt x="2481" y="17279"/>
                  </a:cubicBezTo>
                  <a:cubicBezTo>
                    <a:pt x="2481" y="17279"/>
                    <a:pt x="2481" y="17279"/>
                    <a:pt x="2481" y="17279"/>
                  </a:cubicBezTo>
                  <a:cubicBezTo>
                    <a:pt x="2481" y="17279"/>
                    <a:pt x="2481" y="17279"/>
                    <a:pt x="2481" y="17279"/>
                  </a:cubicBezTo>
                  <a:cubicBezTo>
                    <a:pt x="2481" y="17279"/>
                    <a:pt x="2481" y="17279"/>
                    <a:pt x="2481" y="17279"/>
                  </a:cubicBezTo>
                  <a:cubicBezTo>
                    <a:pt x="4992" y="19791"/>
                    <a:pt x="9513" y="21298"/>
                    <a:pt x="14034" y="17279"/>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09" name="Freeform 43"/>
            <p:cNvSpPr/>
            <p:nvPr/>
          </p:nvSpPr>
          <p:spPr>
            <a:xfrm>
              <a:off x="138580" y="675486"/>
              <a:ext cx="123824" cy="122819"/>
            </a:xfrm>
            <a:custGeom>
              <a:avLst/>
              <a:gdLst/>
              <a:ahLst/>
              <a:cxnLst>
                <a:cxn ang="0">
                  <a:pos x="wd2" y="hd2"/>
                </a:cxn>
                <a:cxn ang="5400000">
                  <a:pos x="wd2" y="hd2"/>
                </a:cxn>
                <a:cxn ang="10800000">
                  <a:pos x="wd2" y="hd2"/>
                </a:cxn>
                <a:cxn ang="16200000">
                  <a:pos x="wd2" y="hd2"/>
                </a:cxn>
              </a:cxnLst>
              <a:rect l="0" t="0" r="r" b="b"/>
              <a:pathLst>
                <a:path w="19760" h="19599" extrusionOk="0">
                  <a:moveTo>
                    <a:pt x="5726" y="2321"/>
                  </a:moveTo>
                  <a:cubicBezTo>
                    <a:pt x="-302" y="8349"/>
                    <a:pt x="-302" y="18897"/>
                    <a:pt x="200" y="19400"/>
                  </a:cubicBezTo>
                  <a:cubicBezTo>
                    <a:pt x="200" y="19400"/>
                    <a:pt x="200" y="19400"/>
                    <a:pt x="200" y="19400"/>
                  </a:cubicBezTo>
                  <a:cubicBezTo>
                    <a:pt x="200" y="19400"/>
                    <a:pt x="200" y="19400"/>
                    <a:pt x="200" y="19400"/>
                  </a:cubicBezTo>
                  <a:cubicBezTo>
                    <a:pt x="200" y="19400"/>
                    <a:pt x="200" y="19400"/>
                    <a:pt x="200" y="19400"/>
                  </a:cubicBezTo>
                  <a:cubicBezTo>
                    <a:pt x="200" y="19400"/>
                    <a:pt x="200" y="19400"/>
                    <a:pt x="200" y="19400"/>
                  </a:cubicBezTo>
                  <a:cubicBezTo>
                    <a:pt x="703" y="19902"/>
                    <a:pt x="11251" y="19902"/>
                    <a:pt x="17279" y="13874"/>
                  </a:cubicBezTo>
                  <a:cubicBezTo>
                    <a:pt x="21298" y="9855"/>
                    <a:pt x="19791" y="4832"/>
                    <a:pt x="17279" y="2321"/>
                  </a:cubicBezTo>
                  <a:cubicBezTo>
                    <a:pt x="17279" y="2321"/>
                    <a:pt x="17279" y="2321"/>
                    <a:pt x="17279" y="2321"/>
                  </a:cubicBezTo>
                  <a:cubicBezTo>
                    <a:pt x="17279" y="2321"/>
                    <a:pt x="17279" y="2321"/>
                    <a:pt x="17279" y="2321"/>
                  </a:cubicBezTo>
                  <a:cubicBezTo>
                    <a:pt x="17279" y="2321"/>
                    <a:pt x="17279" y="2321"/>
                    <a:pt x="17279" y="2321"/>
                  </a:cubicBezTo>
                  <a:cubicBezTo>
                    <a:pt x="17279" y="2321"/>
                    <a:pt x="17279" y="2321"/>
                    <a:pt x="17279" y="2321"/>
                  </a:cubicBezTo>
                  <a:cubicBezTo>
                    <a:pt x="14768" y="311"/>
                    <a:pt x="9745" y="-1698"/>
                    <a:pt x="5726" y="232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10" name="Freeform 44"/>
            <p:cNvSpPr/>
            <p:nvPr/>
          </p:nvSpPr>
          <p:spPr>
            <a:xfrm>
              <a:off x="678461" y="675486"/>
              <a:ext cx="123825" cy="122819"/>
            </a:xfrm>
            <a:custGeom>
              <a:avLst/>
              <a:gdLst/>
              <a:ahLst/>
              <a:cxnLst>
                <a:cxn ang="0">
                  <a:pos x="wd2" y="hd2"/>
                </a:cxn>
                <a:cxn ang="5400000">
                  <a:pos x="wd2" y="hd2"/>
                </a:cxn>
                <a:cxn ang="10800000">
                  <a:pos x="wd2" y="hd2"/>
                </a:cxn>
                <a:cxn ang="16200000">
                  <a:pos x="wd2" y="hd2"/>
                </a:cxn>
              </a:cxnLst>
              <a:rect l="0" t="0" r="r" b="b"/>
              <a:pathLst>
                <a:path w="19760" h="19599" extrusionOk="0">
                  <a:moveTo>
                    <a:pt x="2481" y="13874"/>
                  </a:moveTo>
                  <a:cubicBezTo>
                    <a:pt x="8509" y="19902"/>
                    <a:pt x="19057" y="19902"/>
                    <a:pt x="19560" y="19400"/>
                  </a:cubicBezTo>
                  <a:cubicBezTo>
                    <a:pt x="19560" y="19400"/>
                    <a:pt x="19560" y="19400"/>
                    <a:pt x="19560" y="19400"/>
                  </a:cubicBezTo>
                  <a:cubicBezTo>
                    <a:pt x="19560" y="19400"/>
                    <a:pt x="19560" y="19400"/>
                    <a:pt x="19560" y="19400"/>
                  </a:cubicBezTo>
                  <a:cubicBezTo>
                    <a:pt x="19560" y="19400"/>
                    <a:pt x="19560" y="19400"/>
                    <a:pt x="19560" y="19400"/>
                  </a:cubicBezTo>
                  <a:cubicBezTo>
                    <a:pt x="19560" y="19400"/>
                    <a:pt x="19560" y="19400"/>
                    <a:pt x="19560" y="19400"/>
                  </a:cubicBezTo>
                  <a:cubicBezTo>
                    <a:pt x="20062" y="18897"/>
                    <a:pt x="20062" y="8349"/>
                    <a:pt x="14034" y="2321"/>
                  </a:cubicBezTo>
                  <a:cubicBezTo>
                    <a:pt x="9513" y="-1698"/>
                    <a:pt x="4992" y="311"/>
                    <a:pt x="2481" y="2321"/>
                  </a:cubicBezTo>
                  <a:cubicBezTo>
                    <a:pt x="2481" y="2321"/>
                    <a:pt x="2481" y="2321"/>
                    <a:pt x="2481" y="2321"/>
                  </a:cubicBezTo>
                  <a:cubicBezTo>
                    <a:pt x="2481" y="2321"/>
                    <a:pt x="2481" y="2321"/>
                    <a:pt x="2481" y="2321"/>
                  </a:cubicBezTo>
                  <a:cubicBezTo>
                    <a:pt x="2481" y="2321"/>
                    <a:pt x="2481" y="2321"/>
                    <a:pt x="2481" y="2321"/>
                  </a:cubicBezTo>
                  <a:cubicBezTo>
                    <a:pt x="2481" y="2321"/>
                    <a:pt x="2481" y="2321"/>
                    <a:pt x="2481" y="2321"/>
                  </a:cubicBezTo>
                  <a:cubicBezTo>
                    <a:pt x="-31" y="4832"/>
                    <a:pt x="-1538" y="9855"/>
                    <a:pt x="2481" y="1387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11" name="Freeform 45"/>
            <p:cNvSpPr/>
            <p:nvPr/>
          </p:nvSpPr>
          <p:spPr>
            <a:xfrm>
              <a:off x="138580" y="135926"/>
              <a:ext cx="123824" cy="123824"/>
            </a:xfrm>
            <a:custGeom>
              <a:avLst/>
              <a:gdLst/>
              <a:ahLst/>
              <a:cxnLst>
                <a:cxn ang="0">
                  <a:pos x="wd2" y="hd2"/>
                </a:cxn>
                <a:cxn ang="5400000">
                  <a:pos x="wd2" y="hd2"/>
                </a:cxn>
                <a:cxn ang="10800000">
                  <a:pos x="wd2" y="hd2"/>
                </a:cxn>
                <a:cxn ang="16200000">
                  <a:pos x="wd2" y="hd2"/>
                </a:cxn>
              </a:cxnLst>
              <a:rect l="0" t="0" r="r" b="b"/>
              <a:pathLst>
                <a:path w="19760" h="19760" extrusionOk="0">
                  <a:moveTo>
                    <a:pt x="17279" y="5726"/>
                  </a:moveTo>
                  <a:cubicBezTo>
                    <a:pt x="11251" y="-302"/>
                    <a:pt x="703" y="-302"/>
                    <a:pt x="200" y="200"/>
                  </a:cubicBezTo>
                  <a:cubicBezTo>
                    <a:pt x="200" y="200"/>
                    <a:pt x="200" y="200"/>
                    <a:pt x="200" y="200"/>
                  </a:cubicBezTo>
                  <a:cubicBezTo>
                    <a:pt x="200" y="200"/>
                    <a:pt x="200" y="200"/>
                    <a:pt x="200" y="200"/>
                  </a:cubicBezTo>
                  <a:cubicBezTo>
                    <a:pt x="200" y="200"/>
                    <a:pt x="200" y="200"/>
                    <a:pt x="200" y="200"/>
                  </a:cubicBezTo>
                  <a:cubicBezTo>
                    <a:pt x="200" y="200"/>
                    <a:pt x="200" y="200"/>
                    <a:pt x="200" y="200"/>
                  </a:cubicBezTo>
                  <a:cubicBezTo>
                    <a:pt x="-302" y="1205"/>
                    <a:pt x="-302" y="11251"/>
                    <a:pt x="5726" y="17279"/>
                  </a:cubicBezTo>
                  <a:cubicBezTo>
                    <a:pt x="9745" y="21298"/>
                    <a:pt x="14768" y="19791"/>
                    <a:pt x="17279" y="17279"/>
                  </a:cubicBezTo>
                  <a:cubicBezTo>
                    <a:pt x="17279" y="17279"/>
                    <a:pt x="17279" y="17279"/>
                    <a:pt x="17279" y="17279"/>
                  </a:cubicBezTo>
                  <a:cubicBezTo>
                    <a:pt x="17279" y="17279"/>
                    <a:pt x="17279" y="17279"/>
                    <a:pt x="17279" y="17279"/>
                  </a:cubicBezTo>
                  <a:cubicBezTo>
                    <a:pt x="17279" y="17279"/>
                    <a:pt x="17279" y="17279"/>
                    <a:pt x="17279" y="17279"/>
                  </a:cubicBezTo>
                  <a:cubicBezTo>
                    <a:pt x="17279" y="17279"/>
                    <a:pt x="17279" y="17279"/>
                    <a:pt x="17279" y="17279"/>
                  </a:cubicBezTo>
                  <a:cubicBezTo>
                    <a:pt x="19791" y="14768"/>
                    <a:pt x="21298" y="10247"/>
                    <a:pt x="17279" y="572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13" name="Freeform 120"/>
          <p:cNvSpPr/>
          <p:nvPr/>
        </p:nvSpPr>
        <p:spPr>
          <a:xfrm>
            <a:off x="798769" y="9217469"/>
            <a:ext cx="755834" cy="661355"/>
          </a:xfrm>
          <a:custGeom>
            <a:avLst/>
            <a:gdLst/>
            <a:ahLst/>
            <a:cxnLst>
              <a:cxn ang="0">
                <a:pos x="wd2" y="hd2"/>
              </a:cxn>
              <a:cxn ang="5400000">
                <a:pos x="wd2" y="hd2"/>
              </a:cxn>
              <a:cxn ang="10800000">
                <a:pos x="wd2" y="hd2"/>
              </a:cxn>
              <a:cxn ang="16200000">
                <a:pos x="wd2" y="hd2"/>
              </a:cxn>
            </a:cxnLst>
            <a:rect l="0" t="0" r="r" b="b"/>
            <a:pathLst>
              <a:path w="21600" h="21600" extrusionOk="0">
                <a:moveTo>
                  <a:pt x="17550" y="1543"/>
                </a:moveTo>
                <a:cubicBezTo>
                  <a:pt x="17550" y="3086"/>
                  <a:pt x="17550" y="3086"/>
                  <a:pt x="17550" y="3086"/>
                </a:cubicBezTo>
                <a:cubicBezTo>
                  <a:pt x="2700" y="7714"/>
                  <a:pt x="2700" y="7714"/>
                  <a:pt x="2700" y="7714"/>
                </a:cubicBezTo>
                <a:cubicBezTo>
                  <a:pt x="0" y="6171"/>
                  <a:pt x="0" y="6171"/>
                  <a:pt x="0" y="6171"/>
                </a:cubicBezTo>
                <a:cubicBezTo>
                  <a:pt x="0" y="15429"/>
                  <a:pt x="0" y="15429"/>
                  <a:pt x="0" y="15429"/>
                </a:cubicBezTo>
                <a:cubicBezTo>
                  <a:pt x="2700" y="13886"/>
                  <a:pt x="2700" y="13886"/>
                  <a:pt x="2700" y="13886"/>
                </a:cubicBezTo>
                <a:cubicBezTo>
                  <a:pt x="4388" y="14271"/>
                  <a:pt x="4388" y="14271"/>
                  <a:pt x="4388" y="14271"/>
                </a:cubicBezTo>
                <a:cubicBezTo>
                  <a:pt x="3713" y="16200"/>
                  <a:pt x="3713" y="16200"/>
                  <a:pt x="3713" y="16200"/>
                </a:cubicBezTo>
                <a:cubicBezTo>
                  <a:pt x="3713" y="17743"/>
                  <a:pt x="4388" y="18900"/>
                  <a:pt x="5400" y="19286"/>
                </a:cubicBezTo>
                <a:cubicBezTo>
                  <a:pt x="9450" y="20443"/>
                  <a:pt x="9450" y="20443"/>
                  <a:pt x="9450" y="20443"/>
                </a:cubicBezTo>
                <a:cubicBezTo>
                  <a:pt x="9450" y="20443"/>
                  <a:pt x="9788" y="20443"/>
                  <a:pt x="9788" y="20443"/>
                </a:cubicBezTo>
                <a:cubicBezTo>
                  <a:pt x="10800" y="20443"/>
                  <a:pt x="11475" y="19671"/>
                  <a:pt x="11813" y="18514"/>
                </a:cubicBezTo>
                <a:cubicBezTo>
                  <a:pt x="12150" y="16971"/>
                  <a:pt x="12150" y="16971"/>
                  <a:pt x="12150" y="16971"/>
                </a:cubicBezTo>
                <a:cubicBezTo>
                  <a:pt x="17550" y="18514"/>
                  <a:pt x="17550" y="18514"/>
                  <a:pt x="17550" y="18514"/>
                </a:cubicBezTo>
                <a:cubicBezTo>
                  <a:pt x="17550" y="20057"/>
                  <a:pt x="17550" y="20057"/>
                  <a:pt x="17550" y="20057"/>
                </a:cubicBezTo>
                <a:cubicBezTo>
                  <a:pt x="21600" y="21600"/>
                  <a:pt x="21600" y="21600"/>
                  <a:pt x="21600" y="21600"/>
                </a:cubicBezTo>
                <a:cubicBezTo>
                  <a:pt x="21600" y="0"/>
                  <a:pt x="21600" y="0"/>
                  <a:pt x="21600" y="0"/>
                </a:cubicBezTo>
                <a:lnTo>
                  <a:pt x="17550" y="1543"/>
                </a:lnTo>
                <a:close/>
                <a:moveTo>
                  <a:pt x="10463" y="18129"/>
                </a:moveTo>
                <a:cubicBezTo>
                  <a:pt x="10463" y="18514"/>
                  <a:pt x="10125" y="18900"/>
                  <a:pt x="9788" y="18900"/>
                </a:cubicBezTo>
                <a:cubicBezTo>
                  <a:pt x="5738" y="17743"/>
                  <a:pt x="5738" y="17743"/>
                  <a:pt x="5738" y="17743"/>
                </a:cubicBezTo>
                <a:cubicBezTo>
                  <a:pt x="5400" y="17357"/>
                  <a:pt x="5063" y="16971"/>
                  <a:pt x="5063" y="16586"/>
                </a:cubicBezTo>
                <a:cubicBezTo>
                  <a:pt x="5738" y="14657"/>
                  <a:pt x="5738" y="14657"/>
                  <a:pt x="5738" y="14657"/>
                </a:cubicBezTo>
                <a:cubicBezTo>
                  <a:pt x="10800" y="16586"/>
                  <a:pt x="10800" y="16586"/>
                  <a:pt x="10800" y="16586"/>
                </a:cubicBezTo>
                <a:lnTo>
                  <a:pt x="10463" y="18129"/>
                </a:lnTo>
                <a:close/>
                <a:moveTo>
                  <a:pt x="17550" y="10800"/>
                </a:moveTo>
                <a:cubicBezTo>
                  <a:pt x="2700" y="10800"/>
                  <a:pt x="2700" y="10800"/>
                  <a:pt x="2700" y="10800"/>
                </a:cubicBezTo>
                <a:cubicBezTo>
                  <a:pt x="2700" y="9257"/>
                  <a:pt x="2700" y="9257"/>
                  <a:pt x="2700" y="9257"/>
                </a:cubicBezTo>
                <a:cubicBezTo>
                  <a:pt x="17550" y="4629"/>
                  <a:pt x="17550" y="4629"/>
                  <a:pt x="17550" y="4629"/>
                </a:cubicBezTo>
                <a:lnTo>
                  <a:pt x="17550" y="10800"/>
                </a:lnTo>
                <a:close/>
                <a:moveTo>
                  <a:pt x="20250" y="10800"/>
                </a:moveTo>
                <a:cubicBezTo>
                  <a:pt x="18900" y="10800"/>
                  <a:pt x="18900" y="10800"/>
                  <a:pt x="18900" y="10800"/>
                </a:cubicBezTo>
                <a:cubicBezTo>
                  <a:pt x="18900" y="3086"/>
                  <a:pt x="18900" y="3086"/>
                  <a:pt x="18900" y="3086"/>
                </a:cubicBezTo>
                <a:cubicBezTo>
                  <a:pt x="20250" y="3086"/>
                  <a:pt x="20250" y="3086"/>
                  <a:pt x="20250" y="3086"/>
                </a:cubicBezTo>
                <a:lnTo>
                  <a:pt x="20250" y="1080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714" name="Freeform 153"/>
          <p:cNvSpPr/>
          <p:nvPr/>
        </p:nvSpPr>
        <p:spPr>
          <a:xfrm>
            <a:off x="6827335" y="7602635"/>
            <a:ext cx="681671" cy="681671"/>
          </a:xfrm>
          <a:custGeom>
            <a:avLst/>
            <a:gdLst/>
            <a:ahLst/>
            <a:cxnLst>
              <a:cxn ang="0">
                <a:pos x="wd2" y="hd2"/>
              </a:cxn>
              <a:cxn ang="5400000">
                <a:pos x="wd2" y="hd2"/>
              </a:cxn>
              <a:cxn ang="10800000">
                <a:pos x="wd2" y="hd2"/>
              </a:cxn>
              <a:cxn ang="16200000">
                <a:pos x="wd2" y="hd2"/>
              </a:cxn>
            </a:cxnLst>
            <a:rect l="0" t="0" r="r" b="b"/>
            <a:pathLst>
              <a:path w="21600" h="21600" extrusionOk="0">
                <a:moveTo>
                  <a:pt x="17419" y="17071"/>
                </a:moveTo>
                <a:cubicBezTo>
                  <a:pt x="16374" y="17071"/>
                  <a:pt x="15677" y="17768"/>
                  <a:pt x="15329" y="18813"/>
                </a:cubicBezTo>
                <a:cubicBezTo>
                  <a:pt x="8361" y="18813"/>
                  <a:pt x="8361" y="18813"/>
                  <a:pt x="8361" y="18813"/>
                </a:cubicBezTo>
                <a:cubicBezTo>
                  <a:pt x="8013" y="18116"/>
                  <a:pt x="7665" y="17768"/>
                  <a:pt x="7316" y="17419"/>
                </a:cubicBezTo>
                <a:cubicBezTo>
                  <a:pt x="8361" y="14632"/>
                  <a:pt x="8361" y="14632"/>
                  <a:pt x="8361" y="14632"/>
                </a:cubicBezTo>
                <a:cubicBezTo>
                  <a:pt x="19510" y="14632"/>
                  <a:pt x="19510" y="14632"/>
                  <a:pt x="19510" y="14632"/>
                </a:cubicBezTo>
                <a:cubicBezTo>
                  <a:pt x="21600" y="4877"/>
                  <a:pt x="21600" y="4877"/>
                  <a:pt x="21600" y="4877"/>
                </a:cubicBezTo>
                <a:cubicBezTo>
                  <a:pt x="3832" y="2439"/>
                  <a:pt x="3832" y="2439"/>
                  <a:pt x="3832" y="2439"/>
                </a:cubicBezTo>
                <a:cubicBezTo>
                  <a:pt x="2439" y="1742"/>
                  <a:pt x="2439" y="1742"/>
                  <a:pt x="2439" y="1742"/>
                </a:cubicBezTo>
                <a:cubicBezTo>
                  <a:pt x="2439" y="1394"/>
                  <a:pt x="2439" y="1394"/>
                  <a:pt x="2439" y="1394"/>
                </a:cubicBezTo>
                <a:cubicBezTo>
                  <a:pt x="2439" y="697"/>
                  <a:pt x="2090" y="0"/>
                  <a:pt x="1394" y="0"/>
                </a:cubicBezTo>
                <a:cubicBezTo>
                  <a:pt x="348" y="0"/>
                  <a:pt x="0" y="697"/>
                  <a:pt x="0" y="1394"/>
                </a:cubicBezTo>
                <a:cubicBezTo>
                  <a:pt x="0" y="2090"/>
                  <a:pt x="348" y="2787"/>
                  <a:pt x="1394" y="2787"/>
                </a:cubicBezTo>
                <a:cubicBezTo>
                  <a:pt x="1394" y="2787"/>
                  <a:pt x="1394" y="2787"/>
                  <a:pt x="1394" y="2787"/>
                </a:cubicBezTo>
                <a:cubicBezTo>
                  <a:pt x="3135" y="3832"/>
                  <a:pt x="3135" y="3832"/>
                  <a:pt x="3135" y="3832"/>
                </a:cubicBezTo>
                <a:cubicBezTo>
                  <a:pt x="5923" y="14632"/>
                  <a:pt x="5923" y="14632"/>
                  <a:pt x="5923" y="14632"/>
                </a:cubicBezTo>
                <a:cubicBezTo>
                  <a:pt x="6619" y="14632"/>
                  <a:pt x="6619" y="14632"/>
                  <a:pt x="6619" y="14632"/>
                </a:cubicBezTo>
                <a:cubicBezTo>
                  <a:pt x="5923" y="17071"/>
                  <a:pt x="5923" y="17071"/>
                  <a:pt x="5923" y="17071"/>
                </a:cubicBezTo>
                <a:cubicBezTo>
                  <a:pt x="5923" y="17071"/>
                  <a:pt x="5923" y="17071"/>
                  <a:pt x="5923" y="17071"/>
                </a:cubicBezTo>
                <a:cubicBezTo>
                  <a:pt x="4529" y="17071"/>
                  <a:pt x="3484" y="18116"/>
                  <a:pt x="3484" y="19161"/>
                </a:cubicBezTo>
                <a:cubicBezTo>
                  <a:pt x="3484" y="20555"/>
                  <a:pt x="4529" y="21600"/>
                  <a:pt x="5923" y="21600"/>
                </a:cubicBezTo>
                <a:cubicBezTo>
                  <a:pt x="6968" y="21600"/>
                  <a:pt x="7665" y="20903"/>
                  <a:pt x="8013" y="20206"/>
                </a:cubicBezTo>
                <a:cubicBezTo>
                  <a:pt x="15329" y="20206"/>
                  <a:pt x="15329" y="20206"/>
                  <a:pt x="15329" y="20206"/>
                </a:cubicBezTo>
                <a:cubicBezTo>
                  <a:pt x="15677" y="20903"/>
                  <a:pt x="16374" y="21600"/>
                  <a:pt x="17419" y="21600"/>
                </a:cubicBezTo>
                <a:cubicBezTo>
                  <a:pt x="18813" y="21600"/>
                  <a:pt x="19858" y="20555"/>
                  <a:pt x="19858" y="19161"/>
                </a:cubicBezTo>
                <a:cubicBezTo>
                  <a:pt x="19858" y="18116"/>
                  <a:pt x="18813" y="17071"/>
                  <a:pt x="17419" y="17071"/>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715" name="Freeform 386"/>
          <p:cNvSpPr/>
          <p:nvPr/>
        </p:nvSpPr>
        <p:spPr>
          <a:xfrm>
            <a:off x="8880050" y="7602652"/>
            <a:ext cx="636793" cy="681637"/>
          </a:xfrm>
          <a:custGeom>
            <a:avLst/>
            <a:gdLst/>
            <a:ahLst/>
            <a:cxnLst>
              <a:cxn ang="0">
                <a:pos x="wd2" y="hd2"/>
              </a:cxn>
              <a:cxn ang="5400000">
                <a:pos x="wd2" y="hd2"/>
              </a:cxn>
              <a:cxn ang="10800000">
                <a:pos x="wd2" y="hd2"/>
              </a:cxn>
              <a:cxn ang="16200000">
                <a:pos x="wd2" y="hd2"/>
              </a:cxn>
            </a:cxnLst>
            <a:rect l="0" t="0" r="r" b="b"/>
            <a:pathLst>
              <a:path w="21600" h="21600" extrusionOk="0">
                <a:moveTo>
                  <a:pt x="20160" y="0"/>
                </a:moveTo>
                <a:cubicBezTo>
                  <a:pt x="2880" y="0"/>
                  <a:pt x="2880" y="0"/>
                  <a:pt x="2880" y="0"/>
                </a:cubicBezTo>
                <a:cubicBezTo>
                  <a:pt x="2160" y="0"/>
                  <a:pt x="1440" y="675"/>
                  <a:pt x="1440" y="1350"/>
                </a:cubicBezTo>
                <a:cubicBezTo>
                  <a:pt x="1440" y="4050"/>
                  <a:pt x="1440" y="4050"/>
                  <a:pt x="1440" y="4050"/>
                </a:cubicBezTo>
                <a:cubicBezTo>
                  <a:pt x="3600" y="4050"/>
                  <a:pt x="3600" y="4050"/>
                  <a:pt x="3600" y="4050"/>
                </a:cubicBezTo>
                <a:cubicBezTo>
                  <a:pt x="3960" y="4050"/>
                  <a:pt x="4320" y="4388"/>
                  <a:pt x="4320" y="4725"/>
                </a:cubicBezTo>
                <a:cubicBezTo>
                  <a:pt x="4320" y="5063"/>
                  <a:pt x="3960" y="5400"/>
                  <a:pt x="3600" y="5400"/>
                </a:cubicBezTo>
                <a:cubicBezTo>
                  <a:pt x="720" y="5400"/>
                  <a:pt x="720" y="5400"/>
                  <a:pt x="720" y="5400"/>
                </a:cubicBezTo>
                <a:cubicBezTo>
                  <a:pt x="360" y="5400"/>
                  <a:pt x="0" y="5738"/>
                  <a:pt x="0" y="6075"/>
                </a:cubicBezTo>
                <a:cubicBezTo>
                  <a:pt x="0" y="6413"/>
                  <a:pt x="360" y="6750"/>
                  <a:pt x="720" y="6750"/>
                </a:cubicBezTo>
                <a:cubicBezTo>
                  <a:pt x="1440" y="6750"/>
                  <a:pt x="1440" y="6750"/>
                  <a:pt x="1440" y="6750"/>
                </a:cubicBezTo>
                <a:cubicBezTo>
                  <a:pt x="1440" y="9450"/>
                  <a:pt x="1440" y="9450"/>
                  <a:pt x="1440" y="9450"/>
                </a:cubicBezTo>
                <a:cubicBezTo>
                  <a:pt x="3600" y="9450"/>
                  <a:pt x="3600" y="9450"/>
                  <a:pt x="3600" y="9450"/>
                </a:cubicBezTo>
                <a:cubicBezTo>
                  <a:pt x="3960" y="9450"/>
                  <a:pt x="4320" y="9788"/>
                  <a:pt x="4320" y="10125"/>
                </a:cubicBezTo>
                <a:cubicBezTo>
                  <a:pt x="4320" y="10463"/>
                  <a:pt x="3960" y="10800"/>
                  <a:pt x="3600" y="10800"/>
                </a:cubicBezTo>
                <a:cubicBezTo>
                  <a:pt x="720" y="10800"/>
                  <a:pt x="720" y="10800"/>
                  <a:pt x="720" y="10800"/>
                </a:cubicBezTo>
                <a:cubicBezTo>
                  <a:pt x="360" y="10800"/>
                  <a:pt x="0" y="11137"/>
                  <a:pt x="0" y="11475"/>
                </a:cubicBezTo>
                <a:cubicBezTo>
                  <a:pt x="0" y="11812"/>
                  <a:pt x="360" y="12150"/>
                  <a:pt x="720" y="12150"/>
                </a:cubicBezTo>
                <a:cubicBezTo>
                  <a:pt x="1440" y="12150"/>
                  <a:pt x="1440" y="12150"/>
                  <a:pt x="1440" y="12150"/>
                </a:cubicBezTo>
                <a:cubicBezTo>
                  <a:pt x="1440" y="14850"/>
                  <a:pt x="1440" y="14850"/>
                  <a:pt x="1440" y="14850"/>
                </a:cubicBezTo>
                <a:cubicBezTo>
                  <a:pt x="3600" y="14850"/>
                  <a:pt x="3600" y="14850"/>
                  <a:pt x="3600" y="14850"/>
                </a:cubicBezTo>
                <a:cubicBezTo>
                  <a:pt x="3960" y="14850"/>
                  <a:pt x="4320" y="15187"/>
                  <a:pt x="4320" y="15525"/>
                </a:cubicBezTo>
                <a:cubicBezTo>
                  <a:pt x="4320" y="15862"/>
                  <a:pt x="3960" y="16200"/>
                  <a:pt x="3600" y="16200"/>
                </a:cubicBezTo>
                <a:cubicBezTo>
                  <a:pt x="720" y="16200"/>
                  <a:pt x="720" y="16200"/>
                  <a:pt x="720" y="16200"/>
                </a:cubicBezTo>
                <a:cubicBezTo>
                  <a:pt x="360" y="16200"/>
                  <a:pt x="0" y="16538"/>
                  <a:pt x="0" y="16875"/>
                </a:cubicBezTo>
                <a:cubicBezTo>
                  <a:pt x="0" y="17213"/>
                  <a:pt x="360" y="17550"/>
                  <a:pt x="720" y="17550"/>
                </a:cubicBezTo>
                <a:cubicBezTo>
                  <a:pt x="1440" y="17550"/>
                  <a:pt x="1440" y="17550"/>
                  <a:pt x="1440" y="17550"/>
                </a:cubicBezTo>
                <a:cubicBezTo>
                  <a:pt x="1440" y="20250"/>
                  <a:pt x="1440" y="20250"/>
                  <a:pt x="1440" y="20250"/>
                </a:cubicBezTo>
                <a:cubicBezTo>
                  <a:pt x="1440" y="20925"/>
                  <a:pt x="2160" y="21600"/>
                  <a:pt x="2880" y="21600"/>
                </a:cubicBezTo>
                <a:cubicBezTo>
                  <a:pt x="20160" y="21600"/>
                  <a:pt x="20160" y="21600"/>
                  <a:pt x="20160" y="21600"/>
                </a:cubicBezTo>
                <a:cubicBezTo>
                  <a:pt x="20880" y="21600"/>
                  <a:pt x="21600" y="20925"/>
                  <a:pt x="21600" y="20250"/>
                </a:cubicBezTo>
                <a:cubicBezTo>
                  <a:pt x="21600" y="1350"/>
                  <a:pt x="21600" y="1350"/>
                  <a:pt x="21600" y="1350"/>
                </a:cubicBezTo>
                <a:cubicBezTo>
                  <a:pt x="21600" y="675"/>
                  <a:pt x="20880" y="0"/>
                  <a:pt x="20160" y="0"/>
                </a:cubicBezTo>
                <a:close/>
                <a:moveTo>
                  <a:pt x="17280" y="9450"/>
                </a:moveTo>
                <a:cubicBezTo>
                  <a:pt x="8640" y="9450"/>
                  <a:pt x="8640" y="9450"/>
                  <a:pt x="8640" y="9450"/>
                </a:cubicBezTo>
                <a:cubicBezTo>
                  <a:pt x="8640" y="4050"/>
                  <a:pt x="8640" y="4050"/>
                  <a:pt x="8640" y="4050"/>
                </a:cubicBezTo>
                <a:cubicBezTo>
                  <a:pt x="17280" y="4050"/>
                  <a:pt x="17280" y="4050"/>
                  <a:pt x="17280" y="4050"/>
                </a:cubicBezTo>
                <a:lnTo>
                  <a:pt x="17280" y="94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19" name="Group 273"/>
          <p:cNvGrpSpPr/>
          <p:nvPr/>
        </p:nvGrpSpPr>
        <p:grpSpPr>
          <a:xfrm>
            <a:off x="17250297" y="9170641"/>
            <a:ext cx="710009" cy="755011"/>
            <a:chOff x="0" y="0"/>
            <a:chExt cx="710007" cy="755009"/>
          </a:xfrm>
        </p:grpSpPr>
        <p:sp>
          <p:nvSpPr>
            <p:cNvPr id="1716" name="Rectangle 431"/>
            <p:cNvSpPr/>
            <p:nvPr/>
          </p:nvSpPr>
          <p:spPr>
            <a:xfrm>
              <a:off x="45002" y="470005"/>
              <a:ext cx="285005" cy="285005"/>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17" name="Rectangle 432"/>
            <p:cNvSpPr/>
            <p:nvPr/>
          </p:nvSpPr>
          <p:spPr>
            <a:xfrm>
              <a:off x="380004" y="470005"/>
              <a:ext cx="280003" cy="285005"/>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18" name="Freeform 433"/>
            <p:cNvSpPr/>
            <p:nvPr/>
          </p:nvSpPr>
          <p:spPr>
            <a:xfrm>
              <a:off x="0" y="-1"/>
              <a:ext cx="710008" cy="425008"/>
            </a:xfrm>
            <a:custGeom>
              <a:avLst/>
              <a:gdLst/>
              <a:ahLst/>
              <a:cxnLst>
                <a:cxn ang="0">
                  <a:pos x="wd2" y="hd2"/>
                </a:cxn>
                <a:cxn ang="5400000">
                  <a:pos x="wd2" y="hd2"/>
                </a:cxn>
                <a:cxn ang="10800000">
                  <a:pos x="wd2" y="hd2"/>
                </a:cxn>
                <a:cxn ang="16200000">
                  <a:pos x="wd2" y="hd2"/>
                </a:cxn>
              </a:cxnLst>
              <a:rect l="0" t="0" r="r" b="b"/>
              <a:pathLst>
                <a:path w="21600" h="21600" extrusionOk="0">
                  <a:moveTo>
                    <a:pt x="12960" y="12000"/>
                  </a:moveTo>
                  <a:cubicBezTo>
                    <a:pt x="12960" y="12000"/>
                    <a:pt x="12960" y="12000"/>
                    <a:pt x="12960" y="12000"/>
                  </a:cubicBezTo>
                  <a:cubicBezTo>
                    <a:pt x="15120" y="11400"/>
                    <a:pt x="18720" y="10200"/>
                    <a:pt x="18720" y="6000"/>
                  </a:cubicBezTo>
                  <a:cubicBezTo>
                    <a:pt x="18720" y="3000"/>
                    <a:pt x="16920" y="0"/>
                    <a:pt x="15120" y="0"/>
                  </a:cubicBezTo>
                  <a:cubicBezTo>
                    <a:pt x="13320" y="0"/>
                    <a:pt x="11880" y="2400"/>
                    <a:pt x="11520" y="9600"/>
                  </a:cubicBezTo>
                  <a:cubicBezTo>
                    <a:pt x="11520" y="9600"/>
                    <a:pt x="11520" y="9600"/>
                    <a:pt x="11520" y="9600"/>
                  </a:cubicBezTo>
                  <a:cubicBezTo>
                    <a:pt x="10080" y="9600"/>
                    <a:pt x="10080" y="9600"/>
                    <a:pt x="10080" y="9600"/>
                  </a:cubicBezTo>
                  <a:cubicBezTo>
                    <a:pt x="10080" y="9600"/>
                    <a:pt x="10080" y="9600"/>
                    <a:pt x="10080" y="9600"/>
                  </a:cubicBezTo>
                  <a:cubicBezTo>
                    <a:pt x="9720" y="2400"/>
                    <a:pt x="8280" y="0"/>
                    <a:pt x="6480" y="0"/>
                  </a:cubicBezTo>
                  <a:cubicBezTo>
                    <a:pt x="4680" y="0"/>
                    <a:pt x="2880" y="3000"/>
                    <a:pt x="2880" y="6000"/>
                  </a:cubicBezTo>
                  <a:cubicBezTo>
                    <a:pt x="2880" y="10200"/>
                    <a:pt x="6480" y="11400"/>
                    <a:pt x="8640" y="12000"/>
                  </a:cubicBezTo>
                  <a:cubicBezTo>
                    <a:pt x="8640" y="12000"/>
                    <a:pt x="8640" y="12000"/>
                    <a:pt x="8640" y="12000"/>
                  </a:cubicBezTo>
                  <a:cubicBezTo>
                    <a:pt x="0" y="12000"/>
                    <a:pt x="0" y="12000"/>
                    <a:pt x="0" y="12000"/>
                  </a:cubicBezTo>
                  <a:cubicBezTo>
                    <a:pt x="0" y="21600"/>
                    <a:pt x="0" y="21600"/>
                    <a:pt x="0" y="21600"/>
                  </a:cubicBezTo>
                  <a:cubicBezTo>
                    <a:pt x="10080" y="21600"/>
                    <a:pt x="10080" y="21600"/>
                    <a:pt x="10080" y="21600"/>
                  </a:cubicBezTo>
                  <a:cubicBezTo>
                    <a:pt x="10080" y="12000"/>
                    <a:pt x="10080" y="12000"/>
                    <a:pt x="10080" y="12000"/>
                  </a:cubicBezTo>
                  <a:cubicBezTo>
                    <a:pt x="11520" y="12000"/>
                    <a:pt x="11520" y="12000"/>
                    <a:pt x="11520" y="12000"/>
                  </a:cubicBezTo>
                  <a:cubicBezTo>
                    <a:pt x="11520" y="21600"/>
                    <a:pt x="11520" y="21600"/>
                    <a:pt x="11520" y="21600"/>
                  </a:cubicBezTo>
                  <a:cubicBezTo>
                    <a:pt x="21600" y="21600"/>
                    <a:pt x="21600" y="21600"/>
                    <a:pt x="21600" y="21600"/>
                  </a:cubicBezTo>
                  <a:cubicBezTo>
                    <a:pt x="21600" y="12000"/>
                    <a:pt x="21600" y="12000"/>
                    <a:pt x="21600" y="12000"/>
                  </a:cubicBezTo>
                  <a:lnTo>
                    <a:pt x="12960" y="12000"/>
                  </a:lnTo>
                  <a:close/>
                  <a:moveTo>
                    <a:pt x="4320" y="6000"/>
                  </a:moveTo>
                  <a:cubicBezTo>
                    <a:pt x="4320" y="4200"/>
                    <a:pt x="5400" y="2400"/>
                    <a:pt x="6480" y="2400"/>
                  </a:cubicBezTo>
                  <a:cubicBezTo>
                    <a:pt x="7560" y="2400"/>
                    <a:pt x="8280" y="4800"/>
                    <a:pt x="8640" y="9600"/>
                  </a:cubicBezTo>
                  <a:cubicBezTo>
                    <a:pt x="6480" y="9000"/>
                    <a:pt x="4320" y="7800"/>
                    <a:pt x="4320" y="6000"/>
                  </a:cubicBezTo>
                  <a:close/>
                  <a:moveTo>
                    <a:pt x="15120" y="2400"/>
                  </a:moveTo>
                  <a:cubicBezTo>
                    <a:pt x="16200" y="2400"/>
                    <a:pt x="17280" y="4200"/>
                    <a:pt x="17280" y="6000"/>
                  </a:cubicBezTo>
                  <a:cubicBezTo>
                    <a:pt x="17280" y="7800"/>
                    <a:pt x="15120" y="9000"/>
                    <a:pt x="12960" y="9600"/>
                  </a:cubicBezTo>
                  <a:cubicBezTo>
                    <a:pt x="13320" y="4800"/>
                    <a:pt x="14040" y="2400"/>
                    <a:pt x="15120" y="2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20" name="Freeform 51"/>
          <p:cNvSpPr/>
          <p:nvPr/>
        </p:nvSpPr>
        <p:spPr>
          <a:xfrm>
            <a:off x="2653568" y="12218030"/>
            <a:ext cx="731915" cy="865337"/>
          </a:xfrm>
          <a:custGeom>
            <a:avLst/>
            <a:gdLst/>
            <a:ahLst/>
            <a:cxnLst>
              <a:cxn ang="0">
                <a:pos x="wd2" y="hd2"/>
              </a:cxn>
              <a:cxn ang="5400000">
                <a:pos x="wd2" y="hd2"/>
              </a:cxn>
              <a:cxn ang="10800000">
                <a:pos x="wd2" y="hd2"/>
              </a:cxn>
              <a:cxn ang="16200000">
                <a:pos x="wd2" y="hd2"/>
              </a:cxn>
            </a:cxnLst>
            <a:rect l="0" t="0" r="r" b="b"/>
            <a:pathLst>
              <a:path w="21600" h="21600" extrusionOk="0">
                <a:moveTo>
                  <a:pt x="21600" y="15637"/>
                </a:moveTo>
                <a:lnTo>
                  <a:pt x="21600" y="5900"/>
                </a:lnTo>
                <a:lnTo>
                  <a:pt x="10800" y="0"/>
                </a:lnTo>
                <a:lnTo>
                  <a:pt x="0" y="5900"/>
                </a:lnTo>
                <a:lnTo>
                  <a:pt x="0" y="15637"/>
                </a:lnTo>
                <a:lnTo>
                  <a:pt x="10800" y="21600"/>
                </a:lnTo>
                <a:lnTo>
                  <a:pt x="21600" y="15637"/>
                </a:lnTo>
                <a:close/>
                <a:moveTo>
                  <a:pt x="19950" y="6439"/>
                </a:moveTo>
                <a:lnTo>
                  <a:pt x="10875" y="11482"/>
                </a:lnTo>
                <a:lnTo>
                  <a:pt x="7163" y="9420"/>
                </a:lnTo>
                <a:lnTo>
                  <a:pt x="16200" y="4377"/>
                </a:lnTo>
                <a:lnTo>
                  <a:pt x="19950" y="6439"/>
                </a:lnTo>
                <a:close/>
                <a:moveTo>
                  <a:pt x="5175" y="8247"/>
                </a:moveTo>
                <a:lnTo>
                  <a:pt x="1763" y="6375"/>
                </a:lnTo>
                <a:lnTo>
                  <a:pt x="10800" y="1396"/>
                </a:lnTo>
                <a:lnTo>
                  <a:pt x="14175" y="3267"/>
                </a:lnTo>
                <a:lnTo>
                  <a:pt x="5175" y="8247"/>
                </a:lnTo>
                <a:close/>
                <a:moveTo>
                  <a:pt x="1425" y="14971"/>
                </a:moveTo>
                <a:lnTo>
                  <a:pt x="1425" y="7073"/>
                </a:lnTo>
                <a:lnTo>
                  <a:pt x="4800" y="8913"/>
                </a:lnTo>
                <a:lnTo>
                  <a:pt x="4800" y="12338"/>
                </a:lnTo>
                <a:lnTo>
                  <a:pt x="6825" y="13290"/>
                </a:lnTo>
                <a:lnTo>
                  <a:pt x="6825" y="10055"/>
                </a:lnTo>
                <a:lnTo>
                  <a:pt x="10387" y="12021"/>
                </a:lnTo>
                <a:lnTo>
                  <a:pt x="10387" y="19919"/>
                </a:lnTo>
                <a:lnTo>
                  <a:pt x="1425" y="14971"/>
                </a:lnTo>
                <a:close/>
                <a:moveTo>
                  <a:pt x="11137" y="12053"/>
                </a:moveTo>
                <a:lnTo>
                  <a:pt x="20213" y="7073"/>
                </a:lnTo>
                <a:lnTo>
                  <a:pt x="20213" y="14971"/>
                </a:lnTo>
                <a:lnTo>
                  <a:pt x="11137" y="20014"/>
                </a:lnTo>
                <a:lnTo>
                  <a:pt x="11137" y="12053"/>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23" name="Group 278"/>
          <p:cNvGrpSpPr/>
          <p:nvPr/>
        </p:nvGrpSpPr>
        <p:grpSpPr>
          <a:xfrm>
            <a:off x="12992988" y="10939291"/>
            <a:ext cx="759275" cy="436181"/>
            <a:chOff x="0" y="0"/>
            <a:chExt cx="759274" cy="436180"/>
          </a:xfrm>
        </p:grpSpPr>
        <p:sp>
          <p:nvSpPr>
            <p:cNvPr id="1721" name="Freeform 184"/>
            <p:cNvSpPr/>
            <p:nvPr/>
          </p:nvSpPr>
          <p:spPr>
            <a:xfrm>
              <a:off x="-1" y="-1"/>
              <a:ext cx="759275" cy="436182"/>
            </a:xfrm>
            <a:custGeom>
              <a:avLst/>
              <a:gdLst/>
              <a:ahLst/>
              <a:cxnLst>
                <a:cxn ang="0">
                  <a:pos x="wd2" y="hd2"/>
                </a:cxn>
                <a:cxn ang="5400000">
                  <a:pos x="wd2" y="hd2"/>
                </a:cxn>
                <a:cxn ang="10800000">
                  <a:pos x="wd2" y="hd2"/>
                </a:cxn>
                <a:cxn ang="16200000">
                  <a:pos x="wd2" y="hd2"/>
                </a:cxn>
              </a:cxnLst>
              <a:rect l="0" t="0" r="r" b="b"/>
              <a:pathLst>
                <a:path w="21600" h="21600" extrusionOk="0">
                  <a:moveTo>
                    <a:pt x="20057" y="5400"/>
                  </a:moveTo>
                  <a:cubicBezTo>
                    <a:pt x="20057" y="2700"/>
                    <a:pt x="20057" y="2700"/>
                    <a:pt x="20057" y="2700"/>
                  </a:cubicBezTo>
                  <a:cubicBezTo>
                    <a:pt x="20057" y="1350"/>
                    <a:pt x="19286" y="0"/>
                    <a:pt x="18514" y="0"/>
                  </a:cubicBezTo>
                  <a:cubicBezTo>
                    <a:pt x="1543" y="0"/>
                    <a:pt x="1543" y="0"/>
                    <a:pt x="1543" y="0"/>
                  </a:cubicBezTo>
                  <a:cubicBezTo>
                    <a:pt x="771" y="0"/>
                    <a:pt x="0" y="1350"/>
                    <a:pt x="0" y="2700"/>
                  </a:cubicBezTo>
                  <a:cubicBezTo>
                    <a:pt x="0" y="18900"/>
                    <a:pt x="0" y="18900"/>
                    <a:pt x="0" y="18900"/>
                  </a:cubicBezTo>
                  <a:cubicBezTo>
                    <a:pt x="0" y="20250"/>
                    <a:pt x="771" y="21600"/>
                    <a:pt x="1543" y="21600"/>
                  </a:cubicBezTo>
                  <a:cubicBezTo>
                    <a:pt x="18514" y="21600"/>
                    <a:pt x="18514" y="21600"/>
                    <a:pt x="18514" y="21600"/>
                  </a:cubicBezTo>
                  <a:cubicBezTo>
                    <a:pt x="19286" y="21600"/>
                    <a:pt x="20057" y="20250"/>
                    <a:pt x="20057" y="18900"/>
                  </a:cubicBezTo>
                  <a:cubicBezTo>
                    <a:pt x="20057" y="16200"/>
                    <a:pt x="20057" y="16200"/>
                    <a:pt x="20057" y="16200"/>
                  </a:cubicBezTo>
                  <a:cubicBezTo>
                    <a:pt x="20829" y="16200"/>
                    <a:pt x="21600" y="14850"/>
                    <a:pt x="21600" y="13500"/>
                  </a:cubicBezTo>
                  <a:cubicBezTo>
                    <a:pt x="21600" y="8100"/>
                    <a:pt x="21600" y="8100"/>
                    <a:pt x="21600" y="8100"/>
                  </a:cubicBezTo>
                  <a:cubicBezTo>
                    <a:pt x="21600" y="6750"/>
                    <a:pt x="20829" y="5400"/>
                    <a:pt x="20057" y="5400"/>
                  </a:cubicBezTo>
                  <a:close/>
                  <a:moveTo>
                    <a:pt x="1543" y="18900"/>
                  </a:moveTo>
                  <a:cubicBezTo>
                    <a:pt x="1543" y="2700"/>
                    <a:pt x="1543" y="2700"/>
                    <a:pt x="1543" y="2700"/>
                  </a:cubicBezTo>
                  <a:cubicBezTo>
                    <a:pt x="18514" y="2700"/>
                    <a:pt x="18514" y="2700"/>
                    <a:pt x="18514" y="2700"/>
                  </a:cubicBezTo>
                  <a:cubicBezTo>
                    <a:pt x="18514" y="6750"/>
                    <a:pt x="18514" y="6750"/>
                    <a:pt x="18514" y="6750"/>
                  </a:cubicBezTo>
                  <a:cubicBezTo>
                    <a:pt x="18514" y="14850"/>
                    <a:pt x="18514" y="14850"/>
                    <a:pt x="18514" y="14850"/>
                  </a:cubicBezTo>
                  <a:cubicBezTo>
                    <a:pt x="18514" y="18900"/>
                    <a:pt x="18514" y="18900"/>
                    <a:pt x="18514" y="18900"/>
                  </a:cubicBezTo>
                  <a:lnTo>
                    <a:pt x="1543" y="189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22" name="Rectangle 185"/>
            <p:cNvSpPr/>
            <p:nvPr/>
          </p:nvSpPr>
          <p:spPr>
            <a:xfrm>
              <a:off x="109043" y="109046"/>
              <a:ext cx="484643" cy="21809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27" name="Group 281"/>
          <p:cNvGrpSpPr/>
          <p:nvPr/>
        </p:nvGrpSpPr>
        <p:grpSpPr>
          <a:xfrm>
            <a:off x="10830958" y="10873754"/>
            <a:ext cx="800087" cy="567257"/>
            <a:chOff x="0" y="0"/>
            <a:chExt cx="800085" cy="567255"/>
          </a:xfrm>
        </p:grpSpPr>
        <p:sp>
          <p:nvSpPr>
            <p:cNvPr id="1724" name="Freeform 189"/>
            <p:cNvSpPr/>
            <p:nvPr/>
          </p:nvSpPr>
          <p:spPr>
            <a:xfrm>
              <a:off x="0" y="55030"/>
              <a:ext cx="313261" cy="457193"/>
            </a:xfrm>
            <a:custGeom>
              <a:avLst/>
              <a:gdLst/>
              <a:ahLst/>
              <a:cxnLst>
                <a:cxn ang="0">
                  <a:pos x="wd2" y="hd2"/>
                </a:cxn>
                <a:cxn ang="5400000">
                  <a:pos x="wd2" y="hd2"/>
                </a:cxn>
                <a:cxn ang="10800000">
                  <a:pos x="wd2" y="hd2"/>
                </a:cxn>
                <a:cxn ang="16200000">
                  <a:pos x="wd2" y="hd2"/>
                </a:cxn>
              </a:cxnLst>
              <a:rect l="0" t="0" r="r" b="b"/>
              <a:pathLst>
                <a:path w="21600" h="21600" extrusionOk="0">
                  <a:moveTo>
                    <a:pt x="19636" y="18900"/>
                  </a:moveTo>
                  <a:cubicBezTo>
                    <a:pt x="3927" y="18900"/>
                    <a:pt x="3927" y="18900"/>
                    <a:pt x="3927" y="18900"/>
                  </a:cubicBezTo>
                  <a:cubicBezTo>
                    <a:pt x="3927" y="2700"/>
                    <a:pt x="3927" y="2700"/>
                    <a:pt x="3927" y="2700"/>
                  </a:cubicBezTo>
                  <a:cubicBezTo>
                    <a:pt x="15709" y="2700"/>
                    <a:pt x="15709" y="2700"/>
                    <a:pt x="15709" y="2700"/>
                  </a:cubicBezTo>
                  <a:cubicBezTo>
                    <a:pt x="16691" y="2700"/>
                    <a:pt x="17673" y="2025"/>
                    <a:pt x="17673" y="1350"/>
                  </a:cubicBezTo>
                  <a:cubicBezTo>
                    <a:pt x="17673" y="675"/>
                    <a:pt x="16691" y="0"/>
                    <a:pt x="15709" y="0"/>
                  </a:cubicBezTo>
                  <a:cubicBezTo>
                    <a:pt x="3927" y="0"/>
                    <a:pt x="3927" y="0"/>
                    <a:pt x="3927" y="0"/>
                  </a:cubicBezTo>
                  <a:cubicBezTo>
                    <a:pt x="1964" y="0"/>
                    <a:pt x="0" y="1350"/>
                    <a:pt x="0" y="2700"/>
                  </a:cubicBezTo>
                  <a:cubicBezTo>
                    <a:pt x="0" y="18900"/>
                    <a:pt x="0" y="18900"/>
                    <a:pt x="0" y="18900"/>
                  </a:cubicBezTo>
                  <a:cubicBezTo>
                    <a:pt x="0" y="20250"/>
                    <a:pt x="1964" y="21600"/>
                    <a:pt x="3927" y="21600"/>
                  </a:cubicBezTo>
                  <a:cubicBezTo>
                    <a:pt x="19636" y="21600"/>
                    <a:pt x="19636" y="21600"/>
                    <a:pt x="19636" y="21600"/>
                  </a:cubicBezTo>
                  <a:cubicBezTo>
                    <a:pt x="20618" y="21600"/>
                    <a:pt x="21600" y="20925"/>
                    <a:pt x="21600" y="20250"/>
                  </a:cubicBezTo>
                  <a:cubicBezTo>
                    <a:pt x="21600" y="19575"/>
                    <a:pt x="20618" y="18900"/>
                    <a:pt x="19636" y="189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25" name="Freeform 190"/>
            <p:cNvSpPr/>
            <p:nvPr/>
          </p:nvSpPr>
          <p:spPr>
            <a:xfrm>
              <a:off x="427559" y="55030"/>
              <a:ext cx="372527" cy="457193"/>
            </a:xfrm>
            <a:custGeom>
              <a:avLst/>
              <a:gdLst/>
              <a:ahLst/>
              <a:cxnLst>
                <a:cxn ang="0">
                  <a:pos x="wd2" y="hd2"/>
                </a:cxn>
                <a:cxn ang="5400000">
                  <a:pos x="wd2" y="hd2"/>
                </a:cxn>
                <a:cxn ang="10800000">
                  <a:pos x="wd2" y="hd2"/>
                </a:cxn>
                <a:cxn ang="16200000">
                  <a:pos x="wd2" y="hd2"/>
                </a:cxn>
              </a:cxnLst>
              <a:rect l="0" t="0" r="r" b="b"/>
              <a:pathLst>
                <a:path w="21600" h="21600" extrusionOk="0">
                  <a:moveTo>
                    <a:pt x="18277" y="5400"/>
                  </a:moveTo>
                  <a:cubicBezTo>
                    <a:pt x="18277" y="2700"/>
                    <a:pt x="18277" y="2700"/>
                    <a:pt x="18277" y="2700"/>
                  </a:cubicBezTo>
                  <a:cubicBezTo>
                    <a:pt x="18277" y="1350"/>
                    <a:pt x="16615" y="0"/>
                    <a:pt x="14954" y="0"/>
                  </a:cubicBezTo>
                  <a:cubicBezTo>
                    <a:pt x="4985" y="0"/>
                    <a:pt x="4985" y="0"/>
                    <a:pt x="4985" y="0"/>
                  </a:cubicBezTo>
                  <a:cubicBezTo>
                    <a:pt x="4154" y="0"/>
                    <a:pt x="3323" y="675"/>
                    <a:pt x="3323" y="1350"/>
                  </a:cubicBezTo>
                  <a:cubicBezTo>
                    <a:pt x="3323" y="2025"/>
                    <a:pt x="4154" y="2700"/>
                    <a:pt x="4985" y="2700"/>
                  </a:cubicBezTo>
                  <a:cubicBezTo>
                    <a:pt x="14954" y="2700"/>
                    <a:pt x="14954" y="2700"/>
                    <a:pt x="14954" y="2700"/>
                  </a:cubicBezTo>
                  <a:cubicBezTo>
                    <a:pt x="14954" y="6750"/>
                    <a:pt x="14954" y="6750"/>
                    <a:pt x="14954" y="6750"/>
                  </a:cubicBezTo>
                  <a:cubicBezTo>
                    <a:pt x="14954" y="14850"/>
                    <a:pt x="14954" y="14850"/>
                    <a:pt x="14954" y="14850"/>
                  </a:cubicBezTo>
                  <a:cubicBezTo>
                    <a:pt x="14954" y="18900"/>
                    <a:pt x="14954" y="18900"/>
                    <a:pt x="14954" y="18900"/>
                  </a:cubicBezTo>
                  <a:cubicBezTo>
                    <a:pt x="1662" y="18900"/>
                    <a:pt x="1662" y="18900"/>
                    <a:pt x="1662" y="18900"/>
                  </a:cubicBezTo>
                  <a:cubicBezTo>
                    <a:pt x="831" y="18900"/>
                    <a:pt x="0" y="19575"/>
                    <a:pt x="0" y="20250"/>
                  </a:cubicBezTo>
                  <a:cubicBezTo>
                    <a:pt x="0" y="20925"/>
                    <a:pt x="831" y="21600"/>
                    <a:pt x="1662" y="21600"/>
                  </a:cubicBezTo>
                  <a:cubicBezTo>
                    <a:pt x="14954" y="21600"/>
                    <a:pt x="14954" y="21600"/>
                    <a:pt x="14954" y="21600"/>
                  </a:cubicBezTo>
                  <a:cubicBezTo>
                    <a:pt x="16615" y="21600"/>
                    <a:pt x="18277" y="20250"/>
                    <a:pt x="18277" y="18900"/>
                  </a:cubicBezTo>
                  <a:cubicBezTo>
                    <a:pt x="18277" y="16200"/>
                    <a:pt x="18277" y="16200"/>
                    <a:pt x="18277" y="16200"/>
                  </a:cubicBezTo>
                  <a:cubicBezTo>
                    <a:pt x="19938" y="16200"/>
                    <a:pt x="21600" y="14850"/>
                    <a:pt x="21600" y="13500"/>
                  </a:cubicBezTo>
                  <a:cubicBezTo>
                    <a:pt x="21600" y="8100"/>
                    <a:pt x="21600" y="8100"/>
                    <a:pt x="21600" y="8100"/>
                  </a:cubicBezTo>
                  <a:cubicBezTo>
                    <a:pt x="21600" y="6750"/>
                    <a:pt x="19938" y="5400"/>
                    <a:pt x="18277" y="54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26" name="Freeform 191"/>
            <p:cNvSpPr/>
            <p:nvPr/>
          </p:nvSpPr>
          <p:spPr>
            <a:xfrm>
              <a:off x="203196" y="0"/>
              <a:ext cx="338661" cy="567256"/>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21600" y="7560"/>
                    <a:pt x="21600" y="6750"/>
                    <a:pt x="21600" y="6480"/>
                  </a:cubicBezTo>
                  <a:cubicBezTo>
                    <a:pt x="16200" y="6480"/>
                    <a:pt x="16200" y="6480"/>
                    <a:pt x="16200" y="6480"/>
                  </a:cubicBezTo>
                  <a:cubicBezTo>
                    <a:pt x="16200" y="1080"/>
                    <a:pt x="16200" y="1080"/>
                    <a:pt x="16200" y="1080"/>
                  </a:cubicBezTo>
                  <a:cubicBezTo>
                    <a:pt x="16200" y="540"/>
                    <a:pt x="15300" y="0"/>
                    <a:pt x="14400" y="0"/>
                  </a:cubicBezTo>
                  <a:cubicBezTo>
                    <a:pt x="13500" y="0"/>
                    <a:pt x="12600" y="540"/>
                    <a:pt x="12600" y="1080"/>
                  </a:cubicBezTo>
                  <a:cubicBezTo>
                    <a:pt x="12600" y="6480"/>
                    <a:pt x="12600" y="6480"/>
                    <a:pt x="12600" y="6480"/>
                  </a:cubicBezTo>
                  <a:cubicBezTo>
                    <a:pt x="9000" y="6480"/>
                    <a:pt x="9000" y="6480"/>
                    <a:pt x="9000" y="6480"/>
                  </a:cubicBezTo>
                  <a:cubicBezTo>
                    <a:pt x="9000" y="1080"/>
                    <a:pt x="9000" y="1080"/>
                    <a:pt x="9000" y="1080"/>
                  </a:cubicBezTo>
                  <a:cubicBezTo>
                    <a:pt x="9000" y="540"/>
                    <a:pt x="8100" y="0"/>
                    <a:pt x="7200" y="0"/>
                  </a:cubicBezTo>
                  <a:cubicBezTo>
                    <a:pt x="6300" y="0"/>
                    <a:pt x="5400" y="540"/>
                    <a:pt x="5400" y="1080"/>
                  </a:cubicBezTo>
                  <a:cubicBezTo>
                    <a:pt x="5400" y="6480"/>
                    <a:pt x="5400" y="6480"/>
                    <a:pt x="5400" y="6480"/>
                  </a:cubicBezTo>
                  <a:cubicBezTo>
                    <a:pt x="0" y="6480"/>
                    <a:pt x="0" y="6480"/>
                    <a:pt x="0" y="6480"/>
                  </a:cubicBezTo>
                  <a:cubicBezTo>
                    <a:pt x="0" y="8640"/>
                    <a:pt x="0" y="8640"/>
                    <a:pt x="0" y="8640"/>
                  </a:cubicBezTo>
                  <a:cubicBezTo>
                    <a:pt x="0" y="11880"/>
                    <a:pt x="4050" y="13500"/>
                    <a:pt x="9000" y="14040"/>
                  </a:cubicBezTo>
                  <a:cubicBezTo>
                    <a:pt x="9000" y="20520"/>
                    <a:pt x="9000" y="20520"/>
                    <a:pt x="9000" y="20520"/>
                  </a:cubicBezTo>
                  <a:cubicBezTo>
                    <a:pt x="9000" y="21060"/>
                    <a:pt x="9900" y="21600"/>
                    <a:pt x="10800" y="21600"/>
                  </a:cubicBezTo>
                  <a:cubicBezTo>
                    <a:pt x="11700" y="21600"/>
                    <a:pt x="12600" y="21060"/>
                    <a:pt x="12600" y="20520"/>
                  </a:cubicBezTo>
                  <a:cubicBezTo>
                    <a:pt x="12600" y="14040"/>
                    <a:pt x="12600" y="14040"/>
                    <a:pt x="12600" y="14040"/>
                  </a:cubicBezTo>
                  <a:cubicBezTo>
                    <a:pt x="17550" y="13500"/>
                    <a:pt x="21600" y="11880"/>
                    <a:pt x="21600" y="864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32" name="Group 285"/>
          <p:cNvGrpSpPr/>
          <p:nvPr/>
        </p:nvGrpSpPr>
        <p:grpSpPr>
          <a:xfrm>
            <a:off x="21133434" y="10789724"/>
            <a:ext cx="643097" cy="735317"/>
            <a:chOff x="0" y="0"/>
            <a:chExt cx="643096" cy="735316"/>
          </a:xfrm>
        </p:grpSpPr>
        <p:sp>
          <p:nvSpPr>
            <p:cNvPr id="1728" name="Freeform 53"/>
            <p:cNvSpPr/>
            <p:nvPr/>
          </p:nvSpPr>
          <p:spPr>
            <a:xfrm>
              <a:off x="-1" y="-1"/>
              <a:ext cx="643098" cy="735318"/>
            </a:xfrm>
            <a:custGeom>
              <a:avLst/>
              <a:gdLst/>
              <a:ahLst/>
              <a:cxnLst>
                <a:cxn ang="0">
                  <a:pos x="wd2" y="hd2"/>
                </a:cxn>
                <a:cxn ang="5400000">
                  <a:pos x="wd2" y="hd2"/>
                </a:cxn>
                <a:cxn ang="10800000">
                  <a:pos x="wd2" y="hd2"/>
                </a:cxn>
                <a:cxn ang="16200000">
                  <a:pos x="wd2" y="hd2"/>
                </a:cxn>
              </a:cxnLst>
              <a:rect l="0" t="0" r="r" b="b"/>
              <a:pathLst>
                <a:path w="21600" h="21600" extrusionOk="0">
                  <a:moveTo>
                    <a:pt x="21600" y="4556"/>
                  </a:moveTo>
                  <a:cubicBezTo>
                    <a:pt x="21600" y="3544"/>
                    <a:pt x="20443" y="2700"/>
                    <a:pt x="19286" y="2700"/>
                  </a:cubicBezTo>
                  <a:cubicBezTo>
                    <a:pt x="16971" y="2700"/>
                    <a:pt x="16971" y="2700"/>
                    <a:pt x="16971" y="2700"/>
                  </a:cubicBezTo>
                  <a:cubicBezTo>
                    <a:pt x="16971" y="2025"/>
                    <a:pt x="16971" y="2025"/>
                    <a:pt x="16971" y="2025"/>
                  </a:cubicBezTo>
                  <a:cubicBezTo>
                    <a:pt x="16971" y="2025"/>
                    <a:pt x="16971" y="2025"/>
                    <a:pt x="16971" y="2025"/>
                  </a:cubicBezTo>
                  <a:cubicBezTo>
                    <a:pt x="16971" y="844"/>
                    <a:pt x="16007" y="0"/>
                    <a:pt x="14657" y="0"/>
                  </a:cubicBezTo>
                  <a:cubicBezTo>
                    <a:pt x="6943" y="0"/>
                    <a:pt x="6943" y="0"/>
                    <a:pt x="6943" y="0"/>
                  </a:cubicBezTo>
                  <a:cubicBezTo>
                    <a:pt x="5593" y="0"/>
                    <a:pt x="4629" y="844"/>
                    <a:pt x="4629" y="2025"/>
                  </a:cubicBezTo>
                  <a:cubicBezTo>
                    <a:pt x="4629" y="2025"/>
                    <a:pt x="4629" y="2025"/>
                    <a:pt x="4629" y="2025"/>
                  </a:cubicBezTo>
                  <a:cubicBezTo>
                    <a:pt x="4629" y="2700"/>
                    <a:pt x="4629" y="2700"/>
                    <a:pt x="4629" y="2700"/>
                  </a:cubicBezTo>
                  <a:cubicBezTo>
                    <a:pt x="2314" y="2700"/>
                    <a:pt x="2314" y="2700"/>
                    <a:pt x="2314" y="2700"/>
                  </a:cubicBezTo>
                  <a:cubicBezTo>
                    <a:pt x="1157" y="2700"/>
                    <a:pt x="0" y="3544"/>
                    <a:pt x="0" y="4556"/>
                  </a:cubicBezTo>
                  <a:cubicBezTo>
                    <a:pt x="0" y="4556"/>
                    <a:pt x="0" y="4556"/>
                    <a:pt x="0" y="4556"/>
                  </a:cubicBezTo>
                  <a:cubicBezTo>
                    <a:pt x="0" y="5400"/>
                    <a:pt x="0" y="5400"/>
                    <a:pt x="0" y="5400"/>
                  </a:cubicBezTo>
                  <a:cubicBezTo>
                    <a:pt x="0" y="6075"/>
                    <a:pt x="0" y="6075"/>
                    <a:pt x="0" y="6075"/>
                  </a:cubicBezTo>
                  <a:cubicBezTo>
                    <a:pt x="0" y="6750"/>
                    <a:pt x="771" y="7425"/>
                    <a:pt x="1543" y="7425"/>
                  </a:cubicBezTo>
                  <a:cubicBezTo>
                    <a:pt x="1543" y="7425"/>
                    <a:pt x="1543" y="7425"/>
                    <a:pt x="1543" y="7425"/>
                  </a:cubicBezTo>
                  <a:cubicBezTo>
                    <a:pt x="1543" y="18900"/>
                    <a:pt x="1543" y="18900"/>
                    <a:pt x="1543" y="18900"/>
                  </a:cubicBezTo>
                  <a:cubicBezTo>
                    <a:pt x="1543" y="20419"/>
                    <a:pt x="2893" y="21600"/>
                    <a:pt x="4629" y="21600"/>
                  </a:cubicBezTo>
                  <a:cubicBezTo>
                    <a:pt x="16971" y="21600"/>
                    <a:pt x="16971" y="21600"/>
                    <a:pt x="16971" y="21600"/>
                  </a:cubicBezTo>
                  <a:cubicBezTo>
                    <a:pt x="18707" y="21600"/>
                    <a:pt x="20057" y="20419"/>
                    <a:pt x="20057" y="18900"/>
                  </a:cubicBezTo>
                  <a:cubicBezTo>
                    <a:pt x="20057" y="7425"/>
                    <a:pt x="20057" y="7425"/>
                    <a:pt x="20057" y="7425"/>
                  </a:cubicBezTo>
                  <a:cubicBezTo>
                    <a:pt x="20057" y="7425"/>
                    <a:pt x="20057" y="7425"/>
                    <a:pt x="20057" y="7425"/>
                  </a:cubicBezTo>
                  <a:cubicBezTo>
                    <a:pt x="20829" y="7425"/>
                    <a:pt x="21600" y="6750"/>
                    <a:pt x="21600" y="6075"/>
                  </a:cubicBezTo>
                  <a:cubicBezTo>
                    <a:pt x="21600" y="5400"/>
                    <a:pt x="21600" y="5400"/>
                    <a:pt x="21600" y="5400"/>
                  </a:cubicBezTo>
                  <a:cubicBezTo>
                    <a:pt x="21600" y="4556"/>
                    <a:pt x="21600" y="4556"/>
                    <a:pt x="21600" y="4556"/>
                  </a:cubicBezTo>
                  <a:close/>
                  <a:moveTo>
                    <a:pt x="6171" y="2025"/>
                  </a:moveTo>
                  <a:cubicBezTo>
                    <a:pt x="6171" y="1688"/>
                    <a:pt x="6557" y="1350"/>
                    <a:pt x="6943" y="1350"/>
                  </a:cubicBezTo>
                  <a:cubicBezTo>
                    <a:pt x="14657" y="1350"/>
                    <a:pt x="14657" y="1350"/>
                    <a:pt x="14657" y="1350"/>
                  </a:cubicBezTo>
                  <a:cubicBezTo>
                    <a:pt x="15043" y="1350"/>
                    <a:pt x="15429" y="1688"/>
                    <a:pt x="15429" y="2025"/>
                  </a:cubicBezTo>
                  <a:cubicBezTo>
                    <a:pt x="15429" y="2700"/>
                    <a:pt x="15429" y="2700"/>
                    <a:pt x="15429" y="2700"/>
                  </a:cubicBezTo>
                  <a:cubicBezTo>
                    <a:pt x="6171" y="2700"/>
                    <a:pt x="6171" y="2700"/>
                    <a:pt x="6171" y="2700"/>
                  </a:cubicBezTo>
                  <a:lnTo>
                    <a:pt x="6171" y="2025"/>
                  </a:lnTo>
                  <a:close/>
                  <a:moveTo>
                    <a:pt x="18514" y="18900"/>
                  </a:moveTo>
                  <a:cubicBezTo>
                    <a:pt x="18514" y="19575"/>
                    <a:pt x="17743" y="20250"/>
                    <a:pt x="16971" y="20250"/>
                  </a:cubicBezTo>
                  <a:cubicBezTo>
                    <a:pt x="4629" y="20250"/>
                    <a:pt x="4629" y="20250"/>
                    <a:pt x="4629" y="20250"/>
                  </a:cubicBezTo>
                  <a:cubicBezTo>
                    <a:pt x="3857" y="20250"/>
                    <a:pt x="3086" y="19575"/>
                    <a:pt x="3086" y="18900"/>
                  </a:cubicBezTo>
                  <a:cubicBezTo>
                    <a:pt x="3086" y="7425"/>
                    <a:pt x="3086" y="7425"/>
                    <a:pt x="3086" y="7425"/>
                  </a:cubicBezTo>
                  <a:cubicBezTo>
                    <a:pt x="18514" y="7425"/>
                    <a:pt x="18514" y="7425"/>
                    <a:pt x="18514" y="7425"/>
                  </a:cubicBezTo>
                  <a:lnTo>
                    <a:pt x="18514" y="18900"/>
                  </a:lnTo>
                  <a:close/>
                  <a:moveTo>
                    <a:pt x="20057" y="5400"/>
                  </a:moveTo>
                  <a:cubicBezTo>
                    <a:pt x="20057" y="6075"/>
                    <a:pt x="20057" y="6075"/>
                    <a:pt x="20057" y="6075"/>
                  </a:cubicBezTo>
                  <a:cubicBezTo>
                    <a:pt x="1543" y="6075"/>
                    <a:pt x="1543" y="6075"/>
                    <a:pt x="1543" y="6075"/>
                  </a:cubicBezTo>
                  <a:cubicBezTo>
                    <a:pt x="1543" y="5400"/>
                    <a:pt x="1543" y="5400"/>
                    <a:pt x="1543" y="5400"/>
                  </a:cubicBezTo>
                  <a:cubicBezTo>
                    <a:pt x="1543" y="4725"/>
                    <a:pt x="1543" y="4725"/>
                    <a:pt x="1543" y="4725"/>
                  </a:cubicBezTo>
                  <a:cubicBezTo>
                    <a:pt x="1543" y="4387"/>
                    <a:pt x="1929" y="4050"/>
                    <a:pt x="2314" y="4050"/>
                  </a:cubicBezTo>
                  <a:cubicBezTo>
                    <a:pt x="19286" y="4050"/>
                    <a:pt x="19286" y="4050"/>
                    <a:pt x="19286" y="4050"/>
                  </a:cubicBezTo>
                  <a:cubicBezTo>
                    <a:pt x="19671" y="4050"/>
                    <a:pt x="20057" y="4387"/>
                    <a:pt x="20057" y="4725"/>
                  </a:cubicBezTo>
                  <a:lnTo>
                    <a:pt x="20057" y="5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29" name="Freeform 54"/>
            <p:cNvSpPr/>
            <p:nvPr/>
          </p:nvSpPr>
          <p:spPr>
            <a:xfrm>
              <a:off x="138327" y="298493"/>
              <a:ext cx="92218" cy="344604"/>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30" name="Freeform 55"/>
            <p:cNvSpPr/>
            <p:nvPr/>
          </p:nvSpPr>
          <p:spPr>
            <a:xfrm>
              <a:off x="276652" y="298493"/>
              <a:ext cx="89792" cy="344604"/>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31" name="Freeform 56"/>
            <p:cNvSpPr/>
            <p:nvPr/>
          </p:nvSpPr>
          <p:spPr>
            <a:xfrm>
              <a:off x="412552" y="298493"/>
              <a:ext cx="92219" cy="344604"/>
            </a:xfrm>
            <a:custGeom>
              <a:avLst/>
              <a:gdLst/>
              <a:ahLst/>
              <a:cxnLst>
                <a:cxn ang="0">
                  <a:pos x="wd2" y="hd2"/>
                </a:cxn>
                <a:cxn ang="5400000">
                  <a:pos x="wd2" y="hd2"/>
                </a:cxn>
                <a:cxn ang="10800000">
                  <a:pos x="wd2" y="hd2"/>
                </a:cxn>
                <a:cxn ang="16200000">
                  <a:pos x="wd2" y="hd2"/>
                </a:cxn>
              </a:cxnLst>
              <a:rect l="0" t="0" r="r" b="b"/>
              <a:pathLst>
                <a:path w="21600" h="21600" extrusionOk="0">
                  <a:moveTo>
                    <a:pt x="5400" y="21600"/>
                  </a:moveTo>
                  <a:cubicBezTo>
                    <a:pt x="16200" y="21600"/>
                    <a:pt x="16200" y="21600"/>
                    <a:pt x="16200" y="21600"/>
                  </a:cubicBezTo>
                  <a:cubicBezTo>
                    <a:pt x="18900" y="21600"/>
                    <a:pt x="21600" y="20880"/>
                    <a:pt x="21600" y="20160"/>
                  </a:cubicBezTo>
                  <a:cubicBezTo>
                    <a:pt x="21600" y="1440"/>
                    <a:pt x="21600" y="1440"/>
                    <a:pt x="21600" y="1440"/>
                  </a:cubicBezTo>
                  <a:cubicBezTo>
                    <a:pt x="21600" y="720"/>
                    <a:pt x="18900" y="0"/>
                    <a:pt x="16200" y="0"/>
                  </a:cubicBezTo>
                  <a:cubicBezTo>
                    <a:pt x="5400" y="0"/>
                    <a:pt x="5400" y="0"/>
                    <a:pt x="5400" y="0"/>
                  </a:cubicBezTo>
                  <a:cubicBezTo>
                    <a:pt x="2700" y="0"/>
                    <a:pt x="0" y="720"/>
                    <a:pt x="0" y="1440"/>
                  </a:cubicBezTo>
                  <a:cubicBezTo>
                    <a:pt x="0" y="20160"/>
                    <a:pt x="0" y="20160"/>
                    <a:pt x="0" y="20160"/>
                  </a:cubicBezTo>
                  <a:cubicBezTo>
                    <a:pt x="0" y="20880"/>
                    <a:pt x="2700" y="21600"/>
                    <a:pt x="5400" y="21600"/>
                  </a:cubicBezTo>
                  <a:close/>
                  <a:moveTo>
                    <a:pt x="5400" y="1440"/>
                  </a:moveTo>
                  <a:cubicBezTo>
                    <a:pt x="16200" y="1440"/>
                    <a:pt x="16200" y="1440"/>
                    <a:pt x="16200" y="1440"/>
                  </a:cubicBezTo>
                  <a:cubicBezTo>
                    <a:pt x="16200" y="20160"/>
                    <a:pt x="16200" y="20160"/>
                    <a:pt x="16200" y="20160"/>
                  </a:cubicBezTo>
                  <a:cubicBezTo>
                    <a:pt x="5400" y="20160"/>
                    <a:pt x="5400" y="20160"/>
                    <a:pt x="5400" y="20160"/>
                  </a:cubicBezTo>
                  <a:lnTo>
                    <a:pt x="5400" y="144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33" name="Freeform 22"/>
          <p:cNvSpPr/>
          <p:nvPr/>
        </p:nvSpPr>
        <p:spPr>
          <a:xfrm>
            <a:off x="4804829" y="12294413"/>
            <a:ext cx="621153" cy="712569"/>
          </a:xfrm>
          <a:custGeom>
            <a:avLst/>
            <a:gdLst/>
            <a:ahLst/>
            <a:cxnLst>
              <a:cxn ang="0">
                <a:pos x="wd2" y="hd2"/>
              </a:cxn>
              <a:cxn ang="5400000">
                <a:pos x="wd2" y="hd2"/>
              </a:cxn>
              <a:cxn ang="10800000">
                <a:pos x="wd2" y="hd2"/>
              </a:cxn>
              <a:cxn ang="16200000">
                <a:pos x="wd2" y="hd2"/>
              </a:cxn>
            </a:cxnLst>
            <a:rect l="0" t="0" r="r" b="b"/>
            <a:pathLst>
              <a:path w="21600" h="21600" extrusionOk="0">
                <a:moveTo>
                  <a:pt x="20057" y="3375"/>
                </a:moveTo>
                <a:cubicBezTo>
                  <a:pt x="19286" y="844"/>
                  <a:pt x="19286" y="844"/>
                  <a:pt x="19286" y="844"/>
                </a:cubicBezTo>
                <a:cubicBezTo>
                  <a:pt x="19093" y="338"/>
                  <a:pt x="18321" y="0"/>
                  <a:pt x="17743" y="0"/>
                </a:cubicBezTo>
                <a:cubicBezTo>
                  <a:pt x="3857" y="0"/>
                  <a:pt x="3857" y="0"/>
                  <a:pt x="3857" y="0"/>
                </a:cubicBezTo>
                <a:cubicBezTo>
                  <a:pt x="3279" y="0"/>
                  <a:pt x="2507" y="338"/>
                  <a:pt x="2314" y="844"/>
                </a:cubicBezTo>
                <a:cubicBezTo>
                  <a:pt x="1543" y="3375"/>
                  <a:pt x="1543" y="3375"/>
                  <a:pt x="1543" y="3375"/>
                </a:cubicBezTo>
                <a:cubicBezTo>
                  <a:pt x="579" y="3375"/>
                  <a:pt x="0" y="4050"/>
                  <a:pt x="0" y="4725"/>
                </a:cubicBezTo>
                <a:cubicBezTo>
                  <a:pt x="0" y="6750"/>
                  <a:pt x="0" y="6750"/>
                  <a:pt x="0" y="6750"/>
                </a:cubicBezTo>
                <a:cubicBezTo>
                  <a:pt x="0" y="7425"/>
                  <a:pt x="771" y="8100"/>
                  <a:pt x="1543" y="8100"/>
                </a:cubicBezTo>
                <a:cubicBezTo>
                  <a:pt x="2314" y="8100"/>
                  <a:pt x="2314" y="8100"/>
                  <a:pt x="2314" y="8100"/>
                </a:cubicBezTo>
                <a:cubicBezTo>
                  <a:pt x="2314" y="8100"/>
                  <a:pt x="2314" y="8269"/>
                  <a:pt x="2314" y="8269"/>
                </a:cubicBezTo>
                <a:cubicBezTo>
                  <a:pt x="3857" y="20419"/>
                  <a:pt x="3857" y="20419"/>
                  <a:pt x="3857" y="20419"/>
                </a:cubicBezTo>
                <a:cubicBezTo>
                  <a:pt x="3857" y="21094"/>
                  <a:pt x="4629" y="21600"/>
                  <a:pt x="5400" y="21600"/>
                </a:cubicBezTo>
                <a:cubicBezTo>
                  <a:pt x="16200" y="21600"/>
                  <a:pt x="16200" y="21600"/>
                  <a:pt x="16200" y="21600"/>
                </a:cubicBezTo>
                <a:cubicBezTo>
                  <a:pt x="16971" y="21600"/>
                  <a:pt x="17743" y="21094"/>
                  <a:pt x="17743" y="20419"/>
                </a:cubicBezTo>
                <a:cubicBezTo>
                  <a:pt x="19286" y="8269"/>
                  <a:pt x="19286" y="8269"/>
                  <a:pt x="19286" y="8269"/>
                </a:cubicBezTo>
                <a:cubicBezTo>
                  <a:pt x="19286" y="8269"/>
                  <a:pt x="19286" y="8100"/>
                  <a:pt x="19286" y="8100"/>
                </a:cubicBezTo>
                <a:cubicBezTo>
                  <a:pt x="20057" y="8100"/>
                  <a:pt x="20057" y="8100"/>
                  <a:pt x="20057" y="8100"/>
                </a:cubicBezTo>
                <a:cubicBezTo>
                  <a:pt x="20829" y="8100"/>
                  <a:pt x="21600" y="7425"/>
                  <a:pt x="21600" y="6750"/>
                </a:cubicBezTo>
                <a:cubicBezTo>
                  <a:pt x="21600" y="4725"/>
                  <a:pt x="21600" y="4725"/>
                  <a:pt x="21600" y="4725"/>
                </a:cubicBezTo>
                <a:cubicBezTo>
                  <a:pt x="21600" y="4050"/>
                  <a:pt x="21021" y="3375"/>
                  <a:pt x="20057" y="3375"/>
                </a:cubicBezTo>
                <a:close/>
                <a:moveTo>
                  <a:pt x="3857" y="1350"/>
                </a:moveTo>
                <a:cubicBezTo>
                  <a:pt x="17743" y="1350"/>
                  <a:pt x="17743" y="1350"/>
                  <a:pt x="17743" y="1350"/>
                </a:cubicBezTo>
                <a:cubicBezTo>
                  <a:pt x="18514" y="3375"/>
                  <a:pt x="18514" y="3375"/>
                  <a:pt x="18514" y="3375"/>
                </a:cubicBezTo>
                <a:cubicBezTo>
                  <a:pt x="3086" y="3375"/>
                  <a:pt x="3086" y="3375"/>
                  <a:pt x="3086" y="3375"/>
                </a:cubicBezTo>
                <a:lnTo>
                  <a:pt x="3857" y="1350"/>
                </a:lnTo>
                <a:close/>
                <a:moveTo>
                  <a:pt x="5400" y="20250"/>
                </a:moveTo>
                <a:cubicBezTo>
                  <a:pt x="5207" y="18225"/>
                  <a:pt x="5207" y="18225"/>
                  <a:pt x="5207" y="18225"/>
                </a:cubicBezTo>
                <a:cubicBezTo>
                  <a:pt x="16393" y="18225"/>
                  <a:pt x="16393" y="18225"/>
                  <a:pt x="16393" y="18225"/>
                </a:cubicBezTo>
                <a:cubicBezTo>
                  <a:pt x="16200" y="20250"/>
                  <a:pt x="16200" y="20250"/>
                  <a:pt x="16200" y="20250"/>
                </a:cubicBezTo>
                <a:lnTo>
                  <a:pt x="5400" y="20250"/>
                </a:lnTo>
                <a:close/>
                <a:moveTo>
                  <a:pt x="16586" y="17550"/>
                </a:moveTo>
                <a:cubicBezTo>
                  <a:pt x="5014" y="17550"/>
                  <a:pt x="5014" y="17550"/>
                  <a:pt x="5014" y="17550"/>
                </a:cubicBezTo>
                <a:cubicBezTo>
                  <a:pt x="4243" y="10800"/>
                  <a:pt x="4243" y="10800"/>
                  <a:pt x="4243" y="10800"/>
                </a:cubicBezTo>
                <a:cubicBezTo>
                  <a:pt x="17357" y="10800"/>
                  <a:pt x="17357" y="10800"/>
                  <a:pt x="17357" y="10800"/>
                </a:cubicBezTo>
                <a:lnTo>
                  <a:pt x="16586" y="17550"/>
                </a:lnTo>
                <a:close/>
                <a:moveTo>
                  <a:pt x="17550" y="10125"/>
                </a:moveTo>
                <a:cubicBezTo>
                  <a:pt x="4050" y="10125"/>
                  <a:pt x="4050" y="10125"/>
                  <a:pt x="4050" y="10125"/>
                </a:cubicBezTo>
                <a:cubicBezTo>
                  <a:pt x="3857" y="8100"/>
                  <a:pt x="3857" y="8100"/>
                  <a:pt x="3857" y="8100"/>
                </a:cubicBezTo>
                <a:cubicBezTo>
                  <a:pt x="17743" y="8100"/>
                  <a:pt x="17743" y="8100"/>
                  <a:pt x="17743" y="8100"/>
                </a:cubicBezTo>
                <a:lnTo>
                  <a:pt x="17550" y="10125"/>
                </a:lnTo>
                <a:close/>
                <a:moveTo>
                  <a:pt x="20057" y="6750"/>
                </a:moveTo>
                <a:cubicBezTo>
                  <a:pt x="1543" y="6750"/>
                  <a:pt x="1543" y="6750"/>
                  <a:pt x="1543" y="6750"/>
                </a:cubicBezTo>
                <a:cubicBezTo>
                  <a:pt x="1543" y="4725"/>
                  <a:pt x="1543" y="4725"/>
                  <a:pt x="1543" y="4725"/>
                </a:cubicBezTo>
                <a:cubicBezTo>
                  <a:pt x="20057" y="4725"/>
                  <a:pt x="20057" y="4725"/>
                  <a:pt x="20057" y="4725"/>
                </a:cubicBezTo>
                <a:lnTo>
                  <a:pt x="20057" y="67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40" name="Group 291"/>
          <p:cNvGrpSpPr/>
          <p:nvPr/>
        </p:nvGrpSpPr>
        <p:grpSpPr>
          <a:xfrm>
            <a:off x="2748062" y="9076143"/>
            <a:ext cx="542920" cy="944007"/>
            <a:chOff x="0" y="0"/>
            <a:chExt cx="542918" cy="944006"/>
          </a:xfrm>
        </p:grpSpPr>
        <p:grpSp>
          <p:nvGrpSpPr>
            <p:cNvPr id="1738" name="Group 292"/>
            <p:cNvGrpSpPr/>
            <p:nvPr/>
          </p:nvGrpSpPr>
          <p:grpSpPr>
            <a:xfrm>
              <a:off x="57055" y="0"/>
              <a:ext cx="422527" cy="892173"/>
              <a:chOff x="0" y="0"/>
              <a:chExt cx="422526" cy="892172"/>
            </a:xfrm>
          </p:grpSpPr>
          <p:sp>
            <p:nvSpPr>
              <p:cNvPr id="1734" name="Freeform 28"/>
              <p:cNvSpPr/>
              <p:nvPr/>
            </p:nvSpPr>
            <p:spPr>
              <a:xfrm>
                <a:off x="-1" y="739811"/>
                <a:ext cx="422528" cy="152362"/>
              </a:xfrm>
              <a:custGeom>
                <a:avLst/>
                <a:gdLst/>
                <a:ahLst/>
                <a:cxnLst>
                  <a:cxn ang="0">
                    <a:pos x="wd2" y="hd2"/>
                  </a:cxn>
                  <a:cxn ang="5400000">
                    <a:pos x="wd2" y="hd2"/>
                  </a:cxn>
                  <a:cxn ang="10800000">
                    <a:pos x="wd2" y="hd2"/>
                  </a:cxn>
                  <a:cxn ang="16200000">
                    <a:pos x="wd2" y="hd2"/>
                  </a:cxn>
                </a:cxnLst>
                <a:rect l="0" t="0" r="r" b="b"/>
                <a:pathLst>
                  <a:path w="21600" h="21600" extrusionOk="0">
                    <a:moveTo>
                      <a:pt x="2863" y="21600"/>
                    </a:moveTo>
                    <a:cubicBezTo>
                      <a:pt x="1171" y="21600"/>
                      <a:pt x="260" y="20520"/>
                      <a:pt x="130" y="19440"/>
                    </a:cubicBezTo>
                    <a:cubicBezTo>
                      <a:pt x="0" y="19440"/>
                      <a:pt x="0" y="19080"/>
                      <a:pt x="0" y="18720"/>
                    </a:cubicBezTo>
                    <a:cubicBezTo>
                      <a:pt x="0" y="17640"/>
                      <a:pt x="130" y="16560"/>
                      <a:pt x="260" y="16200"/>
                    </a:cubicBezTo>
                    <a:cubicBezTo>
                      <a:pt x="3383" y="0"/>
                      <a:pt x="3383" y="0"/>
                      <a:pt x="3383" y="0"/>
                    </a:cubicBezTo>
                    <a:cubicBezTo>
                      <a:pt x="18087" y="0"/>
                      <a:pt x="18087" y="0"/>
                      <a:pt x="18087" y="0"/>
                    </a:cubicBezTo>
                    <a:cubicBezTo>
                      <a:pt x="21340" y="16200"/>
                      <a:pt x="21340" y="16200"/>
                      <a:pt x="21340" y="16200"/>
                    </a:cubicBezTo>
                    <a:cubicBezTo>
                      <a:pt x="21340" y="16560"/>
                      <a:pt x="21600" y="17640"/>
                      <a:pt x="21600" y="18720"/>
                    </a:cubicBezTo>
                    <a:cubicBezTo>
                      <a:pt x="21600" y="19080"/>
                      <a:pt x="21470" y="19440"/>
                      <a:pt x="21470" y="19440"/>
                    </a:cubicBezTo>
                    <a:cubicBezTo>
                      <a:pt x="21340" y="20520"/>
                      <a:pt x="20429" y="21600"/>
                      <a:pt x="18607" y="21600"/>
                    </a:cubicBezTo>
                    <a:lnTo>
                      <a:pt x="2863" y="216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35" name="Oval 29"/>
              <p:cNvSpPr/>
              <p:nvPr/>
            </p:nvSpPr>
            <p:spPr>
              <a:xfrm>
                <a:off x="135082" y="179062"/>
                <a:ext cx="73825" cy="7382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36" name="Oval 30"/>
              <p:cNvSpPr/>
              <p:nvPr/>
            </p:nvSpPr>
            <p:spPr>
              <a:xfrm>
                <a:off x="201053" y="54975"/>
                <a:ext cx="114665" cy="11466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37" name="Oval 31"/>
              <p:cNvSpPr/>
              <p:nvPr/>
            </p:nvSpPr>
            <p:spPr>
              <a:xfrm>
                <a:off x="150789" y="-1"/>
                <a:ext cx="50265" cy="50265"/>
              </a:xfrm>
              <a:prstGeom prst="ellipse">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39" name="Freeform 32"/>
            <p:cNvSpPr/>
            <p:nvPr/>
          </p:nvSpPr>
          <p:spPr>
            <a:xfrm>
              <a:off x="-1" y="293726"/>
              <a:ext cx="542920" cy="650281"/>
            </a:xfrm>
            <a:custGeom>
              <a:avLst/>
              <a:gdLst/>
              <a:ahLst/>
              <a:cxnLst>
                <a:cxn ang="0">
                  <a:pos x="wd2" y="hd2"/>
                </a:cxn>
                <a:cxn ang="5400000">
                  <a:pos x="wd2" y="hd2"/>
                </a:cxn>
                <a:cxn ang="10800000">
                  <a:pos x="wd2" y="hd2"/>
                </a:cxn>
                <a:cxn ang="16200000">
                  <a:pos x="wd2" y="hd2"/>
                </a:cxn>
              </a:cxnLst>
              <a:rect l="0" t="0" r="r" b="b"/>
              <a:pathLst>
                <a:path w="20797" h="21600" extrusionOk="0">
                  <a:moveTo>
                    <a:pt x="16820" y="21600"/>
                  </a:moveTo>
                  <a:cubicBezTo>
                    <a:pt x="3976" y="21600"/>
                    <a:pt x="3976" y="21600"/>
                    <a:pt x="3976" y="21600"/>
                  </a:cubicBezTo>
                  <a:cubicBezTo>
                    <a:pt x="2030" y="21600"/>
                    <a:pt x="766" y="21181"/>
                    <a:pt x="279" y="20428"/>
                  </a:cubicBezTo>
                  <a:cubicBezTo>
                    <a:pt x="-402" y="19423"/>
                    <a:pt x="376" y="18335"/>
                    <a:pt x="376" y="18251"/>
                  </a:cubicBezTo>
                  <a:cubicBezTo>
                    <a:pt x="7284" y="7367"/>
                    <a:pt x="7284" y="7367"/>
                    <a:pt x="7284" y="7367"/>
                  </a:cubicBezTo>
                  <a:cubicBezTo>
                    <a:pt x="7284" y="2512"/>
                    <a:pt x="7284" y="2512"/>
                    <a:pt x="7284" y="2512"/>
                  </a:cubicBezTo>
                  <a:cubicBezTo>
                    <a:pt x="7187" y="2512"/>
                    <a:pt x="7090" y="2428"/>
                    <a:pt x="6993" y="2428"/>
                  </a:cubicBezTo>
                  <a:cubicBezTo>
                    <a:pt x="6701" y="2428"/>
                    <a:pt x="6409" y="2344"/>
                    <a:pt x="6117" y="2093"/>
                  </a:cubicBezTo>
                  <a:cubicBezTo>
                    <a:pt x="6020" y="2093"/>
                    <a:pt x="5922" y="2009"/>
                    <a:pt x="5922" y="1926"/>
                  </a:cubicBezTo>
                  <a:cubicBezTo>
                    <a:pt x="5728" y="1423"/>
                    <a:pt x="5728" y="670"/>
                    <a:pt x="5728" y="502"/>
                  </a:cubicBezTo>
                  <a:cubicBezTo>
                    <a:pt x="5728" y="251"/>
                    <a:pt x="5922" y="0"/>
                    <a:pt x="6312" y="0"/>
                  </a:cubicBezTo>
                  <a:cubicBezTo>
                    <a:pt x="14484" y="0"/>
                    <a:pt x="14484" y="0"/>
                    <a:pt x="14484" y="0"/>
                  </a:cubicBezTo>
                  <a:cubicBezTo>
                    <a:pt x="14874" y="0"/>
                    <a:pt x="15068" y="251"/>
                    <a:pt x="15068" y="502"/>
                  </a:cubicBezTo>
                  <a:cubicBezTo>
                    <a:pt x="15068" y="670"/>
                    <a:pt x="15068" y="1423"/>
                    <a:pt x="14874" y="1926"/>
                  </a:cubicBezTo>
                  <a:cubicBezTo>
                    <a:pt x="14874" y="2009"/>
                    <a:pt x="14776" y="2009"/>
                    <a:pt x="14679" y="2093"/>
                  </a:cubicBezTo>
                  <a:cubicBezTo>
                    <a:pt x="14387" y="2344"/>
                    <a:pt x="14095" y="2428"/>
                    <a:pt x="13803" y="2428"/>
                  </a:cubicBezTo>
                  <a:cubicBezTo>
                    <a:pt x="13706" y="2428"/>
                    <a:pt x="13609" y="2512"/>
                    <a:pt x="13512" y="2512"/>
                  </a:cubicBezTo>
                  <a:cubicBezTo>
                    <a:pt x="13512" y="7367"/>
                    <a:pt x="13512" y="7367"/>
                    <a:pt x="13512" y="7367"/>
                  </a:cubicBezTo>
                  <a:cubicBezTo>
                    <a:pt x="20420" y="18251"/>
                    <a:pt x="20420" y="18251"/>
                    <a:pt x="20420" y="18251"/>
                  </a:cubicBezTo>
                  <a:cubicBezTo>
                    <a:pt x="20420" y="18335"/>
                    <a:pt x="21198" y="19423"/>
                    <a:pt x="20517" y="20428"/>
                  </a:cubicBezTo>
                  <a:cubicBezTo>
                    <a:pt x="20030" y="21181"/>
                    <a:pt x="18766" y="21600"/>
                    <a:pt x="16820" y="21600"/>
                  </a:cubicBezTo>
                  <a:close/>
                  <a:moveTo>
                    <a:pt x="6993" y="1423"/>
                  </a:moveTo>
                  <a:cubicBezTo>
                    <a:pt x="7090" y="1423"/>
                    <a:pt x="7187" y="1423"/>
                    <a:pt x="7284" y="1423"/>
                  </a:cubicBezTo>
                  <a:cubicBezTo>
                    <a:pt x="7576" y="1507"/>
                    <a:pt x="8355" y="1591"/>
                    <a:pt x="8452" y="2344"/>
                  </a:cubicBezTo>
                  <a:cubicBezTo>
                    <a:pt x="8452" y="2428"/>
                    <a:pt x="8452" y="2428"/>
                    <a:pt x="8452" y="2428"/>
                  </a:cubicBezTo>
                  <a:cubicBezTo>
                    <a:pt x="8452" y="7535"/>
                    <a:pt x="8452" y="7535"/>
                    <a:pt x="8452" y="7535"/>
                  </a:cubicBezTo>
                  <a:cubicBezTo>
                    <a:pt x="8452" y="7619"/>
                    <a:pt x="8452" y="7702"/>
                    <a:pt x="8355" y="7786"/>
                  </a:cubicBezTo>
                  <a:cubicBezTo>
                    <a:pt x="1447" y="18753"/>
                    <a:pt x="1447" y="18753"/>
                    <a:pt x="1447" y="18753"/>
                  </a:cubicBezTo>
                  <a:cubicBezTo>
                    <a:pt x="1447" y="18753"/>
                    <a:pt x="960" y="19423"/>
                    <a:pt x="1252" y="19926"/>
                  </a:cubicBezTo>
                  <a:cubicBezTo>
                    <a:pt x="1544" y="20344"/>
                    <a:pt x="2517" y="20595"/>
                    <a:pt x="3976" y="20595"/>
                  </a:cubicBezTo>
                  <a:cubicBezTo>
                    <a:pt x="16820" y="20595"/>
                    <a:pt x="16820" y="20595"/>
                    <a:pt x="16820" y="20595"/>
                  </a:cubicBezTo>
                  <a:cubicBezTo>
                    <a:pt x="18279" y="20595"/>
                    <a:pt x="19252" y="20344"/>
                    <a:pt x="19544" y="19926"/>
                  </a:cubicBezTo>
                  <a:cubicBezTo>
                    <a:pt x="19836" y="19423"/>
                    <a:pt x="19349" y="18753"/>
                    <a:pt x="19349" y="18753"/>
                  </a:cubicBezTo>
                  <a:cubicBezTo>
                    <a:pt x="12441" y="7786"/>
                    <a:pt x="12441" y="7786"/>
                    <a:pt x="12441" y="7786"/>
                  </a:cubicBezTo>
                  <a:cubicBezTo>
                    <a:pt x="12344" y="7702"/>
                    <a:pt x="12344" y="7619"/>
                    <a:pt x="12344" y="7535"/>
                  </a:cubicBezTo>
                  <a:cubicBezTo>
                    <a:pt x="12344" y="2428"/>
                    <a:pt x="12344" y="2428"/>
                    <a:pt x="12344" y="2428"/>
                  </a:cubicBezTo>
                  <a:cubicBezTo>
                    <a:pt x="12344" y="2344"/>
                    <a:pt x="12344" y="2344"/>
                    <a:pt x="12344" y="2344"/>
                  </a:cubicBezTo>
                  <a:cubicBezTo>
                    <a:pt x="12441" y="1591"/>
                    <a:pt x="13220" y="1507"/>
                    <a:pt x="13609" y="1423"/>
                  </a:cubicBezTo>
                  <a:cubicBezTo>
                    <a:pt x="13609" y="1423"/>
                    <a:pt x="13706" y="1423"/>
                    <a:pt x="13803" y="1423"/>
                  </a:cubicBezTo>
                  <a:cubicBezTo>
                    <a:pt x="13901" y="1256"/>
                    <a:pt x="13901" y="1172"/>
                    <a:pt x="13901" y="1005"/>
                  </a:cubicBezTo>
                  <a:cubicBezTo>
                    <a:pt x="6895" y="1005"/>
                    <a:pt x="6895" y="1005"/>
                    <a:pt x="6895" y="1005"/>
                  </a:cubicBezTo>
                  <a:cubicBezTo>
                    <a:pt x="6895" y="1172"/>
                    <a:pt x="6895" y="1256"/>
                    <a:pt x="6993" y="142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46" name="Group 298"/>
          <p:cNvGrpSpPr/>
          <p:nvPr/>
        </p:nvGrpSpPr>
        <p:grpSpPr>
          <a:xfrm>
            <a:off x="22816703" y="9083441"/>
            <a:ext cx="821054" cy="961109"/>
            <a:chOff x="0" y="0"/>
            <a:chExt cx="821052" cy="961108"/>
          </a:xfrm>
        </p:grpSpPr>
        <p:sp>
          <p:nvSpPr>
            <p:cNvPr id="1741" name="Freeform 15"/>
            <p:cNvSpPr/>
            <p:nvPr/>
          </p:nvSpPr>
          <p:spPr>
            <a:xfrm rot="468924">
              <a:off x="43635" y="236912"/>
              <a:ext cx="627998" cy="684678"/>
            </a:xfrm>
            <a:custGeom>
              <a:avLst/>
              <a:gdLst/>
              <a:ahLst/>
              <a:cxnLst>
                <a:cxn ang="0">
                  <a:pos x="wd2" y="hd2"/>
                </a:cxn>
                <a:cxn ang="5400000">
                  <a:pos x="wd2" y="hd2"/>
                </a:cxn>
                <a:cxn ang="10800000">
                  <a:pos x="wd2" y="hd2"/>
                </a:cxn>
                <a:cxn ang="16200000">
                  <a:pos x="wd2" y="hd2"/>
                </a:cxn>
              </a:cxnLst>
              <a:rect l="0" t="0" r="r" b="b"/>
              <a:pathLst>
                <a:path w="19973" h="19965" extrusionOk="0">
                  <a:moveTo>
                    <a:pt x="18640" y="12627"/>
                  </a:moveTo>
                  <a:cubicBezTo>
                    <a:pt x="18640" y="12627"/>
                    <a:pt x="15106" y="11553"/>
                    <a:pt x="15106" y="9644"/>
                  </a:cubicBezTo>
                  <a:cubicBezTo>
                    <a:pt x="15106" y="9524"/>
                    <a:pt x="15106" y="9405"/>
                    <a:pt x="15106" y="9286"/>
                  </a:cubicBezTo>
                  <a:cubicBezTo>
                    <a:pt x="13797" y="10121"/>
                    <a:pt x="12357" y="10956"/>
                    <a:pt x="11833" y="11195"/>
                  </a:cubicBezTo>
                  <a:cubicBezTo>
                    <a:pt x="11178" y="11553"/>
                    <a:pt x="11178" y="11553"/>
                    <a:pt x="11178" y="11553"/>
                  </a:cubicBezTo>
                  <a:cubicBezTo>
                    <a:pt x="11047" y="10718"/>
                    <a:pt x="11047" y="10718"/>
                    <a:pt x="11047" y="10718"/>
                  </a:cubicBezTo>
                  <a:cubicBezTo>
                    <a:pt x="10917" y="10121"/>
                    <a:pt x="10524" y="6541"/>
                    <a:pt x="11309" y="5348"/>
                  </a:cubicBezTo>
                  <a:cubicBezTo>
                    <a:pt x="11702" y="4751"/>
                    <a:pt x="12226" y="4273"/>
                    <a:pt x="13011" y="4035"/>
                  </a:cubicBezTo>
                  <a:cubicBezTo>
                    <a:pt x="13011" y="4035"/>
                    <a:pt x="13142" y="4035"/>
                    <a:pt x="13142" y="4035"/>
                  </a:cubicBezTo>
                  <a:cubicBezTo>
                    <a:pt x="13142" y="3796"/>
                    <a:pt x="13142" y="3796"/>
                    <a:pt x="13142" y="3796"/>
                  </a:cubicBezTo>
                  <a:cubicBezTo>
                    <a:pt x="13142" y="3199"/>
                    <a:pt x="13142" y="2125"/>
                    <a:pt x="13535" y="1409"/>
                  </a:cubicBezTo>
                  <a:cubicBezTo>
                    <a:pt x="13797" y="813"/>
                    <a:pt x="13797" y="813"/>
                    <a:pt x="13797" y="813"/>
                  </a:cubicBezTo>
                  <a:cubicBezTo>
                    <a:pt x="13797" y="932"/>
                    <a:pt x="13797" y="932"/>
                    <a:pt x="13797" y="932"/>
                  </a:cubicBezTo>
                  <a:cubicBezTo>
                    <a:pt x="14189" y="455"/>
                    <a:pt x="14189" y="455"/>
                    <a:pt x="14189" y="455"/>
                  </a:cubicBezTo>
                  <a:cubicBezTo>
                    <a:pt x="14189" y="335"/>
                    <a:pt x="14320" y="335"/>
                    <a:pt x="14451" y="216"/>
                  </a:cubicBezTo>
                  <a:cubicBezTo>
                    <a:pt x="10786" y="-500"/>
                    <a:pt x="6727" y="574"/>
                    <a:pt x="3717" y="3319"/>
                  </a:cubicBezTo>
                  <a:cubicBezTo>
                    <a:pt x="-865" y="7376"/>
                    <a:pt x="-1258" y="13701"/>
                    <a:pt x="2800" y="17401"/>
                  </a:cubicBezTo>
                  <a:cubicBezTo>
                    <a:pt x="6858" y="21100"/>
                    <a:pt x="13797" y="20742"/>
                    <a:pt x="18378" y="16685"/>
                  </a:cubicBezTo>
                  <a:cubicBezTo>
                    <a:pt x="19426" y="15610"/>
                    <a:pt x="19687" y="15133"/>
                    <a:pt x="19687" y="15133"/>
                  </a:cubicBezTo>
                  <a:cubicBezTo>
                    <a:pt x="20342" y="14178"/>
                    <a:pt x="19818" y="13104"/>
                    <a:pt x="18640" y="12627"/>
                  </a:cubicBezTo>
                  <a:close/>
                  <a:moveTo>
                    <a:pt x="5680" y="13582"/>
                  </a:moveTo>
                  <a:cubicBezTo>
                    <a:pt x="5026" y="14178"/>
                    <a:pt x="3978" y="14178"/>
                    <a:pt x="3324" y="13582"/>
                  </a:cubicBezTo>
                  <a:cubicBezTo>
                    <a:pt x="2669" y="12985"/>
                    <a:pt x="2669" y="12030"/>
                    <a:pt x="3324" y="11434"/>
                  </a:cubicBezTo>
                  <a:cubicBezTo>
                    <a:pt x="3978" y="10837"/>
                    <a:pt x="5026" y="10837"/>
                    <a:pt x="5680" y="11434"/>
                  </a:cubicBezTo>
                  <a:cubicBezTo>
                    <a:pt x="6335" y="12030"/>
                    <a:pt x="6335" y="12985"/>
                    <a:pt x="5680" y="13582"/>
                  </a:cubicBezTo>
                  <a:close/>
                  <a:moveTo>
                    <a:pt x="4109" y="8570"/>
                  </a:moveTo>
                  <a:cubicBezTo>
                    <a:pt x="3455" y="7973"/>
                    <a:pt x="3455" y="7018"/>
                    <a:pt x="4109" y="6422"/>
                  </a:cubicBezTo>
                  <a:cubicBezTo>
                    <a:pt x="4764" y="5825"/>
                    <a:pt x="5811" y="5825"/>
                    <a:pt x="6466" y="6422"/>
                  </a:cubicBezTo>
                  <a:cubicBezTo>
                    <a:pt x="7120" y="7018"/>
                    <a:pt x="7120" y="7973"/>
                    <a:pt x="6466" y="8570"/>
                  </a:cubicBezTo>
                  <a:cubicBezTo>
                    <a:pt x="5811" y="9166"/>
                    <a:pt x="4764" y="9166"/>
                    <a:pt x="4109" y="8570"/>
                  </a:cubicBezTo>
                  <a:close/>
                  <a:moveTo>
                    <a:pt x="9738" y="17043"/>
                  </a:moveTo>
                  <a:cubicBezTo>
                    <a:pt x="9084" y="17639"/>
                    <a:pt x="8037" y="17639"/>
                    <a:pt x="7382" y="17043"/>
                  </a:cubicBezTo>
                  <a:cubicBezTo>
                    <a:pt x="6727" y="16446"/>
                    <a:pt x="6727" y="15491"/>
                    <a:pt x="7382" y="14894"/>
                  </a:cubicBezTo>
                  <a:cubicBezTo>
                    <a:pt x="8037" y="14298"/>
                    <a:pt x="9084" y="14298"/>
                    <a:pt x="9738" y="14894"/>
                  </a:cubicBezTo>
                  <a:cubicBezTo>
                    <a:pt x="10393" y="15491"/>
                    <a:pt x="10393" y="16446"/>
                    <a:pt x="9738" y="17043"/>
                  </a:cubicBezTo>
                  <a:close/>
                  <a:moveTo>
                    <a:pt x="8037" y="4990"/>
                  </a:moveTo>
                  <a:cubicBezTo>
                    <a:pt x="7382" y="4393"/>
                    <a:pt x="7382" y="3438"/>
                    <a:pt x="8037" y="2841"/>
                  </a:cubicBezTo>
                  <a:cubicBezTo>
                    <a:pt x="8691" y="2245"/>
                    <a:pt x="9738" y="2245"/>
                    <a:pt x="10393" y="2841"/>
                  </a:cubicBezTo>
                  <a:cubicBezTo>
                    <a:pt x="11047" y="3438"/>
                    <a:pt x="11047" y="4393"/>
                    <a:pt x="10393" y="4990"/>
                  </a:cubicBezTo>
                  <a:cubicBezTo>
                    <a:pt x="9738" y="5586"/>
                    <a:pt x="8691" y="5586"/>
                    <a:pt x="8037" y="4990"/>
                  </a:cubicBezTo>
                  <a:close/>
                  <a:moveTo>
                    <a:pt x="15106" y="17043"/>
                  </a:moveTo>
                  <a:cubicBezTo>
                    <a:pt x="14451" y="17639"/>
                    <a:pt x="13404" y="17639"/>
                    <a:pt x="12749" y="17043"/>
                  </a:cubicBezTo>
                  <a:cubicBezTo>
                    <a:pt x="12095" y="16446"/>
                    <a:pt x="12095" y="15491"/>
                    <a:pt x="12749" y="14894"/>
                  </a:cubicBezTo>
                  <a:cubicBezTo>
                    <a:pt x="13404" y="14298"/>
                    <a:pt x="14451" y="14298"/>
                    <a:pt x="15106" y="14894"/>
                  </a:cubicBezTo>
                  <a:cubicBezTo>
                    <a:pt x="15760" y="15491"/>
                    <a:pt x="15760" y="16446"/>
                    <a:pt x="15106" y="17043"/>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2" name="Freeform 16"/>
            <p:cNvSpPr/>
            <p:nvPr/>
          </p:nvSpPr>
          <p:spPr>
            <a:xfrm rot="468924">
              <a:off x="592439" y="369948"/>
              <a:ext cx="121645" cy="159098"/>
            </a:xfrm>
            <a:custGeom>
              <a:avLst/>
              <a:gdLst/>
              <a:ahLst/>
              <a:cxnLst>
                <a:cxn ang="0">
                  <a:pos x="wd2" y="hd2"/>
                </a:cxn>
                <a:cxn ang="5400000">
                  <a:pos x="wd2" y="hd2"/>
                </a:cxn>
                <a:cxn ang="10800000">
                  <a:pos x="wd2" y="hd2"/>
                </a:cxn>
                <a:cxn ang="16200000">
                  <a:pos x="wd2" y="hd2"/>
                </a:cxn>
              </a:cxnLst>
              <a:rect l="0" t="0" r="r" b="b"/>
              <a:pathLst>
                <a:path w="19947" h="21600" extrusionOk="0">
                  <a:moveTo>
                    <a:pt x="13500" y="0"/>
                  </a:moveTo>
                  <a:cubicBezTo>
                    <a:pt x="13500" y="554"/>
                    <a:pt x="13500" y="1108"/>
                    <a:pt x="13500" y="1108"/>
                  </a:cubicBezTo>
                  <a:cubicBezTo>
                    <a:pt x="12150" y="3323"/>
                    <a:pt x="12150" y="3323"/>
                    <a:pt x="12150" y="3323"/>
                  </a:cubicBezTo>
                  <a:cubicBezTo>
                    <a:pt x="12150" y="3323"/>
                    <a:pt x="12150" y="3323"/>
                    <a:pt x="12150" y="3323"/>
                  </a:cubicBezTo>
                  <a:cubicBezTo>
                    <a:pt x="10800" y="5538"/>
                    <a:pt x="10800" y="5538"/>
                    <a:pt x="10800" y="5538"/>
                  </a:cubicBezTo>
                  <a:cubicBezTo>
                    <a:pt x="8100" y="8862"/>
                    <a:pt x="4050" y="12185"/>
                    <a:pt x="675" y="13846"/>
                  </a:cubicBezTo>
                  <a:cubicBezTo>
                    <a:pt x="0" y="13846"/>
                    <a:pt x="0" y="13846"/>
                    <a:pt x="0" y="13846"/>
                  </a:cubicBezTo>
                  <a:cubicBezTo>
                    <a:pt x="675" y="16615"/>
                    <a:pt x="1350" y="18831"/>
                    <a:pt x="0" y="21600"/>
                  </a:cubicBezTo>
                  <a:cubicBezTo>
                    <a:pt x="6075" y="18831"/>
                    <a:pt x="12825" y="17169"/>
                    <a:pt x="12825" y="17169"/>
                  </a:cubicBezTo>
                  <a:cubicBezTo>
                    <a:pt x="18900" y="15508"/>
                    <a:pt x="21600" y="10523"/>
                    <a:pt x="18900" y="5538"/>
                  </a:cubicBezTo>
                  <a:cubicBezTo>
                    <a:pt x="18900" y="5538"/>
                    <a:pt x="17550" y="3877"/>
                    <a:pt x="135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3" name="Freeform 17"/>
            <p:cNvSpPr/>
            <p:nvPr/>
          </p:nvSpPr>
          <p:spPr>
            <a:xfrm rot="468924">
              <a:off x="412224" y="407898"/>
              <a:ext cx="155266" cy="219312"/>
            </a:xfrm>
            <a:custGeom>
              <a:avLst/>
              <a:gdLst/>
              <a:ahLst/>
              <a:cxnLst>
                <a:cxn ang="0">
                  <a:pos x="wd2" y="hd2"/>
                </a:cxn>
                <a:cxn ang="5400000">
                  <a:pos x="wd2" y="hd2"/>
                </a:cxn>
                <a:cxn ang="10800000">
                  <a:pos x="wd2" y="hd2"/>
                </a:cxn>
                <a:cxn ang="16200000">
                  <a:pos x="wd2" y="hd2"/>
                </a:cxn>
              </a:cxnLst>
              <a:rect l="0" t="0" r="r" b="b"/>
              <a:pathLst>
                <a:path w="19033" h="20512" extrusionOk="0">
                  <a:moveTo>
                    <a:pt x="13822" y="841"/>
                  </a:moveTo>
                  <a:cubicBezTo>
                    <a:pt x="9301" y="-1088"/>
                    <a:pt x="3775" y="455"/>
                    <a:pt x="1264" y="3926"/>
                  </a:cubicBezTo>
                  <a:cubicBezTo>
                    <a:pt x="-1248" y="7398"/>
                    <a:pt x="761" y="20512"/>
                    <a:pt x="761" y="20512"/>
                  </a:cubicBezTo>
                  <a:cubicBezTo>
                    <a:pt x="761" y="20512"/>
                    <a:pt x="15831" y="13955"/>
                    <a:pt x="17840" y="10483"/>
                  </a:cubicBezTo>
                  <a:cubicBezTo>
                    <a:pt x="20352" y="7012"/>
                    <a:pt x="18845" y="2769"/>
                    <a:pt x="13822" y="841"/>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4" name="Freeform 18"/>
            <p:cNvSpPr/>
            <p:nvPr/>
          </p:nvSpPr>
          <p:spPr>
            <a:xfrm rot="468924">
              <a:off x="557200" y="14682"/>
              <a:ext cx="240520" cy="359611"/>
            </a:xfrm>
            <a:custGeom>
              <a:avLst/>
              <a:gdLst/>
              <a:ahLst/>
              <a:cxnLst>
                <a:cxn ang="0">
                  <a:pos x="wd2" y="hd2"/>
                </a:cxn>
                <a:cxn ang="5400000">
                  <a:pos x="wd2" y="hd2"/>
                </a:cxn>
                <a:cxn ang="10800000">
                  <a:pos x="wd2" y="hd2"/>
                </a:cxn>
                <a:cxn ang="16200000">
                  <a:pos x="wd2" y="hd2"/>
                </a:cxn>
              </a:cxnLst>
              <a:rect l="0" t="0" r="r" b="b"/>
              <a:pathLst>
                <a:path w="20944" h="20828" extrusionOk="0">
                  <a:moveTo>
                    <a:pt x="18360" y="1364"/>
                  </a:moveTo>
                  <a:cubicBezTo>
                    <a:pt x="18360" y="1364"/>
                    <a:pt x="4320" y="12758"/>
                    <a:pt x="0" y="17030"/>
                  </a:cubicBezTo>
                  <a:cubicBezTo>
                    <a:pt x="11520" y="20828"/>
                    <a:pt x="11520" y="20828"/>
                    <a:pt x="11520" y="20828"/>
                  </a:cubicBezTo>
                  <a:cubicBezTo>
                    <a:pt x="14400" y="16081"/>
                    <a:pt x="20520" y="2076"/>
                    <a:pt x="20520" y="2076"/>
                  </a:cubicBezTo>
                  <a:cubicBezTo>
                    <a:pt x="21600" y="-297"/>
                    <a:pt x="20520" y="-772"/>
                    <a:pt x="18360" y="1364"/>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5" name="Freeform 19"/>
            <p:cNvSpPr/>
            <p:nvPr/>
          </p:nvSpPr>
          <p:spPr>
            <a:xfrm rot="468924">
              <a:off x="503042" y="321285"/>
              <a:ext cx="147124" cy="126595"/>
            </a:xfrm>
            <a:custGeom>
              <a:avLst/>
              <a:gdLst/>
              <a:ahLst/>
              <a:cxnLst>
                <a:cxn ang="0">
                  <a:pos x="wd2" y="hd2"/>
                </a:cxn>
                <a:cxn ang="5400000">
                  <a:pos x="wd2" y="hd2"/>
                </a:cxn>
                <a:cxn ang="10800000">
                  <a:pos x="wd2" y="hd2"/>
                </a:cxn>
                <a:cxn ang="16200000">
                  <a:pos x="wd2" y="hd2"/>
                </a:cxn>
              </a:cxnLst>
              <a:rect l="0" t="0" r="r" b="b"/>
              <a:pathLst>
                <a:path w="21600" h="21600" extrusionOk="0">
                  <a:moveTo>
                    <a:pt x="21600" y="12542"/>
                  </a:moveTo>
                  <a:cubicBezTo>
                    <a:pt x="1800" y="0"/>
                    <a:pt x="1800" y="0"/>
                    <a:pt x="1800" y="0"/>
                  </a:cubicBezTo>
                  <a:cubicBezTo>
                    <a:pt x="0" y="4181"/>
                    <a:pt x="0" y="10452"/>
                    <a:pt x="0" y="13239"/>
                  </a:cubicBezTo>
                  <a:cubicBezTo>
                    <a:pt x="2400" y="13239"/>
                    <a:pt x="4800" y="13935"/>
                    <a:pt x="7800" y="15329"/>
                  </a:cubicBezTo>
                  <a:cubicBezTo>
                    <a:pt x="10200" y="16723"/>
                    <a:pt x="12000" y="18813"/>
                    <a:pt x="13200" y="21600"/>
                  </a:cubicBezTo>
                  <a:cubicBezTo>
                    <a:pt x="15600" y="19510"/>
                    <a:pt x="19200" y="16026"/>
                    <a:pt x="21600" y="12542"/>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55" name="Group 304"/>
          <p:cNvGrpSpPr/>
          <p:nvPr/>
        </p:nvGrpSpPr>
        <p:grpSpPr>
          <a:xfrm>
            <a:off x="19188100" y="7535223"/>
            <a:ext cx="805689" cy="816493"/>
            <a:chOff x="0" y="0"/>
            <a:chExt cx="805688" cy="816492"/>
          </a:xfrm>
        </p:grpSpPr>
        <p:sp>
          <p:nvSpPr>
            <p:cNvPr id="1747" name="Rectangle 5"/>
            <p:cNvSpPr/>
            <p:nvPr/>
          </p:nvSpPr>
          <p:spPr>
            <a:xfrm>
              <a:off x="163607" y="487734"/>
              <a:ext cx="480017" cy="37043"/>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8" name="Rectangle 6"/>
            <p:cNvSpPr/>
            <p:nvPr/>
          </p:nvSpPr>
          <p:spPr>
            <a:xfrm>
              <a:off x="163607" y="328757"/>
              <a:ext cx="92607" cy="14354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49" name="Rectangle 7"/>
            <p:cNvSpPr/>
            <p:nvPr/>
          </p:nvSpPr>
          <p:spPr>
            <a:xfrm>
              <a:off x="291715" y="262388"/>
              <a:ext cx="92607" cy="20991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0" name="Rectangle 8"/>
            <p:cNvSpPr/>
            <p:nvPr/>
          </p:nvSpPr>
          <p:spPr>
            <a:xfrm>
              <a:off x="421366" y="183671"/>
              <a:ext cx="92607" cy="288627"/>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1" name="Rectangle 9"/>
            <p:cNvSpPr/>
            <p:nvPr/>
          </p:nvSpPr>
          <p:spPr>
            <a:xfrm>
              <a:off x="551016" y="288627"/>
              <a:ext cx="95695" cy="18367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2" name="Freeform 10"/>
            <p:cNvSpPr/>
            <p:nvPr/>
          </p:nvSpPr>
          <p:spPr>
            <a:xfrm>
              <a:off x="-1" y="-1"/>
              <a:ext cx="805690" cy="651343"/>
            </a:xfrm>
            <a:custGeom>
              <a:avLst/>
              <a:gdLst/>
              <a:ahLst/>
              <a:cxnLst>
                <a:cxn ang="0">
                  <a:pos x="wd2" y="hd2"/>
                </a:cxn>
                <a:cxn ang="5400000">
                  <a:pos x="wd2" y="hd2"/>
                </a:cxn>
                <a:cxn ang="10800000">
                  <a:pos x="wd2" y="hd2"/>
                </a:cxn>
                <a:cxn ang="16200000">
                  <a:pos x="wd2" y="hd2"/>
                </a:cxn>
              </a:cxnLst>
              <a:rect l="0" t="0" r="r" b="b"/>
              <a:pathLst>
                <a:path w="21600" h="21600" extrusionOk="0">
                  <a:moveTo>
                    <a:pt x="18628" y="1595"/>
                  </a:moveTo>
                  <a:cubicBezTo>
                    <a:pt x="14466" y="1595"/>
                    <a:pt x="14466" y="1595"/>
                    <a:pt x="14466" y="1595"/>
                  </a:cubicBezTo>
                  <a:cubicBezTo>
                    <a:pt x="14367" y="736"/>
                    <a:pt x="13772" y="0"/>
                    <a:pt x="13079" y="0"/>
                  </a:cubicBezTo>
                  <a:cubicBezTo>
                    <a:pt x="8521" y="0"/>
                    <a:pt x="8521" y="0"/>
                    <a:pt x="8521" y="0"/>
                  </a:cubicBezTo>
                  <a:cubicBezTo>
                    <a:pt x="7828" y="0"/>
                    <a:pt x="7233" y="736"/>
                    <a:pt x="7134" y="1595"/>
                  </a:cubicBezTo>
                  <a:cubicBezTo>
                    <a:pt x="2972" y="1595"/>
                    <a:pt x="2972" y="1595"/>
                    <a:pt x="2972" y="1595"/>
                  </a:cubicBezTo>
                  <a:cubicBezTo>
                    <a:pt x="1288" y="1595"/>
                    <a:pt x="0" y="3191"/>
                    <a:pt x="0" y="5277"/>
                  </a:cubicBezTo>
                  <a:cubicBezTo>
                    <a:pt x="0" y="17918"/>
                    <a:pt x="0" y="17918"/>
                    <a:pt x="0" y="17918"/>
                  </a:cubicBezTo>
                  <a:cubicBezTo>
                    <a:pt x="0" y="19882"/>
                    <a:pt x="1288" y="21600"/>
                    <a:pt x="2972" y="21600"/>
                  </a:cubicBezTo>
                  <a:cubicBezTo>
                    <a:pt x="18628" y="21600"/>
                    <a:pt x="18628" y="21600"/>
                    <a:pt x="18628" y="21600"/>
                  </a:cubicBezTo>
                  <a:cubicBezTo>
                    <a:pt x="20312" y="21600"/>
                    <a:pt x="21600" y="19882"/>
                    <a:pt x="21600" y="17918"/>
                  </a:cubicBezTo>
                  <a:cubicBezTo>
                    <a:pt x="21600" y="5277"/>
                    <a:pt x="21600" y="5277"/>
                    <a:pt x="21600" y="5277"/>
                  </a:cubicBezTo>
                  <a:cubicBezTo>
                    <a:pt x="21600" y="3191"/>
                    <a:pt x="20312" y="1595"/>
                    <a:pt x="18628" y="1595"/>
                  </a:cubicBezTo>
                  <a:close/>
                  <a:moveTo>
                    <a:pt x="19817" y="17918"/>
                  </a:moveTo>
                  <a:cubicBezTo>
                    <a:pt x="19817" y="18655"/>
                    <a:pt x="19321" y="19391"/>
                    <a:pt x="18628" y="19391"/>
                  </a:cubicBezTo>
                  <a:cubicBezTo>
                    <a:pt x="2972" y="19391"/>
                    <a:pt x="2972" y="19391"/>
                    <a:pt x="2972" y="19391"/>
                  </a:cubicBezTo>
                  <a:cubicBezTo>
                    <a:pt x="2378" y="19391"/>
                    <a:pt x="1783" y="18655"/>
                    <a:pt x="1783" y="17918"/>
                  </a:cubicBezTo>
                  <a:cubicBezTo>
                    <a:pt x="1783" y="5277"/>
                    <a:pt x="1783" y="5277"/>
                    <a:pt x="1783" y="5277"/>
                  </a:cubicBezTo>
                  <a:cubicBezTo>
                    <a:pt x="1783" y="4418"/>
                    <a:pt x="2378" y="3805"/>
                    <a:pt x="2972" y="3805"/>
                  </a:cubicBezTo>
                  <a:cubicBezTo>
                    <a:pt x="18628" y="3805"/>
                    <a:pt x="18628" y="3805"/>
                    <a:pt x="18628" y="3805"/>
                  </a:cubicBezTo>
                  <a:cubicBezTo>
                    <a:pt x="19321" y="3805"/>
                    <a:pt x="19817" y="4418"/>
                    <a:pt x="19817" y="5277"/>
                  </a:cubicBezTo>
                  <a:lnTo>
                    <a:pt x="19817" y="17918"/>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3" name="Freeform 11"/>
            <p:cNvSpPr/>
            <p:nvPr/>
          </p:nvSpPr>
          <p:spPr>
            <a:xfrm>
              <a:off x="114942" y="683754"/>
              <a:ext cx="128926" cy="132739"/>
            </a:xfrm>
            <a:custGeom>
              <a:avLst/>
              <a:gdLst/>
              <a:ahLst/>
              <a:cxnLst>
                <a:cxn ang="0">
                  <a:pos x="wd2" y="hd2"/>
                </a:cxn>
                <a:cxn ang="5400000">
                  <a:pos x="wd2" y="hd2"/>
                </a:cxn>
                <a:cxn ang="10800000">
                  <a:pos x="wd2" y="hd2"/>
                </a:cxn>
                <a:cxn ang="16200000">
                  <a:pos x="wd2" y="hd2"/>
                </a:cxn>
              </a:cxnLst>
              <a:rect l="0" t="0" r="r" b="b"/>
              <a:pathLst>
                <a:path w="20979" h="21600" extrusionOk="0">
                  <a:moveTo>
                    <a:pt x="579" y="13200"/>
                  </a:moveTo>
                  <a:cubicBezTo>
                    <a:pt x="-621" y="15600"/>
                    <a:pt x="-21" y="19200"/>
                    <a:pt x="2979" y="21000"/>
                  </a:cubicBezTo>
                  <a:cubicBezTo>
                    <a:pt x="3579" y="21000"/>
                    <a:pt x="4779" y="21600"/>
                    <a:pt x="5379" y="21600"/>
                  </a:cubicBezTo>
                  <a:cubicBezTo>
                    <a:pt x="7779" y="21600"/>
                    <a:pt x="9579" y="20400"/>
                    <a:pt x="10179" y="18600"/>
                  </a:cubicBezTo>
                  <a:cubicBezTo>
                    <a:pt x="20979" y="0"/>
                    <a:pt x="20979" y="0"/>
                    <a:pt x="20979" y="0"/>
                  </a:cubicBezTo>
                  <a:cubicBezTo>
                    <a:pt x="8379" y="0"/>
                    <a:pt x="8379" y="0"/>
                    <a:pt x="8379" y="0"/>
                  </a:cubicBezTo>
                  <a:lnTo>
                    <a:pt x="579" y="132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4" name="Freeform 12"/>
            <p:cNvSpPr/>
            <p:nvPr/>
          </p:nvSpPr>
          <p:spPr>
            <a:xfrm>
              <a:off x="561820" y="683754"/>
              <a:ext cx="128926" cy="132739"/>
            </a:xfrm>
            <a:custGeom>
              <a:avLst/>
              <a:gdLst/>
              <a:ahLst/>
              <a:cxnLst>
                <a:cxn ang="0">
                  <a:pos x="wd2" y="hd2"/>
                </a:cxn>
                <a:cxn ang="5400000">
                  <a:pos x="wd2" y="hd2"/>
                </a:cxn>
                <a:cxn ang="10800000">
                  <a:pos x="wd2" y="hd2"/>
                </a:cxn>
                <a:cxn ang="16200000">
                  <a:pos x="wd2" y="hd2"/>
                </a:cxn>
              </a:cxnLst>
              <a:rect l="0" t="0" r="r" b="b"/>
              <a:pathLst>
                <a:path w="20979" h="21600" extrusionOk="0">
                  <a:moveTo>
                    <a:pt x="12600" y="0"/>
                  </a:moveTo>
                  <a:cubicBezTo>
                    <a:pt x="0" y="0"/>
                    <a:pt x="0" y="0"/>
                    <a:pt x="0" y="0"/>
                  </a:cubicBezTo>
                  <a:cubicBezTo>
                    <a:pt x="10800" y="18600"/>
                    <a:pt x="10800" y="18600"/>
                    <a:pt x="10800" y="18600"/>
                  </a:cubicBezTo>
                  <a:cubicBezTo>
                    <a:pt x="11400" y="20400"/>
                    <a:pt x="13800" y="21600"/>
                    <a:pt x="15600" y="21600"/>
                  </a:cubicBezTo>
                  <a:cubicBezTo>
                    <a:pt x="16200" y="21600"/>
                    <a:pt x="17400" y="21000"/>
                    <a:pt x="18000" y="21000"/>
                  </a:cubicBezTo>
                  <a:cubicBezTo>
                    <a:pt x="21000" y="19200"/>
                    <a:pt x="21600" y="15600"/>
                    <a:pt x="20400" y="13200"/>
                  </a:cubicBezTo>
                  <a:lnTo>
                    <a:pt x="12600" y="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58" name="Group 313"/>
          <p:cNvGrpSpPr/>
          <p:nvPr/>
        </p:nvGrpSpPr>
        <p:grpSpPr>
          <a:xfrm>
            <a:off x="15153975" y="9169992"/>
            <a:ext cx="797339" cy="756311"/>
            <a:chOff x="0" y="0"/>
            <a:chExt cx="797338" cy="756309"/>
          </a:xfrm>
        </p:grpSpPr>
        <p:sp>
          <p:nvSpPr>
            <p:cNvPr id="1756" name="Freeform 23"/>
            <p:cNvSpPr/>
            <p:nvPr/>
          </p:nvSpPr>
          <p:spPr>
            <a:xfrm>
              <a:off x="261027" y="0"/>
              <a:ext cx="536312" cy="756310"/>
            </a:xfrm>
            <a:custGeom>
              <a:avLst/>
              <a:gdLst/>
              <a:ahLst/>
              <a:cxnLst>
                <a:cxn ang="0">
                  <a:pos x="wd2" y="hd2"/>
                </a:cxn>
                <a:cxn ang="5400000">
                  <a:pos x="wd2" y="hd2"/>
                </a:cxn>
                <a:cxn ang="10800000">
                  <a:pos x="wd2" y="hd2"/>
                </a:cxn>
                <a:cxn ang="16200000">
                  <a:pos x="wd2" y="hd2"/>
                </a:cxn>
              </a:cxnLst>
              <a:rect l="0" t="0" r="r" b="b"/>
              <a:pathLst>
                <a:path w="20980" h="21600" extrusionOk="0">
                  <a:moveTo>
                    <a:pt x="19872" y="7958"/>
                  </a:moveTo>
                  <a:cubicBezTo>
                    <a:pt x="18144" y="7200"/>
                    <a:pt x="11923" y="7958"/>
                    <a:pt x="11923" y="7958"/>
                  </a:cubicBezTo>
                  <a:cubicBezTo>
                    <a:pt x="12960" y="7453"/>
                    <a:pt x="14688" y="4800"/>
                    <a:pt x="14688" y="4042"/>
                  </a:cubicBezTo>
                  <a:cubicBezTo>
                    <a:pt x="14861" y="2400"/>
                    <a:pt x="14342" y="0"/>
                    <a:pt x="12787" y="0"/>
                  </a:cubicBezTo>
                  <a:cubicBezTo>
                    <a:pt x="11059" y="0"/>
                    <a:pt x="10714" y="2021"/>
                    <a:pt x="10541" y="2653"/>
                  </a:cubicBezTo>
                  <a:cubicBezTo>
                    <a:pt x="10195" y="4421"/>
                    <a:pt x="7949" y="6063"/>
                    <a:pt x="6394" y="6695"/>
                  </a:cubicBezTo>
                  <a:cubicBezTo>
                    <a:pt x="4320" y="7579"/>
                    <a:pt x="2765" y="8337"/>
                    <a:pt x="0" y="8842"/>
                  </a:cubicBezTo>
                  <a:cubicBezTo>
                    <a:pt x="0" y="8842"/>
                    <a:pt x="0" y="8968"/>
                    <a:pt x="0" y="8968"/>
                  </a:cubicBezTo>
                  <a:cubicBezTo>
                    <a:pt x="0" y="18695"/>
                    <a:pt x="0" y="18695"/>
                    <a:pt x="0" y="18695"/>
                  </a:cubicBezTo>
                  <a:cubicBezTo>
                    <a:pt x="1555" y="18695"/>
                    <a:pt x="3110" y="18947"/>
                    <a:pt x="4493" y="19579"/>
                  </a:cubicBezTo>
                  <a:cubicBezTo>
                    <a:pt x="7430" y="20716"/>
                    <a:pt x="9677" y="21600"/>
                    <a:pt x="13133" y="21600"/>
                  </a:cubicBezTo>
                  <a:cubicBezTo>
                    <a:pt x="18317" y="21600"/>
                    <a:pt x="17798" y="18695"/>
                    <a:pt x="15725" y="18568"/>
                  </a:cubicBezTo>
                  <a:cubicBezTo>
                    <a:pt x="19872" y="18695"/>
                    <a:pt x="20218" y="16168"/>
                    <a:pt x="17798" y="15284"/>
                  </a:cubicBezTo>
                  <a:cubicBezTo>
                    <a:pt x="21600" y="15284"/>
                    <a:pt x="21082" y="11747"/>
                    <a:pt x="18490" y="11495"/>
                  </a:cubicBezTo>
                  <a:cubicBezTo>
                    <a:pt x="21427" y="11621"/>
                    <a:pt x="21600" y="8842"/>
                    <a:pt x="19872" y="795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57" name="Rectangle 24"/>
            <p:cNvSpPr/>
            <p:nvPr/>
          </p:nvSpPr>
          <p:spPr>
            <a:xfrm>
              <a:off x="0" y="277759"/>
              <a:ext cx="172344" cy="41162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63" name="Group 316"/>
          <p:cNvGrpSpPr/>
          <p:nvPr/>
        </p:nvGrpSpPr>
        <p:grpSpPr>
          <a:xfrm>
            <a:off x="22773678" y="10830415"/>
            <a:ext cx="871911" cy="653933"/>
            <a:chOff x="0" y="0"/>
            <a:chExt cx="871909" cy="653932"/>
          </a:xfrm>
        </p:grpSpPr>
        <p:sp>
          <p:nvSpPr>
            <p:cNvPr id="1759" name="Freeform 148"/>
            <p:cNvSpPr/>
            <p:nvPr/>
          </p:nvSpPr>
          <p:spPr>
            <a:xfrm>
              <a:off x="-1" y="-1"/>
              <a:ext cx="871911" cy="653934"/>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800"/>
                    <a:pt x="0" y="3600"/>
                  </a:cubicBezTo>
                  <a:cubicBezTo>
                    <a:pt x="0" y="18000"/>
                    <a:pt x="0" y="18000"/>
                    <a:pt x="0" y="18000"/>
                  </a:cubicBezTo>
                  <a:cubicBezTo>
                    <a:pt x="0" y="19800"/>
                    <a:pt x="1350" y="21600"/>
                    <a:pt x="2700" y="21600"/>
                  </a:cubicBezTo>
                  <a:cubicBezTo>
                    <a:pt x="18900" y="21600"/>
                    <a:pt x="18900" y="21600"/>
                    <a:pt x="18900" y="21600"/>
                  </a:cubicBezTo>
                  <a:cubicBezTo>
                    <a:pt x="20250" y="21600"/>
                    <a:pt x="21600" y="19800"/>
                    <a:pt x="21600" y="18000"/>
                  </a:cubicBezTo>
                  <a:cubicBezTo>
                    <a:pt x="21600" y="3600"/>
                    <a:pt x="21600" y="3600"/>
                    <a:pt x="21600" y="3600"/>
                  </a:cubicBezTo>
                  <a:cubicBezTo>
                    <a:pt x="21600" y="1800"/>
                    <a:pt x="20250" y="0"/>
                    <a:pt x="18900" y="0"/>
                  </a:cubicBezTo>
                  <a:close/>
                  <a:moveTo>
                    <a:pt x="20250" y="18000"/>
                  </a:moveTo>
                  <a:cubicBezTo>
                    <a:pt x="20250" y="18900"/>
                    <a:pt x="19575" y="19800"/>
                    <a:pt x="18900" y="19800"/>
                  </a:cubicBezTo>
                  <a:cubicBezTo>
                    <a:pt x="2700" y="19800"/>
                    <a:pt x="2700" y="19800"/>
                    <a:pt x="2700" y="19800"/>
                  </a:cubicBezTo>
                  <a:cubicBezTo>
                    <a:pt x="2025" y="19800"/>
                    <a:pt x="1350" y="18900"/>
                    <a:pt x="1350" y="18000"/>
                  </a:cubicBezTo>
                  <a:cubicBezTo>
                    <a:pt x="1350" y="9000"/>
                    <a:pt x="1350" y="9000"/>
                    <a:pt x="1350" y="9000"/>
                  </a:cubicBezTo>
                  <a:cubicBezTo>
                    <a:pt x="20250" y="9000"/>
                    <a:pt x="20250" y="9000"/>
                    <a:pt x="20250" y="9000"/>
                  </a:cubicBezTo>
                  <a:lnTo>
                    <a:pt x="20250" y="18000"/>
                  </a:lnTo>
                  <a:close/>
                  <a:moveTo>
                    <a:pt x="20250" y="5400"/>
                  </a:moveTo>
                  <a:cubicBezTo>
                    <a:pt x="1350" y="5400"/>
                    <a:pt x="1350" y="5400"/>
                    <a:pt x="1350" y="5400"/>
                  </a:cubicBezTo>
                  <a:cubicBezTo>
                    <a:pt x="1350" y="3600"/>
                    <a:pt x="1350" y="3600"/>
                    <a:pt x="1350" y="3600"/>
                  </a:cubicBezTo>
                  <a:cubicBezTo>
                    <a:pt x="1350" y="2700"/>
                    <a:pt x="2025" y="1800"/>
                    <a:pt x="2700" y="1800"/>
                  </a:cubicBezTo>
                  <a:cubicBezTo>
                    <a:pt x="18900" y="1800"/>
                    <a:pt x="18900" y="1800"/>
                    <a:pt x="18900" y="1800"/>
                  </a:cubicBezTo>
                  <a:cubicBezTo>
                    <a:pt x="19575" y="1800"/>
                    <a:pt x="20250" y="2700"/>
                    <a:pt x="20250" y="3600"/>
                  </a:cubicBezTo>
                  <a:lnTo>
                    <a:pt x="20250" y="5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0" name="Rectangle 149"/>
            <p:cNvSpPr/>
            <p:nvPr/>
          </p:nvSpPr>
          <p:spPr>
            <a:xfrm>
              <a:off x="108986" y="326964"/>
              <a:ext cx="326969" cy="5162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1" name="Rectangle 150"/>
            <p:cNvSpPr/>
            <p:nvPr/>
          </p:nvSpPr>
          <p:spPr>
            <a:xfrm>
              <a:off x="108986" y="435954"/>
              <a:ext cx="108991" cy="51629"/>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2" name="Rectangle 151"/>
            <p:cNvSpPr/>
            <p:nvPr/>
          </p:nvSpPr>
          <p:spPr>
            <a:xfrm>
              <a:off x="596569" y="326964"/>
              <a:ext cx="166353" cy="108991"/>
            </a:xfrm>
            <a:prstGeom prst="rect">
              <a:avLst/>
            </a:pr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70" name="Group 321"/>
          <p:cNvGrpSpPr/>
          <p:nvPr/>
        </p:nvGrpSpPr>
        <p:grpSpPr>
          <a:xfrm>
            <a:off x="4823071" y="7651136"/>
            <a:ext cx="584669" cy="584669"/>
            <a:chOff x="0" y="0"/>
            <a:chExt cx="584667" cy="584667"/>
          </a:xfrm>
        </p:grpSpPr>
        <p:sp>
          <p:nvSpPr>
            <p:cNvPr id="1764" name="Freeform 404"/>
            <p:cNvSpPr/>
            <p:nvPr/>
          </p:nvSpPr>
          <p:spPr>
            <a:xfrm>
              <a:off x="0" y="0"/>
              <a:ext cx="147136" cy="143265"/>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5" name="Freeform 405"/>
            <p:cNvSpPr/>
            <p:nvPr/>
          </p:nvSpPr>
          <p:spPr>
            <a:xfrm>
              <a:off x="0" y="216830"/>
              <a:ext cx="147136" cy="147137"/>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6" name="Freeform 407"/>
            <p:cNvSpPr/>
            <p:nvPr/>
          </p:nvSpPr>
          <p:spPr>
            <a:xfrm>
              <a:off x="0" y="437532"/>
              <a:ext cx="147136" cy="147136"/>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7" name="Freeform 408"/>
            <p:cNvSpPr/>
            <p:nvPr/>
          </p:nvSpPr>
          <p:spPr>
            <a:xfrm>
              <a:off x="220701" y="0"/>
              <a:ext cx="363967" cy="143265"/>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080" y="0"/>
                    <a:pt x="1080" y="0"/>
                    <a:pt x="1080" y="0"/>
                  </a:cubicBezTo>
                  <a:cubicBezTo>
                    <a:pt x="540" y="0"/>
                    <a:pt x="0" y="1350"/>
                    <a:pt x="0" y="2700"/>
                  </a:cubicBezTo>
                  <a:cubicBezTo>
                    <a:pt x="0" y="18900"/>
                    <a:pt x="0" y="18900"/>
                    <a:pt x="0" y="18900"/>
                  </a:cubicBezTo>
                  <a:cubicBezTo>
                    <a:pt x="0" y="20250"/>
                    <a:pt x="540" y="21600"/>
                    <a:pt x="1080" y="21600"/>
                  </a:cubicBezTo>
                  <a:cubicBezTo>
                    <a:pt x="20520" y="21600"/>
                    <a:pt x="20520" y="21600"/>
                    <a:pt x="20520" y="21600"/>
                  </a:cubicBezTo>
                  <a:cubicBezTo>
                    <a:pt x="21060" y="21600"/>
                    <a:pt x="21600" y="20250"/>
                    <a:pt x="21600" y="18900"/>
                  </a:cubicBezTo>
                  <a:cubicBezTo>
                    <a:pt x="21600" y="2700"/>
                    <a:pt x="21600" y="2700"/>
                    <a:pt x="21600" y="2700"/>
                  </a:cubicBezTo>
                  <a:cubicBezTo>
                    <a:pt x="21600" y="1350"/>
                    <a:pt x="21060" y="0"/>
                    <a:pt x="205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8" name="Freeform 409"/>
            <p:cNvSpPr/>
            <p:nvPr/>
          </p:nvSpPr>
          <p:spPr>
            <a:xfrm>
              <a:off x="220701" y="216830"/>
              <a:ext cx="363967" cy="14713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080" y="0"/>
                    <a:pt x="1080" y="0"/>
                    <a:pt x="1080" y="0"/>
                  </a:cubicBezTo>
                  <a:cubicBezTo>
                    <a:pt x="540" y="0"/>
                    <a:pt x="0" y="1350"/>
                    <a:pt x="0" y="2700"/>
                  </a:cubicBezTo>
                  <a:cubicBezTo>
                    <a:pt x="0" y="18900"/>
                    <a:pt x="0" y="18900"/>
                    <a:pt x="0" y="18900"/>
                  </a:cubicBezTo>
                  <a:cubicBezTo>
                    <a:pt x="0" y="20250"/>
                    <a:pt x="540" y="21600"/>
                    <a:pt x="1080" y="21600"/>
                  </a:cubicBezTo>
                  <a:cubicBezTo>
                    <a:pt x="20520" y="21600"/>
                    <a:pt x="20520" y="21600"/>
                    <a:pt x="20520" y="21600"/>
                  </a:cubicBezTo>
                  <a:cubicBezTo>
                    <a:pt x="21060" y="21600"/>
                    <a:pt x="21600" y="20250"/>
                    <a:pt x="21600" y="18900"/>
                  </a:cubicBezTo>
                  <a:cubicBezTo>
                    <a:pt x="21600" y="2700"/>
                    <a:pt x="21600" y="2700"/>
                    <a:pt x="21600" y="2700"/>
                  </a:cubicBezTo>
                  <a:cubicBezTo>
                    <a:pt x="21600" y="1350"/>
                    <a:pt x="21060" y="0"/>
                    <a:pt x="205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69" name="Freeform 410"/>
            <p:cNvSpPr/>
            <p:nvPr/>
          </p:nvSpPr>
          <p:spPr>
            <a:xfrm>
              <a:off x="220701" y="437532"/>
              <a:ext cx="363967" cy="147136"/>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080" y="0"/>
                    <a:pt x="1080" y="0"/>
                    <a:pt x="1080" y="0"/>
                  </a:cubicBezTo>
                  <a:cubicBezTo>
                    <a:pt x="540" y="0"/>
                    <a:pt x="0" y="1350"/>
                    <a:pt x="0" y="2700"/>
                  </a:cubicBezTo>
                  <a:cubicBezTo>
                    <a:pt x="0" y="18900"/>
                    <a:pt x="0" y="18900"/>
                    <a:pt x="0" y="18900"/>
                  </a:cubicBezTo>
                  <a:cubicBezTo>
                    <a:pt x="0" y="20250"/>
                    <a:pt x="540" y="21600"/>
                    <a:pt x="1080" y="21600"/>
                  </a:cubicBezTo>
                  <a:cubicBezTo>
                    <a:pt x="20520" y="21600"/>
                    <a:pt x="20520" y="21600"/>
                    <a:pt x="20520" y="21600"/>
                  </a:cubicBezTo>
                  <a:cubicBezTo>
                    <a:pt x="21060" y="21600"/>
                    <a:pt x="21600" y="20250"/>
                    <a:pt x="21600" y="18900"/>
                  </a:cubicBezTo>
                  <a:cubicBezTo>
                    <a:pt x="21600" y="2700"/>
                    <a:pt x="21600" y="2700"/>
                    <a:pt x="21600" y="2700"/>
                  </a:cubicBezTo>
                  <a:cubicBezTo>
                    <a:pt x="21600" y="1350"/>
                    <a:pt x="21060" y="0"/>
                    <a:pt x="2052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71" name="Freeform 60"/>
          <p:cNvSpPr/>
          <p:nvPr/>
        </p:nvSpPr>
        <p:spPr>
          <a:xfrm>
            <a:off x="4738344" y="9139128"/>
            <a:ext cx="786078" cy="786078"/>
          </a:xfrm>
          <a:custGeom>
            <a:avLst/>
            <a:gdLst/>
            <a:ahLst/>
            <a:cxnLst>
              <a:cxn ang="0">
                <a:pos x="wd2" y="hd2"/>
              </a:cxn>
              <a:cxn ang="5400000">
                <a:pos x="wd2" y="hd2"/>
              </a:cxn>
              <a:cxn ang="10800000">
                <a:pos x="wd2" y="hd2"/>
              </a:cxn>
              <a:cxn ang="16200000">
                <a:pos x="wd2" y="hd2"/>
              </a:cxn>
            </a:cxnLst>
            <a:rect l="0" t="0" r="r" b="b"/>
            <a:pathLst>
              <a:path w="20756" h="20756" extrusionOk="0">
                <a:moveTo>
                  <a:pt x="17719" y="8775"/>
                </a:moveTo>
                <a:cubicBezTo>
                  <a:pt x="11306" y="15525"/>
                  <a:pt x="11306" y="15525"/>
                  <a:pt x="11306" y="15525"/>
                </a:cubicBezTo>
                <a:cubicBezTo>
                  <a:pt x="9618" y="17213"/>
                  <a:pt x="6918" y="17213"/>
                  <a:pt x="5231" y="15525"/>
                </a:cubicBezTo>
                <a:cubicBezTo>
                  <a:pt x="3543" y="13838"/>
                  <a:pt x="3543" y="11138"/>
                  <a:pt x="5231" y="9450"/>
                </a:cubicBezTo>
                <a:cubicBezTo>
                  <a:pt x="11981" y="3037"/>
                  <a:pt x="11981" y="3037"/>
                  <a:pt x="11981" y="3037"/>
                </a:cubicBezTo>
                <a:cubicBezTo>
                  <a:pt x="8944" y="0"/>
                  <a:pt x="8944" y="0"/>
                  <a:pt x="8944" y="0"/>
                </a:cubicBezTo>
                <a:cubicBezTo>
                  <a:pt x="2531" y="6750"/>
                  <a:pt x="2531" y="6750"/>
                  <a:pt x="2531" y="6750"/>
                </a:cubicBezTo>
                <a:cubicBezTo>
                  <a:pt x="-844" y="9788"/>
                  <a:pt x="-844" y="15188"/>
                  <a:pt x="2531" y="18225"/>
                </a:cubicBezTo>
                <a:cubicBezTo>
                  <a:pt x="5568" y="21600"/>
                  <a:pt x="10969" y="21600"/>
                  <a:pt x="14006" y="18225"/>
                </a:cubicBezTo>
                <a:cubicBezTo>
                  <a:pt x="20756" y="11813"/>
                  <a:pt x="20756" y="11813"/>
                  <a:pt x="20756" y="11813"/>
                </a:cubicBezTo>
                <a:lnTo>
                  <a:pt x="17719" y="8775"/>
                </a:lnTo>
                <a:close/>
                <a:moveTo>
                  <a:pt x="8944" y="1350"/>
                </a:moveTo>
                <a:cubicBezTo>
                  <a:pt x="10293" y="3037"/>
                  <a:pt x="10293" y="3037"/>
                  <a:pt x="10293" y="3037"/>
                </a:cubicBezTo>
                <a:cubicBezTo>
                  <a:pt x="8268" y="5063"/>
                  <a:pt x="8268" y="5063"/>
                  <a:pt x="8268" y="5063"/>
                </a:cubicBezTo>
                <a:cubicBezTo>
                  <a:pt x="6918" y="3712"/>
                  <a:pt x="6918" y="3712"/>
                  <a:pt x="6918" y="3712"/>
                </a:cubicBezTo>
                <a:lnTo>
                  <a:pt x="8944" y="1350"/>
                </a:lnTo>
                <a:close/>
                <a:moveTo>
                  <a:pt x="15694" y="12488"/>
                </a:moveTo>
                <a:cubicBezTo>
                  <a:pt x="17719" y="10463"/>
                  <a:pt x="17719" y="10463"/>
                  <a:pt x="17719" y="10463"/>
                </a:cubicBezTo>
                <a:cubicBezTo>
                  <a:pt x="19406" y="11813"/>
                  <a:pt x="19406" y="11813"/>
                  <a:pt x="19406" y="11813"/>
                </a:cubicBezTo>
                <a:cubicBezTo>
                  <a:pt x="17044" y="13838"/>
                  <a:pt x="17044" y="13838"/>
                  <a:pt x="17044" y="13838"/>
                </a:cubicBezTo>
                <a:lnTo>
                  <a:pt x="15694" y="12488"/>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772" name="Freeform 71"/>
          <p:cNvSpPr/>
          <p:nvPr/>
        </p:nvSpPr>
        <p:spPr>
          <a:xfrm>
            <a:off x="10844803" y="9131823"/>
            <a:ext cx="772390" cy="832646"/>
          </a:xfrm>
          <a:custGeom>
            <a:avLst/>
            <a:gdLst/>
            <a:ahLst/>
            <a:cxnLst>
              <a:cxn ang="0">
                <a:pos x="wd2" y="hd2"/>
              </a:cxn>
              <a:cxn ang="5400000">
                <a:pos x="wd2" y="hd2"/>
              </a:cxn>
              <a:cxn ang="10800000">
                <a:pos x="wd2" y="hd2"/>
              </a:cxn>
              <a:cxn ang="16200000">
                <a:pos x="wd2" y="hd2"/>
              </a:cxn>
            </a:cxnLst>
            <a:rect l="0" t="0" r="r" b="b"/>
            <a:pathLst>
              <a:path w="21600" h="21600" extrusionOk="0">
                <a:moveTo>
                  <a:pt x="20160" y="5400"/>
                </a:moveTo>
                <a:cubicBezTo>
                  <a:pt x="8640" y="5400"/>
                  <a:pt x="8640" y="5400"/>
                  <a:pt x="8640" y="5400"/>
                </a:cubicBezTo>
                <a:cubicBezTo>
                  <a:pt x="8640" y="4050"/>
                  <a:pt x="8640" y="4050"/>
                  <a:pt x="8640" y="4050"/>
                </a:cubicBezTo>
                <a:cubicBezTo>
                  <a:pt x="10800" y="4050"/>
                  <a:pt x="10800" y="4050"/>
                  <a:pt x="10800" y="4050"/>
                </a:cubicBezTo>
                <a:cubicBezTo>
                  <a:pt x="11880" y="4050"/>
                  <a:pt x="12960" y="3038"/>
                  <a:pt x="12960" y="2025"/>
                </a:cubicBezTo>
                <a:cubicBezTo>
                  <a:pt x="12960" y="1012"/>
                  <a:pt x="11880" y="0"/>
                  <a:pt x="10800" y="0"/>
                </a:cubicBezTo>
                <a:cubicBezTo>
                  <a:pt x="7200" y="0"/>
                  <a:pt x="7200" y="0"/>
                  <a:pt x="7200" y="0"/>
                </a:cubicBezTo>
                <a:cubicBezTo>
                  <a:pt x="6480" y="0"/>
                  <a:pt x="5760" y="675"/>
                  <a:pt x="5760" y="1350"/>
                </a:cubicBezTo>
                <a:cubicBezTo>
                  <a:pt x="5760" y="5400"/>
                  <a:pt x="5760" y="5400"/>
                  <a:pt x="5760" y="5400"/>
                </a:cubicBezTo>
                <a:cubicBezTo>
                  <a:pt x="1440" y="5400"/>
                  <a:pt x="1440" y="5400"/>
                  <a:pt x="1440" y="5400"/>
                </a:cubicBezTo>
                <a:cubicBezTo>
                  <a:pt x="720" y="5400"/>
                  <a:pt x="0" y="6075"/>
                  <a:pt x="0" y="6750"/>
                </a:cubicBezTo>
                <a:cubicBezTo>
                  <a:pt x="0" y="14850"/>
                  <a:pt x="0" y="14850"/>
                  <a:pt x="0" y="14850"/>
                </a:cubicBezTo>
                <a:cubicBezTo>
                  <a:pt x="0" y="15525"/>
                  <a:pt x="720" y="16200"/>
                  <a:pt x="1440" y="16200"/>
                </a:cubicBezTo>
                <a:cubicBezTo>
                  <a:pt x="8640" y="16200"/>
                  <a:pt x="8640" y="16200"/>
                  <a:pt x="8640" y="16200"/>
                </a:cubicBezTo>
                <a:cubicBezTo>
                  <a:pt x="8640" y="21600"/>
                  <a:pt x="8640" y="21600"/>
                  <a:pt x="8640" y="21600"/>
                </a:cubicBezTo>
                <a:cubicBezTo>
                  <a:pt x="14400" y="21600"/>
                  <a:pt x="14400" y="21600"/>
                  <a:pt x="14400" y="21600"/>
                </a:cubicBezTo>
                <a:cubicBezTo>
                  <a:pt x="14400" y="16200"/>
                  <a:pt x="14400" y="16200"/>
                  <a:pt x="14400" y="16200"/>
                </a:cubicBezTo>
                <a:cubicBezTo>
                  <a:pt x="20160" y="16200"/>
                  <a:pt x="20160" y="16200"/>
                  <a:pt x="20160" y="16200"/>
                </a:cubicBezTo>
                <a:cubicBezTo>
                  <a:pt x="20880" y="16200"/>
                  <a:pt x="21600" y="15525"/>
                  <a:pt x="21600" y="14850"/>
                </a:cubicBezTo>
                <a:cubicBezTo>
                  <a:pt x="21600" y="6750"/>
                  <a:pt x="21600" y="6750"/>
                  <a:pt x="21600" y="6750"/>
                </a:cubicBezTo>
                <a:cubicBezTo>
                  <a:pt x="21600" y="6075"/>
                  <a:pt x="20880" y="5400"/>
                  <a:pt x="20160" y="5400"/>
                </a:cubicBezTo>
                <a:close/>
                <a:moveTo>
                  <a:pt x="11520" y="20250"/>
                </a:moveTo>
                <a:cubicBezTo>
                  <a:pt x="10080" y="20250"/>
                  <a:pt x="10080" y="20250"/>
                  <a:pt x="10080" y="20250"/>
                </a:cubicBezTo>
                <a:cubicBezTo>
                  <a:pt x="10080" y="16200"/>
                  <a:pt x="10080" y="16200"/>
                  <a:pt x="10080" y="16200"/>
                </a:cubicBezTo>
                <a:cubicBezTo>
                  <a:pt x="11520" y="16200"/>
                  <a:pt x="11520" y="16200"/>
                  <a:pt x="11520" y="16200"/>
                </a:cubicBezTo>
                <a:lnTo>
                  <a:pt x="11520" y="20250"/>
                </a:lnTo>
                <a:close/>
                <a:moveTo>
                  <a:pt x="20160" y="14850"/>
                </a:moveTo>
                <a:cubicBezTo>
                  <a:pt x="1440" y="14850"/>
                  <a:pt x="1440" y="14850"/>
                  <a:pt x="1440" y="14850"/>
                </a:cubicBezTo>
                <a:cubicBezTo>
                  <a:pt x="1440" y="6750"/>
                  <a:pt x="1440" y="6750"/>
                  <a:pt x="1440" y="6750"/>
                </a:cubicBezTo>
                <a:cubicBezTo>
                  <a:pt x="5760" y="6750"/>
                  <a:pt x="5760" y="6750"/>
                  <a:pt x="5760" y="6750"/>
                </a:cubicBezTo>
                <a:cubicBezTo>
                  <a:pt x="5760" y="10800"/>
                  <a:pt x="5760" y="10800"/>
                  <a:pt x="5760" y="10800"/>
                </a:cubicBezTo>
                <a:cubicBezTo>
                  <a:pt x="5760" y="11475"/>
                  <a:pt x="6480" y="12150"/>
                  <a:pt x="7200" y="12150"/>
                </a:cubicBezTo>
                <a:cubicBezTo>
                  <a:pt x="7920" y="12150"/>
                  <a:pt x="8640" y="11475"/>
                  <a:pt x="8640" y="10800"/>
                </a:cubicBezTo>
                <a:cubicBezTo>
                  <a:pt x="8640" y="6750"/>
                  <a:pt x="8640" y="6750"/>
                  <a:pt x="8640" y="6750"/>
                </a:cubicBezTo>
                <a:cubicBezTo>
                  <a:pt x="20160" y="6750"/>
                  <a:pt x="20160" y="6750"/>
                  <a:pt x="20160" y="6750"/>
                </a:cubicBezTo>
                <a:lnTo>
                  <a:pt x="20160" y="14850"/>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773" name="Freeform 170"/>
          <p:cNvSpPr/>
          <p:nvPr/>
        </p:nvSpPr>
        <p:spPr>
          <a:xfrm>
            <a:off x="15192877" y="10789684"/>
            <a:ext cx="735403" cy="735403"/>
          </a:xfrm>
          <a:custGeom>
            <a:avLst/>
            <a:gdLst/>
            <a:ahLst/>
            <a:cxnLst>
              <a:cxn ang="0">
                <a:pos x="wd2" y="hd2"/>
              </a:cxn>
              <a:cxn ang="5400000">
                <a:pos x="wd2" y="hd2"/>
              </a:cxn>
              <a:cxn ang="10800000">
                <a:pos x="wd2" y="hd2"/>
              </a:cxn>
              <a:cxn ang="16200000">
                <a:pos x="wd2" y="hd2"/>
              </a:cxn>
            </a:cxnLst>
            <a:rect l="0" t="0" r="r" b="b"/>
            <a:pathLst>
              <a:path w="21600" h="21600" extrusionOk="0">
                <a:moveTo>
                  <a:pt x="18900" y="5737"/>
                </a:moveTo>
                <a:cubicBezTo>
                  <a:pt x="18900" y="5400"/>
                  <a:pt x="18900" y="5400"/>
                  <a:pt x="18900" y="5400"/>
                </a:cubicBezTo>
                <a:cubicBezTo>
                  <a:pt x="18900" y="3375"/>
                  <a:pt x="17213" y="1687"/>
                  <a:pt x="15187" y="1350"/>
                </a:cubicBezTo>
                <a:cubicBezTo>
                  <a:pt x="14513" y="675"/>
                  <a:pt x="13500" y="0"/>
                  <a:pt x="12150" y="0"/>
                </a:cubicBezTo>
                <a:cubicBezTo>
                  <a:pt x="10800" y="0"/>
                  <a:pt x="9450" y="675"/>
                  <a:pt x="8775" y="2025"/>
                </a:cubicBezTo>
                <a:cubicBezTo>
                  <a:pt x="8100" y="1687"/>
                  <a:pt x="7425" y="1350"/>
                  <a:pt x="6750" y="1350"/>
                </a:cubicBezTo>
                <a:cubicBezTo>
                  <a:pt x="4387" y="1350"/>
                  <a:pt x="2700" y="3037"/>
                  <a:pt x="2700" y="5400"/>
                </a:cubicBezTo>
                <a:cubicBezTo>
                  <a:pt x="2700" y="5400"/>
                  <a:pt x="2700" y="5400"/>
                  <a:pt x="2700" y="5737"/>
                </a:cubicBezTo>
                <a:cubicBezTo>
                  <a:pt x="1012" y="6075"/>
                  <a:pt x="0" y="7763"/>
                  <a:pt x="0" y="9450"/>
                </a:cubicBezTo>
                <a:cubicBezTo>
                  <a:pt x="0" y="11813"/>
                  <a:pt x="1687" y="13500"/>
                  <a:pt x="4050" y="13500"/>
                </a:cubicBezTo>
                <a:cubicBezTo>
                  <a:pt x="4725" y="13500"/>
                  <a:pt x="5400" y="13162"/>
                  <a:pt x="6075" y="12825"/>
                </a:cubicBezTo>
                <a:cubicBezTo>
                  <a:pt x="6750" y="13162"/>
                  <a:pt x="7425" y="13500"/>
                  <a:pt x="8100" y="13500"/>
                </a:cubicBezTo>
                <a:cubicBezTo>
                  <a:pt x="8437" y="13500"/>
                  <a:pt x="9113" y="13500"/>
                  <a:pt x="9450" y="13162"/>
                </a:cubicBezTo>
                <a:cubicBezTo>
                  <a:pt x="9450" y="20250"/>
                  <a:pt x="9450" y="20250"/>
                  <a:pt x="9450" y="20250"/>
                </a:cubicBezTo>
                <a:cubicBezTo>
                  <a:pt x="8100" y="20250"/>
                  <a:pt x="8100" y="20250"/>
                  <a:pt x="8100" y="20250"/>
                </a:cubicBezTo>
                <a:cubicBezTo>
                  <a:pt x="8100" y="21600"/>
                  <a:pt x="8100" y="21600"/>
                  <a:pt x="8100" y="21600"/>
                </a:cubicBezTo>
                <a:cubicBezTo>
                  <a:pt x="13500" y="21600"/>
                  <a:pt x="13500" y="21600"/>
                  <a:pt x="13500" y="21600"/>
                </a:cubicBezTo>
                <a:cubicBezTo>
                  <a:pt x="13500" y="20250"/>
                  <a:pt x="13500" y="20250"/>
                  <a:pt x="13500" y="20250"/>
                </a:cubicBezTo>
                <a:cubicBezTo>
                  <a:pt x="12150" y="20250"/>
                  <a:pt x="12150" y="20250"/>
                  <a:pt x="12150" y="20250"/>
                </a:cubicBezTo>
                <a:cubicBezTo>
                  <a:pt x="12150" y="13500"/>
                  <a:pt x="12150" y="13500"/>
                  <a:pt x="12150" y="13500"/>
                </a:cubicBezTo>
                <a:cubicBezTo>
                  <a:pt x="12487" y="13500"/>
                  <a:pt x="12487" y="13500"/>
                  <a:pt x="12825" y="13500"/>
                </a:cubicBezTo>
                <a:cubicBezTo>
                  <a:pt x="13162" y="13500"/>
                  <a:pt x="13162" y="13500"/>
                  <a:pt x="13500" y="13500"/>
                </a:cubicBezTo>
                <a:cubicBezTo>
                  <a:pt x="14175" y="13500"/>
                  <a:pt x="14850" y="13162"/>
                  <a:pt x="15525" y="12825"/>
                </a:cubicBezTo>
                <a:cubicBezTo>
                  <a:pt x="16200" y="13162"/>
                  <a:pt x="16875" y="13500"/>
                  <a:pt x="17550" y="13500"/>
                </a:cubicBezTo>
                <a:cubicBezTo>
                  <a:pt x="19913" y="13500"/>
                  <a:pt x="21600" y="11813"/>
                  <a:pt x="21600" y="9450"/>
                </a:cubicBezTo>
                <a:cubicBezTo>
                  <a:pt x="21600" y="7763"/>
                  <a:pt x="20588" y="6075"/>
                  <a:pt x="18900" y="5737"/>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77" name="Group 331"/>
          <p:cNvGrpSpPr/>
          <p:nvPr/>
        </p:nvGrpSpPr>
        <p:grpSpPr>
          <a:xfrm>
            <a:off x="21180378" y="9148119"/>
            <a:ext cx="549209" cy="800049"/>
            <a:chOff x="0" y="0"/>
            <a:chExt cx="549207" cy="800048"/>
          </a:xfrm>
        </p:grpSpPr>
        <p:sp>
          <p:nvSpPr>
            <p:cNvPr id="1774" name="Freeform 98"/>
            <p:cNvSpPr/>
            <p:nvPr/>
          </p:nvSpPr>
          <p:spPr>
            <a:xfrm>
              <a:off x="0" y="-1"/>
              <a:ext cx="549208" cy="800050"/>
            </a:xfrm>
            <a:custGeom>
              <a:avLst/>
              <a:gdLst/>
              <a:ahLst/>
              <a:cxnLst>
                <a:cxn ang="0">
                  <a:pos x="wd2" y="hd2"/>
                </a:cxn>
                <a:cxn ang="5400000">
                  <a:pos x="wd2" y="hd2"/>
                </a:cxn>
                <a:cxn ang="10800000">
                  <a:pos x="wd2" y="hd2"/>
                </a:cxn>
                <a:cxn ang="16200000">
                  <a:pos x="wd2" y="hd2"/>
                </a:cxn>
              </a:cxnLst>
              <a:rect l="0" t="0" r="r" b="b"/>
              <a:pathLst>
                <a:path w="21600" h="21600" extrusionOk="0">
                  <a:moveTo>
                    <a:pt x="18655" y="0"/>
                  </a:moveTo>
                  <a:cubicBezTo>
                    <a:pt x="2945" y="0"/>
                    <a:pt x="2945" y="0"/>
                    <a:pt x="2945" y="0"/>
                  </a:cubicBezTo>
                  <a:cubicBezTo>
                    <a:pt x="1227" y="0"/>
                    <a:pt x="0" y="844"/>
                    <a:pt x="0" y="2025"/>
                  </a:cubicBezTo>
                  <a:cubicBezTo>
                    <a:pt x="0" y="19575"/>
                    <a:pt x="0" y="19575"/>
                    <a:pt x="0" y="19575"/>
                  </a:cubicBezTo>
                  <a:cubicBezTo>
                    <a:pt x="0" y="20756"/>
                    <a:pt x="1227" y="21600"/>
                    <a:pt x="2945" y="21600"/>
                  </a:cubicBezTo>
                  <a:cubicBezTo>
                    <a:pt x="18655" y="21600"/>
                    <a:pt x="18655" y="21600"/>
                    <a:pt x="18655" y="21600"/>
                  </a:cubicBezTo>
                  <a:cubicBezTo>
                    <a:pt x="20373" y="21600"/>
                    <a:pt x="21600" y="20756"/>
                    <a:pt x="21600" y="19575"/>
                  </a:cubicBezTo>
                  <a:cubicBezTo>
                    <a:pt x="21600" y="2025"/>
                    <a:pt x="21600" y="2025"/>
                    <a:pt x="21600" y="2025"/>
                  </a:cubicBezTo>
                  <a:cubicBezTo>
                    <a:pt x="21600" y="844"/>
                    <a:pt x="20373" y="0"/>
                    <a:pt x="18655" y="0"/>
                  </a:cubicBezTo>
                  <a:close/>
                  <a:moveTo>
                    <a:pt x="19636" y="19575"/>
                  </a:moveTo>
                  <a:cubicBezTo>
                    <a:pt x="19636" y="19913"/>
                    <a:pt x="19145" y="20250"/>
                    <a:pt x="18655" y="20250"/>
                  </a:cubicBezTo>
                  <a:cubicBezTo>
                    <a:pt x="2945" y="20250"/>
                    <a:pt x="2945" y="20250"/>
                    <a:pt x="2945" y="20250"/>
                  </a:cubicBezTo>
                  <a:cubicBezTo>
                    <a:pt x="2455" y="20250"/>
                    <a:pt x="1964" y="19913"/>
                    <a:pt x="1964" y="19575"/>
                  </a:cubicBezTo>
                  <a:cubicBezTo>
                    <a:pt x="1964" y="18225"/>
                    <a:pt x="1964" y="18225"/>
                    <a:pt x="1964" y="18225"/>
                  </a:cubicBezTo>
                  <a:cubicBezTo>
                    <a:pt x="19636" y="18225"/>
                    <a:pt x="19636" y="18225"/>
                    <a:pt x="19636" y="18225"/>
                  </a:cubicBezTo>
                  <a:lnTo>
                    <a:pt x="19636" y="19575"/>
                  </a:lnTo>
                  <a:close/>
                  <a:moveTo>
                    <a:pt x="19636" y="17550"/>
                  </a:moveTo>
                  <a:cubicBezTo>
                    <a:pt x="1964" y="17550"/>
                    <a:pt x="1964" y="17550"/>
                    <a:pt x="1964" y="17550"/>
                  </a:cubicBezTo>
                  <a:cubicBezTo>
                    <a:pt x="1964" y="4050"/>
                    <a:pt x="1964" y="4050"/>
                    <a:pt x="1964" y="4050"/>
                  </a:cubicBezTo>
                  <a:cubicBezTo>
                    <a:pt x="19636" y="4050"/>
                    <a:pt x="19636" y="4050"/>
                    <a:pt x="19636" y="4050"/>
                  </a:cubicBezTo>
                  <a:lnTo>
                    <a:pt x="19636" y="17550"/>
                  </a:lnTo>
                  <a:close/>
                  <a:moveTo>
                    <a:pt x="19636" y="3375"/>
                  </a:moveTo>
                  <a:cubicBezTo>
                    <a:pt x="1964" y="3375"/>
                    <a:pt x="1964" y="3375"/>
                    <a:pt x="1964" y="3375"/>
                  </a:cubicBezTo>
                  <a:cubicBezTo>
                    <a:pt x="1964" y="2025"/>
                    <a:pt x="1964" y="2025"/>
                    <a:pt x="1964" y="2025"/>
                  </a:cubicBezTo>
                  <a:cubicBezTo>
                    <a:pt x="1964" y="1687"/>
                    <a:pt x="2455" y="1350"/>
                    <a:pt x="2945" y="1350"/>
                  </a:cubicBezTo>
                  <a:cubicBezTo>
                    <a:pt x="18655" y="1350"/>
                    <a:pt x="18655" y="1350"/>
                    <a:pt x="18655" y="1350"/>
                  </a:cubicBezTo>
                  <a:cubicBezTo>
                    <a:pt x="19145" y="1350"/>
                    <a:pt x="19636" y="1687"/>
                    <a:pt x="19636" y="2025"/>
                  </a:cubicBezTo>
                  <a:lnTo>
                    <a:pt x="19636" y="3375"/>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75" name="Freeform 99"/>
            <p:cNvSpPr/>
            <p:nvPr/>
          </p:nvSpPr>
          <p:spPr>
            <a:xfrm>
              <a:off x="224433" y="73932"/>
              <a:ext cx="100338" cy="2640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0250" y="21600"/>
                    <a:pt x="18900" y="21600"/>
                  </a:cubicBezTo>
                  <a:cubicBezTo>
                    <a:pt x="2700" y="21600"/>
                    <a:pt x="2700" y="21600"/>
                    <a:pt x="2700" y="21600"/>
                  </a:cubicBezTo>
                  <a:cubicBezTo>
                    <a:pt x="1350" y="21600"/>
                    <a:pt x="0" y="16200"/>
                    <a:pt x="0" y="10800"/>
                  </a:cubicBezTo>
                  <a:cubicBezTo>
                    <a:pt x="0" y="10800"/>
                    <a:pt x="0" y="10800"/>
                    <a:pt x="0" y="10800"/>
                  </a:cubicBezTo>
                  <a:cubicBezTo>
                    <a:pt x="0" y="5400"/>
                    <a:pt x="1350" y="0"/>
                    <a:pt x="2700" y="0"/>
                  </a:cubicBezTo>
                  <a:cubicBezTo>
                    <a:pt x="18900" y="0"/>
                    <a:pt x="18900" y="0"/>
                    <a:pt x="18900" y="0"/>
                  </a:cubicBezTo>
                  <a:cubicBezTo>
                    <a:pt x="20250" y="0"/>
                    <a:pt x="21600" y="5400"/>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76" name="Freeform 100"/>
            <p:cNvSpPr/>
            <p:nvPr/>
          </p:nvSpPr>
          <p:spPr>
            <a:xfrm>
              <a:off x="248198" y="698892"/>
              <a:ext cx="50169" cy="254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900" y="21600"/>
                    <a:pt x="16200" y="21600"/>
                  </a:cubicBezTo>
                  <a:cubicBezTo>
                    <a:pt x="5400" y="21600"/>
                    <a:pt x="5400" y="21600"/>
                    <a:pt x="5400" y="21600"/>
                  </a:cubicBezTo>
                  <a:cubicBezTo>
                    <a:pt x="2700" y="21600"/>
                    <a:pt x="0" y="16200"/>
                    <a:pt x="0" y="10800"/>
                  </a:cubicBezTo>
                  <a:cubicBezTo>
                    <a:pt x="0" y="10800"/>
                    <a:pt x="0" y="10800"/>
                    <a:pt x="0" y="10800"/>
                  </a:cubicBezTo>
                  <a:cubicBezTo>
                    <a:pt x="0" y="5400"/>
                    <a:pt x="2700" y="0"/>
                    <a:pt x="5400" y="0"/>
                  </a:cubicBezTo>
                  <a:cubicBezTo>
                    <a:pt x="16200" y="0"/>
                    <a:pt x="16200" y="0"/>
                    <a:pt x="16200" y="0"/>
                  </a:cubicBezTo>
                  <a:cubicBezTo>
                    <a:pt x="18900" y="0"/>
                    <a:pt x="21600" y="5400"/>
                    <a:pt x="2160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778" name="Freeform 248"/>
          <p:cNvSpPr/>
          <p:nvPr/>
        </p:nvSpPr>
        <p:spPr>
          <a:xfrm>
            <a:off x="10865479" y="12282671"/>
            <a:ext cx="735985" cy="736060"/>
          </a:xfrm>
          <a:custGeom>
            <a:avLst/>
            <a:gdLst/>
            <a:ahLst/>
            <a:cxnLst>
              <a:cxn ang="0">
                <a:pos x="wd2" y="hd2"/>
              </a:cxn>
              <a:cxn ang="5400000">
                <a:pos x="wd2" y="hd2"/>
              </a:cxn>
              <a:cxn ang="10800000">
                <a:pos x="wd2" y="hd2"/>
              </a:cxn>
              <a:cxn ang="16200000">
                <a:pos x="wd2" y="hd2"/>
              </a:cxn>
            </a:cxnLst>
            <a:rect l="0" t="0" r="r" b="b"/>
            <a:pathLst>
              <a:path w="21456" h="21600" extrusionOk="0">
                <a:moveTo>
                  <a:pt x="20744" y="3360"/>
                </a:moveTo>
                <a:cubicBezTo>
                  <a:pt x="18133" y="720"/>
                  <a:pt x="18133" y="720"/>
                  <a:pt x="18133" y="720"/>
                </a:cubicBezTo>
                <a:cubicBezTo>
                  <a:pt x="17421" y="240"/>
                  <a:pt x="16709" y="0"/>
                  <a:pt x="15997" y="0"/>
                </a:cubicBezTo>
                <a:cubicBezTo>
                  <a:pt x="15285" y="0"/>
                  <a:pt x="14572" y="240"/>
                  <a:pt x="14098" y="720"/>
                </a:cubicBezTo>
                <a:cubicBezTo>
                  <a:pt x="3179" y="11520"/>
                  <a:pt x="3179" y="11520"/>
                  <a:pt x="3179" y="11520"/>
                </a:cubicBezTo>
                <a:cubicBezTo>
                  <a:pt x="3179" y="11760"/>
                  <a:pt x="2942" y="12000"/>
                  <a:pt x="2942" y="12240"/>
                </a:cubicBezTo>
                <a:cubicBezTo>
                  <a:pt x="93" y="18960"/>
                  <a:pt x="93" y="18960"/>
                  <a:pt x="93" y="18960"/>
                </a:cubicBezTo>
                <a:cubicBezTo>
                  <a:pt x="-144" y="19680"/>
                  <a:pt x="93" y="20640"/>
                  <a:pt x="568" y="21120"/>
                </a:cubicBezTo>
                <a:cubicBezTo>
                  <a:pt x="805" y="21600"/>
                  <a:pt x="1518" y="21600"/>
                  <a:pt x="1992" y="21600"/>
                </a:cubicBezTo>
                <a:cubicBezTo>
                  <a:pt x="2230" y="21600"/>
                  <a:pt x="2467" y="21600"/>
                  <a:pt x="2704" y="21600"/>
                </a:cubicBezTo>
                <a:cubicBezTo>
                  <a:pt x="9351" y="18720"/>
                  <a:pt x="9351" y="18720"/>
                  <a:pt x="9351" y="18720"/>
                </a:cubicBezTo>
                <a:cubicBezTo>
                  <a:pt x="9588" y="18720"/>
                  <a:pt x="9825" y="18480"/>
                  <a:pt x="10063" y="18480"/>
                </a:cubicBezTo>
                <a:cubicBezTo>
                  <a:pt x="20744" y="7440"/>
                  <a:pt x="20744" y="7440"/>
                  <a:pt x="20744" y="7440"/>
                </a:cubicBezTo>
                <a:cubicBezTo>
                  <a:pt x="21219" y="6960"/>
                  <a:pt x="21456" y="6240"/>
                  <a:pt x="21456" y="5520"/>
                </a:cubicBezTo>
                <a:cubicBezTo>
                  <a:pt x="21456" y="4800"/>
                  <a:pt x="21219" y="4080"/>
                  <a:pt x="20744" y="3360"/>
                </a:cubicBezTo>
                <a:close/>
                <a:moveTo>
                  <a:pt x="1992" y="19680"/>
                </a:moveTo>
                <a:cubicBezTo>
                  <a:pt x="4366" y="13440"/>
                  <a:pt x="4366" y="13440"/>
                  <a:pt x="4366" y="13440"/>
                </a:cubicBezTo>
                <a:cubicBezTo>
                  <a:pt x="6265" y="14400"/>
                  <a:pt x="7214" y="15360"/>
                  <a:pt x="8164" y="17280"/>
                </a:cubicBezTo>
                <a:lnTo>
                  <a:pt x="1992" y="19680"/>
                </a:lnTo>
                <a:close/>
                <a:moveTo>
                  <a:pt x="19320" y="6240"/>
                </a:moveTo>
                <a:cubicBezTo>
                  <a:pt x="9113" y="16560"/>
                  <a:pt x="9113" y="16560"/>
                  <a:pt x="9113" y="16560"/>
                </a:cubicBezTo>
                <a:cubicBezTo>
                  <a:pt x="7926" y="14880"/>
                  <a:pt x="6740" y="13680"/>
                  <a:pt x="4841" y="12720"/>
                </a:cubicBezTo>
                <a:cubicBezTo>
                  <a:pt x="15285" y="2160"/>
                  <a:pt x="15285" y="2160"/>
                  <a:pt x="15285" y="2160"/>
                </a:cubicBezTo>
                <a:cubicBezTo>
                  <a:pt x="15522" y="1920"/>
                  <a:pt x="15759" y="1920"/>
                  <a:pt x="15997" y="1920"/>
                </a:cubicBezTo>
                <a:cubicBezTo>
                  <a:pt x="16234" y="1920"/>
                  <a:pt x="16471" y="1920"/>
                  <a:pt x="16709" y="2160"/>
                </a:cubicBezTo>
                <a:cubicBezTo>
                  <a:pt x="19320" y="4800"/>
                  <a:pt x="19320" y="4800"/>
                  <a:pt x="19320" y="4800"/>
                </a:cubicBezTo>
                <a:cubicBezTo>
                  <a:pt x="19794" y="5280"/>
                  <a:pt x="19794" y="5760"/>
                  <a:pt x="19320" y="6240"/>
                </a:cubicBez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785" name="Group 336"/>
          <p:cNvGrpSpPr/>
          <p:nvPr/>
        </p:nvGrpSpPr>
        <p:grpSpPr>
          <a:xfrm>
            <a:off x="8880213" y="12407021"/>
            <a:ext cx="636465" cy="487353"/>
            <a:chOff x="0" y="0"/>
            <a:chExt cx="636464" cy="487351"/>
          </a:xfrm>
        </p:grpSpPr>
        <p:sp>
          <p:nvSpPr>
            <p:cNvPr id="1779" name="Freeform 86"/>
            <p:cNvSpPr/>
            <p:nvPr/>
          </p:nvSpPr>
          <p:spPr>
            <a:xfrm>
              <a:off x="170935" y="0"/>
              <a:ext cx="465530" cy="98199"/>
            </a:xfrm>
            <a:custGeom>
              <a:avLst/>
              <a:gdLst/>
              <a:ahLst/>
              <a:cxnLst>
                <a:cxn ang="0">
                  <a:pos x="wd2" y="hd2"/>
                </a:cxn>
                <a:cxn ang="5400000">
                  <a:pos x="wd2" y="hd2"/>
                </a:cxn>
                <a:cxn ang="10800000">
                  <a:pos x="wd2" y="hd2"/>
                </a:cxn>
                <a:cxn ang="16200000">
                  <a:pos x="wd2" y="hd2"/>
                </a:cxn>
              </a:cxnLst>
              <a:rect l="0" t="0" r="r" b="b"/>
              <a:pathLst>
                <a:path w="21600" h="21600" extrusionOk="0">
                  <a:moveTo>
                    <a:pt x="1137" y="0"/>
                  </a:moveTo>
                  <a:cubicBezTo>
                    <a:pt x="20463" y="0"/>
                    <a:pt x="20463" y="0"/>
                    <a:pt x="20463" y="0"/>
                  </a:cubicBezTo>
                  <a:cubicBezTo>
                    <a:pt x="21032" y="0"/>
                    <a:pt x="21600" y="2700"/>
                    <a:pt x="21600" y="5400"/>
                  </a:cubicBezTo>
                  <a:cubicBezTo>
                    <a:pt x="21600" y="16200"/>
                    <a:pt x="21600" y="16200"/>
                    <a:pt x="21600" y="16200"/>
                  </a:cubicBezTo>
                  <a:cubicBezTo>
                    <a:pt x="21600" y="18900"/>
                    <a:pt x="21032" y="21600"/>
                    <a:pt x="20463" y="21600"/>
                  </a:cubicBezTo>
                  <a:cubicBezTo>
                    <a:pt x="1137" y="21600"/>
                    <a:pt x="1137" y="21600"/>
                    <a:pt x="1137" y="21600"/>
                  </a:cubicBezTo>
                  <a:cubicBezTo>
                    <a:pt x="568" y="21600"/>
                    <a:pt x="0" y="18900"/>
                    <a:pt x="0" y="16200"/>
                  </a:cubicBezTo>
                  <a:cubicBezTo>
                    <a:pt x="0" y="5400"/>
                    <a:pt x="0" y="5400"/>
                    <a:pt x="0" y="5400"/>
                  </a:cubicBezTo>
                  <a:cubicBezTo>
                    <a:pt x="0" y="2700"/>
                    <a:pt x="568" y="0"/>
                    <a:pt x="1137"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0" name="Freeform 87"/>
            <p:cNvSpPr/>
            <p:nvPr/>
          </p:nvSpPr>
          <p:spPr>
            <a:xfrm>
              <a:off x="170935" y="192758"/>
              <a:ext cx="367333" cy="98200"/>
            </a:xfrm>
            <a:custGeom>
              <a:avLst/>
              <a:gdLst/>
              <a:ahLst/>
              <a:cxnLst>
                <a:cxn ang="0">
                  <a:pos x="wd2" y="hd2"/>
                </a:cxn>
                <a:cxn ang="5400000">
                  <a:pos x="wd2" y="hd2"/>
                </a:cxn>
                <a:cxn ang="10800000">
                  <a:pos x="wd2" y="hd2"/>
                </a:cxn>
                <a:cxn ang="16200000">
                  <a:pos x="wd2" y="hd2"/>
                </a:cxn>
              </a:cxnLst>
              <a:rect l="0" t="0" r="r" b="b"/>
              <a:pathLst>
                <a:path w="21600" h="21600" extrusionOk="0">
                  <a:moveTo>
                    <a:pt x="1440" y="0"/>
                  </a:moveTo>
                  <a:cubicBezTo>
                    <a:pt x="20160" y="0"/>
                    <a:pt x="20160" y="0"/>
                    <a:pt x="20160" y="0"/>
                  </a:cubicBezTo>
                  <a:cubicBezTo>
                    <a:pt x="20880" y="0"/>
                    <a:pt x="21600" y="2700"/>
                    <a:pt x="21600" y="5400"/>
                  </a:cubicBezTo>
                  <a:cubicBezTo>
                    <a:pt x="21600" y="16200"/>
                    <a:pt x="21600" y="16200"/>
                    <a:pt x="21600" y="16200"/>
                  </a:cubicBezTo>
                  <a:cubicBezTo>
                    <a:pt x="21600" y="18900"/>
                    <a:pt x="20880" y="21600"/>
                    <a:pt x="20160" y="21600"/>
                  </a:cubicBezTo>
                  <a:cubicBezTo>
                    <a:pt x="1440" y="21600"/>
                    <a:pt x="1440" y="21600"/>
                    <a:pt x="1440" y="21600"/>
                  </a:cubicBezTo>
                  <a:cubicBezTo>
                    <a:pt x="720" y="21600"/>
                    <a:pt x="0" y="18900"/>
                    <a:pt x="0" y="16200"/>
                  </a:cubicBezTo>
                  <a:cubicBezTo>
                    <a:pt x="0" y="5400"/>
                    <a:pt x="0" y="5400"/>
                    <a:pt x="0" y="5400"/>
                  </a:cubicBezTo>
                  <a:cubicBezTo>
                    <a:pt x="0" y="2700"/>
                    <a:pt x="720" y="0"/>
                    <a:pt x="144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1" name="Freeform 88"/>
            <p:cNvSpPr/>
            <p:nvPr/>
          </p:nvSpPr>
          <p:spPr>
            <a:xfrm>
              <a:off x="170935" y="389153"/>
              <a:ext cx="440072" cy="98199"/>
            </a:xfrm>
            <a:custGeom>
              <a:avLst/>
              <a:gdLst/>
              <a:ahLst/>
              <a:cxnLst>
                <a:cxn ang="0">
                  <a:pos x="wd2" y="hd2"/>
                </a:cxn>
                <a:cxn ang="5400000">
                  <a:pos x="wd2" y="hd2"/>
                </a:cxn>
                <a:cxn ang="10800000">
                  <a:pos x="wd2" y="hd2"/>
                </a:cxn>
                <a:cxn ang="16200000">
                  <a:pos x="wd2" y="hd2"/>
                </a:cxn>
              </a:cxnLst>
              <a:rect l="0" t="0" r="r" b="b"/>
              <a:pathLst>
                <a:path w="21600" h="21600" extrusionOk="0">
                  <a:moveTo>
                    <a:pt x="1200" y="0"/>
                  </a:moveTo>
                  <a:cubicBezTo>
                    <a:pt x="20400" y="0"/>
                    <a:pt x="20400" y="0"/>
                    <a:pt x="20400" y="0"/>
                  </a:cubicBezTo>
                  <a:cubicBezTo>
                    <a:pt x="21000" y="0"/>
                    <a:pt x="21600" y="2700"/>
                    <a:pt x="21600" y="5400"/>
                  </a:cubicBezTo>
                  <a:cubicBezTo>
                    <a:pt x="21600" y="16200"/>
                    <a:pt x="21600" y="16200"/>
                    <a:pt x="21600" y="16200"/>
                  </a:cubicBezTo>
                  <a:cubicBezTo>
                    <a:pt x="21600" y="18900"/>
                    <a:pt x="21000" y="21600"/>
                    <a:pt x="20400" y="21600"/>
                  </a:cubicBezTo>
                  <a:cubicBezTo>
                    <a:pt x="1200" y="21600"/>
                    <a:pt x="1200" y="21600"/>
                    <a:pt x="1200" y="21600"/>
                  </a:cubicBezTo>
                  <a:cubicBezTo>
                    <a:pt x="600" y="21600"/>
                    <a:pt x="0" y="18900"/>
                    <a:pt x="0" y="16200"/>
                  </a:cubicBezTo>
                  <a:cubicBezTo>
                    <a:pt x="0" y="5400"/>
                    <a:pt x="0" y="5400"/>
                    <a:pt x="0" y="5400"/>
                  </a:cubicBezTo>
                  <a:cubicBezTo>
                    <a:pt x="0" y="2700"/>
                    <a:pt x="600" y="0"/>
                    <a:pt x="12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2" name="Freeform 89"/>
            <p:cNvSpPr/>
            <p:nvPr/>
          </p:nvSpPr>
          <p:spPr>
            <a:xfrm>
              <a:off x="-1" y="0"/>
              <a:ext cx="98200" cy="9819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3" name="Freeform 90"/>
            <p:cNvSpPr/>
            <p:nvPr/>
          </p:nvSpPr>
          <p:spPr>
            <a:xfrm>
              <a:off x="-1" y="192758"/>
              <a:ext cx="98200" cy="9820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4" name="Freeform 91"/>
            <p:cNvSpPr/>
            <p:nvPr/>
          </p:nvSpPr>
          <p:spPr>
            <a:xfrm>
              <a:off x="-1" y="389153"/>
              <a:ext cx="98200" cy="9819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16200" y="0"/>
                    <a:pt x="16200" y="0"/>
                    <a:pt x="16200" y="0"/>
                  </a:cubicBezTo>
                  <a:cubicBezTo>
                    <a:pt x="18900" y="0"/>
                    <a:pt x="21600" y="2700"/>
                    <a:pt x="21600" y="5400"/>
                  </a:cubicBezTo>
                  <a:cubicBezTo>
                    <a:pt x="21600" y="16200"/>
                    <a:pt x="21600" y="16200"/>
                    <a:pt x="21600" y="16200"/>
                  </a:cubicBezTo>
                  <a:cubicBezTo>
                    <a:pt x="21600" y="18900"/>
                    <a:pt x="18900" y="21600"/>
                    <a:pt x="16200" y="21600"/>
                  </a:cubicBezTo>
                  <a:cubicBezTo>
                    <a:pt x="5400" y="21600"/>
                    <a:pt x="5400" y="21600"/>
                    <a:pt x="5400" y="21600"/>
                  </a:cubicBezTo>
                  <a:cubicBezTo>
                    <a:pt x="2700" y="21600"/>
                    <a:pt x="0" y="18900"/>
                    <a:pt x="0" y="16200"/>
                  </a:cubicBezTo>
                  <a:cubicBezTo>
                    <a:pt x="0" y="5400"/>
                    <a:pt x="0" y="5400"/>
                    <a:pt x="0" y="5400"/>
                  </a:cubicBezTo>
                  <a:cubicBezTo>
                    <a:pt x="0" y="2700"/>
                    <a:pt x="2700" y="0"/>
                    <a:pt x="54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793" name="Group 343"/>
          <p:cNvGrpSpPr/>
          <p:nvPr/>
        </p:nvGrpSpPr>
        <p:grpSpPr>
          <a:xfrm>
            <a:off x="13094662" y="12374566"/>
            <a:ext cx="555927" cy="552271"/>
            <a:chOff x="0" y="0"/>
            <a:chExt cx="555926" cy="552270"/>
          </a:xfrm>
        </p:grpSpPr>
        <p:sp>
          <p:nvSpPr>
            <p:cNvPr id="1786" name="Freeform 396"/>
            <p:cNvSpPr/>
            <p:nvPr/>
          </p:nvSpPr>
          <p:spPr>
            <a:xfrm>
              <a:off x="-1" y="204814"/>
              <a:ext cx="138983" cy="13898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7" name="Freeform 397"/>
            <p:cNvSpPr/>
            <p:nvPr/>
          </p:nvSpPr>
          <p:spPr>
            <a:xfrm>
              <a:off x="-1" y="413288"/>
              <a:ext cx="138983" cy="13898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8" name="Freeform 398"/>
            <p:cNvSpPr/>
            <p:nvPr/>
          </p:nvSpPr>
          <p:spPr>
            <a:xfrm>
              <a:off x="208473" y="-1"/>
              <a:ext cx="138982" cy="135327"/>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89" name="Freeform 399"/>
            <p:cNvSpPr/>
            <p:nvPr/>
          </p:nvSpPr>
          <p:spPr>
            <a:xfrm>
              <a:off x="208473" y="204814"/>
              <a:ext cx="138982" cy="13898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0" name="Freeform 400"/>
            <p:cNvSpPr/>
            <p:nvPr/>
          </p:nvSpPr>
          <p:spPr>
            <a:xfrm>
              <a:off x="208473" y="413288"/>
              <a:ext cx="138982" cy="13898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1" name="Freeform 401"/>
            <p:cNvSpPr/>
            <p:nvPr/>
          </p:nvSpPr>
          <p:spPr>
            <a:xfrm>
              <a:off x="416944" y="-1"/>
              <a:ext cx="138983" cy="135327"/>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2" name="Freeform 403"/>
            <p:cNvSpPr/>
            <p:nvPr/>
          </p:nvSpPr>
          <p:spPr>
            <a:xfrm>
              <a:off x="416944" y="413288"/>
              <a:ext cx="138983" cy="138983"/>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2700" y="0"/>
                    <a:pt x="2700" y="0"/>
                    <a:pt x="2700" y="0"/>
                  </a:cubicBezTo>
                  <a:cubicBezTo>
                    <a:pt x="1350" y="0"/>
                    <a:pt x="0" y="1350"/>
                    <a:pt x="0" y="2700"/>
                  </a:cubicBezTo>
                  <a:cubicBezTo>
                    <a:pt x="0" y="18900"/>
                    <a:pt x="0" y="18900"/>
                    <a:pt x="0" y="18900"/>
                  </a:cubicBezTo>
                  <a:cubicBezTo>
                    <a:pt x="0" y="20250"/>
                    <a:pt x="1350" y="21600"/>
                    <a:pt x="2700" y="21600"/>
                  </a:cubicBezTo>
                  <a:cubicBezTo>
                    <a:pt x="18900" y="21600"/>
                    <a:pt x="18900" y="21600"/>
                    <a:pt x="18900" y="21600"/>
                  </a:cubicBezTo>
                  <a:cubicBezTo>
                    <a:pt x="20250" y="21600"/>
                    <a:pt x="21600" y="20250"/>
                    <a:pt x="21600" y="18900"/>
                  </a:cubicBezTo>
                  <a:cubicBezTo>
                    <a:pt x="21600" y="2700"/>
                    <a:pt x="21600" y="2700"/>
                    <a:pt x="21600" y="2700"/>
                  </a:cubicBezTo>
                  <a:cubicBezTo>
                    <a:pt x="21600" y="1350"/>
                    <a:pt x="20250" y="0"/>
                    <a:pt x="1890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grpSp>
        <p:nvGrpSpPr>
          <p:cNvPr id="1800" name="Group 351"/>
          <p:cNvGrpSpPr/>
          <p:nvPr/>
        </p:nvGrpSpPr>
        <p:grpSpPr>
          <a:xfrm>
            <a:off x="15266347" y="12229211"/>
            <a:ext cx="588461" cy="842973"/>
            <a:chOff x="0" y="0"/>
            <a:chExt cx="588460" cy="842971"/>
          </a:xfrm>
        </p:grpSpPr>
        <p:sp>
          <p:nvSpPr>
            <p:cNvPr id="1794" name="Freeform 14"/>
            <p:cNvSpPr/>
            <p:nvPr/>
          </p:nvSpPr>
          <p:spPr>
            <a:xfrm>
              <a:off x="0" y="-1"/>
              <a:ext cx="588461" cy="842973"/>
            </a:xfrm>
            <a:custGeom>
              <a:avLst/>
              <a:gdLst/>
              <a:ahLst/>
              <a:cxnLst>
                <a:cxn ang="0">
                  <a:pos x="wd2" y="hd2"/>
                </a:cxn>
                <a:cxn ang="5400000">
                  <a:pos x="wd2" y="hd2"/>
                </a:cxn>
                <a:cxn ang="10800000">
                  <a:pos x="wd2" y="hd2"/>
                </a:cxn>
                <a:cxn ang="16200000">
                  <a:pos x="wd2" y="hd2"/>
                </a:cxn>
              </a:cxnLst>
              <a:rect l="0" t="0" r="r" b="b"/>
              <a:pathLst>
                <a:path w="21600" h="21600" extrusionOk="0">
                  <a:moveTo>
                    <a:pt x="17187" y="21600"/>
                  </a:moveTo>
                  <a:cubicBezTo>
                    <a:pt x="19615" y="21600"/>
                    <a:pt x="21600" y="20218"/>
                    <a:pt x="21600" y="18527"/>
                  </a:cubicBezTo>
                  <a:cubicBezTo>
                    <a:pt x="21600" y="3073"/>
                    <a:pt x="21600" y="3073"/>
                    <a:pt x="21600" y="3073"/>
                  </a:cubicBezTo>
                  <a:cubicBezTo>
                    <a:pt x="21600" y="1382"/>
                    <a:pt x="19615" y="0"/>
                    <a:pt x="17187" y="0"/>
                  </a:cubicBezTo>
                  <a:cubicBezTo>
                    <a:pt x="4392" y="0"/>
                    <a:pt x="4392" y="0"/>
                    <a:pt x="4392" y="0"/>
                  </a:cubicBezTo>
                  <a:cubicBezTo>
                    <a:pt x="1964" y="0"/>
                    <a:pt x="0" y="1382"/>
                    <a:pt x="0" y="3073"/>
                  </a:cubicBezTo>
                  <a:cubicBezTo>
                    <a:pt x="0" y="18527"/>
                    <a:pt x="0" y="18527"/>
                    <a:pt x="0" y="18527"/>
                  </a:cubicBezTo>
                  <a:cubicBezTo>
                    <a:pt x="0" y="20218"/>
                    <a:pt x="1964" y="21600"/>
                    <a:pt x="4392" y="21600"/>
                  </a:cubicBezTo>
                  <a:lnTo>
                    <a:pt x="17187" y="21600"/>
                  </a:lnTo>
                  <a:close/>
                  <a:moveTo>
                    <a:pt x="1774" y="18527"/>
                  </a:moveTo>
                  <a:cubicBezTo>
                    <a:pt x="1774" y="3073"/>
                    <a:pt x="1774" y="3073"/>
                    <a:pt x="1774" y="3073"/>
                  </a:cubicBezTo>
                  <a:cubicBezTo>
                    <a:pt x="1774" y="2059"/>
                    <a:pt x="2956" y="1250"/>
                    <a:pt x="4392" y="1250"/>
                  </a:cubicBezTo>
                  <a:cubicBezTo>
                    <a:pt x="17187" y="1250"/>
                    <a:pt x="17187" y="1250"/>
                    <a:pt x="17187" y="1250"/>
                  </a:cubicBezTo>
                  <a:cubicBezTo>
                    <a:pt x="18644" y="1250"/>
                    <a:pt x="19805" y="2059"/>
                    <a:pt x="19805" y="3073"/>
                  </a:cubicBezTo>
                  <a:cubicBezTo>
                    <a:pt x="19805" y="18527"/>
                    <a:pt x="19805" y="18527"/>
                    <a:pt x="19805" y="18527"/>
                  </a:cubicBezTo>
                  <a:cubicBezTo>
                    <a:pt x="19805" y="19541"/>
                    <a:pt x="18644" y="20350"/>
                    <a:pt x="17187" y="20350"/>
                  </a:cubicBezTo>
                  <a:cubicBezTo>
                    <a:pt x="4392" y="20350"/>
                    <a:pt x="4392" y="20350"/>
                    <a:pt x="4392" y="20350"/>
                  </a:cubicBezTo>
                  <a:cubicBezTo>
                    <a:pt x="2956" y="20350"/>
                    <a:pt x="1774" y="19541"/>
                    <a:pt x="1774" y="18527"/>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5" name="Freeform 15"/>
            <p:cNvSpPr/>
            <p:nvPr/>
          </p:nvSpPr>
          <p:spPr>
            <a:xfrm>
              <a:off x="89971" y="91591"/>
              <a:ext cx="407709" cy="5981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lnTo>
                    <a:pt x="21600" y="0"/>
                  </a:lnTo>
                  <a:close/>
                  <a:moveTo>
                    <a:pt x="20355" y="20722"/>
                  </a:moveTo>
                  <a:lnTo>
                    <a:pt x="1288" y="20722"/>
                  </a:lnTo>
                  <a:lnTo>
                    <a:pt x="1288" y="907"/>
                  </a:lnTo>
                  <a:lnTo>
                    <a:pt x="20355" y="907"/>
                  </a:lnTo>
                  <a:lnTo>
                    <a:pt x="20355" y="20722"/>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6" name="Freeform 16"/>
            <p:cNvSpPr/>
            <p:nvPr/>
          </p:nvSpPr>
          <p:spPr>
            <a:xfrm>
              <a:off x="252892" y="698694"/>
              <a:ext cx="81867" cy="82677"/>
            </a:xfrm>
            <a:custGeom>
              <a:avLst/>
              <a:gdLst/>
              <a:ahLst/>
              <a:cxnLst>
                <a:cxn ang="0">
                  <a:pos x="wd2" y="hd2"/>
                </a:cxn>
                <a:cxn ang="5400000">
                  <a:pos x="wd2" y="hd2"/>
                </a:cxn>
                <a:cxn ang="10800000">
                  <a:pos x="wd2" y="hd2"/>
                </a:cxn>
                <a:cxn ang="16200000">
                  <a:pos x="wd2" y="hd2"/>
                </a:cxn>
              </a:cxnLst>
              <a:rect l="0" t="0" r="r" b="b"/>
              <a:pathLst>
                <a:path w="21600" h="21600" extrusionOk="0">
                  <a:moveTo>
                    <a:pt x="15256" y="0"/>
                  </a:moveTo>
                  <a:cubicBezTo>
                    <a:pt x="6344" y="0"/>
                    <a:pt x="6344" y="0"/>
                    <a:pt x="6344" y="0"/>
                  </a:cubicBezTo>
                  <a:cubicBezTo>
                    <a:pt x="2870" y="0"/>
                    <a:pt x="0" y="2850"/>
                    <a:pt x="0" y="6450"/>
                  </a:cubicBezTo>
                  <a:cubicBezTo>
                    <a:pt x="0" y="15150"/>
                    <a:pt x="0" y="15150"/>
                    <a:pt x="0" y="15150"/>
                  </a:cubicBezTo>
                  <a:cubicBezTo>
                    <a:pt x="0" y="18750"/>
                    <a:pt x="2870" y="21600"/>
                    <a:pt x="6344" y="21600"/>
                  </a:cubicBezTo>
                  <a:cubicBezTo>
                    <a:pt x="15256" y="21600"/>
                    <a:pt x="15256" y="21600"/>
                    <a:pt x="15256" y="21600"/>
                  </a:cubicBezTo>
                  <a:cubicBezTo>
                    <a:pt x="18730" y="21600"/>
                    <a:pt x="21600" y="18750"/>
                    <a:pt x="21600" y="15150"/>
                  </a:cubicBezTo>
                  <a:cubicBezTo>
                    <a:pt x="21600" y="6450"/>
                    <a:pt x="21600" y="6450"/>
                    <a:pt x="21600" y="6450"/>
                  </a:cubicBezTo>
                  <a:cubicBezTo>
                    <a:pt x="21600" y="2850"/>
                    <a:pt x="18730" y="0"/>
                    <a:pt x="15256" y="0"/>
                  </a:cubicBezTo>
                  <a:close/>
                  <a:moveTo>
                    <a:pt x="15256" y="15150"/>
                  </a:moveTo>
                  <a:cubicBezTo>
                    <a:pt x="15256" y="15150"/>
                    <a:pt x="15256" y="15300"/>
                    <a:pt x="15256" y="15300"/>
                  </a:cubicBezTo>
                  <a:cubicBezTo>
                    <a:pt x="6344" y="15300"/>
                    <a:pt x="6344" y="15300"/>
                    <a:pt x="6344" y="15300"/>
                  </a:cubicBezTo>
                  <a:cubicBezTo>
                    <a:pt x="6344" y="15300"/>
                    <a:pt x="6344" y="15150"/>
                    <a:pt x="6344" y="15150"/>
                  </a:cubicBezTo>
                  <a:cubicBezTo>
                    <a:pt x="6344" y="6450"/>
                    <a:pt x="6344" y="6450"/>
                    <a:pt x="6344" y="6450"/>
                  </a:cubicBezTo>
                  <a:cubicBezTo>
                    <a:pt x="6344" y="6450"/>
                    <a:pt x="6344" y="6450"/>
                    <a:pt x="6344" y="6450"/>
                  </a:cubicBezTo>
                  <a:cubicBezTo>
                    <a:pt x="15256" y="6450"/>
                    <a:pt x="15256" y="6450"/>
                    <a:pt x="15256" y="6450"/>
                  </a:cubicBezTo>
                  <a:cubicBezTo>
                    <a:pt x="15256" y="6450"/>
                    <a:pt x="15256" y="6450"/>
                    <a:pt x="15256" y="6450"/>
                  </a:cubicBezTo>
                  <a:lnTo>
                    <a:pt x="15256" y="1515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7" name="Freeform 17"/>
            <p:cNvSpPr/>
            <p:nvPr/>
          </p:nvSpPr>
          <p:spPr>
            <a:xfrm>
              <a:off x="261808" y="446612"/>
              <a:ext cx="187238" cy="18723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7" y="21600"/>
                    <a:pt x="0" y="16763"/>
                    <a:pt x="0" y="10800"/>
                  </a:cubicBezTo>
                  <a:cubicBezTo>
                    <a:pt x="0" y="4837"/>
                    <a:pt x="4837" y="0"/>
                    <a:pt x="10800" y="0"/>
                  </a:cubicBezTo>
                  <a:cubicBezTo>
                    <a:pt x="16763" y="0"/>
                    <a:pt x="21600" y="4837"/>
                    <a:pt x="21600" y="10800"/>
                  </a:cubicBezTo>
                  <a:cubicBezTo>
                    <a:pt x="21600" y="16763"/>
                    <a:pt x="16763" y="21600"/>
                    <a:pt x="10800" y="21600"/>
                  </a:cubicBezTo>
                  <a:close/>
                  <a:moveTo>
                    <a:pt x="10800" y="1656"/>
                  </a:moveTo>
                  <a:cubicBezTo>
                    <a:pt x="5764" y="1656"/>
                    <a:pt x="1656" y="5764"/>
                    <a:pt x="1656" y="10800"/>
                  </a:cubicBezTo>
                  <a:cubicBezTo>
                    <a:pt x="1656" y="15836"/>
                    <a:pt x="5764" y="19944"/>
                    <a:pt x="10800" y="19944"/>
                  </a:cubicBezTo>
                  <a:cubicBezTo>
                    <a:pt x="15836" y="19944"/>
                    <a:pt x="19944" y="15836"/>
                    <a:pt x="19944" y="10800"/>
                  </a:cubicBezTo>
                  <a:cubicBezTo>
                    <a:pt x="19944" y="5764"/>
                    <a:pt x="15836" y="1656"/>
                    <a:pt x="10800" y="1656"/>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8" name="Freeform 18"/>
            <p:cNvSpPr/>
            <p:nvPr/>
          </p:nvSpPr>
          <p:spPr>
            <a:xfrm>
              <a:off x="304766" y="490381"/>
              <a:ext cx="101320" cy="10050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09" y="21600"/>
                    <a:pt x="0" y="16691"/>
                    <a:pt x="0" y="10800"/>
                  </a:cubicBezTo>
                  <a:cubicBezTo>
                    <a:pt x="0" y="4786"/>
                    <a:pt x="4909" y="0"/>
                    <a:pt x="10800" y="0"/>
                  </a:cubicBezTo>
                  <a:cubicBezTo>
                    <a:pt x="16814" y="0"/>
                    <a:pt x="21600" y="4786"/>
                    <a:pt x="21600" y="10800"/>
                  </a:cubicBezTo>
                  <a:cubicBezTo>
                    <a:pt x="21600" y="16691"/>
                    <a:pt x="16814" y="21600"/>
                    <a:pt x="10800" y="21600"/>
                  </a:cubicBezTo>
                  <a:close/>
                  <a:moveTo>
                    <a:pt x="10800" y="3068"/>
                  </a:moveTo>
                  <a:cubicBezTo>
                    <a:pt x="6627" y="3068"/>
                    <a:pt x="3068" y="6505"/>
                    <a:pt x="3068" y="10800"/>
                  </a:cubicBezTo>
                  <a:cubicBezTo>
                    <a:pt x="3068" y="14973"/>
                    <a:pt x="6627" y="18532"/>
                    <a:pt x="10800" y="18532"/>
                  </a:cubicBezTo>
                  <a:cubicBezTo>
                    <a:pt x="15095" y="18532"/>
                    <a:pt x="18532" y="14973"/>
                    <a:pt x="18532" y="10800"/>
                  </a:cubicBezTo>
                  <a:cubicBezTo>
                    <a:pt x="18532" y="6505"/>
                    <a:pt x="15095" y="3068"/>
                    <a:pt x="10800" y="3068"/>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799" name="Freeform 19"/>
            <p:cNvSpPr/>
            <p:nvPr/>
          </p:nvSpPr>
          <p:spPr>
            <a:xfrm>
              <a:off x="153193" y="338810"/>
              <a:ext cx="247220" cy="263430"/>
            </a:xfrm>
            <a:custGeom>
              <a:avLst/>
              <a:gdLst/>
              <a:ahLst/>
              <a:cxnLst>
                <a:cxn ang="0">
                  <a:pos x="wd2" y="hd2"/>
                </a:cxn>
                <a:cxn ang="5400000">
                  <a:pos x="wd2" y="hd2"/>
                </a:cxn>
                <a:cxn ang="10800000">
                  <a:pos x="wd2" y="hd2"/>
                </a:cxn>
                <a:cxn ang="16200000">
                  <a:pos x="wd2" y="hd2"/>
                </a:cxn>
              </a:cxnLst>
              <a:rect l="0" t="0" r="r" b="b"/>
              <a:pathLst>
                <a:path w="21600" h="21600" extrusionOk="0">
                  <a:moveTo>
                    <a:pt x="18931" y="0"/>
                  </a:moveTo>
                  <a:cubicBezTo>
                    <a:pt x="16414" y="0"/>
                    <a:pt x="16414" y="0"/>
                    <a:pt x="16414" y="0"/>
                  </a:cubicBezTo>
                  <a:cubicBezTo>
                    <a:pt x="14450" y="0"/>
                    <a:pt x="12839" y="1412"/>
                    <a:pt x="12638" y="3200"/>
                  </a:cubicBezTo>
                  <a:cubicBezTo>
                    <a:pt x="12134" y="3388"/>
                    <a:pt x="11631" y="3576"/>
                    <a:pt x="11127" y="3812"/>
                  </a:cubicBezTo>
                  <a:cubicBezTo>
                    <a:pt x="10473" y="3294"/>
                    <a:pt x="9617" y="3012"/>
                    <a:pt x="8761" y="3012"/>
                  </a:cubicBezTo>
                  <a:cubicBezTo>
                    <a:pt x="7754" y="3012"/>
                    <a:pt x="6797" y="3341"/>
                    <a:pt x="6042" y="4047"/>
                  </a:cubicBezTo>
                  <a:cubicBezTo>
                    <a:pt x="4280" y="5694"/>
                    <a:pt x="4280" y="5694"/>
                    <a:pt x="4280" y="5694"/>
                  </a:cubicBezTo>
                  <a:cubicBezTo>
                    <a:pt x="3575" y="6353"/>
                    <a:pt x="3172" y="7247"/>
                    <a:pt x="3172" y="8188"/>
                  </a:cubicBezTo>
                  <a:cubicBezTo>
                    <a:pt x="3172" y="9035"/>
                    <a:pt x="3474" y="9835"/>
                    <a:pt x="4028" y="10447"/>
                  </a:cubicBezTo>
                  <a:cubicBezTo>
                    <a:pt x="3776" y="10918"/>
                    <a:pt x="3575" y="11388"/>
                    <a:pt x="3373" y="11859"/>
                  </a:cubicBezTo>
                  <a:cubicBezTo>
                    <a:pt x="1510" y="12047"/>
                    <a:pt x="0" y="13553"/>
                    <a:pt x="0" y="15388"/>
                  </a:cubicBezTo>
                  <a:cubicBezTo>
                    <a:pt x="0" y="17741"/>
                    <a:pt x="0" y="17741"/>
                    <a:pt x="0" y="17741"/>
                  </a:cubicBezTo>
                  <a:cubicBezTo>
                    <a:pt x="0" y="19576"/>
                    <a:pt x="1510" y="21082"/>
                    <a:pt x="3373" y="21271"/>
                  </a:cubicBezTo>
                  <a:cubicBezTo>
                    <a:pt x="3424" y="21365"/>
                    <a:pt x="3474" y="21506"/>
                    <a:pt x="3524" y="21600"/>
                  </a:cubicBezTo>
                  <a:cubicBezTo>
                    <a:pt x="6294" y="21600"/>
                    <a:pt x="6294" y="21600"/>
                    <a:pt x="6294" y="21600"/>
                  </a:cubicBezTo>
                  <a:cubicBezTo>
                    <a:pt x="5841" y="20753"/>
                    <a:pt x="5538" y="19859"/>
                    <a:pt x="5287" y="18918"/>
                  </a:cubicBezTo>
                  <a:cubicBezTo>
                    <a:pt x="3776" y="18918"/>
                    <a:pt x="3776" y="18918"/>
                    <a:pt x="3776" y="18918"/>
                  </a:cubicBezTo>
                  <a:cubicBezTo>
                    <a:pt x="3071" y="18918"/>
                    <a:pt x="2517" y="18400"/>
                    <a:pt x="2517" y="17741"/>
                  </a:cubicBezTo>
                  <a:cubicBezTo>
                    <a:pt x="2517" y="15388"/>
                    <a:pt x="2517" y="15388"/>
                    <a:pt x="2517" y="15388"/>
                  </a:cubicBezTo>
                  <a:cubicBezTo>
                    <a:pt x="2517" y="14729"/>
                    <a:pt x="3071" y="14212"/>
                    <a:pt x="3776" y="14212"/>
                  </a:cubicBezTo>
                  <a:cubicBezTo>
                    <a:pt x="5287" y="14212"/>
                    <a:pt x="5287" y="14212"/>
                    <a:pt x="5287" y="14212"/>
                  </a:cubicBezTo>
                  <a:cubicBezTo>
                    <a:pt x="5639" y="12706"/>
                    <a:pt x="6294" y="11294"/>
                    <a:pt x="7150" y="10071"/>
                  </a:cubicBezTo>
                  <a:cubicBezTo>
                    <a:pt x="6042" y="9035"/>
                    <a:pt x="6042" y="9035"/>
                    <a:pt x="6042" y="9035"/>
                  </a:cubicBezTo>
                  <a:cubicBezTo>
                    <a:pt x="5589" y="8565"/>
                    <a:pt x="5589" y="7812"/>
                    <a:pt x="6042" y="7388"/>
                  </a:cubicBezTo>
                  <a:cubicBezTo>
                    <a:pt x="7855" y="5694"/>
                    <a:pt x="7855" y="5694"/>
                    <a:pt x="7855" y="5694"/>
                  </a:cubicBezTo>
                  <a:cubicBezTo>
                    <a:pt x="8106" y="5459"/>
                    <a:pt x="8408" y="5365"/>
                    <a:pt x="8761" y="5365"/>
                  </a:cubicBezTo>
                  <a:cubicBezTo>
                    <a:pt x="9063" y="5365"/>
                    <a:pt x="9415" y="5459"/>
                    <a:pt x="9667" y="5694"/>
                  </a:cubicBezTo>
                  <a:cubicBezTo>
                    <a:pt x="10724" y="6729"/>
                    <a:pt x="10724" y="6729"/>
                    <a:pt x="10724" y="6729"/>
                  </a:cubicBezTo>
                  <a:cubicBezTo>
                    <a:pt x="12084" y="5929"/>
                    <a:pt x="13544" y="5271"/>
                    <a:pt x="15155" y="4988"/>
                  </a:cubicBezTo>
                  <a:cubicBezTo>
                    <a:pt x="15155" y="3576"/>
                    <a:pt x="15155" y="3576"/>
                    <a:pt x="15155" y="3576"/>
                  </a:cubicBezTo>
                  <a:cubicBezTo>
                    <a:pt x="15155" y="2918"/>
                    <a:pt x="15709" y="2400"/>
                    <a:pt x="16414" y="2400"/>
                  </a:cubicBezTo>
                  <a:cubicBezTo>
                    <a:pt x="18931" y="2400"/>
                    <a:pt x="18931" y="2400"/>
                    <a:pt x="18931" y="2400"/>
                  </a:cubicBezTo>
                  <a:cubicBezTo>
                    <a:pt x="19636" y="2400"/>
                    <a:pt x="20190" y="2918"/>
                    <a:pt x="20190" y="3576"/>
                  </a:cubicBezTo>
                  <a:cubicBezTo>
                    <a:pt x="20190" y="4988"/>
                    <a:pt x="20190" y="4988"/>
                    <a:pt x="20190" y="4988"/>
                  </a:cubicBezTo>
                  <a:cubicBezTo>
                    <a:pt x="20694" y="5082"/>
                    <a:pt x="21147" y="5176"/>
                    <a:pt x="21600" y="5318"/>
                  </a:cubicBezTo>
                  <a:cubicBezTo>
                    <a:pt x="21600" y="1035"/>
                    <a:pt x="21600" y="1035"/>
                    <a:pt x="21600" y="1035"/>
                  </a:cubicBezTo>
                  <a:cubicBezTo>
                    <a:pt x="20895" y="424"/>
                    <a:pt x="19989" y="0"/>
                    <a:pt x="18931"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801" name="Freeform 14"/>
          <p:cNvSpPr/>
          <p:nvPr/>
        </p:nvSpPr>
        <p:spPr>
          <a:xfrm>
            <a:off x="17245860" y="12287662"/>
            <a:ext cx="718891" cy="726079"/>
          </a:xfrm>
          <a:custGeom>
            <a:avLst/>
            <a:gdLst/>
            <a:ahLst/>
            <a:cxnLst>
              <a:cxn ang="0">
                <a:pos x="wd2" y="hd2"/>
              </a:cxn>
              <a:cxn ang="5400000">
                <a:pos x="wd2" y="hd2"/>
              </a:cxn>
              <a:cxn ang="10800000">
                <a:pos x="wd2" y="hd2"/>
              </a:cxn>
              <a:cxn ang="16200000">
                <a:pos x="wd2" y="hd2"/>
              </a:cxn>
            </a:cxnLst>
            <a:rect l="0" t="0" r="r" b="b"/>
            <a:pathLst>
              <a:path w="21600" h="21600" extrusionOk="0">
                <a:moveTo>
                  <a:pt x="15066" y="21226"/>
                </a:moveTo>
                <a:lnTo>
                  <a:pt x="14310" y="20958"/>
                </a:lnTo>
                <a:lnTo>
                  <a:pt x="7938" y="18392"/>
                </a:lnTo>
                <a:lnTo>
                  <a:pt x="0" y="21600"/>
                </a:lnTo>
                <a:lnTo>
                  <a:pt x="0" y="3101"/>
                </a:lnTo>
                <a:lnTo>
                  <a:pt x="7290" y="267"/>
                </a:lnTo>
                <a:lnTo>
                  <a:pt x="7938" y="0"/>
                </a:lnTo>
                <a:lnTo>
                  <a:pt x="8586" y="267"/>
                </a:lnTo>
                <a:lnTo>
                  <a:pt x="15066" y="2834"/>
                </a:lnTo>
                <a:lnTo>
                  <a:pt x="21600" y="267"/>
                </a:lnTo>
                <a:lnTo>
                  <a:pt x="21600" y="18659"/>
                </a:lnTo>
                <a:lnTo>
                  <a:pt x="15876" y="20958"/>
                </a:lnTo>
                <a:lnTo>
                  <a:pt x="15066" y="21226"/>
                </a:lnTo>
                <a:close/>
                <a:moveTo>
                  <a:pt x="14310" y="19301"/>
                </a:moveTo>
                <a:lnTo>
                  <a:pt x="14310" y="4277"/>
                </a:lnTo>
                <a:lnTo>
                  <a:pt x="8856" y="2085"/>
                </a:lnTo>
                <a:lnTo>
                  <a:pt x="8856" y="17109"/>
                </a:lnTo>
                <a:lnTo>
                  <a:pt x="14310" y="19301"/>
                </a:lnTo>
                <a:close/>
                <a:moveTo>
                  <a:pt x="1566" y="19301"/>
                </a:moveTo>
                <a:lnTo>
                  <a:pt x="7020" y="17109"/>
                </a:lnTo>
                <a:lnTo>
                  <a:pt x="7020" y="2085"/>
                </a:lnTo>
                <a:lnTo>
                  <a:pt x="1566" y="4277"/>
                </a:lnTo>
                <a:lnTo>
                  <a:pt x="1566" y="19301"/>
                </a:lnTo>
                <a:close/>
                <a:moveTo>
                  <a:pt x="15876" y="19301"/>
                </a:moveTo>
                <a:lnTo>
                  <a:pt x="20034" y="17644"/>
                </a:lnTo>
                <a:lnTo>
                  <a:pt x="20034" y="2620"/>
                </a:lnTo>
                <a:lnTo>
                  <a:pt x="15876" y="4117"/>
                </a:lnTo>
                <a:lnTo>
                  <a:pt x="15876" y="19301"/>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grpSp>
        <p:nvGrpSpPr>
          <p:cNvPr id="1811" name="Group 359"/>
          <p:cNvGrpSpPr/>
          <p:nvPr/>
        </p:nvGrpSpPr>
        <p:grpSpPr>
          <a:xfrm>
            <a:off x="19218231" y="12301205"/>
            <a:ext cx="745429" cy="698991"/>
            <a:chOff x="0" y="0"/>
            <a:chExt cx="745427" cy="698989"/>
          </a:xfrm>
        </p:grpSpPr>
        <p:sp>
          <p:nvSpPr>
            <p:cNvPr id="1802" name="Freeform 10"/>
            <p:cNvSpPr/>
            <p:nvPr/>
          </p:nvSpPr>
          <p:spPr>
            <a:xfrm>
              <a:off x="0" y="-1"/>
              <a:ext cx="745428" cy="698991"/>
            </a:xfrm>
            <a:custGeom>
              <a:avLst/>
              <a:gdLst/>
              <a:ahLst/>
              <a:cxnLst>
                <a:cxn ang="0">
                  <a:pos x="wd2" y="hd2"/>
                </a:cxn>
                <a:cxn ang="5400000">
                  <a:pos x="wd2" y="hd2"/>
                </a:cxn>
                <a:cxn ang="10800000">
                  <a:pos x="wd2" y="hd2"/>
                </a:cxn>
                <a:cxn ang="16200000">
                  <a:pos x="wd2" y="hd2"/>
                </a:cxn>
              </a:cxnLst>
              <a:rect l="0" t="0" r="r" b="b"/>
              <a:pathLst>
                <a:path w="21600" h="21600" extrusionOk="0">
                  <a:moveTo>
                    <a:pt x="21263" y="4680"/>
                  </a:moveTo>
                  <a:cubicBezTo>
                    <a:pt x="17213" y="360"/>
                    <a:pt x="17213" y="360"/>
                    <a:pt x="17213" y="360"/>
                  </a:cubicBezTo>
                  <a:cubicBezTo>
                    <a:pt x="16875" y="180"/>
                    <a:pt x="16538" y="0"/>
                    <a:pt x="16200" y="0"/>
                  </a:cubicBezTo>
                  <a:cubicBezTo>
                    <a:pt x="2025" y="0"/>
                    <a:pt x="2025" y="0"/>
                    <a:pt x="2025" y="0"/>
                  </a:cubicBezTo>
                  <a:cubicBezTo>
                    <a:pt x="844" y="0"/>
                    <a:pt x="0" y="900"/>
                    <a:pt x="0" y="2160"/>
                  </a:cubicBezTo>
                  <a:cubicBezTo>
                    <a:pt x="0" y="19440"/>
                    <a:pt x="0" y="19440"/>
                    <a:pt x="0" y="19440"/>
                  </a:cubicBezTo>
                  <a:cubicBezTo>
                    <a:pt x="0" y="20700"/>
                    <a:pt x="844" y="21600"/>
                    <a:pt x="2025" y="21600"/>
                  </a:cubicBezTo>
                  <a:cubicBezTo>
                    <a:pt x="19575" y="21600"/>
                    <a:pt x="19575" y="21600"/>
                    <a:pt x="19575" y="21600"/>
                  </a:cubicBezTo>
                  <a:cubicBezTo>
                    <a:pt x="20756" y="21600"/>
                    <a:pt x="21600" y="20700"/>
                    <a:pt x="21600" y="19440"/>
                  </a:cubicBezTo>
                  <a:cubicBezTo>
                    <a:pt x="21600" y="5760"/>
                    <a:pt x="21600" y="5760"/>
                    <a:pt x="21600" y="5760"/>
                  </a:cubicBezTo>
                  <a:cubicBezTo>
                    <a:pt x="21600" y="5400"/>
                    <a:pt x="21431" y="5040"/>
                    <a:pt x="21263" y="4680"/>
                  </a:cubicBezTo>
                  <a:close/>
                  <a:moveTo>
                    <a:pt x="20250" y="19440"/>
                  </a:moveTo>
                  <a:cubicBezTo>
                    <a:pt x="20250" y="19800"/>
                    <a:pt x="19913" y="20160"/>
                    <a:pt x="19575" y="20160"/>
                  </a:cubicBezTo>
                  <a:cubicBezTo>
                    <a:pt x="2025" y="20160"/>
                    <a:pt x="2025" y="20160"/>
                    <a:pt x="2025" y="20160"/>
                  </a:cubicBezTo>
                  <a:cubicBezTo>
                    <a:pt x="1687" y="20160"/>
                    <a:pt x="1350" y="19800"/>
                    <a:pt x="1350" y="19440"/>
                  </a:cubicBezTo>
                  <a:cubicBezTo>
                    <a:pt x="1350" y="2160"/>
                    <a:pt x="1350" y="2160"/>
                    <a:pt x="1350" y="2160"/>
                  </a:cubicBezTo>
                  <a:cubicBezTo>
                    <a:pt x="1350" y="1800"/>
                    <a:pt x="1687" y="1440"/>
                    <a:pt x="2025" y="1440"/>
                  </a:cubicBezTo>
                  <a:cubicBezTo>
                    <a:pt x="15525" y="1440"/>
                    <a:pt x="15525" y="1440"/>
                    <a:pt x="15525" y="1440"/>
                  </a:cubicBezTo>
                  <a:cubicBezTo>
                    <a:pt x="15525" y="4320"/>
                    <a:pt x="15525" y="4320"/>
                    <a:pt x="15525" y="4320"/>
                  </a:cubicBezTo>
                  <a:cubicBezTo>
                    <a:pt x="15525" y="4320"/>
                    <a:pt x="15525" y="4320"/>
                    <a:pt x="15525" y="4320"/>
                  </a:cubicBezTo>
                  <a:cubicBezTo>
                    <a:pt x="15525" y="5580"/>
                    <a:pt x="16369" y="6480"/>
                    <a:pt x="17550" y="6480"/>
                  </a:cubicBezTo>
                  <a:cubicBezTo>
                    <a:pt x="18225" y="6480"/>
                    <a:pt x="18225" y="6480"/>
                    <a:pt x="18225" y="6480"/>
                  </a:cubicBezTo>
                  <a:cubicBezTo>
                    <a:pt x="20250" y="6480"/>
                    <a:pt x="20250" y="6480"/>
                    <a:pt x="20250" y="6480"/>
                  </a:cubicBezTo>
                  <a:lnTo>
                    <a:pt x="20250" y="19440"/>
                  </a:lnTo>
                  <a:close/>
                  <a:moveTo>
                    <a:pt x="18225" y="5760"/>
                  </a:moveTo>
                  <a:cubicBezTo>
                    <a:pt x="17550" y="5760"/>
                    <a:pt x="17550" y="5760"/>
                    <a:pt x="17550" y="5760"/>
                  </a:cubicBezTo>
                  <a:cubicBezTo>
                    <a:pt x="16875" y="5760"/>
                    <a:pt x="16200" y="5040"/>
                    <a:pt x="16200" y="4320"/>
                  </a:cubicBezTo>
                  <a:cubicBezTo>
                    <a:pt x="16200" y="4320"/>
                    <a:pt x="16200" y="4320"/>
                    <a:pt x="16200" y="4320"/>
                  </a:cubicBezTo>
                  <a:cubicBezTo>
                    <a:pt x="16200" y="1440"/>
                    <a:pt x="16200" y="1440"/>
                    <a:pt x="16200" y="1440"/>
                  </a:cubicBezTo>
                  <a:cubicBezTo>
                    <a:pt x="20250" y="5760"/>
                    <a:pt x="20250" y="5760"/>
                    <a:pt x="20250" y="5760"/>
                  </a:cubicBezTo>
                  <a:lnTo>
                    <a:pt x="18225" y="576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3" name="Freeform 11"/>
            <p:cNvSpPr/>
            <p:nvPr/>
          </p:nvSpPr>
          <p:spPr>
            <a:xfrm>
              <a:off x="349496" y="140051"/>
              <a:ext cx="139311" cy="25401"/>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cubicBezTo>
                    <a:pt x="19800" y="21600"/>
                    <a:pt x="19800" y="21600"/>
                    <a:pt x="19800" y="21600"/>
                  </a:cubicBezTo>
                  <a:cubicBezTo>
                    <a:pt x="20700" y="21600"/>
                    <a:pt x="21600" y="16200"/>
                    <a:pt x="21600" y="10800"/>
                  </a:cubicBezTo>
                  <a:cubicBezTo>
                    <a:pt x="21600" y="5400"/>
                    <a:pt x="20700" y="0"/>
                    <a:pt x="19800" y="0"/>
                  </a:cubicBezTo>
                  <a:cubicBezTo>
                    <a:pt x="1800" y="0"/>
                    <a:pt x="1800" y="0"/>
                    <a:pt x="1800" y="0"/>
                  </a:cubicBezTo>
                  <a:cubicBezTo>
                    <a:pt x="900" y="0"/>
                    <a:pt x="0" y="5400"/>
                    <a:pt x="0" y="10800"/>
                  </a:cubicBezTo>
                  <a:cubicBezTo>
                    <a:pt x="0" y="16200"/>
                    <a:pt x="900" y="21600"/>
                    <a:pt x="1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4" name="Freeform 12"/>
            <p:cNvSpPr/>
            <p:nvPr/>
          </p:nvSpPr>
          <p:spPr>
            <a:xfrm>
              <a:off x="349496" y="209705"/>
              <a:ext cx="139311" cy="25401"/>
            </a:xfrm>
            <a:custGeom>
              <a:avLst/>
              <a:gdLst/>
              <a:ahLst/>
              <a:cxnLst>
                <a:cxn ang="0">
                  <a:pos x="wd2" y="hd2"/>
                </a:cxn>
                <a:cxn ang="5400000">
                  <a:pos x="wd2" y="hd2"/>
                </a:cxn>
                <a:cxn ang="10800000">
                  <a:pos x="wd2" y="hd2"/>
                </a:cxn>
                <a:cxn ang="16200000">
                  <a:pos x="wd2" y="hd2"/>
                </a:cxn>
              </a:cxnLst>
              <a:rect l="0" t="0" r="r" b="b"/>
              <a:pathLst>
                <a:path w="21600" h="21600" extrusionOk="0">
                  <a:moveTo>
                    <a:pt x="1800" y="21600"/>
                  </a:moveTo>
                  <a:cubicBezTo>
                    <a:pt x="19800" y="21600"/>
                    <a:pt x="19800" y="21600"/>
                    <a:pt x="19800" y="21600"/>
                  </a:cubicBezTo>
                  <a:cubicBezTo>
                    <a:pt x="20700" y="21600"/>
                    <a:pt x="21600" y="16200"/>
                    <a:pt x="21600" y="10800"/>
                  </a:cubicBezTo>
                  <a:cubicBezTo>
                    <a:pt x="21600" y="5400"/>
                    <a:pt x="20700" y="0"/>
                    <a:pt x="19800" y="0"/>
                  </a:cubicBezTo>
                  <a:cubicBezTo>
                    <a:pt x="1800" y="0"/>
                    <a:pt x="1800" y="0"/>
                    <a:pt x="1800" y="0"/>
                  </a:cubicBezTo>
                  <a:cubicBezTo>
                    <a:pt x="900" y="0"/>
                    <a:pt x="0" y="5400"/>
                    <a:pt x="0" y="10800"/>
                  </a:cubicBezTo>
                  <a:cubicBezTo>
                    <a:pt x="0" y="16200"/>
                    <a:pt x="900" y="21600"/>
                    <a:pt x="1800" y="216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5" name="Freeform 13"/>
            <p:cNvSpPr/>
            <p:nvPr/>
          </p:nvSpPr>
          <p:spPr>
            <a:xfrm>
              <a:off x="349496" y="279361"/>
              <a:ext cx="303060" cy="254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415" y="21600"/>
                    <a:pt x="831" y="21600"/>
                  </a:cubicBezTo>
                  <a:cubicBezTo>
                    <a:pt x="20769" y="21600"/>
                    <a:pt x="20769" y="21600"/>
                    <a:pt x="20769" y="21600"/>
                  </a:cubicBezTo>
                  <a:cubicBezTo>
                    <a:pt x="21185" y="21600"/>
                    <a:pt x="21600" y="16200"/>
                    <a:pt x="21600" y="10800"/>
                  </a:cubicBezTo>
                  <a:cubicBezTo>
                    <a:pt x="21600" y="5400"/>
                    <a:pt x="21185" y="0"/>
                    <a:pt x="20769" y="0"/>
                  </a:cubicBezTo>
                  <a:cubicBezTo>
                    <a:pt x="831" y="0"/>
                    <a:pt x="831" y="0"/>
                    <a:pt x="831" y="0"/>
                  </a:cubicBezTo>
                  <a:cubicBezTo>
                    <a:pt x="415" y="0"/>
                    <a:pt x="0" y="5400"/>
                    <a:pt x="0" y="1080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6" name="Freeform 14"/>
            <p:cNvSpPr/>
            <p:nvPr/>
          </p:nvSpPr>
          <p:spPr>
            <a:xfrm>
              <a:off x="92872" y="418670"/>
              <a:ext cx="559684" cy="25401"/>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7" name="Freeform 15"/>
            <p:cNvSpPr/>
            <p:nvPr/>
          </p:nvSpPr>
          <p:spPr>
            <a:xfrm>
              <a:off x="92872" y="488324"/>
              <a:ext cx="559684" cy="25401"/>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8" name="Freeform 16"/>
            <p:cNvSpPr/>
            <p:nvPr/>
          </p:nvSpPr>
          <p:spPr>
            <a:xfrm>
              <a:off x="92872" y="557980"/>
              <a:ext cx="559684" cy="25401"/>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09" name="Freeform 17"/>
            <p:cNvSpPr/>
            <p:nvPr/>
          </p:nvSpPr>
          <p:spPr>
            <a:xfrm>
              <a:off x="92872" y="349015"/>
              <a:ext cx="559684" cy="25401"/>
            </a:xfrm>
            <a:custGeom>
              <a:avLst/>
              <a:gdLst/>
              <a:ahLst/>
              <a:cxnLst>
                <a:cxn ang="0">
                  <a:pos x="wd2" y="hd2"/>
                </a:cxn>
                <a:cxn ang="5400000">
                  <a:pos x="wd2" y="hd2"/>
                </a:cxn>
                <a:cxn ang="10800000">
                  <a:pos x="wd2" y="hd2"/>
                </a:cxn>
                <a:cxn ang="16200000">
                  <a:pos x="wd2" y="hd2"/>
                </a:cxn>
              </a:cxnLst>
              <a:rect l="0" t="0" r="r" b="b"/>
              <a:pathLst>
                <a:path w="21600" h="21600" extrusionOk="0">
                  <a:moveTo>
                    <a:pt x="21150" y="0"/>
                  </a:moveTo>
                  <a:cubicBezTo>
                    <a:pt x="450" y="0"/>
                    <a:pt x="450" y="0"/>
                    <a:pt x="450" y="0"/>
                  </a:cubicBezTo>
                  <a:cubicBezTo>
                    <a:pt x="225" y="0"/>
                    <a:pt x="0" y="5400"/>
                    <a:pt x="0" y="10800"/>
                  </a:cubicBezTo>
                  <a:cubicBezTo>
                    <a:pt x="0" y="16200"/>
                    <a:pt x="225" y="21600"/>
                    <a:pt x="450" y="21600"/>
                  </a:cubicBezTo>
                  <a:cubicBezTo>
                    <a:pt x="21150" y="21600"/>
                    <a:pt x="21150" y="21600"/>
                    <a:pt x="21150" y="21600"/>
                  </a:cubicBezTo>
                  <a:cubicBezTo>
                    <a:pt x="21375" y="21600"/>
                    <a:pt x="21600" y="16200"/>
                    <a:pt x="21600" y="10800"/>
                  </a:cubicBezTo>
                  <a:cubicBezTo>
                    <a:pt x="21600" y="5400"/>
                    <a:pt x="21375" y="0"/>
                    <a:pt x="21150" y="0"/>
                  </a:cubicBez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sp>
          <p:nvSpPr>
            <p:cNvPr id="1810" name="Freeform 18"/>
            <p:cNvSpPr/>
            <p:nvPr/>
          </p:nvSpPr>
          <p:spPr>
            <a:xfrm>
              <a:off x="92872" y="117313"/>
              <a:ext cx="210187" cy="185746"/>
            </a:xfrm>
            <a:custGeom>
              <a:avLst/>
              <a:gdLst/>
              <a:ahLst/>
              <a:cxnLst>
                <a:cxn ang="0">
                  <a:pos x="wd2" y="hd2"/>
                </a:cxn>
                <a:cxn ang="5400000">
                  <a:pos x="wd2" y="hd2"/>
                </a:cxn>
                <a:cxn ang="10800000">
                  <a:pos x="wd2" y="hd2"/>
                </a:cxn>
                <a:cxn ang="16200000">
                  <a:pos x="wd2" y="hd2"/>
                </a:cxn>
              </a:cxnLst>
              <a:rect l="0" t="0" r="r" b="b"/>
              <a:pathLst>
                <a:path w="21600" h="21600" extrusionOk="0">
                  <a:moveTo>
                    <a:pt x="2400" y="21600"/>
                  </a:moveTo>
                  <a:cubicBezTo>
                    <a:pt x="19200" y="21600"/>
                    <a:pt x="19200" y="21600"/>
                    <a:pt x="19200" y="21600"/>
                  </a:cubicBezTo>
                  <a:cubicBezTo>
                    <a:pt x="20400" y="21600"/>
                    <a:pt x="21600" y="20250"/>
                    <a:pt x="21600" y="18900"/>
                  </a:cubicBezTo>
                  <a:cubicBezTo>
                    <a:pt x="21600" y="2700"/>
                    <a:pt x="21600" y="2700"/>
                    <a:pt x="21600" y="2700"/>
                  </a:cubicBezTo>
                  <a:cubicBezTo>
                    <a:pt x="21600" y="1350"/>
                    <a:pt x="20400" y="0"/>
                    <a:pt x="19200" y="0"/>
                  </a:cubicBezTo>
                  <a:cubicBezTo>
                    <a:pt x="2400" y="0"/>
                    <a:pt x="2400" y="0"/>
                    <a:pt x="2400" y="0"/>
                  </a:cubicBezTo>
                  <a:cubicBezTo>
                    <a:pt x="1200" y="0"/>
                    <a:pt x="0" y="1350"/>
                    <a:pt x="0" y="2700"/>
                  </a:cubicBezTo>
                  <a:cubicBezTo>
                    <a:pt x="0" y="18900"/>
                    <a:pt x="0" y="18900"/>
                    <a:pt x="0" y="18900"/>
                  </a:cubicBezTo>
                  <a:cubicBezTo>
                    <a:pt x="0" y="20250"/>
                    <a:pt x="1200" y="21600"/>
                    <a:pt x="2400" y="21600"/>
                  </a:cubicBezTo>
                  <a:close/>
                  <a:moveTo>
                    <a:pt x="4800" y="5400"/>
                  </a:moveTo>
                  <a:cubicBezTo>
                    <a:pt x="16800" y="5400"/>
                    <a:pt x="16800" y="5400"/>
                    <a:pt x="16800" y="5400"/>
                  </a:cubicBezTo>
                  <a:cubicBezTo>
                    <a:pt x="16800" y="16200"/>
                    <a:pt x="16800" y="16200"/>
                    <a:pt x="16800" y="16200"/>
                  </a:cubicBezTo>
                  <a:cubicBezTo>
                    <a:pt x="4800" y="16200"/>
                    <a:pt x="4800" y="16200"/>
                    <a:pt x="4800" y="16200"/>
                  </a:cubicBezTo>
                  <a:lnTo>
                    <a:pt x="4800" y="5400"/>
                  </a:lnTo>
                  <a:close/>
                </a:path>
              </a:pathLst>
            </a:custGeom>
            <a:solidFill>
              <a:srgbClr val="000000"/>
            </a:solidFill>
            <a:ln w="12700" cap="flat">
              <a:noFill/>
              <a:miter lim="400000"/>
            </a:ln>
            <a:effectLst/>
          </p:spPr>
          <p:txBody>
            <a:bodyPr wrap="square" lIns="91439" tIns="91439" rIns="91439" bIns="91439" numCol="1" anchor="t">
              <a:noAutofit/>
            </a:bodyPr>
            <a:lstStyle/>
            <a:p>
              <a:pPr defTabSz="914400">
                <a:defRPr sz="5400" b="0">
                  <a:latin typeface="Poppins Light"/>
                  <a:ea typeface="Poppins Light"/>
                  <a:cs typeface="Poppins Light"/>
                  <a:sym typeface="Poppins Light"/>
                </a:defRPr>
              </a:pPr>
              <a:endParaRPr/>
            </a:p>
          </p:txBody>
        </p:sp>
      </p:grpSp>
      <p:sp>
        <p:nvSpPr>
          <p:cNvPr id="1812" name="Freeform 26"/>
          <p:cNvSpPr/>
          <p:nvPr/>
        </p:nvSpPr>
        <p:spPr>
          <a:xfrm>
            <a:off x="21119562" y="12313848"/>
            <a:ext cx="670841" cy="673707"/>
          </a:xfrm>
          <a:custGeom>
            <a:avLst/>
            <a:gdLst/>
            <a:ahLst/>
            <a:cxnLst>
              <a:cxn ang="0">
                <a:pos x="wd2" y="hd2"/>
              </a:cxn>
              <a:cxn ang="5400000">
                <a:pos x="wd2" y="hd2"/>
              </a:cxn>
              <a:cxn ang="10800000">
                <a:pos x="wd2" y="hd2"/>
              </a:cxn>
              <a:cxn ang="16200000">
                <a:pos x="wd2" y="hd2"/>
              </a:cxn>
            </a:cxnLst>
            <a:rect l="0" t="0" r="r" b="b"/>
            <a:pathLst>
              <a:path w="21600" h="21600" extrusionOk="0">
                <a:moveTo>
                  <a:pt x="17455" y="0"/>
                </a:moveTo>
                <a:cubicBezTo>
                  <a:pt x="4145" y="0"/>
                  <a:pt x="4145" y="0"/>
                  <a:pt x="4145" y="0"/>
                </a:cubicBezTo>
                <a:cubicBezTo>
                  <a:pt x="1855" y="0"/>
                  <a:pt x="0" y="1855"/>
                  <a:pt x="0" y="4145"/>
                </a:cubicBezTo>
                <a:cubicBezTo>
                  <a:pt x="0" y="8509"/>
                  <a:pt x="0" y="8509"/>
                  <a:pt x="0" y="8509"/>
                </a:cubicBezTo>
                <a:cubicBezTo>
                  <a:pt x="0" y="17345"/>
                  <a:pt x="0" y="17345"/>
                  <a:pt x="0" y="17345"/>
                </a:cubicBezTo>
                <a:cubicBezTo>
                  <a:pt x="0" y="19745"/>
                  <a:pt x="1855" y="21600"/>
                  <a:pt x="4145" y="21600"/>
                </a:cubicBezTo>
                <a:cubicBezTo>
                  <a:pt x="17455" y="21600"/>
                  <a:pt x="17455" y="21600"/>
                  <a:pt x="17455" y="21600"/>
                </a:cubicBezTo>
                <a:cubicBezTo>
                  <a:pt x="19745" y="21600"/>
                  <a:pt x="21600" y="19745"/>
                  <a:pt x="21600" y="17345"/>
                </a:cubicBezTo>
                <a:cubicBezTo>
                  <a:pt x="21600" y="8509"/>
                  <a:pt x="21600" y="8509"/>
                  <a:pt x="21600" y="8509"/>
                </a:cubicBezTo>
                <a:cubicBezTo>
                  <a:pt x="21600" y="4145"/>
                  <a:pt x="21600" y="4145"/>
                  <a:pt x="21600" y="4145"/>
                </a:cubicBezTo>
                <a:cubicBezTo>
                  <a:pt x="21600" y="1855"/>
                  <a:pt x="19745" y="0"/>
                  <a:pt x="17455" y="0"/>
                </a:cubicBezTo>
                <a:close/>
                <a:moveTo>
                  <a:pt x="18655" y="2400"/>
                </a:moveTo>
                <a:cubicBezTo>
                  <a:pt x="19091" y="2400"/>
                  <a:pt x="19091" y="2400"/>
                  <a:pt x="19091" y="2400"/>
                </a:cubicBezTo>
                <a:cubicBezTo>
                  <a:pt x="19091" y="2945"/>
                  <a:pt x="19091" y="2945"/>
                  <a:pt x="19091" y="2945"/>
                </a:cubicBezTo>
                <a:cubicBezTo>
                  <a:pt x="19091" y="6109"/>
                  <a:pt x="19091" y="6109"/>
                  <a:pt x="19091" y="6109"/>
                </a:cubicBezTo>
                <a:cubicBezTo>
                  <a:pt x="15491" y="6109"/>
                  <a:pt x="15491" y="6109"/>
                  <a:pt x="15491" y="6109"/>
                </a:cubicBezTo>
                <a:cubicBezTo>
                  <a:pt x="15491" y="2400"/>
                  <a:pt x="15491" y="2400"/>
                  <a:pt x="15491" y="2400"/>
                </a:cubicBezTo>
                <a:lnTo>
                  <a:pt x="18655" y="2400"/>
                </a:lnTo>
                <a:close/>
                <a:moveTo>
                  <a:pt x="7745" y="8509"/>
                </a:moveTo>
                <a:cubicBezTo>
                  <a:pt x="8400" y="7636"/>
                  <a:pt x="9491" y="6982"/>
                  <a:pt x="10800" y="6982"/>
                </a:cubicBezTo>
                <a:cubicBezTo>
                  <a:pt x="12109" y="6982"/>
                  <a:pt x="13200" y="7636"/>
                  <a:pt x="13855" y="8509"/>
                </a:cubicBezTo>
                <a:cubicBezTo>
                  <a:pt x="14400" y="9164"/>
                  <a:pt x="14618" y="9927"/>
                  <a:pt x="14618" y="10800"/>
                </a:cubicBezTo>
                <a:cubicBezTo>
                  <a:pt x="14618" y="12873"/>
                  <a:pt x="12873" y="14618"/>
                  <a:pt x="10800" y="14618"/>
                </a:cubicBezTo>
                <a:cubicBezTo>
                  <a:pt x="8727" y="14618"/>
                  <a:pt x="6982" y="12873"/>
                  <a:pt x="6982" y="10800"/>
                </a:cubicBezTo>
                <a:cubicBezTo>
                  <a:pt x="6982" y="9927"/>
                  <a:pt x="7309" y="9164"/>
                  <a:pt x="7745" y="8509"/>
                </a:cubicBezTo>
                <a:close/>
                <a:moveTo>
                  <a:pt x="19527" y="17345"/>
                </a:moveTo>
                <a:cubicBezTo>
                  <a:pt x="19527" y="18545"/>
                  <a:pt x="18545" y="19418"/>
                  <a:pt x="17455" y="19418"/>
                </a:cubicBezTo>
                <a:cubicBezTo>
                  <a:pt x="4145" y="19418"/>
                  <a:pt x="4145" y="19418"/>
                  <a:pt x="4145" y="19418"/>
                </a:cubicBezTo>
                <a:cubicBezTo>
                  <a:pt x="3055" y="19418"/>
                  <a:pt x="2073" y="18545"/>
                  <a:pt x="2073" y="17345"/>
                </a:cubicBezTo>
                <a:cubicBezTo>
                  <a:pt x="2073" y="8509"/>
                  <a:pt x="2073" y="8509"/>
                  <a:pt x="2073" y="8509"/>
                </a:cubicBezTo>
                <a:cubicBezTo>
                  <a:pt x="5345" y="8509"/>
                  <a:pt x="5345" y="8509"/>
                  <a:pt x="5345" y="8509"/>
                </a:cubicBezTo>
                <a:cubicBezTo>
                  <a:pt x="5018" y="9273"/>
                  <a:pt x="4909" y="9927"/>
                  <a:pt x="4909" y="10800"/>
                </a:cubicBezTo>
                <a:cubicBezTo>
                  <a:pt x="4909" y="14073"/>
                  <a:pt x="7527" y="16691"/>
                  <a:pt x="10800" y="16691"/>
                </a:cubicBezTo>
                <a:cubicBezTo>
                  <a:pt x="14073" y="16691"/>
                  <a:pt x="16691" y="14073"/>
                  <a:pt x="16691" y="10800"/>
                </a:cubicBezTo>
                <a:cubicBezTo>
                  <a:pt x="16691" y="9927"/>
                  <a:pt x="16582" y="9273"/>
                  <a:pt x="16255" y="8509"/>
                </a:cubicBezTo>
                <a:cubicBezTo>
                  <a:pt x="19527" y="8509"/>
                  <a:pt x="19527" y="8509"/>
                  <a:pt x="19527" y="8509"/>
                </a:cubicBezTo>
                <a:lnTo>
                  <a:pt x="19527" y="17345"/>
                </a:lnTo>
                <a:close/>
              </a:path>
            </a:pathLst>
          </a:custGeom>
          <a:solidFill>
            <a:srgbClr val="000000"/>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13" name="Freeform 34"/>
          <p:cNvSpPr/>
          <p:nvPr/>
        </p:nvSpPr>
        <p:spPr>
          <a:xfrm>
            <a:off x="22886840" y="12236600"/>
            <a:ext cx="645587" cy="828203"/>
          </a:xfrm>
          <a:custGeom>
            <a:avLst/>
            <a:gdLst/>
            <a:ahLst/>
            <a:cxnLst>
              <a:cxn ang="0">
                <a:pos x="wd2" y="hd2"/>
              </a:cxn>
              <a:cxn ang="5400000">
                <a:pos x="wd2" y="hd2"/>
              </a:cxn>
              <a:cxn ang="10800000">
                <a:pos x="wd2" y="hd2"/>
              </a:cxn>
              <a:cxn ang="16200000">
                <a:pos x="wd2" y="hd2"/>
              </a:cxn>
            </a:cxnLst>
            <a:rect l="0" t="0" r="r" b="b"/>
            <a:pathLst>
              <a:path w="21600" h="21600" extrusionOk="0">
                <a:moveTo>
                  <a:pt x="11411" y="0"/>
                </a:moveTo>
                <a:cubicBezTo>
                  <a:pt x="3872" y="0"/>
                  <a:pt x="0" y="4129"/>
                  <a:pt x="0" y="7782"/>
                </a:cubicBezTo>
                <a:cubicBezTo>
                  <a:pt x="0" y="9847"/>
                  <a:pt x="1019" y="11753"/>
                  <a:pt x="3260" y="12547"/>
                </a:cubicBezTo>
                <a:cubicBezTo>
                  <a:pt x="3668" y="12547"/>
                  <a:pt x="4075" y="12547"/>
                  <a:pt x="4075" y="12229"/>
                </a:cubicBezTo>
                <a:cubicBezTo>
                  <a:pt x="4279" y="11912"/>
                  <a:pt x="4483" y="11435"/>
                  <a:pt x="4483" y="11118"/>
                </a:cubicBezTo>
                <a:cubicBezTo>
                  <a:pt x="4483" y="10800"/>
                  <a:pt x="4483" y="10800"/>
                  <a:pt x="4279" y="10482"/>
                </a:cubicBezTo>
                <a:cubicBezTo>
                  <a:pt x="3668" y="9847"/>
                  <a:pt x="3260" y="9053"/>
                  <a:pt x="3260" y="8100"/>
                </a:cubicBezTo>
                <a:cubicBezTo>
                  <a:pt x="3260" y="4924"/>
                  <a:pt x="6113" y="2065"/>
                  <a:pt x="11004" y="2065"/>
                </a:cubicBezTo>
                <a:cubicBezTo>
                  <a:pt x="15283" y="2065"/>
                  <a:pt x="17728" y="4129"/>
                  <a:pt x="17728" y="6829"/>
                </a:cubicBezTo>
                <a:cubicBezTo>
                  <a:pt x="17728" y="10482"/>
                  <a:pt x="15691" y="13500"/>
                  <a:pt x="12634" y="13500"/>
                </a:cubicBezTo>
                <a:cubicBezTo>
                  <a:pt x="11004" y="13500"/>
                  <a:pt x="9781" y="12388"/>
                  <a:pt x="10189" y="11118"/>
                </a:cubicBezTo>
                <a:cubicBezTo>
                  <a:pt x="10596" y="9529"/>
                  <a:pt x="11615" y="7782"/>
                  <a:pt x="11615" y="6671"/>
                </a:cubicBezTo>
                <a:cubicBezTo>
                  <a:pt x="11615" y="5559"/>
                  <a:pt x="10800" y="4765"/>
                  <a:pt x="9374" y="4765"/>
                </a:cubicBezTo>
                <a:cubicBezTo>
                  <a:pt x="7743" y="4765"/>
                  <a:pt x="6317" y="6194"/>
                  <a:pt x="6317" y="7941"/>
                </a:cubicBezTo>
                <a:cubicBezTo>
                  <a:pt x="6317" y="9212"/>
                  <a:pt x="6725" y="10006"/>
                  <a:pt x="6725" y="10006"/>
                </a:cubicBezTo>
                <a:cubicBezTo>
                  <a:pt x="6725" y="10006"/>
                  <a:pt x="5094" y="15724"/>
                  <a:pt x="4687" y="16676"/>
                </a:cubicBezTo>
                <a:cubicBezTo>
                  <a:pt x="4075" y="18741"/>
                  <a:pt x="4687" y="21282"/>
                  <a:pt x="4687" y="21441"/>
                </a:cubicBezTo>
                <a:cubicBezTo>
                  <a:pt x="4687" y="21600"/>
                  <a:pt x="4891" y="21600"/>
                  <a:pt x="5094" y="21600"/>
                </a:cubicBezTo>
                <a:cubicBezTo>
                  <a:pt x="5298" y="21441"/>
                  <a:pt x="7336" y="19376"/>
                  <a:pt x="7947" y="17471"/>
                </a:cubicBezTo>
                <a:cubicBezTo>
                  <a:pt x="8151" y="16994"/>
                  <a:pt x="9170" y="14135"/>
                  <a:pt x="9170" y="14135"/>
                </a:cubicBezTo>
                <a:cubicBezTo>
                  <a:pt x="9577" y="14929"/>
                  <a:pt x="11208" y="15565"/>
                  <a:pt x="13042" y="15565"/>
                </a:cubicBezTo>
                <a:cubicBezTo>
                  <a:pt x="18136" y="15565"/>
                  <a:pt x="21600" y="11912"/>
                  <a:pt x="21600" y="7147"/>
                </a:cubicBezTo>
                <a:cubicBezTo>
                  <a:pt x="21600" y="3335"/>
                  <a:pt x="17525" y="0"/>
                  <a:pt x="11411" y="0"/>
                </a:cubicBezTo>
                <a:close/>
              </a:path>
            </a:pathLst>
          </a:custGeom>
          <a:solidFill>
            <a:srgbClr val="000000"/>
          </a:solidFill>
          <a:ln w="12700">
            <a:miter lim="400000"/>
          </a:ln>
        </p:spPr>
        <p:txBody>
          <a:bodyPr tIns="91439" bIns="91439"/>
          <a:lstStyle/>
          <a:p>
            <a:pPr defTabSz="914400">
              <a:defRPr sz="5400" b="0">
                <a:solidFill>
                  <a:srgbClr val="000000">
                    <a:alpha val="20000"/>
                  </a:srgbClr>
                </a:solidFill>
                <a:latin typeface="Poppins Light"/>
                <a:ea typeface="Poppins Light"/>
                <a:cs typeface="Poppins Light"/>
                <a:sym typeface="Poppins Ligh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reeform 53"/>
          <p:cNvSpPr/>
          <p:nvPr/>
        </p:nvSpPr>
        <p:spPr>
          <a:xfrm>
            <a:off x="2117727" y="1263653"/>
            <a:ext cx="758827" cy="771527"/>
          </a:xfrm>
          <a:custGeom>
            <a:avLst/>
            <a:gdLst/>
            <a:ahLst/>
            <a:cxnLst>
              <a:cxn ang="0">
                <a:pos x="wd2" y="hd2"/>
              </a:cxn>
              <a:cxn ang="5400000">
                <a:pos x="wd2" y="hd2"/>
              </a:cxn>
              <a:cxn ang="10800000">
                <a:pos x="wd2" y="hd2"/>
              </a:cxn>
              <a:cxn ang="16200000">
                <a:pos x="wd2" y="hd2"/>
              </a:cxn>
            </a:cxnLst>
            <a:rect l="0" t="0" r="r" b="b"/>
            <a:pathLst>
              <a:path w="21600" h="21600" extrusionOk="0">
                <a:moveTo>
                  <a:pt x="20958" y="1678"/>
                </a:moveTo>
                <a:cubicBezTo>
                  <a:pt x="12618" y="10066"/>
                  <a:pt x="12618" y="10066"/>
                  <a:pt x="12618" y="10066"/>
                </a:cubicBezTo>
                <a:cubicBezTo>
                  <a:pt x="12618" y="19922"/>
                  <a:pt x="12618" y="19922"/>
                  <a:pt x="12618" y="19922"/>
                </a:cubicBezTo>
                <a:cubicBezTo>
                  <a:pt x="16895" y="19922"/>
                  <a:pt x="16895" y="19922"/>
                  <a:pt x="16895" y="19922"/>
                </a:cubicBezTo>
                <a:cubicBezTo>
                  <a:pt x="17323" y="19922"/>
                  <a:pt x="17750" y="20342"/>
                  <a:pt x="17750" y="20761"/>
                </a:cubicBezTo>
                <a:cubicBezTo>
                  <a:pt x="17750" y="21390"/>
                  <a:pt x="17323" y="21600"/>
                  <a:pt x="16895" y="21600"/>
                </a:cubicBezTo>
                <a:cubicBezTo>
                  <a:pt x="4919" y="21600"/>
                  <a:pt x="4919" y="21600"/>
                  <a:pt x="4919" y="21600"/>
                </a:cubicBezTo>
                <a:cubicBezTo>
                  <a:pt x="4277" y="21600"/>
                  <a:pt x="4063" y="21390"/>
                  <a:pt x="4063" y="20761"/>
                </a:cubicBezTo>
                <a:cubicBezTo>
                  <a:pt x="4063" y="20342"/>
                  <a:pt x="4277" y="19922"/>
                  <a:pt x="4919" y="19922"/>
                </a:cubicBezTo>
                <a:cubicBezTo>
                  <a:pt x="9196" y="19922"/>
                  <a:pt x="9196" y="19922"/>
                  <a:pt x="9196" y="19922"/>
                </a:cubicBezTo>
                <a:cubicBezTo>
                  <a:pt x="9196" y="10066"/>
                  <a:pt x="9196" y="10066"/>
                  <a:pt x="9196" y="10066"/>
                </a:cubicBezTo>
                <a:cubicBezTo>
                  <a:pt x="642" y="1678"/>
                  <a:pt x="642" y="1678"/>
                  <a:pt x="642" y="1678"/>
                </a:cubicBezTo>
                <a:cubicBezTo>
                  <a:pt x="428" y="1468"/>
                  <a:pt x="0" y="1049"/>
                  <a:pt x="0" y="629"/>
                </a:cubicBezTo>
                <a:cubicBezTo>
                  <a:pt x="0" y="0"/>
                  <a:pt x="855" y="0"/>
                  <a:pt x="1497" y="0"/>
                </a:cubicBezTo>
                <a:cubicBezTo>
                  <a:pt x="20317" y="0"/>
                  <a:pt x="20317" y="0"/>
                  <a:pt x="20317" y="0"/>
                </a:cubicBezTo>
                <a:cubicBezTo>
                  <a:pt x="20745" y="0"/>
                  <a:pt x="21600" y="0"/>
                  <a:pt x="21600" y="629"/>
                </a:cubicBezTo>
                <a:cubicBezTo>
                  <a:pt x="21600" y="1049"/>
                  <a:pt x="21172" y="1468"/>
                  <a:pt x="20958" y="167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16" name="Freeform 54"/>
          <p:cNvSpPr/>
          <p:nvPr/>
        </p:nvSpPr>
        <p:spPr>
          <a:xfrm>
            <a:off x="3432178" y="1263653"/>
            <a:ext cx="720727" cy="771527"/>
          </a:xfrm>
          <a:custGeom>
            <a:avLst/>
            <a:gdLst/>
            <a:ahLst/>
            <a:cxnLst>
              <a:cxn ang="0">
                <a:pos x="wd2" y="hd2"/>
              </a:cxn>
              <a:cxn ang="5400000">
                <a:pos x="wd2" y="hd2"/>
              </a:cxn>
              <a:cxn ang="10800000">
                <a:pos x="wd2" y="hd2"/>
              </a:cxn>
              <a:cxn ang="16200000">
                <a:pos x="wd2" y="hd2"/>
              </a:cxn>
            </a:cxnLst>
            <a:rect l="0" t="0" r="r" b="b"/>
            <a:pathLst>
              <a:path w="21600" h="21600" extrusionOk="0">
                <a:moveTo>
                  <a:pt x="21600" y="15728"/>
                </a:moveTo>
                <a:cubicBezTo>
                  <a:pt x="21600" y="17616"/>
                  <a:pt x="18450" y="18245"/>
                  <a:pt x="17100" y="18245"/>
                </a:cubicBezTo>
                <a:cubicBezTo>
                  <a:pt x="15525" y="18245"/>
                  <a:pt x="12600" y="17616"/>
                  <a:pt x="12600" y="15728"/>
                </a:cubicBezTo>
                <a:cubicBezTo>
                  <a:pt x="12600" y="14050"/>
                  <a:pt x="15525" y="13212"/>
                  <a:pt x="17100" y="13212"/>
                </a:cubicBezTo>
                <a:cubicBezTo>
                  <a:pt x="18000" y="13212"/>
                  <a:pt x="18900" y="13421"/>
                  <a:pt x="19800" y="13841"/>
                </a:cubicBezTo>
                <a:cubicBezTo>
                  <a:pt x="19800" y="6711"/>
                  <a:pt x="19800" y="6711"/>
                  <a:pt x="19800" y="6711"/>
                </a:cubicBezTo>
                <a:cubicBezTo>
                  <a:pt x="9000" y="9856"/>
                  <a:pt x="9000" y="9856"/>
                  <a:pt x="9000" y="9856"/>
                </a:cubicBezTo>
                <a:cubicBezTo>
                  <a:pt x="9000" y="19083"/>
                  <a:pt x="9000" y="19083"/>
                  <a:pt x="9000" y="19083"/>
                </a:cubicBezTo>
                <a:cubicBezTo>
                  <a:pt x="9000" y="20971"/>
                  <a:pt x="5850" y="21600"/>
                  <a:pt x="4500" y="21600"/>
                </a:cubicBezTo>
                <a:cubicBezTo>
                  <a:pt x="2925" y="21600"/>
                  <a:pt x="0" y="20971"/>
                  <a:pt x="0" y="19083"/>
                </a:cubicBezTo>
                <a:cubicBezTo>
                  <a:pt x="0" y="17406"/>
                  <a:pt x="2925" y="16567"/>
                  <a:pt x="4500" y="16567"/>
                </a:cubicBezTo>
                <a:cubicBezTo>
                  <a:pt x="5400" y="16567"/>
                  <a:pt x="6300" y="16777"/>
                  <a:pt x="7200" y="17196"/>
                </a:cubicBezTo>
                <a:cubicBezTo>
                  <a:pt x="7200" y="4614"/>
                  <a:pt x="7200" y="4614"/>
                  <a:pt x="7200" y="4614"/>
                </a:cubicBezTo>
                <a:cubicBezTo>
                  <a:pt x="7200" y="3984"/>
                  <a:pt x="7425" y="3565"/>
                  <a:pt x="8100" y="3355"/>
                </a:cubicBezTo>
                <a:cubicBezTo>
                  <a:pt x="19800" y="0"/>
                  <a:pt x="19800" y="0"/>
                  <a:pt x="19800" y="0"/>
                </a:cubicBezTo>
                <a:cubicBezTo>
                  <a:pt x="19800" y="0"/>
                  <a:pt x="20025" y="0"/>
                  <a:pt x="20250" y="0"/>
                </a:cubicBezTo>
                <a:cubicBezTo>
                  <a:pt x="20925" y="0"/>
                  <a:pt x="21600" y="419"/>
                  <a:pt x="21600" y="1258"/>
                </a:cubicBezTo>
                <a:lnTo>
                  <a:pt x="21600" y="1572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17" name="Freeform 55"/>
          <p:cNvSpPr/>
          <p:nvPr/>
        </p:nvSpPr>
        <p:spPr>
          <a:xfrm>
            <a:off x="4692653" y="1263653"/>
            <a:ext cx="781051" cy="771527"/>
          </a:xfrm>
          <a:custGeom>
            <a:avLst/>
            <a:gdLst/>
            <a:ahLst/>
            <a:cxnLst>
              <a:cxn ang="0">
                <a:pos x="wd2" y="hd2"/>
              </a:cxn>
              <a:cxn ang="5400000">
                <a:pos x="wd2" y="hd2"/>
              </a:cxn>
              <a:cxn ang="10800000">
                <a:pos x="wd2" y="hd2"/>
              </a:cxn>
              <a:cxn ang="16200000">
                <a:pos x="wd2" y="hd2"/>
              </a:cxn>
            </a:cxnLst>
            <a:rect l="0" t="0" r="r" b="b"/>
            <a:pathLst>
              <a:path w="21600" h="21600" extrusionOk="0">
                <a:moveTo>
                  <a:pt x="19938" y="21600"/>
                </a:moveTo>
                <a:cubicBezTo>
                  <a:pt x="19523" y="21600"/>
                  <a:pt x="19108" y="21600"/>
                  <a:pt x="18692" y="21181"/>
                </a:cubicBezTo>
                <a:cubicBezTo>
                  <a:pt x="14331" y="16777"/>
                  <a:pt x="14331" y="16777"/>
                  <a:pt x="14331" y="16777"/>
                </a:cubicBezTo>
                <a:cubicBezTo>
                  <a:pt x="12669" y="17825"/>
                  <a:pt x="11008" y="18245"/>
                  <a:pt x="9138" y="18245"/>
                </a:cubicBezTo>
                <a:cubicBezTo>
                  <a:pt x="4154" y="18245"/>
                  <a:pt x="0" y="14260"/>
                  <a:pt x="0" y="9227"/>
                </a:cubicBezTo>
                <a:cubicBezTo>
                  <a:pt x="0" y="3984"/>
                  <a:pt x="4154" y="0"/>
                  <a:pt x="9138" y="0"/>
                </a:cubicBezTo>
                <a:cubicBezTo>
                  <a:pt x="14123" y="0"/>
                  <a:pt x="18277" y="3984"/>
                  <a:pt x="18277" y="9227"/>
                </a:cubicBezTo>
                <a:cubicBezTo>
                  <a:pt x="18277" y="10905"/>
                  <a:pt x="17654" y="12792"/>
                  <a:pt x="16615" y="14260"/>
                </a:cubicBezTo>
                <a:cubicBezTo>
                  <a:pt x="20977" y="18874"/>
                  <a:pt x="20977" y="18874"/>
                  <a:pt x="20977" y="18874"/>
                </a:cubicBezTo>
                <a:cubicBezTo>
                  <a:pt x="21392" y="19083"/>
                  <a:pt x="21600" y="19503"/>
                  <a:pt x="21600" y="19922"/>
                </a:cubicBezTo>
                <a:cubicBezTo>
                  <a:pt x="21600" y="20971"/>
                  <a:pt x="20769" y="21600"/>
                  <a:pt x="19938" y="21600"/>
                </a:cubicBezTo>
                <a:close/>
                <a:moveTo>
                  <a:pt x="9138" y="3355"/>
                </a:moveTo>
                <a:cubicBezTo>
                  <a:pt x="5815" y="3355"/>
                  <a:pt x="3323" y="5872"/>
                  <a:pt x="3323" y="9227"/>
                </a:cubicBezTo>
                <a:cubicBezTo>
                  <a:pt x="3323" y="12373"/>
                  <a:pt x="5815" y="14889"/>
                  <a:pt x="9138" y="14889"/>
                </a:cubicBezTo>
                <a:cubicBezTo>
                  <a:pt x="12254" y="14889"/>
                  <a:pt x="14954" y="12373"/>
                  <a:pt x="14954" y="9227"/>
                </a:cubicBezTo>
                <a:cubicBezTo>
                  <a:pt x="14954" y="5872"/>
                  <a:pt x="12254" y="3355"/>
                  <a:pt x="9138" y="335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18" name="Freeform 56"/>
          <p:cNvSpPr/>
          <p:nvPr/>
        </p:nvSpPr>
        <p:spPr>
          <a:xfrm>
            <a:off x="5946776" y="1320803"/>
            <a:ext cx="841377" cy="654051"/>
          </a:xfrm>
          <a:custGeom>
            <a:avLst/>
            <a:gdLst/>
            <a:ahLst/>
            <a:cxnLst>
              <a:cxn ang="0">
                <a:pos x="wd2" y="hd2"/>
              </a:cxn>
              <a:cxn ang="5400000">
                <a:pos x="wd2" y="hd2"/>
              </a:cxn>
              <a:cxn ang="10800000">
                <a:pos x="wd2" y="hd2"/>
              </a:cxn>
              <a:cxn ang="16200000">
                <a:pos x="wd2" y="hd2"/>
              </a:cxn>
            </a:cxnLst>
            <a:rect l="0" t="0" r="r" b="b"/>
            <a:pathLst>
              <a:path w="21600" h="21600" extrusionOk="0">
                <a:moveTo>
                  <a:pt x="21600" y="19117"/>
                </a:moveTo>
                <a:cubicBezTo>
                  <a:pt x="21600" y="20607"/>
                  <a:pt x="20829" y="21600"/>
                  <a:pt x="19671" y="21600"/>
                </a:cubicBezTo>
                <a:cubicBezTo>
                  <a:pt x="1929" y="21600"/>
                  <a:pt x="1929" y="21600"/>
                  <a:pt x="1929" y="21600"/>
                </a:cubicBezTo>
                <a:cubicBezTo>
                  <a:pt x="964" y="21600"/>
                  <a:pt x="0" y="20607"/>
                  <a:pt x="0" y="19117"/>
                </a:cubicBezTo>
                <a:cubicBezTo>
                  <a:pt x="0" y="2483"/>
                  <a:pt x="0" y="2483"/>
                  <a:pt x="0" y="2483"/>
                </a:cubicBezTo>
                <a:cubicBezTo>
                  <a:pt x="0" y="993"/>
                  <a:pt x="964" y="0"/>
                  <a:pt x="1929" y="0"/>
                </a:cubicBezTo>
                <a:cubicBezTo>
                  <a:pt x="19671" y="0"/>
                  <a:pt x="19671" y="0"/>
                  <a:pt x="19671" y="0"/>
                </a:cubicBezTo>
                <a:cubicBezTo>
                  <a:pt x="20829" y="0"/>
                  <a:pt x="21600" y="993"/>
                  <a:pt x="21600" y="2483"/>
                </a:cubicBezTo>
                <a:lnTo>
                  <a:pt x="21600" y="19117"/>
                </a:lnTo>
                <a:close/>
                <a:moveTo>
                  <a:pt x="19671" y="1986"/>
                </a:moveTo>
                <a:cubicBezTo>
                  <a:pt x="1929" y="1986"/>
                  <a:pt x="1929" y="1986"/>
                  <a:pt x="1929" y="1986"/>
                </a:cubicBezTo>
                <a:cubicBezTo>
                  <a:pt x="1736" y="1986"/>
                  <a:pt x="1543" y="1986"/>
                  <a:pt x="1543" y="2483"/>
                </a:cubicBezTo>
                <a:cubicBezTo>
                  <a:pt x="1543" y="4221"/>
                  <a:pt x="2314" y="5710"/>
                  <a:pt x="3471" y="6703"/>
                </a:cubicBezTo>
                <a:cubicBezTo>
                  <a:pt x="5014" y="8441"/>
                  <a:pt x="6557" y="9931"/>
                  <a:pt x="8293" y="11669"/>
                </a:cubicBezTo>
                <a:cubicBezTo>
                  <a:pt x="8871" y="12414"/>
                  <a:pt x="10029" y="13655"/>
                  <a:pt x="10800" y="13655"/>
                </a:cubicBezTo>
                <a:cubicBezTo>
                  <a:pt x="10800" y="13655"/>
                  <a:pt x="10800" y="13655"/>
                  <a:pt x="10800" y="13655"/>
                </a:cubicBezTo>
                <a:cubicBezTo>
                  <a:pt x="10800" y="13655"/>
                  <a:pt x="10800" y="13655"/>
                  <a:pt x="10800" y="13655"/>
                </a:cubicBezTo>
                <a:cubicBezTo>
                  <a:pt x="11764" y="13655"/>
                  <a:pt x="12921" y="12414"/>
                  <a:pt x="13500" y="11669"/>
                </a:cubicBezTo>
                <a:cubicBezTo>
                  <a:pt x="15043" y="9931"/>
                  <a:pt x="16779" y="8441"/>
                  <a:pt x="18321" y="6703"/>
                </a:cubicBezTo>
                <a:cubicBezTo>
                  <a:pt x="19093" y="5959"/>
                  <a:pt x="20057" y="4221"/>
                  <a:pt x="20057" y="2979"/>
                </a:cubicBezTo>
                <a:cubicBezTo>
                  <a:pt x="20057" y="2483"/>
                  <a:pt x="20250" y="1986"/>
                  <a:pt x="19671" y="1986"/>
                </a:cubicBezTo>
                <a:close/>
                <a:moveTo>
                  <a:pt x="20057" y="7448"/>
                </a:moveTo>
                <a:cubicBezTo>
                  <a:pt x="19864" y="7697"/>
                  <a:pt x="19671" y="7945"/>
                  <a:pt x="19286" y="8441"/>
                </a:cubicBezTo>
                <a:cubicBezTo>
                  <a:pt x="17550" y="10179"/>
                  <a:pt x="15814" y="11917"/>
                  <a:pt x="14079" y="13655"/>
                </a:cubicBezTo>
                <a:cubicBezTo>
                  <a:pt x="13307" y="14648"/>
                  <a:pt x="12150" y="15641"/>
                  <a:pt x="10800" y="15641"/>
                </a:cubicBezTo>
                <a:cubicBezTo>
                  <a:pt x="10800" y="15641"/>
                  <a:pt x="10800" y="15641"/>
                  <a:pt x="10800" y="15641"/>
                </a:cubicBezTo>
                <a:cubicBezTo>
                  <a:pt x="10800" y="15641"/>
                  <a:pt x="10800" y="15641"/>
                  <a:pt x="10800" y="15641"/>
                </a:cubicBezTo>
                <a:cubicBezTo>
                  <a:pt x="9643" y="15641"/>
                  <a:pt x="8486" y="14648"/>
                  <a:pt x="7521" y="13655"/>
                </a:cubicBezTo>
                <a:cubicBezTo>
                  <a:pt x="5979" y="11917"/>
                  <a:pt x="4243" y="10179"/>
                  <a:pt x="2507" y="8441"/>
                </a:cubicBezTo>
                <a:cubicBezTo>
                  <a:pt x="2121" y="7945"/>
                  <a:pt x="1929" y="7697"/>
                  <a:pt x="1543" y="7448"/>
                </a:cubicBezTo>
                <a:cubicBezTo>
                  <a:pt x="1543" y="19117"/>
                  <a:pt x="1543" y="19117"/>
                  <a:pt x="1543" y="19117"/>
                </a:cubicBezTo>
                <a:cubicBezTo>
                  <a:pt x="1543" y="19614"/>
                  <a:pt x="1736" y="19614"/>
                  <a:pt x="1929" y="19614"/>
                </a:cubicBezTo>
                <a:cubicBezTo>
                  <a:pt x="19671" y="19614"/>
                  <a:pt x="19671" y="19614"/>
                  <a:pt x="19671" y="19614"/>
                </a:cubicBezTo>
                <a:cubicBezTo>
                  <a:pt x="19864" y="19614"/>
                  <a:pt x="20057" y="19614"/>
                  <a:pt x="20057" y="19117"/>
                </a:cubicBezTo>
                <a:lnTo>
                  <a:pt x="20057" y="744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19" name="Freeform 57"/>
          <p:cNvSpPr/>
          <p:nvPr/>
        </p:nvSpPr>
        <p:spPr>
          <a:xfrm>
            <a:off x="7235825" y="1263652"/>
            <a:ext cx="841377" cy="711201"/>
          </a:xfrm>
          <a:custGeom>
            <a:avLst/>
            <a:gdLst/>
            <a:ahLst/>
            <a:cxnLst>
              <a:cxn ang="0">
                <a:pos x="wd2" y="hd2"/>
              </a:cxn>
              <a:cxn ang="5400000">
                <a:pos x="wd2" y="hd2"/>
              </a:cxn>
              <a:cxn ang="10800000">
                <a:pos x="wd2" y="hd2"/>
              </a:cxn>
              <a:cxn ang="16200000">
                <a:pos x="wd2" y="hd2"/>
              </a:cxn>
            </a:cxnLst>
            <a:rect l="0" t="0" r="r" b="b"/>
            <a:pathLst>
              <a:path w="21600" h="21600" extrusionOk="0">
                <a:moveTo>
                  <a:pt x="10414" y="21373"/>
                </a:moveTo>
                <a:cubicBezTo>
                  <a:pt x="2893" y="12960"/>
                  <a:pt x="2893" y="12960"/>
                  <a:pt x="2893" y="12960"/>
                </a:cubicBezTo>
                <a:cubicBezTo>
                  <a:pt x="2700" y="12733"/>
                  <a:pt x="0" y="10004"/>
                  <a:pt x="0" y="6594"/>
                </a:cubicBezTo>
                <a:cubicBezTo>
                  <a:pt x="0" y="2274"/>
                  <a:pt x="2314" y="0"/>
                  <a:pt x="5786" y="0"/>
                </a:cubicBezTo>
                <a:cubicBezTo>
                  <a:pt x="7907" y="0"/>
                  <a:pt x="9836" y="1819"/>
                  <a:pt x="10800" y="2956"/>
                </a:cubicBezTo>
                <a:cubicBezTo>
                  <a:pt x="11764" y="1819"/>
                  <a:pt x="13886" y="0"/>
                  <a:pt x="15814" y="0"/>
                </a:cubicBezTo>
                <a:cubicBezTo>
                  <a:pt x="19479" y="0"/>
                  <a:pt x="21600" y="2274"/>
                  <a:pt x="21600" y="6594"/>
                </a:cubicBezTo>
                <a:cubicBezTo>
                  <a:pt x="21600" y="10004"/>
                  <a:pt x="19093" y="12733"/>
                  <a:pt x="18900" y="12960"/>
                </a:cubicBezTo>
                <a:cubicBezTo>
                  <a:pt x="11379" y="21373"/>
                  <a:pt x="11379" y="21373"/>
                  <a:pt x="11379" y="21373"/>
                </a:cubicBezTo>
                <a:cubicBezTo>
                  <a:pt x="11186" y="21600"/>
                  <a:pt x="10993" y="21600"/>
                  <a:pt x="10800" y="21600"/>
                </a:cubicBezTo>
                <a:cubicBezTo>
                  <a:pt x="10607" y="21600"/>
                  <a:pt x="10414" y="21600"/>
                  <a:pt x="10414" y="2137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0" name="Freeform 58"/>
          <p:cNvSpPr/>
          <p:nvPr/>
        </p:nvSpPr>
        <p:spPr>
          <a:xfrm>
            <a:off x="8566153" y="1216028"/>
            <a:ext cx="781051" cy="746127"/>
          </a:xfrm>
          <a:custGeom>
            <a:avLst/>
            <a:gdLst/>
            <a:ahLst/>
            <a:cxnLst>
              <a:cxn ang="0">
                <a:pos x="wd2" y="hd2"/>
              </a:cxn>
              <a:cxn ang="5400000">
                <a:pos x="wd2" y="hd2"/>
              </a:cxn>
              <a:cxn ang="10800000">
                <a:pos x="wd2" y="hd2"/>
              </a:cxn>
              <a:cxn ang="16200000">
                <a:pos x="wd2" y="hd2"/>
              </a:cxn>
            </a:cxnLst>
            <a:rect l="0" t="0" r="r" b="b"/>
            <a:pathLst>
              <a:path w="21600" h="21600" extrusionOk="0">
                <a:moveTo>
                  <a:pt x="21185" y="8945"/>
                </a:moveTo>
                <a:cubicBezTo>
                  <a:pt x="16408" y="13745"/>
                  <a:pt x="16408" y="13745"/>
                  <a:pt x="16408" y="13745"/>
                </a:cubicBezTo>
                <a:cubicBezTo>
                  <a:pt x="17654" y="20509"/>
                  <a:pt x="17654" y="20509"/>
                  <a:pt x="17654" y="20509"/>
                </a:cubicBezTo>
                <a:cubicBezTo>
                  <a:pt x="17654" y="20727"/>
                  <a:pt x="17654" y="20727"/>
                  <a:pt x="17654" y="20945"/>
                </a:cubicBezTo>
                <a:cubicBezTo>
                  <a:pt x="17654" y="21164"/>
                  <a:pt x="17446" y="21600"/>
                  <a:pt x="17031" y="21600"/>
                </a:cubicBezTo>
                <a:cubicBezTo>
                  <a:pt x="16823" y="21600"/>
                  <a:pt x="16615" y="21382"/>
                  <a:pt x="16615" y="21382"/>
                </a:cubicBezTo>
                <a:cubicBezTo>
                  <a:pt x="10800" y="18109"/>
                  <a:pt x="10800" y="18109"/>
                  <a:pt x="10800" y="18109"/>
                </a:cubicBezTo>
                <a:cubicBezTo>
                  <a:pt x="4985" y="21382"/>
                  <a:pt x="4985" y="21382"/>
                  <a:pt x="4985" y="21382"/>
                </a:cubicBezTo>
                <a:cubicBezTo>
                  <a:pt x="4777" y="21382"/>
                  <a:pt x="4569" y="21600"/>
                  <a:pt x="4362" y="21600"/>
                </a:cubicBezTo>
                <a:cubicBezTo>
                  <a:pt x="3946" y="21600"/>
                  <a:pt x="3738" y="21164"/>
                  <a:pt x="3738" y="20945"/>
                </a:cubicBezTo>
                <a:cubicBezTo>
                  <a:pt x="3738" y="20727"/>
                  <a:pt x="3738" y="20727"/>
                  <a:pt x="3946" y="20509"/>
                </a:cubicBezTo>
                <a:cubicBezTo>
                  <a:pt x="4985" y="13745"/>
                  <a:pt x="4985" y="13745"/>
                  <a:pt x="4985" y="13745"/>
                </a:cubicBezTo>
                <a:cubicBezTo>
                  <a:pt x="208" y="8945"/>
                  <a:pt x="208" y="8945"/>
                  <a:pt x="208" y="8945"/>
                </a:cubicBezTo>
                <a:cubicBezTo>
                  <a:pt x="0" y="8727"/>
                  <a:pt x="0" y="8509"/>
                  <a:pt x="0" y="8291"/>
                </a:cubicBezTo>
                <a:cubicBezTo>
                  <a:pt x="0" y="7855"/>
                  <a:pt x="415" y="7636"/>
                  <a:pt x="623" y="7636"/>
                </a:cubicBezTo>
                <a:cubicBezTo>
                  <a:pt x="7062" y="6764"/>
                  <a:pt x="7062" y="6764"/>
                  <a:pt x="7062" y="6764"/>
                </a:cubicBezTo>
                <a:cubicBezTo>
                  <a:pt x="10177" y="436"/>
                  <a:pt x="10177" y="436"/>
                  <a:pt x="10177" y="436"/>
                </a:cubicBezTo>
                <a:cubicBezTo>
                  <a:pt x="10177" y="218"/>
                  <a:pt x="10385" y="0"/>
                  <a:pt x="10800" y="0"/>
                </a:cubicBezTo>
                <a:cubicBezTo>
                  <a:pt x="11008" y="0"/>
                  <a:pt x="11215" y="218"/>
                  <a:pt x="11423" y="436"/>
                </a:cubicBezTo>
                <a:cubicBezTo>
                  <a:pt x="14331" y="6764"/>
                  <a:pt x="14331" y="6764"/>
                  <a:pt x="14331" y="6764"/>
                </a:cubicBezTo>
                <a:cubicBezTo>
                  <a:pt x="20769" y="7636"/>
                  <a:pt x="20769" y="7636"/>
                  <a:pt x="20769" y="7636"/>
                </a:cubicBezTo>
                <a:cubicBezTo>
                  <a:pt x="21185" y="7636"/>
                  <a:pt x="21600" y="7855"/>
                  <a:pt x="21600" y="8291"/>
                </a:cubicBezTo>
                <a:cubicBezTo>
                  <a:pt x="21600" y="8509"/>
                  <a:pt x="21392" y="8727"/>
                  <a:pt x="21185" y="894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1" name="Freeform 59"/>
          <p:cNvSpPr/>
          <p:nvPr/>
        </p:nvSpPr>
        <p:spPr>
          <a:xfrm>
            <a:off x="9858378" y="1216028"/>
            <a:ext cx="771527" cy="746127"/>
          </a:xfrm>
          <a:custGeom>
            <a:avLst/>
            <a:gdLst/>
            <a:ahLst/>
            <a:cxnLst>
              <a:cxn ang="0">
                <a:pos x="wd2" y="hd2"/>
              </a:cxn>
              <a:cxn ang="5400000">
                <a:pos x="wd2" y="hd2"/>
              </a:cxn>
              <a:cxn ang="10800000">
                <a:pos x="wd2" y="hd2"/>
              </a:cxn>
              <a:cxn ang="16200000">
                <a:pos x="wd2" y="hd2"/>
              </a:cxn>
            </a:cxnLst>
            <a:rect l="0" t="0" r="r" b="b"/>
            <a:pathLst>
              <a:path w="21600" h="21600" extrusionOk="0">
                <a:moveTo>
                  <a:pt x="21390" y="8945"/>
                </a:moveTo>
                <a:cubicBezTo>
                  <a:pt x="16567" y="13745"/>
                  <a:pt x="16567" y="13745"/>
                  <a:pt x="16567" y="13745"/>
                </a:cubicBezTo>
                <a:cubicBezTo>
                  <a:pt x="17825" y="20509"/>
                  <a:pt x="17825" y="20509"/>
                  <a:pt x="17825" y="20509"/>
                </a:cubicBezTo>
                <a:cubicBezTo>
                  <a:pt x="17825" y="20727"/>
                  <a:pt x="17825" y="20727"/>
                  <a:pt x="17825" y="20945"/>
                </a:cubicBezTo>
                <a:cubicBezTo>
                  <a:pt x="17825" y="21164"/>
                  <a:pt x="17616" y="21600"/>
                  <a:pt x="17196" y="21600"/>
                </a:cubicBezTo>
                <a:cubicBezTo>
                  <a:pt x="16986" y="21600"/>
                  <a:pt x="16777" y="21382"/>
                  <a:pt x="16777" y="21382"/>
                </a:cubicBezTo>
                <a:cubicBezTo>
                  <a:pt x="10905" y="18109"/>
                  <a:pt x="10905" y="18109"/>
                  <a:pt x="10905" y="18109"/>
                </a:cubicBezTo>
                <a:cubicBezTo>
                  <a:pt x="5033" y="21382"/>
                  <a:pt x="5033" y="21382"/>
                  <a:pt x="5033" y="21382"/>
                </a:cubicBezTo>
                <a:cubicBezTo>
                  <a:pt x="4823" y="21382"/>
                  <a:pt x="4614" y="21600"/>
                  <a:pt x="4404" y="21600"/>
                </a:cubicBezTo>
                <a:cubicBezTo>
                  <a:pt x="3984" y="21600"/>
                  <a:pt x="3775" y="21164"/>
                  <a:pt x="3775" y="20945"/>
                </a:cubicBezTo>
                <a:cubicBezTo>
                  <a:pt x="3775" y="20727"/>
                  <a:pt x="3775" y="20727"/>
                  <a:pt x="3984" y="20509"/>
                </a:cubicBezTo>
                <a:cubicBezTo>
                  <a:pt x="5033" y="13745"/>
                  <a:pt x="5033" y="13745"/>
                  <a:pt x="5033" y="13745"/>
                </a:cubicBezTo>
                <a:cubicBezTo>
                  <a:pt x="210" y="8945"/>
                  <a:pt x="210" y="8945"/>
                  <a:pt x="210" y="8945"/>
                </a:cubicBezTo>
                <a:cubicBezTo>
                  <a:pt x="0" y="8727"/>
                  <a:pt x="0" y="8509"/>
                  <a:pt x="0" y="8291"/>
                </a:cubicBezTo>
                <a:cubicBezTo>
                  <a:pt x="0" y="7855"/>
                  <a:pt x="419" y="7636"/>
                  <a:pt x="629" y="7636"/>
                </a:cubicBezTo>
                <a:cubicBezTo>
                  <a:pt x="7130" y="6764"/>
                  <a:pt x="7130" y="6764"/>
                  <a:pt x="7130" y="6764"/>
                </a:cubicBezTo>
                <a:cubicBezTo>
                  <a:pt x="10066" y="436"/>
                  <a:pt x="10066" y="436"/>
                  <a:pt x="10066" y="436"/>
                </a:cubicBezTo>
                <a:cubicBezTo>
                  <a:pt x="10276" y="218"/>
                  <a:pt x="10485" y="0"/>
                  <a:pt x="10905" y="0"/>
                </a:cubicBezTo>
                <a:cubicBezTo>
                  <a:pt x="11115" y="0"/>
                  <a:pt x="11324" y="218"/>
                  <a:pt x="11534" y="436"/>
                </a:cubicBezTo>
                <a:cubicBezTo>
                  <a:pt x="14470" y="6764"/>
                  <a:pt x="14470" y="6764"/>
                  <a:pt x="14470" y="6764"/>
                </a:cubicBezTo>
                <a:cubicBezTo>
                  <a:pt x="20971" y="7636"/>
                  <a:pt x="20971" y="7636"/>
                  <a:pt x="20971" y="7636"/>
                </a:cubicBezTo>
                <a:cubicBezTo>
                  <a:pt x="21181" y="7636"/>
                  <a:pt x="21600" y="7855"/>
                  <a:pt x="21600" y="8291"/>
                </a:cubicBezTo>
                <a:cubicBezTo>
                  <a:pt x="21600" y="8509"/>
                  <a:pt x="21600" y="8727"/>
                  <a:pt x="21390" y="8945"/>
                </a:cubicBezTo>
                <a:close/>
                <a:moveTo>
                  <a:pt x="18874" y="9164"/>
                </a:moveTo>
                <a:cubicBezTo>
                  <a:pt x="13212" y="8291"/>
                  <a:pt x="13212" y="8291"/>
                  <a:pt x="13212" y="8291"/>
                </a:cubicBezTo>
                <a:cubicBezTo>
                  <a:pt x="10905" y="3055"/>
                  <a:pt x="10905" y="3055"/>
                  <a:pt x="10905" y="3055"/>
                </a:cubicBezTo>
                <a:cubicBezTo>
                  <a:pt x="8388" y="8291"/>
                  <a:pt x="8388" y="8291"/>
                  <a:pt x="8388" y="8291"/>
                </a:cubicBezTo>
                <a:cubicBezTo>
                  <a:pt x="2726" y="9164"/>
                  <a:pt x="2726" y="9164"/>
                  <a:pt x="2726" y="9164"/>
                </a:cubicBezTo>
                <a:cubicBezTo>
                  <a:pt x="6920" y="13091"/>
                  <a:pt x="6920" y="13091"/>
                  <a:pt x="6920" y="13091"/>
                </a:cubicBezTo>
                <a:cubicBezTo>
                  <a:pt x="5872" y="18982"/>
                  <a:pt x="5872" y="18982"/>
                  <a:pt x="5872" y="18982"/>
                </a:cubicBezTo>
                <a:cubicBezTo>
                  <a:pt x="10905" y="16145"/>
                  <a:pt x="10905" y="16145"/>
                  <a:pt x="10905" y="16145"/>
                </a:cubicBezTo>
                <a:cubicBezTo>
                  <a:pt x="15728" y="18982"/>
                  <a:pt x="15728" y="18982"/>
                  <a:pt x="15728" y="18982"/>
                </a:cubicBezTo>
                <a:cubicBezTo>
                  <a:pt x="14889" y="13091"/>
                  <a:pt x="14889" y="13091"/>
                  <a:pt x="14889" y="13091"/>
                </a:cubicBezTo>
                <a:lnTo>
                  <a:pt x="18874" y="916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2" name="Freeform 60"/>
          <p:cNvSpPr/>
          <p:nvPr/>
        </p:nvSpPr>
        <p:spPr>
          <a:xfrm>
            <a:off x="11201402" y="1263652"/>
            <a:ext cx="660401" cy="711201"/>
          </a:xfrm>
          <a:custGeom>
            <a:avLst/>
            <a:gdLst/>
            <a:ahLst/>
            <a:cxnLst>
              <a:cxn ang="0">
                <a:pos x="wd2" y="hd2"/>
              </a:cxn>
              <a:cxn ang="5400000">
                <a:pos x="wd2" y="hd2"/>
              </a:cxn>
              <a:cxn ang="10800000">
                <a:pos x="wd2" y="hd2"/>
              </a:cxn>
              <a:cxn ang="16200000">
                <a:pos x="wd2" y="hd2"/>
              </a:cxn>
            </a:cxnLst>
            <a:rect l="0" t="0" r="r" b="b"/>
            <a:pathLst>
              <a:path w="21600" h="21600" extrusionOk="0">
                <a:moveTo>
                  <a:pt x="17427" y="21600"/>
                </a:moveTo>
                <a:cubicBezTo>
                  <a:pt x="4173" y="21600"/>
                  <a:pt x="4173" y="21600"/>
                  <a:pt x="4173" y="21600"/>
                </a:cubicBezTo>
                <a:cubicBezTo>
                  <a:pt x="1718" y="21600"/>
                  <a:pt x="0" y="20236"/>
                  <a:pt x="0" y="17962"/>
                </a:cubicBezTo>
                <a:cubicBezTo>
                  <a:pt x="0" y="14779"/>
                  <a:pt x="982" y="10004"/>
                  <a:pt x="5400" y="10004"/>
                </a:cubicBezTo>
                <a:cubicBezTo>
                  <a:pt x="5891" y="10004"/>
                  <a:pt x="7855" y="11823"/>
                  <a:pt x="10800" y="11823"/>
                </a:cubicBezTo>
                <a:cubicBezTo>
                  <a:pt x="13745" y="11823"/>
                  <a:pt x="15955" y="10004"/>
                  <a:pt x="16445" y="10004"/>
                </a:cubicBezTo>
                <a:cubicBezTo>
                  <a:pt x="20864" y="10004"/>
                  <a:pt x="21600" y="14779"/>
                  <a:pt x="21600" y="17962"/>
                </a:cubicBezTo>
                <a:cubicBezTo>
                  <a:pt x="21600" y="20236"/>
                  <a:pt x="19882" y="21600"/>
                  <a:pt x="17427" y="21600"/>
                </a:cubicBezTo>
                <a:close/>
                <a:moveTo>
                  <a:pt x="10800" y="10914"/>
                </a:moveTo>
                <a:cubicBezTo>
                  <a:pt x="7609" y="10914"/>
                  <a:pt x="4909" y="8413"/>
                  <a:pt x="4909" y="5457"/>
                </a:cubicBezTo>
                <a:cubicBezTo>
                  <a:pt x="4909" y="2274"/>
                  <a:pt x="7609" y="0"/>
                  <a:pt x="10800" y="0"/>
                </a:cubicBezTo>
                <a:cubicBezTo>
                  <a:pt x="13991" y="0"/>
                  <a:pt x="16691" y="2274"/>
                  <a:pt x="16691" y="5457"/>
                </a:cubicBezTo>
                <a:cubicBezTo>
                  <a:pt x="16691" y="8413"/>
                  <a:pt x="13991" y="10914"/>
                  <a:pt x="10800" y="1091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3" name="Freeform 61"/>
          <p:cNvSpPr/>
          <p:nvPr/>
        </p:nvSpPr>
        <p:spPr>
          <a:xfrm>
            <a:off x="12372975" y="1263653"/>
            <a:ext cx="901701" cy="771527"/>
          </a:xfrm>
          <a:custGeom>
            <a:avLst/>
            <a:gdLst/>
            <a:ahLst/>
            <a:cxnLst>
              <a:cxn ang="0">
                <a:pos x="wd2" y="hd2"/>
              </a:cxn>
              <a:cxn ang="5400000">
                <a:pos x="wd2" y="hd2"/>
              </a:cxn>
              <a:cxn ang="10800000">
                <a:pos x="wd2" y="hd2"/>
              </a:cxn>
              <a:cxn ang="16200000">
                <a:pos x="wd2" y="hd2"/>
              </a:cxn>
            </a:cxnLst>
            <a:rect l="0" t="0" r="r" b="b"/>
            <a:pathLst>
              <a:path w="21600" h="21600" extrusionOk="0">
                <a:moveTo>
                  <a:pt x="21600" y="19503"/>
                </a:moveTo>
                <a:cubicBezTo>
                  <a:pt x="21600" y="20761"/>
                  <a:pt x="20880" y="21600"/>
                  <a:pt x="19800" y="21600"/>
                </a:cubicBezTo>
                <a:cubicBezTo>
                  <a:pt x="1800" y="21600"/>
                  <a:pt x="1800" y="21600"/>
                  <a:pt x="1800" y="21600"/>
                </a:cubicBezTo>
                <a:cubicBezTo>
                  <a:pt x="900" y="21600"/>
                  <a:pt x="0" y="20761"/>
                  <a:pt x="0" y="19503"/>
                </a:cubicBezTo>
                <a:cubicBezTo>
                  <a:pt x="0" y="2097"/>
                  <a:pt x="0" y="2097"/>
                  <a:pt x="0" y="2097"/>
                </a:cubicBezTo>
                <a:cubicBezTo>
                  <a:pt x="0" y="839"/>
                  <a:pt x="900" y="0"/>
                  <a:pt x="1800" y="0"/>
                </a:cubicBezTo>
                <a:cubicBezTo>
                  <a:pt x="19800" y="0"/>
                  <a:pt x="19800" y="0"/>
                  <a:pt x="19800" y="0"/>
                </a:cubicBezTo>
                <a:cubicBezTo>
                  <a:pt x="20880" y="0"/>
                  <a:pt x="21600" y="839"/>
                  <a:pt x="21600" y="2097"/>
                </a:cubicBezTo>
                <a:lnTo>
                  <a:pt x="21600" y="19503"/>
                </a:lnTo>
                <a:close/>
                <a:moveTo>
                  <a:pt x="4320" y="2517"/>
                </a:moveTo>
                <a:cubicBezTo>
                  <a:pt x="4320" y="1887"/>
                  <a:pt x="4140" y="1678"/>
                  <a:pt x="3600" y="1678"/>
                </a:cubicBezTo>
                <a:cubicBezTo>
                  <a:pt x="2160" y="1678"/>
                  <a:pt x="2160" y="1678"/>
                  <a:pt x="2160" y="1678"/>
                </a:cubicBezTo>
                <a:cubicBezTo>
                  <a:pt x="1800" y="1678"/>
                  <a:pt x="1440" y="1887"/>
                  <a:pt x="1440" y="2517"/>
                </a:cubicBezTo>
                <a:cubicBezTo>
                  <a:pt x="1440" y="4194"/>
                  <a:pt x="1440" y="4194"/>
                  <a:pt x="1440" y="4194"/>
                </a:cubicBezTo>
                <a:cubicBezTo>
                  <a:pt x="1440" y="4614"/>
                  <a:pt x="1800" y="5033"/>
                  <a:pt x="2160" y="5033"/>
                </a:cubicBezTo>
                <a:cubicBezTo>
                  <a:pt x="3600" y="5033"/>
                  <a:pt x="3600" y="5033"/>
                  <a:pt x="3600" y="5033"/>
                </a:cubicBezTo>
                <a:cubicBezTo>
                  <a:pt x="4140" y="5033"/>
                  <a:pt x="4320" y="4614"/>
                  <a:pt x="4320" y="4194"/>
                </a:cubicBezTo>
                <a:lnTo>
                  <a:pt x="4320" y="2517"/>
                </a:lnTo>
                <a:close/>
                <a:moveTo>
                  <a:pt x="4320" y="7550"/>
                </a:moveTo>
                <a:cubicBezTo>
                  <a:pt x="4320" y="6920"/>
                  <a:pt x="4140" y="6711"/>
                  <a:pt x="3600" y="6711"/>
                </a:cubicBezTo>
                <a:cubicBezTo>
                  <a:pt x="2160" y="6711"/>
                  <a:pt x="2160" y="6711"/>
                  <a:pt x="2160" y="6711"/>
                </a:cubicBezTo>
                <a:cubicBezTo>
                  <a:pt x="1800" y="6711"/>
                  <a:pt x="1440" y="6920"/>
                  <a:pt x="1440" y="7550"/>
                </a:cubicBezTo>
                <a:cubicBezTo>
                  <a:pt x="1440" y="9227"/>
                  <a:pt x="1440" y="9227"/>
                  <a:pt x="1440" y="9227"/>
                </a:cubicBezTo>
                <a:cubicBezTo>
                  <a:pt x="1440" y="9647"/>
                  <a:pt x="1800" y="10066"/>
                  <a:pt x="2160" y="10066"/>
                </a:cubicBezTo>
                <a:cubicBezTo>
                  <a:pt x="3600" y="10066"/>
                  <a:pt x="3600" y="10066"/>
                  <a:pt x="3600" y="10066"/>
                </a:cubicBezTo>
                <a:cubicBezTo>
                  <a:pt x="4140" y="10066"/>
                  <a:pt x="4320" y="9647"/>
                  <a:pt x="4320" y="9227"/>
                </a:cubicBezTo>
                <a:lnTo>
                  <a:pt x="4320" y="7550"/>
                </a:lnTo>
                <a:close/>
                <a:moveTo>
                  <a:pt x="4320" y="12373"/>
                </a:moveTo>
                <a:cubicBezTo>
                  <a:pt x="4320" y="11953"/>
                  <a:pt x="4140" y="11744"/>
                  <a:pt x="3600" y="11744"/>
                </a:cubicBezTo>
                <a:cubicBezTo>
                  <a:pt x="2160" y="11744"/>
                  <a:pt x="2160" y="11744"/>
                  <a:pt x="2160" y="11744"/>
                </a:cubicBezTo>
                <a:cubicBezTo>
                  <a:pt x="1800" y="11744"/>
                  <a:pt x="1440" y="11953"/>
                  <a:pt x="1440" y="12373"/>
                </a:cubicBezTo>
                <a:cubicBezTo>
                  <a:pt x="1440" y="14050"/>
                  <a:pt x="1440" y="14050"/>
                  <a:pt x="1440" y="14050"/>
                </a:cubicBezTo>
                <a:cubicBezTo>
                  <a:pt x="1440" y="14680"/>
                  <a:pt x="1800" y="14889"/>
                  <a:pt x="2160" y="14889"/>
                </a:cubicBezTo>
                <a:cubicBezTo>
                  <a:pt x="3600" y="14889"/>
                  <a:pt x="3600" y="14889"/>
                  <a:pt x="3600" y="14889"/>
                </a:cubicBezTo>
                <a:cubicBezTo>
                  <a:pt x="4140" y="14889"/>
                  <a:pt x="4320" y="14680"/>
                  <a:pt x="4320" y="14050"/>
                </a:cubicBezTo>
                <a:lnTo>
                  <a:pt x="4320" y="12373"/>
                </a:lnTo>
                <a:close/>
                <a:moveTo>
                  <a:pt x="4320" y="17406"/>
                </a:moveTo>
                <a:cubicBezTo>
                  <a:pt x="4320" y="16986"/>
                  <a:pt x="4140" y="16567"/>
                  <a:pt x="3600" y="16567"/>
                </a:cubicBezTo>
                <a:cubicBezTo>
                  <a:pt x="2160" y="16567"/>
                  <a:pt x="2160" y="16567"/>
                  <a:pt x="2160" y="16567"/>
                </a:cubicBezTo>
                <a:cubicBezTo>
                  <a:pt x="1800" y="16567"/>
                  <a:pt x="1440" y="16986"/>
                  <a:pt x="1440" y="17406"/>
                </a:cubicBezTo>
                <a:cubicBezTo>
                  <a:pt x="1440" y="19083"/>
                  <a:pt x="1440" y="19083"/>
                  <a:pt x="1440" y="19083"/>
                </a:cubicBezTo>
                <a:cubicBezTo>
                  <a:pt x="1440" y="19713"/>
                  <a:pt x="1800" y="19922"/>
                  <a:pt x="2160" y="19922"/>
                </a:cubicBezTo>
                <a:cubicBezTo>
                  <a:pt x="3600" y="19922"/>
                  <a:pt x="3600" y="19922"/>
                  <a:pt x="3600" y="19922"/>
                </a:cubicBezTo>
                <a:cubicBezTo>
                  <a:pt x="4140" y="19922"/>
                  <a:pt x="4320" y="19713"/>
                  <a:pt x="4320" y="19083"/>
                </a:cubicBezTo>
                <a:lnTo>
                  <a:pt x="4320" y="17406"/>
                </a:lnTo>
                <a:close/>
                <a:moveTo>
                  <a:pt x="15840" y="2517"/>
                </a:moveTo>
                <a:cubicBezTo>
                  <a:pt x="15840" y="1887"/>
                  <a:pt x="15480" y="1678"/>
                  <a:pt x="15120" y="1678"/>
                </a:cubicBezTo>
                <a:cubicBezTo>
                  <a:pt x="6480" y="1678"/>
                  <a:pt x="6480" y="1678"/>
                  <a:pt x="6480" y="1678"/>
                </a:cubicBezTo>
                <a:cubicBezTo>
                  <a:pt x="6120" y="1678"/>
                  <a:pt x="5760" y="1887"/>
                  <a:pt x="5760" y="2517"/>
                </a:cubicBezTo>
                <a:cubicBezTo>
                  <a:pt x="5760" y="9227"/>
                  <a:pt x="5760" y="9227"/>
                  <a:pt x="5760" y="9227"/>
                </a:cubicBezTo>
                <a:cubicBezTo>
                  <a:pt x="5760" y="9647"/>
                  <a:pt x="6120" y="10066"/>
                  <a:pt x="6480" y="10066"/>
                </a:cubicBezTo>
                <a:cubicBezTo>
                  <a:pt x="15120" y="10066"/>
                  <a:pt x="15120" y="10066"/>
                  <a:pt x="15120" y="10066"/>
                </a:cubicBezTo>
                <a:cubicBezTo>
                  <a:pt x="15480" y="10066"/>
                  <a:pt x="15840" y="9647"/>
                  <a:pt x="15840" y="9227"/>
                </a:cubicBezTo>
                <a:lnTo>
                  <a:pt x="15840" y="2517"/>
                </a:lnTo>
                <a:close/>
                <a:moveTo>
                  <a:pt x="15840" y="12373"/>
                </a:moveTo>
                <a:cubicBezTo>
                  <a:pt x="15840" y="11953"/>
                  <a:pt x="15480" y="11744"/>
                  <a:pt x="15120" y="11744"/>
                </a:cubicBezTo>
                <a:cubicBezTo>
                  <a:pt x="6480" y="11744"/>
                  <a:pt x="6480" y="11744"/>
                  <a:pt x="6480" y="11744"/>
                </a:cubicBezTo>
                <a:cubicBezTo>
                  <a:pt x="6120" y="11744"/>
                  <a:pt x="5760" y="11953"/>
                  <a:pt x="5760" y="12373"/>
                </a:cubicBezTo>
                <a:cubicBezTo>
                  <a:pt x="5760" y="19083"/>
                  <a:pt x="5760" y="19083"/>
                  <a:pt x="5760" y="19083"/>
                </a:cubicBezTo>
                <a:cubicBezTo>
                  <a:pt x="5760" y="19713"/>
                  <a:pt x="6120" y="19922"/>
                  <a:pt x="6480" y="19922"/>
                </a:cubicBezTo>
                <a:cubicBezTo>
                  <a:pt x="15120" y="19922"/>
                  <a:pt x="15120" y="19922"/>
                  <a:pt x="15120" y="19922"/>
                </a:cubicBezTo>
                <a:cubicBezTo>
                  <a:pt x="15480" y="19922"/>
                  <a:pt x="15840" y="19713"/>
                  <a:pt x="15840" y="19083"/>
                </a:cubicBezTo>
                <a:lnTo>
                  <a:pt x="15840" y="12373"/>
                </a:lnTo>
                <a:close/>
                <a:moveTo>
                  <a:pt x="20160" y="2517"/>
                </a:moveTo>
                <a:cubicBezTo>
                  <a:pt x="20160" y="1887"/>
                  <a:pt x="19800" y="1678"/>
                  <a:pt x="19440" y="1678"/>
                </a:cubicBezTo>
                <a:cubicBezTo>
                  <a:pt x="18000" y="1678"/>
                  <a:pt x="18000" y="1678"/>
                  <a:pt x="18000" y="1678"/>
                </a:cubicBezTo>
                <a:cubicBezTo>
                  <a:pt x="17640" y="1678"/>
                  <a:pt x="17280" y="1887"/>
                  <a:pt x="17280" y="2517"/>
                </a:cubicBezTo>
                <a:cubicBezTo>
                  <a:pt x="17280" y="4194"/>
                  <a:pt x="17280" y="4194"/>
                  <a:pt x="17280" y="4194"/>
                </a:cubicBezTo>
                <a:cubicBezTo>
                  <a:pt x="17280" y="4614"/>
                  <a:pt x="17640" y="5033"/>
                  <a:pt x="18000" y="5033"/>
                </a:cubicBezTo>
                <a:cubicBezTo>
                  <a:pt x="19440" y="5033"/>
                  <a:pt x="19440" y="5033"/>
                  <a:pt x="19440" y="5033"/>
                </a:cubicBezTo>
                <a:cubicBezTo>
                  <a:pt x="19800" y="5033"/>
                  <a:pt x="20160" y="4614"/>
                  <a:pt x="20160" y="4194"/>
                </a:cubicBezTo>
                <a:lnTo>
                  <a:pt x="20160" y="2517"/>
                </a:lnTo>
                <a:close/>
                <a:moveTo>
                  <a:pt x="20160" y="7550"/>
                </a:moveTo>
                <a:cubicBezTo>
                  <a:pt x="20160" y="6920"/>
                  <a:pt x="19800" y="6711"/>
                  <a:pt x="19440" y="6711"/>
                </a:cubicBezTo>
                <a:cubicBezTo>
                  <a:pt x="18000" y="6711"/>
                  <a:pt x="18000" y="6711"/>
                  <a:pt x="18000" y="6711"/>
                </a:cubicBezTo>
                <a:cubicBezTo>
                  <a:pt x="17640" y="6711"/>
                  <a:pt x="17280" y="6920"/>
                  <a:pt x="17280" y="7550"/>
                </a:cubicBezTo>
                <a:cubicBezTo>
                  <a:pt x="17280" y="9227"/>
                  <a:pt x="17280" y="9227"/>
                  <a:pt x="17280" y="9227"/>
                </a:cubicBezTo>
                <a:cubicBezTo>
                  <a:pt x="17280" y="9647"/>
                  <a:pt x="17640" y="10066"/>
                  <a:pt x="18000" y="10066"/>
                </a:cubicBezTo>
                <a:cubicBezTo>
                  <a:pt x="19440" y="10066"/>
                  <a:pt x="19440" y="10066"/>
                  <a:pt x="19440" y="10066"/>
                </a:cubicBezTo>
                <a:cubicBezTo>
                  <a:pt x="19800" y="10066"/>
                  <a:pt x="20160" y="9647"/>
                  <a:pt x="20160" y="9227"/>
                </a:cubicBezTo>
                <a:lnTo>
                  <a:pt x="20160" y="7550"/>
                </a:lnTo>
                <a:close/>
                <a:moveTo>
                  <a:pt x="20160" y="12373"/>
                </a:moveTo>
                <a:cubicBezTo>
                  <a:pt x="20160" y="11953"/>
                  <a:pt x="19800" y="11744"/>
                  <a:pt x="19440" y="11744"/>
                </a:cubicBezTo>
                <a:cubicBezTo>
                  <a:pt x="18000" y="11744"/>
                  <a:pt x="18000" y="11744"/>
                  <a:pt x="18000" y="11744"/>
                </a:cubicBezTo>
                <a:cubicBezTo>
                  <a:pt x="17640" y="11744"/>
                  <a:pt x="17280" y="11953"/>
                  <a:pt x="17280" y="12373"/>
                </a:cubicBezTo>
                <a:cubicBezTo>
                  <a:pt x="17280" y="14050"/>
                  <a:pt x="17280" y="14050"/>
                  <a:pt x="17280" y="14050"/>
                </a:cubicBezTo>
                <a:cubicBezTo>
                  <a:pt x="17280" y="14680"/>
                  <a:pt x="17640" y="14889"/>
                  <a:pt x="18000" y="14889"/>
                </a:cubicBezTo>
                <a:cubicBezTo>
                  <a:pt x="19440" y="14889"/>
                  <a:pt x="19440" y="14889"/>
                  <a:pt x="19440" y="14889"/>
                </a:cubicBezTo>
                <a:cubicBezTo>
                  <a:pt x="19800" y="14889"/>
                  <a:pt x="20160" y="14680"/>
                  <a:pt x="20160" y="14050"/>
                </a:cubicBezTo>
                <a:lnTo>
                  <a:pt x="20160" y="12373"/>
                </a:lnTo>
                <a:close/>
                <a:moveTo>
                  <a:pt x="20160" y="17406"/>
                </a:moveTo>
                <a:cubicBezTo>
                  <a:pt x="20160" y="16986"/>
                  <a:pt x="19800" y="16567"/>
                  <a:pt x="19440" y="16567"/>
                </a:cubicBezTo>
                <a:cubicBezTo>
                  <a:pt x="18000" y="16567"/>
                  <a:pt x="18000" y="16567"/>
                  <a:pt x="18000" y="16567"/>
                </a:cubicBezTo>
                <a:cubicBezTo>
                  <a:pt x="17640" y="16567"/>
                  <a:pt x="17280" y="16986"/>
                  <a:pt x="17280" y="17406"/>
                </a:cubicBezTo>
                <a:cubicBezTo>
                  <a:pt x="17280" y="19083"/>
                  <a:pt x="17280" y="19083"/>
                  <a:pt x="17280" y="19083"/>
                </a:cubicBezTo>
                <a:cubicBezTo>
                  <a:pt x="17280" y="19713"/>
                  <a:pt x="17640" y="19922"/>
                  <a:pt x="18000" y="19922"/>
                </a:cubicBezTo>
                <a:cubicBezTo>
                  <a:pt x="19440" y="19922"/>
                  <a:pt x="19440" y="19922"/>
                  <a:pt x="19440" y="19922"/>
                </a:cubicBezTo>
                <a:cubicBezTo>
                  <a:pt x="19800" y="19922"/>
                  <a:pt x="20160" y="19713"/>
                  <a:pt x="20160" y="19083"/>
                </a:cubicBezTo>
                <a:lnTo>
                  <a:pt x="20160" y="17406"/>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4" name="Freeform 62"/>
          <p:cNvSpPr/>
          <p:nvPr/>
        </p:nvSpPr>
        <p:spPr>
          <a:xfrm>
            <a:off x="13693776" y="1203328"/>
            <a:ext cx="841377" cy="831851"/>
          </a:xfrm>
          <a:custGeom>
            <a:avLst/>
            <a:gdLst/>
            <a:ahLst/>
            <a:cxnLst>
              <a:cxn ang="0">
                <a:pos x="wd2" y="hd2"/>
              </a:cxn>
              <a:cxn ang="5400000">
                <a:pos x="wd2" y="hd2"/>
              </a:cxn>
              <a:cxn ang="10800000">
                <a:pos x="wd2" y="hd2"/>
              </a:cxn>
              <a:cxn ang="16200000">
                <a:pos x="wd2" y="hd2"/>
              </a:cxn>
            </a:cxnLst>
            <a:rect l="0" t="0" r="r" b="b"/>
            <a:pathLst>
              <a:path w="21600" h="21600" extrusionOk="0">
                <a:moveTo>
                  <a:pt x="21600" y="20432"/>
                </a:moveTo>
                <a:cubicBezTo>
                  <a:pt x="21600" y="21211"/>
                  <a:pt x="21021" y="21600"/>
                  <a:pt x="20443" y="21600"/>
                </a:cubicBezTo>
                <a:cubicBezTo>
                  <a:pt x="8871" y="21600"/>
                  <a:pt x="8871" y="21600"/>
                  <a:pt x="8871" y="21600"/>
                </a:cubicBezTo>
                <a:cubicBezTo>
                  <a:pt x="8293" y="21600"/>
                  <a:pt x="7714" y="21211"/>
                  <a:pt x="7714" y="20432"/>
                </a:cubicBezTo>
                <a:cubicBezTo>
                  <a:pt x="7714" y="18486"/>
                  <a:pt x="7714" y="18486"/>
                  <a:pt x="7714" y="18486"/>
                </a:cubicBezTo>
                <a:cubicBezTo>
                  <a:pt x="1157" y="18486"/>
                  <a:pt x="1157" y="18486"/>
                  <a:pt x="1157" y="18486"/>
                </a:cubicBezTo>
                <a:cubicBezTo>
                  <a:pt x="579" y="18486"/>
                  <a:pt x="0" y="18097"/>
                  <a:pt x="0" y="17319"/>
                </a:cubicBezTo>
                <a:cubicBezTo>
                  <a:pt x="0" y="1168"/>
                  <a:pt x="0" y="1168"/>
                  <a:pt x="0" y="1168"/>
                </a:cubicBezTo>
                <a:cubicBezTo>
                  <a:pt x="0" y="389"/>
                  <a:pt x="579" y="0"/>
                  <a:pt x="1157" y="0"/>
                </a:cubicBezTo>
                <a:cubicBezTo>
                  <a:pt x="14271" y="0"/>
                  <a:pt x="14271" y="0"/>
                  <a:pt x="14271" y="0"/>
                </a:cubicBezTo>
                <a:cubicBezTo>
                  <a:pt x="14850" y="0"/>
                  <a:pt x="15429" y="389"/>
                  <a:pt x="15429" y="1168"/>
                </a:cubicBezTo>
                <a:cubicBezTo>
                  <a:pt x="15429" y="5059"/>
                  <a:pt x="15429" y="5059"/>
                  <a:pt x="15429" y="5059"/>
                </a:cubicBezTo>
                <a:cubicBezTo>
                  <a:pt x="15621" y="5254"/>
                  <a:pt x="15814" y="5254"/>
                  <a:pt x="15814" y="5449"/>
                </a:cubicBezTo>
                <a:cubicBezTo>
                  <a:pt x="20829" y="10314"/>
                  <a:pt x="20829" y="10314"/>
                  <a:pt x="20829" y="10314"/>
                </a:cubicBezTo>
                <a:cubicBezTo>
                  <a:pt x="21214" y="10897"/>
                  <a:pt x="21600" y="11676"/>
                  <a:pt x="21600" y="12454"/>
                </a:cubicBezTo>
                <a:lnTo>
                  <a:pt x="21600" y="20432"/>
                </a:lnTo>
                <a:close/>
                <a:moveTo>
                  <a:pt x="12343" y="1946"/>
                </a:moveTo>
                <a:cubicBezTo>
                  <a:pt x="12343" y="1557"/>
                  <a:pt x="12150" y="1557"/>
                  <a:pt x="11957" y="1557"/>
                </a:cubicBezTo>
                <a:cubicBezTo>
                  <a:pt x="3471" y="1557"/>
                  <a:pt x="3471" y="1557"/>
                  <a:pt x="3471" y="1557"/>
                </a:cubicBezTo>
                <a:cubicBezTo>
                  <a:pt x="3279" y="1557"/>
                  <a:pt x="3086" y="1557"/>
                  <a:pt x="3086" y="1946"/>
                </a:cubicBezTo>
                <a:cubicBezTo>
                  <a:pt x="3086" y="2724"/>
                  <a:pt x="3086" y="2724"/>
                  <a:pt x="3086" y="2724"/>
                </a:cubicBezTo>
                <a:cubicBezTo>
                  <a:pt x="3086" y="2919"/>
                  <a:pt x="3279" y="3114"/>
                  <a:pt x="3471" y="3114"/>
                </a:cubicBezTo>
                <a:cubicBezTo>
                  <a:pt x="11957" y="3114"/>
                  <a:pt x="11957" y="3114"/>
                  <a:pt x="11957" y="3114"/>
                </a:cubicBezTo>
                <a:cubicBezTo>
                  <a:pt x="12150" y="3114"/>
                  <a:pt x="12343" y="2919"/>
                  <a:pt x="12343" y="2724"/>
                </a:cubicBezTo>
                <a:lnTo>
                  <a:pt x="12343" y="1946"/>
                </a:lnTo>
                <a:close/>
                <a:moveTo>
                  <a:pt x="20057" y="20043"/>
                </a:moveTo>
                <a:cubicBezTo>
                  <a:pt x="20057" y="12454"/>
                  <a:pt x="20057" y="12454"/>
                  <a:pt x="20057" y="12454"/>
                </a:cubicBezTo>
                <a:cubicBezTo>
                  <a:pt x="15043" y="12454"/>
                  <a:pt x="15043" y="12454"/>
                  <a:pt x="15043" y="12454"/>
                </a:cubicBezTo>
                <a:cubicBezTo>
                  <a:pt x="14464" y="12454"/>
                  <a:pt x="13886" y="11870"/>
                  <a:pt x="13886" y="11286"/>
                </a:cubicBezTo>
                <a:cubicBezTo>
                  <a:pt x="13886" y="6227"/>
                  <a:pt x="13886" y="6227"/>
                  <a:pt x="13886" y="6227"/>
                </a:cubicBezTo>
                <a:cubicBezTo>
                  <a:pt x="9257" y="6227"/>
                  <a:pt x="9257" y="6227"/>
                  <a:pt x="9257" y="6227"/>
                </a:cubicBezTo>
                <a:cubicBezTo>
                  <a:pt x="9257" y="20043"/>
                  <a:pt x="9257" y="20043"/>
                  <a:pt x="9257" y="20043"/>
                </a:cubicBezTo>
                <a:lnTo>
                  <a:pt x="20057" y="20043"/>
                </a:lnTo>
                <a:close/>
                <a:moveTo>
                  <a:pt x="19093" y="10897"/>
                </a:moveTo>
                <a:cubicBezTo>
                  <a:pt x="15429" y="7200"/>
                  <a:pt x="15429" y="7200"/>
                  <a:pt x="15429" y="7200"/>
                </a:cubicBezTo>
                <a:cubicBezTo>
                  <a:pt x="15429" y="10897"/>
                  <a:pt x="15429" y="10897"/>
                  <a:pt x="15429" y="10897"/>
                </a:cubicBezTo>
                <a:lnTo>
                  <a:pt x="19093" y="1089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5" name="Freeform 63"/>
          <p:cNvSpPr/>
          <p:nvPr/>
        </p:nvSpPr>
        <p:spPr>
          <a:xfrm>
            <a:off x="14986004" y="1203328"/>
            <a:ext cx="809627" cy="771527"/>
          </a:xfrm>
          <a:custGeom>
            <a:avLst/>
            <a:gdLst/>
            <a:ahLst/>
            <a:cxnLst>
              <a:cxn ang="0">
                <a:pos x="wd2" y="hd2"/>
              </a:cxn>
              <a:cxn ang="5400000">
                <a:pos x="wd2" y="hd2"/>
              </a:cxn>
              <a:cxn ang="10800000">
                <a:pos x="wd2" y="hd2"/>
              </a:cxn>
              <a:cxn ang="16200000">
                <a:pos x="wd2" y="hd2"/>
              </a:cxn>
            </a:cxnLst>
            <a:rect l="0" t="0" r="r" b="b"/>
            <a:pathLst>
              <a:path w="21600" h="21600" extrusionOk="0">
                <a:moveTo>
                  <a:pt x="16400" y="18664"/>
                </a:moveTo>
                <a:cubicBezTo>
                  <a:pt x="14600" y="20551"/>
                  <a:pt x="12200" y="21600"/>
                  <a:pt x="9600" y="21600"/>
                </a:cubicBezTo>
                <a:cubicBezTo>
                  <a:pt x="4400" y="21600"/>
                  <a:pt x="0" y="17196"/>
                  <a:pt x="0" y="11744"/>
                </a:cubicBezTo>
                <a:cubicBezTo>
                  <a:pt x="0" y="6082"/>
                  <a:pt x="4400" y="1678"/>
                  <a:pt x="9600" y="1678"/>
                </a:cubicBezTo>
                <a:cubicBezTo>
                  <a:pt x="9600" y="11534"/>
                  <a:pt x="9600" y="11534"/>
                  <a:pt x="9600" y="11534"/>
                </a:cubicBezTo>
                <a:lnTo>
                  <a:pt x="16400" y="18664"/>
                </a:lnTo>
                <a:close/>
                <a:moveTo>
                  <a:pt x="11200" y="10066"/>
                </a:moveTo>
                <a:cubicBezTo>
                  <a:pt x="11200" y="0"/>
                  <a:pt x="11200" y="0"/>
                  <a:pt x="11200" y="0"/>
                </a:cubicBezTo>
                <a:cubicBezTo>
                  <a:pt x="16400" y="0"/>
                  <a:pt x="20800" y="4404"/>
                  <a:pt x="20800" y="10066"/>
                </a:cubicBezTo>
                <a:lnTo>
                  <a:pt x="11200" y="10066"/>
                </a:lnTo>
                <a:close/>
                <a:moveTo>
                  <a:pt x="21600" y="11744"/>
                </a:moveTo>
                <a:cubicBezTo>
                  <a:pt x="21600" y="14470"/>
                  <a:pt x="20400" y="16986"/>
                  <a:pt x="18800" y="18874"/>
                </a:cubicBezTo>
                <a:cubicBezTo>
                  <a:pt x="12000" y="11744"/>
                  <a:pt x="12000" y="11744"/>
                  <a:pt x="12000" y="11744"/>
                </a:cubicBezTo>
                <a:lnTo>
                  <a:pt x="21600" y="1174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6" name="Freeform 64"/>
          <p:cNvSpPr/>
          <p:nvPr/>
        </p:nvSpPr>
        <p:spPr>
          <a:xfrm>
            <a:off x="16275051" y="1263652"/>
            <a:ext cx="841377" cy="650877"/>
          </a:xfrm>
          <a:custGeom>
            <a:avLst/>
            <a:gdLst/>
            <a:ahLst/>
            <a:cxnLst>
              <a:cxn ang="0">
                <a:pos x="wd2" y="hd2"/>
              </a:cxn>
              <a:cxn ang="5400000">
                <a:pos x="wd2" y="hd2"/>
              </a:cxn>
              <a:cxn ang="10800000">
                <a:pos x="wd2" y="hd2"/>
              </a:cxn>
              <a:cxn ang="16200000">
                <a:pos x="wd2" y="hd2"/>
              </a:cxn>
            </a:cxnLst>
            <a:rect l="0" t="0" r="r" b="b"/>
            <a:pathLst>
              <a:path w="21600" h="21600" extrusionOk="0">
                <a:moveTo>
                  <a:pt x="6171" y="4469"/>
                </a:moveTo>
                <a:cubicBezTo>
                  <a:pt x="6171" y="5214"/>
                  <a:pt x="5593" y="5959"/>
                  <a:pt x="5014" y="5959"/>
                </a:cubicBezTo>
                <a:cubicBezTo>
                  <a:pt x="1157" y="5959"/>
                  <a:pt x="1157" y="5959"/>
                  <a:pt x="1157" y="5959"/>
                </a:cubicBezTo>
                <a:cubicBezTo>
                  <a:pt x="579" y="5959"/>
                  <a:pt x="0" y="5214"/>
                  <a:pt x="0" y="4469"/>
                </a:cubicBezTo>
                <a:cubicBezTo>
                  <a:pt x="0" y="1490"/>
                  <a:pt x="0" y="1490"/>
                  <a:pt x="0" y="1490"/>
                </a:cubicBezTo>
                <a:cubicBezTo>
                  <a:pt x="0" y="497"/>
                  <a:pt x="579" y="0"/>
                  <a:pt x="1157" y="0"/>
                </a:cubicBezTo>
                <a:cubicBezTo>
                  <a:pt x="5014" y="0"/>
                  <a:pt x="5014" y="0"/>
                  <a:pt x="5014" y="0"/>
                </a:cubicBezTo>
                <a:cubicBezTo>
                  <a:pt x="5593" y="0"/>
                  <a:pt x="6171" y="497"/>
                  <a:pt x="6171" y="1490"/>
                </a:cubicBezTo>
                <a:lnTo>
                  <a:pt x="6171" y="4469"/>
                </a:lnTo>
                <a:close/>
                <a:moveTo>
                  <a:pt x="6171" y="12414"/>
                </a:moveTo>
                <a:cubicBezTo>
                  <a:pt x="6171" y="13159"/>
                  <a:pt x="5593" y="13903"/>
                  <a:pt x="5014" y="13903"/>
                </a:cubicBezTo>
                <a:cubicBezTo>
                  <a:pt x="1157" y="13903"/>
                  <a:pt x="1157" y="13903"/>
                  <a:pt x="1157" y="13903"/>
                </a:cubicBezTo>
                <a:cubicBezTo>
                  <a:pt x="579" y="13903"/>
                  <a:pt x="0" y="13159"/>
                  <a:pt x="0" y="12414"/>
                </a:cubicBezTo>
                <a:cubicBezTo>
                  <a:pt x="0" y="9434"/>
                  <a:pt x="0" y="9434"/>
                  <a:pt x="0" y="9434"/>
                </a:cubicBezTo>
                <a:cubicBezTo>
                  <a:pt x="0" y="8441"/>
                  <a:pt x="579" y="7945"/>
                  <a:pt x="1157" y="7945"/>
                </a:cubicBezTo>
                <a:cubicBezTo>
                  <a:pt x="5014" y="7945"/>
                  <a:pt x="5014" y="7945"/>
                  <a:pt x="5014" y="7945"/>
                </a:cubicBezTo>
                <a:cubicBezTo>
                  <a:pt x="5593" y="7945"/>
                  <a:pt x="6171" y="8441"/>
                  <a:pt x="6171" y="9434"/>
                </a:cubicBezTo>
                <a:lnTo>
                  <a:pt x="6171" y="12414"/>
                </a:lnTo>
                <a:close/>
                <a:moveTo>
                  <a:pt x="6171" y="20110"/>
                </a:moveTo>
                <a:cubicBezTo>
                  <a:pt x="6171" y="21103"/>
                  <a:pt x="5593" y="21600"/>
                  <a:pt x="5014" y="21600"/>
                </a:cubicBezTo>
                <a:cubicBezTo>
                  <a:pt x="1157" y="21600"/>
                  <a:pt x="1157" y="21600"/>
                  <a:pt x="1157" y="21600"/>
                </a:cubicBezTo>
                <a:cubicBezTo>
                  <a:pt x="579" y="21600"/>
                  <a:pt x="0" y="21103"/>
                  <a:pt x="0" y="20110"/>
                </a:cubicBezTo>
                <a:cubicBezTo>
                  <a:pt x="0" y="17131"/>
                  <a:pt x="0" y="17131"/>
                  <a:pt x="0" y="17131"/>
                </a:cubicBezTo>
                <a:cubicBezTo>
                  <a:pt x="0" y="16386"/>
                  <a:pt x="579" y="15641"/>
                  <a:pt x="1157" y="15641"/>
                </a:cubicBezTo>
                <a:cubicBezTo>
                  <a:pt x="5014" y="15641"/>
                  <a:pt x="5014" y="15641"/>
                  <a:pt x="5014" y="15641"/>
                </a:cubicBezTo>
                <a:cubicBezTo>
                  <a:pt x="5593" y="15641"/>
                  <a:pt x="6171" y="16386"/>
                  <a:pt x="6171" y="17131"/>
                </a:cubicBezTo>
                <a:lnTo>
                  <a:pt x="6171" y="20110"/>
                </a:lnTo>
                <a:close/>
                <a:moveTo>
                  <a:pt x="21600" y="4469"/>
                </a:moveTo>
                <a:cubicBezTo>
                  <a:pt x="21600" y="5214"/>
                  <a:pt x="21021" y="5959"/>
                  <a:pt x="20443" y="5959"/>
                </a:cubicBezTo>
                <a:cubicBezTo>
                  <a:pt x="8871" y="5959"/>
                  <a:pt x="8871" y="5959"/>
                  <a:pt x="8871" y="5959"/>
                </a:cubicBezTo>
                <a:cubicBezTo>
                  <a:pt x="8293" y="5959"/>
                  <a:pt x="7714" y="5214"/>
                  <a:pt x="7714" y="4469"/>
                </a:cubicBezTo>
                <a:cubicBezTo>
                  <a:pt x="7714" y="1490"/>
                  <a:pt x="7714" y="1490"/>
                  <a:pt x="7714" y="1490"/>
                </a:cubicBezTo>
                <a:cubicBezTo>
                  <a:pt x="7714" y="497"/>
                  <a:pt x="8293" y="0"/>
                  <a:pt x="8871" y="0"/>
                </a:cubicBezTo>
                <a:cubicBezTo>
                  <a:pt x="20443" y="0"/>
                  <a:pt x="20443" y="0"/>
                  <a:pt x="20443" y="0"/>
                </a:cubicBezTo>
                <a:cubicBezTo>
                  <a:pt x="21021" y="0"/>
                  <a:pt x="21600" y="497"/>
                  <a:pt x="21600" y="1490"/>
                </a:cubicBezTo>
                <a:lnTo>
                  <a:pt x="21600" y="4469"/>
                </a:lnTo>
                <a:close/>
                <a:moveTo>
                  <a:pt x="21600" y="12414"/>
                </a:moveTo>
                <a:cubicBezTo>
                  <a:pt x="21600" y="13159"/>
                  <a:pt x="21021" y="13903"/>
                  <a:pt x="20443" y="13903"/>
                </a:cubicBezTo>
                <a:cubicBezTo>
                  <a:pt x="8871" y="13903"/>
                  <a:pt x="8871" y="13903"/>
                  <a:pt x="8871" y="13903"/>
                </a:cubicBezTo>
                <a:cubicBezTo>
                  <a:pt x="8293" y="13903"/>
                  <a:pt x="7714" y="13159"/>
                  <a:pt x="7714" y="12414"/>
                </a:cubicBezTo>
                <a:cubicBezTo>
                  <a:pt x="7714" y="9434"/>
                  <a:pt x="7714" y="9434"/>
                  <a:pt x="7714" y="9434"/>
                </a:cubicBezTo>
                <a:cubicBezTo>
                  <a:pt x="7714" y="8441"/>
                  <a:pt x="8293" y="7945"/>
                  <a:pt x="8871" y="7945"/>
                </a:cubicBezTo>
                <a:cubicBezTo>
                  <a:pt x="20443" y="7945"/>
                  <a:pt x="20443" y="7945"/>
                  <a:pt x="20443" y="7945"/>
                </a:cubicBezTo>
                <a:cubicBezTo>
                  <a:pt x="21021" y="7945"/>
                  <a:pt x="21600" y="8441"/>
                  <a:pt x="21600" y="9434"/>
                </a:cubicBezTo>
                <a:lnTo>
                  <a:pt x="21600" y="12414"/>
                </a:lnTo>
                <a:close/>
                <a:moveTo>
                  <a:pt x="21600" y="20110"/>
                </a:moveTo>
                <a:cubicBezTo>
                  <a:pt x="21600" y="21103"/>
                  <a:pt x="21021" y="21600"/>
                  <a:pt x="20443" y="21600"/>
                </a:cubicBezTo>
                <a:cubicBezTo>
                  <a:pt x="8871" y="21600"/>
                  <a:pt x="8871" y="21600"/>
                  <a:pt x="8871" y="21600"/>
                </a:cubicBezTo>
                <a:cubicBezTo>
                  <a:pt x="8293" y="21600"/>
                  <a:pt x="7714" y="21103"/>
                  <a:pt x="7714" y="20110"/>
                </a:cubicBezTo>
                <a:cubicBezTo>
                  <a:pt x="7714" y="17131"/>
                  <a:pt x="7714" y="17131"/>
                  <a:pt x="7714" y="17131"/>
                </a:cubicBezTo>
                <a:cubicBezTo>
                  <a:pt x="7714" y="16386"/>
                  <a:pt x="8293" y="15641"/>
                  <a:pt x="8871" y="15641"/>
                </a:cubicBezTo>
                <a:cubicBezTo>
                  <a:pt x="20443" y="15641"/>
                  <a:pt x="20443" y="15641"/>
                  <a:pt x="20443" y="15641"/>
                </a:cubicBezTo>
                <a:cubicBezTo>
                  <a:pt x="21021" y="15641"/>
                  <a:pt x="21600" y="16386"/>
                  <a:pt x="21600" y="17131"/>
                </a:cubicBezTo>
                <a:lnTo>
                  <a:pt x="21600" y="2011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7" name="Freeform 65"/>
          <p:cNvSpPr/>
          <p:nvPr/>
        </p:nvSpPr>
        <p:spPr>
          <a:xfrm>
            <a:off x="17621251" y="1352552"/>
            <a:ext cx="727077" cy="561977"/>
          </a:xfrm>
          <a:custGeom>
            <a:avLst/>
            <a:gdLst/>
            <a:ahLst/>
            <a:cxnLst>
              <a:cxn ang="0">
                <a:pos x="wd2" y="hd2"/>
              </a:cxn>
              <a:cxn ang="5400000">
                <a:pos x="wd2" y="hd2"/>
              </a:cxn>
              <a:cxn ang="10800000">
                <a:pos x="wd2" y="hd2"/>
              </a:cxn>
              <a:cxn ang="16200000">
                <a:pos x="wd2" y="hd2"/>
              </a:cxn>
            </a:cxnLst>
            <a:rect l="0" t="0" r="r" b="b"/>
            <a:pathLst>
              <a:path w="21600" h="21600" extrusionOk="0">
                <a:moveTo>
                  <a:pt x="21377" y="5472"/>
                </a:moveTo>
                <a:cubicBezTo>
                  <a:pt x="11134" y="18432"/>
                  <a:pt x="11134" y="18432"/>
                  <a:pt x="11134" y="18432"/>
                </a:cubicBezTo>
                <a:cubicBezTo>
                  <a:pt x="9353" y="21024"/>
                  <a:pt x="9353" y="21024"/>
                  <a:pt x="9353" y="21024"/>
                </a:cubicBezTo>
                <a:cubicBezTo>
                  <a:pt x="9130" y="21312"/>
                  <a:pt x="8685" y="21600"/>
                  <a:pt x="8462" y="21600"/>
                </a:cubicBezTo>
                <a:cubicBezTo>
                  <a:pt x="8016" y="21600"/>
                  <a:pt x="7571" y="21312"/>
                  <a:pt x="7348" y="21024"/>
                </a:cubicBezTo>
                <a:cubicBezTo>
                  <a:pt x="5567" y="18432"/>
                  <a:pt x="5567" y="18432"/>
                  <a:pt x="5567" y="18432"/>
                </a:cubicBezTo>
                <a:cubicBezTo>
                  <a:pt x="445" y="12096"/>
                  <a:pt x="445" y="12096"/>
                  <a:pt x="445" y="12096"/>
                </a:cubicBezTo>
                <a:cubicBezTo>
                  <a:pt x="223" y="11808"/>
                  <a:pt x="0" y="11232"/>
                  <a:pt x="0" y="10944"/>
                </a:cubicBezTo>
                <a:cubicBezTo>
                  <a:pt x="0" y="10368"/>
                  <a:pt x="223" y="9792"/>
                  <a:pt x="445" y="9504"/>
                </a:cubicBezTo>
                <a:cubicBezTo>
                  <a:pt x="2449" y="7200"/>
                  <a:pt x="2449" y="7200"/>
                  <a:pt x="2449" y="7200"/>
                </a:cubicBezTo>
                <a:cubicBezTo>
                  <a:pt x="2672" y="6912"/>
                  <a:pt x="2895" y="6624"/>
                  <a:pt x="3340" y="6624"/>
                </a:cubicBezTo>
                <a:cubicBezTo>
                  <a:pt x="3786" y="6624"/>
                  <a:pt x="4008" y="6912"/>
                  <a:pt x="4231" y="7200"/>
                </a:cubicBezTo>
                <a:cubicBezTo>
                  <a:pt x="8462" y="12384"/>
                  <a:pt x="8462" y="12384"/>
                  <a:pt x="8462" y="12384"/>
                </a:cubicBezTo>
                <a:cubicBezTo>
                  <a:pt x="17592" y="576"/>
                  <a:pt x="17592" y="576"/>
                  <a:pt x="17592" y="576"/>
                </a:cubicBezTo>
                <a:cubicBezTo>
                  <a:pt x="17814" y="288"/>
                  <a:pt x="18037" y="0"/>
                  <a:pt x="18482" y="0"/>
                </a:cubicBezTo>
                <a:cubicBezTo>
                  <a:pt x="18705" y="0"/>
                  <a:pt x="19151" y="288"/>
                  <a:pt x="19373" y="576"/>
                </a:cubicBezTo>
                <a:cubicBezTo>
                  <a:pt x="21377" y="3168"/>
                  <a:pt x="21377" y="3168"/>
                  <a:pt x="21377" y="3168"/>
                </a:cubicBezTo>
                <a:cubicBezTo>
                  <a:pt x="21600" y="3456"/>
                  <a:pt x="21600" y="3744"/>
                  <a:pt x="21600" y="4320"/>
                </a:cubicBezTo>
                <a:cubicBezTo>
                  <a:pt x="21600" y="4608"/>
                  <a:pt x="21600" y="5184"/>
                  <a:pt x="21377" y="547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8" name="Freeform 66"/>
          <p:cNvSpPr/>
          <p:nvPr/>
        </p:nvSpPr>
        <p:spPr>
          <a:xfrm>
            <a:off x="19002378" y="1368425"/>
            <a:ext cx="555627" cy="561977"/>
          </a:xfrm>
          <a:custGeom>
            <a:avLst/>
            <a:gdLst/>
            <a:ahLst/>
            <a:cxnLst>
              <a:cxn ang="0">
                <a:pos x="wd2" y="hd2"/>
              </a:cxn>
              <a:cxn ang="5400000">
                <a:pos x="wd2" y="hd2"/>
              </a:cxn>
              <a:cxn ang="10800000">
                <a:pos x="wd2" y="hd2"/>
              </a:cxn>
              <a:cxn ang="16200000">
                <a:pos x="wd2" y="hd2"/>
              </a:cxn>
            </a:cxnLst>
            <a:rect l="0" t="0" r="r" b="b"/>
            <a:pathLst>
              <a:path w="21600" h="21600" extrusionOk="0">
                <a:moveTo>
                  <a:pt x="21016" y="18432"/>
                </a:moveTo>
                <a:cubicBezTo>
                  <a:pt x="18681" y="21024"/>
                  <a:pt x="18681" y="21024"/>
                  <a:pt x="18681" y="21024"/>
                </a:cubicBezTo>
                <a:cubicBezTo>
                  <a:pt x="18389" y="21312"/>
                  <a:pt x="17805" y="21600"/>
                  <a:pt x="17222" y="21600"/>
                </a:cubicBezTo>
                <a:cubicBezTo>
                  <a:pt x="16930" y="21600"/>
                  <a:pt x="16346" y="21312"/>
                  <a:pt x="16054" y="21024"/>
                </a:cubicBezTo>
                <a:cubicBezTo>
                  <a:pt x="10800" y="15552"/>
                  <a:pt x="10800" y="15552"/>
                  <a:pt x="10800" y="15552"/>
                </a:cubicBezTo>
                <a:cubicBezTo>
                  <a:pt x="5254" y="21024"/>
                  <a:pt x="5254" y="21024"/>
                  <a:pt x="5254" y="21024"/>
                </a:cubicBezTo>
                <a:cubicBezTo>
                  <a:pt x="4962" y="21312"/>
                  <a:pt x="4670" y="21600"/>
                  <a:pt x="4086" y="21600"/>
                </a:cubicBezTo>
                <a:cubicBezTo>
                  <a:pt x="3795" y="21600"/>
                  <a:pt x="3211" y="21312"/>
                  <a:pt x="2919" y="21024"/>
                </a:cubicBezTo>
                <a:cubicBezTo>
                  <a:pt x="584" y="18432"/>
                  <a:pt x="584" y="18432"/>
                  <a:pt x="584" y="18432"/>
                </a:cubicBezTo>
                <a:cubicBezTo>
                  <a:pt x="0" y="18144"/>
                  <a:pt x="0" y="17856"/>
                  <a:pt x="0" y="17280"/>
                </a:cubicBezTo>
                <a:cubicBezTo>
                  <a:pt x="0" y="16992"/>
                  <a:pt x="0" y="16416"/>
                  <a:pt x="584" y="16128"/>
                </a:cubicBezTo>
                <a:cubicBezTo>
                  <a:pt x="5838" y="10944"/>
                  <a:pt x="5838" y="10944"/>
                  <a:pt x="5838" y="10944"/>
                </a:cubicBezTo>
                <a:cubicBezTo>
                  <a:pt x="584" y="5472"/>
                  <a:pt x="584" y="5472"/>
                  <a:pt x="584" y="5472"/>
                </a:cubicBezTo>
                <a:cubicBezTo>
                  <a:pt x="0" y="5184"/>
                  <a:pt x="0" y="4608"/>
                  <a:pt x="0" y="4320"/>
                </a:cubicBezTo>
                <a:cubicBezTo>
                  <a:pt x="0" y="3744"/>
                  <a:pt x="0" y="3456"/>
                  <a:pt x="584" y="3168"/>
                </a:cubicBezTo>
                <a:cubicBezTo>
                  <a:pt x="2919" y="576"/>
                  <a:pt x="2919" y="576"/>
                  <a:pt x="2919" y="576"/>
                </a:cubicBezTo>
                <a:cubicBezTo>
                  <a:pt x="3211" y="288"/>
                  <a:pt x="3795" y="0"/>
                  <a:pt x="4086" y="0"/>
                </a:cubicBezTo>
                <a:cubicBezTo>
                  <a:pt x="4670" y="0"/>
                  <a:pt x="4962" y="288"/>
                  <a:pt x="5254" y="576"/>
                </a:cubicBezTo>
                <a:cubicBezTo>
                  <a:pt x="10800" y="6048"/>
                  <a:pt x="10800" y="6048"/>
                  <a:pt x="10800" y="6048"/>
                </a:cubicBezTo>
                <a:cubicBezTo>
                  <a:pt x="16054" y="576"/>
                  <a:pt x="16054" y="576"/>
                  <a:pt x="16054" y="576"/>
                </a:cubicBezTo>
                <a:cubicBezTo>
                  <a:pt x="16346" y="288"/>
                  <a:pt x="16930" y="0"/>
                  <a:pt x="17222" y="0"/>
                </a:cubicBezTo>
                <a:cubicBezTo>
                  <a:pt x="17805" y="0"/>
                  <a:pt x="18389" y="288"/>
                  <a:pt x="18681" y="576"/>
                </a:cubicBezTo>
                <a:cubicBezTo>
                  <a:pt x="21016" y="3168"/>
                  <a:pt x="21016" y="3168"/>
                  <a:pt x="21016" y="3168"/>
                </a:cubicBezTo>
                <a:cubicBezTo>
                  <a:pt x="21308" y="3456"/>
                  <a:pt x="21600" y="3744"/>
                  <a:pt x="21600" y="4320"/>
                </a:cubicBezTo>
                <a:cubicBezTo>
                  <a:pt x="21600" y="4608"/>
                  <a:pt x="21308" y="5184"/>
                  <a:pt x="21016" y="5472"/>
                </a:cubicBezTo>
                <a:cubicBezTo>
                  <a:pt x="15762" y="10944"/>
                  <a:pt x="15762" y="10944"/>
                  <a:pt x="15762" y="10944"/>
                </a:cubicBezTo>
                <a:cubicBezTo>
                  <a:pt x="21016" y="16128"/>
                  <a:pt x="21016" y="16128"/>
                  <a:pt x="21016" y="16128"/>
                </a:cubicBezTo>
                <a:cubicBezTo>
                  <a:pt x="21308" y="16416"/>
                  <a:pt x="21600" y="16992"/>
                  <a:pt x="21600" y="17280"/>
                </a:cubicBezTo>
                <a:cubicBezTo>
                  <a:pt x="21600" y="17856"/>
                  <a:pt x="21308" y="18144"/>
                  <a:pt x="21016" y="1843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29" name="Freeform 67"/>
          <p:cNvSpPr/>
          <p:nvPr/>
        </p:nvSpPr>
        <p:spPr>
          <a:xfrm>
            <a:off x="20180304" y="1263653"/>
            <a:ext cx="781051" cy="771527"/>
          </a:xfrm>
          <a:custGeom>
            <a:avLst/>
            <a:gdLst/>
            <a:ahLst/>
            <a:cxnLst>
              <a:cxn ang="0">
                <a:pos x="wd2" y="hd2"/>
              </a:cxn>
              <a:cxn ang="5400000">
                <a:pos x="wd2" y="hd2"/>
              </a:cxn>
              <a:cxn ang="10800000">
                <a:pos x="wd2" y="hd2"/>
              </a:cxn>
              <a:cxn ang="16200000">
                <a:pos x="wd2" y="hd2"/>
              </a:cxn>
            </a:cxnLst>
            <a:rect l="0" t="0" r="r" b="b"/>
            <a:pathLst>
              <a:path w="21600" h="21600" extrusionOk="0">
                <a:moveTo>
                  <a:pt x="19938" y="21600"/>
                </a:moveTo>
                <a:cubicBezTo>
                  <a:pt x="19523" y="21600"/>
                  <a:pt x="19108" y="21600"/>
                  <a:pt x="18692" y="21181"/>
                </a:cubicBezTo>
                <a:cubicBezTo>
                  <a:pt x="14331" y="16777"/>
                  <a:pt x="14331" y="16777"/>
                  <a:pt x="14331" y="16777"/>
                </a:cubicBezTo>
                <a:cubicBezTo>
                  <a:pt x="12877" y="17825"/>
                  <a:pt x="11008" y="18245"/>
                  <a:pt x="9138" y="18245"/>
                </a:cubicBezTo>
                <a:cubicBezTo>
                  <a:pt x="4154" y="18245"/>
                  <a:pt x="0" y="14260"/>
                  <a:pt x="0" y="9227"/>
                </a:cubicBezTo>
                <a:cubicBezTo>
                  <a:pt x="0" y="3984"/>
                  <a:pt x="4154" y="0"/>
                  <a:pt x="9138" y="0"/>
                </a:cubicBezTo>
                <a:cubicBezTo>
                  <a:pt x="14123" y="0"/>
                  <a:pt x="18277" y="3984"/>
                  <a:pt x="18277" y="9227"/>
                </a:cubicBezTo>
                <a:cubicBezTo>
                  <a:pt x="18277" y="10905"/>
                  <a:pt x="17654" y="12792"/>
                  <a:pt x="16615" y="14260"/>
                </a:cubicBezTo>
                <a:cubicBezTo>
                  <a:pt x="21185" y="18874"/>
                  <a:pt x="21185" y="18874"/>
                  <a:pt x="21185" y="18874"/>
                </a:cubicBezTo>
                <a:cubicBezTo>
                  <a:pt x="21392" y="19083"/>
                  <a:pt x="21600" y="19503"/>
                  <a:pt x="21600" y="19922"/>
                </a:cubicBezTo>
                <a:cubicBezTo>
                  <a:pt x="21600" y="20971"/>
                  <a:pt x="20769" y="21600"/>
                  <a:pt x="19938" y="21600"/>
                </a:cubicBezTo>
                <a:close/>
                <a:moveTo>
                  <a:pt x="9138" y="3355"/>
                </a:moveTo>
                <a:cubicBezTo>
                  <a:pt x="6023" y="3355"/>
                  <a:pt x="3323" y="5872"/>
                  <a:pt x="3323" y="9227"/>
                </a:cubicBezTo>
                <a:cubicBezTo>
                  <a:pt x="3323" y="12373"/>
                  <a:pt x="6023" y="14889"/>
                  <a:pt x="9138" y="14889"/>
                </a:cubicBezTo>
                <a:cubicBezTo>
                  <a:pt x="12462" y="14889"/>
                  <a:pt x="14954" y="12373"/>
                  <a:pt x="14954" y="9227"/>
                </a:cubicBezTo>
                <a:cubicBezTo>
                  <a:pt x="14954" y="5872"/>
                  <a:pt x="12462" y="3355"/>
                  <a:pt x="9138" y="3355"/>
                </a:cubicBezTo>
                <a:close/>
                <a:moveTo>
                  <a:pt x="13292" y="9647"/>
                </a:moveTo>
                <a:cubicBezTo>
                  <a:pt x="13292" y="9856"/>
                  <a:pt x="13085" y="10066"/>
                  <a:pt x="12877" y="10066"/>
                </a:cubicBezTo>
                <a:cubicBezTo>
                  <a:pt x="9969" y="10066"/>
                  <a:pt x="9969" y="10066"/>
                  <a:pt x="9969" y="10066"/>
                </a:cubicBezTo>
                <a:cubicBezTo>
                  <a:pt x="9969" y="12792"/>
                  <a:pt x="9969" y="12792"/>
                  <a:pt x="9969" y="12792"/>
                </a:cubicBezTo>
                <a:cubicBezTo>
                  <a:pt x="9969" y="13212"/>
                  <a:pt x="9762" y="13212"/>
                  <a:pt x="9554" y="13212"/>
                </a:cubicBezTo>
                <a:cubicBezTo>
                  <a:pt x="8723" y="13212"/>
                  <a:pt x="8723" y="13212"/>
                  <a:pt x="8723" y="13212"/>
                </a:cubicBezTo>
                <a:cubicBezTo>
                  <a:pt x="8515" y="13212"/>
                  <a:pt x="8308" y="13212"/>
                  <a:pt x="8308" y="12792"/>
                </a:cubicBezTo>
                <a:cubicBezTo>
                  <a:pt x="8308" y="10066"/>
                  <a:pt x="8308" y="10066"/>
                  <a:pt x="8308" y="10066"/>
                </a:cubicBezTo>
                <a:cubicBezTo>
                  <a:pt x="5400" y="10066"/>
                  <a:pt x="5400" y="10066"/>
                  <a:pt x="5400" y="10066"/>
                </a:cubicBezTo>
                <a:cubicBezTo>
                  <a:pt x="5192" y="10066"/>
                  <a:pt x="4985" y="9856"/>
                  <a:pt x="4985" y="9647"/>
                </a:cubicBezTo>
                <a:cubicBezTo>
                  <a:pt x="4985" y="8808"/>
                  <a:pt x="4985" y="8808"/>
                  <a:pt x="4985" y="8808"/>
                </a:cubicBezTo>
                <a:cubicBezTo>
                  <a:pt x="4985" y="8388"/>
                  <a:pt x="5192" y="8388"/>
                  <a:pt x="5400" y="8388"/>
                </a:cubicBezTo>
                <a:cubicBezTo>
                  <a:pt x="8308" y="8388"/>
                  <a:pt x="8308" y="8388"/>
                  <a:pt x="8308" y="8388"/>
                </a:cubicBezTo>
                <a:cubicBezTo>
                  <a:pt x="8308" y="5452"/>
                  <a:pt x="8308" y="5452"/>
                  <a:pt x="8308" y="5452"/>
                </a:cubicBezTo>
                <a:cubicBezTo>
                  <a:pt x="8308" y="5033"/>
                  <a:pt x="8515" y="5033"/>
                  <a:pt x="8723" y="5033"/>
                </a:cubicBezTo>
                <a:cubicBezTo>
                  <a:pt x="9554" y="5033"/>
                  <a:pt x="9554" y="5033"/>
                  <a:pt x="9554" y="5033"/>
                </a:cubicBezTo>
                <a:cubicBezTo>
                  <a:pt x="9762" y="5033"/>
                  <a:pt x="9969" y="5033"/>
                  <a:pt x="9969" y="5452"/>
                </a:cubicBezTo>
                <a:cubicBezTo>
                  <a:pt x="9969" y="8388"/>
                  <a:pt x="9969" y="8388"/>
                  <a:pt x="9969" y="8388"/>
                </a:cubicBezTo>
                <a:cubicBezTo>
                  <a:pt x="12877" y="8388"/>
                  <a:pt x="12877" y="8388"/>
                  <a:pt x="12877" y="8388"/>
                </a:cubicBezTo>
                <a:cubicBezTo>
                  <a:pt x="13085" y="8388"/>
                  <a:pt x="13292" y="8388"/>
                  <a:pt x="13292" y="8808"/>
                </a:cubicBezTo>
                <a:lnTo>
                  <a:pt x="13292" y="964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0" name="Freeform 68"/>
          <p:cNvSpPr/>
          <p:nvPr/>
        </p:nvSpPr>
        <p:spPr>
          <a:xfrm>
            <a:off x="21472528" y="1263652"/>
            <a:ext cx="781051" cy="711201"/>
          </a:xfrm>
          <a:custGeom>
            <a:avLst/>
            <a:gdLst/>
            <a:ahLst/>
            <a:cxnLst>
              <a:cxn ang="0">
                <a:pos x="wd2" y="hd2"/>
              </a:cxn>
              <a:cxn ang="5400000">
                <a:pos x="wd2" y="hd2"/>
              </a:cxn>
              <a:cxn ang="10800000">
                <a:pos x="wd2" y="hd2"/>
              </a:cxn>
              <a:cxn ang="16200000">
                <a:pos x="wd2" y="hd2"/>
              </a:cxn>
            </a:cxnLst>
            <a:rect l="0" t="0" r="r" b="b"/>
            <a:pathLst>
              <a:path w="21600" h="21600" extrusionOk="0">
                <a:moveTo>
                  <a:pt x="21600" y="17507"/>
                </a:moveTo>
                <a:cubicBezTo>
                  <a:pt x="21600" y="17962"/>
                  <a:pt x="21392" y="17962"/>
                  <a:pt x="21185" y="17962"/>
                </a:cubicBezTo>
                <a:cubicBezTo>
                  <a:pt x="18277" y="17962"/>
                  <a:pt x="18277" y="17962"/>
                  <a:pt x="18277" y="17962"/>
                </a:cubicBezTo>
                <a:cubicBezTo>
                  <a:pt x="18277" y="20236"/>
                  <a:pt x="18277" y="20236"/>
                  <a:pt x="18277" y="20236"/>
                </a:cubicBezTo>
                <a:cubicBezTo>
                  <a:pt x="18277" y="21145"/>
                  <a:pt x="17654" y="21600"/>
                  <a:pt x="17031" y="21600"/>
                </a:cubicBezTo>
                <a:cubicBezTo>
                  <a:pt x="4569" y="21600"/>
                  <a:pt x="4569" y="21600"/>
                  <a:pt x="4569" y="21600"/>
                </a:cubicBezTo>
                <a:cubicBezTo>
                  <a:pt x="3946" y="21600"/>
                  <a:pt x="3323" y="21145"/>
                  <a:pt x="3323" y="20236"/>
                </a:cubicBezTo>
                <a:cubicBezTo>
                  <a:pt x="3323" y="17962"/>
                  <a:pt x="3323" y="17962"/>
                  <a:pt x="3323" y="17962"/>
                </a:cubicBezTo>
                <a:cubicBezTo>
                  <a:pt x="415" y="17962"/>
                  <a:pt x="415" y="17962"/>
                  <a:pt x="415" y="17962"/>
                </a:cubicBezTo>
                <a:cubicBezTo>
                  <a:pt x="208" y="17962"/>
                  <a:pt x="0" y="17962"/>
                  <a:pt x="0" y="17507"/>
                </a:cubicBezTo>
                <a:cubicBezTo>
                  <a:pt x="0" y="11823"/>
                  <a:pt x="0" y="11823"/>
                  <a:pt x="0" y="11823"/>
                </a:cubicBezTo>
                <a:cubicBezTo>
                  <a:pt x="0" y="10232"/>
                  <a:pt x="1246" y="9095"/>
                  <a:pt x="2492" y="9095"/>
                </a:cubicBezTo>
                <a:cubicBezTo>
                  <a:pt x="3323" y="9095"/>
                  <a:pt x="3323" y="9095"/>
                  <a:pt x="3323" y="9095"/>
                </a:cubicBezTo>
                <a:cubicBezTo>
                  <a:pt x="3323" y="1364"/>
                  <a:pt x="3323" y="1364"/>
                  <a:pt x="3323" y="1364"/>
                </a:cubicBezTo>
                <a:cubicBezTo>
                  <a:pt x="3323" y="455"/>
                  <a:pt x="3946" y="0"/>
                  <a:pt x="4569" y="0"/>
                </a:cubicBezTo>
                <a:cubicBezTo>
                  <a:pt x="13292" y="0"/>
                  <a:pt x="13292" y="0"/>
                  <a:pt x="13292" y="0"/>
                </a:cubicBezTo>
                <a:cubicBezTo>
                  <a:pt x="13915" y="0"/>
                  <a:pt x="14954" y="227"/>
                  <a:pt x="15369" y="909"/>
                </a:cubicBezTo>
                <a:cubicBezTo>
                  <a:pt x="17446" y="2956"/>
                  <a:pt x="17446" y="2956"/>
                  <a:pt x="17446" y="2956"/>
                </a:cubicBezTo>
                <a:cubicBezTo>
                  <a:pt x="17862" y="3638"/>
                  <a:pt x="18277" y="4547"/>
                  <a:pt x="18277" y="5457"/>
                </a:cubicBezTo>
                <a:cubicBezTo>
                  <a:pt x="18277" y="9095"/>
                  <a:pt x="18277" y="9095"/>
                  <a:pt x="18277" y="9095"/>
                </a:cubicBezTo>
                <a:cubicBezTo>
                  <a:pt x="19108" y="9095"/>
                  <a:pt x="19108" y="9095"/>
                  <a:pt x="19108" y="9095"/>
                </a:cubicBezTo>
                <a:cubicBezTo>
                  <a:pt x="20562" y="9095"/>
                  <a:pt x="21600" y="10232"/>
                  <a:pt x="21600" y="11823"/>
                </a:cubicBezTo>
                <a:lnTo>
                  <a:pt x="21600" y="17507"/>
                </a:lnTo>
                <a:close/>
                <a:moveTo>
                  <a:pt x="16615" y="10914"/>
                </a:moveTo>
                <a:cubicBezTo>
                  <a:pt x="16615" y="5457"/>
                  <a:pt x="16615" y="5457"/>
                  <a:pt x="16615" y="5457"/>
                </a:cubicBezTo>
                <a:cubicBezTo>
                  <a:pt x="14538" y="5457"/>
                  <a:pt x="14538" y="5457"/>
                  <a:pt x="14538" y="5457"/>
                </a:cubicBezTo>
                <a:cubicBezTo>
                  <a:pt x="13915" y="5457"/>
                  <a:pt x="13292" y="4775"/>
                  <a:pt x="13292" y="4093"/>
                </a:cubicBezTo>
                <a:cubicBezTo>
                  <a:pt x="13292" y="1819"/>
                  <a:pt x="13292" y="1819"/>
                  <a:pt x="13292" y="1819"/>
                </a:cubicBezTo>
                <a:cubicBezTo>
                  <a:pt x="4985" y="1819"/>
                  <a:pt x="4985" y="1819"/>
                  <a:pt x="4985" y="1819"/>
                </a:cubicBezTo>
                <a:cubicBezTo>
                  <a:pt x="4985" y="10914"/>
                  <a:pt x="4985" y="10914"/>
                  <a:pt x="4985" y="10914"/>
                </a:cubicBezTo>
                <a:lnTo>
                  <a:pt x="16615" y="10914"/>
                </a:lnTo>
                <a:close/>
                <a:moveTo>
                  <a:pt x="16615" y="19781"/>
                </a:moveTo>
                <a:cubicBezTo>
                  <a:pt x="16615" y="16143"/>
                  <a:pt x="16615" y="16143"/>
                  <a:pt x="16615" y="16143"/>
                </a:cubicBezTo>
                <a:cubicBezTo>
                  <a:pt x="4985" y="16143"/>
                  <a:pt x="4985" y="16143"/>
                  <a:pt x="4985" y="16143"/>
                </a:cubicBezTo>
                <a:cubicBezTo>
                  <a:pt x="4985" y="19781"/>
                  <a:pt x="4985" y="19781"/>
                  <a:pt x="4985" y="19781"/>
                </a:cubicBezTo>
                <a:lnTo>
                  <a:pt x="16615" y="19781"/>
                </a:lnTo>
                <a:close/>
                <a:moveTo>
                  <a:pt x="19108" y="10914"/>
                </a:moveTo>
                <a:cubicBezTo>
                  <a:pt x="18692" y="10914"/>
                  <a:pt x="18277" y="11141"/>
                  <a:pt x="18277" y="11823"/>
                </a:cubicBezTo>
                <a:cubicBezTo>
                  <a:pt x="18277" y="12278"/>
                  <a:pt x="18692" y="12733"/>
                  <a:pt x="19108" y="12733"/>
                </a:cubicBezTo>
                <a:cubicBezTo>
                  <a:pt x="19523" y="12733"/>
                  <a:pt x="19938" y="12278"/>
                  <a:pt x="19938" y="11823"/>
                </a:cubicBezTo>
                <a:cubicBezTo>
                  <a:pt x="19938" y="11141"/>
                  <a:pt x="19523" y="10914"/>
                  <a:pt x="19108" y="1091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1" name="Freeform 69"/>
          <p:cNvSpPr/>
          <p:nvPr/>
        </p:nvSpPr>
        <p:spPr>
          <a:xfrm>
            <a:off x="2108204" y="2749554"/>
            <a:ext cx="781051" cy="781051"/>
          </a:xfrm>
          <a:custGeom>
            <a:avLst/>
            <a:gdLst/>
            <a:ahLst/>
            <a:cxnLst>
              <a:cxn ang="0">
                <a:pos x="wd2" y="hd2"/>
              </a:cxn>
              <a:cxn ang="5400000">
                <a:pos x="wd2" y="hd2"/>
              </a:cxn>
              <a:cxn ang="10800000">
                <a:pos x="wd2" y="hd2"/>
              </a:cxn>
              <a:cxn ang="16200000">
                <a:pos x="wd2" y="hd2"/>
              </a:cxn>
            </a:cxnLst>
            <a:rect l="0" t="0" r="r" b="b"/>
            <a:pathLst>
              <a:path w="21600" h="21600" extrusionOk="0">
                <a:moveTo>
                  <a:pt x="19938" y="21600"/>
                </a:moveTo>
                <a:cubicBezTo>
                  <a:pt x="19523" y="21600"/>
                  <a:pt x="19108" y="21392"/>
                  <a:pt x="18692" y="21185"/>
                </a:cubicBezTo>
                <a:cubicBezTo>
                  <a:pt x="14331" y="16823"/>
                  <a:pt x="14331" y="16823"/>
                  <a:pt x="14331" y="16823"/>
                </a:cubicBezTo>
                <a:cubicBezTo>
                  <a:pt x="12877" y="17862"/>
                  <a:pt x="11008" y="18277"/>
                  <a:pt x="9138" y="18277"/>
                </a:cubicBezTo>
                <a:cubicBezTo>
                  <a:pt x="4154" y="18277"/>
                  <a:pt x="0" y="14331"/>
                  <a:pt x="0" y="9138"/>
                </a:cubicBezTo>
                <a:cubicBezTo>
                  <a:pt x="0" y="4154"/>
                  <a:pt x="4154" y="0"/>
                  <a:pt x="9138" y="0"/>
                </a:cubicBezTo>
                <a:cubicBezTo>
                  <a:pt x="14123" y="0"/>
                  <a:pt x="18277" y="4154"/>
                  <a:pt x="18277" y="9138"/>
                </a:cubicBezTo>
                <a:cubicBezTo>
                  <a:pt x="18277" y="11008"/>
                  <a:pt x="17654" y="12877"/>
                  <a:pt x="16615" y="14331"/>
                </a:cubicBezTo>
                <a:cubicBezTo>
                  <a:pt x="21185" y="18900"/>
                  <a:pt x="21185" y="18900"/>
                  <a:pt x="21185" y="18900"/>
                </a:cubicBezTo>
                <a:cubicBezTo>
                  <a:pt x="21392" y="19108"/>
                  <a:pt x="21600" y="19523"/>
                  <a:pt x="21600" y="19938"/>
                </a:cubicBezTo>
                <a:cubicBezTo>
                  <a:pt x="21600" y="20977"/>
                  <a:pt x="20769" y="21600"/>
                  <a:pt x="19938" y="21600"/>
                </a:cubicBezTo>
                <a:close/>
                <a:moveTo>
                  <a:pt x="9138" y="3323"/>
                </a:moveTo>
                <a:cubicBezTo>
                  <a:pt x="6023" y="3323"/>
                  <a:pt x="3323" y="6023"/>
                  <a:pt x="3323" y="9138"/>
                </a:cubicBezTo>
                <a:cubicBezTo>
                  <a:pt x="3323" y="12462"/>
                  <a:pt x="6023" y="14954"/>
                  <a:pt x="9138" y="14954"/>
                </a:cubicBezTo>
                <a:cubicBezTo>
                  <a:pt x="12254" y="14954"/>
                  <a:pt x="14954" y="12462"/>
                  <a:pt x="14954" y="9138"/>
                </a:cubicBezTo>
                <a:cubicBezTo>
                  <a:pt x="14954" y="6023"/>
                  <a:pt x="12254" y="3323"/>
                  <a:pt x="9138" y="3323"/>
                </a:cubicBezTo>
                <a:close/>
                <a:moveTo>
                  <a:pt x="13292" y="9554"/>
                </a:moveTo>
                <a:cubicBezTo>
                  <a:pt x="13292" y="9762"/>
                  <a:pt x="13085" y="9969"/>
                  <a:pt x="12877" y="9969"/>
                </a:cubicBezTo>
                <a:cubicBezTo>
                  <a:pt x="5400" y="9969"/>
                  <a:pt x="5400" y="9969"/>
                  <a:pt x="5400" y="9969"/>
                </a:cubicBezTo>
                <a:cubicBezTo>
                  <a:pt x="5192" y="9969"/>
                  <a:pt x="4985" y="9762"/>
                  <a:pt x="4985" y="9554"/>
                </a:cubicBezTo>
                <a:cubicBezTo>
                  <a:pt x="4985" y="8723"/>
                  <a:pt x="4985" y="8723"/>
                  <a:pt x="4985" y="8723"/>
                </a:cubicBezTo>
                <a:cubicBezTo>
                  <a:pt x="4985" y="8515"/>
                  <a:pt x="5192" y="8308"/>
                  <a:pt x="5400" y="8308"/>
                </a:cubicBezTo>
                <a:cubicBezTo>
                  <a:pt x="12877" y="8308"/>
                  <a:pt x="12877" y="8308"/>
                  <a:pt x="12877" y="8308"/>
                </a:cubicBezTo>
                <a:cubicBezTo>
                  <a:pt x="13085" y="8308"/>
                  <a:pt x="13292" y="8515"/>
                  <a:pt x="13292" y="8723"/>
                </a:cubicBezTo>
                <a:lnTo>
                  <a:pt x="13292" y="955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2" name="Freeform 70"/>
          <p:cNvSpPr/>
          <p:nvPr/>
        </p:nvSpPr>
        <p:spPr>
          <a:xfrm>
            <a:off x="3432178" y="2689227"/>
            <a:ext cx="720727" cy="7810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725" y="21600"/>
                  <a:pt x="0" y="17238"/>
                  <a:pt x="0" y="11631"/>
                </a:cubicBezTo>
                <a:cubicBezTo>
                  <a:pt x="0" y="8515"/>
                  <a:pt x="1575" y="5608"/>
                  <a:pt x="4275" y="3738"/>
                </a:cubicBezTo>
                <a:cubicBezTo>
                  <a:pt x="4950" y="3115"/>
                  <a:pt x="6075" y="3323"/>
                  <a:pt x="6750" y="4154"/>
                </a:cubicBezTo>
                <a:cubicBezTo>
                  <a:pt x="7425" y="4777"/>
                  <a:pt x="7200" y="5815"/>
                  <a:pt x="6300" y="6438"/>
                </a:cubicBezTo>
                <a:cubicBezTo>
                  <a:pt x="4500" y="7685"/>
                  <a:pt x="3600" y="9554"/>
                  <a:pt x="3600" y="11631"/>
                </a:cubicBezTo>
                <a:cubicBezTo>
                  <a:pt x="3600" y="15369"/>
                  <a:pt x="6750" y="18277"/>
                  <a:pt x="10800" y="18277"/>
                </a:cubicBezTo>
                <a:cubicBezTo>
                  <a:pt x="14625" y="18277"/>
                  <a:pt x="18000" y="15369"/>
                  <a:pt x="18000" y="11631"/>
                </a:cubicBezTo>
                <a:cubicBezTo>
                  <a:pt x="18000" y="9554"/>
                  <a:pt x="16875" y="7685"/>
                  <a:pt x="15075" y="6438"/>
                </a:cubicBezTo>
                <a:cubicBezTo>
                  <a:pt x="14175" y="5815"/>
                  <a:pt x="14175" y="4777"/>
                  <a:pt x="14625" y="4154"/>
                </a:cubicBezTo>
                <a:cubicBezTo>
                  <a:pt x="15300" y="3323"/>
                  <a:pt x="16425" y="3115"/>
                  <a:pt x="17100" y="3738"/>
                </a:cubicBezTo>
                <a:cubicBezTo>
                  <a:pt x="20025" y="5608"/>
                  <a:pt x="21600" y="8515"/>
                  <a:pt x="21600" y="11631"/>
                </a:cubicBezTo>
                <a:cubicBezTo>
                  <a:pt x="21600" y="17238"/>
                  <a:pt x="16650" y="21600"/>
                  <a:pt x="10800" y="21600"/>
                </a:cubicBezTo>
                <a:close/>
                <a:moveTo>
                  <a:pt x="12600" y="9969"/>
                </a:moveTo>
                <a:cubicBezTo>
                  <a:pt x="12600" y="11008"/>
                  <a:pt x="11700" y="11631"/>
                  <a:pt x="10800" y="11631"/>
                </a:cubicBezTo>
                <a:cubicBezTo>
                  <a:pt x="9675" y="11631"/>
                  <a:pt x="9000" y="11008"/>
                  <a:pt x="9000" y="9969"/>
                </a:cubicBezTo>
                <a:cubicBezTo>
                  <a:pt x="9000" y="1662"/>
                  <a:pt x="9000" y="1662"/>
                  <a:pt x="9000" y="1662"/>
                </a:cubicBezTo>
                <a:cubicBezTo>
                  <a:pt x="9000" y="831"/>
                  <a:pt x="9675" y="0"/>
                  <a:pt x="10800" y="0"/>
                </a:cubicBezTo>
                <a:cubicBezTo>
                  <a:pt x="11700" y="0"/>
                  <a:pt x="12600" y="831"/>
                  <a:pt x="12600" y="1662"/>
                </a:cubicBezTo>
                <a:lnTo>
                  <a:pt x="12600" y="9969"/>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3" name="Freeform 71"/>
          <p:cNvSpPr/>
          <p:nvPr/>
        </p:nvSpPr>
        <p:spPr>
          <a:xfrm>
            <a:off x="4660903" y="2749554"/>
            <a:ext cx="835027" cy="720727"/>
          </a:xfrm>
          <a:custGeom>
            <a:avLst/>
            <a:gdLst/>
            <a:ahLst/>
            <a:cxnLst>
              <a:cxn ang="0">
                <a:pos x="wd2" y="hd2"/>
              </a:cxn>
              <a:cxn ang="5400000">
                <a:pos x="wd2" y="hd2"/>
              </a:cxn>
              <a:cxn ang="10800000">
                <a:pos x="wd2" y="hd2"/>
              </a:cxn>
              <a:cxn ang="16200000">
                <a:pos x="wd2" y="hd2"/>
              </a:cxn>
            </a:cxnLst>
            <a:rect l="0" t="0" r="r" b="b"/>
            <a:pathLst>
              <a:path w="21600" h="21600" extrusionOk="0">
                <a:moveTo>
                  <a:pt x="3114" y="21150"/>
                </a:moveTo>
                <a:cubicBezTo>
                  <a:pt x="3114" y="21375"/>
                  <a:pt x="2919" y="21600"/>
                  <a:pt x="2724" y="21600"/>
                </a:cubicBezTo>
                <a:cubicBezTo>
                  <a:pt x="389" y="21600"/>
                  <a:pt x="389" y="21600"/>
                  <a:pt x="389" y="21600"/>
                </a:cubicBezTo>
                <a:cubicBezTo>
                  <a:pt x="0" y="21600"/>
                  <a:pt x="0" y="21375"/>
                  <a:pt x="0" y="21150"/>
                </a:cubicBezTo>
                <a:cubicBezTo>
                  <a:pt x="0" y="18450"/>
                  <a:pt x="0" y="18450"/>
                  <a:pt x="0" y="18450"/>
                </a:cubicBezTo>
                <a:cubicBezTo>
                  <a:pt x="0" y="18225"/>
                  <a:pt x="0" y="18000"/>
                  <a:pt x="389" y="18000"/>
                </a:cubicBezTo>
                <a:cubicBezTo>
                  <a:pt x="2724" y="18000"/>
                  <a:pt x="2724" y="18000"/>
                  <a:pt x="2724" y="18000"/>
                </a:cubicBezTo>
                <a:cubicBezTo>
                  <a:pt x="2919" y="18000"/>
                  <a:pt x="3114" y="18225"/>
                  <a:pt x="3114" y="18450"/>
                </a:cubicBezTo>
                <a:lnTo>
                  <a:pt x="3114" y="21150"/>
                </a:lnTo>
                <a:close/>
                <a:moveTo>
                  <a:pt x="7784" y="21150"/>
                </a:moveTo>
                <a:cubicBezTo>
                  <a:pt x="7784" y="21375"/>
                  <a:pt x="7589" y="21600"/>
                  <a:pt x="7395" y="21600"/>
                </a:cubicBezTo>
                <a:cubicBezTo>
                  <a:pt x="5059" y="21600"/>
                  <a:pt x="5059" y="21600"/>
                  <a:pt x="5059" y="21600"/>
                </a:cubicBezTo>
                <a:cubicBezTo>
                  <a:pt x="4670" y="21600"/>
                  <a:pt x="4670" y="21375"/>
                  <a:pt x="4670" y="21150"/>
                </a:cubicBezTo>
                <a:cubicBezTo>
                  <a:pt x="4670" y="16650"/>
                  <a:pt x="4670" y="16650"/>
                  <a:pt x="4670" y="16650"/>
                </a:cubicBezTo>
                <a:cubicBezTo>
                  <a:pt x="4670" y="16425"/>
                  <a:pt x="4670" y="16200"/>
                  <a:pt x="5059" y="16200"/>
                </a:cubicBezTo>
                <a:cubicBezTo>
                  <a:pt x="7395" y="16200"/>
                  <a:pt x="7395" y="16200"/>
                  <a:pt x="7395" y="16200"/>
                </a:cubicBezTo>
                <a:cubicBezTo>
                  <a:pt x="7589" y="16200"/>
                  <a:pt x="7784" y="16425"/>
                  <a:pt x="7784" y="16650"/>
                </a:cubicBezTo>
                <a:lnTo>
                  <a:pt x="7784" y="21150"/>
                </a:lnTo>
                <a:close/>
                <a:moveTo>
                  <a:pt x="12454" y="21150"/>
                </a:moveTo>
                <a:cubicBezTo>
                  <a:pt x="12454" y="21375"/>
                  <a:pt x="12259" y="21600"/>
                  <a:pt x="12065" y="21600"/>
                </a:cubicBezTo>
                <a:cubicBezTo>
                  <a:pt x="9730" y="21600"/>
                  <a:pt x="9730" y="21600"/>
                  <a:pt x="9730" y="21600"/>
                </a:cubicBezTo>
                <a:cubicBezTo>
                  <a:pt x="9341" y="21600"/>
                  <a:pt x="9341" y="21375"/>
                  <a:pt x="9341" y="21150"/>
                </a:cubicBezTo>
                <a:cubicBezTo>
                  <a:pt x="9341" y="13050"/>
                  <a:pt x="9341" y="13050"/>
                  <a:pt x="9341" y="13050"/>
                </a:cubicBezTo>
                <a:cubicBezTo>
                  <a:pt x="9341" y="12825"/>
                  <a:pt x="9341" y="12600"/>
                  <a:pt x="9730" y="12600"/>
                </a:cubicBezTo>
                <a:cubicBezTo>
                  <a:pt x="12065" y="12600"/>
                  <a:pt x="12065" y="12600"/>
                  <a:pt x="12065" y="12600"/>
                </a:cubicBezTo>
                <a:cubicBezTo>
                  <a:pt x="12259" y="12600"/>
                  <a:pt x="12454" y="12825"/>
                  <a:pt x="12454" y="13050"/>
                </a:cubicBezTo>
                <a:lnTo>
                  <a:pt x="12454" y="21150"/>
                </a:lnTo>
                <a:close/>
                <a:moveTo>
                  <a:pt x="16930" y="21150"/>
                </a:moveTo>
                <a:cubicBezTo>
                  <a:pt x="16930" y="21375"/>
                  <a:pt x="16930" y="21600"/>
                  <a:pt x="16541" y="21600"/>
                </a:cubicBezTo>
                <a:cubicBezTo>
                  <a:pt x="14205" y="21600"/>
                  <a:pt x="14205" y="21600"/>
                  <a:pt x="14205" y="21600"/>
                </a:cubicBezTo>
                <a:cubicBezTo>
                  <a:pt x="14011" y="21600"/>
                  <a:pt x="13816" y="21375"/>
                  <a:pt x="13816" y="21150"/>
                </a:cubicBezTo>
                <a:cubicBezTo>
                  <a:pt x="13816" y="7650"/>
                  <a:pt x="13816" y="7650"/>
                  <a:pt x="13816" y="7650"/>
                </a:cubicBezTo>
                <a:cubicBezTo>
                  <a:pt x="13816" y="7425"/>
                  <a:pt x="14011" y="7200"/>
                  <a:pt x="14205" y="7200"/>
                </a:cubicBezTo>
                <a:cubicBezTo>
                  <a:pt x="16541" y="7200"/>
                  <a:pt x="16541" y="7200"/>
                  <a:pt x="16541" y="7200"/>
                </a:cubicBezTo>
                <a:cubicBezTo>
                  <a:pt x="16930" y="7200"/>
                  <a:pt x="16930" y="7425"/>
                  <a:pt x="16930" y="7650"/>
                </a:cubicBezTo>
                <a:lnTo>
                  <a:pt x="16930" y="21150"/>
                </a:lnTo>
                <a:close/>
                <a:moveTo>
                  <a:pt x="21600" y="21150"/>
                </a:moveTo>
                <a:cubicBezTo>
                  <a:pt x="21600" y="21375"/>
                  <a:pt x="21600" y="21600"/>
                  <a:pt x="21211" y="21600"/>
                </a:cubicBezTo>
                <a:cubicBezTo>
                  <a:pt x="18876" y="21600"/>
                  <a:pt x="18876" y="21600"/>
                  <a:pt x="18876" y="21600"/>
                </a:cubicBezTo>
                <a:cubicBezTo>
                  <a:pt x="18681" y="21600"/>
                  <a:pt x="18486" y="21375"/>
                  <a:pt x="18486" y="21150"/>
                </a:cubicBezTo>
                <a:cubicBezTo>
                  <a:pt x="18486" y="450"/>
                  <a:pt x="18486" y="450"/>
                  <a:pt x="18486" y="450"/>
                </a:cubicBezTo>
                <a:cubicBezTo>
                  <a:pt x="18486" y="225"/>
                  <a:pt x="18681" y="0"/>
                  <a:pt x="18876" y="0"/>
                </a:cubicBezTo>
                <a:cubicBezTo>
                  <a:pt x="21211" y="0"/>
                  <a:pt x="21211" y="0"/>
                  <a:pt x="21211" y="0"/>
                </a:cubicBezTo>
                <a:cubicBezTo>
                  <a:pt x="21600" y="0"/>
                  <a:pt x="21600" y="225"/>
                  <a:pt x="21600" y="450"/>
                </a:cubicBezTo>
                <a:lnTo>
                  <a:pt x="21600" y="2115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4" name="Freeform 72"/>
          <p:cNvSpPr/>
          <p:nvPr/>
        </p:nvSpPr>
        <p:spPr>
          <a:xfrm>
            <a:off x="6013453"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2375"/>
                </a:moveTo>
                <a:cubicBezTo>
                  <a:pt x="21600" y="12600"/>
                  <a:pt x="21375" y="13050"/>
                  <a:pt x="21150" y="13050"/>
                </a:cubicBezTo>
                <a:cubicBezTo>
                  <a:pt x="18450" y="13275"/>
                  <a:pt x="18450" y="13275"/>
                  <a:pt x="18450" y="13275"/>
                </a:cubicBezTo>
                <a:cubicBezTo>
                  <a:pt x="18450" y="13725"/>
                  <a:pt x="18225" y="14175"/>
                  <a:pt x="18000" y="14625"/>
                </a:cubicBezTo>
                <a:cubicBezTo>
                  <a:pt x="18450" y="15300"/>
                  <a:pt x="18900" y="15975"/>
                  <a:pt x="19350" y="16650"/>
                </a:cubicBezTo>
                <a:cubicBezTo>
                  <a:pt x="19575" y="16650"/>
                  <a:pt x="19575" y="16875"/>
                  <a:pt x="19575" y="16875"/>
                </a:cubicBezTo>
                <a:cubicBezTo>
                  <a:pt x="19575" y="17100"/>
                  <a:pt x="19575" y="17100"/>
                  <a:pt x="19575" y="17325"/>
                </a:cubicBezTo>
                <a:cubicBezTo>
                  <a:pt x="19125" y="17775"/>
                  <a:pt x="17325" y="19800"/>
                  <a:pt x="16650" y="19800"/>
                </a:cubicBezTo>
                <a:cubicBezTo>
                  <a:pt x="16650" y="19800"/>
                  <a:pt x="16425" y="19800"/>
                  <a:pt x="16425" y="19575"/>
                </a:cubicBezTo>
                <a:cubicBezTo>
                  <a:pt x="14400" y="18225"/>
                  <a:pt x="14400" y="18225"/>
                  <a:pt x="14400" y="18225"/>
                </a:cubicBezTo>
                <a:cubicBezTo>
                  <a:pt x="13950" y="18450"/>
                  <a:pt x="13500" y="18450"/>
                  <a:pt x="13275" y="18675"/>
                </a:cubicBezTo>
                <a:cubicBezTo>
                  <a:pt x="13050" y="19575"/>
                  <a:pt x="13050" y="20475"/>
                  <a:pt x="12825" y="21375"/>
                </a:cubicBezTo>
                <a:cubicBezTo>
                  <a:pt x="12600" y="21600"/>
                  <a:pt x="12600" y="21600"/>
                  <a:pt x="12150" y="21600"/>
                </a:cubicBezTo>
                <a:cubicBezTo>
                  <a:pt x="9225" y="21600"/>
                  <a:pt x="9225" y="21600"/>
                  <a:pt x="9225" y="21600"/>
                </a:cubicBezTo>
                <a:cubicBezTo>
                  <a:pt x="9000" y="21600"/>
                  <a:pt x="8775" y="21600"/>
                  <a:pt x="8550" y="21150"/>
                </a:cubicBezTo>
                <a:cubicBezTo>
                  <a:pt x="8325" y="18675"/>
                  <a:pt x="8325" y="18675"/>
                  <a:pt x="8325" y="18675"/>
                </a:cubicBezTo>
                <a:cubicBezTo>
                  <a:pt x="7875" y="18450"/>
                  <a:pt x="7425" y="18450"/>
                  <a:pt x="6975" y="18225"/>
                </a:cubicBezTo>
                <a:cubicBezTo>
                  <a:pt x="4950" y="19575"/>
                  <a:pt x="4950" y="19575"/>
                  <a:pt x="4950" y="19575"/>
                </a:cubicBezTo>
                <a:cubicBezTo>
                  <a:pt x="4950" y="19800"/>
                  <a:pt x="4725" y="19800"/>
                  <a:pt x="4725" y="19800"/>
                </a:cubicBezTo>
                <a:cubicBezTo>
                  <a:pt x="4500" y="19800"/>
                  <a:pt x="4500" y="19800"/>
                  <a:pt x="4275" y="19575"/>
                </a:cubicBezTo>
                <a:cubicBezTo>
                  <a:pt x="3600" y="18900"/>
                  <a:pt x="2475" y="18000"/>
                  <a:pt x="2025" y="17325"/>
                </a:cubicBezTo>
                <a:cubicBezTo>
                  <a:pt x="1800" y="17100"/>
                  <a:pt x="1800" y="17100"/>
                  <a:pt x="1800" y="16875"/>
                </a:cubicBezTo>
                <a:cubicBezTo>
                  <a:pt x="1800" y="16875"/>
                  <a:pt x="2025" y="16650"/>
                  <a:pt x="2025" y="16650"/>
                </a:cubicBezTo>
                <a:cubicBezTo>
                  <a:pt x="2475" y="15975"/>
                  <a:pt x="2925" y="15300"/>
                  <a:pt x="3375" y="14625"/>
                </a:cubicBezTo>
                <a:cubicBezTo>
                  <a:pt x="3150" y="14175"/>
                  <a:pt x="2925" y="13725"/>
                  <a:pt x="2925" y="13275"/>
                </a:cubicBezTo>
                <a:cubicBezTo>
                  <a:pt x="225" y="12825"/>
                  <a:pt x="225" y="12825"/>
                  <a:pt x="225" y="12825"/>
                </a:cubicBezTo>
                <a:cubicBezTo>
                  <a:pt x="0" y="12825"/>
                  <a:pt x="0" y="12600"/>
                  <a:pt x="0" y="12375"/>
                </a:cubicBezTo>
                <a:cubicBezTo>
                  <a:pt x="0" y="9225"/>
                  <a:pt x="0" y="9225"/>
                  <a:pt x="0" y="9225"/>
                </a:cubicBezTo>
                <a:cubicBezTo>
                  <a:pt x="0" y="9000"/>
                  <a:pt x="0" y="8775"/>
                  <a:pt x="225" y="8775"/>
                </a:cubicBezTo>
                <a:cubicBezTo>
                  <a:pt x="2925" y="8325"/>
                  <a:pt x="2925" y="8325"/>
                  <a:pt x="2925" y="8325"/>
                </a:cubicBezTo>
                <a:cubicBezTo>
                  <a:pt x="3150" y="7875"/>
                  <a:pt x="3150" y="7425"/>
                  <a:pt x="3375" y="7200"/>
                </a:cubicBezTo>
                <a:cubicBezTo>
                  <a:pt x="2925" y="6525"/>
                  <a:pt x="2475" y="5850"/>
                  <a:pt x="2025" y="5175"/>
                </a:cubicBezTo>
                <a:cubicBezTo>
                  <a:pt x="1800" y="5175"/>
                  <a:pt x="1800" y="4950"/>
                  <a:pt x="1800" y="4950"/>
                </a:cubicBezTo>
                <a:cubicBezTo>
                  <a:pt x="1800" y="4725"/>
                  <a:pt x="1800" y="4725"/>
                  <a:pt x="2025" y="4500"/>
                </a:cubicBezTo>
                <a:cubicBezTo>
                  <a:pt x="2250" y="4050"/>
                  <a:pt x="4275" y="2025"/>
                  <a:pt x="4725" y="2025"/>
                </a:cubicBezTo>
                <a:cubicBezTo>
                  <a:pt x="4725" y="2025"/>
                  <a:pt x="4950" y="2025"/>
                  <a:pt x="4950" y="2250"/>
                </a:cubicBezTo>
                <a:cubicBezTo>
                  <a:pt x="6975" y="3600"/>
                  <a:pt x="6975" y="3600"/>
                  <a:pt x="6975" y="3600"/>
                </a:cubicBezTo>
                <a:cubicBezTo>
                  <a:pt x="7425" y="3375"/>
                  <a:pt x="7875" y="3150"/>
                  <a:pt x="8325" y="3150"/>
                </a:cubicBezTo>
                <a:cubicBezTo>
                  <a:pt x="8325" y="2250"/>
                  <a:pt x="8325" y="1350"/>
                  <a:pt x="8550" y="450"/>
                </a:cubicBezTo>
                <a:cubicBezTo>
                  <a:pt x="8775" y="225"/>
                  <a:pt x="9000" y="0"/>
                  <a:pt x="9225" y="0"/>
                </a:cubicBezTo>
                <a:cubicBezTo>
                  <a:pt x="12150" y="0"/>
                  <a:pt x="12150" y="0"/>
                  <a:pt x="12150" y="0"/>
                </a:cubicBezTo>
                <a:cubicBezTo>
                  <a:pt x="12600" y="0"/>
                  <a:pt x="12825" y="225"/>
                  <a:pt x="12825" y="450"/>
                </a:cubicBezTo>
                <a:cubicBezTo>
                  <a:pt x="13050" y="3150"/>
                  <a:pt x="13050" y="3150"/>
                  <a:pt x="13050" y="3150"/>
                </a:cubicBezTo>
                <a:cubicBezTo>
                  <a:pt x="13500" y="3150"/>
                  <a:pt x="13950" y="3375"/>
                  <a:pt x="14400" y="3600"/>
                </a:cubicBezTo>
                <a:cubicBezTo>
                  <a:pt x="16425" y="2025"/>
                  <a:pt x="16425" y="2025"/>
                  <a:pt x="16425" y="2025"/>
                </a:cubicBezTo>
                <a:cubicBezTo>
                  <a:pt x="16425" y="2025"/>
                  <a:pt x="16650" y="2025"/>
                  <a:pt x="16650" y="2025"/>
                </a:cubicBezTo>
                <a:cubicBezTo>
                  <a:pt x="16875" y="2025"/>
                  <a:pt x="17100" y="2025"/>
                  <a:pt x="17100" y="2250"/>
                </a:cubicBezTo>
                <a:cubicBezTo>
                  <a:pt x="17775" y="2925"/>
                  <a:pt x="18900" y="3600"/>
                  <a:pt x="19350" y="4500"/>
                </a:cubicBezTo>
                <a:cubicBezTo>
                  <a:pt x="19575" y="4725"/>
                  <a:pt x="19575" y="4725"/>
                  <a:pt x="19575" y="4950"/>
                </a:cubicBezTo>
                <a:cubicBezTo>
                  <a:pt x="19575" y="4950"/>
                  <a:pt x="19575" y="5175"/>
                  <a:pt x="19350" y="5175"/>
                </a:cubicBezTo>
                <a:cubicBezTo>
                  <a:pt x="18900" y="5850"/>
                  <a:pt x="18450" y="6525"/>
                  <a:pt x="18000" y="6975"/>
                </a:cubicBezTo>
                <a:cubicBezTo>
                  <a:pt x="18225" y="7425"/>
                  <a:pt x="18450" y="8100"/>
                  <a:pt x="18450" y="8550"/>
                </a:cubicBezTo>
                <a:cubicBezTo>
                  <a:pt x="21150" y="8775"/>
                  <a:pt x="21150" y="8775"/>
                  <a:pt x="21150" y="8775"/>
                </a:cubicBezTo>
                <a:cubicBezTo>
                  <a:pt x="21375" y="9000"/>
                  <a:pt x="21600" y="9225"/>
                  <a:pt x="21600" y="9450"/>
                </a:cubicBezTo>
                <a:lnTo>
                  <a:pt x="21600" y="12375"/>
                </a:lnTo>
                <a:close/>
                <a:moveTo>
                  <a:pt x="10800" y="7200"/>
                </a:moveTo>
                <a:cubicBezTo>
                  <a:pt x="8775" y="7200"/>
                  <a:pt x="7200" y="9000"/>
                  <a:pt x="7200" y="10800"/>
                </a:cubicBezTo>
                <a:cubicBezTo>
                  <a:pt x="7200" y="12825"/>
                  <a:pt x="8775" y="14400"/>
                  <a:pt x="10800" y="14400"/>
                </a:cubicBezTo>
                <a:cubicBezTo>
                  <a:pt x="12600" y="14400"/>
                  <a:pt x="14400" y="12825"/>
                  <a:pt x="14400" y="10800"/>
                </a:cubicBezTo>
                <a:cubicBezTo>
                  <a:pt x="14400" y="9000"/>
                  <a:pt x="12600" y="7200"/>
                  <a:pt x="10800" y="72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5" name="Freeform 73"/>
          <p:cNvSpPr/>
          <p:nvPr/>
        </p:nvSpPr>
        <p:spPr>
          <a:xfrm>
            <a:off x="7327902" y="2749554"/>
            <a:ext cx="660401"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4950"/>
                </a:moveTo>
                <a:cubicBezTo>
                  <a:pt x="21600" y="5400"/>
                  <a:pt x="21355" y="5400"/>
                  <a:pt x="21109" y="5400"/>
                </a:cubicBezTo>
                <a:cubicBezTo>
                  <a:pt x="19636" y="5400"/>
                  <a:pt x="19636" y="5400"/>
                  <a:pt x="19636" y="5400"/>
                </a:cubicBezTo>
                <a:cubicBezTo>
                  <a:pt x="19636" y="18900"/>
                  <a:pt x="19636" y="18900"/>
                  <a:pt x="19636" y="18900"/>
                </a:cubicBezTo>
                <a:cubicBezTo>
                  <a:pt x="19636" y="20250"/>
                  <a:pt x="18655" y="21600"/>
                  <a:pt x="17182" y="21600"/>
                </a:cubicBezTo>
                <a:cubicBezTo>
                  <a:pt x="4418" y="21600"/>
                  <a:pt x="4418" y="21600"/>
                  <a:pt x="4418" y="21600"/>
                </a:cubicBezTo>
                <a:cubicBezTo>
                  <a:pt x="3191" y="21600"/>
                  <a:pt x="1964" y="20475"/>
                  <a:pt x="1964" y="18900"/>
                </a:cubicBezTo>
                <a:cubicBezTo>
                  <a:pt x="1964" y="5400"/>
                  <a:pt x="1964" y="5400"/>
                  <a:pt x="1964" y="5400"/>
                </a:cubicBezTo>
                <a:cubicBezTo>
                  <a:pt x="491" y="5400"/>
                  <a:pt x="491" y="5400"/>
                  <a:pt x="491" y="5400"/>
                </a:cubicBezTo>
                <a:cubicBezTo>
                  <a:pt x="245" y="5400"/>
                  <a:pt x="0" y="5400"/>
                  <a:pt x="0" y="4950"/>
                </a:cubicBezTo>
                <a:cubicBezTo>
                  <a:pt x="0" y="4050"/>
                  <a:pt x="0" y="4050"/>
                  <a:pt x="0" y="4050"/>
                </a:cubicBezTo>
                <a:cubicBezTo>
                  <a:pt x="0" y="3825"/>
                  <a:pt x="245" y="3600"/>
                  <a:pt x="491" y="3600"/>
                </a:cubicBezTo>
                <a:cubicBezTo>
                  <a:pt x="5400" y="3600"/>
                  <a:pt x="5400" y="3600"/>
                  <a:pt x="5400" y="3600"/>
                </a:cubicBezTo>
                <a:cubicBezTo>
                  <a:pt x="6382" y="1350"/>
                  <a:pt x="6382" y="1350"/>
                  <a:pt x="6382" y="1350"/>
                </a:cubicBezTo>
                <a:cubicBezTo>
                  <a:pt x="6627" y="675"/>
                  <a:pt x="7609" y="0"/>
                  <a:pt x="8345" y="0"/>
                </a:cubicBezTo>
                <a:cubicBezTo>
                  <a:pt x="13255" y="0"/>
                  <a:pt x="13255" y="0"/>
                  <a:pt x="13255" y="0"/>
                </a:cubicBezTo>
                <a:cubicBezTo>
                  <a:pt x="14236" y="0"/>
                  <a:pt x="14973" y="675"/>
                  <a:pt x="15464" y="1350"/>
                </a:cubicBezTo>
                <a:cubicBezTo>
                  <a:pt x="16445" y="3600"/>
                  <a:pt x="16445" y="3600"/>
                  <a:pt x="16445" y="3600"/>
                </a:cubicBezTo>
                <a:cubicBezTo>
                  <a:pt x="21109" y="3600"/>
                  <a:pt x="21109" y="3600"/>
                  <a:pt x="21109" y="3600"/>
                </a:cubicBezTo>
                <a:cubicBezTo>
                  <a:pt x="21355" y="3600"/>
                  <a:pt x="21600" y="3825"/>
                  <a:pt x="21600" y="4050"/>
                </a:cubicBezTo>
                <a:lnTo>
                  <a:pt x="21600" y="4950"/>
                </a:lnTo>
                <a:close/>
                <a:moveTo>
                  <a:pt x="17673" y="5400"/>
                </a:moveTo>
                <a:cubicBezTo>
                  <a:pt x="3927" y="5400"/>
                  <a:pt x="3927" y="5400"/>
                  <a:pt x="3927" y="5400"/>
                </a:cubicBezTo>
                <a:cubicBezTo>
                  <a:pt x="3927" y="18900"/>
                  <a:pt x="3927" y="18900"/>
                  <a:pt x="3927" y="18900"/>
                </a:cubicBezTo>
                <a:cubicBezTo>
                  <a:pt x="3927" y="19575"/>
                  <a:pt x="4418" y="19800"/>
                  <a:pt x="4418" y="19800"/>
                </a:cubicBezTo>
                <a:cubicBezTo>
                  <a:pt x="17182" y="19800"/>
                  <a:pt x="17182" y="19800"/>
                  <a:pt x="17182" y="19800"/>
                </a:cubicBezTo>
                <a:cubicBezTo>
                  <a:pt x="17427" y="19800"/>
                  <a:pt x="17673" y="19575"/>
                  <a:pt x="17673" y="18900"/>
                </a:cubicBezTo>
                <a:lnTo>
                  <a:pt x="17673" y="5400"/>
                </a:lnTo>
                <a:close/>
                <a:moveTo>
                  <a:pt x="7855" y="16650"/>
                </a:moveTo>
                <a:cubicBezTo>
                  <a:pt x="7855" y="17100"/>
                  <a:pt x="7855" y="17100"/>
                  <a:pt x="7364" y="17100"/>
                </a:cubicBezTo>
                <a:cubicBezTo>
                  <a:pt x="6382" y="17100"/>
                  <a:pt x="6382" y="17100"/>
                  <a:pt x="6382" y="17100"/>
                </a:cubicBezTo>
                <a:cubicBezTo>
                  <a:pt x="6136" y="17100"/>
                  <a:pt x="5891" y="17100"/>
                  <a:pt x="5891" y="16650"/>
                </a:cubicBezTo>
                <a:cubicBezTo>
                  <a:pt x="5891" y="8550"/>
                  <a:pt x="5891" y="8550"/>
                  <a:pt x="5891" y="8550"/>
                </a:cubicBezTo>
                <a:cubicBezTo>
                  <a:pt x="5891" y="8325"/>
                  <a:pt x="6136" y="8100"/>
                  <a:pt x="6382" y="8100"/>
                </a:cubicBezTo>
                <a:cubicBezTo>
                  <a:pt x="7364" y="8100"/>
                  <a:pt x="7364" y="8100"/>
                  <a:pt x="7364" y="8100"/>
                </a:cubicBezTo>
                <a:cubicBezTo>
                  <a:pt x="7855" y="8100"/>
                  <a:pt x="7855" y="8325"/>
                  <a:pt x="7855" y="8550"/>
                </a:cubicBezTo>
                <a:lnTo>
                  <a:pt x="7855" y="16650"/>
                </a:lnTo>
                <a:close/>
                <a:moveTo>
                  <a:pt x="14236" y="3600"/>
                </a:moveTo>
                <a:cubicBezTo>
                  <a:pt x="13500" y="2025"/>
                  <a:pt x="13500" y="2025"/>
                  <a:pt x="13500" y="2025"/>
                </a:cubicBezTo>
                <a:cubicBezTo>
                  <a:pt x="13500" y="2025"/>
                  <a:pt x="13500" y="2025"/>
                  <a:pt x="13255" y="1800"/>
                </a:cubicBezTo>
                <a:cubicBezTo>
                  <a:pt x="8591" y="1800"/>
                  <a:pt x="8591" y="1800"/>
                  <a:pt x="8591" y="1800"/>
                </a:cubicBezTo>
                <a:cubicBezTo>
                  <a:pt x="8345" y="2025"/>
                  <a:pt x="8345" y="2025"/>
                  <a:pt x="8100" y="2025"/>
                </a:cubicBezTo>
                <a:cubicBezTo>
                  <a:pt x="7364" y="3600"/>
                  <a:pt x="7364" y="3600"/>
                  <a:pt x="7364" y="3600"/>
                </a:cubicBezTo>
                <a:lnTo>
                  <a:pt x="14236" y="3600"/>
                </a:lnTo>
                <a:close/>
                <a:moveTo>
                  <a:pt x="11782" y="16650"/>
                </a:moveTo>
                <a:cubicBezTo>
                  <a:pt x="11782" y="17100"/>
                  <a:pt x="11782" y="17100"/>
                  <a:pt x="11291" y="17100"/>
                </a:cubicBezTo>
                <a:cubicBezTo>
                  <a:pt x="10309" y="17100"/>
                  <a:pt x="10309" y="17100"/>
                  <a:pt x="10309" y="17100"/>
                </a:cubicBezTo>
                <a:cubicBezTo>
                  <a:pt x="10064" y="17100"/>
                  <a:pt x="9818" y="17100"/>
                  <a:pt x="9818" y="16650"/>
                </a:cubicBezTo>
                <a:cubicBezTo>
                  <a:pt x="9818" y="8550"/>
                  <a:pt x="9818" y="8550"/>
                  <a:pt x="9818" y="8550"/>
                </a:cubicBezTo>
                <a:cubicBezTo>
                  <a:pt x="9818" y="8325"/>
                  <a:pt x="10064" y="8100"/>
                  <a:pt x="10309" y="8100"/>
                </a:cubicBezTo>
                <a:cubicBezTo>
                  <a:pt x="11291" y="8100"/>
                  <a:pt x="11291" y="8100"/>
                  <a:pt x="11291" y="8100"/>
                </a:cubicBezTo>
                <a:cubicBezTo>
                  <a:pt x="11782" y="8100"/>
                  <a:pt x="11782" y="8325"/>
                  <a:pt x="11782" y="8550"/>
                </a:cubicBezTo>
                <a:lnTo>
                  <a:pt x="11782" y="16650"/>
                </a:lnTo>
                <a:close/>
                <a:moveTo>
                  <a:pt x="15709" y="16650"/>
                </a:moveTo>
                <a:cubicBezTo>
                  <a:pt x="15709" y="17100"/>
                  <a:pt x="15709" y="17100"/>
                  <a:pt x="15218" y="17100"/>
                </a:cubicBezTo>
                <a:cubicBezTo>
                  <a:pt x="14236" y="17100"/>
                  <a:pt x="14236" y="17100"/>
                  <a:pt x="14236" y="17100"/>
                </a:cubicBezTo>
                <a:cubicBezTo>
                  <a:pt x="13991" y="17100"/>
                  <a:pt x="13745" y="17100"/>
                  <a:pt x="13745" y="16650"/>
                </a:cubicBezTo>
                <a:cubicBezTo>
                  <a:pt x="13745" y="8550"/>
                  <a:pt x="13745" y="8550"/>
                  <a:pt x="13745" y="8550"/>
                </a:cubicBezTo>
                <a:cubicBezTo>
                  <a:pt x="13745" y="8325"/>
                  <a:pt x="13991" y="8100"/>
                  <a:pt x="14236" y="8100"/>
                </a:cubicBezTo>
                <a:cubicBezTo>
                  <a:pt x="15218" y="8100"/>
                  <a:pt x="15218" y="8100"/>
                  <a:pt x="15218" y="8100"/>
                </a:cubicBezTo>
                <a:cubicBezTo>
                  <a:pt x="15709" y="8100"/>
                  <a:pt x="15709" y="8325"/>
                  <a:pt x="15709" y="8550"/>
                </a:cubicBezTo>
                <a:lnTo>
                  <a:pt x="15709" y="1665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6" name="Freeform 74"/>
          <p:cNvSpPr/>
          <p:nvPr/>
        </p:nvSpPr>
        <p:spPr>
          <a:xfrm>
            <a:off x="8574382" y="2809877"/>
            <a:ext cx="755070" cy="603251"/>
          </a:xfrm>
          <a:custGeom>
            <a:avLst/>
            <a:gdLst/>
            <a:ahLst/>
            <a:cxnLst>
              <a:cxn ang="0">
                <a:pos x="wd2" y="hd2"/>
              </a:cxn>
              <a:cxn ang="5400000">
                <a:pos x="wd2" y="hd2"/>
              </a:cxn>
              <a:cxn ang="10800000">
                <a:pos x="wd2" y="hd2"/>
              </a:cxn>
              <a:cxn ang="16200000">
                <a:pos x="wd2" y="hd2"/>
              </a:cxn>
            </a:cxnLst>
            <a:rect l="0" t="0" r="r" b="b"/>
            <a:pathLst>
              <a:path w="21493" h="21600" extrusionOk="0">
                <a:moveTo>
                  <a:pt x="20692" y="12690"/>
                </a:moveTo>
                <a:cubicBezTo>
                  <a:pt x="20478" y="12690"/>
                  <a:pt x="20478" y="12690"/>
                  <a:pt x="20264" y="12690"/>
                </a:cubicBezTo>
                <a:cubicBezTo>
                  <a:pt x="20264" y="12690"/>
                  <a:pt x="20264" y="12690"/>
                  <a:pt x="20264" y="12690"/>
                </a:cubicBezTo>
                <a:cubicBezTo>
                  <a:pt x="20264" y="12690"/>
                  <a:pt x="20050" y="12690"/>
                  <a:pt x="20050" y="12690"/>
                </a:cubicBezTo>
                <a:cubicBezTo>
                  <a:pt x="10854" y="2970"/>
                  <a:pt x="10854" y="2970"/>
                  <a:pt x="10854" y="2970"/>
                </a:cubicBezTo>
                <a:cubicBezTo>
                  <a:pt x="1444" y="12690"/>
                  <a:pt x="1444" y="12690"/>
                  <a:pt x="1444" y="12690"/>
                </a:cubicBezTo>
                <a:cubicBezTo>
                  <a:pt x="1444" y="12690"/>
                  <a:pt x="1230" y="12690"/>
                  <a:pt x="1230" y="12690"/>
                </a:cubicBezTo>
                <a:cubicBezTo>
                  <a:pt x="1016" y="12690"/>
                  <a:pt x="1016" y="12690"/>
                  <a:pt x="1016" y="12690"/>
                </a:cubicBezTo>
                <a:cubicBezTo>
                  <a:pt x="161" y="11340"/>
                  <a:pt x="161" y="11340"/>
                  <a:pt x="161" y="11340"/>
                </a:cubicBezTo>
                <a:cubicBezTo>
                  <a:pt x="-53" y="11070"/>
                  <a:pt x="-53" y="10800"/>
                  <a:pt x="161" y="10530"/>
                </a:cubicBezTo>
                <a:cubicBezTo>
                  <a:pt x="9785" y="540"/>
                  <a:pt x="9785" y="540"/>
                  <a:pt x="9785" y="540"/>
                </a:cubicBezTo>
                <a:cubicBezTo>
                  <a:pt x="10212" y="0"/>
                  <a:pt x="11282" y="0"/>
                  <a:pt x="11709" y="540"/>
                </a:cubicBezTo>
                <a:cubicBezTo>
                  <a:pt x="15131" y="4050"/>
                  <a:pt x="15131" y="4050"/>
                  <a:pt x="15131" y="4050"/>
                </a:cubicBezTo>
                <a:cubicBezTo>
                  <a:pt x="15131" y="540"/>
                  <a:pt x="15131" y="540"/>
                  <a:pt x="15131" y="540"/>
                </a:cubicBezTo>
                <a:cubicBezTo>
                  <a:pt x="15131" y="270"/>
                  <a:pt x="15131" y="0"/>
                  <a:pt x="15559" y="0"/>
                </a:cubicBezTo>
                <a:cubicBezTo>
                  <a:pt x="18125" y="0"/>
                  <a:pt x="18125" y="0"/>
                  <a:pt x="18125" y="0"/>
                </a:cubicBezTo>
                <a:cubicBezTo>
                  <a:pt x="18339" y="0"/>
                  <a:pt x="18553" y="270"/>
                  <a:pt x="18553" y="540"/>
                </a:cubicBezTo>
                <a:cubicBezTo>
                  <a:pt x="18553" y="7560"/>
                  <a:pt x="18553" y="7560"/>
                  <a:pt x="18553" y="7560"/>
                </a:cubicBezTo>
                <a:cubicBezTo>
                  <a:pt x="21333" y="10530"/>
                  <a:pt x="21333" y="10530"/>
                  <a:pt x="21333" y="10530"/>
                </a:cubicBezTo>
                <a:cubicBezTo>
                  <a:pt x="21547" y="10800"/>
                  <a:pt x="21547" y="11070"/>
                  <a:pt x="21333" y="11340"/>
                </a:cubicBezTo>
                <a:lnTo>
                  <a:pt x="20692" y="12690"/>
                </a:lnTo>
                <a:close/>
                <a:moveTo>
                  <a:pt x="18553" y="20520"/>
                </a:moveTo>
                <a:cubicBezTo>
                  <a:pt x="18553" y="21330"/>
                  <a:pt x="18125" y="21600"/>
                  <a:pt x="17697" y="21600"/>
                </a:cubicBezTo>
                <a:cubicBezTo>
                  <a:pt x="12565" y="21600"/>
                  <a:pt x="12565" y="21600"/>
                  <a:pt x="12565" y="21600"/>
                </a:cubicBezTo>
                <a:cubicBezTo>
                  <a:pt x="12565" y="15120"/>
                  <a:pt x="12565" y="15120"/>
                  <a:pt x="12565" y="15120"/>
                </a:cubicBezTo>
                <a:cubicBezTo>
                  <a:pt x="9143" y="15120"/>
                  <a:pt x="9143" y="15120"/>
                  <a:pt x="9143" y="15120"/>
                </a:cubicBezTo>
                <a:cubicBezTo>
                  <a:pt x="9143" y="21600"/>
                  <a:pt x="9143" y="21600"/>
                  <a:pt x="9143" y="21600"/>
                </a:cubicBezTo>
                <a:cubicBezTo>
                  <a:pt x="4010" y="21600"/>
                  <a:pt x="4010" y="21600"/>
                  <a:pt x="4010" y="21600"/>
                </a:cubicBezTo>
                <a:cubicBezTo>
                  <a:pt x="3369" y="21600"/>
                  <a:pt x="3155" y="21330"/>
                  <a:pt x="3155" y="20520"/>
                </a:cubicBezTo>
                <a:cubicBezTo>
                  <a:pt x="3155" y="12420"/>
                  <a:pt x="3155" y="12420"/>
                  <a:pt x="3155" y="12420"/>
                </a:cubicBezTo>
                <a:cubicBezTo>
                  <a:pt x="3155" y="12420"/>
                  <a:pt x="3155" y="12420"/>
                  <a:pt x="3155" y="12420"/>
                </a:cubicBezTo>
                <a:cubicBezTo>
                  <a:pt x="10854" y="4320"/>
                  <a:pt x="10854" y="4320"/>
                  <a:pt x="10854" y="4320"/>
                </a:cubicBezTo>
                <a:cubicBezTo>
                  <a:pt x="18339" y="12420"/>
                  <a:pt x="18339" y="12420"/>
                  <a:pt x="18339" y="12420"/>
                </a:cubicBezTo>
                <a:cubicBezTo>
                  <a:pt x="18553" y="12420"/>
                  <a:pt x="18553" y="12420"/>
                  <a:pt x="18553" y="12420"/>
                </a:cubicBezTo>
                <a:lnTo>
                  <a:pt x="18553" y="2052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7" name="Freeform 75"/>
          <p:cNvSpPr/>
          <p:nvPr/>
        </p:nvSpPr>
        <p:spPr>
          <a:xfrm>
            <a:off x="9880603" y="2689225"/>
            <a:ext cx="720727" cy="841377"/>
          </a:xfrm>
          <a:custGeom>
            <a:avLst/>
            <a:gdLst/>
            <a:ahLst/>
            <a:cxnLst>
              <a:cxn ang="0">
                <a:pos x="wd2" y="hd2"/>
              </a:cxn>
              <a:cxn ang="5400000">
                <a:pos x="wd2" y="hd2"/>
              </a:cxn>
              <a:cxn ang="10800000">
                <a:pos x="wd2" y="hd2"/>
              </a:cxn>
              <a:cxn ang="16200000">
                <a:pos x="wd2" y="hd2"/>
              </a:cxn>
            </a:cxnLst>
            <a:rect l="0" t="0" r="r" b="b"/>
            <a:pathLst>
              <a:path w="21600" h="21600" extrusionOk="0">
                <a:moveTo>
                  <a:pt x="21600" y="6557"/>
                </a:moveTo>
                <a:cubicBezTo>
                  <a:pt x="21600" y="20443"/>
                  <a:pt x="21600" y="20443"/>
                  <a:pt x="21600" y="20443"/>
                </a:cubicBezTo>
                <a:cubicBezTo>
                  <a:pt x="21600" y="21214"/>
                  <a:pt x="21150" y="21600"/>
                  <a:pt x="20250" y="21600"/>
                </a:cubicBezTo>
                <a:cubicBezTo>
                  <a:pt x="1350" y="21600"/>
                  <a:pt x="1350" y="21600"/>
                  <a:pt x="1350" y="21600"/>
                </a:cubicBezTo>
                <a:cubicBezTo>
                  <a:pt x="675" y="21600"/>
                  <a:pt x="0" y="21214"/>
                  <a:pt x="0" y="20443"/>
                </a:cubicBezTo>
                <a:cubicBezTo>
                  <a:pt x="0" y="1157"/>
                  <a:pt x="0" y="1157"/>
                  <a:pt x="0" y="1157"/>
                </a:cubicBezTo>
                <a:cubicBezTo>
                  <a:pt x="0" y="579"/>
                  <a:pt x="675" y="0"/>
                  <a:pt x="1350" y="0"/>
                </a:cubicBezTo>
                <a:cubicBezTo>
                  <a:pt x="13950" y="0"/>
                  <a:pt x="13950" y="0"/>
                  <a:pt x="13950" y="0"/>
                </a:cubicBezTo>
                <a:cubicBezTo>
                  <a:pt x="14850" y="0"/>
                  <a:pt x="15750" y="386"/>
                  <a:pt x="16425" y="964"/>
                </a:cubicBezTo>
                <a:cubicBezTo>
                  <a:pt x="20700" y="4629"/>
                  <a:pt x="20700" y="4629"/>
                  <a:pt x="20700" y="4629"/>
                </a:cubicBezTo>
                <a:cubicBezTo>
                  <a:pt x="21150" y="5207"/>
                  <a:pt x="21600" y="5979"/>
                  <a:pt x="21600" y="6557"/>
                </a:cubicBezTo>
                <a:close/>
                <a:moveTo>
                  <a:pt x="19800" y="7714"/>
                </a:moveTo>
                <a:cubicBezTo>
                  <a:pt x="13950" y="7714"/>
                  <a:pt x="13950" y="7714"/>
                  <a:pt x="13950" y="7714"/>
                </a:cubicBezTo>
                <a:cubicBezTo>
                  <a:pt x="13275" y="7714"/>
                  <a:pt x="12600" y="7329"/>
                  <a:pt x="12600" y="6557"/>
                </a:cubicBezTo>
                <a:cubicBezTo>
                  <a:pt x="12600" y="1543"/>
                  <a:pt x="12600" y="1543"/>
                  <a:pt x="12600" y="1543"/>
                </a:cubicBezTo>
                <a:cubicBezTo>
                  <a:pt x="1800" y="1543"/>
                  <a:pt x="1800" y="1543"/>
                  <a:pt x="1800" y="1543"/>
                </a:cubicBezTo>
                <a:cubicBezTo>
                  <a:pt x="1800" y="20057"/>
                  <a:pt x="1800" y="20057"/>
                  <a:pt x="1800" y="20057"/>
                </a:cubicBezTo>
                <a:cubicBezTo>
                  <a:pt x="19800" y="20057"/>
                  <a:pt x="19800" y="20057"/>
                  <a:pt x="19800" y="20057"/>
                </a:cubicBezTo>
                <a:lnTo>
                  <a:pt x="19800" y="7714"/>
                </a:lnTo>
                <a:close/>
                <a:moveTo>
                  <a:pt x="14400" y="6171"/>
                </a:moveTo>
                <a:cubicBezTo>
                  <a:pt x="19800" y="6171"/>
                  <a:pt x="19800" y="6171"/>
                  <a:pt x="19800" y="6171"/>
                </a:cubicBezTo>
                <a:cubicBezTo>
                  <a:pt x="19575" y="5979"/>
                  <a:pt x="19575" y="5786"/>
                  <a:pt x="19350" y="5786"/>
                </a:cubicBezTo>
                <a:cubicBezTo>
                  <a:pt x="15075" y="1929"/>
                  <a:pt x="15075" y="1929"/>
                  <a:pt x="15075" y="1929"/>
                </a:cubicBezTo>
                <a:cubicBezTo>
                  <a:pt x="14850" y="1929"/>
                  <a:pt x="14625" y="1736"/>
                  <a:pt x="14400" y="1736"/>
                </a:cubicBezTo>
                <a:lnTo>
                  <a:pt x="14400" y="617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8" name="Freeform 76"/>
          <p:cNvSpPr/>
          <p:nvPr/>
        </p:nvSpPr>
        <p:spPr>
          <a:xfrm>
            <a:off x="11169653"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50" y="21600"/>
                  <a:pt x="0" y="16875"/>
                  <a:pt x="0" y="10800"/>
                </a:cubicBezTo>
                <a:cubicBezTo>
                  <a:pt x="0" y="4950"/>
                  <a:pt x="4950" y="0"/>
                  <a:pt x="10800" y="0"/>
                </a:cubicBezTo>
                <a:cubicBezTo>
                  <a:pt x="16875" y="0"/>
                  <a:pt x="21600" y="4950"/>
                  <a:pt x="21600" y="10800"/>
                </a:cubicBezTo>
                <a:cubicBezTo>
                  <a:pt x="21600" y="16875"/>
                  <a:pt x="16875" y="21600"/>
                  <a:pt x="10800" y="21600"/>
                </a:cubicBezTo>
                <a:close/>
                <a:moveTo>
                  <a:pt x="10800" y="3150"/>
                </a:moveTo>
                <a:cubicBezTo>
                  <a:pt x="6750" y="3150"/>
                  <a:pt x="3150" y="6750"/>
                  <a:pt x="3150" y="10800"/>
                </a:cubicBezTo>
                <a:cubicBezTo>
                  <a:pt x="3150" y="15075"/>
                  <a:pt x="6750" y="18450"/>
                  <a:pt x="10800" y="18450"/>
                </a:cubicBezTo>
                <a:cubicBezTo>
                  <a:pt x="15075" y="18450"/>
                  <a:pt x="18450" y="15075"/>
                  <a:pt x="18450" y="10800"/>
                </a:cubicBezTo>
                <a:cubicBezTo>
                  <a:pt x="18450" y="6750"/>
                  <a:pt x="15075" y="3150"/>
                  <a:pt x="10800" y="3150"/>
                </a:cubicBezTo>
                <a:close/>
                <a:moveTo>
                  <a:pt x="12600" y="12150"/>
                </a:moveTo>
                <a:cubicBezTo>
                  <a:pt x="12600" y="12600"/>
                  <a:pt x="12375" y="12600"/>
                  <a:pt x="12150" y="12600"/>
                </a:cubicBezTo>
                <a:cubicBezTo>
                  <a:pt x="7650" y="12600"/>
                  <a:pt x="7650" y="12600"/>
                  <a:pt x="7650" y="12600"/>
                </a:cubicBezTo>
                <a:cubicBezTo>
                  <a:pt x="7425" y="12600"/>
                  <a:pt x="7200" y="12600"/>
                  <a:pt x="7200" y="12150"/>
                </a:cubicBezTo>
                <a:cubicBezTo>
                  <a:pt x="7200" y="11250"/>
                  <a:pt x="7200" y="11250"/>
                  <a:pt x="7200" y="11250"/>
                </a:cubicBezTo>
                <a:cubicBezTo>
                  <a:pt x="7200" y="11025"/>
                  <a:pt x="7425" y="10800"/>
                  <a:pt x="7650" y="10800"/>
                </a:cubicBezTo>
                <a:cubicBezTo>
                  <a:pt x="10800" y="10800"/>
                  <a:pt x="10800" y="10800"/>
                  <a:pt x="10800" y="10800"/>
                </a:cubicBezTo>
                <a:cubicBezTo>
                  <a:pt x="10800" y="5850"/>
                  <a:pt x="10800" y="5850"/>
                  <a:pt x="10800" y="5850"/>
                </a:cubicBezTo>
                <a:cubicBezTo>
                  <a:pt x="10800" y="5625"/>
                  <a:pt x="11025" y="5400"/>
                  <a:pt x="11250" y="5400"/>
                </a:cubicBezTo>
                <a:cubicBezTo>
                  <a:pt x="12150" y="5400"/>
                  <a:pt x="12150" y="5400"/>
                  <a:pt x="12150" y="5400"/>
                </a:cubicBezTo>
                <a:cubicBezTo>
                  <a:pt x="12375" y="5400"/>
                  <a:pt x="12600" y="5625"/>
                  <a:pt x="12600" y="5850"/>
                </a:cubicBezTo>
                <a:lnTo>
                  <a:pt x="12600" y="1215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39" name="Freeform 77"/>
          <p:cNvSpPr/>
          <p:nvPr/>
        </p:nvSpPr>
        <p:spPr>
          <a:xfrm>
            <a:off x="12395203" y="2809877"/>
            <a:ext cx="854077" cy="603251"/>
          </a:xfrm>
          <a:custGeom>
            <a:avLst/>
            <a:gdLst/>
            <a:ahLst/>
            <a:cxnLst>
              <a:cxn ang="0">
                <a:pos x="wd2" y="hd2"/>
              </a:cxn>
              <a:cxn ang="5400000">
                <a:pos x="wd2" y="hd2"/>
              </a:cxn>
              <a:cxn ang="10800000">
                <a:pos x="wd2" y="hd2"/>
              </a:cxn>
              <a:cxn ang="16200000">
                <a:pos x="wd2" y="hd2"/>
              </a:cxn>
            </a:cxnLst>
            <a:rect l="0" t="0" r="r" b="b"/>
            <a:pathLst>
              <a:path w="21600" h="21600" extrusionOk="0">
                <a:moveTo>
                  <a:pt x="21032" y="21600"/>
                </a:moveTo>
                <a:cubicBezTo>
                  <a:pt x="12695" y="21600"/>
                  <a:pt x="12695" y="21600"/>
                  <a:pt x="12695" y="21600"/>
                </a:cubicBezTo>
                <a:cubicBezTo>
                  <a:pt x="12884" y="21600"/>
                  <a:pt x="13074" y="21600"/>
                  <a:pt x="13074" y="21060"/>
                </a:cubicBezTo>
                <a:cubicBezTo>
                  <a:pt x="12884" y="16740"/>
                  <a:pt x="12884" y="16740"/>
                  <a:pt x="12884" y="16740"/>
                </a:cubicBezTo>
                <a:cubicBezTo>
                  <a:pt x="12884" y="16470"/>
                  <a:pt x="12695" y="16200"/>
                  <a:pt x="12505" y="16200"/>
                </a:cubicBezTo>
                <a:cubicBezTo>
                  <a:pt x="9284" y="16200"/>
                  <a:pt x="9284" y="16200"/>
                  <a:pt x="9284" y="16200"/>
                </a:cubicBezTo>
                <a:cubicBezTo>
                  <a:pt x="9095" y="16200"/>
                  <a:pt x="8905" y="16470"/>
                  <a:pt x="8905" y="16740"/>
                </a:cubicBezTo>
                <a:cubicBezTo>
                  <a:pt x="8526" y="21060"/>
                  <a:pt x="8526" y="21060"/>
                  <a:pt x="8526" y="21060"/>
                </a:cubicBezTo>
                <a:cubicBezTo>
                  <a:pt x="8526" y="21600"/>
                  <a:pt x="8716" y="21600"/>
                  <a:pt x="8905" y="21600"/>
                </a:cubicBezTo>
                <a:cubicBezTo>
                  <a:pt x="568" y="21600"/>
                  <a:pt x="568" y="21600"/>
                  <a:pt x="568" y="21600"/>
                </a:cubicBezTo>
                <a:cubicBezTo>
                  <a:pt x="189" y="21600"/>
                  <a:pt x="0" y="21060"/>
                  <a:pt x="0" y="20520"/>
                </a:cubicBezTo>
                <a:cubicBezTo>
                  <a:pt x="0" y="19710"/>
                  <a:pt x="189" y="19170"/>
                  <a:pt x="379" y="18630"/>
                </a:cubicBezTo>
                <a:cubicBezTo>
                  <a:pt x="5305" y="810"/>
                  <a:pt x="5305" y="810"/>
                  <a:pt x="5305" y="810"/>
                </a:cubicBezTo>
                <a:cubicBezTo>
                  <a:pt x="5495" y="540"/>
                  <a:pt x="5684" y="0"/>
                  <a:pt x="6063" y="0"/>
                </a:cubicBezTo>
                <a:cubicBezTo>
                  <a:pt x="10042" y="0"/>
                  <a:pt x="10042" y="0"/>
                  <a:pt x="10042" y="0"/>
                </a:cubicBezTo>
                <a:cubicBezTo>
                  <a:pt x="9853" y="0"/>
                  <a:pt x="9663" y="270"/>
                  <a:pt x="9663" y="540"/>
                </a:cubicBezTo>
                <a:cubicBezTo>
                  <a:pt x="9474" y="3780"/>
                  <a:pt x="9474" y="3780"/>
                  <a:pt x="9474" y="3780"/>
                </a:cubicBezTo>
                <a:cubicBezTo>
                  <a:pt x="9474" y="4320"/>
                  <a:pt x="9663" y="4320"/>
                  <a:pt x="9853" y="4320"/>
                </a:cubicBezTo>
                <a:cubicBezTo>
                  <a:pt x="11937" y="4320"/>
                  <a:pt x="11937" y="4320"/>
                  <a:pt x="11937" y="4320"/>
                </a:cubicBezTo>
                <a:cubicBezTo>
                  <a:pt x="12126" y="4320"/>
                  <a:pt x="12126" y="4320"/>
                  <a:pt x="12126" y="3780"/>
                </a:cubicBezTo>
                <a:cubicBezTo>
                  <a:pt x="11937" y="540"/>
                  <a:pt x="11937" y="540"/>
                  <a:pt x="11937" y="540"/>
                </a:cubicBezTo>
                <a:cubicBezTo>
                  <a:pt x="11937" y="270"/>
                  <a:pt x="11747" y="0"/>
                  <a:pt x="11558" y="0"/>
                </a:cubicBezTo>
                <a:cubicBezTo>
                  <a:pt x="15537" y="0"/>
                  <a:pt x="15537" y="0"/>
                  <a:pt x="15537" y="0"/>
                </a:cubicBezTo>
                <a:cubicBezTo>
                  <a:pt x="15916" y="0"/>
                  <a:pt x="16295" y="540"/>
                  <a:pt x="16295" y="810"/>
                </a:cubicBezTo>
                <a:cubicBezTo>
                  <a:pt x="21411" y="18630"/>
                  <a:pt x="21411" y="18630"/>
                  <a:pt x="21411" y="18630"/>
                </a:cubicBezTo>
                <a:cubicBezTo>
                  <a:pt x="21411" y="19170"/>
                  <a:pt x="21600" y="19710"/>
                  <a:pt x="21600" y="20520"/>
                </a:cubicBezTo>
                <a:cubicBezTo>
                  <a:pt x="21600" y="21060"/>
                  <a:pt x="21600" y="21600"/>
                  <a:pt x="21032" y="21600"/>
                </a:cubicBezTo>
                <a:close/>
                <a:moveTo>
                  <a:pt x="12695" y="12420"/>
                </a:moveTo>
                <a:cubicBezTo>
                  <a:pt x="12316" y="7020"/>
                  <a:pt x="12316" y="7020"/>
                  <a:pt x="12316" y="7020"/>
                </a:cubicBezTo>
                <a:cubicBezTo>
                  <a:pt x="12316" y="6750"/>
                  <a:pt x="12126" y="6480"/>
                  <a:pt x="11937" y="6480"/>
                </a:cubicBezTo>
                <a:cubicBezTo>
                  <a:pt x="9853" y="6480"/>
                  <a:pt x="9853" y="6480"/>
                  <a:pt x="9853" y="6480"/>
                </a:cubicBezTo>
                <a:cubicBezTo>
                  <a:pt x="9474" y="6480"/>
                  <a:pt x="9284" y="6750"/>
                  <a:pt x="9284" y="7020"/>
                </a:cubicBezTo>
                <a:cubicBezTo>
                  <a:pt x="9095" y="12420"/>
                  <a:pt x="9095" y="12420"/>
                  <a:pt x="9095" y="12420"/>
                </a:cubicBezTo>
                <a:cubicBezTo>
                  <a:pt x="9095" y="12690"/>
                  <a:pt x="9095" y="12690"/>
                  <a:pt x="9095" y="12690"/>
                </a:cubicBezTo>
                <a:cubicBezTo>
                  <a:pt x="9095" y="12960"/>
                  <a:pt x="9284" y="12960"/>
                  <a:pt x="9474" y="12960"/>
                </a:cubicBezTo>
                <a:cubicBezTo>
                  <a:pt x="12316" y="12960"/>
                  <a:pt x="12316" y="12960"/>
                  <a:pt x="12316" y="12960"/>
                </a:cubicBezTo>
                <a:cubicBezTo>
                  <a:pt x="12505" y="12960"/>
                  <a:pt x="12695" y="12960"/>
                  <a:pt x="12695" y="12690"/>
                </a:cubicBezTo>
                <a:lnTo>
                  <a:pt x="12695" y="1242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0" name="Freeform 78"/>
          <p:cNvSpPr/>
          <p:nvPr/>
        </p:nvSpPr>
        <p:spPr>
          <a:xfrm>
            <a:off x="13722354" y="2689227"/>
            <a:ext cx="781051" cy="723901"/>
          </a:xfrm>
          <a:custGeom>
            <a:avLst/>
            <a:gdLst/>
            <a:ahLst/>
            <a:cxnLst>
              <a:cxn ang="0">
                <a:pos x="wd2" y="hd2"/>
              </a:cxn>
              <a:cxn ang="5400000">
                <a:pos x="wd2" y="hd2"/>
              </a:cxn>
              <a:cxn ang="10800000">
                <a:pos x="wd2" y="hd2"/>
              </a:cxn>
              <a:cxn ang="16200000">
                <a:pos x="wd2" y="hd2"/>
              </a:cxn>
            </a:cxnLst>
            <a:rect l="0" t="0" r="r" b="b"/>
            <a:pathLst>
              <a:path w="21600" h="21600" extrusionOk="0">
                <a:moveTo>
                  <a:pt x="21600" y="20250"/>
                </a:moveTo>
                <a:cubicBezTo>
                  <a:pt x="21600" y="21150"/>
                  <a:pt x="21185" y="21600"/>
                  <a:pt x="20354" y="21600"/>
                </a:cubicBezTo>
                <a:cubicBezTo>
                  <a:pt x="1246" y="21600"/>
                  <a:pt x="1246" y="21600"/>
                  <a:pt x="1246" y="21600"/>
                </a:cubicBezTo>
                <a:cubicBezTo>
                  <a:pt x="623" y="21600"/>
                  <a:pt x="0" y="21150"/>
                  <a:pt x="0" y="20250"/>
                </a:cubicBezTo>
                <a:cubicBezTo>
                  <a:pt x="0" y="15750"/>
                  <a:pt x="0" y="15750"/>
                  <a:pt x="0" y="15750"/>
                </a:cubicBezTo>
                <a:cubicBezTo>
                  <a:pt x="0" y="15075"/>
                  <a:pt x="623" y="14400"/>
                  <a:pt x="1246" y="14400"/>
                </a:cubicBezTo>
                <a:cubicBezTo>
                  <a:pt x="7269" y="14400"/>
                  <a:pt x="7269" y="14400"/>
                  <a:pt x="7269" y="14400"/>
                </a:cubicBezTo>
                <a:cubicBezTo>
                  <a:pt x="9138" y="16425"/>
                  <a:pt x="9138" y="16425"/>
                  <a:pt x="9138" y="16425"/>
                </a:cubicBezTo>
                <a:cubicBezTo>
                  <a:pt x="9554" y="16875"/>
                  <a:pt x="10177" y="17100"/>
                  <a:pt x="10800" y="17100"/>
                </a:cubicBezTo>
                <a:cubicBezTo>
                  <a:pt x="11631" y="17100"/>
                  <a:pt x="12254" y="16875"/>
                  <a:pt x="12669" y="16425"/>
                </a:cubicBezTo>
                <a:cubicBezTo>
                  <a:pt x="14331" y="14400"/>
                  <a:pt x="14331" y="14400"/>
                  <a:pt x="14331" y="14400"/>
                </a:cubicBezTo>
                <a:cubicBezTo>
                  <a:pt x="20354" y="14400"/>
                  <a:pt x="20354" y="14400"/>
                  <a:pt x="20354" y="14400"/>
                </a:cubicBezTo>
                <a:cubicBezTo>
                  <a:pt x="21185" y="14400"/>
                  <a:pt x="21600" y="15075"/>
                  <a:pt x="21600" y="15750"/>
                </a:cubicBezTo>
                <a:lnTo>
                  <a:pt x="21600" y="20250"/>
                </a:lnTo>
                <a:close/>
                <a:moveTo>
                  <a:pt x="17238" y="8775"/>
                </a:moveTo>
                <a:cubicBezTo>
                  <a:pt x="11423" y="15075"/>
                  <a:pt x="11423" y="15075"/>
                  <a:pt x="11423" y="15075"/>
                </a:cubicBezTo>
                <a:cubicBezTo>
                  <a:pt x="11215" y="15300"/>
                  <a:pt x="11008" y="15300"/>
                  <a:pt x="10800" y="15300"/>
                </a:cubicBezTo>
                <a:cubicBezTo>
                  <a:pt x="10592" y="15300"/>
                  <a:pt x="10385" y="15300"/>
                  <a:pt x="10385" y="15075"/>
                </a:cubicBezTo>
                <a:cubicBezTo>
                  <a:pt x="4569" y="8775"/>
                  <a:pt x="4569" y="8775"/>
                  <a:pt x="4569" y="8775"/>
                </a:cubicBezTo>
                <a:cubicBezTo>
                  <a:pt x="4154" y="8550"/>
                  <a:pt x="4154" y="8100"/>
                  <a:pt x="4362" y="7875"/>
                </a:cubicBezTo>
                <a:cubicBezTo>
                  <a:pt x="4362" y="7425"/>
                  <a:pt x="4777" y="7200"/>
                  <a:pt x="4985" y="7200"/>
                </a:cubicBezTo>
                <a:cubicBezTo>
                  <a:pt x="8308" y="7200"/>
                  <a:pt x="8308" y="7200"/>
                  <a:pt x="8308" y="7200"/>
                </a:cubicBezTo>
                <a:cubicBezTo>
                  <a:pt x="8308" y="900"/>
                  <a:pt x="8308" y="900"/>
                  <a:pt x="8308" y="900"/>
                </a:cubicBezTo>
                <a:cubicBezTo>
                  <a:pt x="8308" y="450"/>
                  <a:pt x="8723" y="0"/>
                  <a:pt x="9138" y="0"/>
                </a:cubicBezTo>
                <a:cubicBezTo>
                  <a:pt x="12462" y="0"/>
                  <a:pt x="12462" y="0"/>
                  <a:pt x="12462" y="0"/>
                </a:cubicBezTo>
                <a:cubicBezTo>
                  <a:pt x="13085" y="0"/>
                  <a:pt x="13292" y="450"/>
                  <a:pt x="13292" y="900"/>
                </a:cubicBezTo>
                <a:cubicBezTo>
                  <a:pt x="13292" y="7200"/>
                  <a:pt x="13292" y="7200"/>
                  <a:pt x="13292" y="7200"/>
                </a:cubicBezTo>
                <a:cubicBezTo>
                  <a:pt x="16615" y="7200"/>
                  <a:pt x="16615" y="7200"/>
                  <a:pt x="16615" y="7200"/>
                </a:cubicBezTo>
                <a:cubicBezTo>
                  <a:pt x="17031" y="7200"/>
                  <a:pt x="17238" y="7425"/>
                  <a:pt x="17446" y="7875"/>
                </a:cubicBezTo>
                <a:cubicBezTo>
                  <a:pt x="17654" y="8100"/>
                  <a:pt x="17446" y="8550"/>
                  <a:pt x="17238" y="8775"/>
                </a:cubicBezTo>
                <a:close/>
                <a:moveTo>
                  <a:pt x="15785" y="18000"/>
                </a:moveTo>
                <a:cubicBezTo>
                  <a:pt x="15369" y="18000"/>
                  <a:pt x="14954" y="18450"/>
                  <a:pt x="14954" y="18900"/>
                </a:cubicBezTo>
                <a:cubicBezTo>
                  <a:pt x="14954" y="19575"/>
                  <a:pt x="15369" y="19800"/>
                  <a:pt x="15785" y="19800"/>
                </a:cubicBezTo>
                <a:cubicBezTo>
                  <a:pt x="16408" y="19800"/>
                  <a:pt x="16615" y="19575"/>
                  <a:pt x="16615" y="18900"/>
                </a:cubicBezTo>
                <a:cubicBezTo>
                  <a:pt x="16615" y="18450"/>
                  <a:pt x="16408" y="18000"/>
                  <a:pt x="15785" y="18000"/>
                </a:cubicBezTo>
                <a:close/>
                <a:moveTo>
                  <a:pt x="19108" y="18000"/>
                </a:moveTo>
                <a:cubicBezTo>
                  <a:pt x="18692" y="18000"/>
                  <a:pt x="18277" y="18450"/>
                  <a:pt x="18277" y="18900"/>
                </a:cubicBezTo>
                <a:cubicBezTo>
                  <a:pt x="18277" y="19575"/>
                  <a:pt x="18692" y="19800"/>
                  <a:pt x="19108" y="19800"/>
                </a:cubicBezTo>
                <a:cubicBezTo>
                  <a:pt x="19731" y="19800"/>
                  <a:pt x="19938" y="19575"/>
                  <a:pt x="19938" y="18900"/>
                </a:cubicBezTo>
                <a:cubicBezTo>
                  <a:pt x="19938" y="18450"/>
                  <a:pt x="19731" y="18000"/>
                  <a:pt x="19108" y="180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1" name="Freeform 79"/>
          <p:cNvSpPr/>
          <p:nvPr/>
        </p:nvSpPr>
        <p:spPr>
          <a:xfrm>
            <a:off x="15046328"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50" y="21600"/>
                  <a:pt x="0" y="16875"/>
                  <a:pt x="0" y="10800"/>
                </a:cubicBezTo>
                <a:cubicBezTo>
                  <a:pt x="0" y="4950"/>
                  <a:pt x="4950" y="0"/>
                  <a:pt x="10800" y="0"/>
                </a:cubicBezTo>
                <a:cubicBezTo>
                  <a:pt x="16875" y="0"/>
                  <a:pt x="21600" y="4950"/>
                  <a:pt x="21600" y="10800"/>
                </a:cubicBezTo>
                <a:cubicBezTo>
                  <a:pt x="21600" y="16875"/>
                  <a:pt x="16875" y="21600"/>
                  <a:pt x="10800" y="21600"/>
                </a:cubicBezTo>
                <a:close/>
                <a:moveTo>
                  <a:pt x="3150" y="10800"/>
                </a:moveTo>
                <a:cubicBezTo>
                  <a:pt x="3150" y="15075"/>
                  <a:pt x="6525" y="18450"/>
                  <a:pt x="10800" y="18450"/>
                </a:cubicBezTo>
                <a:cubicBezTo>
                  <a:pt x="15075" y="18450"/>
                  <a:pt x="18450" y="15075"/>
                  <a:pt x="18450" y="10800"/>
                </a:cubicBezTo>
                <a:cubicBezTo>
                  <a:pt x="18450" y="6750"/>
                  <a:pt x="15075" y="3150"/>
                  <a:pt x="10800" y="3150"/>
                </a:cubicBezTo>
                <a:cubicBezTo>
                  <a:pt x="6525" y="3150"/>
                  <a:pt x="3150" y="6750"/>
                  <a:pt x="3150" y="10800"/>
                </a:cubicBezTo>
                <a:close/>
                <a:moveTo>
                  <a:pt x="15750" y="11700"/>
                </a:moveTo>
                <a:cubicBezTo>
                  <a:pt x="11250" y="16200"/>
                  <a:pt x="11250" y="16200"/>
                  <a:pt x="11250" y="16200"/>
                </a:cubicBezTo>
                <a:cubicBezTo>
                  <a:pt x="11025" y="16200"/>
                  <a:pt x="11025" y="16200"/>
                  <a:pt x="10800" y="16200"/>
                </a:cubicBezTo>
                <a:cubicBezTo>
                  <a:pt x="10800" y="16200"/>
                  <a:pt x="10575" y="16200"/>
                  <a:pt x="10575" y="16200"/>
                </a:cubicBezTo>
                <a:cubicBezTo>
                  <a:pt x="6075" y="11700"/>
                  <a:pt x="6075" y="11700"/>
                  <a:pt x="6075" y="11700"/>
                </a:cubicBezTo>
                <a:cubicBezTo>
                  <a:pt x="5850" y="11475"/>
                  <a:pt x="5850" y="11250"/>
                  <a:pt x="5850" y="11250"/>
                </a:cubicBezTo>
                <a:cubicBezTo>
                  <a:pt x="6075" y="11025"/>
                  <a:pt x="6075" y="10800"/>
                  <a:pt x="6300" y="10800"/>
                </a:cubicBezTo>
                <a:cubicBezTo>
                  <a:pt x="9000" y="10800"/>
                  <a:pt x="9000" y="10800"/>
                  <a:pt x="9000" y="10800"/>
                </a:cubicBezTo>
                <a:cubicBezTo>
                  <a:pt x="9000" y="5850"/>
                  <a:pt x="9000" y="5850"/>
                  <a:pt x="9000" y="5850"/>
                </a:cubicBezTo>
                <a:cubicBezTo>
                  <a:pt x="9000" y="5625"/>
                  <a:pt x="9225" y="5400"/>
                  <a:pt x="9450" y="5400"/>
                </a:cubicBezTo>
                <a:cubicBezTo>
                  <a:pt x="12150" y="5400"/>
                  <a:pt x="12150" y="5400"/>
                  <a:pt x="12150" y="5400"/>
                </a:cubicBezTo>
                <a:cubicBezTo>
                  <a:pt x="12375" y="5400"/>
                  <a:pt x="12600" y="5625"/>
                  <a:pt x="12600" y="5850"/>
                </a:cubicBezTo>
                <a:cubicBezTo>
                  <a:pt x="12600" y="10800"/>
                  <a:pt x="12600" y="10800"/>
                  <a:pt x="12600" y="10800"/>
                </a:cubicBezTo>
                <a:cubicBezTo>
                  <a:pt x="15300" y="10800"/>
                  <a:pt x="15300" y="10800"/>
                  <a:pt x="15300" y="10800"/>
                </a:cubicBezTo>
                <a:cubicBezTo>
                  <a:pt x="15525" y="10800"/>
                  <a:pt x="15750" y="11025"/>
                  <a:pt x="15750" y="11250"/>
                </a:cubicBezTo>
                <a:cubicBezTo>
                  <a:pt x="15750" y="11475"/>
                  <a:pt x="15750" y="11475"/>
                  <a:pt x="15750" y="117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2" name="Freeform 80"/>
          <p:cNvSpPr/>
          <p:nvPr/>
        </p:nvSpPr>
        <p:spPr>
          <a:xfrm>
            <a:off x="16335378"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50" y="21600"/>
                  <a:pt x="0" y="16875"/>
                  <a:pt x="0" y="10800"/>
                </a:cubicBezTo>
                <a:cubicBezTo>
                  <a:pt x="0" y="4950"/>
                  <a:pt x="4950" y="0"/>
                  <a:pt x="10800" y="0"/>
                </a:cubicBezTo>
                <a:cubicBezTo>
                  <a:pt x="16875" y="0"/>
                  <a:pt x="21600" y="4950"/>
                  <a:pt x="21600" y="10800"/>
                </a:cubicBezTo>
                <a:cubicBezTo>
                  <a:pt x="21600" y="16875"/>
                  <a:pt x="16875" y="21600"/>
                  <a:pt x="10800" y="21600"/>
                </a:cubicBezTo>
                <a:close/>
                <a:moveTo>
                  <a:pt x="3150" y="10800"/>
                </a:moveTo>
                <a:cubicBezTo>
                  <a:pt x="3150" y="15075"/>
                  <a:pt x="6525" y="18450"/>
                  <a:pt x="10800" y="18450"/>
                </a:cubicBezTo>
                <a:cubicBezTo>
                  <a:pt x="15075" y="18450"/>
                  <a:pt x="18450" y="15075"/>
                  <a:pt x="18450" y="10800"/>
                </a:cubicBezTo>
                <a:cubicBezTo>
                  <a:pt x="18450" y="6750"/>
                  <a:pt x="15075" y="3150"/>
                  <a:pt x="10800" y="3150"/>
                </a:cubicBezTo>
                <a:cubicBezTo>
                  <a:pt x="6525" y="3150"/>
                  <a:pt x="3150" y="6750"/>
                  <a:pt x="3150" y="10800"/>
                </a:cubicBezTo>
                <a:close/>
                <a:moveTo>
                  <a:pt x="15300" y="10800"/>
                </a:moveTo>
                <a:cubicBezTo>
                  <a:pt x="12600" y="10800"/>
                  <a:pt x="12600" y="10800"/>
                  <a:pt x="12600" y="10800"/>
                </a:cubicBezTo>
                <a:cubicBezTo>
                  <a:pt x="12600" y="15750"/>
                  <a:pt x="12600" y="15750"/>
                  <a:pt x="12600" y="15750"/>
                </a:cubicBezTo>
                <a:cubicBezTo>
                  <a:pt x="12600" y="16200"/>
                  <a:pt x="12375" y="16200"/>
                  <a:pt x="12150" y="16200"/>
                </a:cubicBezTo>
                <a:cubicBezTo>
                  <a:pt x="9450" y="16200"/>
                  <a:pt x="9450" y="16200"/>
                  <a:pt x="9450" y="16200"/>
                </a:cubicBezTo>
                <a:cubicBezTo>
                  <a:pt x="9225" y="16200"/>
                  <a:pt x="9000" y="16200"/>
                  <a:pt x="9000" y="15750"/>
                </a:cubicBezTo>
                <a:cubicBezTo>
                  <a:pt x="9000" y="10800"/>
                  <a:pt x="9000" y="10800"/>
                  <a:pt x="9000" y="10800"/>
                </a:cubicBezTo>
                <a:cubicBezTo>
                  <a:pt x="6300" y="10800"/>
                  <a:pt x="6300" y="10800"/>
                  <a:pt x="6300" y="10800"/>
                </a:cubicBezTo>
                <a:cubicBezTo>
                  <a:pt x="6075" y="10800"/>
                  <a:pt x="5850" y="10800"/>
                  <a:pt x="5850" y="10350"/>
                </a:cubicBezTo>
                <a:cubicBezTo>
                  <a:pt x="5850" y="10350"/>
                  <a:pt x="5850" y="10125"/>
                  <a:pt x="6075" y="10125"/>
                </a:cubicBezTo>
                <a:cubicBezTo>
                  <a:pt x="10575" y="5625"/>
                  <a:pt x="10575" y="5625"/>
                  <a:pt x="10575" y="5625"/>
                </a:cubicBezTo>
                <a:cubicBezTo>
                  <a:pt x="10575" y="5625"/>
                  <a:pt x="10800" y="5400"/>
                  <a:pt x="10800" y="5400"/>
                </a:cubicBezTo>
                <a:cubicBezTo>
                  <a:pt x="11025" y="5400"/>
                  <a:pt x="11025" y="5625"/>
                  <a:pt x="11250" y="5625"/>
                </a:cubicBezTo>
                <a:cubicBezTo>
                  <a:pt x="15750" y="10125"/>
                  <a:pt x="15750" y="10125"/>
                  <a:pt x="15750" y="10125"/>
                </a:cubicBezTo>
                <a:cubicBezTo>
                  <a:pt x="15750" y="10350"/>
                  <a:pt x="15750" y="10350"/>
                  <a:pt x="15750" y="10575"/>
                </a:cubicBezTo>
                <a:cubicBezTo>
                  <a:pt x="15750" y="10800"/>
                  <a:pt x="15525" y="10800"/>
                  <a:pt x="15300" y="108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3" name="Freeform 81"/>
          <p:cNvSpPr/>
          <p:nvPr/>
        </p:nvSpPr>
        <p:spPr>
          <a:xfrm>
            <a:off x="17627604" y="2809877"/>
            <a:ext cx="720727" cy="603251"/>
          </a:xfrm>
          <a:custGeom>
            <a:avLst/>
            <a:gdLst/>
            <a:ahLst/>
            <a:cxnLst>
              <a:cxn ang="0">
                <a:pos x="wd2" y="hd2"/>
              </a:cxn>
              <a:cxn ang="5400000">
                <a:pos x="wd2" y="hd2"/>
              </a:cxn>
              <a:cxn ang="10800000">
                <a:pos x="wd2" y="hd2"/>
              </a:cxn>
              <a:cxn ang="16200000">
                <a:pos x="wd2" y="hd2"/>
              </a:cxn>
            </a:cxnLst>
            <a:rect l="0" t="0" r="r" b="b"/>
            <a:pathLst>
              <a:path w="21600" h="21600" extrusionOk="0">
                <a:moveTo>
                  <a:pt x="21600" y="20520"/>
                </a:moveTo>
                <a:cubicBezTo>
                  <a:pt x="21600" y="21330"/>
                  <a:pt x="21150" y="21600"/>
                  <a:pt x="20700" y="21600"/>
                </a:cubicBezTo>
                <a:cubicBezTo>
                  <a:pt x="900" y="21600"/>
                  <a:pt x="900" y="21600"/>
                  <a:pt x="900" y="21600"/>
                </a:cubicBezTo>
                <a:cubicBezTo>
                  <a:pt x="450" y="21600"/>
                  <a:pt x="0" y="21330"/>
                  <a:pt x="0" y="20520"/>
                </a:cubicBezTo>
                <a:cubicBezTo>
                  <a:pt x="0" y="12420"/>
                  <a:pt x="0" y="12420"/>
                  <a:pt x="0" y="12420"/>
                </a:cubicBezTo>
                <a:cubicBezTo>
                  <a:pt x="0" y="11880"/>
                  <a:pt x="225" y="11070"/>
                  <a:pt x="450" y="10530"/>
                </a:cubicBezTo>
                <a:cubicBezTo>
                  <a:pt x="3825" y="1080"/>
                  <a:pt x="3825" y="1080"/>
                  <a:pt x="3825" y="1080"/>
                </a:cubicBezTo>
                <a:cubicBezTo>
                  <a:pt x="3825" y="540"/>
                  <a:pt x="4500" y="0"/>
                  <a:pt x="4950" y="0"/>
                </a:cubicBezTo>
                <a:cubicBezTo>
                  <a:pt x="16650" y="0"/>
                  <a:pt x="16650" y="0"/>
                  <a:pt x="16650" y="0"/>
                </a:cubicBezTo>
                <a:cubicBezTo>
                  <a:pt x="17100" y="0"/>
                  <a:pt x="17775" y="540"/>
                  <a:pt x="18000" y="1080"/>
                </a:cubicBezTo>
                <a:cubicBezTo>
                  <a:pt x="21375" y="10530"/>
                  <a:pt x="21375" y="10530"/>
                  <a:pt x="21375" y="10530"/>
                </a:cubicBezTo>
                <a:cubicBezTo>
                  <a:pt x="21375" y="11070"/>
                  <a:pt x="21600" y="11880"/>
                  <a:pt x="21600" y="12420"/>
                </a:cubicBezTo>
                <a:lnTo>
                  <a:pt x="21600" y="20520"/>
                </a:lnTo>
                <a:close/>
                <a:moveTo>
                  <a:pt x="18900" y="11880"/>
                </a:moveTo>
                <a:cubicBezTo>
                  <a:pt x="18900" y="11880"/>
                  <a:pt x="18900" y="11880"/>
                  <a:pt x="18675" y="11610"/>
                </a:cubicBezTo>
                <a:cubicBezTo>
                  <a:pt x="15750" y="3240"/>
                  <a:pt x="15750" y="3240"/>
                  <a:pt x="15750" y="3240"/>
                </a:cubicBezTo>
                <a:cubicBezTo>
                  <a:pt x="5850" y="3240"/>
                  <a:pt x="5850" y="3240"/>
                  <a:pt x="5850" y="3240"/>
                </a:cubicBezTo>
                <a:cubicBezTo>
                  <a:pt x="2925" y="11610"/>
                  <a:pt x="2925" y="11610"/>
                  <a:pt x="2925" y="11610"/>
                </a:cubicBezTo>
                <a:cubicBezTo>
                  <a:pt x="2925" y="11880"/>
                  <a:pt x="2925" y="11880"/>
                  <a:pt x="2700" y="11880"/>
                </a:cubicBezTo>
                <a:cubicBezTo>
                  <a:pt x="7200" y="11880"/>
                  <a:pt x="7200" y="11880"/>
                  <a:pt x="7200" y="11880"/>
                </a:cubicBezTo>
                <a:cubicBezTo>
                  <a:pt x="8550" y="15120"/>
                  <a:pt x="8550" y="15120"/>
                  <a:pt x="8550" y="15120"/>
                </a:cubicBezTo>
                <a:cubicBezTo>
                  <a:pt x="13050" y="15120"/>
                  <a:pt x="13050" y="15120"/>
                  <a:pt x="13050" y="15120"/>
                </a:cubicBezTo>
                <a:cubicBezTo>
                  <a:pt x="14400" y="11880"/>
                  <a:pt x="14400" y="11880"/>
                  <a:pt x="14400" y="11880"/>
                </a:cubicBezTo>
                <a:lnTo>
                  <a:pt x="18900" y="1188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4" name="Freeform 82"/>
          <p:cNvSpPr/>
          <p:nvPr/>
        </p:nvSpPr>
        <p:spPr>
          <a:xfrm>
            <a:off x="18919828"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950" y="21600"/>
                  <a:pt x="0" y="16875"/>
                  <a:pt x="0" y="10800"/>
                </a:cubicBezTo>
                <a:cubicBezTo>
                  <a:pt x="0" y="4950"/>
                  <a:pt x="4950" y="0"/>
                  <a:pt x="10800" y="0"/>
                </a:cubicBezTo>
                <a:cubicBezTo>
                  <a:pt x="16650" y="0"/>
                  <a:pt x="21600" y="4950"/>
                  <a:pt x="21600" y="10800"/>
                </a:cubicBezTo>
                <a:cubicBezTo>
                  <a:pt x="21600" y="16875"/>
                  <a:pt x="16650" y="21600"/>
                  <a:pt x="10800" y="21600"/>
                </a:cubicBezTo>
                <a:close/>
                <a:moveTo>
                  <a:pt x="10800" y="3150"/>
                </a:moveTo>
                <a:cubicBezTo>
                  <a:pt x="6525" y="3150"/>
                  <a:pt x="3150" y="6750"/>
                  <a:pt x="3150" y="10800"/>
                </a:cubicBezTo>
                <a:cubicBezTo>
                  <a:pt x="3150" y="15075"/>
                  <a:pt x="6525" y="18450"/>
                  <a:pt x="10800" y="18450"/>
                </a:cubicBezTo>
                <a:cubicBezTo>
                  <a:pt x="15075" y="18450"/>
                  <a:pt x="18450" y="15075"/>
                  <a:pt x="18450" y="10800"/>
                </a:cubicBezTo>
                <a:cubicBezTo>
                  <a:pt x="18450" y="6750"/>
                  <a:pt x="15075" y="3150"/>
                  <a:pt x="10800" y="3150"/>
                </a:cubicBezTo>
                <a:close/>
                <a:moveTo>
                  <a:pt x="16200" y="11700"/>
                </a:moveTo>
                <a:cubicBezTo>
                  <a:pt x="8550" y="16200"/>
                  <a:pt x="8550" y="16200"/>
                  <a:pt x="8550" y="16200"/>
                </a:cubicBezTo>
                <a:cubicBezTo>
                  <a:pt x="8325" y="16200"/>
                  <a:pt x="8325" y="16200"/>
                  <a:pt x="8100" y="16200"/>
                </a:cubicBezTo>
                <a:cubicBezTo>
                  <a:pt x="7875" y="16200"/>
                  <a:pt x="7875" y="16200"/>
                  <a:pt x="7650" y="16200"/>
                </a:cubicBezTo>
                <a:cubicBezTo>
                  <a:pt x="7425" y="15975"/>
                  <a:pt x="7200" y="15750"/>
                  <a:pt x="7200" y="15300"/>
                </a:cubicBezTo>
                <a:cubicBezTo>
                  <a:pt x="7200" y="6300"/>
                  <a:pt x="7200" y="6300"/>
                  <a:pt x="7200" y="6300"/>
                </a:cubicBezTo>
                <a:cubicBezTo>
                  <a:pt x="7200" y="6075"/>
                  <a:pt x="7425" y="5850"/>
                  <a:pt x="7650" y="5625"/>
                </a:cubicBezTo>
                <a:cubicBezTo>
                  <a:pt x="7875" y="5400"/>
                  <a:pt x="8325" y="5400"/>
                  <a:pt x="8550" y="5625"/>
                </a:cubicBezTo>
                <a:cubicBezTo>
                  <a:pt x="16200" y="10125"/>
                  <a:pt x="16200" y="10125"/>
                  <a:pt x="16200" y="10125"/>
                </a:cubicBezTo>
                <a:cubicBezTo>
                  <a:pt x="16425" y="10350"/>
                  <a:pt x="16650" y="10575"/>
                  <a:pt x="16650" y="10800"/>
                </a:cubicBezTo>
                <a:cubicBezTo>
                  <a:pt x="16650" y="11250"/>
                  <a:pt x="16425" y="11475"/>
                  <a:pt x="16200" y="117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5" name="Freeform 83"/>
          <p:cNvSpPr/>
          <p:nvPr/>
        </p:nvSpPr>
        <p:spPr>
          <a:xfrm>
            <a:off x="20208878" y="2749554"/>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8100"/>
                </a:moveTo>
                <a:cubicBezTo>
                  <a:pt x="21600" y="8775"/>
                  <a:pt x="21150" y="9000"/>
                  <a:pt x="20700" y="9000"/>
                </a:cubicBezTo>
                <a:cubicBezTo>
                  <a:pt x="14400" y="9000"/>
                  <a:pt x="14400" y="9000"/>
                  <a:pt x="14400" y="9000"/>
                </a:cubicBezTo>
                <a:cubicBezTo>
                  <a:pt x="13950" y="9000"/>
                  <a:pt x="13725" y="8775"/>
                  <a:pt x="13500" y="8550"/>
                </a:cubicBezTo>
                <a:cubicBezTo>
                  <a:pt x="13500" y="8100"/>
                  <a:pt x="13500" y="7875"/>
                  <a:pt x="13725" y="7650"/>
                </a:cubicBezTo>
                <a:cubicBezTo>
                  <a:pt x="15750" y="5625"/>
                  <a:pt x="15750" y="5625"/>
                  <a:pt x="15750" y="5625"/>
                </a:cubicBezTo>
                <a:cubicBezTo>
                  <a:pt x="14400" y="4500"/>
                  <a:pt x="12600" y="3600"/>
                  <a:pt x="10800" y="3600"/>
                </a:cubicBezTo>
                <a:cubicBezTo>
                  <a:pt x="6750" y="3600"/>
                  <a:pt x="3600" y="6975"/>
                  <a:pt x="3600" y="10800"/>
                </a:cubicBezTo>
                <a:cubicBezTo>
                  <a:pt x="3600" y="14850"/>
                  <a:pt x="6750" y="18000"/>
                  <a:pt x="10800" y="18000"/>
                </a:cubicBezTo>
                <a:cubicBezTo>
                  <a:pt x="13050" y="18000"/>
                  <a:pt x="15075" y="17100"/>
                  <a:pt x="16425" y="15300"/>
                </a:cubicBezTo>
                <a:cubicBezTo>
                  <a:pt x="16425" y="15300"/>
                  <a:pt x="16650" y="15075"/>
                  <a:pt x="16875" y="15075"/>
                </a:cubicBezTo>
                <a:cubicBezTo>
                  <a:pt x="16875" y="15075"/>
                  <a:pt x="17100" y="15075"/>
                  <a:pt x="17100" y="15300"/>
                </a:cubicBezTo>
                <a:cubicBezTo>
                  <a:pt x="19125" y="17100"/>
                  <a:pt x="19125" y="17100"/>
                  <a:pt x="19125" y="17100"/>
                </a:cubicBezTo>
                <a:cubicBezTo>
                  <a:pt x="19125" y="17325"/>
                  <a:pt x="19125" y="17550"/>
                  <a:pt x="19125" y="17775"/>
                </a:cubicBezTo>
                <a:cubicBezTo>
                  <a:pt x="17100" y="20250"/>
                  <a:pt x="13950" y="21600"/>
                  <a:pt x="10800" y="21600"/>
                </a:cubicBezTo>
                <a:cubicBezTo>
                  <a:pt x="4950" y="21600"/>
                  <a:pt x="0" y="16875"/>
                  <a:pt x="0" y="10800"/>
                </a:cubicBezTo>
                <a:cubicBezTo>
                  <a:pt x="0" y="4950"/>
                  <a:pt x="4950" y="0"/>
                  <a:pt x="10800" y="0"/>
                </a:cubicBezTo>
                <a:cubicBezTo>
                  <a:pt x="13500" y="0"/>
                  <a:pt x="16200" y="1125"/>
                  <a:pt x="18225" y="3150"/>
                </a:cubicBezTo>
                <a:cubicBezTo>
                  <a:pt x="20025" y="1350"/>
                  <a:pt x="20025" y="1350"/>
                  <a:pt x="20025" y="1350"/>
                </a:cubicBezTo>
                <a:cubicBezTo>
                  <a:pt x="20250" y="900"/>
                  <a:pt x="20700" y="900"/>
                  <a:pt x="20925" y="1125"/>
                </a:cubicBezTo>
                <a:cubicBezTo>
                  <a:pt x="21375" y="1125"/>
                  <a:pt x="21600" y="1575"/>
                  <a:pt x="21600" y="1800"/>
                </a:cubicBezTo>
                <a:lnTo>
                  <a:pt x="21600" y="81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6" name="Freeform 84"/>
          <p:cNvSpPr/>
          <p:nvPr/>
        </p:nvSpPr>
        <p:spPr>
          <a:xfrm>
            <a:off x="21412204" y="2689227"/>
            <a:ext cx="898527" cy="781051"/>
          </a:xfrm>
          <a:custGeom>
            <a:avLst/>
            <a:gdLst/>
            <a:ahLst/>
            <a:cxnLst>
              <a:cxn ang="0">
                <a:pos x="wd2" y="hd2"/>
              </a:cxn>
              <a:cxn ang="5400000">
                <a:pos x="wd2" y="hd2"/>
              </a:cxn>
              <a:cxn ang="10800000">
                <a:pos x="wd2" y="hd2"/>
              </a:cxn>
              <a:cxn ang="16200000">
                <a:pos x="wd2" y="hd2"/>
              </a:cxn>
            </a:cxnLst>
            <a:rect l="0" t="0" r="r" b="b"/>
            <a:pathLst>
              <a:path w="21600" h="21600" extrusionOk="0">
                <a:moveTo>
                  <a:pt x="21600" y="6646"/>
                </a:moveTo>
                <a:cubicBezTo>
                  <a:pt x="21600" y="18277"/>
                  <a:pt x="21600" y="18277"/>
                  <a:pt x="21600" y="18277"/>
                </a:cubicBezTo>
                <a:cubicBezTo>
                  <a:pt x="21600" y="20146"/>
                  <a:pt x="20340" y="21600"/>
                  <a:pt x="18720" y="21600"/>
                </a:cubicBezTo>
                <a:cubicBezTo>
                  <a:pt x="2880" y="21600"/>
                  <a:pt x="2880" y="21600"/>
                  <a:pt x="2880" y="21600"/>
                </a:cubicBezTo>
                <a:cubicBezTo>
                  <a:pt x="1260" y="21600"/>
                  <a:pt x="0" y="20146"/>
                  <a:pt x="0" y="18277"/>
                </a:cubicBezTo>
                <a:cubicBezTo>
                  <a:pt x="0" y="6646"/>
                  <a:pt x="0" y="6646"/>
                  <a:pt x="0" y="6646"/>
                </a:cubicBezTo>
                <a:cubicBezTo>
                  <a:pt x="0" y="4985"/>
                  <a:pt x="1260" y="3323"/>
                  <a:pt x="2880" y="3323"/>
                </a:cubicBezTo>
                <a:cubicBezTo>
                  <a:pt x="5400" y="3323"/>
                  <a:pt x="5400" y="3323"/>
                  <a:pt x="5400" y="3323"/>
                </a:cubicBezTo>
                <a:cubicBezTo>
                  <a:pt x="5940" y="1662"/>
                  <a:pt x="5940" y="1662"/>
                  <a:pt x="5940" y="1662"/>
                </a:cubicBezTo>
                <a:cubicBezTo>
                  <a:pt x="6300" y="831"/>
                  <a:pt x="7020" y="0"/>
                  <a:pt x="7920" y="0"/>
                </a:cubicBezTo>
                <a:cubicBezTo>
                  <a:pt x="13680" y="0"/>
                  <a:pt x="13680" y="0"/>
                  <a:pt x="13680" y="0"/>
                </a:cubicBezTo>
                <a:cubicBezTo>
                  <a:pt x="14400" y="0"/>
                  <a:pt x="15300" y="831"/>
                  <a:pt x="15660" y="1662"/>
                </a:cubicBezTo>
                <a:cubicBezTo>
                  <a:pt x="16200" y="3323"/>
                  <a:pt x="16200" y="3323"/>
                  <a:pt x="16200" y="3323"/>
                </a:cubicBezTo>
                <a:cubicBezTo>
                  <a:pt x="18720" y="3323"/>
                  <a:pt x="18720" y="3323"/>
                  <a:pt x="18720" y="3323"/>
                </a:cubicBezTo>
                <a:cubicBezTo>
                  <a:pt x="20340" y="3323"/>
                  <a:pt x="21600" y="4985"/>
                  <a:pt x="21600" y="6646"/>
                </a:cubicBezTo>
                <a:close/>
                <a:moveTo>
                  <a:pt x="15840" y="12462"/>
                </a:moveTo>
                <a:cubicBezTo>
                  <a:pt x="15840" y="9346"/>
                  <a:pt x="13500" y="6646"/>
                  <a:pt x="10800" y="6646"/>
                </a:cubicBezTo>
                <a:cubicBezTo>
                  <a:pt x="7920" y="6646"/>
                  <a:pt x="5760" y="9346"/>
                  <a:pt x="5760" y="12462"/>
                </a:cubicBezTo>
                <a:cubicBezTo>
                  <a:pt x="5760" y="15785"/>
                  <a:pt x="7920" y="18277"/>
                  <a:pt x="10800" y="18277"/>
                </a:cubicBezTo>
                <a:cubicBezTo>
                  <a:pt x="13500" y="18277"/>
                  <a:pt x="15840" y="15785"/>
                  <a:pt x="15840" y="12462"/>
                </a:cubicBezTo>
                <a:close/>
                <a:moveTo>
                  <a:pt x="14040" y="12462"/>
                </a:moveTo>
                <a:cubicBezTo>
                  <a:pt x="14040" y="14538"/>
                  <a:pt x="12600" y="16200"/>
                  <a:pt x="10800" y="16200"/>
                </a:cubicBezTo>
                <a:cubicBezTo>
                  <a:pt x="9000" y="16200"/>
                  <a:pt x="7560" y="14538"/>
                  <a:pt x="7560" y="12462"/>
                </a:cubicBezTo>
                <a:cubicBezTo>
                  <a:pt x="7560" y="10385"/>
                  <a:pt x="9000" y="8723"/>
                  <a:pt x="10800" y="8723"/>
                </a:cubicBezTo>
                <a:cubicBezTo>
                  <a:pt x="12600" y="8723"/>
                  <a:pt x="14040" y="10385"/>
                  <a:pt x="14040" y="1246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7" name="Freeform 85"/>
          <p:cNvSpPr/>
          <p:nvPr/>
        </p:nvSpPr>
        <p:spPr>
          <a:xfrm>
            <a:off x="2079625" y="4305303"/>
            <a:ext cx="841377" cy="603251"/>
          </a:xfrm>
          <a:custGeom>
            <a:avLst/>
            <a:gdLst/>
            <a:ahLst/>
            <a:cxnLst>
              <a:cxn ang="0">
                <a:pos x="wd2" y="hd2"/>
              </a:cxn>
              <a:cxn ang="5400000">
                <a:pos x="wd2" y="hd2"/>
              </a:cxn>
              <a:cxn ang="10800000">
                <a:pos x="wd2" y="hd2"/>
              </a:cxn>
              <a:cxn ang="16200000">
                <a:pos x="wd2" y="hd2"/>
              </a:cxn>
            </a:cxnLst>
            <a:rect l="0" t="0" r="r" b="b"/>
            <a:pathLst>
              <a:path w="21600" h="21600" extrusionOk="0">
                <a:moveTo>
                  <a:pt x="21600" y="19980"/>
                </a:moveTo>
                <a:cubicBezTo>
                  <a:pt x="21600" y="20520"/>
                  <a:pt x="21407" y="20790"/>
                  <a:pt x="21021" y="21060"/>
                </a:cubicBezTo>
                <a:cubicBezTo>
                  <a:pt x="21021" y="21060"/>
                  <a:pt x="20829" y="21060"/>
                  <a:pt x="20829" y="21060"/>
                </a:cubicBezTo>
                <a:cubicBezTo>
                  <a:pt x="20443" y="21060"/>
                  <a:pt x="20250" y="21060"/>
                  <a:pt x="20250" y="20790"/>
                </a:cubicBezTo>
                <a:cubicBezTo>
                  <a:pt x="15429" y="14040"/>
                  <a:pt x="15429" y="14040"/>
                  <a:pt x="15429" y="14040"/>
                </a:cubicBezTo>
                <a:cubicBezTo>
                  <a:pt x="15429" y="16740"/>
                  <a:pt x="15429" y="16740"/>
                  <a:pt x="15429" y="16740"/>
                </a:cubicBezTo>
                <a:cubicBezTo>
                  <a:pt x="15429" y="19440"/>
                  <a:pt x="13886" y="21600"/>
                  <a:pt x="11957" y="21600"/>
                </a:cubicBezTo>
                <a:cubicBezTo>
                  <a:pt x="3471" y="21600"/>
                  <a:pt x="3471" y="21600"/>
                  <a:pt x="3471" y="21600"/>
                </a:cubicBezTo>
                <a:cubicBezTo>
                  <a:pt x="1543" y="21600"/>
                  <a:pt x="0" y="19440"/>
                  <a:pt x="0" y="16740"/>
                </a:cubicBezTo>
                <a:cubicBezTo>
                  <a:pt x="0" y="4860"/>
                  <a:pt x="0" y="4860"/>
                  <a:pt x="0" y="4860"/>
                </a:cubicBezTo>
                <a:cubicBezTo>
                  <a:pt x="0" y="2160"/>
                  <a:pt x="1543" y="0"/>
                  <a:pt x="3471" y="0"/>
                </a:cubicBezTo>
                <a:cubicBezTo>
                  <a:pt x="11957" y="0"/>
                  <a:pt x="11957" y="0"/>
                  <a:pt x="11957" y="0"/>
                </a:cubicBezTo>
                <a:cubicBezTo>
                  <a:pt x="13886" y="0"/>
                  <a:pt x="15429" y="2160"/>
                  <a:pt x="15429" y="4860"/>
                </a:cubicBezTo>
                <a:cubicBezTo>
                  <a:pt x="15429" y="7830"/>
                  <a:pt x="15429" y="7830"/>
                  <a:pt x="15429" y="7830"/>
                </a:cubicBezTo>
                <a:cubicBezTo>
                  <a:pt x="20250" y="810"/>
                  <a:pt x="20250" y="810"/>
                  <a:pt x="20250" y="810"/>
                </a:cubicBezTo>
                <a:cubicBezTo>
                  <a:pt x="20250" y="810"/>
                  <a:pt x="20443" y="540"/>
                  <a:pt x="20829" y="540"/>
                </a:cubicBezTo>
                <a:cubicBezTo>
                  <a:pt x="20829" y="540"/>
                  <a:pt x="21021" y="540"/>
                  <a:pt x="21021" y="810"/>
                </a:cubicBezTo>
                <a:cubicBezTo>
                  <a:pt x="21407" y="810"/>
                  <a:pt x="21600" y="1350"/>
                  <a:pt x="21600" y="1620"/>
                </a:cubicBezTo>
                <a:lnTo>
                  <a:pt x="21600" y="1998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8" name="Freeform 86"/>
          <p:cNvSpPr/>
          <p:nvPr/>
        </p:nvSpPr>
        <p:spPr>
          <a:xfrm>
            <a:off x="3432178" y="4244976"/>
            <a:ext cx="720727" cy="723901"/>
          </a:xfrm>
          <a:custGeom>
            <a:avLst/>
            <a:gdLst/>
            <a:ahLst/>
            <a:cxnLst>
              <a:cxn ang="0">
                <a:pos x="wd2" y="hd2"/>
              </a:cxn>
              <a:cxn ang="5400000">
                <a:pos x="wd2" y="hd2"/>
              </a:cxn>
              <a:cxn ang="10800000">
                <a:pos x="wd2" y="hd2"/>
              </a:cxn>
              <a:cxn ang="16200000">
                <a:pos x="wd2" y="hd2"/>
              </a:cxn>
            </a:cxnLst>
            <a:rect l="0" t="0" r="r" b="b"/>
            <a:pathLst>
              <a:path w="21600" h="21600" extrusionOk="0">
                <a:moveTo>
                  <a:pt x="21150" y="13275"/>
                </a:moveTo>
                <a:cubicBezTo>
                  <a:pt x="20025" y="18225"/>
                  <a:pt x="15750" y="21600"/>
                  <a:pt x="10575" y="21600"/>
                </a:cubicBezTo>
                <a:cubicBezTo>
                  <a:pt x="7875" y="21600"/>
                  <a:pt x="5175" y="20475"/>
                  <a:pt x="3375" y="18675"/>
                </a:cubicBezTo>
                <a:cubicBezTo>
                  <a:pt x="1575" y="20475"/>
                  <a:pt x="1575" y="20475"/>
                  <a:pt x="1575" y="20475"/>
                </a:cubicBezTo>
                <a:cubicBezTo>
                  <a:pt x="1350" y="20700"/>
                  <a:pt x="1125" y="20700"/>
                  <a:pt x="900" y="20700"/>
                </a:cubicBezTo>
                <a:cubicBezTo>
                  <a:pt x="450" y="20700"/>
                  <a:pt x="0" y="20250"/>
                  <a:pt x="0" y="19800"/>
                </a:cubicBezTo>
                <a:cubicBezTo>
                  <a:pt x="0" y="13500"/>
                  <a:pt x="0" y="13500"/>
                  <a:pt x="0" y="13500"/>
                </a:cubicBezTo>
                <a:cubicBezTo>
                  <a:pt x="0" y="13050"/>
                  <a:pt x="450" y="12600"/>
                  <a:pt x="900" y="12600"/>
                </a:cubicBezTo>
                <a:cubicBezTo>
                  <a:pt x="7200" y="12600"/>
                  <a:pt x="7200" y="12600"/>
                  <a:pt x="7200" y="12600"/>
                </a:cubicBezTo>
                <a:cubicBezTo>
                  <a:pt x="7650" y="12600"/>
                  <a:pt x="8100" y="13050"/>
                  <a:pt x="8100" y="13500"/>
                </a:cubicBezTo>
                <a:cubicBezTo>
                  <a:pt x="8100" y="13725"/>
                  <a:pt x="7875" y="13950"/>
                  <a:pt x="7650" y="14175"/>
                </a:cubicBezTo>
                <a:cubicBezTo>
                  <a:pt x="5850" y="16200"/>
                  <a:pt x="5850" y="16200"/>
                  <a:pt x="5850" y="16200"/>
                </a:cubicBezTo>
                <a:cubicBezTo>
                  <a:pt x="7200" y="17325"/>
                  <a:pt x="9000" y="18000"/>
                  <a:pt x="10800" y="18000"/>
                </a:cubicBezTo>
                <a:cubicBezTo>
                  <a:pt x="13275" y="18000"/>
                  <a:pt x="15525" y="16650"/>
                  <a:pt x="16875" y="14625"/>
                </a:cubicBezTo>
                <a:cubicBezTo>
                  <a:pt x="17100" y="14175"/>
                  <a:pt x="17325" y="13500"/>
                  <a:pt x="17550" y="13050"/>
                </a:cubicBezTo>
                <a:cubicBezTo>
                  <a:pt x="17775" y="12825"/>
                  <a:pt x="17775" y="12600"/>
                  <a:pt x="18000" y="12600"/>
                </a:cubicBezTo>
                <a:cubicBezTo>
                  <a:pt x="20700" y="12600"/>
                  <a:pt x="20700" y="12600"/>
                  <a:pt x="20700" y="12600"/>
                </a:cubicBezTo>
                <a:cubicBezTo>
                  <a:pt x="20925" y="12600"/>
                  <a:pt x="21150" y="12825"/>
                  <a:pt x="21150" y="13050"/>
                </a:cubicBezTo>
                <a:cubicBezTo>
                  <a:pt x="21150" y="13050"/>
                  <a:pt x="21150" y="13275"/>
                  <a:pt x="21150" y="13275"/>
                </a:cubicBezTo>
                <a:close/>
                <a:moveTo>
                  <a:pt x="21600" y="8100"/>
                </a:moveTo>
                <a:cubicBezTo>
                  <a:pt x="21600" y="8550"/>
                  <a:pt x="21150" y="9000"/>
                  <a:pt x="20700" y="9000"/>
                </a:cubicBezTo>
                <a:cubicBezTo>
                  <a:pt x="14400" y="9000"/>
                  <a:pt x="14400" y="9000"/>
                  <a:pt x="14400" y="9000"/>
                </a:cubicBezTo>
                <a:cubicBezTo>
                  <a:pt x="13725" y="9000"/>
                  <a:pt x="13500" y="8550"/>
                  <a:pt x="13500" y="8100"/>
                </a:cubicBezTo>
                <a:cubicBezTo>
                  <a:pt x="13500" y="7875"/>
                  <a:pt x="13500" y="7650"/>
                  <a:pt x="13725" y="7425"/>
                </a:cubicBezTo>
                <a:cubicBezTo>
                  <a:pt x="15525" y="5625"/>
                  <a:pt x="15525" y="5625"/>
                  <a:pt x="15525" y="5625"/>
                </a:cubicBezTo>
                <a:cubicBezTo>
                  <a:pt x="14400" y="4275"/>
                  <a:pt x="12600" y="3600"/>
                  <a:pt x="10800" y="3600"/>
                </a:cubicBezTo>
                <a:cubicBezTo>
                  <a:pt x="8325" y="3600"/>
                  <a:pt x="5850" y="4950"/>
                  <a:pt x="4500" y="6975"/>
                </a:cubicBezTo>
                <a:cubicBezTo>
                  <a:pt x="4275" y="7650"/>
                  <a:pt x="4050" y="8100"/>
                  <a:pt x="3825" y="8775"/>
                </a:cubicBezTo>
                <a:cubicBezTo>
                  <a:pt x="3825" y="9000"/>
                  <a:pt x="3600" y="9000"/>
                  <a:pt x="3375" y="9000"/>
                </a:cubicBezTo>
                <a:cubicBezTo>
                  <a:pt x="675" y="9000"/>
                  <a:pt x="675" y="9000"/>
                  <a:pt x="675" y="9000"/>
                </a:cubicBezTo>
                <a:cubicBezTo>
                  <a:pt x="450" y="9000"/>
                  <a:pt x="225" y="8775"/>
                  <a:pt x="225" y="8550"/>
                </a:cubicBezTo>
                <a:cubicBezTo>
                  <a:pt x="225" y="8550"/>
                  <a:pt x="225" y="8550"/>
                  <a:pt x="225" y="8550"/>
                </a:cubicBezTo>
                <a:cubicBezTo>
                  <a:pt x="1350" y="3600"/>
                  <a:pt x="5625" y="0"/>
                  <a:pt x="10800" y="0"/>
                </a:cubicBezTo>
                <a:cubicBezTo>
                  <a:pt x="13500" y="0"/>
                  <a:pt x="16200" y="1125"/>
                  <a:pt x="18225" y="3150"/>
                </a:cubicBezTo>
                <a:cubicBezTo>
                  <a:pt x="20025" y="1125"/>
                  <a:pt x="20025" y="1125"/>
                  <a:pt x="20025" y="1125"/>
                </a:cubicBezTo>
                <a:cubicBezTo>
                  <a:pt x="20250" y="1125"/>
                  <a:pt x="20475" y="900"/>
                  <a:pt x="20700" y="900"/>
                </a:cubicBezTo>
                <a:cubicBezTo>
                  <a:pt x="21150" y="900"/>
                  <a:pt x="21600" y="1350"/>
                  <a:pt x="21600" y="1800"/>
                </a:cubicBezTo>
                <a:lnTo>
                  <a:pt x="21600" y="81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49" name="Freeform 87"/>
          <p:cNvSpPr/>
          <p:nvPr/>
        </p:nvSpPr>
        <p:spPr>
          <a:xfrm>
            <a:off x="4660903" y="4244976"/>
            <a:ext cx="835027" cy="663577"/>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0822" y="21600"/>
                  <a:pt x="19654" y="21600"/>
                </a:cubicBezTo>
                <a:cubicBezTo>
                  <a:pt x="1946" y="21600"/>
                  <a:pt x="1946" y="21600"/>
                  <a:pt x="1946" y="21600"/>
                </a:cubicBezTo>
                <a:cubicBezTo>
                  <a:pt x="778" y="21600"/>
                  <a:pt x="0" y="20618"/>
                  <a:pt x="0" y="19145"/>
                </a:cubicBezTo>
                <a:cubicBezTo>
                  <a:pt x="0" y="2455"/>
                  <a:pt x="0" y="2455"/>
                  <a:pt x="0" y="2455"/>
                </a:cubicBezTo>
                <a:cubicBezTo>
                  <a:pt x="0" y="1227"/>
                  <a:pt x="778" y="0"/>
                  <a:pt x="1946" y="0"/>
                </a:cubicBezTo>
                <a:cubicBezTo>
                  <a:pt x="19654" y="0"/>
                  <a:pt x="19654" y="0"/>
                  <a:pt x="19654" y="0"/>
                </a:cubicBezTo>
                <a:cubicBezTo>
                  <a:pt x="20822" y="0"/>
                  <a:pt x="21600" y="1227"/>
                  <a:pt x="21600" y="2455"/>
                </a:cubicBezTo>
                <a:lnTo>
                  <a:pt x="21600" y="19145"/>
                </a:lnTo>
                <a:close/>
                <a:moveTo>
                  <a:pt x="20043" y="6382"/>
                </a:moveTo>
                <a:cubicBezTo>
                  <a:pt x="20043" y="6136"/>
                  <a:pt x="20043" y="5891"/>
                  <a:pt x="19654" y="5891"/>
                </a:cubicBezTo>
                <a:cubicBezTo>
                  <a:pt x="1946" y="5891"/>
                  <a:pt x="1946" y="5891"/>
                  <a:pt x="1946" y="5891"/>
                </a:cubicBezTo>
                <a:cubicBezTo>
                  <a:pt x="1557" y="5891"/>
                  <a:pt x="1557" y="6136"/>
                  <a:pt x="1557" y="6382"/>
                </a:cubicBezTo>
                <a:cubicBezTo>
                  <a:pt x="1557" y="19145"/>
                  <a:pt x="1557" y="19145"/>
                  <a:pt x="1557" y="19145"/>
                </a:cubicBezTo>
                <a:cubicBezTo>
                  <a:pt x="1557" y="19391"/>
                  <a:pt x="1557" y="19636"/>
                  <a:pt x="1946" y="19636"/>
                </a:cubicBezTo>
                <a:cubicBezTo>
                  <a:pt x="19654" y="19636"/>
                  <a:pt x="19654" y="19636"/>
                  <a:pt x="19654" y="19636"/>
                </a:cubicBezTo>
                <a:cubicBezTo>
                  <a:pt x="20043" y="19636"/>
                  <a:pt x="20043" y="19391"/>
                  <a:pt x="20043" y="19145"/>
                </a:cubicBezTo>
                <a:lnTo>
                  <a:pt x="20043" y="6382"/>
                </a:lnTo>
                <a:close/>
                <a:moveTo>
                  <a:pt x="4670" y="9327"/>
                </a:moveTo>
                <a:cubicBezTo>
                  <a:pt x="4670" y="9573"/>
                  <a:pt x="4476" y="9818"/>
                  <a:pt x="4281" y="9818"/>
                </a:cubicBezTo>
                <a:cubicBezTo>
                  <a:pt x="3503" y="9818"/>
                  <a:pt x="3503" y="9818"/>
                  <a:pt x="3503" y="9818"/>
                </a:cubicBezTo>
                <a:cubicBezTo>
                  <a:pt x="3114" y="9818"/>
                  <a:pt x="3114" y="9573"/>
                  <a:pt x="3114" y="9327"/>
                </a:cubicBezTo>
                <a:cubicBezTo>
                  <a:pt x="3114" y="8345"/>
                  <a:pt x="3114" y="8345"/>
                  <a:pt x="3114" y="8345"/>
                </a:cubicBezTo>
                <a:cubicBezTo>
                  <a:pt x="3114" y="8100"/>
                  <a:pt x="3114" y="7855"/>
                  <a:pt x="3503" y="7855"/>
                </a:cubicBezTo>
                <a:cubicBezTo>
                  <a:pt x="4281" y="7855"/>
                  <a:pt x="4281" y="7855"/>
                  <a:pt x="4281" y="7855"/>
                </a:cubicBezTo>
                <a:cubicBezTo>
                  <a:pt x="4476" y="7855"/>
                  <a:pt x="4670" y="8100"/>
                  <a:pt x="4670" y="8345"/>
                </a:cubicBezTo>
                <a:lnTo>
                  <a:pt x="4670" y="9327"/>
                </a:lnTo>
                <a:close/>
                <a:moveTo>
                  <a:pt x="4670" y="13255"/>
                </a:moveTo>
                <a:cubicBezTo>
                  <a:pt x="4670" y="13500"/>
                  <a:pt x="4476" y="13745"/>
                  <a:pt x="4281" y="13745"/>
                </a:cubicBezTo>
                <a:cubicBezTo>
                  <a:pt x="3503" y="13745"/>
                  <a:pt x="3503" y="13745"/>
                  <a:pt x="3503" y="13745"/>
                </a:cubicBezTo>
                <a:cubicBezTo>
                  <a:pt x="3114" y="13745"/>
                  <a:pt x="3114" y="13500"/>
                  <a:pt x="3114" y="13255"/>
                </a:cubicBezTo>
                <a:cubicBezTo>
                  <a:pt x="3114" y="12273"/>
                  <a:pt x="3114" y="12273"/>
                  <a:pt x="3114" y="12273"/>
                </a:cubicBezTo>
                <a:cubicBezTo>
                  <a:pt x="3114" y="12027"/>
                  <a:pt x="3114" y="11782"/>
                  <a:pt x="3503" y="11782"/>
                </a:cubicBezTo>
                <a:cubicBezTo>
                  <a:pt x="4281" y="11782"/>
                  <a:pt x="4281" y="11782"/>
                  <a:pt x="4281" y="11782"/>
                </a:cubicBezTo>
                <a:cubicBezTo>
                  <a:pt x="4476" y="11782"/>
                  <a:pt x="4670" y="12027"/>
                  <a:pt x="4670" y="12273"/>
                </a:cubicBezTo>
                <a:lnTo>
                  <a:pt x="4670" y="13255"/>
                </a:lnTo>
                <a:close/>
                <a:moveTo>
                  <a:pt x="4670" y="17182"/>
                </a:moveTo>
                <a:cubicBezTo>
                  <a:pt x="4670" y="17427"/>
                  <a:pt x="4476" y="17673"/>
                  <a:pt x="4281" y="17673"/>
                </a:cubicBezTo>
                <a:cubicBezTo>
                  <a:pt x="3503" y="17673"/>
                  <a:pt x="3503" y="17673"/>
                  <a:pt x="3503" y="17673"/>
                </a:cubicBezTo>
                <a:cubicBezTo>
                  <a:pt x="3114" y="17673"/>
                  <a:pt x="3114" y="17427"/>
                  <a:pt x="3114" y="17182"/>
                </a:cubicBezTo>
                <a:cubicBezTo>
                  <a:pt x="3114" y="16200"/>
                  <a:pt x="3114" y="16200"/>
                  <a:pt x="3114" y="16200"/>
                </a:cubicBezTo>
                <a:cubicBezTo>
                  <a:pt x="3114" y="15955"/>
                  <a:pt x="3114" y="15709"/>
                  <a:pt x="3503" y="15709"/>
                </a:cubicBezTo>
                <a:cubicBezTo>
                  <a:pt x="4281" y="15709"/>
                  <a:pt x="4281" y="15709"/>
                  <a:pt x="4281" y="15709"/>
                </a:cubicBezTo>
                <a:cubicBezTo>
                  <a:pt x="4476" y="15709"/>
                  <a:pt x="4670" y="15955"/>
                  <a:pt x="4670" y="16200"/>
                </a:cubicBezTo>
                <a:lnTo>
                  <a:pt x="4670" y="17182"/>
                </a:lnTo>
                <a:close/>
                <a:moveTo>
                  <a:pt x="18486" y="9327"/>
                </a:moveTo>
                <a:cubicBezTo>
                  <a:pt x="18486" y="9573"/>
                  <a:pt x="18486" y="9818"/>
                  <a:pt x="18097" y="9818"/>
                </a:cubicBezTo>
                <a:cubicBezTo>
                  <a:pt x="6616" y="9818"/>
                  <a:pt x="6616" y="9818"/>
                  <a:pt x="6616" y="9818"/>
                </a:cubicBezTo>
                <a:cubicBezTo>
                  <a:pt x="6227" y="9818"/>
                  <a:pt x="6227" y="9573"/>
                  <a:pt x="6227" y="9327"/>
                </a:cubicBezTo>
                <a:cubicBezTo>
                  <a:pt x="6227" y="8345"/>
                  <a:pt x="6227" y="8345"/>
                  <a:pt x="6227" y="8345"/>
                </a:cubicBezTo>
                <a:cubicBezTo>
                  <a:pt x="6227" y="8100"/>
                  <a:pt x="6227" y="7855"/>
                  <a:pt x="6616" y="7855"/>
                </a:cubicBezTo>
                <a:cubicBezTo>
                  <a:pt x="18097" y="7855"/>
                  <a:pt x="18097" y="7855"/>
                  <a:pt x="18097" y="7855"/>
                </a:cubicBezTo>
                <a:cubicBezTo>
                  <a:pt x="18486" y="7855"/>
                  <a:pt x="18486" y="8100"/>
                  <a:pt x="18486" y="8345"/>
                </a:cubicBezTo>
                <a:lnTo>
                  <a:pt x="18486" y="9327"/>
                </a:lnTo>
                <a:close/>
                <a:moveTo>
                  <a:pt x="18486" y="13255"/>
                </a:moveTo>
                <a:cubicBezTo>
                  <a:pt x="18486" y="13500"/>
                  <a:pt x="18486" y="13745"/>
                  <a:pt x="18097" y="13745"/>
                </a:cubicBezTo>
                <a:cubicBezTo>
                  <a:pt x="6616" y="13745"/>
                  <a:pt x="6616" y="13745"/>
                  <a:pt x="6616" y="13745"/>
                </a:cubicBezTo>
                <a:cubicBezTo>
                  <a:pt x="6227" y="13745"/>
                  <a:pt x="6227" y="13500"/>
                  <a:pt x="6227" y="13255"/>
                </a:cubicBezTo>
                <a:cubicBezTo>
                  <a:pt x="6227" y="12273"/>
                  <a:pt x="6227" y="12273"/>
                  <a:pt x="6227" y="12273"/>
                </a:cubicBezTo>
                <a:cubicBezTo>
                  <a:pt x="6227" y="12027"/>
                  <a:pt x="6227" y="11782"/>
                  <a:pt x="6616" y="11782"/>
                </a:cubicBezTo>
                <a:cubicBezTo>
                  <a:pt x="18097" y="11782"/>
                  <a:pt x="18097" y="11782"/>
                  <a:pt x="18097" y="11782"/>
                </a:cubicBezTo>
                <a:cubicBezTo>
                  <a:pt x="18486" y="11782"/>
                  <a:pt x="18486" y="12027"/>
                  <a:pt x="18486" y="12273"/>
                </a:cubicBezTo>
                <a:lnTo>
                  <a:pt x="18486" y="13255"/>
                </a:lnTo>
                <a:close/>
                <a:moveTo>
                  <a:pt x="18486" y="17182"/>
                </a:moveTo>
                <a:cubicBezTo>
                  <a:pt x="18486" y="17427"/>
                  <a:pt x="18486" y="17673"/>
                  <a:pt x="18097" y="17673"/>
                </a:cubicBezTo>
                <a:cubicBezTo>
                  <a:pt x="6616" y="17673"/>
                  <a:pt x="6616" y="17673"/>
                  <a:pt x="6616" y="17673"/>
                </a:cubicBezTo>
                <a:cubicBezTo>
                  <a:pt x="6227" y="17673"/>
                  <a:pt x="6227" y="17427"/>
                  <a:pt x="6227" y="17182"/>
                </a:cubicBezTo>
                <a:cubicBezTo>
                  <a:pt x="6227" y="16200"/>
                  <a:pt x="6227" y="16200"/>
                  <a:pt x="6227" y="16200"/>
                </a:cubicBezTo>
                <a:cubicBezTo>
                  <a:pt x="6227" y="15955"/>
                  <a:pt x="6227" y="15709"/>
                  <a:pt x="6616" y="15709"/>
                </a:cubicBezTo>
                <a:cubicBezTo>
                  <a:pt x="18097" y="15709"/>
                  <a:pt x="18097" y="15709"/>
                  <a:pt x="18097" y="15709"/>
                </a:cubicBezTo>
                <a:cubicBezTo>
                  <a:pt x="18486" y="15709"/>
                  <a:pt x="18486" y="15955"/>
                  <a:pt x="18486" y="16200"/>
                </a:cubicBezTo>
                <a:lnTo>
                  <a:pt x="18486" y="17182"/>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0" name="Freeform 88"/>
          <p:cNvSpPr/>
          <p:nvPr/>
        </p:nvSpPr>
        <p:spPr>
          <a:xfrm>
            <a:off x="6102353" y="4244976"/>
            <a:ext cx="542927" cy="663577"/>
          </a:xfrm>
          <a:custGeom>
            <a:avLst/>
            <a:gdLst/>
            <a:ahLst/>
            <a:cxnLst>
              <a:cxn ang="0">
                <a:pos x="wd2" y="hd2"/>
              </a:cxn>
              <a:cxn ang="5400000">
                <a:pos x="wd2" y="hd2"/>
              </a:cxn>
              <a:cxn ang="10800000">
                <a:pos x="wd2" y="hd2"/>
              </a:cxn>
              <a:cxn ang="16200000">
                <a:pos x="wd2" y="hd2"/>
              </a:cxn>
            </a:cxnLst>
            <a:rect l="0" t="0" r="r" b="b"/>
            <a:pathLst>
              <a:path w="21600" h="21600" extrusionOk="0">
                <a:moveTo>
                  <a:pt x="21600" y="20127"/>
                </a:moveTo>
                <a:cubicBezTo>
                  <a:pt x="21600" y="21109"/>
                  <a:pt x="20700" y="21600"/>
                  <a:pt x="19800" y="21600"/>
                </a:cubicBezTo>
                <a:cubicBezTo>
                  <a:pt x="1800" y="21600"/>
                  <a:pt x="1800" y="21600"/>
                  <a:pt x="1800" y="21600"/>
                </a:cubicBezTo>
                <a:cubicBezTo>
                  <a:pt x="600" y="21600"/>
                  <a:pt x="0" y="21109"/>
                  <a:pt x="0" y="20127"/>
                </a:cubicBezTo>
                <a:cubicBezTo>
                  <a:pt x="0" y="11291"/>
                  <a:pt x="0" y="11291"/>
                  <a:pt x="0" y="11291"/>
                </a:cubicBezTo>
                <a:cubicBezTo>
                  <a:pt x="0" y="10555"/>
                  <a:pt x="600" y="9818"/>
                  <a:pt x="1800" y="9818"/>
                </a:cubicBezTo>
                <a:cubicBezTo>
                  <a:pt x="2400" y="9818"/>
                  <a:pt x="2400" y="9818"/>
                  <a:pt x="2400" y="9818"/>
                </a:cubicBezTo>
                <a:cubicBezTo>
                  <a:pt x="2400" y="6873"/>
                  <a:pt x="2400" y="6873"/>
                  <a:pt x="2400" y="6873"/>
                </a:cubicBezTo>
                <a:cubicBezTo>
                  <a:pt x="2400" y="3191"/>
                  <a:pt x="6000" y="0"/>
                  <a:pt x="10800" y="0"/>
                </a:cubicBezTo>
                <a:cubicBezTo>
                  <a:pt x="15300" y="0"/>
                  <a:pt x="19200" y="3191"/>
                  <a:pt x="19200" y="6873"/>
                </a:cubicBezTo>
                <a:cubicBezTo>
                  <a:pt x="19200" y="9818"/>
                  <a:pt x="19200" y="9818"/>
                  <a:pt x="19200" y="9818"/>
                </a:cubicBezTo>
                <a:cubicBezTo>
                  <a:pt x="19800" y="9818"/>
                  <a:pt x="19800" y="9818"/>
                  <a:pt x="19800" y="9818"/>
                </a:cubicBezTo>
                <a:cubicBezTo>
                  <a:pt x="20700" y="9818"/>
                  <a:pt x="21600" y="10555"/>
                  <a:pt x="21600" y="11291"/>
                </a:cubicBezTo>
                <a:lnTo>
                  <a:pt x="21600" y="20127"/>
                </a:lnTo>
                <a:close/>
                <a:moveTo>
                  <a:pt x="15600" y="9818"/>
                </a:moveTo>
                <a:cubicBezTo>
                  <a:pt x="15600" y="6873"/>
                  <a:pt x="15600" y="6873"/>
                  <a:pt x="15600" y="6873"/>
                </a:cubicBezTo>
                <a:cubicBezTo>
                  <a:pt x="15600" y="4664"/>
                  <a:pt x="13200" y="2945"/>
                  <a:pt x="10800" y="2945"/>
                </a:cubicBezTo>
                <a:cubicBezTo>
                  <a:pt x="8100" y="2945"/>
                  <a:pt x="6000" y="4664"/>
                  <a:pt x="6000" y="6873"/>
                </a:cubicBezTo>
                <a:cubicBezTo>
                  <a:pt x="6000" y="9818"/>
                  <a:pt x="6000" y="9818"/>
                  <a:pt x="6000" y="9818"/>
                </a:cubicBezTo>
                <a:lnTo>
                  <a:pt x="15600" y="981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1" name="Freeform 89"/>
          <p:cNvSpPr/>
          <p:nvPr/>
        </p:nvSpPr>
        <p:spPr>
          <a:xfrm>
            <a:off x="7267578" y="4244976"/>
            <a:ext cx="809627" cy="723901"/>
          </a:xfrm>
          <a:custGeom>
            <a:avLst/>
            <a:gdLst/>
            <a:ahLst/>
            <a:cxnLst>
              <a:cxn ang="0">
                <a:pos x="wd2" y="hd2"/>
              </a:cxn>
              <a:cxn ang="5400000">
                <a:pos x="wd2" y="hd2"/>
              </a:cxn>
              <a:cxn ang="10800000">
                <a:pos x="wd2" y="hd2"/>
              </a:cxn>
              <a:cxn ang="16200000">
                <a:pos x="wd2" y="hd2"/>
              </a:cxn>
            </a:cxnLst>
            <a:rect l="0" t="0" r="r" b="b"/>
            <a:pathLst>
              <a:path w="21600" h="21600" extrusionOk="0">
                <a:moveTo>
                  <a:pt x="2400" y="3375"/>
                </a:moveTo>
                <a:cubicBezTo>
                  <a:pt x="2400" y="21150"/>
                  <a:pt x="2400" y="21150"/>
                  <a:pt x="2400" y="21150"/>
                </a:cubicBezTo>
                <a:cubicBezTo>
                  <a:pt x="2400" y="21375"/>
                  <a:pt x="2200" y="21600"/>
                  <a:pt x="2000" y="21600"/>
                </a:cubicBezTo>
                <a:cubicBezTo>
                  <a:pt x="1200" y="21600"/>
                  <a:pt x="1200" y="21600"/>
                  <a:pt x="1200" y="21600"/>
                </a:cubicBezTo>
                <a:cubicBezTo>
                  <a:pt x="1000" y="21600"/>
                  <a:pt x="800" y="21375"/>
                  <a:pt x="800" y="21150"/>
                </a:cubicBezTo>
                <a:cubicBezTo>
                  <a:pt x="800" y="3375"/>
                  <a:pt x="800" y="3375"/>
                  <a:pt x="800" y="3375"/>
                </a:cubicBezTo>
                <a:cubicBezTo>
                  <a:pt x="400" y="3150"/>
                  <a:pt x="0" y="2475"/>
                  <a:pt x="0" y="1800"/>
                </a:cubicBezTo>
                <a:cubicBezTo>
                  <a:pt x="0" y="900"/>
                  <a:pt x="800" y="0"/>
                  <a:pt x="1600" y="0"/>
                </a:cubicBezTo>
                <a:cubicBezTo>
                  <a:pt x="2600" y="0"/>
                  <a:pt x="3200" y="900"/>
                  <a:pt x="3200" y="1800"/>
                </a:cubicBezTo>
                <a:cubicBezTo>
                  <a:pt x="3200" y="2475"/>
                  <a:pt x="3000" y="3150"/>
                  <a:pt x="2400" y="3375"/>
                </a:cubicBezTo>
                <a:close/>
                <a:moveTo>
                  <a:pt x="21600" y="13500"/>
                </a:moveTo>
                <a:cubicBezTo>
                  <a:pt x="21600" y="13950"/>
                  <a:pt x="21400" y="14175"/>
                  <a:pt x="21000" y="14400"/>
                </a:cubicBezTo>
                <a:cubicBezTo>
                  <a:pt x="19600" y="15300"/>
                  <a:pt x="18000" y="15975"/>
                  <a:pt x="16400" y="15975"/>
                </a:cubicBezTo>
                <a:cubicBezTo>
                  <a:pt x="14200" y="15975"/>
                  <a:pt x="13000" y="14175"/>
                  <a:pt x="10200" y="14175"/>
                </a:cubicBezTo>
                <a:cubicBezTo>
                  <a:pt x="8200" y="14175"/>
                  <a:pt x="6200" y="15075"/>
                  <a:pt x="4400" y="16200"/>
                </a:cubicBezTo>
                <a:cubicBezTo>
                  <a:pt x="4400" y="16200"/>
                  <a:pt x="4200" y="16200"/>
                  <a:pt x="4000" y="16200"/>
                </a:cubicBezTo>
                <a:cubicBezTo>
                  <a:pt x="3600" y="16200"/>
                  <a:pt x="3200" y="15750"/>
                  <a:pt x="3200" y="15300"/>
                </a:cubicBezTo>
                <a:cubicBezTo>
                  <a:pt x="3200" y="4950"/>
                  <a:pt x="3200" y="4950"/>
                  <a:pt x="3200" y="4950"/>
                </a:cubicBezTo>
                <a:cubicBezTo>
                  <a:pt x="3200" y="4500"/>
                  <a:pt x="3400" y="4275"/>
                  <a:pt x="3600" y="4050"/>
                </a:cubicBezTo>
                <a:cubicBezTo>
                  <a:pt x="4000" y="3825"/>
                  <a:pt x="4400" y="3825"/>
                  <a:pt x="4600" y="3600"/>
                </a:cubicBezTo>
                <a:cubicBezTo>
                  <a:pt x="6200" y="2700"/>
                  <a:pt x="8200" y="1800"/>
                  <a:pt x="10000" y="1800"/>
                </a:cubicBezTo>
                <a:cubicBezTo>
                  <a:pt x="11800" y="1800"/>
                  <a:pt x="13400" y="2700"/>
                  <a:pt x="15200" y="3600"/>
                </a:cubicBezTo>
                <a:cubicBezTo>
                  <a:pt x="15400" y="3600"/>
                  <a:pt x="15800" y="3825"/>
                  <a:pt x="16200" y="3825"/>
                </a:cubicBezTo>
                <a:cubicBezTo>
                  <a:pt x="18200" y="3825"/>
                  <a:pt x="20400" y="1800"/>
                  <a:pt x="20800" y="1800"/>
                </a:cubicBezTo>
                <a:cubicBezTo>
                  <a:pt x="21200" y="1800"/>
                  <a:pt x="21600" y="2250"/>
                  <a:pt x="21600" y="2700"/>
                </a:cubicBezTo>
                <a:lnTo>
                  <a:pt x="21600" y="135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2" name="Freeform 90"/>
          <p:cNvSpPr/>
          <p:nvPr/>
        </p:nvSpPr>
        <p:spPr>
          <a:xfrm>
            <a:off x="8566153" y="4244976"/>
            <a:ext cx="781051" cy="663577"/>
          </a:xfrm>
          <a:custGeom>
            <a:avLst/>
            <a:gdLst/>
            <a:ahLst/>
            <a:cxnLst>
              <a:cxn ang="0">
                <a:pos x="wd2" y="hd2"/>
              </a:cxn>
              <a:cxn ang="5400000">
                <a:pos x="wd2" y="hd2"/>
              </a:cxn>
              <a:cxn ang="10800000">
                <a:pos x="wd2" y="hd2"/>
              </a:cxn>
              <a:cxn ang="16200000">
                <a:pos x="wd2" y="hd2"/>
              </a:cxn>
            </a:cxnLst>
            <a:rect l="0" t="0" r="r" b="b"/>
            <a:pathLst>
              <a:path w="21600" h="21600" extrusionOk="0">
                <a:moveTo>
                  <a:pt x="20769" y="16445"/>
                </a:moveTo>
                <a:cubicBezTo>
                  <a:pt x="20562" y="17182"/>
                  <a:pt x="20562" y="17182"/>
                  <a:pt x="20562" y="17182"/>
                </a:cubicBezTo>
                <a:cubicBezTo>
                  <a:pt x="18069" y="17673"/>
                  <a:pt x="18069" y="17673"/>
                  <a:pt x="18069" y="17673"/>
                </a:cubicBezTo>
                <a:cubicBezTo>
                  <a:pt x="17654" y="19391"/>
                  <a:pt x="16408" y="20618"/>
                  <a:pt x="14954" y="20618"/>
                </a:cubicBezTo>
                <a:cubicBezTo>
                  <a:pt x="14954" y="21109"/>
                  <a:pt x="14954" y="21109"/>
                  <a:pt x="14954" y="21109"/>
                </a:cubicBezTo>
                <a:cubicBezTo>
                  <a:pt x="14954" y="21355"/>
                  <a:pt x="14746" y="21600"/>
                  <a:pt x="14538" y="21600"/>
                </a:cubicBezTo>
                <a:cubicBezTo>
                  <a:pt x="13708" y="21600"/>
                  <a:pt x="13708" y="21600"/>
                  <a:pt x="13708" y="21600"/>
                </a:cubicBezTo>
                <a:cubicBezTo>
                  <a:pt x="13292" y="21600"/>
                  <a:pt x="13292" y="21355"/>
                  <a:pt x="13292" y="21109"/>
                </a:cubicBezTo>
                <a:cubicBezTo>
                  <a:pt x="13292" y="12273"/>
                  <a:pt x="13292" y="12273"/>
                  <a:pt x="13292" y="12273"/>
                </a:cubicBezTo>
                <a:cubicBezTo>
                  <a:pt x="13292" y="12027"/>
                  <a:pt x="13292" y="11782"/>
                  <a:pt x="13708" y="11782"/>
                </a:cubicBezTo>
                <a:cubicBezTo>
                  <a:pt x="14538" y="11782"/>
                  <a:pt x="14538" y="11782"/>
                  <a:pt x="14538" y="11782"/>
                </a:cubicBezTo>
                <a:cubicBezTo>
                  <a:pt x="14746" y="11782"/>
                  <a:pt x="14954" y="12027"/>
                  <a:pt x="14954" y="12273"/>
                </a:cubicBezTo>
                <a:cubicBezTo>
                  <a:pt x="14954" y="12764"/>
                  <a:pt x="14954" y="12764"/>
                  <a:pt x="14954" y="12764"/>
                </a:cubicBezTo>
                <a:cubicBezTo>
                  <a:pt x="16200" y="12764"/>
                  <a:pt x="17238" y="13745"/>
                  <a:pt x="17654" y="14727"/>
                </a:cubicBezTo>
                <a:cubicBezTo>
                  <a:pt x="18692" y="14727"/>
                  <a:pt x="18692" y="14727"/>
                  <a:pt x="18692" y="14727"/>
                </a:cubicBezTo>
                <a:cubicBezTo>
                  <a:pt x="18900" y="13745"/>
                  <a:pt x="19108" y="12764"/>
                  <a:pt x="19108" y="11782"/>
                </a:cubicBezTo>
                <a:cubicBezTo>
                  <a:pt x="19108" y="7118"/>
                  <a:pt x="15162" y="2945"/>
                  <a:pt x="10800" y="2945"/>
                </a:cubicBezTo>
                <a:cubicBezTo>
                  <a:pt x="6231" y="2945"/>
                  <a:pt x="2492" y="7118"/>
                  <a:pt x="2492" y="11782"/>
                </a:cubicBezTo>
                <a:cubicBezTo>
                  <a:pt x="2492" y="12764"/>
                  <a:pt x="2492" y="13745"/>
                  <a:pt x="2700" y="14727"/>
                </a:cubicBezTo>
                <a:cubicBezTo>
                  <a:pt x="3738" y="14727"/>
                  <a:pt x="3738" y="14727"/>
                  <a:pt x="3738" y="14727"/>
                </a:cubicBezTo>
                <a:cubicBezTo>
                  <a:pt x="4154" y="13745"/>
                  <a:pt x="5400" y="12764"/>
                  <a:pt x="6646" y="12764"/>
                </a:cubicBezTo>
                <a:cubicBezTo>
                  <a:pt x="6646" y="12273"/>
                  <a:pt x="6646" y="12273"/>
                  <a:pt x="6646" y="12273"/>
                </a:cubicBezTo>
                <a:cubicBezTo>
                  <a:pt x="6646" y="12027"/>
                  <a:pt x="6646" y="11782"/>
                  <a:pt x="7062" y="11782"/>
                </a:cubicBezTo>
                <a:cubicBezTo>
                  <a:pt x="7892" y="11782"/>
                  <a:pt x="7892" y="11782"/>
                  <a:pt x="7892" y="11782"/>
                </a:cubicBezTo>
                <a:cubicBezTo>
                  <a:pt x="8100" y="11782"/>
                  <a:pt x="8308" y="12027"/>
                  <a:pt x="8308" y="12273"/>
                </a:cubicBezTo>
                <a:cubicBezTo>
                  <a:pt x="8308" y="21109"/>
                  <a:pt x="8308" y="21109"/>
                  <a:pt x="8308" y="21109"/>
                </a:cubicBezTo>
                <a:cubicBezTo>
                  <a:pt x="8308" y="21355"/>
                  <a:pt x="8100" y="21600"/>
                  <a:pt x="7892" y="21600"/>
                </a:cubicBezTo>
                <a:cubicBezTo>
                  <a:pt x="7062" y="21600"/>
                  <a:pt x="7062" y="21600"/>
                  <a:pt x="7062" y="21600"/>
                </a:cubicBezTo>
                <a:cubicBezTo>
                  <a:pt x="6646" y="21600"/>
                  <a:pt x="6646" y="21355"/>
                  <a:pt x="6646" y="21109"/>
                </a:cubicBezTo>
                <a:cubicBezTo>
                  <a:pt x="6646" y="20618"/>
                  <a:pt x="6646" y="20618"/>
                  <a:pt x="6646" y="20618"/>
                </a:cubicBezTo>
                <a:cubicBezTo>
                  <a:pt x="4985" y="20618"/>
                  <a:pt x="3738" y="19391"/>
                  <a:pt x="3323" y="17673"/>
                </a:cubicBezTo>
                <a:cubicBezTo>
                  <a:pt x="1038" y="17182"/>
                  <a:pt x="1038" y="17182"/>
                  <a:pt x="1038" y="17182"/>
                </a:cubicBezTo>
                <a:cubicBezTo>
                  <a:pt x="623" y="16445"/>
                  <a:pt x="623" y="16445"/>
                  <a:pt x="623" y="16445"/>
                </a:cubicBezTo>
                <a:cubicBezTo>
                  <a:pt x="208" y="14973"/>
                  <a:pt x="0" y="13255"/>
                  <a:pt x="0" y="11782"/>
                </a:cubicBezTo>
                <a:cubicBezTo>
                  <a:pt x="0" y="5400"/>
                  <a:pt x="4777" y="0"/>
                  <a:pt x="10800" y="0"/>
                </a:cubicBezTo>
                <a:cubicBezTo>
                  <a:pt x="16615" y="0"/>
                  <a:pt x="21600" y="5400"/>
                  <a:pt x="21600" y="11782"/>
                </a:cubicBezTo>
                <a:cubicBezTo>
                  <a:pt x="21600" y="13255"/>
                  <a:pt x="21185" y="14973"/>
                  <a:pt x="20769" y="1644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3" name="Freeform 91"/>
          <p:cNvSpPr/>
          <p:nvPr/>
        </p:nvSpPr>
        <p:spPr>
          <a:xfrm>
            <a:off x="10067928" y="4321176"/>
            <a:ext cx="352427" cy="571501"/>
          </a:xfrm>
          <a:custGeom>
            <a:avLst/>
            <a:gdLst/>
            <a:ahLst/>
            <a:cxnLst>
              <a:cxn ang="0">
                <a:pos x="wd2" y="hd2"/>
              </a:cxn>
              <a:cxn ang="5400000">
                <a:pos x="wd2" y="hd2"/>
              </a:cxn>
              <a:cxn ang="10800000">
                <a:pos x="wd2" y="hd2"/>
              </a:cxn>
              <a:cxn ang="16200000">
                <a:pos x="wd2" y="hd2"/>
              </a:cxn>
            </a:cxnLst>
            <a:rect l="0" t="0" r="r" b="b"/>
            <a:pathLst>
              <a:path w="21600" h="21600" extrusionOk="0">
                <a:moveTo>
                  <a:pt x="21600" y="20463"/>
                </a:moveTo>
                <a:cubicBezTo>
                  <a:pt x="21600" y="21032"/>
                  <a:pt x="21140" y="21600"/>
                  <a:pt x="19762" y="21600"/>
                </a:cubicBezTo>
                <a:cubicBezTo>
                  <a:pt x="19302" y="21600"/>
                  <a:pt x="18843" y="21600"/>
                  <a:pt x="18843" y="21316"/>
                </a:cubicBezTo>
                <a:cubicBezTo>
                  <a:pt x="9191" y="15347"/>
                  <a:pt x="9191" y="15347"/>
                  <a:pt x="9191" y="15347"/>
                </a:cubicBezTo>
                <a:cubicBezTo>
                  <a:pt x="1379" y="15347"/>
                  <a:pt x="1379" y="15347"/>
                  <a:pt x="1379" y="15347"/>
                </a:cubicBezTo>
                <a:cubicBezTo>
                  <a:pt x="460" y="15347"/>
                  <a:pt x="0" y="14779"/>
                  <a:pt x="0" y="14211"/>
                </a:cubicBezTo>
                <a:cubicBezTo>
                  <a:pt x="0" y="7389"/>
                  <a:pt x="0" y="7389"/>
                  <a:pt x="0" y="7389"/>
                </a:cubicBezTo>
                <a:cubicBezTo>
                  <a:pt x="0" y="6821"/>
                  <a:pt x="460" y="6253"/>
                  <a:pt x="1379" y="6253"/>
                </a:cubicBezTo>
                <a:cubicBezTo>
                  <a:pt x="9191" y="6253"/>
                  <a:pt x="9191" y="6253"/>
                  <a:pt x="9191" y="6253"/>
                </a:cubicBezTo>
                <a:cubicBezTo>
                  <a:pt x="18843" y="284"/>
                  <a:pt x="18843" y="284"/>
                  <a:pt x="18843" y="284"/>
                </a:cubicBezTo>
                <a:cubicBezTo>
                  <a:pt x="18843" y="284"/>
                  <a:pt x="19302" y="0"/>
                  <a:pt x="19762" y="0"/>
                </a:cubicBezTo>
                <a:cubicBezTo>
                  <a:pt x="21140" y="0"/>
                  <a:pt x="21600" y="568"/>
                  <a:pt x="21600" y="1137"/>
                </a:cubicBezTo>
                <a:lnTo>
                  <a:pt x="21600" y="2046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4" name="Freeform 92"/>
          <p:cNvSpPr/>
          <p:nvPr/>
        </p:nvSpPr>
        <p:spPr>
          <a:xfrm>
            <a:off x="11261728" y="4321176"/>
            <a:ext cx="539751" cy="571501"/>
          </a:xfrm>
          <a:custGeom>
            <a:avLst/>
            <a:gdLst/>
            <a:ahLst/>
            <a:cxnLst>
              <a:cxn ang="0">
                <a:pos x="wd2" y="hd2"/>
              </a:cxn>
              <a:cxn ang="5400000">
                <a:pos x="wd2" y="hd2"/>
              </a:cxn>
              <a:cxn ang="10800000">
                <a:pos x="wd2" y="hd2"/>
              </a:cxn>
              <a:cxn ang="16200000">
                <a:pos x="wd2" y="hd2"/>
              </a:cxn>
            </a:cxnLst>
            <a:rect l="0" t="0" r="r" b="b"/>
            <a:pathLst>
              <a:path w="21600" h="21600" extrusionOk="0">
                <a:moveTo>
                  <a:pt x="14400" y="20463"/>
                </a:moveTo>
                <a:cubicBezTo>
                  <a:pt x="14400" y="21032"/>
                  <a:pt x="14100" y="21600"/>
                  <a:pt x="13200" y="21600"/>
                </a:cubicBezTo>
                <a:cubicBezTo>
                  <a:pt x="12900" y="21600"/>
                  <a:pt x="12600" y="21600"/>
                  <a:pt x="12600" y="21316"/>
                </a:cubicBezTo>
                <a:cubicBezTo>
                  <a:pt x="6300" y="15347"/>
                  <a:pt x="6300" y="15347"/>
                  <a:pt x="6300" y="15347"/>
                </a:cubicBezTo>
                <a:cubicBezTo>
                  <a:pt x="1200" y="15347"/>
                  <a:pt x="1200" y="15347"/>
                  <a:pt x="1200" y="15347"/>
                </a:cubicBezTo>
                <a:cubicBezTo>
                  <a:pt x="600" y="15347"/>
                  <a:pt x="0" y="14779"/>
                  <a:pt x="0" y="14211"/>
                </a:cubicBezTo>
                <a:cubicBezTo>
                  <a:pt x="0" y="7389"/>
                  <a:pt x="0" y="7389"/>
                  <a:pt x="0" y="7389"/>
                </a:cubicBezTo>
                <a:cubicBezTo>
                  <a:pt x="0" y="6821"/>
                  <a:pt x="600" y="6253"/>
                  <a:pt x="1200" y="6253"/>
                </a:cubicBezTo>
                <a:cubicBezTo>
                  <a:pt x="6300" y="6253"/>
                  <a:pt x="6300" y="6253"/>
                  <a:pt x="6300" y="6253"/>
                </a:cubicBezTo>
                <a:cubicBezTo>
                  <a:pt x="12600" y="284"/>
                  <a:pt x="12600" y="284"/>
                  <a:pt x="12600" y="284"/>
                </a:cubicBezTo>
                <a:cubicBezTo>
                  <a:pt x="12600" y="284"/>
                  <a:pt x="12900" y="0"/>
                  <a:pt x="13200" y="0"/>
                </a:cubicBezTo>
                <a:cubicBezTo>
                  <a:pt x="14100" y="0"/>
                  <a:pt x="14400" y="568"/>
                  <a:pt x="14400" y="1137"/>
                </a:cubicBezTo>
                <a:lnTo>
                  <a:pt x="14400" y="20463"/>
                </a:lnTo>
                <a:close/>
                <a:moveTo>
                  <a:pt x="18900" y="15063"/>
                </a:moveTo>
                <a:cubicBezTo>
                  <a:pt x="18600" y="15063"/>
                  <a:pt x="18600" y="15063"/>
                  <a:pt x="18300" y="15063"/>
                </a:cubicBezTo>
                <a:cubicBezTo>
                  <a:pt x="17700" y="15063"/>
                  <a:pt x="17100" y="14495"/>
                  <a:pt x="17100" y="13926"/>
                </a:cubicBezTo>
                <a:cubicBezTo>
                  <a:pt x="17100" y="12505"/>
                  <a:pt x="19200" y="13074"/>
                  <a:pt x="19200" y="10800"/>
                </a:cubicBezTo>
                <a:cubicBezTo>
                  <a:pt x="19200" y="8811"/>
                  <a:pt x="17100" y="9095"/>
                  <a:pt x="17100" y="7674"/>
                </a:cubicBezTo>
                <a:cubicBezTo>
                  <a:pt x="17100" y="7105"/>
                  <a:pt x="17700" y="6537"/>
                  <a:pt x="18300" y="6537"/>
                </a:cubicBezTo>
                <a:cubicBezTo>
                  <a:pt x="18600" y="6537"/>
                  <a:pt x="18600" y="6537"/>
                  <a:pt x="18900" y="6821"/>
                </a:cubicBezTo>
                <a:cubicBezTo>
                  <a:pt x="20700" y="7389"/>
                  <a:pt x="21600" y="9095"/>
                  <a:pt x="21600" y="10800"/>
                </a:cubicBezTo>
                <a:cubicBezTo>
                  <a:pt x="21600" y="12505"/>
                  <a:pt x="20700" y="14495"/>
                  <a:pt x="18900" y="1506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5" name="Freeform 93"/>
          <p:cNvSpPr/>
          <p:nvPr/>
        </p:nvSpPr>
        <p:spPr>
          <a:xfrm>
            <a:off x="12433303" y="4276728"/>
            <a:ext cx="781051" cy="666751"/>
          </a:xfrm>
          <a:custGeom>
            <a:avLst/>
            <a:gdLst/>
            <a:ahLst/>
            <a:cxnLst>
              <a:cxn ang="0">
                <a:pos x="wd2" y="hd2"/>
              </a:cxn>
              <a:cxn ang="5400000">
                <a:pos x="wd2" y="hd2"/>
              </a:cxn>
              <a:cxn ang="10800000">
                <a:pos x="wd2" y="hd2"/>
              </a:cxn>
              <a:cxn ang="16200000">
                <a:pos x="wd2" y="hd2"/>
              </a:cxn>
            </a:cxnLst>
            <a:rect l="0" t="0" r="r" b="b"/>
            <a:pathLst>
              <a:path w="21600" h="21600" extrusionOk="0">
                <a:moveTo>
                  <a:pt x="9969" y="18930"/>
                </a:moveTo>
                <a:cubicBezTo>
                  <a:pt x="9969" y="19416"/>
                  <a:pt x="9762" y="19901"/>
                  <a:pt x="9138" y="19901"/>
                </a:cubicBezTo>
                <a:cubicBezTo>
                  <a:pt x="8931" y="19901"/>
                  <a:pt x="8723" y="19901"/>
                  <a:pt x="8723" y="19658"/>
                </a:cubicBezTo>
                <a:cubicBezTo>
                  <a:pt x="4362" y="14562"/>
                  <a:pt x="4362" y="14562"/>
                  <a:pt x="4362" y="14562"/>
                </a:cubicBezTo>
                <a:cubicBezTo>
                  <a:pt x="831" y="14562"/>
                  <a:pt x="831" y="14562"/>
                  <a:pt x="831" y="14562"/>
                </a:cubicBezTo>
                <a:cubicBezTo>
                  <a:pt x="415" y="14562"/>
                  <a:pt x="0" y="14076"/>
                  <a:pt x="0" y="13591"/>
                </a:cubicBezTo>
                <a:cubicBezTo>
                  <a:pt x="0" y="7766"/>
                  <a:pt x="0" y="7766"/>
                  <a:pt x="0" y="7766"/>
                </a:cubicBezTo>
                <a:cubicBezTo>
                  <a:pt x="0" y="7281"/>
                  <a:pt x="415" y="6796"/>
                  <a:pt x="831" y="6796"/>
                </a:cubicBezTo>
                <a:cubicBezTo>
                  <a:pt x="4362" y="6796"/>
                  <a:pt x="4362" y="6796"/>
                  <a:pt x="4362" y="6796"/>
                </a:cubicBezTo>
                <a:cubicBezTo>
                  <a:pt x="8723" y="1699"/>
                  <a:pt x="8723" y="1699"/>
                  <a:pt x="8723" y="1699"/>
                </a:cubicBezTo>
                <a:cubicBezTo>
                  <a:pt x="8723" y="1699"/>
                  <a:pt x="8931" y="1456"/>
                  <a:pt x="9138" y="1456"/>
                </a:cubicBezTo>
                <a:cubicBezTo>
                  <a:pt x="9762" y="1456"/>
                  <a:pt x="9969" y="1942"/>
                  <a:pt x="9969" y="2427"/>
                </a:cubicBezTo>
                <a:lnTo>
                  <a:pt x="9969" y="18930"/>
                </a:lnTo>
                <a:close/>
                <a:moveTo>
                  <a:pt x="13085" y="14319"/>
                </a:moveTo>
                <a:cubicBezTo>
                  <a:pt x="12877" y="14319"/>
                  <a:pt x="12877" y="14319"/>
                  <a:pt x="12669" y="14319"/>
                </a:cubicBezTo>
                <a:cubicBezTo>
                  <a:pt x="12254" y="14319"/>
                  <a:pt x="11838" y="13834"/>
                  <a:pt x="11838" y="13348"/>
                </a:cubicBezTo>
                <a:cubicBezTo>
                  <a:pt x="11838" y="12135"/>
                  <a:pt x="13292" y="12620"/>
                  <a:pt x="13292" y="10679"/>
                </a:cubicBezTo>
                <a:cubicBezTo>
                  <a:pt x="13292" y="8980"/>
                  <a:pt x="11838" y="9222"/>
                  <a:pt x="11838" y="8009"/>
                </a:cubicBezTo>
                <a:cubicBezTo>
                  <a:pt x="11838" y="7524"/>
                  <a:pt x="12254" y="7038"/>
                  <a:pt x="12669" y="7038"/>
                </a:cubicBezTo>
                <a:cubicBezTo>
                  <a:pt x="12877" y="7038"/>
                  <a:pt x="12877" y="7038"/>
                  <a:pt x="13085" y="7281"/>
                </a:cubicBezTo>
                <a:cubicBezTo>
                  <a:pt x="14331" y="7766"/>
                  <a:pt x="14954" y="9222"/>
                  <a:pt x="14954" y="10679"/>
                </a:cubicBezTo>
                <a:cubicBezTo>
                  <a:pt x="14954" y="12135"/>
                  <a:pt x="14331" y="13834"/>
                  <a:pt x="13085" y="14319"/>
                </a:cubicBezTo>
                <a:close/>
                <a:moveTo>
                  <a:pt x="14331" y="17960"/>
                </a:moveTo>
                <a:cubicBezTo>
                  <a:pt x="14331" y="17960"/>
                  <a:pt x="14123" y="17960"/>
                  <a:pt x="13915" y="17960"/>
                </a:cubicBezTo>
                <a:cubicBezTo>
                  <a:pt x="13500" y="17960"/>
                  <a:pt x="13085" y="17474"/>
                  <a:pt x="13085" y="16989"/>
                </a:cubicBezTo>
                <a:cubicBezTo>
                  <a:pt x="13085" y="16503"/>
                  <a:pt x="13292" y="16261"/>
                  <a:pt x="13708" y="16018"/>
                </a:cubicBezTo>
                <a:cubicBezTo>
                  <a:pt x="14123" y="15775"/>
                  <a:pt x="14331" y="15775"/>
                  <a:pt x="14746" y="15533"/>
                </a:cubicBezTo>
                <a:cubicBezTo>
                  <a:pt x="15992" y="14319"/>
                  <a:pt x="16615" y="12620"/>
                  <a:pt x="16615" y="10679"/>
                </a:cubicBezTo>
                <a:cubicBezTo>
                  <a:pt x="16615" y="8980"/>
                  <a:pt x="15992" y="7038"/>
                  <a:pt x="14746" y="6067"/>
                </a:cubicBezTo>
                <a:cubicBezTo>
                  <a:pt x="14331" y="5825"/>
                  <a:pt x="14123" y="5582"/>
                  <a:pt x="13708" y="5339"/>
                </a:cubicBezTo>
                <a:cubicBezTo>
                  <a:pt x="13292" y="5097"/>
                  <a:pt x="13085" y="4854"/>
                  <a:pt x="13085" y="4611"/>
                </a:cubicBezTo>
                <a:cubicBezTo>
                  <a:pt x="13085" y="3883"/>
                  <a:pt x="13500" y="3640"/>
                  <a:pt x="13915" y="3640"/>
                </a:cubicBezTo>
                <a:cubicBezTo>
                  <a:pt x="14123" y="3640"/>
                  <a:pt x="14331" y="3640"/>
                  <a:pt x="14331" y="3640"/>
                </a:cubicBezTo>
                <a:cubicBezTo>
                  <a:pt x="16823" y="4854"/>
                  <a:pt x="18277" y="7766"/>
                  <a:pt x="18277" y="10679"/>
                </a:cubicBezTo>
                <a:cubicBezTo>
                  <a:pt x="18277" y="13834"/>
                  <a:pt x="16823" y="16746"/>
                  <a:pt x="14331" y="17960"/>
                </a:cubicBezTo>
                <a:close/>
                <a:moveTo>
                  <a:pt x="15577" y="21357"/>
                </a:moveTo>
                <a:cubicBezTo>
                  <a:pt x="15577" y="21357"/>
                  <a:pt x="15369" y="21600"/>
                  <a:pt x="15369" y="21600"/>
                </a:cubicBezTo>
                <a:cubicBezTo>
                  <a:pt x="14954" y="21600"/>
                  <a:pt x="14538" y="21115"/>
                  <a:pt x="14538" y="20629"/>
                </a:cubicBezTo>
                <a:cubicBezTo>
                  <a:pt x="14538" y="20144"/>
                  <a:pt x="14746" y="19901"/>
                  <a:pt x="14954" y="19658"/>
                </a:cubicBezTo>
                <a:cubicBezTo>
                  <a:pt x="15162" y="19416"/>
                  <a:pt x="15369" y="19416"/>
                  <a:pt x="15577" y="19416"/>
                </a:cubicBezTo>
                <a:cubicBezTo>
                  <a:pt x="15992" y="19173"/>
                  <a:pt x="16200" y="18930"/>
                  <a:pt x="16615" y="18445"/>
                </a:cubicBezTo>
                <a:cubicBezTo>
                  <a:pt x="18692" y="16746"/>
                  <a:pt x="19938" y="13834"/>
                  <a:pt x="19938" y="10679"/>
                </a:cubicBezTo>
                <a:cubicBezTo>
                  <a:pt x="19938" y="7524"/>
                  <a:pt x="18692" y="4854"/>
                  <a:pt x="16615" y="2912"/>
                </a:cubicBezTo>
                <a:cubicBezTo>
                  <a:pt x="16200" y="2670"/>
                  <a:pt x="15992" y="2427"/>
                  <a:pt x="15577" y="2184"/>
                </a:cubicBezTo>
                <a:cubicBezTo>
                  <a:pt x="15369" y="1942"/>
                  <a:pt x="15162" y="1942"/>
                  <a:pt x="14954" y="1942"/>
                </a:cubicBezTo>
                <a:cubicBezTo>
                  <a:pt x="14746" y="1699"/>
                  <a:pt x="14538" y="1456"/>
                  <a:pt x="14538" y="971"/>
                </a:cubicBezTo>
                <a:cubicBezTo>
                  <a:pt x="14538" y="485"/>
                  <a:pt x="14954" y="0"/>
                  <a:pt x="15369" y="0"/>
                </a:cubicBezTo>
                <a:cubicBezTo>
                  <a:pt x="15369" y="0"/>
                  <a:pt x="15577" y="0"/>
                  <a:pt x="15577" y="0"/>
                </a:cubicBezTo>
                <a:cubicBezTo>
                  <a:pt x="19315" y="1942"/>
                  <a:pt x="21600" y="6067"/>
                  <a:pt x="21600" y="10679"/>
                </a:cubicBezTo>
                <a:cubicBezTo>
                  <a:pt x="21600" y="15290"/>
                  <a:pt x="19315" y="19658"/>
                  <a:pt x="15577" y="2135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6" name="Freeform 94"/>
          <p:cNvSpPr/>
          <p:nvPr/>
        </p:nvSpPr>
        <p:spPr>
          <a:xfrm>
            <a:off x="13782676" y="4244976"/>
            <a:ext cx="660401" cy="663577"/>
          </a:xfrm>
          <a:custGeom>
            <a:avLst/>
            <a:gdLst/>
            <a:ahLst/>
            <a:cxnLst>
              <a:cxn ang="0">
                <a:pos x="wd2" y="hd2"/>
              </a:cxn>
              <a:cxn ang="5400000">
                <a:pos x="wd2" y="hd2"/>
              </a:cxn>
              <a:cxn ang="10800000">
                <a:pos x="wd2" y="hd2"/>
              </a:cxn>
              <a:cxn ang="16200000">
                <a:pos x="wd2" y="hd2"/>
              </a:cxn>
            </a:cxnLst>
            <a:rect l="0" t="0" r="r" b="b"/>
            <a:pathLst>
              <a:path w="21600" h="21600" extrusionOk="0">
                <a:moveTo>
                  <a:pt x="9865" y="9818"/>
                </a:moveTo>
                <a:lnTo>
                  <a:pt x="0" y="9818"/>
                </a:lnTo>
                <a:lnTo>
                  <a:pt x="0" y="0"/>
                </a:lnTo>
                <a:lnTo>
                  <a:pt x="9865" y="0"/>
                </a:lnTo>
                <a:lnTo>
                  <a:pt x="9865" y="9818"/>
                </a:lnTo>
                <a:close/>
                <a:moveTo>
                  <a:pt x="9865" y="21600"/>
                </a:moveTo>
                <a:lnTo>
                  <a:pt x="0" y="21600"/>
                </a:lnTo>
                <a:lnTo>
                  <a:pt x="0" y="11782"/>
                </a:lnTo>
                <a:lnTo>
                  <a:pt x="9865" y="11782"/>
                </a:lnTo>
                <a:lnTo>
                  <a:pt x="9865" y="21600"/>
                </a:lnTo>
                <a:close/>
                <a:moveTo>
                  <a:pt x="7892" y="7855"/>
                </a:moveTo>
                <a:lnTo>
                  <a:pt x="7892" y="1964"/>
                </a:lnTo>
                <a:lnTo>
                  <a:pt x="1973" y="1964"/>
                </a:lnTo>
                <a:lnTo>
                  <a:pt x="1973" y="7855"/>
                </a:lnTo>
                <a:lnTo>
                  <a:pt x="7892" y="7855"/>
                </a:lnTo>
                <a:close/>
                <a:moveTo>
                  <a:pt x="7892" y="19636"/>
                </a:moveTo>
                <a:lnTo>
                  <a:pt x="7892" y="13745"/>
                </a:lnTo>
                <a:lnTo>
                  <a:pt x="1973" y="13745"/>
                </a:lnTo>
                <a:lnTo>
                  <a:pt x="1973" y="19636"/>
                </a:lnTo>
                <a:lnTo>
                  <a:pt x="7892" y="19636"/>
                </a:lnTo>
                <a:close/>
                <a:moveTo>
                  <a:pt x="5919" y="5891"/>
                </a:moveTo>
                <a:lnTo>
                  <a:pt x="3946" y="5891"/>
                </a:lnTo>
                <a:lnTo>
                  <a:pt x="3946" y="3927"/>
                </a:lnTo>
                <a:lnTo>
                  <a:pt x="5919" y="3927"/>
                </a:lnTo>
                <a:lnTo>
                  <a:pt x="5919" y="5891"/>
                </a:lnTo>
                <a:close/>
                <a:moveTo>
                  <a:pt x="5919" y="17673"/>
                </a:moveTo>
                <a:lnTo>
                  <a:pt x="3946" y="17673"/>
                </a:lnTo>
                <a:lnTo>
                  <a:pt x="3946" y="15709"/>
                </a:lnTo>
                <a:lnTo>
                  <a:pt x="5919" y="15709"/>
                </a:lnTo>
                <a:lnTo>
                  <a:pt x="5919" y="17673"/>
                </a:lnTo>
                <a:close/>
                <a:moveTo>
                  <a:pt x="21600" y="9818"/>
                </a:moveTo>
                <a:lnTo>
                  <a:pt x="11838" y="9818"/>
                </a:lnTo>
                <a:lnTo>
                  <a:pt x="11838" y="0"/>
                </a:lnTo>
                <a:lnTo>
                  <a:pt x="21600" y="0"/>
                </a:lnTo>
                <a:lnTo>
                  <a:pt x="21600" y="9818"/>
                </a:lnTo>
                <a:close/>
                <a:moveTo>
                  <a:pt x="21600" y="17673"/>
                </a:moveTo>
                <a:lnTo>
                  <a:pt x="15785" y="17673"/>
                </a:lnTo>
                <a:lnTo>
                  <a:pt x="15785" y="15709"/>
                </a:lnTo>
                <a:lnTo>
                  <a:pt x="13812" y="15709"/>
                </a:lnTo>
                <a:lnTo>
                  <a:pt x="13812" y="21600"/>
                </a:lnTo>
                <a:lnTo>
                  <a:pt x="11838" y="21600"/>
                </a:lnTo>
                <a:lnTo>
                  <a:pt x="11838" y="11782"/>
                </a:lnTo>
                <a:lnTo>
                  <a:pt x="17758" y="11782"/>
                </a:lnTo>
                <a:lnTo>
                  <a:pt x="17758" y="13745"/>
                </a:lnTo>
                <a:lnTo>
                  <a:pt x="19627" y="13745"/>
                </a:lnTo>
                <a:lnTo>
                  <a:pt x="19627" y="11782"/>
                </a:lnTo>
                <a:lnTo>
                  <a:pt x="21600" y="11782"/>
                </a:lnTo>
                <a:lnTo>
                  <a:pt x="21600" y="17673"/>
                </a:lnTo>
                <a:close/>
                <a:moveTo>
                  <a:pt x="19627" y="7855"/>
                </a:moveTo>
                <a:lnTo>
                  <a:pt x="19627" y="1964"/>
                </a:lnTo>
                <a:lnTo>
                  <a:pt x="13812" y="1964"/>
                </a:lnTo>
                <a:lnTo>
                  <a:pt x="13812" y="7855"/>
                </a:lnTo>
                <a:lnTo>
                  <a:pt x="19627" y="7855"/>
                </a:lnTo>
                <a:close/>
                <a:moveTo>
                  <a:pt x="17758" y="5891"/>
                </a:moveTo>
                <a:lnTo>
                  <a:pt x="15785" y="5891"/>
                </a:lnTo>
                <a:lnTo>
                  <a:pt x="15785" y="3927"/>
                </a:lnTo>
                <a:lnTo>
                  <a:pt x="17758" y="3927"/>
                </a:lnTo>
                <a:lnTo>
                  <a:pt x="17758" y="5891"/>
                </a:lnTo>
                <a:close/>
                <a:moveTo>
                  <a:pt x="17758" y="21600"/>
                </a:moveTo>
                <a:lnTo>
                  <a:pt x="15785" y="21600"/>
                </a:lnTo>
                <a:lnTo>
                  <a:pt x="15785" y="19636"/>
                </a:lnTo>
                <a:lnTo>
                  <a:pt x="17758" y="19636"/>
                </a:lnTo>
                <a:lnTo>
                  <a:pt x="17758" y="21600"/>
                </a:lnTo>
                <a:close/>
                <a:moveTo>
                  <a:pt x="21600" y="21600"/>
                </a:moveTo>
                <a:lnTo>
                  <a:pt x="19627" y="21600"/>
                </a:lnTo>
                <a:lnTo>
                  <a:pt x="19627" y="19636"/>
                </a:lnTo>
                <a:lnTo>
                  <a:pt x="21600" y="19636"/>
                </a:lnTo>
                <a:lnTo>
                  <a:pt x="21600" y="216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7" name="Freeform 95"/>
          <p:cNvSpPr/>
          <p:nvPr/>
        </p:nvSpPr>
        <p:spPr>
          <a:xfrm>
            <a:off x="15014578" y="4216403"/>
            <a:ext cx="781051" cy="752477"/>
          </a:xfrm>
          <a:custGeom>
            <a:avLst/>
            <a:gdLst/>
            <a:ahLst/>
            <a:cxnLst>
              <a:cxn ang="0">
                <a:pos x="wd2" y="hd2"/>
              </a:cxn>
              <a:cxn ang="5400000">
                <a:pos x="wd2" y="hd2"/>
              </a:cxn>
              <a:cxn ang="10800000">
                <a:pos x="wd2" y="hd2"/>
              </a:cxn>
              <a:cxn ang="16200000">
                <a:pos x="wd2" y="hd2"/>
              </a:cxn>
            </a:cxnLst>
            <a:rect l="0" t="0" r="r" b="b"/>
            <a:pathLst>
              <a:path w="21600" h="21600" extrusionOk="0">
                <a:moveTo>
                  <a:pt x="21185" y="11232"/>
                </a:moveTo>
                <a:cubicBezTo>
                  <a:pt x="21185" y="11232"/>
                  <a:pt x="20977" y="11016"/>
                  <a:pt x="20977" y="11016"/>
                </a:cubicBezTo>
                <a:cubicBezTo>
                  <a:pt x="20146" y="10368"/>
                  <a:pt x="19523" y="9720"/>
                  <a:pt x="18485" y="9720"/>
                </a:cubicBezTo>
                <a:cubicBezTo>
                  <a:pt x="17238" y="9720"/>
                  <a:pt x="16200" y="10584"/>
                  <a:pt x="15369" y="11664"/>
                </a:cubicBezTo>
                <a:cubicBezTo>
                  <a:pt x="15369" y="11880"/>
                  <a:pt x="15162" y="12096"/>
                  <a:pt x="14954" y="12312"/>
                </a:cubicBezTo>
                <a:cubicBezTo>
                  <a:pt x="14954" y="12528"/>
                  <a:pt x="14746" y="12528"/>
                  <a:pt x="14746" y="12528"/>
                </a:cubicBezTo>
                <a:cubicBezTo>
                  <a:pt x="14538" y="12528"/>
                  <a:pt x="14331" y="12528"/>
                  <a:pt x="14331" y="12312"/>
                </a:cubicBezTo>
                <a:cubicBezTo>
                  <a:pt x="14123" y="12096"/>
                  <a:pt x="13915" y="11880"/>
                  <a:pt x="13915" y="11664"/>
                </a:cubicBezTo>
                <a:cubicBezTo>
                  <a:pt x="13085" y="10584"/>
                  <a:pt x="12046" y="9720"/>
                  <a:pt x="10800" y="9720"/>
                </a:cubicBezTo>
                <a:cubicBezTo>
                  <a:pt x="9554" y="9720"/>
                  <a:pt x="8515" y="10584"/>
                  <a:pt x="7892" y="11664"/>
                </a:cubicBezTo>
                <a:cubicBezTo>
                  <a:pt x="7685" y="11880"/>
                  <a:pt x="7685" y="12096"/>
                  <a:pt x="7477" y="12312"/>
                </a:cubicBezTo>
                <a:cubicBezTo>
                  <a:pt x="7477" y="12528"/>
                  <a:pt x="7269" y="12528"/>
                  <a:pt x="7062" y="12528"/>
                </a:cubicBezTo>
                <a:cubicBezTo>
                  <a:pt x="6854" y="12528"/>
                  <a:pt x="6854" y="12528"/>
                  <a:pt x="6646" y="12312"/>
                </a:cubicBezTo>
                <a:cubicBezTo>
                  <a:pt x="6646" y="12096"/>
                  <a:pt x="6438" y="11880"/>
                  <a:pt x="6231" y="11664"/>
                </a:cubicBezTo>
                <a:cubicBezTo>
                  <a:pt x="5608" y="10584"/>
                  <a:pt x="4569" y="9720"/>
                  <a:pt x="3323" y="9720"/>
                </a:cubicBezTo>
                <a:cubicBezTo>
                  <a:pt x="2285" y="9720"/>
                  <a:pt x="1454" y="10368"/>
                  <a:pt x="831" y="11016"/>
                </a:cubicBezTo>
                <a:cubicBezTo>
                  <a:pt x="623" y="11016"/>
                  <a:pt x="623" y="11232"/>
                  <a:pt x="415" y="11232"/>
                </a:cubicBezTo>
                <a:cubicBezTo>
                  <a:pt x="208" y="11232"/>
                  <a:pt x="0" y="11016"/>
                  <a:pt x="0" y="10800"/>
                </a:cubicBezTo>
                <a:cubicBezTo>
                  <a:pt x="0" y="10584"/>
                  <a:pt x="0" y="10584"/>
                  <a:pt x="0" y="10584"/>
                </a:cubicBezTo>
                <a:cubicBezTo>
                  <a:pt x="1246" y="5616"/>
                  <a:pt x="6023" y="2592"/>
                  <a:pt x="10800" y="2592"/>
                </a:cubicBezTo>
                <a:cubicBezTo>
                  <a:pt x="15785" y="2592"/>
                  <a:pt x="20562" y="5616"/>
                  <a:pt x="21600" y="10584"/>
                </a:cubicBezTo>
                <a:cubicBezTo>
                  <a:pt x="21600" y="10584"/>
                  <a:pt x="21600" y="10584"/>
                  <a:pt x="21600" y="10800"/>
                </a:cubicBezTo>
                <a:cubicBezTo>
                  <a:pt x="21600" y="11016"/>
                  <a:pt x="21392" y="11232"/>
                  <a:pt x="21185" y="11232"/>
                </a:cubicBezTo>
                <a:close/>
                <a:moveTo>
                  <a:pt x="11631" y="18144"/>
                </a:moveTo>
                <a:cubicBezTo>
                  <a:pt x="11631" y="20088"/>
                  <a:pt x="10177" y="21600"/>
                  <a:pt x="8308" y="21600"/>
                </a:cubicBezTo>
                <a:cubicBezTo>
                  <a:pt x="6646" y="21600"/>
                  <a:pt x="4985" y="20088"/>
                  <a:pt x="4985" y="18144"/>
                </a:cubicBezTo>
                <a:cubicBezTo>
                  <a:pt x="4985" y="17712"/>
                  <a:pt x="5400" y="17280"/>
                  <a:pt x="5815" y="17280"/>
                </a:cubicBezTo>
                <a:cubicBezTo>
                  <a:pt x="6438" y="17280"/>
                  <a:pt x="6646" y="17712"/>
                  <a:pt x="6646" y="18144"/>
                </a:cubicBezTo>
                <a:cubicBezTo>
                  <a:pt x="6646" y="19008"/>
                  <a:pt x="7477" y="19872"/>
                  <a:pt x="8308" y="19872"/>
                </a:cubicBezTo>
                <a:cubicBezTo>
                  <a:pt x="9346" y="19872"/>
                  <a:pt x="9969" y="19008"/>
                  <a:pt x="9969" y="18144"/>
                </a:cubicBezTo>
                <a:cubicBezTo>
                  <a:pt x="9969" y="10368"/>
                  <a:pt x="9969" y="10368"/>
                  <a:pt x="9969" y="10368"/>
                </a:cubicBezTo>
                <a:cubicBezTo>
                  <a:pt x="10385" y="10368"/>
                  <a:pt x="10592" y="10152"/>
                  <a:pt x="10800" y="10152"/>
                </a:cubicBezTo>
                <a:cubicBezTo>
                  <a:pt x="11215" y="10152"/>
                  <a:pt x="11423" y="10368"/>
                  <a:pt x="11631" y="10368"/>
                </a:cubicBezTo>
                <a:lnTo>
                  <a:pt x="11631" y="18144"/>
                </a:lnTo>
                <a:close/>
                <a:moveTo>
                  <a:pt x="11631" y="2160"/>
                </a:moveTo>
                <a:cubicBezTo>
                  <a:pt x="11423" y="2160"/>
                  <a:pt x="11215" y="2160"/>
                  <a:pt x="10800" y="2160"/>
                </a:cubicBezTo>
                <a:cubicBezTo>
                  <a:pt x="10592" y="2160"/>
                  <a:pt x="10385" y="2160"/>
                  <a:pt x="9969" y="2160"/>
                </a:cubicBezTo>
                <a:cubicBezTo>
                  <a:pt x="9969" y="864"/>
                  <a:pt x="9969" y="864"/>
                  <a:pt x="9969" y="864"/>
                </a:cubicBezTo>
                <a:cubicBezTo>
                  <a:pt x="9969" y="432"/>
                  <a:pt x="10385" y="0"/>
                  <a:pt x="10800" y="0"/>
                </a:cubicBezTo>
                <a:cubicBezTo>
                  <a:pt x="11423" y="0"/>
                  <a:pt x="11631" y="432"/>
                  <a:pt x="11631" y="864"/>
                </a:cubicBezTo>
                <a:lnTo>
                  <a:pt x="11631" y="216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8" name="Freeform 96"/>
          <p:cNvSpPr/>
          <p:nvPr/>
        </p:nvSpPr>
        <p:spPr>
          <a:xfrm>
            <a:off x="16335376" y="4244976"/>
            <a:ext cx="714377" cy="714377"/>
          </a:xfrm>
          <a:custGeom>
            <a:avLst/>
            <a:gdLst/>
            <a:ahLst/>
            <a:cxnLst>
              <a:cxn ang="0">
                <a:pos x="wd2" y="hd2"/>
              </a:cxn>
              <a:cxn ang="5400000">
                <a:pos x="wd2" y="hd2"/>
              </a:cxn>
              <a:cxn ang="10800000">
                <a:pos x="wd2" y="hd2"/>
              </a:cxn>
              <a:cxn ang="16200000">
                <a:pos x="wd2" y="hd2"/>
              </a:cxn>
            </a:cxnLst>
            <a:rect l="0" t="0" r="r" b="b"/>
            <a:pathLst>
              <a:path w="21600" h="21600" extrusionOk="0">
                <a:moveTo>
                  <a:pt x="20918" y="14097"/>
                </a:moveTo>
                <a:cubicBezTo>
                  <a:pt x="14097" y="21145"/>
                  <a:pt x="14097" y="21145"/>
                  <a:pt x="14097" y="21145"/>
                </a:cubicBezTo>
                <a:cubicBezTo>
                  <a:pt x="13642" y="21373"/>
                  <a:pt x="13187" y="21600"/>
                  <a:pt x="12733" y="21600"/>
                </a:cubicBezTo>
                <a:cubicBezTo>
                  <a:pt x="12278" y="21600"/>
                  <a:pt x="11823" y="21373"/>
                  <a:pt x="11596" y="21145"/>
                </a:cubicBezTo>
                <a:cubicBezTo>
                  <a:pt x="1364" y="10914"/>
                  <a:pt x="1364" y="10914"/>
                  <a:pt x="1364" y="10914"/>
                </a:cubicBezTo>
                <a:cubicBezTo>
                  <a:pt x="682" y="10232"/>
                  <a:pt x="0" y="8867"/>
                  <a:pt x="0" y="7731"/>
                </a:cubicBezTo>
                <a:cubicBezTo>
                  <a:pt x="0" y="1819"/>
                  <a:pt x="0" y="1819"/>
                  <a:pt x="0" y="1819"/>
                </a:cubicBezTo>
                <a:cubicBezTo>
                  <a:pt x="0" y="909"/>
                  <a:pt x="909" y="0"/>
                  <a:pt x="1819" y="0"/>
                </a:cubicBezTo>
                <a:cubicBezTo>
                  <a:pt x="7731" y="0"/>
                  <a:pt x="7731" y="0"/>
                  <a:pt x="7731" y="0"/>
                </a:cubicBezTo>
                <a:cubicBezTo>
                  <a:pt x="8867" y="0"/>
                  <a:pt x="10232" y="682"/>
                  <a:pt x="10914" y="1364"/>
                </a:cubicBezTo>
                <a:cubicBezTo>
                  <a:pt x="20918" y="11596"/>
                  <a:pt x="20918" y="11596"/>
                  <a:pt x="20918" y="11596"/>
                </a:cubicBezTo>
                <a:cubicBezTo>
                  <a:pt x="21373" y="11823"/>
                  <a:pt x="21600" y="12278"/>
                  <a:pt x="21600" y="12733"/>
                </a:cubicBezTo>
                <a:cubicBezTo>
                  <a:pt x="21600" y="13187"/>
                  <a:pt x="21373" y="13642"/>
                  <a:pt x="20918" y="14097"/>
                </a:cubicBezTo>
                <a:close/>
                <a:moveTo>
                  <a:pt x="4547" y="2728"/>
                </a:moveTo>
                <a:cubicBezTo>
                  <a:pt x="3638" y="2728"/>
                  <a:pt x="2728" y="3638"/>
                  <a:pt x="2728" y="4547"/>
                </a:cubicBezTo>
                <a:cubicBezTo>
                  <a:pt x="2728" y="5684"/>
                  <a:pt x="3638" y="6366"/>
                  <a:pt x="4547" y="6366"/>
                </a:cubicBezTo>
                <a:cubicBezTo>
                  <a:pt x="5684" y="6366"/>
                  <a:pt x="6366" y="5684"/>
                  <a:pt x="6366" y="4547"/>
                </a:cubicBezTo>
                <a:cubicBezTo>
                  <a:pt x="6366" y="3638"/>
                  <a:pt x="5684" y="2728"/>
                  <a:pt x="4547" y="272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59" name="Freeform 97"/>
          <p:cNvSpPr/>
          <p:nvPr/>
        </p:nvSpPr>
        <p:spPr>
          <a:xfrm>
            <a:off x="17538701" y="4244976"/>
            <a:ext cx="892177" cy="714377"/>
          </a:xfrm>
          <a:custGeom>
            <a:avLst/>
            <a:gdLst/>
            <a:ahLst/>
            <a:cxnLst>
              <a:cxn ang="0">
                <a:pos x="wd2" y="hd2"/>
              </a:cxn>
              <a:cxn ang="5400000">
                <a:pos x="wd2" y="hd2"/>
              </a:cxn>
              <a:cxn ang="10800000">
                <a:pos x="wd2" y="hd2"/>
              </a:cxn>
              <a:cxn ang="16200000">
                <a:pos x="wd2" y="hd2"/>
              </a:cxn>
            </a:cxnLst>
            <a:rect l="0" t="0" r="r" b="b"/>
            <a:pathLst>
              <a:path w="21600" h="21600" extrusionOk="0">
                <a:moveTo>
                  <a:pt x="16699" y="14097"/>
                </a:moveTo>
                <a:cubicBezTo>
                  <a:pt x="11254" y="21145"/>
                  <a:pt x="11254" y="21145"/>
                  <a:pt x="11254" y="21145"/>
                </a:cubicBezTo>
                <a:cubicBezTo>
                  <a:pt x="10891" y="21373"/>
                  <a:pt x="10528" y="21600"/>
                  <a:pt x="10165" y="21600"/>
                </a:cubicBezTo>
                <a:cubicBezTo>
                  <a:pt x="9802" y="21600"/>
                  <a:pt x="9439" y="21373"/>
                  <a:pt x="9076" y="21145"/>
                </a:cubicBezTo>
                <a:cubicBezTo>
                  <a:pt x="1089" y="10914"/>
                  <a:pt x="1089" y="10914"/>
                  <a:pt x="1089" y="10914"/>
                </a:cubicBezTo>
                <a:cubicBezTo>
                  <a:pt x="545" y="10232"/>
                  <a:pt x="0" y="8867"/>
                  <a:pt x="0" y="7731"/>
                </a:cubicBezTo>
                <a:cubicBezTo>
                  <a:pt x="0" y="1819"/>
                  <a:pt x="0" y="1819"/>
                  <a:pt x="0" y="1819"/>
                </a:cubicBezTo>
                <a:cubicBezTo>
                  <a:pt x="0" y="909"/>
                  <a:pt x="726" y="0"/>
                  <a:pt x="1452" y="0"/>
                </a:cubicBezTo>
                <a:cubicBezTo>
                  <a:pt x="6171" y="0"/>
                  <a:pt x="6171" y="0"/>
                  <a:pt x="6171" y="0"/>
                </a:cubicBezTo>
                <a:cubicBezTo>
                  <a:pt x="7079" y="0"/>
                  <a:pt x="8168" y="682"/>
                  <a:pt x="8713" y="1364"/>
                </a:cubicBezTo>
                <a:cubicBezTo>
                  <a:pt x="16699" y="11596"/>
                  <a:pt x="16699" y="11596"/>
                  <a:pt x="16699" y="11596"/>
                </a:cubicBezTo>
                <a:cubicBezTo>
                  <a:pt x="17062" y="11823"/>
                  <a:pt x="17244" y="12278"/>
                  <a:pt x="17244" y="12733"/>
                </a:cubicBezTo>
                <a:cubicBezTo>
                  <a:pt x="17244" y="13187"/>
                  <a:pt x="17062" y="13642"/>
                  <a:pt x="16699" y="14097"/>
                </a:cubicBezTo>
                <a:close/>
                <a:moveTo>
                  <a:pt x="3630" y="2728"/>
                </a:moveTo>
                <a:cubicBezTo>
                  <a:pt x="2904" y="2728"/>
                  <a:pt x="2178" y="3638"/>
                  <a:pt x="2178" y="4547"/>
                </a:cubicBezTo>
                <a:cubicBezTo>
                  <a:pt x="2178" y="5684"/>
                  <a:pt x="2904" y="6366"/>
                  <a:pt x="3630" y="6366"/>
                </a:cubicBezTo>
                <a:cubicBezTo>
                  <a:pt x="4538" y="6366"/>
                  <a:pt x="5082" y="5684"/>
                  <a:pt x="5082" y="4547"/>
                </a:cubicBezTo>
                <a:cubicBezTo>
                  <a:pt x="5082" y="3638"/>
                  <a:pt x="4538" y="2728"/>
                  <a:pt x="3630" y="2728"/>
                </a:cubicBezTo>
                <a:close/>
                <a:moveTo>
                  <a:pt x="21055" y="14097"/>
                </a:moveTo>
                <a:cubicBezTo>
                  <a:pt x="15610" y="21145"/>
                  <a:pt x="15610" y="21145"/>
                  <a:pt x="15610" y="21145"/>
                </a:cubicBezTo>
                <a:cubicBezTo>
                  <a:pt x="15247" y="21373"/>
                  <a:pt x="14884" y="21600"/>
                  <a:pt x="14521" y="21600"/>
                </a:cubicBezTo>
                <a:cubicBezTo>
                  <a:pt x="13976" y="21600"/>
                  <a:pt x="13613" y="21145"/>
                  <a:pt x="13250" y="20691"/>
                </a:cubicBezTo>
                <a:cubicBezTo>
                  <a:pt x="18514" y="14097"/>
                  <a:pt x="18514" y="14097"/>
                  <a:pt x="18514" y="14097"/>
                </a:cubicBezTo>
                <a:cubicBezTo>
                  <a:pt x="18877" y="13642"/>
                  <a:pt x="19059" y="13187"/>
                  <a:pt x="19059" y="12733"/>
                </a:cubicBezTo>
                <a:cubicBezTo>
                  <a:pt x="19059" y="12278"/>
                  <a:pt x="18877" y="11823"/>
                  <a:pt x="18514" y="11596"/>
                </a:cubicBezTo>
                <a:cubicBezTo>
                  <a:pt x="10528" y="1364"/>
                  <a:pt x="10528" y="1364"/>
                  <a:pt x="10528" y="1364"/>
                </a:cubicBezTo>
                <a:cubicBezTo>
                  <a:pt x="9983" y="682"/>
                  <a:pt x="8894" y="0"/>
                  <a:pt x="7987" y="0"/>
                </a:cubicBezTo>
                <a:cubicBezTo>
                  <a:pt x="10528" y="0"/>
                  <a:pt x="10528" y="0"/>
                  <a:pt x="10528" y="0"/>
                </a:cubicBezTo>
                <a:cubicBezTo>
                  <a:pt x="11435" y="0"/>
                  <a:pt x="12524" y="682"/>
                  <a:pt x="13069" y="1364"/>
                </a:cubicBezTo>
                <a:cubicBezTo>
                  <a:pt x="21055" y="11596"/>
                  <a:pt x="21055" y="11596"/>
                  <a:pt x="21055" y="11596"/>
                </a:cubicBezTo>
                <a:cubicBezTo>
                  <a:pt x="21418" y="11823"/>
                  <a:pt x="21600" y="12278"/>
                  <a:pt x="21600" y="12733"/>
                </a:cubicBezTo>
                <a:cubicBezTo>
                  <a:pt x="21600" y="13187"/>
                  <a:pt x="21418" y="13642"/>
                  <a:pt x="21055" y="1409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0" name="Freeform 98"/>
          <p:cNvSpPr/>
          <p:nvPr/>
        </p:nvSpPr>
        <p:spPr>
          <a:xfrm>
            <a:off x="18889950" y="4247308"/>
            <a:ext cx="781134" cy="721569"/>
          </a:xfrm>
          <a:custGeom>
            <a:avLst/>
            <a:gdLst/>
            <a:ahLst/>
            <a:cxnLst>
              <a:cxn ang="0">
                <a:pos x="wd2" y="hd2"/>
              </a:cxn>
              <a:cxn ang="5400000">
                <a:pos x="wd2" y="hd2"/>
              </a:cxn>
              <a:cxn ang="10800000">
                <a:pos x="wd2" y="hd2"/>
              </a:cxn>
              <a:cxn ang="16200000">
                <a:pos x="wd2" y="hd2"/>
              </a:cxn>
            </a:cxnLst>
            <a:rect l="0" t="0" r="r" b="b"/>
            <a:pathLst>
              <a:path w="21428" h="21159" extrusionOk="0">
                <a:moveTo>
                  <a:pt x="21343" y="6612"/>
                </a:moveTo>
                <a:cubicBezTo>
                  <a:pt x="17640" y="19175"/>
                  <a:pt x="17640" y="19175"/>
                  <a:pt x="17640" y="19175"/>
                </a:cubicBezTo>
                <a:cubicBezTo>
                  <a:pt x="17435" y="20277"/>
                  <a:pt x="16200" y="21159"/>
                  <a:pt x="15172" y="21159"/>
                </a:cubicBezTo>
                <a:cubicBezTo>
                  <a:pt x="3240" y="21159"/>
                  <a:pt x="3240" y="21159"/>
                  <a:pt x="3240" y="21159"/>
                </a:cubicBezTo>
                <a:cubicBezTo>
                  <a:pt x="2006" y="21159"/>
                  <a:pt x="566" y="20057"/>
                  <a:pt x="155" y="18735"/>
                </a:cubicBezTo>
                <a:cubicBezTo>
                  <a:pt x="-51" y="18073"/>
                  <a:pt x="-51" y="17412"/>
                  <a:pt x="155" y="16971"/>
                </a:cubicBezTo>
                <a:cubicBezTo>
                  <a:pt x="155" y="16530"/>
                  <a:pt x="155" y="16310"/>
                  <a:pt x="155" y="16090"/>
                </a:cubicBezTo>
                <a:cubicBezTo>
                  <a:pt x="155" y="15869"/>
                  <a:pt x="155" y="15649"/>
                  <a:pt x="155" y="15428"/>
                </a:cubicBezTo>
                <a:cubicBezTo>
                  <a:pt x="155" y="15208"/>
                  <a:pt x="360" y="14988"/>
                  <a:pt x="566" y="14547"/>
                </a:cubicBezTo>
                <a:cubicBezTo>
                  <a:pt x="978" y="13886"/>
                  <a:pt x="1389" y="12783"/>
                  <a:pt x="1595" y="11902"/>
                </a:cubicBezTo>
                <a:cubicBezTo>
                  <a:pt x="1595" y="11681"/>
                  <a:pt x="1595" y="11461"/>
                  <a:pt x="1595" y="11241"/>
                </a:cubicBezTo>
                <a:cubicBezTo>
                  <a:pt x="1595" y="11020"/>
                  <a:pt x="2006" y="10800"/>
                  <a:pt x="2006" y="10579"/>
                </a:cubicBezTo>
                <a:cubicBezTo>
                  <a:pt x="2418" y="9918"/>
                  <a:pt x="2829" y="8596"/>
                  <a:pt x="2829" y="7935"/>
                </a:cubicBezTo>
                <a:cubicBezTo>
                  <a:pt x="3035" y="7714"/>
                  <a:pt x="2829" y="7494"/>
                  <a:pt x="2829" y="7273"/>
                </a:cubicBezTo>
                <a:cubicBezTo>
                  <a:pt x="3035" y="6832"/>
                  <a:pt x="3240" y="6612"/>
                  <a:pt x="3446" y="6392"/>
                </a:cubicBezTo>
                <a:cubicBezTo>
                  <a:pt x="3858" y="5951"/>
                  <a:pt x="4269" y="4628"/>
                  <a:pt x="4269" y="3967"/>
                </a:cubicBezTo>
                <a:cubicBezTo>
                  <a:pt x="4475" y="3747"/>
                  <a:pt x="4269" y="3526"/>
                  <a:pt x="4269" y="3306"/>
                </a:cubicBezTo>
                <a:cubicBezTo>
                  <a:pt x="4269" y="3086"/>
                  <a:pt x="4680" y="2645"/>
                  <a:pt x="4886" y="2424"/>
                </a:cubicBezTo>
                <a:cubicBezTo>
                  <a:pt x="5298" y="1543"/>
                  <a:pt x="5503" y="-441"/>
                  <a:pt x="7149" y="220"/>
                </a:cubicBezTo>
                <a:cubicBezTo>
                  <a:pt x="7149" y="220"/>
                  <a:pt x="7149" y="220"/>
                  <a:pt x="7149" y="220"/>
                </a:cubicBezTo>
                <a:cubicBezTo>
                  <a:pt x="7355" y="220"/>
                  <a:pt x="7560" y="0"/>
                  <a:pt x="7766" y="0"/>
                </a:cubicBezTo>
                <a:cubicBezTo>
                  <a:pt x="17640" y="0"/>
                  <a:pt x="17640" y="0"/>
                  <a:pt x="17640" y="0"/>
                </a:cubicBezTo>
                <a:cubicBezTo>
                  <a:pt x="18052" y="0"/>
                  <a:pt x="18669" y="441"/>
                  <a:pt x="19080" y="881"/>
                </a:cubicBezTo>
                <a:cubicBezTo>
                  <a:pt x="19286" y="1322"/>
                  <a:pt x="19492" y="1983"/>
                  <a:pt x="19286" y="2645"/>
                </a:cubicBezTo>
                <a:cubicBezTo>
                  <a:pt x="15789" y="14988"/>
                  <a:pt x="15789" y="14988"/>
                  <a:pt x="15789" y="14988"/>
                </a:cubicBezTo>
                <a:cubicBezTo>
                  <a:pt x="15172" y="17192"/>
                  <a:pt x="14760" y="17632"/>
                  <a:pt x="13115" y="17632"/>
                </a:cubicBezTo>
                <a:cubicBezTo>
                  <a:pt x="2006" y="17632"/>
                  <a:pt x="2006" y="17632"/>
                  <a:pt x="2006" y="17632"/>
                </a:cubicBezTo>
                <a:cubicBezTo>
                  <a:pt x="1800" y="17632"/>
                  <a:pt x="1595" y="17632"/>
                  <a:pt x="1595" y="17853"/>
                </a:cubicBezTo>
                <a:cubicBezTo>
                  <a:pt x="1389" y="18073"/>
                  <a:pt x="1389" y="18073"/>
                  <a:pt x="1389" y="18514"/>
                </a:cubicBezTo>
                <a:cubicBezTo>
                  <a:pt x="1800" y="19175"/>
                  <a:pt x="2623" y="19396"/>
                  <a:pt x="3240" y="19396"/>
                </a:cubicBezTo>
                <a:cubicBezTo>
                  <a:pt x="15172" y="19396"/>
                  <a:pt x="15172" y="19396"/>
                  <a:pt x="15172" y="19396"/>
                </a:cubicBezTo>
                <a:cubicBezTo>
                  <a:pt x="15583" y="19396"/>
                  <a:pt x="16200" y="19175"/>
                  <a:pt x="16406" y="18735"/>
                </a:cubicBezTo>
                <a:cubicBezTo>
                  <a:pt x="20315" y="5069"/>
                  <a:pt x="20315" y="5069"/>
                  <a:pt x="20315" y="5069"/>
                </a:cubicBezTo>
                <a:cubicBezTo>
                  <a:pt x="20315" y="4849"/>
                  <a:pt x="20315" y="4628"/>
                  <a:pt x="20315" y="4188"/>
                </a:cubicBezTo>
                <a:cubicBezTo>
                  <a:pt x="20520" y="4408"/>
                  <a:pt x="20932" y="4628"/>
                  <a:pt x="21138" y="4849"/>
                </a:cubicBezTo>
                <a:cubicBezTo>
                  <a:pt x="21343" y="5290"/>
                  <a:pt x="21549" y="5951"/>
                  <a:pt x="21343" y="6612"/>
                </a:cubicBezTo>
                <a:close/>
                <a:moveTo>
                  <a:pt x="6532" y="8816"/>
                </a:moveTo>
                <a:cubicBezTo>
                  <a:pt x="14349" y="8816"/>
                  <a:pt x="14349" y="8816"/>
                  <a:pt x="14349" y="8816"/>
                </a:cubicBezTo>
                <a:cubicBezTo>
                  <a:pt x="14555" y="8816"/>
                  <a:pt x="14760" y="8596"/>
                  <a:pt x="14966" y="8375"/>
                </a:cubicBezTo>
                <a:cubicBezTo>
                  <a:pt x="15172" y="7494"/>
                  <a:pt x="15172" y="7494"/>
                  <a:pt x="15172" y="7494"/>
                </a:cubicBezTo>
                <a:cubicBezTo>
                  <a:pt x="15378" y="7273"/>
                  <a:pt x="15172" y="7053"/>
                  <a:pt x="14966" y="7053"/>
                </a:cubicBezTo>
                <a:cubicBezTo>
                  <a:pt x="7149" y="7053"/>
                  <a:pt x="7149" y="7053"/>
                  <a:pt x="7149" y="7053"/>
                </a:cubicBezTo>
                <a:cubicBezTo>
                  <a:pt x="6943" y="7053"/>
                  <a:pt x="6738" y="7273"/>
                  <a:pt x="6532" y="7494"/>
                </a:cubicBezTo>
                <a:cubicBezTo>
                  <a:pt x="6326" y="8375"/>
                  <a:pt x="6326" y="8375"/>
                  <a:pt x="6326" y="8375"/>
                </a:cubicBezTo>
                <a:cubicBezTo>
                  <a:pt x="6326" y="8596"/>
                  <a:pt x="6326" y="8816"/>
                  <a:pt x="6532" y="8816"/>
                </a:cubicBezTo>
                <a:close/>
                <a:moveTo>
                  <a:pt x="7560" y="5290"/>
                </a:moveTo>
                <a:cubicBezTo>
                  <a:pt x="15378" y="5290"/>
                  <a:pt x="15378" y="5290"/>
                  <a:pt x="15378" y="5290"/>
                </a:cubicBezTo>
                <a:cubicBezTo>
                  <a:pt x="15583" y="5290"/>
                  <a:pt x="15995" y="5069"/>
                  <a:pt x="15995" y="4849"/>
                </a:cubicBezTo>
                <a:cubicBezTo>
                  <a:pt x="16200" y="3967"/>
                  <a:pt x="16200" y="3967"/>
                  <a:pt x="16200" y="3967"/>
                </a:cubicBezTo>
                <a:cubicBezTo>
                  <a:pt x="16406" y="3747"/>
                  <a:pt x="16200" y="3526"/>
                  <a:pt x="15995" y="3526"/>
                </a:cubicBezTo>
                <a:cubicBezTo>
                  <a:pt x="8178" y="3526"/>
                  <a:pt x="8178" y="3526"/>
                  <a:pt x="8178" y="3526"/>
                </a:cubicBezTo>
                <a:cubicBezTo>
                  <a:pt x="7972" y="3526"/>
                  <a:pt x="7766" y="3747"/>
                  <a:pt x="7560" y="3967"/>
                </a:cubicBezTo>
                <a:cubicBezTo>
                  <a:pt x="7355" y="4849"/>
                  <a:pt x="7355" y="4849"/>
                  <a:pt x="7355" y="4849"/>
                </a:cubicBezTo>
                <a:cubicBezTo>
                  <a:pt x="7355" y="5069"/>
                  <a:pt x="7355" y="5290"/>
                  <a:pt x="7560" y="529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1" name="Freeform 99"/>
          <p:cNvSpPr/>
          <p:nvPr/>
        </p:nvSpPr>
        <p:spPr>
          <a:xfrm>
            <a:off x="20269204" y="4244976"/>
            <a:ext cx="600077" cy="714377"/>
          </a:xfrm>
          <a:custGeom>
            <a:avLst/>
            <a:gdLst/>
            <a:ahLst/>
            <a:cxnLst>
              <a:cxn ang="0">
                <a:pos x="wd2" y="hd2"/>
              </a:cxn>
              <a:cxn ang="5400000">
                <a:pos x="wd2" y="hd2"/>
              </a:cxn>
              <a:cxn ang="10800000">
                <a:pos x="wd2" y="hd2"/>
              </a:cxn>
              <a:cxn ang="16200000">
                <a:pos x="wd2" y="hd2"/>
              </a:cxn>
            </a:cxnLst>
            <a:rect l="0" t="0" r="r" b="b"/>
            <a:pathLst>
              <a:path w="21600" h="21600" extrusionOk="0">
                <a:moveTo>
                  <a:pt x="20520" y="227"/>
                </a:moveTo>
                <a:cubicBezTo>
                  <a:pt x="21060" y="455"/>
                  <a:pt x="21600" y="909"/>
                  <a:pt x="21600" y="1592"/>
                </a:cubicBezTo>
                <a:cubicBezTo>
                  <a:pt x="21600" y="20008"/>
                  <a:pt x="21600" y="20008"/>
                  <a:pt x="21600" y="20008"/>
                </a:cubicBezTo>
                <a:cubicBezTo>
                  <a:pt x="21600" y="20691"/>
                  <a:pt x="21060" y="21145"/>
                  <a:pt x="20520" y="21373"/>
                </a:cubicBezTo>
                <a:cubicBezTo>
                  <a:pt x="20250" y="21600"/>
                  <a:pt x="19980" y="21600"/>
                  <a:pt x="19710" y="21600"/>
                </a:cubicBezTo>
                <a:cubicBezTo>
                  <a:pt x="19170" y="21600"/>
                  <a:pt x="18630" y="21373"/>
                  <a:pt x="18360" y="21145"/>
                </a:cubicBezTo>
                <a:cubicBezTo>
                  <a:pt x="10800" y="15006"/>
                  <a:pt x="10800" y="15006"/>
                  <a:pt x="10800" y="15006"/>
                </a:cubicBezTo>
                <a:cubicBezTo>
                  <a:pt x="3510" y="21145"/>
                  <a:pt x="3510" y="21145"/>
                  <a:pt x="3510" y="21145"/>
                </a:cubicBezTo>
                <a:cubicBezTo>
                  <a:pt x="2970" y="21373"/>
                  <a:pt x="2430" y="21600"/>
                  <a:pt x="1890" y="21600"/>
                </a:cubicBezTo>
                <a:cubicBezTo>
                  <a:pt x="1620" y="21600"/>
                  <a:pt x="1620" y="21600"/>
                  <a:pt x="1350" y="21373"/>
                </a:cubicBezTo>
                <a:cubicBezTo>
                  <a:pt x="540" y="21145"/>
                  <a:pt x="0" y="20691"/>
                  <a:pt x="0" y="20008"/>
                </a:cubicBezTo>
                <a:cubicBezTo>
                  <a:pt x="0" y="1592"/>
                  <a:pt x="0" y="1592"/>
                  <a:pt x="0" y="1592"/>
                </a:cubicBezTo>
                <a:cubicBezTo>
                  <a:pt x="0" y="909"/>
                  <a:pt x="540" y="455"/>
                  <a:pt x="1350" y="227"/>
                </a:cubicBezTo>
                <a:cubicBezTo>
                  <a:pt x="1620" y="0"/>
                  <a:pt x="1620" y="0"/>
                  <a:pt x="1890" y="0"/>
                </a:cubicBezTo>
                <a:cubicBezTo>
                  <a:pt x="2430" y="0"/>
                  <a:pt x="19170" y="0"/>
                  <a:pt x="19710" y="0"/>
                </a:cubicBezTo>
                <a:cubicBezTo>
                  <a:pt x="19980" y="0"/>
                  <a:pt x="20250" y="0"/>
                  <a:pt x="20520" y="22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2" name="Freeform 100"/>
          <p:cNvSpPr/>
          <p:nvPr/>
        </p:nvSpPr>
        <p:spPr>
          <a:xfrm>
            <a:off x="21412204" y="4244976"/>
            <a:ext cx="898527" cy="723901"/>
          </a:xfrm>
          <a:custGeom>
            <a:avLst/>
            <a:gdLst/>
            <a:ahLst/>
            <a:cxnLst>
              <a:cxn ang="0">
                <a:pos x="wd2" y="hd2"/>
              </a:cxn>
              <a:cxn ang="5400000">
                <a:pos x="wd2" y="hd2"/>
              </a:cxn>
              <a:cxn ang="10800000">
                <a:pos x="wd2" y="hd2"/>
              </a:cxn>
              <a:cxn ang="16200000">
                <a:pos x="wd2" y="hd2"/>
              </a:cxn>
            </a:cxnLst>
            <a:rect l="0" t="0" r="r" b="b"/>
            <a:pathLst>
              <a:path w="21600" h="21600" extrusionOk="0">
                <a:moveTo>
                  <a:pt x="21600" y="19350"/>
                </a:moveTo>
                <a:cubicBezTo>
                  <a:pt x="21600" y="20700"/>
                  <a:pt x="20700" y="21600"/>
                  <a:pt x="19800" y="21600"/>
                </a:cubicBezTo>
                <a:cubicBezTo>
                  <a:pt x="1800" y="21600"/>
                  <a:pt x="1800" y="21600"/>
                  <a:pt x="1800" y="21600"/>
                </a:cubicBezTo>
                <a:cubicBezTo>
                  <a:pt x="720" y="21600"/>
                  <a:pt x="0" y="20700"/>
                  <a:pt x="0" y="19350"/>
                </a:cubicBezTo>
                <a:cubicBezTo>
                  <a:pt x="0" y="2250"/>
                  <a:pt x="0" y="2250"/>
                  <a:pt x="0" y="2250"/>
                </a:cubicBezTo>
                <a:cubicBezTo>
                  <a:pt x="0" y="1125"/>
                  <a:pt x="720" y="0"/>
                  <a:pt x="1800" y="0"/>
                </a:cubicBezTo>
                <a:cubicBezTo>
                  <a:pt x="19800" y="0"/>
                  <a:pt x="19800" y="0"/>
                  <a:pt x="19800" y="0"/>
                </a:cubicBezTo>
                <a:cubicBezTo>
                  <a:pt x="20700" y="0"/>
                  <a:pt x="21600" y="1125"/>
                  <a:pt x="21600" y="2250"/>
                </a:cubicBezTo>
                <a:lnTo>
                  <a:pt x="21600" y="19350"/>
                </a:lnTo>
                <a:close/>
                <a:moveTo>
                  <a:pt x="1800" y="1800"/>
                </a:moveTo>
                <a:cubicBezTo>
                  <a:pt x="1620" y="1800"/>
                  <a:pt x="1440" y="2025"/>
                  <a:pt x="1440" y="2250"/>
                </a:cubicBezTo>
                <a:cubicBezTo>
                  <a:pt x="1440" y="19350"/>
                  <a:pt x="1440" y="19350"/>
                  <a:pt x="1440" y="19350"/>
                </a:cubicBezTo>
                <a:cubicBezTo>
                  <a:pt x="1440" y="19575"/>
                  <a:pt x="1620" y="19800"/>
                  <a:pt x="1800" y="19800"/>
                </a:cubicBezTo>
                <a:cubicBezTo>
                  <a:pt x="19800" y="19800"/>
                  <a:pt x="19800" y="19800"/>
                  <a:pt x="19800" y="19800"/>
                </a:cubicBezTo>
                <a:cubicBezTo>
                  <a:pt x="19980" y="19800"/>
                  <a:pt x="20160" y="19575"/>
                  <a:pt x="20160" y="19350"/>
                </a:cubicBezTo>
                <a:cubicBezTo>
                  <a:pt x="20160" y="2250"/>
                  <a:pt x="20160" y="2250"/>
                  <a:pt x="20160" y="2250"/>
                </a:cubicBezTo>
                <a:cubicBezTo>
                  <a:pt x="20160" y="2025"/>
                  <a:pt x="19980" y="1800"/>
                  <a:pt x="19800" y="1800"/>
                </a:cubicBezTo>
                <a:lnTo>
                  <a:pt x="1800" y="1800"/>
                </a:lnTo>
                <a:close/>
                <a:moveTo>
                  <a:pt x="5040" y="9000"/>
                </a:moveTo>
                <a:cubicBezTo>
                  <a:pt x="3780" y="9000"/>
                  <a:pt x="2880" y="7875"/>
                  <a:pt x="2880" y="6300"/>
                </a:cubicBezTo>
                <a:cubicBezTo>
                  <a:pt x="2880" y="4950"/>
                  <a:pt x="3780" y="3600"/>
                  <a:pt x="5040" y="3600"/>
                </a:cubicBezTo>
                <a:cubicBezTo>
                  <a:pt x="6120" y="3600"/>
                  <a:pt x="7200" y="4950"/>
                  <a:pt x="7200" y="6300"/>
                </a:cubicBezTo>
                <a:cubicBezTo>
                  <a:pt x="7200" y="7875"/>
                  <a:pt x="6120" y="9000"/>
                  <a:pt x="5040" y="9000"/>
                </a:cubicBezTo>
                <a:close/>
                <a:moveTo>
                  <a:pt x="18720" y="18000"/>
                </a:moveTo>
                <a:cubicBezTo>
                  <a:pt x="2880" y="18000"/>
                  <a:pt x="2880" y="18000"/>
                  <a:pt x="2880" y="18000"/>
                </a:cubicBezTo>
                <a:cubicBezTo>
                  <a:pt x="2880" y="15300"/>
                  <a:pt x="2880" y="15300"/>
                  <a:pt x="2880" y="15300"/>
                </a:cubicBezTo>
                <a:cubicBezTo>
                  <a:pt x="6480" y="10800"/>
                  <a:pt x="6480" y="10800"/>
                  <a:pt x="6480" y="10800"/>
                </a:cubicBezTo>
                <a:cubicBezTo>
                  <a:pt x="8280" y="13050"/>
                  <a:pt x="8280" y="13050"/>
                  <a:pt x="8280" y="13050"/>
                </a:cubicBezTo>
                <a:cubicBezTo>
                  <a:pt x="14040" y="5850"/>
                  <a:pt x="14040" y="5850"/>
                  <a:pt x="14040" y="5850"/>
                </a:cubicBezTo>
                <a:cubicBezTo>
                  <a:pt x="18720" y="11700"/>
                  <a:pt x="18720" y="11700"/>
                  <a:pt x="18720" y="11700"/>
                </a:cubicBezTo>
                <a:lnTo>
                  <a:pt x="18720" y="180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3" name="Freeform 101"/>
          <p:cNvSpPr/>
          <p:nvPr/>
        </p:nvSpPr>
        <p:spPr>
          <a:xfrm>
            <a:off x="2139954" y="5749926"/>
            <a:ext cx="704851" cy="714377"/>
          </a:xfrm>
          <a:custGeom>
            <a:avLst/>
            <a:gdLst/>
            <a:ahLst/>
            <a:cxnLst>
              <a:cxn ang="0">
                <a:pos x="wd2" y="hd2"/>
              </a:cxn>
              <a:cxn ang="5400000">
                <a:pos x="wd2" y="hd2"/>
              </a:cxn>
              <a:cxn ang="10800000">
                <a:pos x="wd2" y="hd2"/>
              </a:cxn>
              <a:cxn ang="16200000">
                <a:pos x="wd2" y="hd2"/>
              </a:cxn>
            </a:cxnLst>
            <a:rect l="0" t="0" r="r" b="b"/>
            <a:pathLst>
              <a:path w="21600" h="21600" extrusionOk="0">
                <a:moveTo>
                  <a:pt x="17923" y="9777"/>
                </a:moveTo>
                <a:cubicBezTo>
                  <a:pt x="5974" y="21600"/>
                  <a:pt x="5974" y="21600"/>
                  <a:pt x="5974" y="21600"/>
                </a:cubicBezTo>
                <a:cubicBezTo>
                  <a:pt x="0" y="21600"/>
                  <a:pt x="0" y="21600"/>
                  <a:pt x="0" y="21600"/>
                </a:cubicBezTo>
                <a:cubicBezTo>
                  <a:pt x="0" y="15688"/>
                  <a:pt x="0" y="15688"/>
                  <a:pt x="0" y="15688"/>
                </a:cubicBezTo>
                <a:cubicBezTo>
                  <a:pt x="11949" y="3865"/>
                  <a:pt x="11949" y="3865"/>
                  <a:pt x="11949" y="3865"/>
                </a:cubicBezTo>
                <a:lnTo>
                  <a:pt x="17923" y="9777"/>
                </a:lnTo>
                <a:close/>
                <a:moveTo>
                  <a:pt x="6434" y="18417"/>
                </a:moveTo>
                <a:cubicBezTo>
                  <a:pt x="2987" y="15234"/>
                  <a:pt x="2987" y="15234"/>
                  <a:pt x="2987" y="15234"/>
                </a:cubicBezTo>
                <a:cubicBezTo>
                  <a:pt x="1838" y="16371"/>
                  <a:pt x="1838" y="16371"/>
                  <a:pt x="1838" y="16371"/>
                </a:cubicBezTo>
                <a:cubicBezTo>
                  <a:pt x="1838" y="17962"/>
                  <a:pt x="1838" y="17962"/>
                  <a:pt x="1838" y="17962"/>
                </a:cubicBezTo>
                <a:cubicBezTo>
                  <a:pt x="3677" y="17962"/>
                  <a:pt x="3677" y="17962"/>
                  <a:pt x="3677" y="17962"/>
                </a:cubicBezTo>
                <a:cubicBezTo>
                  <a:pt x="3677" y="19781"/>
                  <a:pt x="3677" y="19781"/>
                  <a:pt x="3677" y="19781"/>
                </a:cubicBezTo>
                <a:cubicBezTo>
                  <a:pt x="5055" y="19781"/>
                  <a:pt x="5055" y="19781"/>
                  <a:pt x="5055" y="19781"/>
                </a:cubicBezTo>
                <a:lnTo>
                  <a:pt x="6434" y="18417"/>
                </a:lnTo>
                <a:close/>
                <a:moveTo>
                  <a:pt x="12409" y="6366"/>
                </a:moveTo>
                <a:cubicBezTo>
                  <a:pt x="12179" y="6366"/>
                  <a:pt x="12179" y="6366"/>
                  <a:pt x="12179" y="6366"/>
                </a:cubicBezTo>
                <a:cubicBezTo>
                  <a:pt x="4366" y="14097"/>
                  <a:pt x="4366" y="14097"/>
                  <a:pt x="4366" y="14097"/>
                </a:cubicBezTo>
                <a:cubicBezTo>
                  <a:pt x="4366" y="14097"/>
                  <a:pt x="4136" y="14324"/>
                  <a:pt x="4136" y="14324"/>
                </a:cubicBezTo>
                <a:cubicBezTo>
                  <a:pt x="4136" y="14552"/>
                  <a:pt x="4366" y="14552"/>
                  <a:pt x="4596" y="14552"/>
                </a:cubicBezTo>
                <a:cubicBezTo>
                  <a:pt x="4596" y="14552"/>
                  <a:pt x="4826" y="14552"/>
                  <a:pt x="4826" y="14552"/>
                </a:cubicBezTo>
                <a:cubicBezTo>
                  <a:pt x="12638" y="6821"/>
                  <a:pt x="12638" y="6821"/>
                  <a:pt x="12638" y="6821"/>
                </a:cubicBezTo>
                <a:cubicBezTo>
                  <a:pt x="12638" y="6821"/>
                  <a:pt x="12638" y="6594"/>
                  <a:pt x="12638" y="6594"/>
                </a:cubicBezTo>
                <a:cubicBezTo>
                  <a:pt x="12638" y="6366"/>
                  <a:pt x="12638" y="6366"/>
                  <a:pt x="12409" y="6366"/>
                </a:cubicBezTo>
                <a:close/>
                <a:moveTo>
                  <a:pt x="21140" y="6594"/>
                </a:moveTo>
                <a:cubicBezTo>
                  <a:pt x="18843" y="8867"/>
                  <a:pt x="18843" y="8867"/>
                  <a:pt x="18843" y="8867"/>
                </a:cubicBezTo>
                <a:cubicBezTo>
                  <a:pt x="12868" y="2956"/>
                  <a:pt x="12868" y="2956"/>
                  <a:pt x="12868" y="2956"/>
                </a:cubicBezTo>
                <a:cubicBezTo>
                  <a:pt x="15166" y="682"/>
                  <a:pt x="15166" y="682"/>
                  <a:pt x="15166" y="682"/>
                </a:cubicBezTo>
                <a:cubicBezTo>
                  <a:pt x="15626" y="227"/>
                  <a:pt x="16085" y="0"/>
                  <a:pt x="16545" y="0"/>
                </a:cubicBezTo>
                <a:cubicBezTo>
                  <a:pt x="17004" y="0"/>
                  <a:pt x="17464" y="227"/>
                  <a:pt x="17694" y="682"/>
                </a:cubicBezTo>
                <a:cubicBezTo>
                  <a:pt x="21140" y="3865"/>
                  <a:pt x="21140" y="3865"/>
                  <a:pt x="21140" y="3865"/>
                </a:cubicBezTo>
                <a:cubicBezTo>
                  <a:pt x="21600" y="4320"/>
                  <a:pt x="21600" y="4775"/>
                  <a:pt x="21600" y="5229"/>
                </a:cubicBezTo>
                <a:cubicBezTo>
                  <a:pt x="21600" y="5684"/>
                  <a:pt x="21600" y="6139"/>
                  <a:pt x="21140" y="659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4" name="Freeform 102"/>
          <p:cNvSpPr/>
          <p:nvPr/>
        </p:nvSpPr>
        <p:spPr>
          <a:xfrm>
            <a:off x="3549651" y="5740403"/>
            <a:ext cx="4826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588" y="9675"/>
                </a:moveTo>
                <a:cubicBezTo>
                  <a:pt x="13163" y="20700"/>
                  <a:pt x="13163" y="20700"/>
                  <a:pt x="13163" y="20700"/>
                </a:cubicBezTo>
                <a:cubicBezTo>
                  <a:pt x="12488" y="21150"/>
                  <a:pt x="11813" y="21600"/>
                  <a:pt x="10800" y="21600"/>
                </a:cubicBezTo>
                <a:cubicBezTo>
                  <a:pt x="9787" y="21600"/>
                  <a:pt x="8775" y="21150"/>
                  <a:pt x="8100" y="20700"/>
                </a:cubicBezTo>
                <a:cubicBezTo>
                  <a:pt x="675" y="9675"/>
                  <a:pt x="675" y="9675"/>
                  <a:pt x="675" y="9675"/>
                </a:cubicBezTo>
                <a:cubicBezTo>
                  <a:pt x="0" y="9000"/>
                  <a:pt x="0" y="8100"/>
                  <a:pt x="0" y="7200"/>
                </a:cubicBezTo>
                <a:cubicBezTo>
                  <a:pt x="0" y="3150"/>
                  <a:pt x="4725" y="0"/>
                  <a:pt x="10800" y="0"/>
                </a:cubicBezTo>
                <a:cubicBezTo>
                  <a:pt x="16538" y="0"/>
                  <a:pt x="21600" y="3150"/>
                  <a:pt x="21600" y="7200"/>
                </a:cubicBezTo>
                <a:cubicBezTo>
                  <a:pt x="21600" y="8100"/>
                  <a:pt x="21263" y="9000"/>
                  <a:pt x="20588" y="9675"/>
                </a:cubicBezTo>
                <a:close/>
                <a:moveTo>
                  <a:pt x="10800" y="3600"/>
                </a:moveTo>
                <a:cubicBezTo>
                  <a:pt x="7762" y="3600"/>
                  <a:pt x="5400" y="5175"/>
                  <a:pt x="5400" y="7200"/>
                </a:cubicBezTo>
                <a:cubicBezTo>
                  <a:pt x="5400" y="9225"/>
                  <a:pt x="7762" y="10800"/>
                  <a:pt x="10800" y="10800"/>
                </a:cubicBezTo>
                <a:cubicBezTo>
                  <a:pt x="13500" y="10800"/>
                  <a:pt x="16200" y="9225"/>
                  <a:pt x="16200" y="7200"/>
                </a:cubicBezTo>
                <a:cubicBezTo>
                  <a:pt x="16200" y="5175"/>
                  <a:pt x="13500" y="3600"/>
                  <a:pt x="10800" y="3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5" name="Freeform 103"/>
          <p:cNvSpPr/>
          <p:nvPr/>
        </p:nvSpPr>
        <p:spPr>
          <a:xfrm>
            <a:off x="4841878" y="5711828"/>
            <a:ext cx="479427" cy="6921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725" y="21600"/>
                  <a:pt x="0" y="18313"/>
                  <a:pt x="0" y="14087"/>
                </a:cubicBezTo>
                <a:cubicBezTo>
                  <a:pt x="0" y="12678"/>
                  <a:pt x="338" y="11270"/>
                  <a:pt x="1688" y="10096"/>
                </a:cubicBezTo>
                <a:cubicBezTo>
                  <a:pt x="2700" y="8922"/>
                  <a:pt x="7088" y="4930"/>
                  <a:pt x="8775" y="939"/>
                </a:cubicBezTo>
                <a:cubicBezTo>
                  <a:pt x="9113" y="235"/>
                  <a:pt x="10125" y="0"/>
                  <a:pt x="10800" y="0"/>
                </a:cubicBezTo>
                <a:cubicBezTo>
                  <a:pt x="11475" y="0"/>
                  <a:pt x="12150" y="235"/>
                  <a:pt x="12488" y="939"/>
                </a:cubicBezTo>
                <a:cubicBezTo>
                  <a:pt x="14175" y="4930"/>
                  <a:pt x="18562" y="8922"/>
                  <a:pt x="19575" y="10096"/>
                </a:cubicBezTo>
                <a:cubicBezTo>
                  <a:pt x="20925" y="11270"/>
                  <a:pt x="21600" y="12678"/>
                  <a:pt x="21600" y="14087"/>
                </a:cubicBezTo>
                <a:cubicBezTo>
                  <a:pt x="21600" y="18313"/>
                  <a:pt x="16538" y="21600"/>
                  <a:pt x="10800" y="21600"/>
                </a:cubicBezTo>
                <a:close/>
                <a:moveTo>
                  <a:pt x="10125" y="15026"/>
                </a:moveTo>
                <a:cubicBezTo>
                  <a:pt x="9787" y="14557"/>
                  <a:pt x="8775" y="13617"/>
                  <a:pt x="8438" y="12678"/>
                </a:cubicBezTo>
                <a:cubicBezTo>
                  <a:pt x="8438" y="12443"/>
                  <a:pt x="8100" y="12443"/>
                  <a:pt x="8100" y="12443"/>
                </a:cubicBezTo>
                <a:cubicBezTo>
                  <a:pt x="7763" y="12443"/>
                  <a:pt x="7425" y="12443"/>
                  <a:pt x="7425" y="12678"/>
                </a:cubicBezTo>
                <a:cubicBezTo>
                  <a:pt x="7088" y="13617"/>
                  <a:pt x="6075" y="14557"/>
                  <a:pt x="5738" y="15026"/>
                </a:cubicBezTo>
                <a:cubicBezTo>
                  <a:pt x="5400" y="15261"/>
                  <a:pt x="5400" y="15496"/>
                  <a:pt x="5400" y="15965"/>
                </a:cubicBezTo>
                <a:cubicBezTo>
                  <a:pt x="5400" y="16904"/>
                  <a:pt x="6413" y="17843"/>
                  <a:pt x="8100" y="17843"/>
                </a:cubicBezTo>
                <a:cubicBezTo>
                  <a:pt x="9450" y="17843"/>
                  <a:pt x="10800" y="16904"/>
                  <a:pt x="10800" y="15965"/>
                </a:cubicBezTo>
                <a:cubicBezTo>
                  <a:pt x="10800" y="15496"/>
                  <a:pt x="10463" y="15261"/>
                  <a:pt x="10125" y="1502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6" name="Freeform 104"/>
          <p:cNvSpPr/>
          <p:nvPr/>
        </p:nvSpPr>
        <p:spPr>
          <a:xfrm>
            <a:off x="5946776" y="5740401"/>
            <a:ext cx="837620" cy="663577"/>
          </a:xfrm>
          <a:custGeom>
            <a:avLst/>
            <a:gdLst/>
            <a:ahLst/>
            <a:cxnLst>
              <a:cxn ang="0">
                <a:pos x="wd2" y="hd2"/>
              </a:cxn>
              <a:cxn ang="5400000">
                <a:pos x="wd2" y="hd2"/>
              </a:cxn>
              <a:cxn ang="10800000">
                <a:pos x="wd2" y="hd2"/>
              </a:cxn>
              <a:cxn ang="16200000">
                <a:pos x="wd2" y="hd2"/>
              </a:cxn>
            </a:cxnLst>
            <a:rect l="0" t="0" r="r" b="b"/>
            <a:pathLst>
              <a:path w="21504" h="21600" extrusionOk="0">
                <a:moveTo>
                  <a:pt x="16971" y="17182"/>
                </a:moveTo>
                <a:cubicBezTo>
                  <a:pt x="16971" y="19636"/>
                  <a:pt x="15429" y="21600"/>
                  <a:pt x="13500" y="21600"/>
                </a:cubicBezTo>
                <a:cubicBezTo>
                  <a:pt x="3471" y="21600"/>
                  <a:pt x="3471" y="21600"/>
                  <a:pt x="3471" y="21600"/>
                </a:cubicBezTo>
                <a:cubicBezTo>
                  <a:pt x="1543" y="21600"/>
                  <a:pt x="0" y="19636"/>
                  <a:pt x="0" y="17182"/>
                </a:cubicBezTo>
                <a:cubicBezTo>
                  <a:pt x="0" y="4418"/>
                  <a:pt x="0" y="4418"/>
                  <a:pt x="0" y="4418"/>
                </a:cubicBezTo>
                <a:cubicBezTo>
                  <a:pt x="0" y="1964"/>
                  <a:pt x="1543" y="0"/>
                  <a:pt x="3471" y="0"/>
                </a:cubicBezTo>
                <a:cubicBezTo>
                  <a:pt x="13500" y="0"/>
                  <a:pt x="13500" y="0"/>
                  <a:pt x="13500" y="0"/>
                </a:cubicBezTo>
                <a:cubicBezTo>
                  <a:pt x="14079" y="0"/>
                  <a:pt x="14464" y="245"/>
                  <a:pt x="15043" y="491"/>
                </a:cubicBezTo>
                <a:cubicBezTo>
                  <a:pt x="15043" y="491"/>
                  <a:pt x="15236" y="491"/>
                  <a:pt x="15236" y="736"/>
                </a:cubicBezTo>
                <a:cubicBezTo>
                  <a:pt x="15236" y="982"/>
                  <a:pt x="15236" y="982"/>
                  <a:pt x="15043" y="1227"/>
                </a:cubicBezTo>
                <a:cubicBezTo>
                  <a:pt x="14464" y="1964"/>
                  <a:pt x="14464" y="1964"/>
                  <a:pt x="14464" y="1964"/>
                </a:cubicBezTo>
                <a:cubicBezTo>
                  <a:pt x="14464" y="2209"/>
                  <a:pt x="14271" y="2209"/>
                  <a:pt x="14079" y="1964"/>
                </a:cubicBezTo>
                <a:cubicBezTo>
                  <a:pt x="13886" y="1964"/>
                  <a:pt x="13693" y="1964"/>
                  <a:pt x="13500" y="1964"/>
                </a:cubicBezTo>
                <a:cubicBezTo>
                  <a:pt x="3471" y="1964"/>
                  <a:pt x="3471" y="1964"/>
                  <a:pt x="3471" y="1964"/>
                </a:cubicBezTo>
                <a:cubicBezTo>
                  <a:pt x="2507" y="1964"/>
                  <a:pt x="1543" y="3191"/>
                  <a:pt x="1543" y="4418"/>
                </a:cubicBezTo>
                <a:cubicBezTo>
                  <a:pt x="1543" y="17182"/>
                  <a:pt x="1543" y="17182"/>
                  <a:pt x="1543" y="17182"/>
                </a:cubicBezTo>
                <a:cubicBezTo>
                  <a:pt x="1543" y="18655"/>
                  <a:pt x="2507" y="19636"/>
                  <a:pt x="3471" y="19636"/>
                </a:cubicBezTo>
                <a:cubicBezTo>
                  <a:pt x="13500" y="19636"/>
                  <a:pt x="13500" y="19636"/>
                  <a:pt x="13500" y="19636"/>
                </a:cubicBezTo>
                <a:cubicBezTo>
                  <a:pt x="14657" y="19636"/>
                  <a:pt x="15429" y="18655"/>
                  <a:pt x="15429" y="17182"/>
                </a:cubicBezTo>
                <a:cubicBezTo>
                  <a:pt x="15429" y="15218"/>
                  <a:pt x="15429" y="15218"/>
                  <a:pt x="15429" y="15218"/>
                </a:cubicBezTo>
                <a:cubicBezTo>
                  <a:pt x="15429" y="15218"/>
                  <a:pt x="15621" y="14973"/>
                  <a:pt x="15621" y="14973"/>
                </a:cubicBezTo>
                <a:cubicBezTo>
                  <a:pt x="16393" y="13991"/>
                  <a:pt x="16393" y="13991"/>
                  <a:pt x="16393" y="13991"/>
                </a:cubicBezTo>
                <a:cubicBezTo>
                  <a:pt x="16586" y="13745"/>
                  <a:pt x="16586" y="13745"/>
                  <a:pt x="16779" y="13745"/>
                </a:cubicBezTo>
                <a:cubicBezTo>
                  <a:pt x="16971" y="13991"/>
                  <a:pt x="16971" y="13991"/>
                  <a:pt x="16971" y="14236"/>
                </a:cubicBezTo>
                <a:lnTo>
                  <a:pt x="16971" y="17182"/>
                </a:lnTo>
                <a:close/>
                <a:moveTo>
                  <a:pt x="19286" y="7364"/>
                </a:moveTo>
                <a:cubicBezTo>
                  <a:pt x="11186" y="17673"/>
                  <a:pt x="11186" y="17673"/>
                  <a:pt x="11186" y="17673"/>
                </a:cubicBezTo>
                <a:cubicBezTo>
                  <a:pt x="7714" y="17673"/>
                  <a:pt x="7714" y="17673"/>
                  <a:pt x="7714" y="17673"/>
                </a:cubicBezTo>
                <a:cubicBezTo>
                  <a:pt x="7714" y="13255"/>
                  <a:pt x="7714" y="13255"/>
                  <a:pt x="7714" y="13255"/>
                </a:cubicBezTo>
                <a:cubicBezTo>
                  <a:pt x="15814" y="2945"/>
                  <a:pt x="15814" y="2945"/>
                  <a:pt x="15814" y="2945"/>
                </a:cubicBezTo>
                <a:lnTo>
                  <a:pt x="19286" y="7364"/>
                </a:lnTo>
                <a:close/>
                <a:moveTo>
                  <a:pt x="12150" y="14482"/>
                </a:moveTo>
                <a:cubicBezTo>
                  <a:pt x="10414" y="12027"/>
                  <a:pt x="10414" y="12027"/>
                  <a:pt x="10414" y="12027"/>
                </a:cubicBezTo>
                <a:cubicBezTo>
                  <a:pt x="8871" y="13991"/>
                  <a:pt x="8871" y="13991"/>
                  <a:pt x="8871" y="13991"/>
                </a:cubicBezTo>
                <a:cubicBezTo>
                  <a:pt x="8871" y="14727"/>
                  <a:pt x="8871" y="14727"/>
                  <a:pt x="8871" y="14727"/>
                </a:cubicBezTo>
                <a:cubicBezTo>
                  <a:pt x="10029" y="14727"/>
                  <a:pt x="10029" y="14727"/>
                  <a:pt x="10029" y="14727"/>
                </a:cubicBezTo>
                <a:cubicBezTo>
                  <a:pt x="10029" y="16200"/>
                  <a:pt x="10029" y="16200"/>
                  <a:pt x="10029" y="16200"/>
                </a:cubicBezTo>
                <a:cubicBezTo>
                  <a:pt x="10800" y="16200"/>
                  <a:pt x="10800" y="16200"/>
                  <a:pt x="10800" y="16200"/>
                </a:cubicBezTo>
                <a:lnTo>
                  <a:pt x="12150" y="14482"/>
                </a:lnTo>
                <a:close/>
                <a:moveTo>
                  <a:pt x="15621" y="5155"/>
                </a:moveTo>
                <a:cubicBezTo>
                  <a:pt x="11379" y="10555"/>
                  <a:pt x="11379" y="10555"/>
                  <a:pt x="11379" y="10555"/>
                </a:cubicBezTo>
                <a:cubicBezTo>
                  <a:pt x="11379" y="10800"/>
                  <a:pt x="11379" y="11045"/>
                  <a:pt x="11379" y="11045"/>
                </a:cubicBezTo>
                <a:cubicBezTo>
                  <a:pt x="11571" y="11291"/>
                  <a:pt x="11764" y="11291"/>
                  <a:pt x="11764" y="11045"/>
                </a:cubicBezTo>
                <a:cubicBezTo>
                  <a:pt x="16007" y="5645"/>
                  <a:pt x="16007" y="5645"/>
                  <a:pt x="16007" y="5645"/>
                </a:cubicBezTo>
                <a:cubicBezTo>
                  <a:pt x="16200" y="5645"/>
                  <a:pt x="16200" y="5400"/>
                  <a:pt x="16007" y="5155"/>
                </a:cubicBezTo>
                <a:cubicBezTo>
                  <a:pt x="16007" y="5155"/>
                  <a:pt x="15814" y="5155"/>
                  <a:pt x="15621" y="5155"/>
                </a:cubicBezTo>
                <a:close/>
                <a:moveTo>
                  <a:pt x="20057" y="6382"/>
                </a:moveTo>
                <a:cubicBezTo>
                  <a:pt x="16586" y="1964"/>
                  <a:pt x="16586" y="1964"/>
                  <a:pt x="16586" y="1964"/>
                </a:cubicBezTo>
                <a:cubicBezTo>
                  <a:pt x="17743" y="491"/>
                  <a:pt x="17743" y="491"/>
                  <a:pt x="17743" y="491"/>
                </a:cubicBezTo>
                <a:cubicBezTo>
                  <a:pt x="18129" y="0"/>
                  <a:pt x="18900" y="0"/>
                  <a:pt x="19479" y="491"/>
                </a:cubicBezTo>
                <a:cubicBezTo>
                  <a:pt x="21214" y="2945"/>
                  <a:pt x="21214" y="2945"/>
                  <a:pt x="21214" y="2945"/>
                </a:cubicBezTo>
                <a:cubicBezTo>
                  <a:pt x="21600" y="3436"/>
                  <a:pt x="21600" y="4418"/>
                  <a:pt x="21214" y="4909"/>
                </a:cubicBezTo>
                <a:lnTo>
                  <a:pt x="20057" y="6382"/>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7" name="Freeform 105"/>
          <p:cNvSpPr/>
          <p:nvPr/>
        </p:nvSpPr>
        <p:spPr>
          <a:xfrm>
            <a:off x="7273928" y="5680076"/>
            <a:ext cx="777296" cy="723901"/>
          </a:xfrm>
          <a:custGeom>
            <a:avLst/>
            <a:gdLst/>
            <a:ahLst/>
            <a:cxnLst>
              <a:cxn ang="0">
                <a:pos x="wd2" y="hd2"/>
              </a:cxn>
              <a:cxn ang="5400000">
                <a:pos x="wd2" y="hd2"/>
              </a:cxn>
              <a:cxn ang="10800000">
                <a:pos x="wd2" y="hd2"/>
              </a:cxn>
              <a:cxn ang="16200000">
                <a:pos x="wd2" y="hd2"/>
              </a:cxn>
            </a:cxnLst>
            <a:rect l="0" t="0" r="r" b="b"/>
            <a:pathLst>
              <a:path w="21496" h="21600" extrusionOk="0">
                <a:moveTo>
                  <a:pt x="18277" y="17550"/>
                </a:moveTo>
                <a:cubicBezTo>
                  <a:pt x="18277" y="19800"/>
                  <a:pt x="16615" y="21600"/>
                  <a:pt x="14538" y="21600"/>
                </a:cubicBezTo>
                <a:cubicBezTo>
                  <a:pt x="3738" y="21600"/>
                  <a:pt x="3738" y="21600"/>
                  <a:pt x="3738" y="21600"/>
                </a:cubicBezTo>
                <a:cubicBezTo>
                  <a:pt x="1662" y="21600"/>
                  <a:pt x="0" y="19800"/>
                  <a:pt x="0" y="17550"/>
                </a:cubicBezTo>
                <a:cubicBezTo>
                  <a:pt x="0" y="5850"/>
                  <a:pt x="0" y="5850"/>
                  <a:pt x="0" y="5850"/>
                </a:cubicBezTo>
                <a:cubicBezTo>
                  <a:pt x="0" y="3600"/>
                  <a:pt x="1662" y="1800"/>
                  <a:pt x="3738" y="1800"/>
                </a:cubicBezTo>
                <a:cubicBezTo>
                  <a:pt x="7062" y="1800"/>
                  <a:pt x="7062" y="1800"/>
                  <a:pt x="7062" y="1800"/>
                </a:cubicBezTo>
                <a:cubicBezTo>
                  <a:pt x="7269" y="1800"/>
                  <a:pt x="7477" y="2025"/>
                  <a:pt x="7477" y="2250"/>
                </a:cubicBezTo>
                <a:cubicBezTo>
                  <a:pt x="7477" y="2475"/>
                  <a:pt x="7269" y="2700"/>
                  <a:pt x="7062" y="2700"/>
                </a:cubicBezTo>
                <a:cubicBezTo>
                  <a:pt x="6438" y="2925"/>
                  <a:pt x="5815" y="3150"/>
                  <a:pt x="5400" y="3600"/>
                </a:cubicBezTo>
                <a:cubicBezTo>
                  <a:pt x="5192" y="3600"/>
                  <a:pt x="5192" y="3600"/>
                  <a:pt x="5192" y="3600"/>
                </a:cubicBezTo>
                <a:cubicBezTo>
                  <a:pt x="3738" y="3600"/>
                  <a:pt x="3738" y="3600"/>
                  <a:pt x="3738" y="3600"/>
                </a:cubicBezTo>
                <a:cubicBezTo>
                  <a:pt x="2492" y="3600"/>
                  <a:pt x="1662" y="4725"/>
                  <a:pt x="1662" y="5850"/>
                </a:cubicBezTo>
                <a:cubicBezTo>
                  <a:pt x="1662" y="17550"/>
                  <a:pt x="1662" y="17550"/>
                  <a:pt x="1662" y="17550"/>
                </a:cubicBezTo>
                <a:cubicBezTo>
                  <a:pt x="1662" y="18900"/>
                  <a:pt x="2492" y="19800"/>
                  <a:pt x="3738" y="19800"/>
                </a:cubicBezTo>
                <a:cubicBezTo>
                  <a:pt x="14538" y="19800"/>
                  <a:pt x="14538" y="19800"/>
                  <a:pt x="14538" y="19800"/>
                </a:cubicBezTo>
                <a:cubicBezTo>
                  <a:pt x="15577" y="19800"/>
                  <a:pt x="16615" y="18900"/>
                  <a:pt x="16615" y="17550"/>
                </a:cubicBezTo>
                <a:cubicBezTo>
                  <a:pt x="16615" y="14625"/>
                  <a:pt x="16615" y="14625"/>
                  <a:pt x="16615" y="14625"/>
                </a:cubicBezTo>
                <a:cubicBezTo>
                  <a:pt x="16615" y="14400"/>
                  <a:pt x="16615" y="14175"/>
                  <a:pt x="16823" y="14175"/>
                </a:cubicBezTo>
                <a:cubicBezTo>
                  <a:pt x="17031" y="13950"/>
                  <a:pt x="17238" y="13950"/>
                  <a:pt x="17446" y="13725"/>
                </a:cubicBezTo>
                <a:cubicBezTo>
                  <a:pt x="17654" y="13500"/>
                  <a:pt x="17862" y="13500"/>
                  <a:pt x="17862" y="13500"/>
                </a:cubicBezTo>
                <a:cubicBezTo>
                  <a:pt x="18069" y="13500"/>
                  <a:pt x="18277" y="13725"/>
                  <a:pt x="18277" y="13950"/>
                </a:cubicBezTo>
                <a:lnTo>
                  <a:pt x="18277" y="17550"/>
                </a:lnTo>
                <a:close/>
                <a:moveTo>
                  <a:pt x="16408" y="12375"/>
                </a:moveTo>
                <a:cubicBezTo>
                  <a:pt x="16200" y="12600"/>
                  <a:pt x="15992" y="12600"/>
                  <a:pt x="15785" y="12600"/>
                </a:cubicBezTo>
                <a:cubicBezTo>
                  <a:pt x="15577" y="12600"/>
                  <a:pt x="15577" y="12600"/>
                  <a:pt x="15369" y="12600"/>
                </a:cubicBezTo>
                <a:cubicBezTo>
                  <a:pt x="15162" y="12375"/>
                  <a:pt x="14954" y="12150"/>
                  <a:pt x="14954" y="11700"/>
                </a:cubicBezTo>
                <a:cubicBezTo>
                  <a:pt x="14954" y="9000"/>
                  <a:pt x="14954" y="9000"/>
                  <a:pt x="14954" y="9000"/>
                </a:cubicBezTo>
                <a:cubicBezTo>
                  <a:pt x="12877" y="9000"/>
                  <a:pt x="12877" y="9000"/>
                  <a:pt x="12877" y="9000"/>
                </a:cubicBezTo>
                <a:cubicBezTo>
                  <a:pt x="9969" y="9000"/>
                  <a:pt x="8100" y="9675"/>
                  <a:pt x="7062" y="10800"/>
                </a:cubicBezTo>
                <a:cubicBezTo>
                  <a:pt x="6023" y="12150"/>
                  <a:pt x="5815" y="14175"/>
                  <a:pt x="6231" y="17550"/>
                </a:cubicBezTo>
                <a:cubicBezTo>
                  <a:pt x="6231" y="17775"/>
                  <a:pt x="6023" y="18000"/>
                  <a:pt x="6023" y="18000"/>
                </a:cubicBezTo>
                <a:cubicBezTo>
                  <a:pt x="5815" y="18000"/>
                  <a:pt x="5815" y="18000"/>
                  <a:pt x="5815" y="18000"/>
                </a:cubicBezTo>
                <a:cubicBezTo>
                  <a:pt x="5608" y="18000"/>
                  <a:pt x="5608" y="18000"/>
                  <a:pt x="5400" y="17775"/>
                </a:cubicBezTo>
                <a:cubicBezTo>
                  <a:pt x="5400" y="17775"/>
                  <a:pt x="3323" y="14625"/>
                  <a:pt x="3323" y="11700"/>
                </a:cubicBezTo>
                <a:cubicBezTo>
                  <a:pt x="3323" y="7875"/>
                  <a:pt x="4362" y="3600"/>
                  <a:pt x="12877" y="3600"/>
                </a:cubicBezTo>
                <a:cubicBezTo>
                  <a:pt x="14954" y="3600"/>
                  <a:pt x="14954" y="3600"/>
                  <a:pt x="14954" y="3600"/>
                </a:cubicBezTo>
                <a:cubicBezTo>
                  <a:pt x="14954" y="900"/>
                  <a:pt x="14954" y="900"/>
                  <a:pt x="14954" y="900"/>
                </a:cubicBezTo>
                <a:cubicBezTo>
                  <a:pt x="14954" y="450"/>
                  <a:pt x="15162" y="225"/>
                  <a:pt x="15369" y="0"/>
                </a:cubicBezTo>
                <a:cubicBezTo>
                  <a:pt x="15577" y="0"/>
                  <a:pt x="15577" y="0"/>
                  <a:pt x="15785" y="0"/>
                </a:cubicBezTo>
                <a:cubicBezTo>
                  <a:pt x="15992" y="0"/>
                  <a:pt x="16200" y="225"/>
                  <a:pt x="16408" y="225"/>
                </a:cubicBezTo>
                <a:cubicBezTo>
                  <a:pt x="21185" y="5625"/>
                  <a:pt x="21185" y="5625"/>
                  <a:pt x="21185" y="5625"/>
                </a:cubicBezTo>
                <a:cubicBezTo>
                  <a:pt x="21600" y="6075"/>
                  <a:pt x="21600" y="6525"/>
                  <a:pt x="21185" y="6975"/>
                </a:cubicBezTo>
                <a:lnTo>
                  <a:pt x="16408" y="12375"/>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8" name="Freeform 106"/>
          <p:cNvSpPr/>
          <p:nvPr/>
        </p:nvSpPr>
        <p:spPr>
          <a:xfrm>
            <a:off x="8566153" y="5740401"/>
            <a:ext cx="777296" cy="663577"/>
          </a:xfrm>
          <a:custGeom>
            <a:avLst/>
            <a:gdLst/>
            <a:ahLst/>
            <a:cxnLst>
              <a:cxn ang="0">
                <a:pos x="wd2" y="hd2"/>
              </a:cxn>
              <a:cxn ang="5400000">
                <a:pos x="wd2" y="hd2"/>
              </a:cxn>
              <a:cxn ang="10800000">
                <a:pos x="wd2" y="hd2"/>
              </a:cxn>
              <a:cxn ang="16200000">
                <a:pos x="wd2" y="hd2"/>
              </a:cxn>
            </a:cxnLst>
            <a:rect l="0" t="0" r="r" b="b"/>
            <a:pathLst>
              <a:path w="21496" h="21600" extrusionOk="0">
                <a:moveTo>
                  <a:pt x="18277" y="17182"/>
                </a:moveTo>
                <a:cubicBezTo>
                  <a:pt x="18277" y="19636"/>
                  <a:pt x="16408" y="21600"/>
                  <a:pt x="14538" y="21600"/>
                </a:cubicBezTo>
                <a:cubicBezTo>
                  <a:pt x="3738" y="21600"/>
                  <a:pt x="3738" y="21600"/>
                  <a:pt x="3738" y="21600"/>
                </a:cubicBezTo>
                <a:cubicBezTo>
                  <a:pt x="1662" y="21600"/>
                  <a:pt x="0" y="19636"/>
                  <a:pt x="0" y="17182"/>
                </a:cubicBezTo>
                <a:cubicBezTo>
                  <a:pt x="0" y="4418"/>
                  <a:pt x="0" y="4418"/>
                  <a:pt x="0" y="4418"/>
                </a:cubicBezTo>
                <a:cubicBezTo>
                  <a:pt x="0" y="1964"/>
                  <a:pt x="1662" y="0"/>
                  <a:pt x="3738" y="0"/>
                </a:cubicBezTo>
                <a:cubicBezTo>
                  <a:pt x="14538" y="0"/>
                  <a:pt x="14538" y="0"/>
                  <a:pt x="14538" y="0"/>
                </a:cubicBezTo>
                <a:cubicBezTo>
                  <a:pt x="14954" y="0"/>
                  <a:pt x="15577" y="245"/>
                  <a:pt x="15992" y="491"/>
                </a:cubicBezTo>
                <a:cubicBezTo>
                  <a:pt x="15992" y="491"/>
                  <a:pt x="16200" y="491"/>
                  <a:pt x="16200" y="736"/>
                </a:cubicBezTo>
                <a:cubicBezTo>
                  <a:pt x="16200" y="982"/>
                  <a:pt x="16200" y="982"/>
                  <a:pt x="15992" y="1227"/>
                </a:cubicBezTo>
                <a:cubicBezTo>
                  <a:pt x="15369" y="1964"/>
                  <a:pt x="15369" y="1964"/>
                  <a:pt x="15369" y="1964"/>
                </a:cubicBezTo>
                <a:cubicBezTo>
                  <a:pt x="15369" y="1964"/>
                  <a:pt x="15162" y="2209"/>
                  <a:pt x="15162" y="2209"/>
                </a:cubicBezTo>
                <a:cubicBezTo>
                  <a:pt x="15162" y="2209"/>
                  <a:pt x="15162" y="2209"/>
                  <a:pt x="14954" y="1964"/>
                </a:cubicBezTo>
                <a:cubicBezTo>
                  <a:pt x="14746" y="1964"/>
                  <a:pt x="14538" y="1964"/>
                  <a:pt x="14538" y="1964"/>
                </a:cubicBezTo>
                <a:cubicBezTo>
                  <a:pt x="3738" y="1964"/>
                  <a:pt x="3738" y="1964"/>
                  <a:pt x="3738" y="1964"/>
                </a:cubicBezTo>
                <a:cubicBezTo>
                  <a:pt x="2492" y="1964"/>
                  <a:pt x="1662" y="3191"/>
                  <a:pt x="1662" y="4418"/>
                </a:cubicBezTo>
                <a:cubicBezTo>
                  <a:pt x="1662" y="17182"/>
                  <a:pt x="1662" y="17182"/>
                  <a:pt x="1662" y="17182"/>
                </a:cubicBezTo>
                <a:cubicBezTo>
                  <a:pt x="1662" y="18655"/>
                  <a:pt x="2492" y="19636"/>
                  <a:pt x="3738" y="19636"/>
                </a:cubicBezTo>
                <a:cubicBezTo>
                  <a:pt x="14538" y="19636"/>
                  <a:pt x="14538" y="19636"/>
                  <a:pt x="14538" y="19636"/>
                </a:cubicBezTo>
                <a:cubicBezTo>
                  <a:pt x="15577" y="19636"/>
                  <a:pt x="16615" y="18655"/>
                  <a:pt x="16615" y="17182"/>
                </a:cubicBezTo>
                <a:cubicBezTo>
                  <a:pt x="16615" y="13255"/>
                  <a:pt x="16615" y="13255"/>
                  <a:pt x="16615" y="13255"/>
                </a:cubicBezTo>
                <a:cubicBezTo>
                  <a:pt x="16615" y="13255"/>
                  <a:pt x="16615" y="13009"/>
                  <a:pt x="16615" y="13009"/>
                </a:cubicBezTo>
                <a:cubicBezTo>
                  <a:pt x="17446" y="12027"/>
                  <a:pt x="17446" y="12027"/>
                  <a:pt x="17446" y="12027"/>
                </a:cubicBezTo>
                <a:cubicBezTo>
                  <a:pt x="17654" y="11782"/>
                  <a:pt x="17654" y="11782"/>
                  <a:pt x="17862" y="11782"/>
                </a:cubicBezTo>
                <a:cubicBezTo>
                  <a:pt x="17862" y="11782"/>
                  <a:pt x="17862" y="11782"/>
                  <a:pt x="17862" y="11782"/>
                </a:cubicBezTo>
                <a:cubicBezTo>
                  <a:pt x="18069" y="12027"/>
                  <a:pt x="18277" y="12027"/>
                  <a:pt x="18277" y="12273"/>
                </a:cubicBezTo>
                <a:lnTo>
                  <a:pt x="18277" y="17182"/>
                </a:lnTo>
                <a:close/>
                <a:moveTo>
                  <a:pt x="10592" y="17182"/>
                </a:moveTo>
                <a:cubicBezTo>
                  <a:pt x="10177" y="17673"/>
                  <a:pt x="9554" y="17673"/>
                  <a:pt x="9138" y="17182"/>
                </a:cubicBezTo>
                <a:cubicBezTo>
                  <a:pt x="3531" y="10800"/>
                  <a:pt x="3531" y="10800"/>
                  <a:pt x="3531" y="10800"/>
                </a:cubicBezTo>
                <a:cubicBezTo>
                  <a:pt x="3115" y="10309"/>
                  <a:pt x="3115" y="9573"/>
                  <a:pt x="3531" y="9082"/>
                </a:cubicBezTo>
                <a:cubicBezTo>
                  <a:pt x="4985" y="7364"/>
                  <a:pt x="4985" y="7364"/>
                  <a:pt x="4985" y="7364"/>
                </a:cubicBezTo>
                <a:cubicBezTo>
                  <a:pt x="5400" y="6873"/>
                  <a:pt x="6023" y="6873"/>
                  <a:pt x="6438" y="7364"/>
                </a:cubicBezTo>
                <a:cubicBezTo>
                  <a:pt x="9969" y="11291"/>
                  <a:pt x="9969" y="11291"/>
                  <a:pt x="9969" y="11291"/>
                </a:cubicBezTo>
                <a:cubicBezTo>
                  <a:pt x="18277" y="1473"/>
                  <a:pt x="18277" y="1473"/>
                  <a:pt x="18277" y="1473"/>
                </a:cubicBezTo>
                <a:cubicBezTo>
                  <a:pt x="18692" y="982"/>
                  <a:pt x="19315" y="982"/>
                  <a:pt x="19731" y="1473"/>
                </a:cubicBezTo>
                <a:cubicBezTo>
                  <a:pt x="21185" y="3191"/>
                  <a:pt x="21185" y="3191"/>
                  <a:pt x="21185" y="3191"/>
                </a:cubicBezTo>
                <a:cubicBezTo>
                  <a:pt x="21600" y="3682"/>
                  <a:pt x="21600" y="4418"/>
                  <a:pt x="21185" y="4909"/>
                </a:cubicBezTo>
                <a:lnTo>
                  <a:pt x="10592" y="17182"/>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69" name="Freeform 107"/>
          <p:cNvSpPr/>
          <p:nvPr/>
        </p:nvSpPr>
        <p:spPr>
          <a:xfrm>
            <a:off x="9820275" y="5680078"/>
            <a:ext cx="841377" cy="844551"/>
          </a:xfrm>
          <a:custGeom>
            <a:avLst/>
            <a:gdLst/>
            <a:ahLst/>
            <a:cxnLst>
              <a:cxn ang="0">
                <a:pos x="wd2" y="hd2"/>
              </a:cxn>
              <a:cxn ang="5400000">
                <a:pos x="wd2" y="hd2"/>
              </a:cxn>
              <a:cxn ang="10800000">
                <a:pos x="wd2" y="hd2"/>
              </a:cxn>
              <a:cxn ang="16200000">
                <a:pos x="wd2" y="hd2"/>
              </a:cxn>
            </a:cxnLst>
            <a:rect l="0" t="0" r="r" b="b"/>
            <a:pathLst>
              <a:path w="21600" h="21600" extrusionOk="0">
                <a:moveTo>
                  <a:pt x="21407" y="11379"/>
                </a:moveTo>
                <a:cubicBezTo>
                  <a:pt x="18321" y="14464"/>
                  <a:pt x="18321" y="14464"/>
                  <a:pt x="18321" y="14464"/>
                </a:cubicBezTo>
                <a:cubicBezTo>
                  <a:pt x="18129" y="14657"/>
                  <a:pt x="17936" y="14657"/>
                  <a:pt x="17743" y="14657"/>
                </a:cubicBezTo>
                <a:cubicBezTo>
                  <a:pt x="17357" y="14657"/>
                  <a:pt x="16971" y="14271"/>
                  <a:pt x="16971" y="13886"/>
                </a:cubicBezTo>
                <a:cubicBezTo>
                  <a:pt x="16971" y="12343"/>
                  <a:pt x="16971" y="12343"/>
                  <a:pt x="16971" y="12343"/>
                </a:cubicBezTo>
                <a:cubicBezTo>
                  <a:pt x="12343" y="12343"/>
                  <a:pt x="12343" y="12343"/>
                  <a:pt x="12343" y="12343"/>
                </a:cubicBezTo>
                <a:cubicBezTo>
                  <a:pt x="12343" y="16971"/>
                  <a:pt x="12343" y="16971"/>
                  <a:pt x="12343" y="16971"/>
                </a:cubicBezTo>
                <a:cubicBezTo>
                  <a:pt x="13886" y="16971"/>
                  <a:pt x="13886" y="16971"/>
                  <a:pt x="13886" y="16971"/>
                </a:cubicBezTo>
                <a:cubicBezTo>
                  <a:pt x="14271" y="16971"/>
                  <a:pt x="14657" y="17357"/>
                  <a:pt x="14657" y="17743"/>
                </a:cubicBezTo>
                <a:cubicBezTo>
                  <a:pt x="14657" y="17936"/>
                  <a:pt x="14657" y="18129"/>
                  <a:pt x="14464" y="18321"/>
                </a:cubicBezTo>
                <a:cubicBezTo>
                  <a:pt x="11379" y="21407"/>
                  <a:pt x="11379" y="21407"/>
                  <a:pt x="11379" y="21407"/>
                </a:cubicBezTo>
                <a:cubicBezTo>
                  <a:pt x="11186" y="21600"/>
                  <a:pt x="10993" y="21600"/>
                  <a:pt x="10800" y="21600"/>
                </a:cubicBezTo>
                <a:cubicBezTo>
                  <a:pt x="10607" y="21600"/>
                  <a:pt x="10414" y="21600"/>
                  <a:pt x="10221" y="21407"/>
                </a:cubicBezTo>
                <a:cubicBezTo>
                  <a:pt x="7136" y="18321"/>
                  <a:pt x="7136" y="18321"/>
                  <a:pt x="7136" y="18321"/>
                </a:cubicBezTo>
                <a:cubicBezTo>
                  <a:pt x="7136" y="18129"/>
                  <a:pt x="6943" y="17936"/>
                  <a:pt x="6943" y="17743"/>
                </a:cubicBezTo>
                <a:cubicBezTo>
                  <a:pt x="6943" y="17357"/>
                  <a:pt x="7329" y="16971"/>
                  <a:pt x="7714" y="16971"/>
                </a:cubicBezTo>
                <a:cubicBezTo>
                  <a:pt x="9257" y="16971"/>
                  <a:pt x="9257" y="16971"/>
                  <a:pt x="9257" y="16971"/>
                </a:cubicBezTo>
                <a:cubicBezTo>
                  <a:pt x="9257" y="12343"/>
                  <a:pt x="9257" y="12343"/>
                  <a:pt x="9257" y="12343"/>
                </a:cubicBezTo>
                <a:cubicBezTo>
                  <a:pt x="4629" y="12343"/>
                  <a:pt x="4629" y="12343"/>
                  <a:pt x="4629" y="12343"/>
                </a:cubicBezTo>
                <a:cubicBezTo>
                  <a:pt x="4629" y="13886"/>
                  <a:pt x="4629" y="13886"/>
                  <a:pt x="4629" y="13886"/>
                </a:cubicBezTo>
                <a:cubicBezTo>
                  <a:pt x="4629" y="14271"/>
                  <a:pt x="4243" y="14657"/>
                  <a:pt x="3857" y="14657"/>
                </a:cubicBezTo>
                <a:cubicBezTo>
                  <a:pt x="3664" y="14657"/>
                  <a:pt x="3471" y="14657"/>
                  <a:pt x="3279" y="14464"/>
                </a:cubicBezTo>
                <a:cubicBezTo>
                  <a:pt x="193" y="11379"/>
                  <a:pt x="193" y="11379"/>
                  <a:pt x="193" y="11379"/>
                </a:cubicBezTo>
                <a:cubicBezTo>
                  <a:pt x="193" y="11186"/>
                  <a:pt x="0" y="10993"/>
                  <a:pt x="0" y="10800"/>
                </a:cubicBezTo>
                <a:cubicBezTo>
                  <a:pt x="0" y="10607"/>
                  <a:pt x="193" y="10414"/>
                  <a:pt x="193" y="10221"/>
                </a:cubicBezTo>
                <a:cubicBezTo>
                  <a:pt x="3279" y="7136"/>
                  <a:pt x="3279" y="7136"/>
                  <a:pt x="3279" y="7136"/>
                </a:cubicBezTo>
                <a:cubicBezTo>
                  <a:pt x="3471" y="7136"/>
                  <a:pt x="3664" y="6943"/>
                  <a:pt x="3857" y="6943"/>
                </a:cubicBezTo>
                <a:cubicBezTo>
                  <a:pt x="4243" y="6943"/>
                  <a:pt x="4629" y="7329"/>
                  <a:pt x="4629" y="7714"/>
                </a:cubicBezTo>
                <a:cubicBezTo>
                  <a:pt x="4629" y="9257"/>
                  <a:pt x="4629" y="9257"/>
                  <a:pt x="4629" y="9257"/>
                </a:cubicBezTo>
                <a:cubicBezTo>
                  <a:pt x="9257" y="9257"/>
                  <a:pt x="9257" y="9257"/>
                  <a:pt x="9257" y="9257"/>
                </a:cubicBezTo>
                <a:cubicBezTo>
                  <a:pt x="9257" y="4629"/>
                  <a:pt x="9257" y="4629"/>
                  <a:pt x="9257" y="4629"/>
                </a:cubicBezTo>
                <a:cubicBezTo>
                  <a:pt x="7714" y="4629"/>
                  <a:pt x="7714" y="4629"/>
                  <a:pt x="7714" y="4629"/>
                </a:cubicBezTo>
                <a:cubicBezTo>
                  <a:pt x="7329" y="4629"/>
                  <a:pt x="6943" y="4243"/>
                  <a:pt x="6943" y="3857"/>
                </a:cubicBezTo>
                <a:cubicBezTo>
                  <a:pt x="6943" y="3664"/>
                  <a:pt x="7136" y="3471"/>
                  <a:pt x="7136" y="3279"/>
                </a:cubicBezTo>
                <a:cubicBezTo>
                  <a:pt x="10221" y="193"/>
                  <a:pt x="10221" y="193"/>
                  <a:pt x="10221" y="193"/>
                </a:cubicBezTo>
                <a:cubicBezTo>
                  <a:pt x="10414" y="193"/>
                  <a:pt x="10607" y="0"/>
                  <a:pt x="10800" y="0"/>
                </a:cubicBezTo>
                <a:cubicBezTo>
                  <a:pt x="10993" y="0"/>
                  <a:pt x="11186" y="193"/>
                  <a:pt x="11379" y="193"/>
                </a:cubicBezTo>
                <a:cubicBezTo>
                  <a:pt x="14464" y="3279"/>
                  <a:pt x="14464" y="3279"/>
                  <a:pt x="14464" y="3279"/>
                </a:cubicBezTo>
                <a:cubicBezTo>
                  <a:pt x="14657" y="3471"/>
                  <a:pt x="14657" y="3664"/>
                  <a:pt x="14657" y="3857"/>
                </a:cubicBezTo>
                <a:cubicBezTo>
                  <a:pt x="14657" y="4243"/>
                  <a:pt x="14271" y="4629"/>
                  <a:pt x="13886" y="4629"/>
                </a:cubicBezTo>
                <a:cubicBezTo>
                  <a:pt x="12343" y="4629"/>
                  <a:pt x="12343" y="4629"/>
                  <a:pt x="12343" y="4629"/>
                </a:cubicBezTo>
                <a:cubicBezTo>
                  <a:pt x="12343" y="9257"/>
                  <a:pt x="12343" y="9257"/>
                  <a:pt x="12343" y="9257"/>
                </a:cubicBezTo>
                <a:cubicBezTo>
                  <a:pt x="16971" y="9257"/>
                  <a:pt x="16971" y="9257"/>
                  <a:pt x="16971" y="9257"/>
                </a:cubicBezTo>
                <a:cubicBezTo>
                  <a:pt x="16971" y="7714"/>
                  <a:pt x="16971" y="7714"/>
                  <a:pt x="16971" y="7714"/>
                </a:cubicBezTo>
                <a:cubicBezTo>
                  <a:pt x="16971" y="7329"/>
                  <a:pt x="17357" y="6943"/>
                  <a:pt x="17743" y="6943"/>
                </a:cubicBezTo>
                <a:cubicBezTo>
                  <a:pt x="17936" y="6943"/>
                  <a:pt x="18129" y="7136"/>
                  <a:pt x="18321" y="7136"/>
                </a:cubicBezTo>
                <a:cubicBezTo>
                  <a:pt x="21407" y="10221"/>
                  <a:pt x="21407" y="10221"/>
                  <a:pt x="21407" y="10221"/>
                </a:cubicBezTo>
                <a:cubicBezTo>
                  <a:pt x="21600" y="10414"/>
                  <a:pt x="21600" y="10607"/>
                  <a:pt x="21600" y="10800"/>
                </a:cubicBezTo>
                <a:cubicBezTo>
                  <a:pt x="21600" y="10993"/>
                  <a:pt x="21600" y="11186"/>
                  <a:pt x="21407" y="1137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0" name="Freeform 108"/>
          <p:cNvSpPr/>
          <p:nvPr/>
        </p:nvSpPr>
        <p:spPr>
          <a:xfrm>
            <a:off x="11169653" y="5772153"/>
            <a:ext cx="720727" cy="631827"/>
          </a:xfrm>
          <a:custGeom>
            <a:avLst/>
            <a:gdLst/>
            <a:ahLst/>
            <a:cxnLst>
              <a:cxn ang="0">
                <a:pos x="wd2" y="hd2"/>
              </a:cxn>
              <a:cxn ang="5400000">
                <a:pos x="wd2" y="hd2"/>
              </a:cxn>
              <a:cxn ang="10800000">
                <a:pos x="wd2" y="hd2"/>
              </a:cxn>
              <a:cxn ang="16200000">
                <a:pos x="wd2" y="hd2"/>
              </a:cxn>
            </a:cxnLst>
            <a:rect l="0" t="0" r="r" b="b"/>
            <a:pathLst>
              <a:path w="21600" h="21600" extrusionOk="0">
                <a:moveTo>
                  <a:pt x="21600" y="12857"/>
                </a:moveTo>
                <a:cubicBezTo>
                  <a:pt x="21600" y="13114"/>
                  <a:pt x="21375" y="13371"/>
                  <a:pt x="21150" y="13371"/>
                </a:cubicBezTo>
                <a:cubicBezTo>
                  <a:pt x="19800" y="13371"/>
                  <a:pt x="19800" y="13371"/>
                  <a:pt x="19800" y="13371"/>
                </a:cubicBezTo>
                <a:cubicBezTo>
                  <a:pt x="19800" y="20057"/>
                  <a:pt x="19800" y="20057"/>
                  <a:pt x="19800" y="20057"/>
                </a:cubicBezTo>
                <a:cubicBezTo>
                  <a:pt x="19800" y="20829"/>
                  <a:pt x="19350" y="21600"/>
                  <a:pt x="18450" y="21600"/>
                </a:cubicBezTo>
                <a:cubicBezTo>
                  <a:pt x="3150" y="21600"/>
                  <a:pt x="3150" y="21600"/>
                  <a:pt x="3150" y="21600"/>
                </a:cubicBezTo>
                <a:cubicBezTo>
                  <a:pt x="2475" y="21600"/>
                  <a:pt x="1800" y="20829"/>
                  <a:pt x="1800" y="20057"/>
                </a:cubicBezTo>
                <a:cubicBezTo>
                  <a:pt x="1800" y="13371"/>
                  <a:pt x="1800" y="13371"/>
                  <a:pt x="1800" y="13371"/>
                </a:cubicBezTo>
                <a:cubicBezTo>
                  <a:pt x="450" y="13371"/>
                  <a:pt x="450" y="13371"/>
                  <a:pt x="450" y="13371"/>
                </a:cubicBezTo>
                <a:cubicBezTo>
                  <a:pt x="225" y="13371"/>
                  <a:pt x="0" y="13114"/>
                  <a:pt x="0" y="12857"/>
                </a:cubicBezTo>
                <a:cubicBezTo>
                  <a:pt x="0" y="7714"/>
                  <a:pt x="0" y="7714"/>
                  <a:pt x="0" y="7714"/>
                </a:cubicBezTo>
                <a:cubicBezTo>
                  <a:pt x="0" y="7457"/>
                  <a:pt x="225" y="7200"/>
                  <a:pt x="450" y="7200"/>
                </a:cubicBezTo>
                <a:cubicBezTo>
                  <a:pt x="6750" y="7200"/>
                  <a:pt x="6750" y="7200"/>
                  <a:pt x="6750" y="7200"/>
                </a:cubicBezTo>
                <a:cubicBezTo>
                  <a:pt x="4950" y="7200"/>
                  <a:pt x="3600" y="5657"/>
                  <a:pt x="3600" y="3600"/>
                </a:cubicBezTo>
                <a:cubicBezTo>
                  <a:pt x="3600" y="1543"/>
                  <a:pt x="4950" y="0"/>
                  <a:pt x="6750" y="0"/>
                </a:cubicBezTo>
                <a:cubicBezTo>
                  <a:pt x="7650" y="0"/>
                  <a:pt x="8550" y="514"/>
                  <a:pt x="9000" y="1286"/>
                </a:cubicBezTo>
                <a:cubicBezTo>
                  <a:pt x="10800" y="3857"/>
                  <a:pt x="10800" y="3857"/>
                  <a:pt x="10800" y="3857"/>
                </a:cubicBezTo>
                <a:cubicBezTo>
                  <a:pt x="12600" y="1286"/>
                  <a:pt x="12600" y="1286"/>
                  <a:pt x="12600" y="1286"/>
                </a:cubicBezTo>
                <a:cubicBezTo>
                  <a:pt x="13275" y="514"/>
                  <a:pt x="14175" y="0"/>
                  <a:pt x="15075" y="0"/>
                </a:cubicBezTo>
                <a:cubicBezTo>
                  <a:pt x="16875" y="0"/>
                  <a:pt x="18225" y="1543"/>
                  <a:pt x="18225" y="3600"/>
                </a:cubicBezTo>
                <a:cubicBezTo>
                  <a:pt x="18225" y="5657"/>
                  <a:pt x="16875" y="7200"/>
                  <a:pt x="15075" y="7200"/>
                </a:cubicBezTo>
                <a:cubicBezTo>
                  <a:pt x="21150" y="7200"/>
                  <a:pt x="21150" y="7200"/>
                  <a:pt x="21150" y="7200"/>
                </a:cubicBezTo>
                <a:cubicBezTo>
                  <a:pt x="21375" y="7200"/>
                  <a:pt x="21600" y="7457"/>
                  <a:pt x="21600" y="7714"/>
                </a:cubicBezTo>
                <a:lnTo>
                  <a:pt x="21600" y="12857"/>
                </a:lnTo>
                <a:close/>
                <a:moveTo>
                  <a:pt x="9450" y="5143"/>
                </a:moveTo>
                <a:cubicBezTo>
                  <a:pt x="7650" y="2571"/>
                  <a:pt x="7650" y="2571"/>
                  <a:pt x="7650" y="2571"/>
                </a:cubicBezTo>
                <a:cubicBezTo>
                  <a:pt x="7425" y="2314"/>
                  <a:pt x="7200" y="2057"/>
                  <a:pt x="6750" y="2057"/>
                </a:cubicBezTo>
                <a:cubicBezTo>
                  <a:pt x="6075" y="2057"/>
                  <a:pt x="5400" y="2829"/>
                  <a:pt x="5400" y="3600"/>
                </a:cubicBezTo>
                <a:cubicBezTo>
                  <a:pt x="5400" y="4371"/>
                  <a:pt x="6075" y="5143"/>
                  <a:pt x="6750" y="5143"/>
                </a:cubicBezTo>
                <a:lnTo>
                  <a:pt x="9450" y="5143"/>
                </a:lnTo>
                <a:close/>
                <a:moveTo>
                  <a:pt x="13050" y="17743"/>
                </a:moveTo>
                <a:cubicBezTo>
                  <a:pt x="13050" y="10286"/>
                  <a:pt x="13050" y="10286"/>
                  <a:pt x="13050" y="10286"/>
                </a:cubicBezTo>
                <a:cubicBezTo>
                  <a:pt x="13050" y="7200"/>
                  <a:pt x="13050" y="7200"/>
                  <a:pt x="13050" y="7200"/>
                </a:cubicBezTo>
                <a:cubicBezTo>
                  <a:pt x="8550" y="7200"/>
                  <a:pt x="8550" y="7200"/>
                  <a:pt x="8550" y="7200"/>
                </a:cubicBezTo>
                <a:cubicBezTo>
                  <a:pt x="8550" y="10286"/>
                  <a:pt x="8550" y="10286"/>
                  <a:pt x="8550" y="10286"/>
                </a:cubicBezTo>
                <a:cubicBezTo>
                  <a:pt x="8550" y="17743"/>
                  <a:pt x="8550" y="17743"/>
                  <a:pt x="8550" y="17743"/>
                </a:cubicBezTo>
                <a:cubicBezTo>
                  <a:pt x="8550" y="18771"/>
                  <a:pt x="8550" y="18771"/>
                  <a:pt x="8550" y="18771"/>
                </a:cubicBezTo>
                <a:cubicBezTo>
                  <a:pt x="8550" y="19286"/>
                  <a:pt x="9000" y="19543"/>
                  <a:pt x="9450" y="19543"/>
                </a:cubicBezTo>
                <a:cubicBezTo>
                  <a:pt x="12150" y="19543"/>
                  <a:pt x="12150" y="19543"/>
                  <a:pt x="12150" y="19543"/>
                </a:cubicBezTo>
                <a:cubicBezTo>
                  <a:pt x="12825" y="19543"/>
                  <a:pt x="13050" y="19286"/>
                  <a:pt x="13050" y="18771"/>
                </a:cubicBezTo>
                <a:lnTo>
                  <a:pt x="13050" y="17743"/>
                </a:lnTo>
                <a:close/>
                <a:moveTo>
                  <a:pt x="15075" y="2057"/>
                </a:moveTo>
                <a:cubicBezTo>
                  <a:pt x="14625" y="2057"/>
                  <a:pt x="14175" y="2314"/>
                  <a:pt x="14175" y="2571"/>
                </a:cubicBezTo>
                <a:cubicBezTo>
                  <a:pt x="12375" y="5143"/>
                  <a:pt x="12375" y="5143"/>
                  <a:pt x="12375" y="5143"/>
                </a:cubicBezTo>
                <a:cubicBezTo>
                  <a:pt x="15075" y="5143"/>
                  <a:pt x="15075" y="5143"/>
                  <a:pt x="15075" y="5143"/>
                </a:cubicBezTo>
                <a:cubicBezTo>
                  <a:pt x="15750" y="5143"/>
                  <a:pt x="16425" y="4371"/>
                  <a:pt x="16425" y="3600"/>
                </a:cubicBezTo>
                <a:cubicBezTo>
                  <a:pt x="16425" y="2829"/>
                  <a:pt x="15750" y="2057"/>
                  <a:pt x="15075" y="205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1" name="Freeform 109"/>
          <p:cNvSpPr/>
          <p:nvPr/>
        </p:nvSpPr>
        <p:spPr>
          <a:xfrm>
            <a:off x="12401552" y="5740401"/>
            <a:ext cx="841377" cy="663577"/>
          </a:xfrm>
          <a:custGeom>
            <a:avLst/>
            <a:gdLst/>
            <a:ahLst/>
            <a:cxnLst>
              <a:cxn ang="0">
                <a:pos x="wd2" y="hd2"/>
              </a:cxn>
              <a:cxn ang="5400000">
                <a:pos x="wd2" y="hd2"/>
              </a:cxn>
              <a:cxn ang="10800000">
                <a:pos x="wd2" y="hd2"/>
              </a:cxn>
              <a:cxn ang="16200000">
                <a:pos x="wd2" y="hd2"/>
              </a:cxn>
            </a:cxnLst>
            <a:rect l="0" t="0" r="r" b="b"/>
            <a:pathLst>
              <a:path w="21600" h="21600" extrusionOk="0">
                <a:moveTo>
                  <a:pt x="21407" y="8836"/>
                </a:moveTo>
                <a:cubicBezTo>
                  <a:pt x="20636" y="13500"/>
                  <a:pt x="18129" y="16691"/>
                  <a:pt x="14850" y="18655"/>
                </a:cubicBezTo>
                <a:cubicBezTo>
                  <a:pt x="13307" y="19882"/>
                  <a:pt x="11379" y="20373"/>
                  <a:pt x="9643" y="20373"/>
                </a:cubicBezTo>
                <a:cubicBezTo>
                  <a:pt x="8486" y="20373"/>
                  <a:pt x="7136" y="20127"/>
                  <a:pt x="6171" y="19636"/>
                </a:cubicBezTo>
                <a:cubicBezTo>
                  <a:pt x="5593" y="19391"/>
                  <a:pt x="4436" y="18409"/>
                  <a:pt x="3857" y="18409"/>
                </a:cubicBezTo>
                <a:cubicBezTo>
                  <a:pt x="3279" y="18409"/>
                  <a:pt x="2507" y="21600"/>
                  <a:pt x="1543" y="21600"/>
                </a:cubicBezTo>
                <a:cubicBezTo>
                  <a:pt x="771" y="21600"/>
                  <a:pt x="579" y="21109"/>
                  <a:pt x="193" y="20373"/>
                </a:cubicBezTo>
                <a:cubicBezTo>
                  <a:pt x="193" y="20127"/>
                  <a:pt x="0" y="20127"/>
                  <a:pt x="0" y="19636"/>
                </a:cubicBezTo>
                <a:cubicBezTo>
                  <a:pt x="0" y="18164"/>
                  <a:pt x="2507" y="16936"/>
                  <a:pt x="2507" y="15955"/>
                </a:cubicBezTo>
                <a:cubicBezTo>
                  <a:pt x="2507" y="15955"/>
                  <a:pt x="2121" y="14973"/>
                  <a:pt x="2121" y="14727"/>
                </a:cubicBezTo>
                <a:cubicBezTo>
                  <a:pt x="1929" y="14236"/>
                  <a:pt x="1929" y="13745"/>
                  <a:pt x="1929" y="13255"/>
                </a:cubicBezTo>
                <a:cubicBezTo>
                  <a:pt x="1929" y="8345"/>
                  <a:pt x="5014" y="4909"/>
                  <a:pt x="8486" y="3436"/>
                </a:cubicBezTo>
                <a:cubicBezTo>
                  <a:pt x="10800" y="2455"/>
                  <a:pt x="16200" y="3436"/>
                  <a:pt x="17743" y="1473"/>
                </a:cubicBezTo>
                <a:cubicBezTo>
                  <a:pt x="18514" y="736"/>
                  <a:pt x="18900" y="0"/>
                  <a:pt x="19864" y="0"/>
                </a:cubicBezTo>
                <a:cubicBezTo>
                  <a:pt x="21214" y="0"/>
                  <a:pt x="21600" y="4418"/>
                  <a:pt x="21600" y="5891"/>
                </a:cubicBezTo>
                <a:cubicBezTo>
                  <a:pt x="21600" y="6873"/>
                  <a:pt x="21600" y="7855"/>
                  <a:pt x="21407" y="8836"/>
                </a:cubicBezTo>
                <a:close/>
                <a:moveTo>
                  <a:pt x="14657" y="7855"/>
                </a:moveTo>
                <a:cubicBezTo>
                  <a:pt x="10414" y="7855"/>
                  <a:pt x="7714" y="10064"/>
                  <a:pt x="4821" y="13991"/>
                </a:cubicBezTo>
                <a:cubicBezTo>
                  <a:pt x="4821" y="14236"/>
                  <a:pt x="4629" y="14482"/>
                  <a:pt x="4629" y="14727"/>
                </a:cubicBezTo>
                <a:cubicBezTo>
                  <a:pt x="4629" y="15218"/>
                  <a:pt x="5014" y="15709"/>
                  <a:pt x="5400" y="15709"/>
                </a:cubicBezTo>
                <a:cubicBezTo>
                  <a:pt x="5593" y="15709"/>
                  <a:pt x="5786" y="15709"/>
                  <a:pt x="5979" y="15464"/>
                </a:cubicBezTo>
                <a:cubicBezTo>
                  <a:pt x="6557" y="14727"/>
                  <a:pt x="7136" y="13991"/>
                  <a:pt x="7714" y="13255"/>
                </a:cubicBezTo>
                <a:cubicBezTo>
                  <a:pt x="9836" y="10800"/>
                  <a:pt x="11764" y="9818"/>
                  <a:pt x="14657" y="9818"/>
                </a:cubicBezTo>
                <a:cubicBezTo>
                  <a:pt x="15043" y="9818"/>
                  <a:pt x="15429" y="9327"/>
                  <a:pt x="15429" y="8836"/>
                </a:cubicBezTo>
                <a:cubicBezTo>
                  <a:pt x="15429" y="8345"/>
                  <a:pt x="15043" y="7855"/>
                  <a:pt x="14657" y="785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2" name="Freeform 110"/>
          <p:cNvSpPr/>
          <p:nvPr/>
        </p:nvSpPr>
        <p:spPr>
          <a:xfrm>
            <a:off x="13782676" y="5680078"/>
            <a:ext cx="660401" cy="844551"/>
          </a:xfrm>
          <a:custGeom>
            <a:avLst/>
            <a:gdLst/>
            <a:ahLst/>
            <a:cxnLst>
              <a:cxn ang="0">
                <a:pos x="wd2" y="hd2"/>
              </a:cxn>
              <a:cxn ang="5400000">
                <a:pos x="wd2" y="hd2"/>
              </a:cxn>
              <a:cxn ang="10800000">
                <a:pos x="wd2" y="hd2"/>
              </a:cxn>
              <a:cxn ang="16200000">
                <a:pos x="wd2" y="hd2"/>
              </a:cxn>
            </a:cxnLst>
            <a:rect l="0" t="0" r="r" b="b"/>
            <a:pathLst>
              <a:path w="21600" h="21600" extrusionOk="0">
                <a:moveTo>
                  <a:pt x="21600" y="21214"/>
                </a:moveTo>
                <a:cubicBezTo>
                  <a:pt x="21600" y="21407"/>
                  <a:pt x="21355" y="21600"/>
                  <a:pt x="21109" y="21600"/>
                </a:cubicBezTo>
                <a:cubicBezTo>
                  <a:pt x="491" y="21600"/>
                  <a:pt x="491" y="21600"/>
                  <a:pt x="491" y="21600"/>
                </a:cubicBezTo>
                <a:cubicBezTo>
                  <a:pt x="245" y="21600"/>
                  <a:pt x="0" y="21407"/>
                  <a:pt x="0" y="21214"/>
                </a:cubicBezTo>
                <a:cubicBezTo>
                  <a:pt x="0" y="20443"/>
                  <a:pt x="0" y="20443"/>
                  <a:pt x="0" y="20443"/>
                </a:cubicBezTo>
                <a:cubicBezTo>
                  <a:pt x="0" y="20250"/>
                  <a:pt x="245" y="20057"/>
                  <a:pt x="491" y="20057"/>
                </a:cubicBezTo>
                <a:cubicBezTo>
                  <a:pt x="21109" y="20057"/>
                  <a:pt x="21109" y="20057"/>
                  <a:pt x="21109" y="20057"/>
                </a:cubicBezTo>
                <a:cubicBezTo>
                  <a:pt x="21355" y="20057"/>
                  <a:pt x="21600" y="20250"/>
                  <a:pt x="21600" y="20443"/>
                </a:cubicBezTo>
                <a:lnTo>
                  <a:pt x="21600" y="21214"/>
                </a:lnTo>
                <a:close/>
                <a:moveTo>
                  <a:pt x="10800" y="15814"/>
                </a:moveTo>
                <a:cubicBezTo>
                  <a:pt x="10800" y="16586"/>
                  <a:pt x="11291" y="17743"/>
                  <a:pt x="11782" y="18514"/>
                </a:cubicBezTo>
                <a:cubicBezTo>
                  <a:pt x="11782" y="18514"/>
                  <a:pt x="11782" y="18514"/>
                  <a:pt x="11782" y="18514"/>
                </a:cubicBezTo>
                <a:cubicBezTo>
                  <a:pt x="11782" y="18514"/>
                  <a:pt x="11782" y="18514"/>
                  <a:pt x="11782" y="18514"/>
                </a:cubicBezTo>
                <a:cubicBezTo>
                  <a:pt x="7609" y="16971"/>
                  <a:pt x="3927" y="14850"/>
                  <a:pt x="3927" y="10800"/>
                </a:cubicBezTo>
                <a:cubicBezTo>
                  <a:pt x="3927" y="6171"/>
                  <a:pt x="10800" y="5786"/>
                  <a:pt x="10800" y="2700"/>
                </a:cubicBezTo>
                <a:cubicBezTo>
                  <a:pt x="10800" y="1929"/>
                  <a:pt x="10309" y="771"/>
                  <a:pt x="9818" y="0"/>
                </a:cubicBezTo>
                <a:cubicBezTo>
                  <a:pt x="9818" y="0"/>
                  <a:pt x="9818" y="0"/>
                  <a:pt x="9818" y="0"/>
                </a:cubicBezTo>
                <a:cubicBezTo>
                  <a:pt x="9818" y="0"/>
                  <a:pt x="9818" y="0"/>
                  <a:pt x="9818" y="0"/>
                </a:cubicBezTo>
                <a:cubicBezTo>
                  <a:pt x="13991" y="1543"/>
                  <a:pt x="17673" y="3664"/>
                  <a:pt x="17673" y="7714"/>
                </a:cubicBezTo>
                <a:cubicBezTo>
                  <a:pt x="17673" y="12343"/>
                  <a:pt x="10800" y="12729"/>
                  <a:pt x="10800" y="1581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3" name="Freeform 111"/>
          <p:cNvSpPr/>
          <p:nvPr/>
        </p:nvSpPr>
        <p:spPr>
          <a:xfrm>
            <a:off x="14986001" y="5861053"/>
            <a:ext cx="838201" cy="542927"/>
          </a:xfrm>
          <a:custGeom>
            <a:avLst/>
            <a:gdLst/>
            <a:ahLst/>
            <a:cxnLst>
              <a:cxn ang="0">
                <a:pos x="wd2" y="hd2"/>
              </a:cxn>
              <a:cxn ang="5400000">
                <a:pos x="wd2" y="hd2"/>
              </a:cxn>
              <a:cxn ang="10800000">
                <a:pos x="wd2" y="hd2"/>
              </a:cxn>
              <a:cxn ang="16200000">
                <a:pos x="wd2" y="hd2"/>
              </a:cxn>
            </a:cxnLst>
            <a:rect l="0" t="0" r="r" b="b"/>
            <a:pathLst>
              <a:path w="21600" h="21600" extrusionOk="0">
                <a:moveTo>
                  <a:pt x="21407" y="12000"/>
                </a:moveTo>
                <a:cubicBezTo>
                  <a:pt x="19093" y="17700"/>
                  <a:pt x="15043" y="21600"/>
                  <a:pt x="10800" y="21600"/>
                </a:cubicBezTo>
                <a:cubicBezTo>
                  <a:pt x="6557" y="21600"/>
                  <a:pt x="2507" y="17700"/>
                  <a:pt x="193" y="12000"/>
                </a:cubicBezTo>
                <a:cubicBezTo>
                  <a:pt x="193" y="11700"/>
                  <a:pt x="0" y="11400"/>
                  <a:pt x="0" y="10800"/>
                </a:cubicBezTo>
                <a:cubicBezTo>
                  <a:pt x="0" y="10500"/>
                  <a:pt x="193" y="9900"/>
                  <a:pt x="193" y="9600"/>
                </a:cubicBezTo>
                <a:cubicBezTo>
                  <a:pt x="2507" y="3900"/>
                  <a:pt x="6557" y="0"/>
                  <a:pt x="10800" y="0"/>
                </a:cubicBezTo>
                <a:cubicBezTo>
                  <a:pt x="15043" y="0"/>
                  <a:pt x="19093" y="3900"/>
                  <a:pt x="21407" y="9600"/>
                </a:cubicBezTo>
                <a:cubicBezTo>
                  <a:pt x="21407" y="9900"/>
                  <a:pt x="21600" y="10500"/>
                  <a:pt x="21600" y="10800"/>
                </a:cubicBezTo>
                <a:cubicBezTo>
                  <a:pt x="21600" y="11400"/>
                  <a:pt x="21407" y="11700"/>
                  <a:pt x="21407" y="12000"/>
                </a:cubicBezTo>
                <a:close/>
                <a:moveTo>
                  <a:pt x="15429" y="4200"/>
                </a:moveTo>
                <a:cubicBezTo>
                  <a:pt x="16007" y="5400"/>
                  <a:pt x="16200" y="6900"/>
                  <a:pt x="16200" y="8400"/>
                </a:cubicBezTo>
                <a:cubicBezTo>
                  <a:pt x="16200" y="12900"/>
                  <a:pt x="13693" y="16800"/>
                  <a:pt x="10800" y="16800"/>
                </a:cubicBezTo>
                <a:cubicBezTo>
                  <a:pt x="7907" y="16800"/>
                  <a:pt x="5400" y="12900"/>
                  <a:pt x="5400" y="8400"/>
                </a:cubicBezTo>
                <a:cubicBezTo>
                  <a:pt x="5400" y="6900"/>
                  <a:pt x="5593" y="5400"/>
                  <a:pt x="6171" y="4200"/>
                </a:cubicBezTo>
                <a:cubicBezTo>
                  <a:pt x="4243" y="5700"/>
                  <a:pt x="2700" y="8100"/>
                  <a:pt x="1543" y="10800"/>
                </a:cubicBezTo>
                <a:cubicBezTo>
                  <a:pt x="3664" y="15900"/>
                  <a:pt x="6943" y="19200"/>
                  <a:pt x="10800" y="19200"/>
                </a:cubicBezTo>
                <a:cubicBezTo>
                  <a:pt x="14657" y="19200"/>
                  <a:pt x="17936" y="15900"/>
                  <a:pt x="20057" y="10800"/>
                </a:cubicBezTo>
                <a:cubicBezTo>
                  <a:pt x="18900" y="8100"/>
                  <a:pt x="17357" y="5700"/>
                  <a:pt x="15429" y="4200"/>
                </a:cubicBezTo>
                <a:close/>
                <a:moveTo>
                  <a:pt x="10800" y="2700"/>
                </a:moveTo>
                <a:cubicBezTo>
                  <a:pt x="8871" y="2700"/>
                  <a:pt x="7136" y="5400"/>
                  <a:pt x="7136" y="8400"/>
                </a:cubicBezTo>
                <a:cubicBezTo>
                  <a:pt x="7136" y="9000"/>
                  <a:pt x="7329" y="9300"/>
                  <a:pt x="7714" y="9300"/>
                </a:cubicBezTo>
                <a:cubicBezTo>
                  <a:pt x="8100" y="9300"/>
                  <a:pt x="8293" y="9000"/>
                  <a:pt x="8293" y="8400"/>
                </a:cubicBezTo>
                <a:cubicBezTo>
                  <a:pt x="8293" y="6300"/>
                  <a:pt x="9450" y="4500"/>
                  <a:pt x="10800" y="4500"/>
                </a:cubicBezTo>
                <a:cubicBezTo>
                  <a:pt x="11186" y="4500"/>
                  <a:pt x="11379" y="4200"/>
                  <a:pt x="11379" y="3600"/>
                </a:cubicBezTo>
                <a:cubicBezTo>
                  <a:pt x="11379" y="3000"/>
                  <a:pt x="11186" y="2700"/>
                  <a:pt x="10800" y="27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4" name="Freeform 112"/>
          <p:cNvSpPr/>
          <p:nvPr/>
        </p:nvSpPr>
        <p:spPr>
          <a:xfrm>
            <a:off x="16275051" y="5816603"/>
            <a:ext cx="841377" cy="631827"/>
          </a:xfrm>
          <a:custGeom>
            <a:avLst/>
            <a:gdLst/>
            <a:ahLst/>
            <a:cxnLst>
              <a:cxn ang="0">
                <a:pos x="wd2" y="hd2"/>
              </a:cxn>
              <a:cxn ang="5400000">
                <a:pos x="wd2" y="hd2"/>
              </a:cxn>
              <a:cxn ang="10800000">
                <a:pos x="wd2" y="hd2"/>
              </a:cxn>
              <a:cxn ang="16200000">
                <a:pos x="wd2" y="hd2"/>
              </a:cxn>
            </a:cxnLst>
            <a:rect l="0" t="0" r="r" b="b"/>
            <a:pathLst>
              <a:path w="21600" h="21600" extrusionOk="0">
                <a:moveTo>
                  <a:pt x="15814" y="1800"/>
                </a:moveTo>
                <a:cubicBezTo>
                  <a:pt x="13114" y="7714"/>
                  <a:pt x="10607" y="13886"/>
                  <a:pt x="8100" y="19800"/>
                </a:cubicBezTo>
                <a:cubicBezTo>
                  <a:pt x="7521" y="21343"/>
                  <a:pt x="7521" y="21343"/>
                  <a:pt x="7521" y="21343"/>
                </a:cubicBezTo>
                <a:cubicBezTo>
                  <a:pt x="7521" y="21600"/>
                  <a:pt x="7329" y="21600"/>
                  <a:pt x="7136" y="21600"/>
                </a:cubicBezTo>
                <a:cubicBezTo>
                  <a:pt x="6943" y="21600"/>
                  <a:pt x="5786" y="20571"/>
                  <a:pt x="5593" y="20571"/>
                </a:cubicBezTo>
                <a:cubicBezTo>
                  <a:pt x="5400" y="20314"/>
                  <a:pt x="5400" y="20314"/>
                  <a:pt x="5400" y="20057"/>
                </a:cubicBezTo>
                <a:cubicBezTo>
                  <a:pt x="5400" y="19800"/>
                  <a:pt x="5786" y="19029"/>
                  <a:pt x="5979" y="18514"/>
                </a:cubicBezTo>
                <a:cubicBezTo>
                  <a:pt x="3664" y="17229"/>
                  <a:pt x="1543" y="14914"/>
                  <a:pt x="193" y="11829"/>
                </a:cubicBezTo>
                <a:cubicBezTo>
                  <a:pt x="0" y="11571"/>
                  <a:pt x="0" y="11314"/>
                  <a:pt x="0" y="10800"/>
                </a:cubicBezTo>
                <a:cubicBezTo>
                  <a:pt x="0" y="10543"/>
                  <a:pt x="0" y="10029"/>
                  <a:pt x="193" y="9771"/>
                </a:cubicBezTo>
                <a:cubicBezTo>
                  <a:pt x="2700" y="4886"/>
                  <a:pt x="6364" y="1543"/>
                  <a:pt x="10800" y="1543"/>
                </a:cubicBezTo>
                <a:cubicBezTo>
                  <a:pt x="11571" y="1543"/>
                  <a:pt x="12343" y="1543"/>
                  <a:pt x="12921" y="1800"/>
                </a:cubicBezTo>
                <a:cubicBezTo>
                  <a:pt x="13693" y="257"/>
                  <a:pt x="13693" y="257"/>
                  <a:pt x="13693" y="257"/>
                </a:cubicBezTo>
                <a:cubicBezTo>
                  <a:pt x="13693" y="0"/>
                  <a:pt x="13886" y="0"/>
                  <a:pt x="13886" y="0"/>
                </a:cubicBezTo>
                <a:cubicBezTo>
                  <a:pt x="14079" y="0"/>
                  <a:pt x="15236" y="1029"/>
                  <a:pt x="15621" y="1029"/>
                </a:cubicBezTo>
                <a:cubicBezTo>
                  <a:pt x="15621" y="1286"/>
                  <a:pt x="15814" y="1286"/>
                  <a:pt x="15814" y="1543"/>
                </a:cubicBezTo>
                <a:cubicBezTo>
                  <a:pt x="15814" y="1543"/>
                  <a:pt x="15814" y="1800"/>
                  <a:pt x="15814" y="1800"/>
                </a:cubicBezTo>
                <a:close/>
                <a:moveTo>
                  <a:pt x="7714" y="14657"/>
                </a:moveTo>
                <a:cubicBezTo>
                  <a:pt x="6171" y="13114"/>
                  <a:pt x="5400" y="11057"/>
                  <a:pt x="5400" y="8743"/>
                </a:cubicBezTo>
                <a:cubicBezTo>
                  <a:pt x="5400" y="7457"/>
                  <a:pt x="5593" y="6171"/>
                  <a:pt x="6171" y="5143"/>
                </a:cubicBezTo>
                <a:cubicBezTo>
                  <a:pt x="4243" y="6429"/>
                  <a:pt x="2700" y="8486"/>
                  <a:pt x="1543" y="10800"/>
                </a:cubicBezTo>
                <a:cubicBezTo>
                  <a:pt x="2700" y="13371"/>
                  <a:pt x="4629" y="15686"/>
                  <a:pt x="6750" y="16714"/>
                </a:cubicBezTo>
                <a:lnTo>
                  <a:pt x="7714" y="14657"/>
                </a:lnTo>
                <a:close/>
                <a:moveTo>
                  <a:pt x="10800" y="3857"/>
                </a:moveTo>
                <a:cubicBezTo>
                  <a:pt x="8871" y="3857"/>
                  <a:pt x="7136" y="6171"/>
                  <a:pt x="7136" y="8743"/>
                </a:cubicBezTo>
                <a:cubicBezTo>
                  <a:pt x="7136" y="9257"/>
                  <a:pt x="7329" y="9514"/>
                  <a:pt x="7714" y="9514"/>
                </a:cubicBezTo>
                <a:cubicBezTo>
                  <a:pt x="8100" y="9514"/>
                  <a:pt x="8293" y="9257"/>
                  <a:pt x="8293" y="8743"/>
                </a:cubicBezTo>
                <a:cubicBezTo>
                  <a:pt x="8293" y="6943"/>
                  <a:pt x="9450" y="5400"/>
                  <a:pt x="10800" y="5400"/>
                </a:cubicBezTo>
                <a:cubicBezTo>
                  <a:pt x="11186" y="5400"/>
                  <a:pt x="11379" y="5143"/>
                  <a:pt x="11379" y="4629"/>
                </a:cubicBezTo>
                <a:cubicBezTo>
                  <a:pt x="11379" y="4114"/>
                  <a:pt x="11186" y="3857"/>
                  <a:pt x="10800" y="3857"/>
                </a:cubicBezTo>
                <a:close/>
                <a:moveTo>
                  <a:pt x="21407" y="11829"/>
                </a:moveTo>
                <a:cubicBezTo>
                  <a:pt x="21021" y="12857"/>
                  <a:pt x="20443" y="13629"/>
                  <a:pt x="20057" y="14143"/>
                </a:cubicBezTo>
                <a:cubicBezTo>
                  <a:pt x="17743" y="17743"/>
                  <a:pt x="14464" y="20057"/>
                  <a:pt x="10800" y="20057"/>
                </a:cubicBezTo>
                <a:cubicBezTo>
                  <a:pt x="11764" y="18000"/>
                  <a:pt x="11764" y="18000"/>
                  <a:pt x="11764" y="18000"/>
                </a:cubicBezTo>
                <a:cubicBezTo>
                  <a:pt x="15236" y="17486"/>
                  <a:pt x="18129" y="14657"/>
                  <a:pt x="20057" y="10800"/>
                </a:cubicBezTo>
                <a:cubicBezTo>
                  <a:pt x="19093" y="9000"/>
                  <a:pt x="17936" y="7457"/>
                  <a:pt x="16586" y="6171"/>
                </a:cubicBezTo>
                <a:cubicBezTo>
                  <a:pt x="17357" y="4371"/>
                  <a:pt x="17357" y="4371"/>
                  <a:pt x="17357" y="4371"/>
                </a:cubicBezTo>
                <a:cubicBezTo>
                  <a:pt x="18900" y="5657"/>
                  <a:pt x="20443" y="7714"/>
                  <a:pt x="21407" y="9771"/>
                </a:cubicBezTo>
                <a:cubicBezTo>
                  <a:pt x="21407" y="10029"/>
                  <a:pt x="21600" y="10286"/>
                  <a:pt x="21600" y="10800"/>
                </a:cubicBezTo>
                <a:cubicBezTo>
                  <a:pt x="21600" y="11314"/>
                  <a:pt x="21407" y="11571"/>
                  <a:pt x="21407" y="11829"/>
                </a:cubicBezTo>
                <a:close/>
                <a:moveTo>
                  <a:pt x="12729" y="15429"/>
                </a:moveTo>
                <a:cubicBezTo>
                  <a:pt x="16007" y="7457"/>
                  <a:pt x="16007" y="7457"/>
                  <a:pt x="16007" y="7457"/>
                </a:cubicBezTo>
                <a:cubicBezTo>
                  <a:pt x="16200" y="7971"/>
                  <a:pt x="16200" y="8229"/>
                  <a:pt x="16200" y="8743"/>
                </a:cubicBezTo>
                <a:cubicBezTo>
                  <a:pt x="16200" y="11829"/>
                  <a:pt x="14850" y="14400"/>
                  <a:pt x="12729" y="1542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5" name="Freeform 113"/>
          <p:cNvSpPr/>
          <p:nvPr/>
        </p:nvSpPr>
        <p:spPr>
          <a:xfrm>
            <a:off x="17569153" y="5680078"/>
            <a:ext cx="837621" cy="784227"/>
          </a:xfrm>
          <a:custGeom>
            <a:avLst/>
            <a:gdLst/>
            <a:ahLst/>
            <a:cxnLst>
              <a:cxn ang="0">
                <a:pos x="wd2" y="hd2"/>
              </a:cxn>
              <a:cxn ang="5400000">
                <a:pos x="wd2" y="hd2"/>
              </a:cxn>
              <a:cxn ang="10800000">
                <a:pos x="wd2" y="hd2"/>
              </a:cxn>
              <a:cxn ang="16200000">
                <a:pos x="wd2" y="hd2"/>
              </a:cxn>
            </a:cxnLst>
            <a:rect l="0" t="0" r="r" b="b"/>
            <a:pathLst>
              <a:path w="21504" h="21600" extrusionOk="0">
                <a:moveTo>
                  <a:pt x="21359" y="19108"/>
                </a:moveTo>
                <a:cubicBezTo>
                  <a:pt x="21552" y="19731"/>
                  <a:pt x="21552" y="20354"/>
                  <a:pt x="21359" y="20769"/>
                </a:cubicBezTo>
                <a:cubicBezTo>
                  <a:pt x="20973" y="21392"/>
                  <a:pt x="20588" y="21600"/>
                  <a:pt x="20009" y="21600"/>
                </a:cubicBezTo>
                <a:cubicBezTo>
                  <a:pt x="1495" y="21600"/>
                  <a:pt x="1495" y="21600"/>
                  <a:pt x="1495" y="21600"/>
                </a:cubicBezTo>
                <a:cubicBezTo>
                  <a:pt x="916" y="21600"/>
                  <a:pt x="338" y="21392"/>
                  <a:pt x="145" y="20769"/>
                </a:cubicBezTo>
                <a:cubicBezTo>
                  <a:pt x="-48" y="20354"/>
                  <a:pt x="-48" y="19731"/>
                  <a:pt x="145" y="19108"/>
                </a:cubicBezTo>
                <a:cubicBezTo>
                  <a:pt x="9402" y="831"/>
                  <a:pt x="9402" y="831"/>
                  <a:pt x="9402" y="831"/>
                </a:cubicBezTo>
                <a:cubicBezTo>
                  <a:pt x="9595" y="415"/>
                  <a:pt x="10173" y="0"/>
                  <a:pt x="10752" y="0"/>
                </a:cubicBezTo>
                <a:cubicBezTo>
                  <a:pt x="11331" y="0"/>
                  <a:pt x="11909" y="415"/>
                  <a:pt x="12102" y="831"/>
                </a:cubicBezTo>
                <a:lnTo>
                  <a:pt x="21359" y="19108"/>
                </a:lnTo>
                <a:close/>
                <a:moveTo>
                  <a:pt x="12488" y="7062"/>
                </a:moveTo>
                <a:cubicBezTo>
                  <a:pt x="12488" y="7062"/>
                  <a:pt x="12488" y="6854"/>
                  <a:pt x="12295" y="6854"/>
                </a:cubicBezTo>
                <a:cubicBezTo>
                  <a:pt x="12295" y="6646"/>
                  <a:pt x="12102" y="6646"/>
                  <a:pt x="12102" y="6646"/>
                </a:cubicBezTo>
                <a:cubicBezTo>
                  <a:pt x="9402" y="6646"/>
                  <a:pt x="9402" y="6646"/>
                  <a:pt x="9402" y="6646"/>
                </a:cubicBezTo>
                <a:cubicBezTo>
                  <a:pt x="9209" y="6646"/>
                  <a:pt x="9209" y="6646"/>
                  <a:pt x="9209" y="6854"/>
                </a:cubicBezTo>
                <a:cubicBezTo>
                  <a:pt x="9016" y="6854"/>
                  <a:pt x="9016" y="7062"/>
                  <a:pt x="9016" y="7062"/>
                </a:cubicBezTo>
                <a:cubicBezTo>
                  <a:pt x="9209" y="13085"/>
                  <a:pt x="9209" y="13085"/>
                  <a:pt x="9209" y="13085"/>
                </a:cubicBezTo>
                <a:cubicBezTo>
                  <a:pt x="9209" y="13085"/>
                  <a:pt x="9402" y="13292"/>
                  <a:pt x="9595" y="13292"/>
                </a:cubicBezTo>
                <a:cubicBezTo>
                  <a:pt x="11909" y="13292"/>
                  <a:pt x="11909" y="13292"/>
                  <a:pt x="11909" y="13292"/>
                </a:cubicBezTo>
                <a:cubicBezTo>
                  <a:pt x="12102" y="13292"/>
                  <a:pt x="12295" y="13085"/>
                  <a:pt x="12295" y="13085"/>
                </a:cubicBezTo>
                <a:lnTo>
                  <a:pt x="12488" y="7062"/>
                </a:lnTo>
                <a:close/>
                <a:moveTo>
                  <a:pt x="12295" y="15369"/>
                </a:moveTo>
                <a:cubicBezTo>
                  <a:pt x="12295" y="15162"/>
                  <a:pt x="12102" y="14954"/>
                  <a:pt x="11909" y="14954"/>
                </a:cubicBezTo>
                <a:cubicBezTo>
                  <a:pt x="9595" y="14954"/>
                  <a:pt x="9595" y="14954"/>
                  <a:pt x="9595" y="14954"/>
                </a:cubicBezTo>
                <a:cubicBezTo>
                  <a:pt x="9402" y="14954"/>
                  <a:pt x="9209" y="15162"/>
                  <a:pt x="9209" y="15369"/>
                </a:cubicBezTo>
                <a:cubicBezTo>
                  <a:pt x="9209" y="17862"/>
                  <a:pt x="9209" y="17862"/>
                  <a:pt x="9209" y="17862"/>
                </a:cubicBezTo>
                <a:cubicBezTo>
                  <a:pt x="9209" y="18069"/>
                  <a:pt x="9402" y="18277"/>
                  <a:pt x="9595" y="18277"/>
                </a:cubicBezTo>
                <a:cubicBezTo>
                  <a:pt x="11909" y="18277"/>
                  <a:pt x="11909" y="18277"/>
                  <a:pt x="11909" y="18277"/>
                </a:cubicBezTo>
                <a:cubicBezTo>
                  <a:pt x="12102" y="18277"/>
                  <a:pt x="12295" y="18069"/>
                  <a:pt x="12295" y="17862"/>
                </a:cubicBezTo>
                <a:lnTo>
                  <a:pt x="12295" y="15369"/>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6" name="Freeform 114"/>
          <p:cNvSpPr/>
          <p:nvPr/>
        </p:nvSpPr>
        <p:spPr>
          <a:xfrm>
            <a:off x="18948404" y="5745661"/>
            <a:ext cx="658319" cy="658319"/>
          </a:xfrm>
          <a:custGeom>
            <a:avLst/>
            <a:gdLst/>
            <a:ahLst/>
            <a:cxnLst>
              <a:cxn ang="0">
                <a:pos x="wd2" y="hd2"/>
              </a:cxn>
              <a:cxn ang="5400000">
                <a:pos x="wd2" y="hd2"/>
              </a:cxn>
              <a:cxn ang="10800000">
                <a:pos x="wd2" y="hd2"/>
              </a:cxn>
              <a:cxn ang="16200000">
                <a:pos x="wd2" y="hd2"/>
              </a:cxn>
            </a:cxnLst>
            <a:rect l="0" t="0" r="r" b="b"/>
            <a:pathLst>
              <a:path w="21026" h="21026" extrusionOk="0">
                <a:moveTo>
                  <a:pt x="19200" y="5186"/>
                </a:moveTo>
                <a:cubicBezTo>
                  <a:pt x="16800" y="7586"/>
                  <a:pt x="16800" y="7586"/>
                  <a:pt x="16800" y="7586"/>
                </a:cubicBezTo>
                <a:cubicBezTo>
                  <a:pt x="19200" y="18146"/>
                  <a:pt x="19200" y="18146"/>
                  <a:pt x="19200" y="18146"/>
                </a:cubicBezTo>
                <a:cubicBezTo>
                  <a:pt x="19200" y="18146"/>
                  <a:pt x="19200" y="18386"/>
                  <a:pt x="18960" y="18626"/>
                </a:cubicBezTo>
                <a:cubicBezTo>
                  <a:pt x="17040" y="20066"/>
                  <a:pt x="17040" y="20066"/>
                  <a:pt x="17040" y="20066"/>
                </a:cubicBezTo>
                <a:cubicBezTo>
                  <a:pt x="17040" y="20066"/>
                  <a:pt x="16800" y="20066"/>
                  <a:pt x="16800" y="20066"/>
                </a:cubicBezTo>
                <a:cubicBezTo>
                  <a:pt x="16800" y="20066"/>
                  <a:pt x="16800" y="20066"/>
                  <a:pt x="16560" y="20066"/>
                </a:cubicBezTo>
                <a:cubicBezTo>
                  <a:pt x="16560" y="20066"/>
                  <a:pt x="16320" y="20066"/>
                  <a:pt x="16320" y="19826"/>
                </a:cubicBezTo>
                <a:cubicBezTo>
                  <a:pt x="12240" y="12146"/>
                  <a:pt x="12240" y="12146"/>
                  <a:pt x="12240" y="12146"/>
                </a:cubicBezTo>
                <a:cubicBezTo>
                  <a:pt x="8160" y="15986"/>
                  <a:pt x="8160" y="15986"/>
                  <a:pt x="8160" y="15986"/>
                </a:cubicBezTo>
                <a:cubicBezTo>
                  <a:pt x="9120" y="19106"/>
                  <a:pt x="9120" y="19106"/>
                  <a:pt x="9120" y="19106"/>
                </a:cubicBezTo>
                <a:cubicBezTo>
                  <a:pt x="9120" y="19106"/>
                  <a:pt x="9120" y="19346"/>
                  <a:pt x="8880" y="19346"/>
                </a:cubicBezTo>
                <a:cubicBezTo>
                  <a:pt x="7440" y="20786"/>
                  <a:pt x="7440" y="20786"/>
                  <a:pt x="7440" y="20786"/>
                </a:cubicBezTo>
                <a:cubicBezTo>
                  <a:pt x="7440" y="21026"/>
                  <a:pt x="7200" y="21026"/>
                  <a:pt x="7200" y="21026"/>
                </a:cubicBezTo>
                <a:cubicBezTo>
                  <a:pt x="7200" y="21026"/>
                  <a:pt x="7200" y="21026"/>
                  <a:pt x="7200" y="21026"/>
                </a:cubicBezTo>
                <a:cubicBezTo>
                  <a:pt x="6960" y="21026"/>
                  <a:pt x="6960" y="21026"/>
                  <a:pt x="6720" y="20786"/>
                </a:cubicBezTo>
                <a:cubicBezTo>
                  <a:pt x="3840" y="16946"/>
                  <a:pt x="3840" y="16946"/>
                  <a:pt x="3840" y="16946"/>
                </a:cubicBezTo>
                <a:cubicBezTo>
                  <a:pt x="240" y="14306"/>
                  <a:pt x="240" y="14306"/>
                  <a:pt x="240" y="14306"/>
                </a:cubicBezTo>
                <a:cubicBezTo>
                  <a:pt x="0" y="14066"/>
                  <a:pt x="0" y="14066"/>
                  <a:pt x="0" y="13826"/>
                </a:cubicBezTo>
                <a:cubicBezTo>
                  <a:pt x="0" y="13826"/>
                  <a:pt x="0" y="13586"/>
                  <a:pt x="0" y="13586"/>
                </a:cubicBezTo>
                <a:cubicBezTo>
                  <a:pt x="1440" y="12146"/>
                  <a:pt x="1440" y="12146"/>
                  <a:pt x="1440" y="12146"/>
                </a:cubicBezTo>
                <a:cubicBezTo>
                  <a:pt x="1680" y="11906"/>
                  <a:pt x="1680" y="11906"/>
                  <a:pt x="1920" y="11906"/>
                </a:cubicBezTo>
                <a:cubicBezTo>
                  <a:pt x="1920" y="11906"/>
                  <a:pt x="1920" y="11906"/>
                  <a:pt x="1920" y="11906"/>
                </a:cubicBezTo>
                <a:cubicBezTo>
                  <a:pt x="4800" y="12626"/>
                  <a:pt x="4800" y="12626"/>
                  <a:pt x="4800" y="12626"/>
                </a:cubicBezTo>
                <a:cubicBezTo>
                  <a:pt x="8880" y="8786"/>
                  <a:pt x="8880" y="8786"/>
                  <a:pt x="8880" y="8786"/>
                </a:cubicBezTo>
                <a:cubicBezTo>
                  <a:pt x="1200" y="4706"/>
                  <a:pt x="1200" y="4706"/>
                  <a:pt x="1200" y="4706"/>
                </a:cubicBezTo>
                <a:cubicBezTo>
                  <a:pt x="960" y="4706"/>
                  <a:pt x="960" y="4466"/>
                  <a:pt x="960" y="4226"/>
                </a:cubicBezTo>
                <a:cubicBezTo>
                  <a:pt x="960" y="4226"/>
                  <a:pt x="960" y="3986"/>
                  <a:pt x="960" y="3986"/>
                </a:cubicBezTo>
                <a:cubicBezTo>
                  <a:pt x="2880" y="2066"/>
                  <a:pt x="2880" y="2066"/>
                  <a:pt x="2880" y="2066"/>
                </a:cubicBezTo>
                <a:cubicBezTo>
                  <a:pt x="3120" y="1826"/>
                  <a:pt x="3360" y="1826"/>
                  <a:pt x="3360" y="1826"/>
                </a:cubicBezTo>
                <a:cubicBezTo>
                  <a:pt x="13440" y="4226"/>
                  <a:pt x="13440" y="4226"/>
                  <a:pt x="13440" y="4226"/>
                </a:cubicBezTo>
                <a:cubicBezTo>
                  <a:pt x="15840" y="1826"/>
                  <a:pt x="15840" y="1826"/>
                  <a:pt x="15840" y="1826"/>
                </a:cubicBezTo>
                <a:cubicBezTo>
                  <a:pt x="17280" y="386"/>
                  <a:pt x="19680" y="-574"/>
                  <a:pt x="20640" y="386"/>
                </a:cubicBezTo>
                <a:cubicBezTo>
                  <a:pt x="21600" y="1346"/>
                  <a:pt x="20640" y="3746"/>
                  <a:pt x="19200" y="518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7" name="Freeform 115"/>
          <p:cNvSpPr/>
          <p:nvPr/>
        </p:nvSpPr>
        <p:spPr>
          <a:xfrm>
            <a:off x="20180304" y="5680078"/>
            <a:ext cx="781051" cy="844551"/>
          </a:xfrm>
          <a:custGeom>
            <a:avLst/>
            <a:gdLst/>
            <a:ahLst/>
            <a:cxnLst>
              <a:cxn ang="0">
                <a:pos x="wd2" y="hd2"/>
              </a:cxn>
              <a:cxn ang="5400000">
                <a:pos x="wd2" y="hd2"/>
              </a:cxn>
              <a:cxn ang="10800000">
                <a:pos x="wd2" y="hd2"/>
              </a:cxn>
              <a:cxn ang="16200000">
                <a:pos x="wd2" y="hd2"/>
              </a:cxn>
            </a:cxnLst>
            <a:rect l="0" t="0" r="r" b="b"/>
            <a:pathLst>
              <a:path w="21600" h="21600" extrusionOk="0">
                <a:moveTo>
                  <a:pt x="21600" y="20057"/>
                </a:moveTo>
                <a:cubicBezTo>
                  <a:pt x="21600" y="20829"/>
                  <a:pt x="20769" y="21600"/>
                  <a:pt x="19938" y="21600"/>
                </a:cubicBezTo>
                <a:cubicBezTo>
                  <a:pt x="1662" y="21600"/>
                  <a:pt x="1662" y="21600"/>
                  <a:pt x="1662" y="21600"/>
                </a:cubicBezTo>
                <a:cubicBezTo>
                  <a:pt x="831" y="21600"/>
                  <a:pt x="0" y="20829"/>
                  <a:pt x="0" y="20057"/>
                </a:cubicBezTo>
                <a:cubicBezTo>
                  <a:pt x="0" y="4629"/>
                  <a:pt x="0" y="4629"/>
                  <a:pt x="0" y="4629"/>
                </a:cubicBezTo>
                <a:cubicBezTo>
                  <a:pt x="0" y="3857"/>
                  <a:pt x="831" y="3086"/>
                  <a:pt x="1662" y="3086"/>
                </a:cubicBezTo>
                <a:cubicBezTo>
                  <a:pt x="3323" y="3086"/>
                  <a:pt x="3323" y="3086"/>
                  <a:pt x="3323" y="3086"/>
                </a:cubicBezTo>
                <a:cubicBezTo>
                  <a:pt x="3323" y="1929"/>
                  <a:pt x="3323" y="1929"/>
                  <a:pt x="3323" y="1929"/>
                </a:cubicBezTo>
                <a:cubicBezTo>
                  <a:pt x="3323" y="964"/>
                  <a:pt x="4362" y="0"/>
                  <a:pt x="5400" y="0"/>
                </a:cubicBezTo>
                <a:cubicBezTo>
                  <a:pt x="6231" y="0"/>
                  <a:pt x="6231" y="0"/>
                  <a:pt x="6231" y="0"/>
                </a:cubicBezTo>
                <a:cubicBezTo>
                  <a:pt x="7477" y="0"/>
                  <a:pt x="8308" y="964"/>
                  <a:pt x="8308" y="1929"/>
                </a:cubicBezTo>
                <a:cubicBezTo>
                  <a:pt x="8308" y="3086"/>
                  <a:pt x="8308" y="3086"/>
                  <a:pt x="8308" y="3086"/>
                </a:cubicBezTo>
                <a:cubicBezTo>
                  <a:pt x="13292" y="3086"/>
                  <a:pt x="13292" y="3086"/>
                  <a:pt x="13292" y="3086"/>
                </a:cubicBezTo>
                <a:cubicBezTo>
                  <a:pt x="13292" y="1929"/>
                  <a:pt x="13292" y="1929"/>
                  <a:pt x="13292" y="1929"/>
                </a:cubicBezTo>
                <a:cubicBezTo>
                  <a:pt x="13292" y="964"/>
                  <a:pt x="14331" y="0"/>
                  <a:pt x="15369" y="0"/>
                </a:cubicBezTo>
                <a:cubicBezTo>
                  <a:pt x="16200" y="0"/>
                  <a:pt x="16200" y="0"/>
                  <a:pt x="16200" y="0"/>
                </a:cubicBezTo>
                <a:cubicBezTo>
                  <a:pt x="17446" y="0"/>
                  <a:pt x="18277" y="964"/>
                  <a:pt x="18277" y="1929"/>
                </a:cubicBezTo>
                <a:cubicBezTo>
                  <a:pt x="18277" y="3086"/>
                  <a:pt x="18277" y="3086"/>
                  <a:pt x="18277" y="3086"/>
                </a:cubicBezTo>
                <a:cubicBezTo>
                  <a:pt x="19938" y="3086"/>
                  <a:pt x="19938" y="3086"/>
                  <a:pt x="19938" y="3086"/>
                </a:cubicBezTo>
                <a:cubicBezTo>
                  <a:pt x="20769" y="3086"/>
                  <a:pt x="21600" y="3857"/>
                  <a:pt x="21600" y="4629"/>
                </a:cubicBezTo>
                <a:lnTo>
                  <a:pt x="21600" y="20057"/>
                </a:lnTo>
                <a:close/>
                <a:moveTo>
                  <a:pt x="5400" y="11186"/>
                </a:moveTo>
                <a:cubicBezTo>
                  <a:pt x="5400" y="7714"/>
                  <a:pt x="5400" y="7714"/>
                  <a:pt x="5400" y="7714"/>
                </a:cubicBezTo>
                <a:cubicBezTo>
                  <a:pt x="1662" y="7714"/>
                  <a:pt x="1662" y="7714"/>
                  <a:pt x="1662" y="7714"/>
                </a:cubicBezTo>
                <a:cubicBezTo>
                  <a:pt x="1662" y="11186"/>
                  <a:pt x="1662" y="11186"/>
                  <a:pt x="1662" y="11186"/>
                </a:cubicBezTo>
                <a:lnTo>
                  <a:pt x="5400" y="11186"/>
                </a:lnTo>
                <a:close/>
                <a:moveTo>
                  <a:pt x="5400" y="15814"/>
                </a:moveTo>
                <a:cubicBezTo>
                  <a:pt x="5400" y="11957"/>
                  <a:pt x="5400" y="11957"/>
                  <a:pt x="5400" y="11957"/>
                </a:cubicBezTo>
                <a:cubicBezTo>
                  <a:pt x="1662" y="11957"/>
                  <a:pt x="1662" y="11957"/>
                  <a:pt x="1662" y="11957"/>
                </a:cubicBezTo>
                <a:cubicBezTo>
                  <a:pt x="1662" y="15814"/>
                  <a:pt x="1662" y="15814"/>
                  <a:pt x="1662" y="15814"/>
                </a:cubicBezTo>
                <a:lnTo>
                  <a:pt x="5400" y="15814"/>
                </a:lnTo>
                <a:close/>
                <a:moveTo>
                  <a:pt x="5400" y="20057"/>
                </a:moveTo>
                <a:cubicBezTo>
                  <a:pt x="5400" y="16586"/>
                  <a:pt x="5400" y="16586"/>
                  <a:pt x="5400" y="16586"/>
                </a:cubicBezTo>
                <a:cubicBezTo>
                  <a:pt x="1662" y="16586"/>
                  <a:pt x="1662" y="16586"/>
                  <a:pt x="1662" y="16586"/>
                </a:cubicBezTo>
                <a:cubicBezTo>
                  <a:pt x="1662" y="20057"/>
                  <a:pt x="1662" y="20057"/>
                  <a:pt x="1662" y="20057"/>
                </a:cubicBezTo>
                <a:lnTo>
                  <a:pt x="5400" y="20057"/>
                </a:lnTo>
                <a:close/>
                <a:moveTo>
                  <a:pt x="6646" y="1929"/>
                </a:moveTo>
                <a:cubicBezTo>
                  <a:pt x="6646" y="1736"/>
                  <a:pt x="6438" y="1543"/>
                  <a:pt x="6231" y="1543"/>
                </a:cubicBezTo>
                <a:cubicBezTo>
                  <a:pt x="5400" y="1543"/>
                  <a:pt x="5400" y="1543"/>
                  <a:pt x="5400" y="1543"/>
                </a:cubicBezTo>
                <a:cubicBezTo>
                  <a:pt x="5192" y="1543"/>
                  <a:pt x="4985" y="1736"/>
                  <a:pt x="4985" y="1929"/>
                </a:cubicBezTo>
                <a:cubicBezTo>
                  <a:pt x="4985" y="5400"/>
                  <a:pt x="4985" y="5400"/>
                  <a:pt x="4985" y="5400"/>
                </a:cubicBezTo>
                <a:cubicBezTo>
                  <a:pt x="4985" y="5593"/>
                  <a:pt x="5192" y="5786"/>
                  <a:pt x="5400" y="5786"/>
                </a:cubicBezTo>
                <a:cubicBezTo>
                  <a:pt x="6231" y="5786"/>
                  <a:pt x="6231" y="5786"/>
                  <a:pt x="6231" y="5786"/>
                </a:cubicBezTo>
                <a:cubicBezTo>
                  <a:pt x="6438" y="5786"/>
                  <a:pt x="6646" y="5593"/>
                  <a:pt x="6646" y="5400"/>
                </a:cubicBezTo>
                <a:lnTo>
                  <a:pt x="6646" y="1929"/>
                </a:lnTo>
                <a:close/>
                <a:moveTo>
                  <a:pt x="10385" y="11186"/>
                </a:moveTo>
                <a:cubicBezTo>
                  <a:pt x="10385" y="7714"/>
                  <a:pt x="10385" y="7714"/>
                  <a:pt x="10385" y="7714"/>
                </a:cubicBezTo>
                <a:cubicBezTo>
                  <a:pt x="6231" y="7714"/>
                  <a:pt x="6231" y="7714"/>
                  <a:pt x="6231" y="7714"/>
                </a:cubicBezTo>
                <a:cubicBezTo>
                  <a:pt x="6231" y="11186"/>
                  <a:pt x="6231" y="11186"/>
                  <a:pt x="6231" y="11186"/>
                </a:cubicBezTo>
                <a:lnTo>
                  <a:pt x="10385" y="11186"/>
                </a:lnTo>
                <a:close/>
                <a:moveTo>
                  <a:pt x="10385" y="15814"/>
                </a:moveTo>
                <a:cubicBezTo>
                  <a:pt x="10385" y="11957"/>
                  <a:pt x="10385" y="11957"/>
                  <a:pt x="10385" y="11957"/>
                </a:cubicBezTo>
                <a:cubicBezTo>
                  <a:pt x="6231" y="11957"/>
                  <a:pt x="6231" y="11957"/>
                  <a:pt x="6231" y="11957"/>
                </a:cubicBezTo>
                <a:cubicBezTo>
                  <a:pt x="6231" y="15814"/>
                  <a:pt x="6231" y="15814"/>
                  <a:pt x="6231" y="15814"/>
                </a:cubicBezTo>
                <a:lnTo>
                  <a:pt x="10385" y="15814"/>
                </a:lnTo>
                <a:close/>
                <a:moveTo>
                  <a:pt x="10385" y="20057"/>
                </a:moveTo>
                <a:cubicBezTo>
                  <a:pt x="10385" y="16586"/>
                  <a:pt x="10385" y="16586"/>
                  <a:pt x="10385" y="16586"/>
                </a:cubicBezTo>
                <a:cubicBezTo>
                  <a:pt x="6231" y="16586"/>
                  <a:pt x="6231" y="16586"/>
                  <a:pt x="6231" y="16586"/>
                </a:cubicBezTo>
                <a:cubicBezTo>
                  <a:pt x="6231" y="20057"/>
                  <a:pt x="6231" y="20057"/>
                  <a:pt x="6231" y="20057"/>
                </a:cubicBezTo>
                <a:lnTo>
                  <a:pt x="10385" y="20057"/>
                </a:lnTo>
                <a:close/>
                <a:moveTo>
                  <a:pt x="15369" y="11186"/>
                </a:moveTo>
                <a:cubicBezTo>
                  <a:pt x="15369" y="7714"/>
                  <a:pt x="15369" y="7714"/>
                  <a:pt x="15369" y="7714"/>
                </a:cubicBezTo>
                <a:cubicBezTo>
                  <a:pt x="11215" y="7714"/>
                  <a:pt x="11215" y="7714"/>
                  <a:pt x="11215" y="7714"/>
                </a:cubicBezTo>
                <a:cubicBezTo>
                  <a:pt x="11215" y="11186"/>
                  <a:pt x="11215" y="11186"/>
                  <a:pt x="11215" y="11186"/>
                </a:cubicBezTo>
                <a:lnTo>
                  <a:pt x="15369" y="11186"/>
                </a:lnTo>
                <a:close/>
                <a:moveTo>
                  <a:pt x="15369" y="15814"/>
                </a:moveTo>
                <a:cubicBezTo>
                  <a:pt x="15369" y="11957"/>
                  <a:pt x="15369" y="11957"/>
                  <a:pt x="15369" y="11957"/>
                </a:cubicBezTo>
                <a:cubicBezTo>
                  <a:pt x="11215" y="11957"/>
                  <a:pt x="11215" y="11957"/>
                  <a:pt x="11215" y="11957"/>
                </a:cubicBezTo>
                <a:cubicBezTo>
                  <a:pt x="11215" y="15814"/>
                  <a:pt x="11215" y="15814"/>
                  <a:pt x="11215" y="15814"/>
                </a:cubicBezTo>
                <a:lnTo>
                  <a:pt x="15369" y="15814"/>
                </a:lnTo>
                <a:close/>
                <a:moveTo>
                  <a:pt x="15369" y="20057"/>
                </a:moveTo>
                <a:cubicBezTo>
                  <a:pt x="15369" y="16586"/>
                  <a:pt x="15369" y="16586"/>
                  <a:pt x="15369" y="16586"/>
                </a:cubicBezTo>
                <a:cubicBezTo>
                  <a:pt x="11215" y="16586"/>
                  <a:pt x="11215" y="16586"/>
                  <a:pt x="11215" y="16586"/>
                </a:cubicBezTo>
                <a:cubicBezTo>
                  <a:pt x="11215" y="20057"/>
                  <a:pt x="11215" y="20057"/>
                  <a:pt x="11215" y="20057"/>
                </a:cubicBezTo>
                <a:lnTo>
                  <a:pt x="15369" y="20057"/>
                </a:lnTo>
                <a:close/>
                <a:moveTo>
                  <a:pt x="16615" y="1929"/>
                </a:moveTo>
                <a:cubicBezTo>
                  <a:pt x="16615" y="1736"/>
                  <a:pt x="16408" y="1543"/>
                  <a:pt x="16200" y="1543"/>
                </a:cubicBezTo>
                <a:cubicBezTo>
                  <a:pt x="15369" y="1543"/>
                  <a:pt x="15369" y="1543"/>
                  <a:pt x="15369" y="1543"/>
                </a:cubicBezTo>
                <a:cubicBezTo>
                  <a:pt x="15162" y="1543"/>
                  <a:pt x="14954" y="1736"/>
                  <a:pt x="14954" y="1929"/>
                </a:cubicBezTo>
                <a:cubicBezTo>
                  <a:pt x="14954" y="5400"/>
                  <a:pt x="14954" y="5400"/>
                  <a:pt x="14954" y="5400"/>
                </a:cubicBezTo>
                <a:cubicBezTo>
                  <a:pt x="14954" y="5593"/>
                  <a:pt x="15162" y="5786"/>
                  <a:pt x="15369" y="5786"/>
                </a:cubicBezTo>
                <a:cubicBezTo>
                  <a:pt x="16200" y="5786"/>
                  <a:pt x="16200" y="5786"/>
                  <a:pt x="16200" y="5786"/>
                </a:cubicBezTo>
                <a:cubicBezTo>
                  <a:pt x="16408" y="5786"/>
                  <a:pt x="16615" y="5593"/>
                  <a:pt x="16615" y="5400"/>
                </a:cubicBezTo>
                <a:lnTo>
                  <a:pt x="16615" y="1929"/>
                </a:lnTo>
                <a:close/>
                <a:moveTo>
                  <a:pt x="19938" y="11186"/>
                </a:moveTo>
                <a:cubicBezTo>
                  <a:pt x="19938" y="7714"/>
                  <a:pt x="19938" y="7714"/>
                  <a:pt x="19938" y="7714"/>
                </a:cubicBezTo>
                <a:cubicBezTo>
                  <a:pt x="16200" y="7714"/>
                  <a:pt x="16200" y="7714"/>
                  <a:pt x="16200" y="7714"/>
                </a:cubicBezTo>
                <a:cubicBezTo>
                  <a:pt x="16200" y="11186"/>
                  <a:pt x="16200" y="11186"/>
                  <a:pt x="16200" y="11186"/>
                </a:cubicBezTo>
                <a:lnTo>
                  <a:pt x="19938" y="11186"/>
                </a:lnTo>
                <a:close/>
                <a:moveTo>
                  <a:pt x="19938" y="15814"/>
                </a:moveTo>
                <a:cubicBezTo>
                  <a:pt x="19938" y="11957"/>
                  <a:pt x="19938" y="11957"/>
                  <a:pt x="19938" y="11957"/>
                </a:cubicBezTo>
                <a:cubicBezTo>
                  <a:pt x="16200" y="11957"/>
                  <a:pt x="16200" y="11957"/>
                  <a:pt x="16200" y="11957"/>
                </a:cubicBezTo>
                <a:cubicBezTo>
                  <a:pt x="16200" y="15814"/>
                  <a:pt x="16200" y="15814"/>
                  <a:pt x="16200" y="15814"/>
                </a:cubicBezTo>
                <a:lnTo>
                  <a:pt x="19938" y="15814"/>
                </a:lnTo>
                <a:close/>
                <a:moveTo>
                  <a:pt x="19938" y="20057"/>
                </a:moveTo>
                <a:cubicBezTo>
                  <a:pt x="19938" y="16586"/>
                  <a:pt x="19938" y="16586"/>
                  <a:pt x="19938" y="16586"/>
                </a:cubicBezTo>
                <a:cubicBezTo>
                  <a:pt x="16200" y="16586"/>
                  <a:pt x="16200" y="16586"/>
                  <a:pt x="16200" y="16586"/>
                </a:cubicBezTo>
                <a:cubicBezTo>
                  <a:pt x="16200" y="20057"/>
                  <a:pt x="16200" y="20057"/>
                  <a:pt x="16200" y="20057"/>
                </a:cubicBezTo>
                <a:lnTo>
                  <a:pt x="19938" y="2005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8" name="Freeform 116"/>
          <p:cNvSpPr/>
          <p:nvPr/>
        </p:nvSpPr>
        <p:spPr>
          <a:xfrm>
            <a:off x="21440776" y="5695951"/>
            <a:ext cx="841377" cy="752477"/>
          </a:xfrm>
          <a:custGeom>
            <a:avLst/>
            <a:gdLst/>
            <a:ahLst/>
            <a:cxnLst>
              <a:cxn ang="0">
                <a:pos x="wd2" y="hd2"/>
              </a:cxn>
              <a:cxn ang="5400000">
                <a:pos x="wd2" y="hd2"/>
              </a:cxn>
              <a:cxn ang="10800000">
                <a:pos x="wd2" y="hd2"/>
              </a:cxn>
              <a:cxn ang="16200000">
                <a:pos x="wd2" y="hd2"/>
              </a:cxn>
            </a:cxnLst>
            <a:rect l="0" t="0" r="r" b="b"/>
            <a:pathLst>
              <a:path w="21600" h="21600" extrusionOk="0">
                <a:moveTo>
                  <a:pt x="21407" y="5184"/>
                </a:moveTo>
                <a:cubicBezTo>
                  <a:pt x="17550" y="9504"/>
                  <a:pt x="17550" y="9504"/>
                  <a:pt x="17550" y="9504"/>
                </a:cubicBezTo>
                <a:cubicBezTo>
                  <a:pt x="17550" y="9504"/>
                  <a:pt x="17357" y="9504"/>
                  <a:pt x="17357" y="9504"/>
                </a:cubicBezTo>
                <a:cubicBezTo>
                  <a:pt x="17164" y="9504"/>
                  <a:pt x="16971" y="9288"/>
                  <a:pt x="16971" y="9072"/>
                </a:cubicBezTo>
                <a:cubicBezTo>
                  <a:pt x="16971" y="6480"/>
                  <a:pt x="16971" y="6480"/>
                  <a:pt x="16971" y="6480"/>
                </a:cubicBezTo>
                <a:cubicBezTo>
                  <a:pt x="13886" y="6480"/>
                  <a:pt x="13886" y="6480"/>
                  <a:pt x="13886" y="6480"/>
                </a:cubicBezTo>
                <a:cubicBezTo>
                  <a:pt x="12150" y="6480"/>
                  <a:pt x="11571" y="7776"/>
                  <a:pt x="10800" y="9288"/>
                </a:cubicBezTo>
                <a:cubicBezTo>
                  <a:pt x="10414" y="9936"/>
                  <a:pt x="10221" y="10800"/>
                  <a:pt x="9836" y="11448"/>
                </a:cubicBezTo>
                <a:cubicBezTo>
                  <a:pt x="8486" y="14904"/>
                  <a:pt x="6943" y="18576"/>
                  <a:pt x="3086" y="18576"/>
                </a:cubicBezTo>
                <a:cubicBezTo>
                  <a:pt x="386" y="18576"/>
                  <a:pt x="386" y="18576"/>
                  <a:pt x="386" y="18576"/>
                </a:cubicBezTo>
                <a:cubicBezTo>
                  <a:pt x="193" y="18576"/>
                  <a:pt x="0" y="18360"/>
                  <a:pt x="0" y="18144"/>
                </a:cubicBezTo>
                <a:cubicBezTo>
                  <a:pt x="0" y="15552"/>
                  <a:pt x="0" y="15552"/>
                  <a:pt x="0" y="15552"/>
                </a:cubicBezTo>
                <a:cubicBezTo>
                  <a:pt x="0" y="15336"/>
                  <a:pt x="193" y="15120"/>
                  <a:pt x="386" y="15120"/>
                </a:cubicBezTo>
                <a:cubicBezTo>
                  <a:pt x="3086" y="15120"/>
                  <a:pt x="3086" y="15120"/>
                  <a:pt x="3086" y="15120"/>
                </a:cubicBezTo>
                <a:cubicBezTo>
                  <a:pt x="4629" y="15120"/>
                  <a:pt x="5400" y="13824"/>
                  <a:pt x="6171" y="12528"/>
                </a:cubicBezTo>
                <a:cubicBezTo>
                  <a:pt x="6364" y="11664"/>
                  <a:pt x="6750" y="11016"/>
                  <a:pt x="6943" y="10152"/>
                </a:cubicBezTo>
                <a:cubicBezTo>
                  <a:pt x="8293" y="6696"/>
                  <a:pt x="9836" y="3024"/>
                  <a:pt x="13886" y="3024"/>
                </a:cubicBezTo>
                <a:cubicBezTo>
                  <a:pt x="16971" y="3024"/>
                  <a:pt x="16971" y="3024"/>
                  <a:pt x="16971" y="3024"/>
                </a:cubicBezTo>
                <a:cubicBezTo>
                  <a:pt x="16971" y="432"/>
                  <a:pt x="16971" y="432"/>
                  <a:pt x="16971" y="432"/>
                </a:cubicBezTo>
                <a:cubicBezTo>
                  <a:pt x="16971" y="216"/>
                  <a:pt x="17164" y="0"/>
                  <a:pt x="17357" y="0"/>
                </a:cubicBezTo>
                <a:cubicBezTo>
                  <a:pt x="17357" y="0"/>
                  <a:pt x="17550" y="0"/>
                  <a:pt x="17550" y="216"/>
                </a:cubicBezTo>
                <a:cubicBezTo>
                  <a:pt x="21407" y="4536"/>
                  <a:pt x="21407" y="4536"/>
                  <a:pt x="21407" y="4536"/>
                </a:cubicBezTo>
                <a:cubicBezTo>
                  <a:pt x="21600" y="4536"/>
                  <a:pt x="21600" y="4752"/>
                  <a:pt x="21600" y="4752"/>
                </a:cubicBezTo>
                <a:cubicBezTo>
                  <a:pt x="21600" y="4968"/>
                  <a:pt x="21600" y="4968"/>
                  <a:pt x="21407" y="5184"/>
                </a:cubicBezTo>
                <a:close/>
                <a:moveTo>
                  <a:pt x="6364" y="9720"/>
                </a:moveTo>
                <a:cubicBezTo>
                  <a:pt x="5593" y="8208"/>
                  <a:pt x="4821" y="6480"/>
                  <a:pt x="3086" y="6480"/>
                </a:cubicBezTo>
                <a:cubicBezTo>
                  <a:pt x="386" y="6480"/>
                  <a:pt x="386" y="6480"/>
                  <a:pt x="386" y="6480"/>
                </a:cubicBezTo>
                <a:cubicBezTo>
                  <a:pt x="193" y="6480"/>
                  <a:pt x="0" y="6264"/>
                  <a:pt x="0" y="6048"/>
                </a:cubicBezTo>
                <a:cubicBezTo>
                  <a:pt x="0" y="3456"/>
                  <a:pt x="0" y="3456"/>
                  <a:pt x="0" y="3456"/>
                </a:cubicBezTo>
                <a:cubicBezTo>
                  <a:pt x="0" y="3240"/>
                  <a:pt x="193" y="3024"/>
                  <a:pt x="386" y="3024"/>
                </a:cubicBezTo>
                <a:cubicBezTo>
                  <a:pt x="3086" y="3024"/>
                  <a:pt x="3086" y="3024"/>
                  <a:pt x="3086" y="3024"/>
                </a:cubicBezTo>
                <a:cubicBezTo>
                  <a:pt x="5207" y="3024"/>
                  <a:pt x="6750" y="4104"/>
                  <a:pt x="7907" y="6048"/>
                </a:cubicBezTo>
                <a:cubicBezTo>
                  <a:pt x="7329" y="7344"/>
                  <a:pt x="6750" y="8424"/>
                  <a:pt x="6364" y="9720"/>
                </a:cubicBezTo>
                <a:close/>
                <a:moveTo>
                  <a:pt x="21407" y="17064"/>
                </a:moveTo>
                <a:cubicBezTo>
                  <a:pt x="17550" y="21384"/>
                  <a:pt x="17550" y="21384"/>
                  <a:pt x="17550" y="21384"/>
                </a:cubicBezTo>
                <a:cubicBezTo>
                  <a:pt x="17550" y="21600"/>
                  <a:pt x="17357" y="21600"/>
                  <a:pt x="17357" y="21600"/>
                </a:cubicBezTo>
                <a:cubicBezTo>
                  <a:pt x="17164" y="21600"/>
                  <a:pt x="16971" y="21384"/>
                  <a:pt x="16971" y="21168"/>
                </a:cubicBezTo>
                <a:cubicBezTo>
                  <a:pt x="16971" y="18576"/>
                  <a:pt x="16971" y="18576"/>
                  <a:pt x="16971" y="18576"/>
                </a:cubicBezTo>
                <a:cubicBezTo>
                  <a:pt x="13307" y="18576"/>
                  <a:pt x="11186" y="19008"/>
                  <a:pt x="8871" y="15552"/>
                </a:cubicBezTo>
                <a:cubicBezTo>
                  <a:pt x="9643" y="14472"/>
                  <a:pt x="10029" y="13176"/>
                  <a:pt x="10607" y="11880"/>
                </a:cubicBezTo>
                <a:cubicBezTo>
                  <a:pt x="11186" y="13608"/>
                  <a:pt x="11957" y="15120"/>
                  <a:pt x="13886" y="15120"/>
                </a:cubicBezTo>
                <a:cubicBezTo>
                  <a:pt x="16971" y="15120"/>
                  <a:pt x="16971" y="15120"/>
                  <a:pt x="16971" y="15120"/>
                </a:cubicBezTo>
                <a:cubicBezTo>
                  <a:pt x="16971" y="12528"/>
                  <a:pt x="16971" y="12528"/>
                  <a:pt x="16971" y="12528"/>
                </a:cubicBezTo>
                <a:cubicBezTo>
                  <a:pt x="16971" y="12312"/>
                  <a:pt x="17164" y="12096"/>
                  <a:pt x="17357" y="12096"/>
                </a:cubicBezTo>
                <a:cubicBezTo>
                  <a:pt x="17357" y="12096"/>
                  <a:pt x="17550" y="12096"/>
                  <a:pt x="17550" y="12312"/>
                </a:cubicBezTo>
                <a:cubicBezTo>
                  <a:pt x="21407" y="16632"/>
                  <a:pt x="21407" y="16632"/>
                  <a:pt x="21407" y="16632"/>
                </a:cubicBezTo>
                <a:cubicBezTo>
                  <a:pt x="21600" y="16632"/>
                  <a:pt x="21600" y="16848"/>
                  <a:pt x="21600" y="16848"/>
                </a:cubicBezTo>
                <a:cubicBezTo>
                  <a:pt x="21600" y="17064"/>
                  <a:pt x="21600" y="17064"/>
                  <a:pt x="21407" y="1706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79" name="Freeform 117"/>
          <p:cNvSpPr/>
          <p:nvPr/>
        </p:nvSpPr>
        <p:spPr>
          <a:xfrm>
            <a:off x="2079625" y="7296152"/>
            <a:ext cx="841377" cy="723901"/>
          </a:xfrm>
          <a:custGeom>
            <a:avLst/>
            <a:gdLst/>
            <a:ahLst/>
            <a:cxnLst>
              <a:cxn ang="0">
                <a:pos x="wd2" y="hd2"/>
              </a:cxn>
              <a:cxn ang="5400000">
                <a:pos x="wd2" y="hd2"/>
              </a:cxn>
              <a:cxn ang="10800000">
                <a:pos x="wd2" y="hd2"/>
              </a:cxn>
              <a:cxn ang="16200000">
                <a:pos x="wd2" y="hd2"/>
              </a:cxn>
            </a:cxnLst>
            <a:rect l="0" t="0" r="r" b="b"/>
            <a:pathLst>
              <a:path w="21600" h="21600" extrusionOk="0">
                <a:moveTo>
                  <a:pt x="10800" y="18000"/>
                </a:moveTo>
                <a:cubicBezTo>
                  <a:pt x="10221" y="18000"/>
                  <a:pt x="9450" y="18000"/>
                  <a:pt x="9064" y="17775"/>
                </a:cubicBezTo>
                <a:cubicBezTo>
                  <a:pt x="7329" y="19575"/>
                  <a:pt x="5593" y="20700"/>
                  <a:pt x="3471" y="21375"/>
                </a:cubicBezTo>
                <a:cubicBezTo>
                  <a:pt x="3086" y="21375"/>
                  <a:pt x="2507" y="21600"/>
                  <a:pt x="2121" y="21600"/>
                </a:cubicBezTo>
                <a:cubicBezTo>
                  <a:pt x="1736" y="21600"/>
                  <a:pt x="1543" y="21375"/>
                  <a:pt x="1543" y="21150"/>
                </a:cubicBezTo>
                <a:cubicBezTo>
                  <a:pt x="1543" y="20925"/>
                  <a:pt x="1543" y="20925"/>
                  <a:pt x="1543" y="20925"/>
                </a:cubicBezTo>
                <a:cubicBezTo>
                  <a:pt x="1350" y="20700"/>
                  <a:pt x="1543" y="20475"/>
                  <a:pt x="1736" y="20250"/>
                </a:cubicBezTo>
                <a:cubicBezTo>
                  <a:pt x="2507" y="19125"/>
                  <a:pt x="3471" y="18450"/>
                  <a:pt x="4050" y="15975"/>
                </a:cubicBezTo>
                <a:cubicBezTo>
                  <a:pt x="1543" y="14400"/>
                  <a:pt x="0" y="11925"/>
                  <a:pt x="0" y="9000"/>
                </a:cubicBezTo>
                <a:cubicBezTo>
                  <a:pt x="0" y="4050"/>
                  <a:pt x="4821" y="0"/>
                  <a:pt x="10800" y="0"/>
                </a:cubicBezTo>
                <a:cubicBezTo>
                  <a:pt x="16779" y="0"/>
                  <a:pt x="21600" y="4050"/>
                  <a:pt x="21600" y="9000"/>
                </a:cubicBezTo>
                <a:cubicBezTo>
                  <a:pt x="21600" y="13950"/>
                  <a:pt x="16779" y="18000"/>
                  <a:pt x="10800" y="180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0" name="Freeform 118"/>
          <p:cNvSpPr/>
          <p:nvPr/>
        </p:nvSpPr>
        <p:spPr>
          <a:xfrm>
            <a:off x="3400428" y="7296152"/>
            <a:ext cx="781051" cy="6635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291"/>
                  <a:pt x="21185" y="11782"/>
                  <a:pt x="20769" y="11782"/>
                </a:cubicBezTo>
                <a:cubicBezTo>
                  <a:pt x="7269" y="13745"/>
                  <a:pt x="7269" y="13745"/>
                  <a:pt x="7269" y="13745"/>
                </a:cubicBezTo>
                <a:cubicBezTo>
                  <a:pt x="7269" y="13991"/>
                  <a:pt x="7477" y="14236"/>
                  <a:pt x="7477" y="14727"/>
                </a:cubicBezTo>
                <a:cubicBezTo>
                  <a:pt x="7477" y="14973"/>
                  <a:pt x="7269" y="15464"/>
                  <a:pt x="7062" y="15709"/>
                </a:cubicBezTo>
                <a:cubicBezTo>
                  <a:pt x="19108" y="15709"/>
                  <a:pt x="19108" y="15709"/>
                  <a:pt x="19108" y="15709"/>
                </a:cubicBezTo>
                <a:cubicBezTo>
                  <a:pt x="19523" y="15709"/>
                  <a:pt x="19938" y="16200"/>
                  <a:pt x="19938" y="16691"/>
                </a:cubicBezTo>
                <a:cubicBezTo>
                  <a:pt x="19938" y="17182"/>
                  <a:pt x="19523" y="17673"/>
                  <a:pt x="19108" y="17673"/>
                </a:cubicBezTo>
                <a:cubicBezTo>
                  <a:pt x="5815" y="17673"/>
                  <a:pt x="5815" y="17673"/>
                  <a:pt x="5815" y="17673"/>
                </a:cubicBezTo>
                <a:cubicBezTo>
                  <a:pt x="5400" y="17673"/>
                  <a:pt x="4985" y="17182"/>
                  <a:pt x="4985" y="16691"/>
                </a:cubicBezTo>
                <a:cubicBezTo>
                  <a:pt x="4985" y="16200"/>
                  <a:pt x="5608" y="14973"/>
                  <a:pt x="5815" y="14482"/>
                </a:cubicBezTo>
                <a:cubicBezTo>
                  <a:pt x="3531" y="1964"/>
                  <a:pt x="3531" y="1964"/>
                  <a:pt x="3531" y="1964"/>
                </a:cubicBezTo>
                <a:cubicBezTo>
                  <a:pt x="831" y="1964"/>
                  <a:pt x="831" y="1964"/>
                  <a:pt x="831" y="1964"/>
                </a:cubicBezTo>
                <a:cubicBezTo>
                  <a:pt x="415" y="1964"/>
                  <a:pt x="0" y="1473"/>
                  <a:pt x="0" y="982"/>
                </a:cubicBezTo>
                <a:cubicBezTo>
                  <a:pt x="0" y="491"/>
                  <a:pt x="415" y="0"/>
                  <a:pt x="831" y="0"/>
                </a:cubicBezTo>
                <a:cubicBezTo>
                  <a:pt x="4154" y="0"/>
                  <a:pt x="4154" y="0"/>
                  <a:pt x="4154" y="0"/>
                </a:cubicBezTo>
                <a:cubicBezTo>
                  <a:pt x="4985" y="0"/>
                  <a:pt x="4985" y="1227"/>
                  <a:pt x="5192" y="1964"/>
                </a:cubicBezTo>
                <a:cubicBezTo>
                  <a:pt x="20769" y="1964"/>
                  <a:pt x="20769" y="1964"/>
                  <a:pt x="20769" y="1964"/>
                </a:cubicBezTo>
                <a:cubicBezTo>
                  <a:pt x="21185" y="1964"/>
                  <a:pt x="21600" y="2455"/>
                  <a:pt x="21600" y="2945"/>
                </a:cubicBezTo>
                <a:lnTo>
                  <a:pt x="21600" y="10800"/>
                </a:lnTo>
                <a:close/>
                <a:moveTo>
                  <a:pt x="6646" y="21600"/>
                </a:moveTo>
                <a:cubicBezTo>
                  <a:pt x="5815" y="21600"/>
                  <a:pt x="4985" y="20618"/>
                  <a:pt x="4985" y="19636"/>
                </a:cubicBezTo>
                <a:cubicBezTo>
                  <a:pt x="4985" y="18655"/>
                  <a:pt x="5815" y="17673"/>
                  <a:pt x="6646" y="17673"/>
                </a:cubicBezTo>
                <a:cubicBezTo>
                  <a:pt x="7477" y="17673"/>
                  <a:pt x="8308" y="18655"/>
                  <a:pt x="8308" y="19636"/>
                </a:cubicBezTo>
                <a:cubicBezTo>
                  <a:pt x="8308" y="20618"/>
                  <a:pt x="7477" y="21600"/>
                  <a:pt x="6646" y="21600"/>
                </a:cubicBezTo>
                <a:close/>
                <a:moveTo>
                  <a:pt x="18277" y="21600"/>
                </a:moveTo>
                <a:cubicBezTo>
                  <a:pt x="17238" y="21600"/>
                  <a:pt x="16615" y="20618"/>
                  <a:pt x="16615" y="19636"/>
                </a:cubicBezTo>
                <a:cubicBezTo>
                  <a:pt x="16615" y="18655"/>
                  <a:pt x="17238" y="17673"/>
                  <a:pt x="18277" y="17673"/>
                </a:cubicBezTo>
                <a:cubicBezTo>
                  <a:pt x="19108" y="17673"/>
                  <a:pt x="19938" y="18655"/>
                  <a:pt x="19938" y="19636"/>
                </a:cubicBezTo>
                <a:cubicBezTo>
                  <a:pt x="19938" y="20618"/>
                  <a:pt x="19108" y="21600"/>
                  <a:pt x="18277"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1" name="Freeform 119"/>
          <p:cNvSpPr/>
          <p:nvPr/>
        </p:nvSpPr>
        <p:spPr>
          <a:xfrm>
            <a:off x="4692653" y="7239002"/>
            <a:ext cx="781051" cy="660401"/>
          </a:xfrm>
          <a:custGeom>
            <a:avLst/>
            <a:gdLst/>
            <a:ahLst/>
            <a:cxnLst>
              <a:cxn ang="0">
                <a:pos x="wd2" y="hd2"/>
              </a:cxn>
              <a:cxn ang="5400000">
                <a:pos x="wd2" y="hd2"/>
              </a:cxn>
              <a:cxn ang="10800000">
                <a:pos x="wd2" y="hd2"/>
              </a:cxn>
              <a:cxn ang="16200000">
                <a:pos x="wd2" y="hd2"/>
              </a:cxn>
            </a:cxnLst>
            <a:rect l="0" t="0" r="r" b="b"/>
            <a:pathLst>
              <a:path w="21600" h="21600" extrusionOk="0">
                <a:moveTo>
                  <a:pt x="21600" y="18164"/>
                </a:moveTo>
                <a:cubicBezTo>
                  <a:pt x="21600" y="20127"/>
                  <a:pt x="20146" y="21600"/>
                  <a:pt x="18692" y="21600"/>
                </a:cubicBezTo>
                <a:cubicBezTo>
                  <a:pt x="2908" y="21600"/>
                  <a:pt x="2908" y="21600"/>
                  <a:pt x="2908" y="21600"/>
                </a:cubicBezTo>
                <a:cubicBezTo>
                  <a:pt x="1246" y="21600"/>
                  <a:pt x="0" y="20127"/>
                  <a:pt x="0" y="18164"/>
                </a:cubicBezTo>
                <a:cubicBezTo>
                  <a:pt x="0" y="3436"/>
                  <a:pt x="0" y="3436"/>
                  <a:pt x="0" y="3436"/>
                </a:cubicBezTo>
                <a:cubicBezTo>
                  <a:pt x="0" y="1473"/>
                  <a:pt x="1246" y="0"/>
                  <a:pt x="2908" y="0"/>
                </a:cubicBezTo>
                <a:cubicBezTo>
                  <a:pt x="7062" y="0"/>
                  <a:pt x="7062" y="0"/>
                  <a:pt x="7062" y="0"/>
                </a:cubicBezTo>
                <a:cubicBezTo>
                  <a:pt x="8723" y="0"/>
                  <a:pt x="9969" y="1473"/>
                  <a:pt x="9969" y="3436"/>
                </a:cubicBezTo>
                <a:cubicBezTo>
                  <a:pt x="9969" y="3927"/>
                  <a:pt x="9969" y="3927"/>
                  <a:pt x="9969" y="3927"/>
                </a:cubicBezTo>
                <a:cubicBezTo>
                  <a:pt x="18692" y="3927"/>
                  <a:pt x="18692" y="3927"/>
                  <a:pt x="18692" y="3927"/>
                </a:cubicBezTo>
                <a:cubicBezTo>
                  <a:pt x="20146" y="3927"/>
                  <a:pt x="21600" y="5400"/>
                  <a:pt x="21600" y="7364"/>
                </a:cubicBezTo>
                <a:lnTo>
                  <a:pt x="21600" y="1816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2" name="Freeform 120"/>
          <p:cNvSpPr/>
          <p:nvPr/>
        </p:nvSpPr>
        <p:spPr>
          <a:xfrm>
            <a:off x="5924551" y="7239002"/>
            <a:ext cx="876301" cy="660401"/>
          </a:xfrm>
          <a:custGeom>
            <a:avLst/>
            <a:gdLst/>
            <a:ahLst/>
            <a:cxnLst>
              <a:cxn ang="0">
                <a:pos x="wd2" y="hd2"/>
              </a:cxn>
              <a:cxn ang="5400000">
                <a:pos x="wd2" y="hd2"/>
              </a:cxn>
              <a:cxn ang="10800000">
                <a:pos x="wd2" y="hd2"/>
              </a:cxn>
              <a:cxn ang="16200000">
                <a:pos x="wd2" y="hd2"/>
              </a:cxn>
            </a:cxnLst>
            <a:rect l="0" t="0" r="r" b="b"/>
            <a:pathLst>
              <a:path w="21600" h="21600" extrusionOk="0">
                <a:moveTo>
                  <a:pt x="17723" y="9818"/>
                </a:moveTo>
                <a:cubicBezTo>
                  <a:pt x="8123" y="9818"/>
                  <a:pt x="8123" y="9818"/>
                  <a:pt x="8123" y="9818"/>
                </a:cubicBezTo>
                <a:cubicBezTo>
                  <a:pt x="6646" y="9818"/>
                  <a:pt x="4800" y="10800"/>
                  <a:pt x="3877" y="12273"/>
                </a:cubicBezTo>
                <a:cubicBezTo>
                  <a:pt x="0" y="18409"/>
                  <a:pt x="0" y="18409"/>
                  <a:pt x="0" y="18409"/>
                </a:cubicBezTo>
                <a:cubicBezTo>
                  <a:pt x="0" y="18655"/>
                  <a:pt x="0" y="18655"/>
                  <a:pt x="0" y="18655"/>
                </a:cubicBezTo>
                <a:cubicBezTo>
                  <a:pt x="0" y="18409"/>
                  <a:pt x="0" y="18164"/>
                  <a:pt x="0" y="18164"/>
                </a:cubicBezTo>
                <a:cubicBezTo>
                  <a:pt x="0" y="3436"/>
                  <a:pt x="0" y="3436"/>
                  <a:pt x="0" y="3436"/>
                </a:cubicBezTo>
                <a:cubicBezTo>
                  <a:pt x="0" y="1473"/>
                  <a:pt x="1108" y="0"/>
                  <a:pt x="2585" y="0"/>
                </a:cubicBezTo>
                <a:cubicBezTo>
                  <a:pt x="6277" y="0"/>
                  <a:pt x="6277" y="0"/>
                  <a:pt x="6277" y="0"/>
                </a:cubicBezTo>
                <a:cubicBezTo>
                  <a:pt x="7569" y="0"/>
                  <a:pt x="8862" y="1473"/>
                  <a:pt x="8862" y="3436"/>
                </a:cubicBezTo>
                <a:cubicBezTo>
                  <a:pt x="8862" y="3927"/>
                  <a:pt x="8862" y="3927"/>
                  <a:pt x="8862" y="3927"/>
                </a:cubicBezTo>
                <a:cubicBezTo>
                  <a:pt x="15138" y="3927"/>
                  <a:pt x="15138" y="3927"/>
                  <a:pt x="15138" y="3927"/>
                </a:cubicBezTo>
                <a:cubicBezTo>
                  <a:pt x="16431" y="3927"/>
                  <a:pt x="17723" y="5400"/>
                  <a:pt x="17723" y="7364"/>
                </a:cubicBezTo>
                <a:lnTo>
                  <a:pt x="17723" y="9818"/>
                </a:lnTo>
                <a:close/>
                <a:moveTo>
                  <a:pt x="21231" y="13745"/>
                </a:moveTo>
                <a:cubicBezTo>
                  <a:pt x="17354" y="19636"/>
                  <a:pt x="17354" y="19636"/>
                  <a:pt x="17354" y="19636"/>
                </a:cubicBezTo>
                <a:cubicBezTo>
                  <a:pt x="16615" y="20864"/>
                  <a:pt x="15323" y="21600"/>
                  <a:pt x="14400" y="21600"/>
                </a:cubicBezTo>
                <a:cubicBezTo>
                  <a:pt x="1846" y="21600"/>
                  <a:pt x="1846" y="21600"/>
                  <a:pt x="1846" y="21600"/>
                </a:cubicBezTo>
                <a:cubicBezTo>
                  <a:pt x="1292" y="21600"/>
                  <a:pt x="738" y="21355"/>
                  <a:pt x="738" y="20618"/>
                </a:cubicBezTo>
                <a:cubicBezTo>
                  <a:pt x="738" y="20373"/>
                  <a:pt x="923" y="19882"/>
                  <a:pt x="1108" y="19636"/>
                </a:cubicBezTo>
                <a:cubicBezTo>
                  <a:pt x="4985" y="13745"/>
                  <a:pt x="4985" y="13745"/>
                  <a:pt x="4985" y="13745"/>
                </a:cubicBezTo>
                <a:cubicBezTo>
                  <a:pt x="5723" y="12518"/>
                  <a:pt x="7015" y="11782"/>
                  <a:pt x="8123" y="11782"/>
                </a:cubicBezTo>
                <a:cubicBezTo>
                  <a:pt x="20677" y="11782"/>
                  <a:pt x="20677" y="11782"/>
                  <a:pt x="20677" y="11782"/>
                </a:cubicBezTo>
                <a:cubicBezTo>
                  <a:pt x="21046" y="11782"/>
                  <a:pt x="21600" y="12027"/>
                  <a:pt x="21600" y="12518"/>
                </a:cubicBezTo>
                <a:cubicBezTo>
                  <a:pt x="21600" y="13009"/>
                  <a:pt x="21415" y="13255"/>
                  <a:pt x="21231" y="1374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3" name="Freeform 121"/>
          <p:cNvSpPr/>
          <p:nvPr/>
        </p:nvSpPr>
        <p:spPr>
          <a:xfrm>
            <a:off x="7185028" y="7239003"/>
            <a:ext cx="962026"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1354" y="0"/>
                </a:lnTo>
                <a:lnTo>
                  <a:pt x="1354" y="19792"/>
                </a:lnTo>
                <a:lnTo>
                  <a:pt x="21600" y="19792"/>
                </a:lnTo>
                <a:lnTo>
                  <a:pt x="21600" y="21600"/>
                </a:lnTo>
                <a:close/>
                <a:moveTo>
                  <a:pt x="6701" y="17984"/>
                </a:moveTo>
                <a:lnTo>
                  <a:pt x="4063" y="17984"/>
                </a:lnTo>
                <a:lnTo>
                  <a:pt x="4063" y="10752"/>
                </a:lnTo>
                <a:lnTo>
                  <a:pt x="6701" y="10752"/>
                </a:lnTo>
                <a:lnTo>
                  <a:pt x="6701" y="17984"/>
                </a:lnTo>
                <a:close/>
                <a:moveTo>
                  <a:pt x="10764" y="17984"/>
                </a:moveTo>
                <a:lnTo>
                  <a:pt x="8055" y="17984"/>
                </a:lnTo>
                <a:lnTo>
                  <a:pt x="8055" y="3521"/>
                </a:lnTo>
                <a:lnTo>
                  <a:pt x="10764" y="3521"/>
                </a:lnTo>
                <a:lnTo>
                  <a:pt x="10764" y="17984"/>
                </a:lnTo>
                <a:close/>
                <a:moveTo>
                  <a:pt x="14828" y="17984"/>
                </a:moveTo>
                <a:lnTo>
                  <a:pt x="12119" y="17984"/>
                </a:lnTo>
                <a:lnTo>
                  <a:pt x="12119" y="7137"/>
                </a:lnTo>
                <a:lnTo>
                  <a:pt x="14828" y="7137"/>
                </a:lnTo>
                <a:lnTo>
                  <a:pt x="14828" y="17984"/>
                </a:lnTo>
                <a:close/>
                <a:moveTo>
                  <a:pt x="18891" y="17984"/>
                </a:moveTo>
                <a:lnTo>
                  <a:pt x="16182" y="17984"/>
                </a:lnTo>
                <a:lnTo>
                  <a:pt x="16182" y="1713"/>
                </a:lnTo>
                <a:lnTo>
                  <a:pt x="18891" y="1713"/>
                </a:lnTo>
                <a:lnTo>
                  <a:pt x="18891" y="1798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4" name="Freeform 122"/>
          <p:cNvSpPr/>
          <p:nvPr/>
        </p:nvSpPr>
        <p:spPr>
          <a:xfrm>
            <a:off x="8594725" y="7239003"/>
            <a:ext cx="71437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7550"/>
                </a:moveTo>
                <a:cubicBezTo>
                  <a:pt x="21600" y="19800"/>
                  <a:pt x="19781" y="21600"/>
                  <a:pt x="17507" y="21600"/>
                </a:cubicBezTo>
                <a:cubicBezTo>
                  <a:pt x="4093" y="21600"/>
                  <a:pt x="4093" y="21600"/>
                  <a:pt x="4093" y="21600"/>
                </a:cubicBezTo>
                <a:cubicBezTo>
                  <a:pt x="1819" y="21600"/>
                  <a:pt x="0" y="19800"/>
                  <a:pt x="0" y="17550"/>
                </a:cubicBezTo>
                <a:cubicBezTo>
                  <a:pt x="0" y="4050"/>
                  <a:pt x="0" y="4050"/>
                  <a:pt x="0" y="4050"/>
                </a:cubicBezTo>
                <a:cubicBezTo>
                  <a:pt x="0" y="1800"/>
                  <a:pt x="1819" y="0"/>
                  <a:pt x="4093" y="0"/>
                </a:cubicBezTo>
                <a:cubicBezTo>
                  <a:pt x="17507" y="0"/>
                  <a:pt x="17507" y="0"/>
                  <a:pt x="17507" y="0"/>
                </a:cubicBezTo>
                <a:cubicBezTo>
                  <a:pt x="19781" y="0"/>
                  <a:pt x="21600" y="1800"/>
                  <a:pt x="21600" y="4050"/>
                </a:cubicBezTo>
                <a:lnTo>
                  <a:pt x="21600" y="17550"/>
                </a:lnTo>
                <a:close/>
                <a:moveTo>
                  <a:pt x="16371" y="7200"/>
                </a:moveTo>
                <a:cubicBezTo>
                  <a:pt x="17053" y="6975"/>
                  <a:pt x="17507" y="6300"/>
                  <a:pt x="17735" y="5625"/>
                </a:cubicBezTo>
                <a:cubicBezTo>
                  <a:pt x="17053" y="5850"/>
                  <a:pt x="16371" y="6300"/>
                  <a:pt x="15688" y="6300"/>
                </a:cubicBezTo>
                <a:cubicBezTo>
                  <a:pt x="15234" y="5850"/>
                  <a:pt x="14552" y="5400"/>
                  <a:pt x="13642" y="5400"/>
                </a:cubicBezTo>
                <a:cubicBezTo>
                  <a:pt x="12051" y="5400"/>
                  <a:pt x="10686" y="6750"/>
                  <a:pt x="10686" y="8325"/>
                </a:cubicBezTo>
                <a:cubicBezTo>
                  <a:pt x="10686" y="8550"/>
                  <a:pt x="10686" y="8775"/>
                  <a:pt x="10686" y="9000"/>
                </a:cubicBezTo>
                <a:cubicBezTo>
                  <a:pt x="8185" y="9000"/>
                  <a:pt x="5912" y="7650"/>
                  <a:pt x="4547" y="5850"/>
                </a:cubicBezTo>
                <a:cubicBezTo>
                  <a:pt x="4320" y="6300"/>
                  <a:pt x="4093" y="6975"/>
                  <a:pt x="4093" y="7425"/>
                </a:cubicBezTo>
                <a:cubicBezTo>
                  <a:pt x="4093" y="8550"/>
                  <a:pt x="4547" y="9450"/>
                  <a:pt x="5457" y="9900"/>
                </a:cubicBezTo>
                <a:cubicBezTo>
                  <a:pt x="5002" y="9900"/>
                  <a:pt x="4547" y="9675"/>
                  <a:pt x="4093" y="9450"/>
                </a:cubicBezTo>
                <a:cubicBezTo>
                  <a:pt x="4093" y="9450"/>
                  <a:pt x="4093" y="9450"/>
                  <a:pt x="4093" y="9450"/>
                </a:cubicBezTo>
                <a:cubicBezTo>
                  <a:pt x="4093" y="11025"/>
                  <a:pt x="5002" y="12150"/>
                  <a:pt x="6366" y="12375"/>
                </a:cubicBezTo>
                <a:cubicBezTo>
                  <a:pt x="6139" y="12600"/>
                  <a:pt x="5912" y="12600"/>
                  <a:pt x="5684" y="12600"/>
                </a:cubicBezTo>
                <a:cubicBezTo>
                  <a:pt x="5457" y="12600"/>
                  <a:pt x="5457" y="12600"/>
                  <a:pt x="5229" y="12600"/>
                </a:cubicBezTo>
                <a:cubicBezTo>
                  <a:pt x="5457" y="13725"/>
                  <a:pt x="6594" y="14625"/>
                  <a:pt x="7958" y="14625"/>
                </a:cubicBezTo>
                <a:cubicBezTo>
                  <a:pt x="6821" y="15300"/>
                  <a:pt x="5684" y="15750"/>
                  <a:pt x="4320" y="15750"/>
                </a:cubicBezTo>
                <a:cubicBezTo>
                  <a:pt x="4093" y="15750"/>
                  <a:pt x="3865" y="15750"/>
                  <a:pt x="3638" y="15750"/>
                </a:cubicBezTo>
                <a:cubicBezTo>
                  <a:pt x="4775" y="16650"/>
                  <a:pt x="6366" y="17100"/>
                  <a:pt x="8185" y="17100"/>
                </a:cubicBezTo>
                <a:cubicBezTo>
                  <a:pt x="13642" y="17100"/>
                  <a:pt x="16598" y="12600"/>
                  <a:pt x="16598" y="8775"/>
                </a:cubicBezTo>
                <a:cubicBezTo>
                  <a:pt x="16598" y="8550"/>
                  <a:pt x="16598" y="8325"/>
                  <a:pt x="16598" y="8325"/>
                </a:cubicBezTo>
                <a:cubicBezTo>
                  <a:pt x="17053" y="7875"/>
                  <a:pt x="17735" y="7425"/>
                  <a:pt x="17962" y="6750"/>
                </a:cubicBezTo>
                <a:cubicBezTo>
                  <a:pt x="17507" y="6975"/>
                  <a:pt x="17053" y="7200"/>
                  <a:pt x="16371" y="72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5" name="Freeform 123"/>
          <p:cNvSpPr/>
          <p:nvPr/>
        </p:nvSpPr>
        <p:spPr>
          <a:xfrm>
            <a:off x="9880603" y="7239003"/>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4050"/>
                </a:moveTo>
                <a:cubicBezTo>
                  <a:pt x="21600" y="17550"/>
                  <a:pt x="21600" y="17550"/>
                  <a:pt x="21600" y="17550"/>
                </a:cubicBezTo>
                <a:cubicBezTo>
                  <a:pt x="21600" y="19800"/>
                  <a:pt x="19800" y="21600"/>
                  <a:pt x="17550" y="21600"/>
                </a:cubicBezTo>
                <a:cubicBezTo>
                  <a:pt x="15075" y="21600"/>
                  <a:pt x="15075" y="21600"/>
                  <a:pt x="15075" y="21600"/>
                </a:cubicBezTo>
                <a:cubicBezTo>
                  <a:pt x="15075" y="13275"/>
                  <a:pt x="15075" y="13275"/>
                  <a:pt x="15075" y="13275"/>
                </a:cubicBezTo>
                <a:cubicBezTo>
                  <a:pt x="17775" y="13275"/>
                  <a:pt x="17775" y="13275"/>
                  <a:pt x="17775" y="13275"/>
                </a:cubicBezTo>
                <a:cubicBezTo>
                  <a:pt x="18225" y="9900"/>
                  <a:pt x="18225" y="9900"/>
                  <a:pt x="18225" y="9900"/>
                </a:cubicBezTo>
                <a:cubicBezTo>
                  <a:pt x="15075" y="9900"/>
                  <a:pt x="15075" y="9900"/>
                  <a:pt x="15075" y="9900"/>
                </a:cubicBezTo>
                <a:cubicBezTo>
                  <a:pt x="15075" y="7875"/>
                  <a:pt x="15075" y="7875"/>
                  <a:pt x="15075" y="7875"/>
                </a:cubicBezTo>
                <a:cubicBezTo>
                  <a:pt x="15075" y="6975"/>
                  <a:pt x="15300" y="6300"/>
                  <a:pt x="16650" y="6300"/>
                </a:cubicBezTo>
                <a:cubicBezTo>
                  <a:pt x="18225" y="6300"/>
                  <a:pt x="18225" y="6300"/>
                  <a:pt x="18225" y="6300"/>
                </a:cubicBezTo>
                <a:cubicBezTo>
                  <a:pt x="18225" y="3375"/>
                  <a:pt x="18225" y="3375"/>
                  <a:pt x="18225" y="3375"/>
                </a:cubicBezTo>
                <a:cubicBezTo>
                  <a:pt x="18000" y="3375"/>
                  <a:pt x="17100" y="3375"/>
                  <a:pt x="15750" y="3375"/>
                </a:cubicBezTo>
                <a:cubicBezTo>
                  <a:pt x="13275" y="3375"/>
                  <a:pt x="11700" y="4725"/>
                  <a:pt x="11700" y="7650"/>
                </a:cubicBezTo>
                <a:cubicBezTo>
                  <a:pt x="11700" y="9900"/>
                  <a:pt x="11700" y="9900"/>
                  <a:pt x="11700" y="9900"/>
                </a:cubicBezTo>
                <a:cubicBezTo>
                  <a:pt x="8775" y="9900"/>
                  <a:pt x="8775" y="9900"/>
                  <a:pt x="8775" y="9900"/>
                </a:cubicBezTo>
                <a:cubicBezTo>
                  <a:pt x="8775" y="13275"/>
                  <a:pt x="8775" y="13275"/>
                  <a:pt x="8775" y="13275"/>
                </a:cubicBezTo>
                <a:cubicBezTo>
                  <a:pt x="11700" y="13275"/>
                  <a:pt x="11700" y="13275"/>
                  <a:pt x="11700" y="13275"/>
                </a:cubicBezTo>
                <a:cubicBezTo>
                  <a:pt x="11700" y="21600"/>
                  <a:pt x="11700" y="21600"/>
                  <a:pt x="11700" y="21600"/>
                </a:cubicBezTo>
                <a:cubicBezTo>
                  <a:pt x="4050" y="21600"/>
                  <a:pt x="4050" y="21600"/>
                  <a:pt x="4050" y="21600"/>
                </a:cubicBezTo>
                <a:cubicBezTo>
                  <a:pt x="1800" y="21600"/>
                  <a:pt x="0" y="19800"/>
                  <a:pt x="0" y="17550"/>
                </a:cubicBezTo>
                <a:cubicBezTo>
                  <a:pt x="0" y="4050"/>
                  <a:pt x="0" y="4050"/>
                  <a:pt x="0" y="4050"/>
                </a:cubicBezTo>
                <a:cubicBezTo>
                  <a:pt x="0" y="1800"/>
                  <a:pt x="1800" y="0"/>
                  <a:pt x="4050" y="0"/>
                </a:cubicBezTo>
                <a:cubicBezTo>
                  <a:pt x="17550" y="0"/>
                  <a:pt x="17550" y="0"/>
                  <a:pt x="17550" y="0"/>
                </a:cubicBezTo>
                <a:cubicBezTo>
                  <a:pt x="19800" y="0"/>
                  <a:pt x="21600" y="1800"/>
                  <a:pt x="21600" y="40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6" name="Freeform 124"/>
          <p:cNvSpPr/>
          <p:nvPr/>
        </p:nvSpPr>
        <p:spPr>
          <a:xfrm>
            <a:off x="11112502" y="7239003"/>
            <a:ext cx="838201"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1600" y="20700"/>
                  <a:pt x="21021" y="21600"/>
                  <a:pt x="20057" y="21600"/>
                </a:cubicBezTo>
                <a:cubicBezTo>
                  <a:pt x="1543" y="21600"/>
                  <a:pt x="1543" y="21600"/>
                  <a:pt x="1543" y="21600"/>
                </a:cubicBezTo>
                <a:cubicBezTo>
                  <a:pt x="771" y="21600"/>
                  <a:pt x="0" y="20700"/>
                  <a:pt x="0" y="19800"/>
                </a:cubicBezTo>
                <a:cubicBezTo>
                  <a:pt x="0" y="1800"/>
                  <a:pt x="0" y="1800"/>
                  <a:pt x="0" y="1800"/>
                </a:cubicBezTo>
                <a:cubicBezTo>
                  <a:pt x="0" y="900"/>
                  <a:pt x="771" y="0"/>
                  <a:pt x="1543" y="0"/>
                </a:cubicBezTo>
                <a:cubicBezTo>
                  <a:pt x="20057" y="0"/>
                  <a:pt x="20057" y="0"/>
                  <a:pt x="20057" y="0"/>
                </a:cubicBezTo>
                <a:cubicBezTo>
                  <a:pt x="21021" y="0"/>
                  <a:pt x="21600" y="900"/>
                  <a:pt x="21600" y="1800"/>
                </a:cubicBezTo>
                <a:lnTo>
                  <a:pt x="21600" y="19800"/>
                </a:lnTo>
                <a:close/>
                <a:moveTo>
                  <a:pt x="20057" y="5400"/>
                </a:moveTo>
                <a:cubicBezTo>
                  <a:pt x="20057" y="3825"/>
                  <a:pt x="20057" y="3825"/>
                  <a:pt x="20057" y="3825"/>
                </a:cubicBezTo>
                <a:cubicBezTo>
                  <a:pt x="20057" y="1800"/>
                  <a:pt x="20057" y="1800"/>
                  <a:pt x="20057" y="1800"/>
                </a:cubicBezTo>
                <a:cubicBezTo>
                  <a:pt x="10029" y="1800"/>
                  <a:pt x="10029" y="1800"/>
                  <a:pt x="10029" y="1800"/>
                </a:cubicBezTo>
                <a:cubicBezTo>
                  <a:pt x="9257" y="3600"/>
                  <a:pt x="9257" y="3600"/>
                  <a:pt x="9257" y="3600"/>
                </a:cubicBezTo>
                <a:cubicBezTo>
                  <a:pt x="1543" y="3600"/>
                  <a:pt x="1543" y="3600"/>
                  <a:pt x="1543" y="3600"/>
                </a:cubicBezTo>
                <a:cubicBezTo>
                  <a:pt x="1543" y="5400"/>
                  <a:pt x="1543" y="5400"/>
                  <a:pt x="1543" y="5400"/>
                </a:cubicBezTo>
                <a:lnTo>
                  <a:pt x="20057" y="5400"/>
                </a:lnTo>
                <a:close/>
                <a:moveTo>
                  <a:pt x="20057" y="19800"/>
                </a:moveTo>
                <a:cubicBezTo>
                  <a:pt x="20057" y="18000"/>
                  <a:pt x="20057" y="18000"/>
                  <a:pt x="20057" y="18000"/>
                </a:cubicBezTo>
                <a:cubicBezTo>
                  <a:pt x="1543" y="18000"/>
                  <a:pt x="1543" y="18000"/>
                  <a:pt x="1543" y="18000"/>
                </a:cubicBezTo>
                <a:cubicBezTo>
                  <a:pt x="1543" y="19800"/>
                  <a:pt x="1543" y="19800"/>
                  <a:pt x="1543" y="19800"/>
                </a:cubicBezTo>
                <a:lnTo>
                  <a:pt x="20057" y="19800"/>
                </a:lnTo>
                <a:close/>
                <a:moveTo>
                  <a:pt x="7714" y="2700"/>
                </a:moveTo>
                <a:cubicBezTo>
                  <a:pt x="7714" y="900"/>
                  <a:pt x="7714" y="900"/>
                  <a:pt x="7714" y="900"/>
                </a:cubicBezTo>
                <a:cubicBezTo>
                  <a:pt x="3086" y="900"/>
                  <a:pt x="3086" y="900"/>
                  <a:pt x="3086" y="900"/>
                </a:cubicBezTo>
                <a:cubicBezTo>
                  <a:pt x="3086" y="2700"/>
                  <a:pt x="3086" y="2700"/>
                  <a:pt x="3086" y="2700"/>
                </a:cubicBezTo>
                <a:lnTo>
                  <a:pt x="7714" y="2700"/>
                </a:lnTo>
                <a:close/>
                <a:moveTo>
                  <a:pt x="10800" y="6300"/>
                </a:moveTo>
                <a:cubicBezTo>
                  <a:pt x="8293" y="6300"/>
                  <a:pt x="6171" y="8775"/>
                  <a:pt x="6171" y="11700"/>
                </a:cubicBezTo>
                <a:cubicBezTo>
                  <a:pt x="6171" y="14625"/>
                  <a:pt x="8293" y="17100"/>
                  <a:pt x="10800" y="17100"/>
                </a:cubicBezTo>
                <a:cubicBezTo>
                  <a:pt x="13307" y="17100"/>
                  <a:pt x="15429" y="14625"/>
                  <a:pt x="15429" y="11700"/>
                </a:cubicBezTo>
                <a:cubicBezTo>
                  <a:pt x="15429" y="8775"/>
                  <a:pt x="13307" y="6300"/>
                  <a:pt x="10800" y="6300"/>
                </a:cubicBezTo>
                <a:close/>
                <a:moveTo>
                  <a:pt x="10800" y="15300"/>
                </a:moveTo>
                <a:cubicBezTo>
                  <a:pt x="9064" y="15300"/>
                  <a:pt x="7714" y="13725"/>
                  <a:pt x="7714" y="11700"/>
                </a:cubicBezTo>
                <a:cubicBezTo>
                  <a:pt x="7714" y="9675"/>
                  <a:pt x="9064" y="8100"/>
                  <a:pt x="10800" y="8100"/>
                </a:cubicBezTo>
                <a:cubicBezTo>
                  <a:pt x="12536" y="8100"/>
                  <a:pt x="13886" y="9675"/>
                  <a:pt x="13886" y="11700"/>
                </a:cubicBezTo>
                <a:cubicBezTo>
                  <a:pt x="13886" y="13725"/>
                  <a:pt x="12536" y="15300"/>
                  <a:pt x="10800" y="15300"/>
                </a:cubicBezTo>
                <a:close/>
                <a:moveTo>
                  <a:pt x="10800" y="9450"/>
                </a:moveTo>
                <a:cubicBezTo>
                  <a:pt x="9836" y="9450"/>
                  <a:pt x="8871" y="10350"/>
                  <a:pt x="8871" y="11700"/>
                </a:cubicBezTo>
                <a:cubicBezTo>
                  <a:pt x="8871" y="11925"/>
                  <a:pt x="9064" y="12150"/>
                  <a:pt x="9257" y="12150"/>
                </a:cubicBezTo>
                <a:cubicBezTo>
                  <a:pt x="9450" y="12150"/>
                  <a:pt x="9643" y="11925"/>
                  <a:pt x="9643" y="11700"/>
                </a:cubicBezTo>
                <a:cubicBezTo>
                  <a:pt x="9643" y="11025"/>
                  <a:pt x="10221" y="10350"/>
                  <a:pt x="10800" y="10350"/>
                </a:cubicBezTo>
                <a:cubicBezTo>
                  <a:pt x="10993" y="10350"/>
                  <a:pt x="11186" y="10125"/>
                  <a:pt x="11186" y="9900"/>
                </a:cubicBezTo>
                <a:cubicBezTo>
                  <a:pt x="11186" y="9675"/>
                  <a:pt x="10993" y="9450"/>
                  <a:pt x="10800" y="94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7" name="Freeform 125"/>
          <p:cNvSpPr/>
          <p:nvPr/>
        </p:nvSpPr>
        <p:spPr>
          <a:xfrm>
            <a:off x="12401552" y="7239003"/>
            <a:ext cx="790577" cy="742951"/>
          </a:xfrm>
          <a:custGeom>
            <a:avLst/>
            <a:gdLst/>
            <a:ahLst/>
            <a:cxnLst>
              <a:cxn ang="0">
                <a:pos x="wd2" y="hd2"/>
              </a:cxn>
              <a:cxn ang="5400000">
                <a:pos x="wd2" y="hd2"/>
              </a:cxn>
              <a:cxn ang="10800000">
                <a:pos x="wd2" y="hd2"/>
              </a:cxn>
              <a:cxn ang="16200000">
                <a:pos x="wd2" y="hd2"/>
              </a:cxn>
            </a:cxnLst>
            <a:rect l="0" t="0" r="r" b="b"/>
            <a:pathLst>
              <a:path w="21600" h="21600" extrusionOk="0">
                <a:moveTo>
                  <a:pt x="20160" y="16364"/>
                </a:moveTo>
                <a:cubicBezTo>
                  <a:pt x="19954" y="16364"/>
                  <a:pt x="18720" y="15055"/>
                  <a:pt x="18514" y="14836"/>
                </a:cubicBezTo>
                <a:cubicBezTo>
                  <a:pt x="17280" y="16145"/>
                  <a:pt x="17280" y="16145"/>
                  <a:pt x="17280" y="16145"/>
                </a:cubicBezTo>
                <a:cubicBezTo>
                  <a:pt x="20160" y="19200"/>
                  <a:pt x="20160" y="19200"/>
                  <a:pt x="20160" y="19200"/>
                </a:cubicBezTo>
                <a:cubicBezTo>
                  <a:pt x="20366" y="19418"/>
                  <a:pt x="20571" y="19636"/>
                  <a:pt x="20571" y="20073"/>
                </a:cubicBezTo>
                <a:cubicBezTo>
                  <a:pt x="20571" y="20727"/>
                  <a:pt x="19749" y="21600"/>
                  <a:pt x="18926" y="21600"/>
                </a:cubicBezTo>
                <a:cubicBezTo>
                  <a:pt x="18720" y="21600"/>
                  <a:pt x="18309" y="21600"/>
                  <a:pt x="18103" y="21382"/>
                </a:cubicBezTo>
                <a:cubicBezTo>
                  <a:pt x="9463" y="12218"/>
                  <a:pt x="9463" y="12218"/>
                  <a:pt x="9463" y="12218"/>
                </a:cubicBezTo>
                <a:cubicBezTo>
                  <a:pt x="8023" y="13309"/>
                  <a:pt x="6377" y="13964"/>
                  <a:pt x="4731" y="13964"/>
                </a:cubicBezTo>
                <a:cubicBezTo>
                  <a:pt x="2057" y="13964"/>
                  <a:pt x="0" y="12000"/>
                  <a:pt x="0" y="8945"/>
                </a:cubicBezTo>
                <a:cubicBezTo>
                  <a:pt x="0" y="4582"/>
                  <a:pt x="4320" y="0"/>
                  <a:pt x="8434" y="0"/>
                </a:cubicBezTo>
                <a:cubicBezTo>
                  <a:pt x="11314" y="0"/>
                  <a:pt x="13166" y="1964"/>
                  <a:pt x="13166" y="5018"/>
                </a:cubicBezTo>
                <a:cubicBezTo>
                  <a:pt x="13166" y="6764"/>
                  <a:pt x="12549" y="8509"/>
                  <a:pt x="11520" y="10036"/>
                </a:cubicBezTo>
                <a:cubicBezTo>
                  <a:pt x="16046" y="14836"/>
                  <a:pt x="16046" y="14836"/>
                  <a:pt x="16046" y="14836"/>
                </a:cubicBezTo>
                <a:cubicBezTo>
                  <a:pt x="17280" y="13527"/>
                  <a:pt x="17280" y="13527"/>
                  <a:pt x="17280" y="13527"/>
                </a:cubicBezTo>
                <a:cubicBezTo>
                  <a:pt x="17074" y="13309"/>
                  <a:pt x="15840" y="12218"/>
                  <a:pt x="15840" y="11782"/>
                </a:cubicBezTo>
                <a:cubicBezTo>
                  <a:pt x="15840" y="11564"/>
                  <a:pt x="17074" y="10255"/>
                  <a:pt x="17280" y="10255"/>
                </a:cubicBezTo>
                <a:cubicBezTo>
                  <a:pt x="17486" y="10255"/>
                  <a:pt x="17486" y="10255"/>
                  <a:pt x="17691" y="10255"/>
                </a:cubicBezTo>
                <a:cubicBezTo>
                  <a:pt x="18103" y="10909"/>
                  <a:pt x="21600" y="14400"/>
                  <a:pt x="21600" y="14836"/>
                </a:cubicBezTo>
                <a:cubicBezTo>
                  <a:pt x="21600" y="15055"/>
                  <a:pt x="20571" y="16364"/>
                  <a:pt x="20160" y="16364"/>
                </a:cubicBezTo>
                <a:close/>
                <a:moveTo>
                  <a:pt x="8229" y="2618"/>
                </a:moveTo>
                <a:cubicBezTo>
                  <a:pt x="6994" y="2618"/>
                  <a:pt x="5760" y="3709"/>
                  <a:pt x="5760" y="5236"/>
                </a:cubicBezTo>
                <a:cubicBezTo>
                  <a:pt x="5760" y="5673"/>
                  <a:pt x="5966" y="6109"/>
                  <a:pt x="5966" y="6327"/>
                </a:cubicBezTo>
                <a:cubicBezTo>
                  <a:pt x="5760" y="6109"/>
                  <a:pt x="5349" y="6109"/>
                  <a:pt x="4937" y="6109"/>
                </a:cubicBezTo>
                <a:cubicBezTo>
                  <a:pt x="3703" y="6109"/>
                  <a:pt x="2469" y="7200"/>
                  <a:pt x="2469" y="8727"/>
                </a:cubicBezTo>
                <a:cubicBezTo>
                  <a:pt x="2469" y="10255"/>
                  <a:pt x="3703" y="11345"/>
                  <a:pt x="4937" y="11345"/>
                </a:cubicBezTo>
                <a:cubicBezTo>
                  <a:pt x="6377" y="11345"/>
                  <a:pt x="7406" y="10255"/>
                  <a:pt x="7406" y="8727"/>
                </a:cubicBezTo>
                <a:cubicBezTo>
                  <a:pt x="7406" y="8291"/>
                  <a:pt x="7406" y="7855"/>
                  <a:pt x="7200" y="7636"/>
                </a:cubicBezTo>
                <a:cubicBezTo>
                  <a:pt x="7611" y="7855"/>
                  <a:pt x="7817" y="7855"/>
                  <a:pt x="8229" y="7855"/>
                </a:cubicBezTo>
                <a:cubicBezTo>
                  <a:pt x="9669" y="7855"/>
                  <a:pt x="10697" y="6764"/>
                  <a:pt x="10697" y="5236"/>
                </a:cubicBezTo>
                <a:cubicBezTo>
                  <a:pt x="10697" y="3709"/>
                  <a:pt x="9669" y="2618"/>
                  <a:pt x="8229" y="261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8" name="Freeform 126"/>
          <p:cNvSpPr/>
          <p:nvPr/>
        </p:nvSpPr>
        <p:spPr>
          <a:xfrm>
            <a:off x="13662028" y="7185028"/>
            <a:ext cx="901701" cy="825501"/>
          </a:xfrm>
          <a:custGeom>
            <a:avLst/>
            <a:gdLst/>
            <a:ahLst/>
            <a:cxnLst>
              <a:cxn ang="0">
                <a:pos x="wd2" y="hd2"/>
              </a:cxn>
              <a:cxn ang="5400000">
                <a:pos x="wd2" y="hd2"/>
              </a:cxn>
              <a:cxn ang="10800000">
                <a:pos x="wd2" y="hd2"/>
              </a:cxn>
              <a:cxn ang="16200000">
                <a:pos x="wd2" y="hd2"/>
              </a:cxn>
            </a:cxnLst>
            <a:rect l="0" t="0" r="r" b="b"/>
            <a:pathLst>
              <a:path w="21600" h="21600" extrusionOk="0">
                <a:moveTo>
                  <a:pt x="14400" y="11978"/>
                </a:moveTo>
                <a:cubicBezTo>
                  <a:pt x="14400" y="12175"/>
                  <a:pt x="14400" y="12371"/>
                  <a:pt x="14220" y="12371"/>
                </a:cubicBezTo>
                <a:cubicBezTo>
                  <a:pt x="12420" y="12567"/>
                  <a:pt x="12420" y="12567"/>
                  <a:pt x="12420" y="12567"/>
                </a:cubicBezTo>
                <a:cubicBezTo>
                  <a:pt x="12420" y="12960"/>
                  <a:pt x="12240" y="13156"/>
                  <a:pt x="12060" y="13549"/>
                </a:cubicBezTo>
                <a:cubicBezTo>
                  <a:pt x="12420" y="13942"/>
                  <a:pt x="12780" y="14531"/>
                  <a:pt x="13140" y="14924"/>
                </a:cubicBezTo>
                <a:cubicBezTo>
                  <a:pt x="13140" y="15120"/>
                  <a:pt x="13140" y="15120"/>
                  <a:pt x="13140" y="15120"/>
                </a:cubicBezTo>
                <a:cubicBezTo>
                  <a:pt x="13140" y="15316"/>
                  <a:pt x="13140" y="15316"/>
                  <a:pt x="13140" y="15513"/>
                </a:cubicBezTo>
                <a:cubicBezTo>
                  <a:pt x="12780" y="15709"/>
                  <a:pt x="11520" y="17280"/>
                  <a:pt x="11340" y="17280"/>
                </a:cubicBezTo>
                <a:cubicBezTo>
                  <a:pt x="11160" y="17280"/>
                  <a:pt x="11160" y="17280"/>
                  <a:pt x="10980" y="17084"/>
                </a:cubicBezTo>
                <a:cubicBezTo>
                  <a:pt x="9720" y="16102"/>
                  <a:pt x="9720" y="16102"/>
                  <a:pt x="9720" y="16102"/>
                </a:cubicBezTo>
                <a:cubicBezTo>
                  <a:pt x="9540" y="16298"/>
                  <a:pt x="9180" y="16298"/>
                  <a:pt x="8820" y="16495"/>
                </a:cubicBezTo>
                <a:cubicBezTo>
                  <a:pt x="8820" y="17084"/>
                  <a:pt x="8820" y="17673"/>
                  <a:pt x="8640" y="18262"/>
                </a:cubicBezTo>
                <a:cubicBezTo>
                  <a:pt x="8640" y="18458"/>
                  <a:pt x="8460" y="18655"/>
                  <a:pt x="8280" y="18655"/>
                </a:cubicBezTo>
                <a:cubicBezTo>
                  <a:pt x="6120" y="18655"/>
                  <a:pt x="6120" y="18655"/>
                  <a:pt x="6120" y="18655"/>
                </a:cubicBezTo>
                <a:cubicBezTo>
                  <a:pt x="6120" y="18655"/>
                  <a:pt x="5940" y="18458"/>
                  <a:pt x="5940" y="18262"/>
                </a:cubicBezTo>
                <a:cubicBezTo>
                  <a:pt x="5580" y="16495"/>
                  <a:pt x="5580" y="16495"/>
                  <a:pt x="5580" y="16495"/>
                </a:cubicBezTo>
                <a:cubicBezTo>
                  <a:pt x="5220" y="16298"/>
                  <a:pt x="5040" y="16298"/>
                  <a:pt x="4680" y="16102"/>
                </a:cubicBezTo>
                <a:cubicBezTo>
                  <a:pt x="3420" y="17084"/>
                  <a:pt x="3420" y="17084"/>
                  <a:pt x="3420" y="17084"/>
                </a:cubicBezTo>
                <a:cubicBezTo>
                  <a:pt x="3420" y="17280"/>
                  <a:pt x="3240" y="17280"/>
                  <a:pt x="3240" y="17280"/>
                </a:cubicBezTo>
                <a:cubicBezTo>
                  <a:pt x="3060" y="17280"/>
                  <a:pt x="3060" y="17280"/>
                  <a:pt x="2880" y="17084"/>
                </a:cubicBezTo>
                <a:cubicBezTo>
                  <a:pt x="2700" y="16887"/>
                  <a:pt x="1260" y="15513"/>
                  <a:pt x="1260" y="15120"/>
                </a:cubicBezTo>
                <a:cubicBezTo>
                  <a:pt x="1260" y="15120"/>
                  <a:pt x="1440" y="15120"/>
                  <a:pt x="1440" y="14924"/>
                </a:cubicBezTo>
                <a:cubicBezTo>
                  <a:pt x="1800" y="14531"/>
                  <a:pt x="2160" y="14138"/>
                  <a:pt x="2340" y="13549"/>
                </a:cubicBezTo>
                <a:cubicBezTo>
                  <a:pt x="2340" y="13156"/>
                  <a:pt x="2160" y="12960"/>
                  <a:pt x="1980" y="12567"/>
                </a:cubicBezTo>
                <a:cubicBezTo>
                  <a:pt x="360" y="12175"/>
                  <a:pt x="360" y="12175"/>
                  <a:pt x="360" y="12175"/>
                </a:cubicBezTo>
                <a:cubicBezTo>
                  <a:pt x="180" y="12175"/>
                  <a:pt x="0" y="12175"/>
                  <a:pt x="0" y="11978"/>
                </a:cubicBezTo>
                <a:cubicBezTo>
                  <a:pt x="0" y="9622"/>
                  <a:pt x="0" y="9622"/>
                  <a:pt x="0" y="9622"/>
                </a:cubicBezTo>
                <a:cubicBezTo>
                  <a:pt x="0" y="9425"/>
                  <a:pt x="180" y="9229"/>
                  <a:pt x="360" y="9229"/>
                </a:cubicBezTo>
                <a:cubicBezTo>
                  <a:pt x="1980" y="9033"/>
                  <a:pt x="1980" y="9033"/>
                  <a:pt x="1980" y="9033"/>
                </a:cubicBezTo>
                <a:cubicBezTo>
                  <a:pt x="2160" y="8640"/>
                  <a:pt x="2340" y="8444"/>
                  <a:pt x="2340" y="8051"/>
                </a:cubicBezTo>
                <a:cubicBezTo>
                  <a:pt x="2160" y="7462"/>
                  <a:pt x="1800" y="7069"/>
                  <a:pt x="1440" y="6676"/>
                </a:cubicBezTo>
                <a:cubicBezTo>
                  <a:pt x="1260" y="6480"/>
                  <a:pt x="1260" y="6480"/>
                  <a:pt x="1260" y="6480"/>
                </a:cubicBezTo>
                <a:cubicBezTo>
                  <a:pt x="1260" y="6284"/>
                  <a:pt x="1260" y="6284"/>
                  <a:pt x="1440" y="6087"/>
                </a:cubicBezTo>
                <a:cubicBezTo>
                  <a:pt x="1620" y="5891"/>
                  <a:pt x="2880" y="4320"/>
                  <a:pt x="3240" y="4320"/>
                </a:cubicBezTo>
                <a:cubicBezTo>
                  <a:pt x="3240" y="4320"/>
                  <a:pt x="3420" y="4320"/>
                  <a:pt x="3420" y="4516"/>
                </a:cubicBezTo>
                <a:cubicBezTo>
                  <a:pt x="4680" y="5498"/>
                  <a:pt x="4680" y="5498"/>
                  <a:pt x="4680" y="5498"/>
                </a:cubicBezTo>
                <a:cubicBezTo>
                  <a:pt x="5040" y="5302"/>
                  <a:pt x="5220" y="5302"/>
                  <a:pt x="5580" y="5105"/>
                </a:cubicBezTo>
                <a:cubicBezTo>
                  <a:pt x="5580" y="4516"/>
                  <a:pt x="5760" y="3927"/>
                  <a:pt x="5940" y="3338"/>
                </a:cubicBezTo>
                <a:cubicBezTo>
                  <a:pt x="5940" y="3142"/>
                  <a:pt x="6120" y="2945"/>
                  <a:pt x="6120" y="2945"/>
                </a:cubicBezTo>
                <a:cubicBezTo>
                  <a:pt x="8280" y="2945"/>
                  <a:pt x="8280" y="2945"/>
                  <a:pt x="8280" y="2945"/>
                </a:cubicBezTo>
                <a:cubicBezTo>
                  <a:pt x="8460" y="2945"/>
                  <a:pt x="8640" y="3142"/>
                  <a:pt x="8640" y="3338"/>
                </a:cubicBezTo>
                <a:cubicBezTo>
                  <a:pt x="8820" y="5105"/>
                  <a:pt x="8820" y="5105"/>
                  <a:pt x="8820" y="5105"/>
                </a:cubicBezTo>
                <a:cubicBezTo>
                  <a:pt x="9180" y="5302"/>
                  <a:pt x="9540" y="5302"/>
                  <a:pt x="9720" y="5498"/>
                </a:cubicBezTo>
                <a:cubicBezTo>
                  <a:pt x="10980" y="4516"/>
                  <a:pt x="10980" y="4516"/>
                  <a:pt x="10980" y="4516"/>
                </a:cubicBezTo>
                <a:cubicBezTo>
                  <a:pt x="11160" y="4320"/>
                  <a:pt x="11160" y="4320"/>
                  <a:pt x="11340" y="4320"/>
                </a:cubicBezTo>
                <a:cubicBezTo>
                  <a:pt x="11340" y="4320"/>
                  <a:pt x="11520" y="4320"/>
                  <a:pt x="11520" y="4516"/>
                </a:cubicBezTo>
                <a:cubicBezTo>
                  <a:pt x="11880" y="4713"/>
                  <a:pt x="13140" y="6087"/>
                  <a:pt x="13140" y="6480"/>
                </a:cubicBezTo>
                <a:cubicBezTo>
                  <a:pt x="13140" y="6480"/>
                  <a:pt x="13140" y="6480"/>
                  <a:pt x="12960" y="6676"/>
                </a:cubicBezTo>
                <a:cubicBezTo>
                  <a:pt x="12780" y="7069"/>
                  <a:pt x="12420" y="7462"/>
                  <a:pt x="12060" y="8051"/>
                </a:cubicBezTo>
                <a:cubicBezTo>
                  <a:pt x="12240" y="8444"/>
                  <a:pt x="12420" y="8640"/>
                  <a:pt x="12420" y="9033"/>
                </a:cubicBezTo>
                <a:cubicBezTo>
                  <a:pt x="14220" y="9229"/>
                  <a:pt x="14220" y="9229"/>
                  <a:pt x="14220" y="9229"/>
                </a:cubicBezTo>
                <a:cubicBezTo>
                  <a:pt x="14400" y="9425"/>
                  <a:pt x="14400" y="9425"/>
                  <a:pt x="14400" y="9622"/>
                </a:cubicBezTo>
                <a:lnTo>
                  <a:pt x="14400" y="11978"/>
                </a:lnTo>
                <a:close/>
                <a:moveTo>
                  <a:pt x="7200" y="7658"/>
                </a:moveTo>
                <a:cubicBezTo>
                  <a:pt x="5580" y="7658"/>
                  <a:pt x="4320" y="9033"/>
                  <a:pt x="4320" y="10800"/>
                </a:cubicBezTo>
                <a:cubicBezTo>
                  <a:pt x="4320" y="12567"/>
                  <a:pt x="5580" y="13942"/>
                  <a:pt x="7200" y="13942"/>
                </a:cubicBezTo>
                <a:cubicBezTo>
                  <a:pt x="8820" y="13942"/>
                  <a:pt x="10080" y="12567"/>
                  <a:pt x="10080" y="10800"/>
                </a:cubicBezTo>
                <a:cubicBezTo>
                  <a:pt x="10080" y="9033"/>
                  <a:pt x="8820" y="7658"/>
                  <a:pt x="7200" y="7658"/>
                </a:cubicBezTo>
                <a:close/>
                <a:moveTo>
                  <a:pt x="21600" y="5302"/>
                </a:moveTo>
                <a:cubicBezTo>
                  <a:pt x="21600" y="5498"/>
                  <a:pt x="20160" y="5695"/>
                  <a:pt x="19980" y="5695"/>
                </a:cubicBezTo>
                <a:cubicBezTo>
                  <a:pt x="19800" y="6087"/>
                  <a:pt x="19800" y="6284"/>
                  <a:pt x="19620" y="6480"/>
                </a:cubicBezTo>
                <a:cubicBezTo>
                  <a:pt x="19800" y="6676"/>
                  <a:pt x="20160" y="7855"/>
                  <a:pt x="20160" y="8051"/>
                </a:cubicBezTo>
                <a:cubicBezTo>
                  <a:pt x="20160" y="8051"/>
                  <a:pt x="20160" y="8051"/>
                  <a:pt x="20160" y="8247"/>
                </a:cubicBezTo>
                <a:cubicBezTo>
                  <a:pt x="19980" y="8247"/>
                  <a:pt x="18720" y="9033"/>
                  <a:pt x="18720" y="9033"/>
                </a:cubicBezTo>
                <a:cubicBezTo>
                  <a:pt x="18540" y="9033"/>
                  <a:pt x="17820" y="7855"/>
                  <a:pt x="17640" y="7658"/>
                </a:cubicBezTo>
                <a:cubicBezTo>
                  <a:pt x="17460" y="7658"/>
                  <a:pt x="17460" y="7658"/>
                  <a:pt x="17280" y="7658"/>
                </a:cubicBezTo>
                <a:cubicBezTo>
                  <a:pt x="17280" y="7658"/>
                  <a:pt x="17100" y="7658"/>
                  <a:pt x="16920" y="7658"/>
                </a:cubicBezTo>
                <a:cubicBezTo>
                  <a:pt x="16920" y="7855"/>
                  <a:pt x="16020" y="9033"/>
                  <a:pt x="15840" y="9033"/>
                </a:cubicBezTo>
                <a:cubicBezTo>
                  <a:pt x="15840" y="9033"/>
                  <a:pt x="14580" y="8247"/>
                  <a:pt x="14400" y="8247"/>
                </a:cubicBezTo>
                <a:cubicBezTo>
                  <a:pt x="14400" y="8051"/>
                  <a:pt x="14400" y="8051"/>
                  <a:pt x="14400" y="8051"/>
                </a:cubicBezTo>
                <a:cubicBezTo>
                  <a:pt x="14400" y="7855"/>
                  <a:pt x="14940" y="6676"/>
                  <a:pt x="14940" y="6480"/>
                </a:cubicBezTo>
                <a:cubicBezTo>
                  <a:pt x="14940" y="6284"/>
                  <a:pt x="14760" y="6087"/>
                  <a:pt x="14580" y="5695"/>
                </a:cubicBezTo>
                <a:cubicBezTo>
                  <a:pt x="14400" y="5695"/>
                  <a:pt x="12960" y="5498"/>
                  <a:pt x="12960" y="5302"/>
                </a:cubicBezTo>
                <a:cubicBezTo>
                  <a:pt x="12960" y="3731"/>
                  <a:pt x="12960" y="3731"/>
                  <a:pt x="12960" y="3731"/>
                </a:cubicBezTo>
                <a:cubicBezTo>
                  <a:pt x="12960" y="3535"/>
                  <a:pt x="14400" y="3338"/>
                  <a:pt x="14580" y="3338"/>
                </a:cubicBezTo>
                <a:cubicBezTo>
                  <a:pt x="14760" y="3142"/>
                  <a:pt x="14940" y="2749"/>
                  <a:pt x="14940" y="2553"/>
                </a:cubicBezTo>
                <a:cubicBezTo>
                  <a:pt x="14940" y="2356"/>
                  <a:pt x="14400" y="1178"/>
                  <a:pt x="14400" y="982"/>
                </a:cubicBezTo>
                <a:cubicBezTo>
                  <a:pt x="14400" y="982"/>
                  <a:pt x="14400" y="982"/>
                  <a:pt x="14400" y="785"/>
                </a:cubicBezTo>
                <a:cubicBezTo>
                  <a:pt x="14580" y="785"/>
                  <a:pt x="15840" y="0"/>
                  <a:pt x="15840" y="0"/>
                </a:cubicBezTo>
                <a:cubicBezTo>
                  <a:pt x="16020" y="0"/>
                  <a:pt x="16920" y="1178"/>
                  <a:pt x="16920" y="1375"/>
                </a:cubicBezTo>
                <a:cubicBezTo>
                  <a:pt x="17100" y="1375"/>
                  <a:pt x="17280" y="1375"/>
                  <a:pt x="17280" y="1375"/>
                </a:cubicBezTo>
                <a:cubicBezTo>
                  <a:pt x="17460" y="1375"/>
                  <a:pt x="17460" y="1375"/>
                  <a:pt x="17640" y="1375"/>
                </a:cubicBezTo>
                <a:cubicBezTo>
                  <a:pt x="18000" y="982"/>
                  <a:pt x="18360" y="393"/>
                  <a:pt x="18720" y="0"/>
                </a:cubicBezTo>
                <a:cubicBezTo>
                  <a:pt x="18720" y="0"/>
                  <a:pt x="18720" y="0"/>
                  <a:pt x="18720" y="0"/>
                </a:cubicBezTo>
                <a:cubicBezTo>
                  <a:pt x="18720" y="0"/>
                  <a:pt x="19980" y="785"/>
                  <a:pt x="20160" y="785"/>
                </a:cubicBezTo>
                <a:cubicBezTo>
                  <a:pt x="20160" y="982"/>
                  <a:pt x="20160" y="982"/>
                  <a:pt x="20160" y="982"/>
                </a:cubicBezTo>
                <a:cubicBezTo>
                  <a:pt x="20160" y="1178"/>
                  <a:pt x="19800" y="2356"/>
                  <a:pt x="19620" y="2553"/>
                </a:cubicBezTo>
                <a:cubicBezTo>
                  <a:pt x="19800" y="2749"/>
                  <a:pt x="19800" y="3142"/>
                  <a:pt x="19980" y="3338"/>
                </a:cubicBezTo>
                <a:cubicBezTo>
                  <a:pt x="20160" y="3338"/>
                  <a:pt x="21600" y="3535"/>
                  <a:pt x="21600" y="3731"/>
                </a:cubicBezTo>
                <a:lnTo>
                  <a:pt x="21600" y="5302"/>
                </a:lnTo>
                <a:close/>
                <a:moveTo>
                  <a:pt x="21600" y="17869"/>
                </a:moveTo>
                <a:cubicBezTo>
                  <a:pt x="21600" y="18065"/>
                  <a:pt x="20160" y="18262"/>
                  <a:pt x="19980" y="18262"/>
                </a:cubicBezTo>
                <a:cubicBezTo>
                  <a:pt x="19800" y="18458"/>
                  <a:pt x="19800" y="18851"/>
                  <a:pt x="19620" y="19047"/>
                </a:cubicBezTo>
                <a:cubicBezTo>
                  <a:pt x="19800" y="19244"/>
                  <a:pt x="20160" y="20422"/>
                  <a:pt x="20160" y="20618"/>
                </a:cubicBezTo>
                <a:cubicBezTo>
                  <a:pt x="20160" y="20618"/>
                  <a:pt x="20160" y="20618"/>
                  <a:pt x="20160" y="20815"/>
                </a:cubicBezTo>
                <a:cubicBezTo>
                  <a:pt x="19980" y="20815"/>
                  <a:pt x="18720" y="21600"/>
                  <a:pt x="18720" y="21600"/>
                </a:cubicBezTo>
                <a:cubicBezTo>
                  <a:pt x="18540" y="21600"/>
                  <a:pt x="17820" y="20422"/>
                  <a:pt x="17640" y="20225"/>
                </a:cubicBezTo>
                <a:cubicBezTo>
                  <a:pt x="17460" y="20225"/>
                  <a:pt x="17460" y="20225"/>
                  <a:pt x="17280" y="20225"/>
                </a:cubicBezTo>
                <a:cubicBezTo>
                  <a:pt x="17280" y="20225"/>
                  <a:pt x="17100" y="20225"/>
                  <a:pt x="16920" y="20225"/>
                </a:cubicBezTo>
                <a:cubicBezTo>
                  <a:pt x="16920" y="20422"/>
                  <a:pt x="16020" y="21600"/>
                  <a:pt x="15840" y="21600"/>
                </a:cubicBezTo>
                <a:cubicBezTo>
                  <a:pt x="15840" y="21600"/>
                  <a:pt x="14580" y="20815"/>
                  <a:pt x="14400" y="20815"/>
                </a:cubicBezTo>
                <a:cubicBezTo>
                  <a:pt x="14400" y="20618"/>
                  <a:pt x="14400" y="20618"/>
                  <a:pt x="14400" y="20618"/>
                </a:cubicBezTo>
                <a:cubicBezTo>
                  <a:pt x="14400" y="20422"/>
                  <a:pt x="14940" y="19244"/>
                  <a:pt x="14940" y="19047"/>
                </a:cubicBezTo>
                <a:cubicBezTo>
                  <a:pt x="14940" y="18851"/>
                  <a:pt x="14760" y="18458"/>
                  <a:pt x="14580" y="18262"/>
                </a:cubicBezTo>
                <a:cubicBezTo>
                  <a:pt x="14400" y="18262"/>
                  <a:pt x="12960" y="18065"/>
                  <a:pt x="12960" y="17869"/>
                </a:cubicBezTo>
                <a:cubicBezTo>
                  <a:pt x="12960" y="16298"/>
                  <a:pt x="12960" y="16298"/>
                  <a:pt x="12960" y="16298"/>
                </a:cubicBezTo>
                <a:cubicBezTo>
                  <a:pt x="12960" y="16102"/>
                  <a:pt x="14400" y="15905"/>
                  <a:pt x="14580" y="15905"/>
                </a:cubicBezTo>
                <a:cubicBezTo>
                  <a:pt x="14760" y="15709"/>
                  <a:pt x="14940" y="15316"/>
                  <a:pt x="14940" y="15120"/>
                </a:cubicBezTo>
                <a:cubicBezTo>
                  <a:pt x="14940" y="14924"/>
                  <a:pt x="14400" y="13745"/>
                  <a:pt x="14400" y="13549"/>
                </a:cubicBezTo>
                <a:cubicBezTo>
                  <a:pt x="14400" y="13549"/>
                  <a:pt x="14400" y="13353"/>
                  <a:pt x="14400" y="13353"/>
                </a:cubicBezTo>
                <a:cubicBezTo>
                  <a:pt x="14580" y="13353"/>
                  <a:pt x="15840" y="12567"/>
                  <a:pt x="15840" y="12567"/>
                </a:cubicBezTo>
                <a:cubicBezTo>
                  <a:pt x="16020" y="12567"/>
                  <a:pt x="16920" y="13745"/>
                  <a:pt x="16920" y="13942"/>
                </a:cubicBezTo>
                <a:cubicBezTo>
                  <a:pt x="17100" y="13942"/>
                  <a:pt x="17280" y="13942"/>
                  <a:pt x="17280" y="13942"/>
                </a:cubicBezTo>
                <a:cubicBezTo>
                  <a:pt x="17460" y="13942"/>
                  <a:pt x="17460" y="13942"/>
                  <a:pt x="17640" y="13942"/>
                </a:cubicBezTo>
                <a:cubicBezTo>
                  <a:pt x="18000" y="13549"/>
                  <a:pt x="18360" y="12960"/>
                  <a:pt x="18720" y="12567"/>
                </a:cubicBezTo>
                <a:cubicBezTo>
                  <a:pt x="18720" y="12567"/>
                  <a:pt x="18720" y="12567"/>
                  <a:pt x="18720" y="12567"/>
                </a:cubicBezTo>
                <a:cubicBezTo>
                  <a:pt x="18720" y="12567"/>
                  <a:pt x="19980" y="13353"/>
                  <a:pt x="20160" y="13353"/>
                </a:cubicBezTo>
                <a:cubicBezTo>
                  <a:pt x="20160" y="13353"/>
                  <a:pt x="20160" y="13549"/>
                  <a:pt x="20160" y="13549"/>
                </a:cubicBezTo>
                <a:cubicBezTo>
                  <a:pt x="20160" y="13745"/>
                  <a:pt x="19800" y="14924"/>
                  <a:pt x="19620" y="15120"/>
                </a:cubicBezTo>
                <a:cubicBezTo>
                  <a:pt x="19800" y="15316"/>
                  <a:pt x="19800" y="15709"/>
                  <a:pt x="19980" y="15905"/>
                </a:cubicBezTo>
                <a:cubicBezTo>
                  <a:pt x="20160" y="15905"/>
                  <a:pt x="21600" y="16102"/>
                  <a:pt x="21600" y="16298"/>
                </a:cubicBezTo>
                <a:lnTo>
                  <a:pt x="21600" y="17869"/>
                </a:lnTo>
                <a:close/>
                <a:moveTo>
                  <a:pt x="17280" y="2945"/>
                </a:moveTo>
                <a:cubicBezTo>
                  <a:pt x="16560" y="2945"/>
                  <a:pt x="15840" y="3731"/>
                  <a:pt x="15840" y="4516"/>
                </a:cubicBezTo>
                <a:cubicBezTo>
                  <a:pt x="15840" y="5302"/>
                  <a:pt x="16560" y="6087"/>
                  <a:pt x="17280" y="6087"/>
                </a:cubicBezTo>
                <a:cubicBezTo>
                  <a:pt x="18180" y="6087"/>
                  <a:pt x="18720" y="5302"/>
                  <a:pt x="18720" y="4516"/>
                </a:cubicBezTo>
                <a:cubicBezTo>
                  <a:pt x="18720" y="3731"/>
                  <a:pt x="18180" y="2945"/>
                  <a:pt x="17280" y="2945"/>
                </a:cubicBezTo>
                <a:close/>
                <a:moveTo>
                  <a:pt x="17280" y="15513"/>
                </a:moveTo>
                <a:cubicBezTo>
                  <a:pt x="16560" y="15513"/>
                  <a:pt x="15840" y="16298"/>
                  <a:pt x="15840" y="17084"/>
                </a:cubicBezTo>
                <a:cubicBezTo>
                  <a:pt x="15840" y="17869"/>
                  <a:pt x="16560" y="18655"/>
                  <a:pt x="17280" y="18655"/>
                </a:cubicBezTo>
                <a:cubicBezTo>
                  <a:pt x="18180" y="18655"/>
                  <a:pt x="18720" y="17869"/>
                  <a:pt x="18720" y="17084"/>
                </a:cubicBezTo>
                <a:cubicBezTo>
                  <a:pt x="18720" y="16298"/>
                  <a:pt x="18180" y="15513"/>
                  <a:pt x="17280" y="1551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89" name="Freeform 127"/>
          <p:cNvSpPr/>
          <p:nvPr/>
        </p:nvSpPr>
        <p:spPr>
          <a:xfrm>
            <a:off x="14986001" y="7296152"/>
            <a:ext cx="838201" cy="663577"/>
          </a:xfrm>
          <a:custGeom>
            <a:avLst/>
            <a:gdLst/>
            <a:ahLst/>
            <a:cxnLst>
              <a:cxn ang="0">
                <a:pos x="wd2" y="hd2"/>
              </a:cxn>
              <a:cxn ang="5400000">
                <a:pos x="wd2" y="hd2"/>
              </a:cxn>
              <a:cxn ang="10800000">
                <a:pos x="wd2" y="hd2"/>
              </a:cxn>
              <a:cxn ang="16200000">
                <a:pos x="wd2" y="hd2"/>
              </a:cxn>
            </a:cxnLst>
            <a:rect l="0" t="0" r="r" b="b"/>
            <a:pathLst>
              <a:path w="21600" h="21600" extrusionOk="0">
                <a:moveTo>
                  <a:pt x="8486" y="15709"/>
                </a:moveTo>
                <a:cubicBezTo>
                  <a:pt x="7714" y="15709"/>
                  <a:pt x="6943" y="15709"/>
                  <a:pt x="6364" y="15464"/>
                </a:cubicBezTo>
                <a:cubicBezTo>
                  <a:pt x="5400" y="16445"/>
                  <a:pt x="4243" y="16936"/>
                  <a:pt x="3086" y="17427"/>
                </a:cubicBezTo>
                <a:cubicBezTo>
                  <a:pt x="2700" y="17427"/>
                  <a:pt x="2314" y="17673"/>
                  <a:pt x="1929" y="17673"/>
                </a:cubicBezTo>
                <a:cubicBezTo>
                  <a:pt x="1929" y="17673"/>
                  <a:pt x="1929" y="17673"/>
                  <a:pt x="1929" y="17673"/>
                </a:cubicBezTo>
                <a:cubicBezTo>
                  <a:pt x="1736" y="17673"/>
                  <a:pt x="1543" y="17427"/>
                  <a:pt x="1543" y="17182"/>
                </a:cubicBezTo>
                <a:cubicBezTo>
                  <a:pt x="1543" y="16936"/>
                  <a:pt x="1736" y="16691"/>
                  <a:pt x="1736" y="16445"/>
                </a:cubicBezTo>
                <a:cubicBezTo>
                  <a:pt x="2314" y="15955"/>
                  <a:pt x="2893" y="15218"/>
                  <a:pt x="3279" y="13991"/>
                </a:cubicBezTo>
                <a:cubicBezTo>
                  <a:pt x="1350" y="12518"/>
                  <a:pt x="0" y="10309"/>
                  <a:pt x="0" y="7855"/>
                </a:cubicBezTo>
                <a:cubicBezTo>
                  <a:pt x="0" y="3436"/>
                  <a:pt x="3857" y="0"/>
                  <a:pt x="8486" y="0"/>
                </a:cubicBezTo>
                <a:cubicBezTo>
                  <a:pt x="13114" y="0"/>
                  <a:pt x="16971" y="3436"/>
                  <a:pt x="16971" y="7855"/>
                </a:cubicBezTo>
                <a:cubicBezTo>
                  <a:pt x="16971" y="12273"/>
                  <a:pt x="13114" y="15709"/>
                  <a:pt x="8486" y="15709"/>
                </a:cubicBezTo>
                <a:close/>
                <a:moveTo>
                  <a:pt x="18321" y="17918"/>
                </a:moveTo>
                <a:cubicBezTo>
                  <a:pt x="18707" y="19145"/>
                  <a:pt x="19286" y="19882"/>
                  <a:pt x="19864" y="20373"/>
                </a:cubicBezTo>
                <a:cubicBezTo>
                  <a:pt x="19864" y="20618"/>
                  <a:pt x="20057" y="20864"/>
                  <a:pt x="20057" y="21109"/>
                </a:cubicBezTo>
                <a:cubicBezTo>
                  <a:pt x="20057" y="21355"/>
                  <a:pt x="19864" y="21600"/>
                  <a:pt x="19671" y="21600"/>
                </a:cubicBezTo>
                <a:cubicBezTo>
                  <a:pt x="19286" y="21600"/>
                  <a:pt x="18900" y="21355"/>
                  <a:pt x="18514" y="21355"/>
                </a:cubicBezTo>
                <a:cubicBezTo>
                  <a:pt x="17357" y="20864"/>
                  <a:pt x="16200" y="20373"/>
                  <a:pt x="15236" y="19391"/>
                </a:cubicBezTo>
                <a:cubicBezTo>
                  <a:pt x="14464" y="19636"/>
                  <a:pt x="13886" y="19636"/>
                  <a:pt x="13114" y="19636"/>
                </a:cubicBezTo>
                <a:cubicBezTo>
                  <a:pt x="10993" y="19636"/>
                  <a:pt x="8871" y="18900"/>
                  <a:pt x="7329" y="17673"/>
                </a:cubicBezTo>
                <a:cubicBezTo>
                  <a:pt x="7714" y="17673"/>
                  <a:pt x="8100" y="17673"/>
                  <a:pt x="8486" y="17673"/>
                </a:cubicBezTo>
                <a:cubicBezTo>
                  <a:pt x="10993" y="17673"/>
                  <a:pt x="13500" y="16691"/>
                  <a:pt x="15429" y="14973"/>
                </a:cubicBezTo>
                <a:cubicBezTo>
                  <a:pt x="17357" y="13009"/>
                  <a:pt x="18514" y="10555"/>
                  <a:pt x="18514" y="7855"/>
                </a:cubicBezTo>
                <a:cubicBezTo>
                  <a:pt x="18514" y="7118"/>
                  <a:pt x="18321" y="6382"/>
                  <a:pt x="18321" y="5400"/>
                </a:cubicBezTo>
                <a:cubicBezTo>
                  <a:pt x="20250" y="6873"/>
                  <a:pt x="21600" y="9327"/>
                  <a:pt x="21600" y="11782"/>
                </a:cubicBezTo>
                <a:cubicBezTo>
                  <a:pt x="21600" y="14236"/>
                  <a:pt x="20250" y="16445"/>
                  <a:pt x="18321" y="1791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0" name="Freeform 128"/>
          <p:cNvSpPr/>
          <p:nvPr/>
        </p:nvSpPr>
        <p:spPr>
          <a:xfrm>
            <a:off x="16335378" y="7178678"/>
            <a:ext cx="720727" cy="781051"/>
          </a:xfrm>
          <a:custGeom>
            <a:avLst/>
            <a:gdLst/>
            <a:ahLst/>
            <a:cxnLst>
              <a:cxn ang="0">
                <a:pos x="wd2" y="hd2"/>
              </a:cxn>
              <a:cxn ang="5400000">
                <a:pos x="wd2" y="hd2"/>
              </a:cxn>
              <a:cxn ang="10800000">
                <a:pos x="wd2" y="hd2"/>
              </a:cxn>
              <a:cxn ang="16200000">
                <a:pos x="wd2" y="hd2"/>
              </a:cxn>
            </a:cxnLst>
            <a:rect l="0" t="0" r="r" b="b"/>
            <a:pathLst>
              <a:path w="21600" h="21600" extrusionOk="0">
                <a:moveTo>
                  <a:pt x="20925" y="12046"/>
                </a:moveTo>
                <a:cubicBezTo>
                  <a:pt x="20925" y="12254"/>
                  <a:pt x="21150" y="12669"/>
                  <a:pt x="21150" y="12877"/>
                </a:cubicBezTo>
                <a:cubicBezTo>
                  <a:pt x="21150" y="13708"/>
                  <a:pt x="20925" y="14331"/>
                  <a:pt x="20475" y="14746"/>
                </a:cubicBezTo>
                <a:cubicBezTo>
                  <a:pt x="20475" y="14954"/>
                  <a:pt x="20475" y="15162"/>
                  <a:pt x="20475" y="15369"/>
                </a:cubicBezTo>
                <a:cubicBezTo>
                  <a:pt x="20475" y="16200"/>
                  <a:pt x="20250" y="17031"/>
                  <a:pt x="19800" y="17654"/>
                </a:cubicBezTo>
                <a:cubicBezTo>
                  <a:pt x="19800" y="20146"/>
                  <a:pt x="18000" y="21600"/>
                  <a:pt x="15300" y="21600"/>
                </a:cubicBezTo>
                <a:cubicBezTo>
                  <a:pt x="14850" y="21600"/>
                  <a:pt x="14850" y="21600"/>
                  <a:pt x="14850" y="21600"/>
                </a:cubicBezTo>
                <a:cubicBezTo>
                  <a:pt x="13500" y="21600"/>
                  <a:pt x="13500" y="21600"/>
                  <a:pt x="13500" y="21600"/>
                </a:cubicBezTo>
                <a:cubicBezTo>
                  <a:pt x="11475" y="21600"/>
                  <a:pt x="9675" y="20977"/>
                  <a:pt x="7875" y="20354"/>
                </a:cubicBezTo>
                <a:cubicBezTo>
                  <a:pt x="7425" y="20354"/>
                  <a:pt x="6300" y="19938"/>
                  <a:pt x="5850" y="19938"/>
                </a:cubicBezTo>
                <a:cubicBezTo>
                  <a:pt x="1800" y="19938"/>
                  <a:pt x="1800" y="19938"/>
                  <a:pt x="1800" y="19938"/>
                </a:cubicBezTo>
                <a:cubicBezTo>
                  <a:pt x="900" y="19938"/>
                  <a:pt x="0" y="19108"/>
                  <a:pt x="0" y="18277"/>
                </a:cubicBezTo>
                <a:cubicBezTo>
                  <a:pt x="0" y="9969"/>
                  <a:pt x="0" y="9969"/>
                  <a:pt x="0" y="9969"/>
                </a:cubicBezTo>
                <a:cubicBezTo>
                  <a:pt x="0" y="9138"/>
                  <a:pt x="900" y="8308"/>
                  <a:pt x="1800" y="8308"/>
                </a:cubicBezTo>
                <a:cubicBezTo>
                  <a:pt x="5625" y="8308"/>
                  <a:pt x="5625" y="8308"/>
                  <a:pt x="5625" y="8308"/>
                </a:cubicBezTo>
                <a:cubicBezTo>
                  <a:pt x="6300" y="7892"/>
                  <a:pt x="7200" y="6854"/>
                  <a:pt x="7650" y="6231"/>
                </a:cubicBezTo>
                <a:cubicBezTo>
                  <a:pt x="8100" y="5815"/>
                  <a:pt x="8550" y="5192"/>
                  <a:pt x="9225" y="4569"/>
                </a:cubicBezTo>
                <a:cubicBezTo>
                  <a:pt x="9900" y="3738"/>
                  <a:pt x="9450" y="1662"/>
                  <a:pt x="11025" y="415"/>
                </a:cubicBezTo>
                <a:cubicBezTo>
                  <a:pt x="11250" y="208"/>
                  <a:pt x="11700" y="0"/>
                  <a:pt x="12150" y="0"/>
                </a:cubicBezTo>
                <a:cubicBezTo>
                  <a:pt x="13725" y="0"/>
                  <a:pt x="15075" y="415"/>
                  <a:pt x="15750" y="1662"/>
                </a:cubicBezTo>
                <a:cubicBezTo>
                  <a:pt x="16200" y="2492"/>
                  <a:pt x="16200" y="3323"/>
                  <a:pt x="16200" y="4154"/>
                </a:cubicBezTo>
                <a:cubicBezTo>
                  <a:pt x="16200" y="4985"/>
                  <a:pt x="15975" y="5815"/>
                  <a:pt x="15525" y="6646"/>
                </a:cubicBezTo>
                <a:cubicBezTo>
                  <a:pt x="18000" y="6646"/>
                  <a:pt x="18000" y="6646"/>
                  <a:pt x="18000" y="6646"/>
                </a:cubicBezTo>
                <a:cubicBezTo>
                  <a:pt x="20025" y="6646"/>
                  <a:pt x="21600" y="8100"/>
                  <a:pt x="21600" y="9969"/>
                </a:cubicBezTo>
                <a:cubicBezTo>
                  <a:pt x="21600" y="10800"/>
                  <a:pt x="21375" y="11423"/>
                  <a:pt x="20925" y="12046"/>
                </a:cubicBezTo>
                <a:close/>
                <a:moveTo>
                  <a:pt x="2700" y="16615"/>
                </a:moveTo>
                <a:cubicBezTo>
                  <a:pt x="2250" y="16615"/>
                  <a:pt x="1800" y="17031"/>
                  <a:pt x="1800" y="17446"/>
                </a:cubicBezTo>
                <a:cubicBezTo>
                  <a:pt x="1800" y="17862"/>
                  <a:pt x="2250" y="18277"/>
                  <a:pt x="2700" y="18277"/>
                </a:cubicBezTo>
                <a:cubicBezTo>
                  <a:pt x="3150" y="18277"/>
                  <a:pt x="3600" y="17862"/>
                  <a:pt x="3600" y="17446"/>
                </a:cubicBezTo>
                <a:cubicBezTo>
                  <a:pt x="3600" y="17031"/>
                  <a:pt x="3150" y="16615"/>
                  <a:pt x="2700" y="16615"/>
                </a:cubicBezTo>
                <a:close/>
                <a:moveTo>
                  <a:pt x="18000" y="8308"/>
                </a:moveTo>
                <a:cubicBezTo>
                  <a:pt x="13050" y="8308"/>
                  <a:pt x="13050" y="8308"/>
                  <a:pt x="13050" y="8308"/>
                </a:cubicBezTo>
                <a:cubicBezTo>
                  <a:pt x="13050" y="6854"/>
                  <a:pt x="14400" y="5608"/>
                  <a:pt x="14400" y="4154"/>
                </a:cubicBezTo>
                <a:cubicBezTo>
                  <a:pt x="14400" y="2700"/>
                  <a:pt x="14175" y="1662"/>
                  <a:pt x="12150" y="1662"/>
                </a:cubicBezTo>
                <a:cubicBezTo>
                  <a:pt x="11250" y="2492"/>
                  <a:pt x="11700" y="4569"/>
                  <a:pt x="10350" y="5815"/>
                </a:cubicBezTo>
                <a:cubicBezTo>
                  <a:pt x="9900" y="6231"/>
                  <a:pt x="9675" y="6646"/>
                  <a:pt x="9225" y="7062"/>
                </a:cubicBezTo>
                <a:cubicBezTo>
                  <a:pt x="8775" y="7685"/>
                  <a:pt x="6975" y="9969"/>
                  <a:pt x="5850" y="9969"/>
                </a:cubicBezTo>
                <a:cubicBezTo>
                  <a:pt x="5400" y="9969"/>
                  <a:pt x="5400" y="9969"/>
                  <a:pt x="5400" y="9969"/>
                </a:cubicBezTo>
                <a:cubicBezTo>
                  <a:pt x="5400" y="18277"/>
                  <a:pt x="5400" y="18277"/>
                  <a:pt x="5400" y="18277"/>
                </a:cubicBezTo>
                <a:cubicBezTo>
                  <a:pt x="5850" y="18277"/>
                  <a:pt x="5850" y="18277"/>
                  <a:pt x="5850" y="18277"/>
                </a:cubicBezTo>
                <a:cubicBezTo>
                  <a:pt x="6750" y="18277"/>
                  <a:pt x="7875" y="18692"/>
                  <a:pt x="8775" y="18900"/>
                </a:cubicBezTo>
                <a:cubicBezTo>
                  <a:pt x="10350" y="19523"/>
                  <a:pt x="11925" y="19938"/>
                  <a:pt x="13500" y="19938"/>
                </a:cubicBezTo>
                <a:cubicBezTo>
                  <a:pt x="15300" y="19938"/>
                  <a:pt x="15300" y="19938"/>
                  <a:pt x="15300" y="19938"/>
                </a:cubicBezTo>
                <a:cubicBezTo>
                  <a:pt x="16875" y="19938"/>
                  <a:pt x="18000" y="19315"/>
                  <a:pt x="18000" y="17862"/>
                </a:cubicBezTo>
                <a:cubicBezTo>
                  <a:pt x="18000" y="17446"/>
                  <a:pt x="18000" y="17238"/>
                  <a:pt x="17775" y="17031"/>
                </a:cubicBezTo>
                <a:cubicBezTo>
                  <a:pt x="18450" y="16823"/>
                  <a:pt x="18675" y="15992"/>
                  <a:pt x="18675" y="15369"/>
                </a:cubicBezTo>
                <a:cubicBezTo>
                  <a:pt x="18675" y="15162"/>
                  <a:pt x="18675" y="14746"/>
                  <a:pt x="18450" y="14538"/>
                </a:cubicBezTo>
                <a:cubicBezTo>
                  <a:pt x="18900" y="14123"/>
                  <a:pt x="19350" y="13500"/>
                  <a:pt x="19350" y="12877"/>
                </a:cubicBezTo>
                <a:cubicBezTo>
                  <a:pt x="19350" y="12462"/>
                  <a:pt x="19125" y="11838"/>
                  <a:pt x="18675" y="11631"/>
                </a:cubicBezTo>
                <a:cubicBezTo>
                  <a:pt x="19350" y="11631"/>
                  <a:pt x="19800" y="10385"/>
                  <a:pt x="19800" y="9969"/>
                </a:cubicBezTo>
                <a:cubicBezTo>
                  <a:pt x="19800" y="9138"/>
                  <a:pt x="18900" y="8308"/>
                  <a:pt x="18000" y="830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1" name="Freeform 129"/>
          <p:cNvSpPr/>
          <p:nvPr/>
        </p:nvSpPr>
        <p:spPr>
          <a:xfrm>
            <a:off x="17627604" y="7239003"/>
            <a:ext cx="720727" cy="781051"/>
          </a:xfrm>
          <a:custGeom>
            <a:avLst/>
            <a:gdLst/>
            <a:ahLst/>
            <a:cxnLst>
              <a:cxn ang="0">
                <a:pos x="wd2" y="hd2"/>
              </a:cxn>
              <a:cxn ang="5400000">
                <a:pos x="wd2" y="hd2"/>
              </a:cxn>
              <a:cxn ang="10800000">
                <a:pos x="wd2" y="hd2"/>
              </a:cxn>
              <a:cxn ang="16200000">
                <a:pos x="wd2" y="hd2"/>
              </a:cxn>
            </a:cxnLst>
            <a:rect l="0" t="0" r="r" b="b"/>
            <a:pathLst>
              <a:path w="21600" h="21600" extrusionOk="0">
                <a:moveTo>
                  <a:pt x="18000" y="14954"/>
                </a:moveTo>
                <a:cubicBezTo>
                  <a:pt x="15525" y="14954"/>
                  <a:pt x="15525" y="14954"/>
                  <a:pt x="15525" y="14954"/>
                </a:cubicBezTo>
                <a:cubicBezTo>
                  <a:pt x="15975" y="15785"/>
                  <a:pt x="16200" y="16615"/>
                  <a:pt x="16200" y="17446"/>
                </a:cubicBezTo>
                <a:cubicBezTo>
                  <a:pt x="16200" y="18277"/>
                  <a:pt x="16200" y="19108"/>
                  <a:pt x="15750" y="19938"/>
                </a:cubicBezTo>
                <a:cubicBezTo>
                  <a:pt x="15075" y="21185"/>
                  <a:pt x="13725" y="21600"/>
                  <a:pt x="12150" y="21600"/>
                </a:cubicBezTo>
                <a:cubicBezTo>
                  <a:pt x="11700" y="21600"/>
                  <a:pt x="11250" y="21392"/>
                  <a:pt x="10800" y="21185"/>
                </a:cubicBezTo>
                <a:cubicBezTo>
                  <a:pt x="9450" y="19731"/>
                  <a:pt x="9900" y="17862"/>
                  <a:pt x="9000" y="17031"/>
                </a:cubicBezTo>
                <a:cubicBezTo>
                  <a:pt x="8550" y="16408"/>
                  <a:pt x="8100" y="15785"/>
                  <a:pt x="7650" y="15369"/>
                </a:cubicBezTo>
                <a:cubicBezTo>
                  <a:pt x="7200" y="14746"/>
                  <a:pt x="6300" y="13708"/>
                  <a:pt x="5625" y="13292"/>
                </a:cubicBezTo>
                <a:cubicBezTo>
                  <a:pt x="1800" y="13292"/>
                  <a:pt x="1800" y="13292"/>
                  <a:pt x="1800" y="13292"/>
                </a:cubicBezTo>
                <a:cubicBezTo>
                  <a:pt x="900" y="13292"/>
                  <a:pt x="0" y="12462"/>
                  <a:pt x="0" y="11631"/>
                </a:cubicBezTo>
                <a:cubicBezTo>
                  <a:pt x="0" y="3323"/>
                  <a:pt x="0" y="3323"/>
                  <a:pt x="0" y="3323"/>
                </a:cubicBezTo>
                <a:cubicBezTo>
                  <a:pt x="0" y="2492"/>
                  <a:pt x="900" y="1662"/>
                  <a:pt x="1800" y="1662"/>
                </a:cubicBezTo>
                <a:cubicBezTo>
                  <a:pt x="5850" y="1662"/>
                  <a:pt x="5850" y="1662"/>
                  <a:pt x="5850" y="1662"/>
                </a:cubicBezTo>
                <a:cubicBezTo>
                  <a:pt x="6300" y="1662"/>
                  <a:pt x="7425" y="1246"/>
                  <a:pt x="7875" y="1246"/>
                </a:cubicBezTo>
                <a:cubicBezTo>
                  <a:pt x="9900" y="415"/>
                  <a:pt x="11700" y="0"/>
                  <a:pt x="13725" y="0"/>
                </a:cubicBezTo>
                <a:cubicBezTo>
                  <a:pt x="15300" y="0"/>
                  <a:pt x="15300" y="0"/>
                  <a:pt x="15300" y="0"/>
                </a:cubicBezTo>
                <a:cubicBezTo>
                  <a:pt x="18000" y="0"/>
                  <a:pt x="19800" y="1454"/>
                  <a:pt x="19800" y="3738"/>
                </a:cubicBezTo>
                <a:cubicBezTo>
                  <a:pt x="19800" y="3946"/>
                  <a:pt x="19800" y="3946"/>
                  <a:pt x="19800" y="3946"/>
                </a:cubicBezTo>
                <a:cubicBezTo>
                  <a:pt x="20250" y="4569"/>
                  <a:pt x="20475" y="5400"/>
                  <a:pt x="20475" y="6231"/>
                </a:cubicBezTo>
                <a:cubicBezTo>
                  <a:pt x="20475" y="6438"/>
                  <a:pt x="20475" y="6646"/>
                  <a:pt x="20475" y="6854"/>
                </a:cubicBezTo>
                <a:cubicBezTo>
                  <a:pt x="20925" y="7269"/>
                  <a:pt x="21150" y="7892"/>
                  <a:pt x="21150" y="8723"/>
                </a:cubicBezTo>
                <a:cubicBezTo>
                  <a:pt x="21150" y="8931"/>
                  <a:pt x="20925" y="9138"/>
                  <a:pt x="20925" y="9554"/>
                </a:cubicBezTo>
                <a:cubicBezTo>
                  <a:pt x="21375" y="10177"/>
                  <a:pt x="21600" y="10800"/>
                  <a:pt x="21600" y="11631"/>
                </a:cubicBezTo>
                <a:cubicBezTo>
                  <a:pt x="21600" y="13500"/>
                  <a:pt x="20025" y="14954"/>
                  <a:pt x="18000" y="14954"/>
                </a:cubicBezTo>
                <a:close/>
                <a:moveTo>
                  <a:pt x="2700" y="3323"/>
                </a:moveTo>
                <a:cubicBezTo>
                  <a:pt x="2250" y="3323"/>
                  <a:pt x="1800" y="3738"/>
                  <a:pt x="1800" y="4154"/>
                </a:cubicBezTo>
                <a:cubicBezTo>
                  <a:pt x="1800" y="4569"/>
                  <a:pt x="2250" y="4985"/>
                  <a:pt x="2700" y="4985"/>
                </a:cubicBezTo>
                <a:cubicBezTo>
                  <a:pt x="3150" y="4985"/>
                  <a:pt x="3600" y="4569"/>
                  <a:pt x="3600" y="4154"/>
                </a:cubicBezTo>
                <a:cubicBezTo>
                  <a:pt x="3600" y="3738"/>
                  <a:pt x="3150" y="3323"/>
                  <a:pt x="2700" y="3323"/>
                </a:cubicBezTo>
                <a:close/>
                <a:moveTo>
                  <a:pt x="18675" y="9969"/>
                </a:moveTo>
                <a:cubicBezTo>
                  <a:pt x="19125" y="9554"/>
                  <a:pt x="19350" y="9138"/>
                  <a:pt x="19350" y="8723"/>
                </a:cubicBezTo>
                <a:cubicBezTo>
                  <a:pt x="19350" y="8100"/>
                  <a:pt x="18900" y="7477"/>
                  <a:pt x="18450" y="7062"/>
                </a:cubicBezTo>
                <a:cubicBezTo>
                  <a:pt x="18675" y="6854"/>
                  <a:pt x="18675" y="6438"/>
                  <a:pt x="18675" y="6231"/>
                </a:cubicBezTo>
                <a:cubicBezTo>
                  <a:pt x="18675" y="5608"/>
                  <a:pt x="18450" y="4777"/>
                  <a:pt x="17775" y="4569"/>
                </a:cubicBezTo>
                <a:cubicBezTo>
                  <a:pt x="18000" y="4362"/>
                  <a:pt x="18000" y="4154"/>
                  <a:pt x="18000" y="3738"/>
                </a:cubicBezTo>
                <a:cubicBezTo>
                  <a:pt x="18000" y="2285"/>
                  <a:pt x="16875" y="1662"/>
                  <a:pt x="15300" y="1662"/>
                </a:cubicBezTo>
                <a:cubicBezTo>
                  <a:pt x="13500" y="1662"/>
                  <a:pt x="13500" y="1662"/>
                  <a:pt x="13500" y="1662"/>
                </a:cubicBezTo>
                <a:cubicBezTo>
                  <a:pt x="11925" y="1662"/>
                  <a:pt x="10350" y="2077"/>
                  <a:pt x="8775" y="2700"/>
                </a:cubicBezTo>
                <a:cubicBezTo>
                  <a:pt x="7875" y="2908"/>
                  <a:pt x="6750" y="3323"/>
                  <a:pt x="5850" y="3323"/>
                </a:cubicBezTo>
                <a:cubicBezTo>
                  <a:pt x="5400" y="3323"/>
                  <a:pt x="5400" y="3323"/>
                  <a:pt x="5400" y="3323"/>
                </a:cubicBezTo>
                <a:cubicBezTo>
                  <a:pt x="5400" y="11631"/>
                  <a:pt x="5400" y="11631"/>
                  <a:pt x="5400" y="11631"/>
                </a:cubicBezTo>
                <a:cubicBezTo>
                  <a:pt x="5850" y="11631"/>
                  <a:pt x="5850" y="11631"/>
                  <a:pt x="5850" y="11631"/>
                </a:cubicBezTo>
                <a:cubicBezTo>
                  <a:pt x="6975" y="11631"/>
                  <a:pt x="8550" y="13915"/>
                  <a:pt x="9225" y="14538"/>
                </a:cubicBezTo>
                <a:cubicBezTo>
                  <a:pt x="9675" y="14954"/>
                  <a:pt x="9900" y="15369"/>
                  <a:pt x="10350" y="15785"/>
                </a:cubicBezTo>
                <a:cubicBezTo>
                  <a:pt x="11700" y="17031"/>
                  <a:pt x="11250" y="19108"/>
                  <a:pt x="12150" y="19938"/>
                </a:cubicBezTo>
                <a:cubicBezTo>
                  <a:pt x="14175" y="19938"/>
                  <a:pt x="14400" y="18900"/>
                  <a:pt x="14400" y="17446"/>
                </a:cubicBezTo>
                <a:cubicBezTo>
                  <a:pt x="14400" y="15992"/>
                  <a:pt x="13050" y="14746"/>
                  <a:pt x="13050" y="13292"/>
                </a:cubicBezTo>
                <a:cubicBezTo>
                  <a:pt x="18000" y="13292"/>
                  <a:pt x="18000" y="13292"/>
                  <a:pt x="18000" y="13292"/>
                </a:cubicBezTo>
                <a:cubicBezTo>
                  <a:pt x="18900" y="13292"/>
                  <a:pt x="19800" y="12462"/>
                  <a:pt x="19800" y="11631"/>
                </a:cubicBezTo>
                <a:cubicBezTo>
                  <a:pt x="19800" y="11215"/>
                  <a:pt x="19350" y="9969"/>
                  <a:pt x="18675" y="996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2" name="Freeform 130"/>
          <p:cNvSpPr/>
          <p:nvPr/>
        </p:nvSpPr>
        <p:spPr>
          <a:xfrm>
            <a:off x="18859501" y="7239003"/>
            <a:ext cx="841377" cy="720727"/>
          </a:xfrm>
          <a:custGeom>
            <a:avLst/>
            <a:gdLst/>
            <a:ahLst/>
            <a:cxnLst>
              <a:cxn ang="0">
                <a:pos x="wd2" y="hd2"/>
              </a:cxn>
              <a:cxn ang="5400000">
                <a:pos x="wd2" y="hd2"/>
              </a:cxn>
              <a:cxn ang="10800000">
                <a:pos x="wd2" y="hd2"/>
              </a:cxn>
              <a:cxn ang="16200000">
                <a:pos x="wd2" y="hd2"/>
              </a:cxn>
            </a:cxnLst>
            <a:rect l="0" t="0" r="r" b="b"/>
            <a:pathLst>
              <a:path w="21600" h="21600" extrusionOk="0">
                <a:moveTo>
                  <a:pt x="18707" y="12825"/>
                </a:moveTo>
                <a:cubicBezTo>
                  <a:pt x="11379" y="21375"/>
                  <a:pt x="11379" y="21375"/>
                  <a:pt x="11379" y="21375"/>
                </a:cubicBezTo>
                <a:cubicBezTo>
                  <a:pt x="11186" y="21600"/>
                  <a:pt x="10993" y="21600"/>
                  <a:pt x="10800" y="21600"/>
                </a:cubicBezTo>
                <a:cubicBezTo>
                  <a:pt x="10607" y="21600"/>
                  <a:pt x="10414" y="21600"/>
                  <a:pt x="10221" y="21375"/>
                </a:cubicBezTo>
                <a:cubicBezTo>
                  <a:pt x="2700" y="12825"/>
                  <a:pt x="2700" y="12825"/>
                  <a:pt x="2700" y="12825"/>
                </a:cubicBezTo>
                <a:cubicBezTo>
                  <a:pt x="2700" y="12825"/>
                  <a:pt x="0" y="9900"/>
                  <a:pt x="0" y="6525"/>
                </a:cubicBezTo>
                <a:cubicBezTo>
                  <a:pt x="0" y="2475"/>
                  <a:pt x="2121" y="0"/>
                  <a:pt x="5786" y="0"/>
                </a:cubicBezTo>
                <a:cubicBezTo>
                  <a:pt x="7907" y="0"/>
                  <a:pt x="9836" y="2025"/>
                  <a:pt x="10800" y="3150"/>
                </a:cubicBezTo>
                <a:cubicBezTo>
                  <a:pt x="11764" y="2025"/>
                  <a:pt x="13693" y="0"/>
                  <a:pt x="15814" y="0"/>
                </a:cubicBezTo>
                <a:cubicBezTo>
                  <a:pt x="19479" y="0"/>
                  <a:pt x="21600" y="2475"/>
                  <a:pt x="21600" y="6525"/>
                </a:cubicBezTo>
                <a:cubicBezTo>
                  <a:pt x="21600" y="9900"/>
                  <a:pt x="18900" y="12825"/>
                  <a:pt x="18707" y="12825"/>
                </a:cubicBezTo>
                <a:close/>
                <a:moveTo>
                  <a:pt x="15814" y="1800"/>
                </a:moveTo>
                <a:cubicBezTo>
                  <a:pt x="14079" y="1800"/>
                  <a:pt x="11957" y="4050"/>
                  <a:pt x="11379" y="4950"/>
                </a:cubicBezTo>
                <a:cubicBezTo>
                  <a:pt x="10993" y="5400"/>
                  <a:pt x="10414" y="5400"/>
                  <a:pt x="10221" y="4950"/>
                </a:cubicBezTo>
                <a:cubicBezTo>
                  <a:pt x="9643" y="4050"/>
                  <a:pt x="7521" y="1800"/>
                  <a:pt x="5786" y="1800"/>
                </a:cubicBezTo>
                <a:cubicBezTo>
                  <a:pt x="3857" y="1800"/>
                  <a:pt x="1543" y="2700"/>
                  <a:pt x="1543" y="6525"/>
                </a:cubicBezTo>
                <a:cubicBezTo>
                  <a:pt x="1543" y="9225"/>
                  <a:pt x="3664" y="11475"/>
                  <a:pt x="3857" y="11475"/>
                </a:cubicBezTo>
                <a:cubicBezTo>
                  <a:pt x="10800" y="19350"/>
                  <a:pt x="10800" y="19350"/>
                  <a:pt x="10800" y="19350"/>
                </a:cubicBezTo>
                <a:cubicBezTo>
                  <a:pt x="17743" y="11475"/>
                  <a:pt x="17743" y="11475"/>
                  <a:pt x="17743" y="11475"/>
                </a:cubicBezTo>
                <a:cubicBezTo>
                  <a:pt x="17743" y="11475"/>
                  <a:pt x="20057" y="9225"/>
                  <a:pt x="20057" y="6525"/>
                </a:cubicBezTo>
                <a:cubicBezTo>
                  <a:pt x="20057" y="2700"/>
                  <a:pt x="17743" y="1800"/>
                  <a:pt x="15814" y="18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3" name="Freeform 131"/>
          <p:cNvSpPr/>
          <p:nvPr/>
        </p:nvSpPr>
        <p:spPr>
          <a:xfrm>
            <a:off x="20180301" y="7296153"/>
            <a:ext cx="736601" cy="603251"/>
          </a:xfrm>
          <a:custGeom>
            <a:avLst/>
            <a:gdLst/>
            <a:ahLst/>
            <a:cxnLst>
              <a:cxn ang="0">
                <a:pos x="wd2" y="hd2"/>
              </a:cxn>
              <a:cxn ang="5400000">
                <a:pos x="wd2" y="hd2"/>
              </a:cxn>
              <a:cxn ang="10800000">
                <a:pos x="wd2" y="hd2"/>
              </a:cxn>
              <a:cxn ang="16200000">
                <a:pos x="wd2" y="hd2"/>
              </a:cxn>
            </a:cxnLst>
            <a:rect l="0" t="0" r="r" b="b"/>
            <a:pathLst>
              <a:path w="21600" h="21600" extrusionOk="0">
                <a:moveTo>
                  <a:pt x="8376" y="21600"/>
                </a:moveTo>
                <a:cubicBezTo>
                  <a:pt x="3967" y="21600"/>
                  <a:pt x="3967" y="21600"/>
                  <a:pt x="3967" y="21600"/>
                </a:cubicBezTo>
                <a:cubicBezTo>
                  <a:pt x="1763" y="21600"/>
                  <a:pt x="0" y="19440"/>
                  <a:pt x="0" y="16740"/>
                </a:cubicBezTo>
                <a:cubicBezTo>
                  <a:pt x="0" y="4860"/>
                  <a:pt x="0" y="4860"/>
                  <a:pt x="0" y="4860"/>
                </a:cubicBezTo>
                <a:cubicBezTo>
                  <a:pt x="0" y="2160"/>
                  <a:pt x="1763" y="0"/>
                  <a:pt x="3967" y="0"/>
                </a:cubicBezTo>
                <a:cubicBezTo>
                  <a:pt x="8376" y="0"/>
                  <a:pt x="8376" y="0"/>
                  <a:pt x="8376" y="0"/>
                </a:cubicBezTo>
                <a:cubicBezTo>
                  <a:pt x="8596" y="0"/>
                  <a:pt x="8816" y="270"/>
                  <a:pt x="8816" y="540"/>
                </a:cubicBezTo>
                <a:cubicBezTo>
                  <a:pt x="8816" y="1080"/>
                  <a:pt x="9037" y="2160"/>
                  <a:pt x="8376" y="2160"/>
                </a:cubicBezTo>
                <a:cubicBezTo>
                  <a:pt x="3967" y="2160"/>
                  <a:pt x="3967" y="2160"/>
                  <a:pt x="3967" y="2160"/>
                </a:cubicBezTo>
                <a:cubicBezTo>
                  <a:pt x="2865" y="2160"/>
                  <a:pt x="1763" y="3510"/>
                  <a:pt x="1763" y="4860"/>
                </a:cubicBezTo>
                <a:cubicBezTo>
                  <a:pt x="1763" y="16740"/>
                  <a:pt x="1763" y="16740"/>
                  <a:pt x="1763" y="16740"/>
                </a:cubicBezTo>
                <a:cubicBezTo>
                  <a:pt x="1763" y="18090"/>
                  <a:pt x="2865" y="19440"/>
                  <a:pt x="3967" y="19440"/>
                </a:cubicBezTo>
                <a:cubicBezTo>
                  <a:pt x="7935" y="19440"/>
                  <a:pt x="7935" y="19440"/>
                  <a:pt x="7935" y="19440"/>
                </a:cubicBezTo>
                <a:cubicBezTo>
                  <a:pt x="8376" y="19440"/>
                  <a:pt x="8816" y="19440"/>
                  <a:pt x="8816" y="19980"/>
                </a:cubicBezTo>
                <a:cubicBezTo>
                  <a:pt x="8816" y="20520"/>
                  <a:pt x="9037" y="21600"/>
                  <a:pt x="8376" y="21600"/>
                </a:cubicBezTo>
                <a:close/>
                <a:moveTo>
                  <a:pt x="21380" y="11610"/>
                </a:moveTo>
                <a:cubicBezTo>
                  <a:pt x="13886" y="20790"/>
                  <a:pt x="13886" y="20790"/>
                  <a:pt x="13886" y="20790"/>
                </a:cubicBezTo>
                <a:cubicBezTo>
                  <a:pt x="13665" y="21060"/>
                  <a:pt x="13445" y="21060"/>
                  <a:pt x="13224" y="21060"/>
                </a:cubicBezTo>
                <a:cubicBezTo>
                  <a:pt x="12784" y="21060"/>
                  <a:pt x="12343" y="20520"/>
                  <a:pt x="12343" y="19980"/>
                </a:cubicBezTo>
                <a:cubicBezTo>
                  <a:pt x="12343" y="15120"/>
                  <a:pt x="12343" y="15120"/>
                  <a:pt x="12343" y="15120"/>
                </a:cubicBezTo>
                <a:cubicBezTo>
                  <a:pt x="6171" y="15120"/>
                  <a:pt x="6171" y="15120"/>
                  <a:pt x="6171" y="15120"/>
                </a:cubicBezTo>
                <a:cubicBezTo>
                  <a:pt x="5731" y="15120"/>
                  <a:pt x="5290" y="14580"/>
                  <a:pt x="5290" y="14040"/>
                </a:cubicBezTo>
                <a:cubicBezTo>
                  <a:pt x="5290" y="7560"/>
                  <a:pt x="5290" y="7560"/>
                  <a:pt x="5290" y="7560"/>
                </a:cubicBezTo>
                <a:cubicBezTo>
                  <a:pt x="5290" y="7020"/>
                  <a:pt x="5731" y="6480"/>
                  <a:pt x="6171" y="6480"/>
                </a:cubicBezTo>
                <a:cubicBezTo>
                  <a:pt x="12343" y="6480"/>
                  <a:pt x="12343" y="6480"/>
                  <a:pt x="12343" y="6480"/>
                </a:cubicBezTo>
                <a:cubicBezTo>
                  <a:pt x="12343" y="1620"/>
                  <a:pt x="12343" y="1620"/>
                  <a:pt x="12343" y="1620"/>
                </a:cubicBezTo>
                <a:cubicBezTo>
                  <a:pt x="12343" y="1080"/>
                  <a:pt x="12784" y="540"/>
                  <a:pt x="13224" y="540"/>
                </a:cubicBezTo>
                <a:cubicBezTo>
                  <a:pt x="13445" y="540"/>
                  <a:pt x="13665" y="540"/>
                  <a:pt x="13886" y="810"/>
                </a:cubicBezTo>
                <a:cubicBezTo>
                  <a:pt x="21380" y="9990"/>
                  <a:pt x="21380" y="9990"/>
                  <a:pt x="21380" y="9990"/>
                </a:cubicBezTo>
                <a:cubicBezTo>
                  <a:pt x="21600" y="10260"/>
                  <a:pt x="21600" y="10530"/>
                  <a:pt x="21600" y="10800"/>
                </a:cubicBezTo>
                <a:cubicBezTo>
                  <a:pt x="21600" y="11070"/>
                  <a:pt x="21600" y="11340"/>
                  <a:pt x="21380" y="1161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4" name="Freeform 132"/>
          <p:cNvSpPr/>
          <p:nvPr/>
        </p:nvSpPr>
        <p:spPr>
          <a:xfrm>
            <a:off x="21501104" y="7239003"/>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7550"/>
                </a:moveTo>
                <a:cubicBezTo>
                  <a:pt x="21600" y="19800"/>
                  <a:pt x="19800" y="21600"/>
                  <a:pt x="17550" y="21600"/>
                </a:cubicBezTo>
                <a:cubicBezTo>
                  <a:pt x="4050" y="21600"/>
                  <a:pt x="4050" y="21600"/>
                  <a:pt x="4050" y="21600"/>
                </a:cubicBezTo>
                <a:cubicBezTo>
                  <a:pt x="1800" y="21600"/>
                  <a:pt x="0" y="19800"/>
                  <a:pt x="0" y="17550"/>
                </a:cubicBezTo>
                <a:cubicBezTo>
                  <a:pt x="0" y="4050"/>
                  <a:pt x="0" y="4050"/>
                  <a:pt x="0" y="4050"/>
                </a:cubicBezTo>
                <a:cubicBezTo>
                  <a:pt x="0" y="1800"/>
                  <a:pt x="1800" y="0"/>
                  <a:pt x="4050" y="0"/>
                </a:cubicBezTo>
                <a:cubicBezTo>
                  <a:pt x="17550" y="0"/>
                  <a:pt x="17550" y="0"/>
                  <a:pt x="17550" y="0"/>
                </a:cubicBezTo>
                <a:cubicBezTo>
                  <a:pt x="19800" y="0"/>
                  <a:pt x="21600" y="1800"/>
                  <a:pt x="21600" y="4050"/>
                </a:cubicBezTo>
                <a:lnTo>
                  <a:pt x="21600" y="17550"/>
                </a:lnTo>
                <a:close/>
                <a:moveTo>
                  <a:pt x="4950" y="3600"/>
                </a:moveTo>
                <a:cubicBezTo>
                  <a:pt x="3825" y="3600"/>
                  <a:pt x="3150" y="4275"/>
                  <a:pt x="3150" y="5400"/>
                </a:cubicBezTo>
                <a:cubicBezTo>
                  <a:pt x="3150" y="6300"/>
                  <a:pt x="3825" y="6975"/>
                  <a:pt x="4950" y="6975"/>
                </a:cubicBezTo>
                <a:cubicBezTo>
                  <a:pt x="4950" y="6975"/>
                  <a:pt x="4950" y="6975"/>
                  <a:pt x="4950" y="6975"/>
                </a:cubicBezTo>
                <a:cubicBezTo>
                  <a:pt x="6075" y="6975"/>
                  <a:pt x="6750" y="6300"/>
                  <a:pt x="6750" y="5400"/>
                </a:cubicBezTo>
                <a:cubicBezTo>
                  <a:pt x="6750" y="4275"/>
                  <a:pt x="6075" y="3600"/>
                  <a:pt x="4950" y="3600"/>
                </a:cubicBezTo>
                <a:close/>
                <a:moveTo>
                  <a:pt x="6525" y="18000"/>
                </a:moveTo>
                <a:cubicBezTo>
                  <a:pt x="6525" y="8325"/>
                  <a:pt x="6525" y="8325"/>
                  <a:pt x="6525" y="8325"/>
                </a:cubicBezTo>
                <a:cubicBezTo>
                  <a:pt x="3375" y="8325"/>
                  <a:pt x="3375" y="8325"/>
                  <a:pt x="3375" y="8325"/>
                </a:cubicBezTo>
                <a:cubicBezTo>
                  <a:pt x="3375" y="18000"/>
                  <a:pt x="3375" y="18000"/>
                  <a:pt x="3375" y="18000"/>
                </a:cubicBezTo>
                <a:lnTo>
                  <a:pt x="6525" y="18000"/>
                </a:lnTo>
                <a:close/>
                <a:moveTo>
                  <a:pt x="18225" y="18000"/>
                </a:moveTo>
                <a:cubicBezTo>
                  <a:pt x="18225" y="12375"/>
                  <a:pt x="18225" y="12375"/>
                  <a:pt x="18225" y="12375"/>
                </a:cubicBezTo>
                <a:cubicBezTo>
                  <a:pt x="18225" y="9450"/>
                  <a:pt x="16650" y="8100"/>
                  <a:pt x="14400" y="8100"/>
                </a:cubicBezTo>
                <a:cubicBezTo>
                  <a:pt x="12825" y="8100"/>
                  <a:pt x="11925" y="9000"/>
                  <a:pt x="11475" y="9675"/>
                </a:cubicBezTo>
                <a:cubicBezTo>
                  <a:pt x="11700" y="9675"/>
                  <a:pt x="11700" y="9675"/>
                  <a:pt x="11700" y="9675"/>
                </a:cubicBezTo>
                <a:cubicBezTo>
                  <a:pt x="11700" y="8325"/>
                  <a:pt x="11700" y="8325"/>
                  <a:pt x="11700" y="8325"/>
                </a:cubicBezTo>
                <a:cubicBezTo>
                  <a:pt x="8325" y="8325"/>
                  <a:pt x="8325" y="8325"/>
                  <a:pt x="8325" y="8325"/>
                </a:cubicBezTo>
                <a:cubicBezTo>
                  <a:pt x="8325" y="8325"/>
                  <a:pt x="8325" y="9225"/>
                  <a:pt x="8325" y="18000"/>
                </a:cubicBezTo>
                <a:cubicBezTo>
                  <a:pt x="11700" y="18000"/>
                  <a:pt x="11700" y="18000"/>
                  <a:pt x="11700" y="18000"/>
                </a:cubicBezTo>
                <a:cubicBezTo>
                  <a:pt x="11700" y="12600"/>
                  <a:pt x="11700" y="12600"/>
                  <a:pt x="11700" y="12600"/>
                </a:cubicBezTo>
                <a:cubicBezTo>
                  <a:pt x="11700" y="12375"/>
                  <a:pt x="11700" y="12150"/>
                  <a:pt x="11700" y="11925"/>
                </a:cubicBezTo>
                <a:cubicBezTo>
                  <a:pt x="11925" y="11250"/>
                  <a:pt x="12375" y="10575"/>
                  <a:pt x="13275" y="10575"/>
                </a:cubicBezTo>
                <a:cubicBezTo>
                  <a:pt x="14625" y="10575"/>
                  <a:pt x="15075" y="11475"/>
                  <a:pt x="15075" y="12825"/>
                </a:cubicBezTo>
                <a:cubicBezTo>
                  <a:pt x="15075" y="18000"/>
                  <a:pt x="15075" y="18000"/>
                  <a:pt x="15075" y="18000"/>
                </a:cubicBezTo>
                <a:lnTo>
                  <a:pt x="18225" y="180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5" name="Freeform 133"/>
          <p:cNvSpPr/>
          <p:nvPr/>
        </p:nvSpPr>
        <p:spPr>
          <a:xfrm>
            <a:off x="2228854" y="8734428"/>
            <a:ext cx="542927" cy="781051"/>
          </a:xfrm>
          <a:custGeom>
            <a:avLst/>
            <a:gdLst/>
            <a:ahLst/>
            <a:cxnLst>
              <a:cxn ang="0">
                <a:pos x="wd2" y="hd2"/>
              </a:cxn>
              <a:cxn ang="5400000">
                <a:pos x="wd2" y="hd2"/>
              </a:cxn>
              <a:cxn ang="10800000">
                <a:pos x="wd2" y="hd2"/>
              </a:cxn>
              <a:cxn ang="16200000">
                <a:pos x="wd2" y="hd2"/>
              </a:cxn>
            </a:cxnLst>
            <a:rect l="0" t="0" r="r" b="b"/>
            <a:pathLst>
              <a:path w="21600" h="21600" extrusionOk="0">
                <a:moveTo>
                  <a:pt x="20400" y="14954"/>
                </a:moveTo>
                <a:cubicBezTo>
                  <a:pt x="12300" y="14954"/>
                  <a:pt x="12300" y="14954"/>
                  <a:pt x="12300" y="14954"/>
                </a:cubicBezTo>
                <a:cubicBezTo>
                  <a:pt x="11400" y="21185"/>
                  <a:pt x="11400" y="21185"/>
                  <a:pt x="11400" y="21185"/>
                </a:cubicBezTo>
                <a:cubicBezTo>
                  <a:pt x="11400" y="21392"/>
                  <a:pt x="11100" y="21600"/>
                  <a:pt x="10800" y="21600"/>
                </a:cubicBezTo>
                <a:cubicBezTo>
                  <a:pt x="10800" y="21600"/>
                  <a:pt x="10800" y="21600"/>
                  <a:pt x="10800" y="21600"/>
                </a:cubicBezTo>
                <a:cubicBezTo>
                  <a:pt x="10500" y="21600"/>
                  <a:pt x="10200" y="21392"/>
                  <a:pt x="10200" y="21185"/>
                </a:cubicBezTo>
                <a:cubicBezTo>
                  <a:pt x="8700" y="14954"/>
                  <a:pt x="8700" y="14954"/>
                  <a:pt x="8700" y="14954"/>
                </a:cubicBezTo>
                <a:cubicBezTo>
                  <a:pt x="1200" y="14954"/>
                  <a:pt x="1200" y="14954"/>
                  <a:pt x="1200" y="14954"/>
                </a:cubicBezTo>
                <a:cubicBezTo>
                  <a:pt x="600" y="14954"/>
                  <a:pt x="0" y="14538"/>
                  <a:pt x="0" y="14123"/>
                </a:cubicBezTo>
                <a:cubicBezTo>
                  <a:pt x="0" y="12046"/>
                  <a:pt x="2400" y="9969"/>
                  <a:pt x="4800" y="9969"/>
                </a:cubicBezTo>
                <a:cubicBezTo>
                  <a:pt x="4800" y="3323"/>
                  <a:pt x="4800" y="3323"/>
                  <a:pt x="4800" y="3323"/>
                </a:cubicBezTo>
                <a:cubicBezTo>
                  <a:pt x="3300" y="3323"/>
                  <a:pt x="2400" y="2492"/>
                  <a:pt x="2400" y="1662"/>
                </a:cubicBezTo>
                <a:cubicBezTo>
                  <a:pt x="2400" y="623"/>
                  <a:pt x="3300" y="0"/>
                  <a:pt x="4800" y="0"/>
                </a:cubicBezTo>
                <a:cubicBezTo>
                  <a:pt x="16800" y="0"/>
                  <a:pt x="16800" y="0"/>
                  <a:pt x="16800" y="0"/>
                </a:cubicBezTo>
                <a:cubicBezTo>
                  <a:pt x="18000" y="0"/>
                  <a:pt x="19200" y="623"/>
                  <a:pt x="19200" y="1662"/>
                </a:cubicBezTo>
                <a:cubicBezTo>
                  <a:pt x="19200" y="2492"/>
                  <a:pt x="18000" y="3323"/>
                  <a:pt x="16800" y="3323"/>
                </a:cubicBezTo>
                <a:cubicBezTo>
                  <a:pt x="16800" y="9969"/>
                  <a:pt x="16800" y="9969"/>
                  <a:pt x="16800" y="9969"/>
                </a:cubicBezTo>
                <a:cubicBezTo>
                  <a:pt x="19200" y="9969"/>
                  <a:pt x="21600" y="12046"/>
                  <a:pt x="21600" y="14123"/>
                </a:cubicBezTo>
                <a:cubicBezTo>
                  <a:pt x="21600" y="14538"/>
                  <a:pt x="21000" y="14954"/>
                  <a:pt x="20400" y="14954"/>
                </a:cubicBezTo>
                <a:close/>
                <a:moveTo>
                  <a:pt x="9000" y="3738"/>
                </a:moveTo>
                <a:cubicBezTo>
                  <a:pt x="9000" y="3531"/>
                  <a:pt x="8700" y="3323"/>
                  <a:pt x="8400" y="3323"/>
                </a:cubicBezTo>
                <a:cubicBezTo>
                  <a:pt x="8100" y="3323"/>
                  <a:pt x="7800" y="3531"/>
                  <a:pt x="7800" y="3738"/>
                </a:cubicBezTo>
                <a:cubicBezTo>
                  <a:pt x="7800" y="9554"/>
                  <a:pt x="7800" y="9554"/>
                  <a:pt x="7800" y="9554"/>
                </a:cubicBezTo>
                <a:cubicBezTo>
                  <a:pt x="7800" y="9762"/>
                  <a:pt x="8100" y="9969"/>
                  <a:pt x="8400" y="9969"/>
                </a:cubicBezTo>
                <a:cubicBezTo>
                  <a:pt x="8700" y="9969"/>
                  <a:pt x="9000" y="9762"/>
                  <a:pt x="9000" y="9554"/>
                </a:cubicBezTo>
                <a:lnTo>
                  <a:pt x="9000" y="373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6" name="Freeform 134"/>
          <p:cNvSpPr/>
          <p:nvPr/>
        </p:nvSpPr>
        <p:spPr>
          <a:xfrm>
            <a:off x="3371851" y="8674103"/>
            <a:ext cx="838201" cy="720727"/>
          </a:xfrm>
          <a:custGeom>
            <a:avLst/>
            <a:gdLst/>
            <a:ahLst/>
            <a:cxnLst>
              <a:cxn ang="0">
                <a:pos x="wd2" y="hd2"/>
              </a:cxn>
              <a:cxn ang="5400000">
                <a:pos x="wd2" y="hd2"/>
              </a:cxn>
              <a:cxn ang="10800000">
                <a:pos x="wd2" y="hd2"/>
              </a:cxn>
              <a:cxn ang="16200000">
                <a:pos x="wd2" y="hd2"/>
              </a:cxn>
            </a:cxnLst>
            <a:rect l="0" t="0" r="r" b="b"/>
            <a:pathLst>
              <a:path w="21600" h="21600" extrusionOk="0">
                <a:moveTo>
                  <a:pt x="16971" y="17550"/>
                </a:moveTo>
                <a:cubicBezTo>
                  <a:pt x="16971" y="19800"/>
                  <a:pt x="15236" y="21600"/>
                  <a:pt x="13500" y="21600"/>
                </a:cubicBezTo>
                <a:cubicBezTo>
                  <a:pt x="3471" y="21600"/>
                  <a:pt x="3471" y="21600"/>
                  <a:pt x="3471" y="21600"/>
                </a:cubicBezTo>
                <a:cubicBezTo>
                  <a:pt x="1543" y="21600"/>
                  <a:pt x="0" y="19800"/>
                  <a:pt x="0" y="17550"/>
                </a:cubicBezTo>
                <a:cubicBezTo>
                  <a:pt x="0" y="5850"/>
                  <a:pt x="0" y="5850"/>
                  <a:pt x="0" y="5850"/>
                </a:cubicBezTo>
                <a:cubicBezTo>
                  <a:pt x="0" y="3600"/>
                  <a:pt x="1543" y="1800"/>
                  <a:pt x="3471" y="1800"/>
                </a:cubicBezTo>
                <a:cubicBezTo>
                  <a:pt x="11957" y="1800"/>
                  <a:pt x="11957" y="1800"/>
                  <a:pt x="11957" y="1800"/>
                </a:cubicBezTo>
                <a:cubicBezTo>
                  <a:pt x="12150" y="1800"/>
                  <a:pt x="12343" y="2025"/>
                  <a:pt x="12343" y="2250"/>
                </a:cubicBezTo>
                <a:cubicBezTo>
                  <a:pt x="12343" y="3150"/>
                  <a:pt x="12343" y="3150"/>
                  <a:pt x="12343" y="3150"/>
                </a:cubicBezTo>
                <a:cubicBezTo>
                  <a:pt x="12343" y="3375"/>
                  <a:pt x="12150" y="3600"/>
                  <a:pt x="11957" y="3600"/>
                </a:cubicBezTo>
                <a:cubicBezTo>
                  <a:pt x="3471" y="3600"/>
                  <a:pt x="3471" y="3600"/>
                  <a:pt x="3471" y="3600"/>
                </a:cubicBezTo>
                <a:cubicBezTo>
                  <a:pt x="2314" y="3600"/>
                  <a:pt x="1543" y="4500"/>
                  <a:pt x="1543" y="5850"/>
                </a:cubicBezTo>
                <a:cubicBezTo>
                  <a:pt x="1543" y="17550"/>
                  <a:pt x="1543" y="17550"/>
                  <a:pt x="1543" y="17550"/>
                </a:cubicBezTo>
                <a:cubicBezTo>
                  <a:pt x="1543" y="18675"/>
                  <a:pt x="2314" y="19800"/>
                  <a:pt x="3471" y="19800"/>
                </a:cubicBezTo>
                <a:cubicBezTo>
                  <a:pt x="13500" y="19800"/>
                  <a:pt x="13500" y="19800"/>
                  <a:pt x="13500" y="19800"/>
                </a:cubicBezTo>
                <a:cubicBezTo>
                  <a:pt x="14464" y="19800"/>
                  <a:pt x="15429" y="18675"/>
                  <a:pt x="15429" y="17550"/>
                </a:cubicBezTo>
                <a:cubicBezTo>
                  <a:pt x="15429" y="13050"/>
                  <a:pt x="15429" y="13050"/>
                  <a:pt x="15429" y="13050"/>
                </a:cubicBezTo>
                <a:cubicBezTo>
                  <a:pt x="15429" y="12825"/>
                  <a:pt x="15429" y="12600"/>
                  <a:pt x="15814" y="12600"/>
                </a:cubicBezTo>
                <a:cubicBezTo>
                  <a:pt x="16586" y="12600"/>
                  <a:pt x="16586" y="12600"/>
                  <a:pt x="16586" y="12600"/>
                </a:cubicBezTo>
                <a:cubicBezTo>
                  <a:pt x="16779" y="12600"/>
                  <a:pt x="16971" y="12825"/>
                  <a:pt x="16971" y="13050"/>
                </a:cubicBezTo>
                <a:lnTo>
                  <a:pt x="16971" y="17550"/>
                </a:lnTo>
                <a:close/>
                <a:moveTo>
                  <a:pt x="21600" y="8100"/>
                </a:moveTo>
                <a:cubicBezTo>
                  <a:pt x="21600" y="8550"/>
                  <a:pt x="21214" y="9000"/>
                  <a:pt x="20829" y="9000"/>
                </a:cubicBezTo>
                <a:cubicBezTo>
                  <a:pt x="20443" y="9000"/>
                  <a:pt x="20250" y="8775"/>
                  <a:pt x="20250" y="8775"/>
                </a:cubicBezTo>
                <a:cubicBezTo>
                  <a:pt x="18129" y="6300"/>
                  <a:pt x="18129" y="6300"/>
                  <a:pt x="18129" y="6300"/>
                </a:cubicBezTo>
                <a:cubicBezTo>
                  <a:pt x="10221" y="15300"/>
                  <a:pt x="10221" y="15300"/>
                  <a:pt x="10221" y="15300"/>
                </a:cubicBezTo>
                <a:cubicBezTo>
                  <a:pt x="10221" y="15525"/>
                  <a:pt x="10029" y="15525"/>
                  <a:pt x="10029" y="15525"/>
                </a:cubicBezTo>
                <a:cubicBezTo>
                  <a:pt x="9836" y="15525"/>
                  <a:pt x="9836" y="15525"/>
                  <a:pt x="9643" y="15300"/>
                </a:cubicBezTo>
                <a:cubicBezTo>
                  <a:pt x="8293" y="13725"/>
                  <a:pt x="8293" y="13725"/>
                  <a:pt x="8293" y="13725"/>
                </a:cubicBezTo>
                <a:cubicBezTo>
                  <a:pt x="8293" y="13725"/>
                  <a:pt x="8100" y="13500"/>
                  <a:pt x="8100" y="13500"/>
                </a:cubicBezTo>
                <a:cubicBezTo>
                  <a:pt x="8100" y="13275"/>
                  <a:pt x="8293" y="13275"/>
                  <a:pt x="8293" y="13050"/>
                </a:cubicBezTo>
                <a:cubicBezTo>
                  <a:pt x="16200" y="4050"/>
                  <a:pt x="16200" y="4050"/>
                  <a:pt x="16200" y="4050"/>
                </a:cubicBezTo>
                <a:cubicBezTo>
                  <a:pt x="14079" y="1575"/>
                  <a:pt x="14079" y="1575"/>
                  <a:pt x="14079" y="1575"/>
                </a:cubicBezTo>
                <a:cubicBezTo>
                  <a:pt x="13886" y="1350"/>
                  <a:pt x="13886" y="1125"/>
                  <a:pt x="13886" y="900"/>
                </a:cubicBezTo>
                <a:cubicBezTo>
                  <a:pt x="13886" y="450"/>
                  <a:pt x="14079" y="0"/>
                  <a:pt x="14657" y="0"/>
                </a:cubicBezTo>
                <a:cubicBezTo>
                  <a:pt x="20829" y="0"/>
                  <a:pt x="20829" y="0"/>
                  <a:pt x="20829" y="0"/>
                </a:cubicBezTo>
                <a:cubicBezTo>
                  <a:pt x="21214" y="0"/>
                  <a:pt x="21600" y="450"/>
                  <a:pt x="21600" y="900"/>
                </a:cubicBezTo>
                <a:lnTo>
                  <a:pt x="21600" y="81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7" name="Freeform 135"/>
          <p:cNvSpPr/>
          <p:nvPr/>
        </p:nvSpPr>
        <p:spPr>
          <a:xfrm>
            <a:off x="4721228" y="8794752"/>
            <a:ext cx="720727" cy="600077"/>
          </a:xfrm>
          <a:custGeom>
            <a:avLst/>
            <a:gdLst/>
            <a:ahLst/>
            <a:cxnLst>
              <a:cxn ang="0">
                <a:pos x="wd2" y="hd2"/>
              </a:cxn>
              <a:cxn ang="5400000">
                <a:pos x="wd2" y="hd2"/>
              </a:cxn>
              <a:cxn ang="10800000">
                <a:pos x="wd2" y="hd2"/>
              </a:cxn>
              <a:cxn ang="16200000">
                <a:pos x="wd2" y="hd2"/>
              </a:cxn>
            </a:cxnLst>
            <a:rect l="0" t="0" r="r" b="b"/>
            <a:pathLst>
              <a:path w="21600" h="21600" extrusionOk="0">
                <a:moveTo>
                  <a:pt x="16200" y="11610"/>
                </a:moveTo>
                <a:cubicBezTo>
                  <a:pt x="8550" y="20790"/>
                  <a:pt x="8550" y="20790"/>
                  <a:pt x="8550" y="20790"/>
                </a:cubicBezTo>
                <a:cubicBezTo>
                  <a:pt x="8550" y="20790"/>
                  <a:pt x="8325" y="21060"/>
                  <a:pt x="8100" y="21060"/>
                </a:cubicBezTo>
                <a:cubicBezTo>
                  <a:pt x="7425" y="21060"/>
                  <a:pt x="7200" y="20520"/>
                  <a:pt x="7200" y="19980"/>
                </a:cubicBezTo>
                <a:cubicBezTo>
                  <a:pt x="7200" y="15120"/>
                  <a:pt x="7200" y="15120"/>
                  <a:pt x="7200" y="15120"/>
                </a:cubicBezTo>
                <a:cubicBezTo>
                  <a:pt x="900" y="15120"/>
                  <a:pt x="900" y="15120"/>
                  <a:pt x="900" y="15120"/>
                </a:cubicBezTo>
                <a:cubicBezTo>
                  <a:pt x="225" y="15120"/>
                  <a:pt x="0" y="14580"/>
                  <a:pt x="0" y="14040"/>
                </a:cubicBezTo>
                <a:cubicBezTo>
                  <a:pt x="0" y="7560"/>
                  <a:pt x="0" y="7560"/>
                  <a:pt x="0" y="7560"/>
                </a:cubicBezTo>
                <a:cubicBezTo>
                  <a:pt x="0" y="7020"/>
                  <a:pt x="225" y="6480"/>
                  <a:pt x="900" y="6480"/>
                </a:cubicBezTo>
                <a:cubicBezTo>
                  <a:pt x="7200" y="6480"/>
                  <a:pt x="7200" y="6480"/>
                  <a:pt x="7200" y="6480"/>
                </a:cubicBezTo>
                <a:cubicBezTo>
                  <a:pt x="7200" y="1620"/>
                  <a:pt x="7200" y="1620"/>
                  <a:pt x="7200" y="1620"/>
                </a:cubicBezTo>
                <a:cubicBezTo>
                  <a:pt x="7200" y="1080"/>
                  <a:pt x="7425" y="540"/>
                  <a:pt x="8100" y="540"/>
                </a:cubicBezTo>
                <a:cubicBezTo>
                  <a:pt x="8325" y="540"/>
                  <a:pt x="8550" y="540"/>
                  <a:pt x="8550" y="810"/>
                </a:cubicBezTo>
                <a:cubicBezTo>
                  <a:pt x="16200" y="9990"/>
                  <a:pt x="16200" y="9990"/>
                  <a:pt x="16200" y="9990"/>
                </a:cubicBezTo>
                <a:cubicBezTo>
                  <a:pt x="16425" y="10260"/>
                  <a:pt x="16650" y="10530"/>
                  <a:pt x="16650" y="10800"/>
                </a:cubicBezTo>
                <a:cubicBezTo>
                  <a:pt x="16650" y="11070"/>
                  <a:pt x="16425" y="11340"/>
                  <a:pt x="16200" y="11610"/>
                </a:cubicBezTo>
                <a:close/>
                <a:moveTo>
                  <a:pt x="21600" y="16740"/>
                </a:moveTo>
                <a:cubicBezTo>
                  <a:pt x="21600" y="19440"/>
                  <a:pt x="19800" y="21600"/>
                  <a:pt x="17550" y="21600"/>
                </a:cubicBezTo>
                <a:cubicBezTo>
                  <a:pt x="13050" y="21600"/>
                  <a:pt x="13050" y="21600"/>
                  <a:pt x="13050" y="21600"/>
                </a:cubicBezTo>
                <a:cubicBezTo>
                  <a:pt x="12825" y="21600"/>
                  <a:pt x="12600" y="21330"/>
                  <a:pt x="12600" y="21060"/>
                </a:cubicBezTo>
                <a:cubicBezTo>
                  <a:pt x="12600" y="20520"/>
                  <a:pt x="12375" y="19440"/>
                  <a:pt x="13050" y="19440"/>
                </a:cubicBezTo>
                <a:cubicBezTo>
                  <a:pt x="17550" y="19440"/>
                  <a:pt x="17550" y="19440"/>
                  <a:pt x="17550" y="19440"/>
                </a:cubicBezTo>
                <a:cubicBezTo>
                  <a:pt x="18675" y="19440"/>
                  <a:pt x="19800" y="18090"/>
                  <a:pt x="19800" y="16740"/>
                </a:cubicBezTo>
                <a:cubicBezTo>
                  <a:pt x="19800" y="4860"/>
                  <a:pt x="19800" y="4860"/>
                  <a:pt x="19800" y="4860"/>
                </a:cubicBezTo>
                <a:cubicBezTo>
                  <a:pt x="19800" y="3240"/>
                  <a:pt x="18675" y="2160"/>
                  <a:pt x="17550" y="2160"/>
                </a:cubicBezTo>
                <a:cubicBezTo>
                  <a:pt x="13500" y="2160"/>
                  <a:pt x="13500" y="2160"/>
                  <a:pt x="13500" y="2160"/>
                </a:cubicBezTo>
                <a:cubicBezTo>
                  <a:pt x="13050" y="2160"/>
                  <a:pt x="12600" y="2160"/>
                  <a:pt x="12600" y="1620"/>
                </a:cubicBezTo>
                <a:cubicBezTo>
                  <a:pt x="12600" y="1080"/>
                  <a:pt x="12375" y="0"/>
                  <a:pt x="13050" y="0"/>
                </a:cubicBezTo>
                <a:cubicBezTo>
                  <a:pt x="17550" y="0"/>
                  <a:pt x="17550" y="0"/>
                  <a:pt x="17550" y="0"/>
                </a:cubicBezTo>
                <a:cubicBezTo>
                  <a:pt x="19800" y="0"/>
                  <a:pt x="21600" y="2160"/>
                  <a:pt x="21600" y="4860"/>
                </a:cubicBezTo>
                <a:lnTo>
                  <a:pt x="21600" y="1674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8" name="Freeform 136"/>
          <p:cNvSpPr/>
          <p:nvPr/>
        </p:nvSpPr>
        <p:spPr>
          <a:xfrm>
            <a:off x="5984876" y="8734428"/>
            <a:ext cx="77787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6750"/>
                </a:moveTo>
                <a:cubicBezTo>
                  <a:pt x="21600" y="9450"/>
                  <a:pt x="18485" y="12375"/>
                  <a:pt x="14538" y="12600"/>
                </a:cubicBezTo>
                <a:cubicBezTo>
                  <a:pt x="13915" y="13275"/>
                  <a:pt x="13500" y="13725"/>
                  <a:pt x="13292" y="13950"/>
                </a:cubicBezTo>
                <a:cubicBezTo>
                  <a:pt x="12669" y="14625"/>
                  <a:pt x="12462" y="15300"/>
                  <a:pt x="12462" y="16200"/>
                </a:cubicBezTo>
                <a:cubicBezTo>
                  <a:pt x="12462" y="17100"/>
                  <a:pt x="12877" y="18000"/>
                  <a:pt x="14123" y="18000"/>
                </a:cubicBezTo>
                <a:cubicBezTo>
                  <a:pt x="15369" y="18000"/>
                  <a:pt x="16615" y="18900"/>
                  <a:pt x="16615" y="20250"/>
                </a:cubicBezTo>
                <a:cubicBezTo>
                  <a:pt x="16615" y="21150"/>
                  <a:pt x="16615" y="21150"/>
                  <a:pt x="16615" y="21150"/>
                </a:cubicBezTo>
                <a:cubicBezTo>
                  <a:pt x="16615" y="21375"/>
                  <a:pt x="16408" y="21600"/>
                  <a:pt x="16200" y="21600"/>
                </a:cubicBezTo>
                <a:cubicBezTo>
                  <a:pt x="5400" y="21600"/>
                  <a:pt x="5400" y="21600"/>
                  <a:pt x="5400" y="21600"/>
                </a:cubicBezTo>
                <a:cubicBezTo>
                  <a:pt x="5192" y="21600"/>
                  <a:pt x="4985" y="21375"/>
                  <a:pt x="4985" y="21150"/>
                </a:cubicBezTo>
                <a:cubicBezTo>
                  <a:pt x="4985" y="20250"/>
                  <a:pt x="4985" y="20250"/>
                  <a:pt x="4985" y="20250"/>
                </a:cubicBezTo>
                <a:cubicBezTo>
                  <a:pt x="4985" y="18900"/>
                  <a:pt x="6231" y="18000"/>
                  <a:pt x="7477" y="18000"/>
                </a:cubicBezTo>
                <a:cubicBezTo>
                  <a:pt x="8723" y="18000"/>
                  <a:pt x="9138" y="17100"/>
                  <a:pt x="9138" y="16200"/>
                </a:cubicBezTo>
                <a:cubicBezTo>
                  <a:pt x="9138" y="15300"/>
                  <a:pt x="8931" y="14625"/>
                  <a:pt x="8308" y="13950"/>
                </a:cubicBezTo>
                <a:cubicBezTo>
                  <a:pt x="7892" y="13725"/>
                  <a:pt x="7477" y="13275"/>
                  <a:pt x="7062" y="12600"/>
                </a:cubicBezTo>
                <a:cubicBezTo>
                  <a:pt x="2908" y="12375"/>
                  <a:pt x="0" y="9450"/>
                  <a:pt x="0" y="6750"/>
                </a:cubicBezTo>
                <a:cubicBezTo>
                  <a:pt x="0" y="4950"/>
                  <a:pt x="0" y="4950"/>
                  <a:pt x="0" y="4950"/>
                </a:cubicBezTo>
                <a:cubicBezTo>
                  <a:pt x="0" y="4275"/>
                  <a:pt x="415" y="3600"/>
                  <a:pt x="1246" y="3600"/>
                </a:cubicBezTo>
                <a:cubicBezTo>
                  <a:pt x="4985" y="3600"/>
                  <a:pt x="4985" y="3600"/>
                  <a:pt x="4985" y="3600"/>
                </a:cubicBezTo>
                <a:cubicBezTo>
                  <a:pt x="4985" y="2250"/>
                  <a:pt x="4985" y="2250"/>
                  <a:pt x="4985" y="2250"/>
                </a:cubicBezTo>
                <a:cubicBezTo>
                  <a:pt x="4985" y="900"/>
                  <a:pt x="5815" y="0"/>
                  <a:pt x="7062" y="0"/>
                </a:cubicBezTo>
                <a:cubicBezTo>
                  <a:pt x="14538" y="0"/>
                  <a:pt x="14538" y="0"/>
                  <a:pt x="14538" y="0"/>
                </a:cubicBezTo>
                <a:cubicBezTo>
                  <a:pt x="15577" y="0"/>
                  <a:pt x="16615" y="900"/>
                  <a:pt x="16615" y="2250"/>
                </a:cubicBezTo>
                <a:cubicBezTo>
                  <a:pt x="16615" y="3600"/>
                  <a:pt x="16615" y="3600"/>
                  <a:pt x="16615" y="3600"/>
                </a:cubicBezTo>
                <a:cubicBezTo>
                  <a:pt x="20354" y="3600"/>
                  <a:pt x="20354" y="3600"/>
                  <a:pt x="20354" y="3600"/>
                </a:cubicBezTo>
                <a:cubicBezTo>
                  <a:pt x="20977" y="3600"/>
                  <a:pt x="21600" y="4275"/>
                  <a:pt x="21600" y="4950"/>
                </a:cubicBezTo>
                <a:lnTo>
                  <a:pt x="21600" y="6750"/>
                </a:lnTo>
                <a:close/>
                <a:moveTo>
                  <a:pt x="4985" y="5400"/>
                </a:moveTo>
                <a:cubicBezTo>
                  <a:pt x="1662" y="5400"/>
                  <a:pt x="1662" y="5400"/>
                  <a:pt x="1662" y="5400"/>
                </a:cubicBezTo>
                <a:cubicBezTo>
                  <a:pt x="1662" y="6750"/>
                  <a:pt x="1662" y="6750"/>
                  <a:pt x="1662" y="6750"/>
                </a:cubicBezTo>
                <a:cubicBezTo>
                  <a:pt x="1662" y="8100"/>
                  <a:pt x="3323" y="9900"/>
                  <a:pt x="5815" y="10575"/>
                </a:cubicBezTo>
                <a:cubicBezTo>
                  <a:pt x="5400" y="9225"/>
                  <a:pt x="4985" y="7650"/>
                  <a:pt x="4985" y="5400"/>
                </a:cubicBezTo>
                <a:close/>
                <a:moveTo>
                  <a:pt x="19938" y="5400"/>
                </a:moveTo>
                <a:cubicBezTo>
                  <a:pt x="16615" y="5400"/>
                  <a:pt x="16615" y="5400"/>
                  <a:pt x="16615" y="5400"/>
                </a:cubicBezTo>
                <a:cubicBezTo>
                  <a:pt x="16615" y="7650"/>
                  <a:pt x="16200" y="9225"/>
                  <a:pt x="15577" y="10575"/>
                </a:cubicBezTo>
                <a:cubicBezTo>
                  <a:pt x="18069" y="9900"/>
                  <a:pt x="19938" y="8100"/>
                  <a:pt x="19938" y="6750"/>
                </a:cubicBezTo>
                <a:lnTo>
                  <a:pt x="19938" y="54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899" name="Freeform 137"/>
          <p:cNvSpPr/>
          <p:nvPr/>
        </p:nvSpPr>
        <p:spPr>
          <a:xfrm>
            <a:off x="7305678" y="8734428"/>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7550"/>
                </a:moveTo>
                <a:cubicBezTo>
                  <a:pt x="21600" y="19800"/>
                  <a:pt x="19575" y="21600"/>
                  <a:pt x="17550" y="21600"/>
                </a:cubicBezTo>
                <a:cubicBezTo>
                  <a:pt x="14400" y="21600"/>
                  <a:pt x="14400" y="21600"/>
                  <a:pt x="14400" y="21600"/>
                </a:cubicBezTo>
                <a:cubicBezTo>
                  <a:pt x="13950" y="21600"/>
                  <a:pt x="13275" y="21600"/>
                  <a:pt x="13275" y="20925"/>
                </a:cubicBezTo>
                <a:cubicBezTo>
                  <a:pt x="13275" y="20475"/>
                  <a:pt x="13275" y="18900"/>
                  <a:pt x="13275" y="17550"/>
                </a:cubicBezTo>
                <a:cubicBezTo>
                  <a:pt x="13275" y="16425"/>
                  <a:pt x="13050" y="15750"/>
                  <a:pt x="12600" y="15525"/>
                </a:cubicBezTo>
                <a:cubicBezTo>
                  <a:pt x="15075" y="15300"/>
                  <a:pt x="17550" y="14400"/>
                  <a:pt x="17550" y="10125"/>
                </a:cubicBezTo>
                <a:cubicBezTo>
                  <a:pt x="17550" y="9000"/>
                  <a:pt x="17100" y="8100"/>
                  <a:pt x="16425" y="7200"/>
                </a:cubicBezTo>
                <a:cubicBezTo>
                  <a:pt x="16650" y="6975"/>
                  <a:pt x="16875" y="5850"/>
                  <a:pt x="16425" y="4500"/>
                </a:cubicBezTo>
                <a:cubicBezTo>
                  <a:pt x="15525" y="4050"/>
                  <a:pt x="13500" y="5625"/>
                  <a:pt x="13500" y="5625"/>
                </a:cubicBezTo>
                <a:cubicBezTo>
                  <a:pt x="12600" y="5400"/>
                  <a:pt x="11700" y="5175"/>
                  <a:pt x="10800" y="5175"/>
                </a:cubicBezTo>
                <a:cubicBezTo>
                  <a:pt x="9675" y="5175"/>
                  <a:pt x="8775" y="5400"/>
                  <a:pt x="8100" y="5625"/>
                </a:cubicBezTo>
                <a:cubicBezTo>
                  <a:pt x="8100" y="5625"/>
                  <a:pt x="5850" y="4050"/>
                  <a:pt x="4950" y="4500"/>
                </a:cubicBezTo>
                <a:cubicBezTo>
                  <a:pt x="4500" y="5850"/>
                  <a:pt x="4725" y="6975"/>
                  <a:pt x="4950" y="7200"/>
                </a:cubicBezTo>
                <a:cubicBezTo>
                  <a:pt x="4275" y="8100"/>
                  <a:pt x="3825" y="9000"/>
                  <a:pt x="3825" y="10125"/>
                </a:cubicBezTo>
                <a:cubicBezTo>
                  <a:pt x="3825" y="14400"/>
                  <a:pt x="6300" y="15300"/>
                  <a:pt x="8775" y="15525"/>
                </a:cubicBezTo>
                <a:cubicBezTo>
                  <a:pt x="8325" y="15750"/>
                  <a:pt x="8100" y="16200"/>
                  <a:pt x="8100" y="16875"/>
                </a:cubicBezTo>
                <a:cubicBezTo>
                  <a:pt x="7425" y="17325"/>
                  <a:pt x="5850" y="17775"/>
                  <a:pt x="4950" y="15975"/>
                </a:cubicBezTo>
                <a:cubicBezTo>
                  <a:pt x="4275" y="15075"/>
                  <a:pt x="3150" y="14850"/>
                  <a:pt x="3150" y="14850"/>
                </a:cubicBezTo>
                <a:cubicBezTo>
                  <a:pt x="2250" y="14850"/>
                  <a:pt x="3150" y="15525"/>
                  <a:pt x="3150" y="15525"/>
                </a:cubicBezTo>
                <a:cubicBezTo>
                  <a:pt x="3825" y="15975"/>
                  <a:pt x="4275" y="17100"/>
                  <a:pt x="4275" y="17100"/>
                </a:cubicBezTo>
                <a:cubicBezTo>
                  <a:pt x="4950" y="19125"/>
                  <a:pt x="8100" y="18450"/>
                  <a:pt x="8100" y="18450"/>
                </a:cubicBezTo>
                <a:cubicBezTo>
                  <a:pt x="8100" y="19350"/>
                  <a:pt x="8100" y="20700"/>
                  <a:pt x="8100" y="20925"/>
                </a:cubicBezTo>
                <a:cubicBezTo>
                  <a:pt x="8100" y="21600"/>
                  <a:pt x="7650" y="21600"/>
                  <a:pt x="7200" y="21600"/>
                </a:cubicBezTo>
                <a:cubicBezTo>
                  <a:pt x="4050" y="21600"/>
                  <a:pt x="4050" y="21600"/>
                  <a:pt x="4050" y="21600"/>
                </a:cubicBezTo>
                <a:cubicBezTo>
                  <a:pt x="1800" y="21600"/>
                  <a:pt x="0" y="19800"/>
                  <a:pt x="0" y="17550"/>
                </a:cubicBezTo>
                <a:cubicBezTo>
                  <a:pt x="0" y="4050"/>
                  <a:pt x="0" y="4050"/>
                  <a:pt x="0" y="4050"/>
                </a:cubicBezTo>
                <a:cubicBezTo>
                  <a:pt x="0" y="1800"/>
                  <a:pt x="1800" y="0"/>
                  <a:pt x="4050" y="0"/>
                </a:cubicBezTo>
                <a:cubicBezTo>
                  <a:pt x="17550" y="0"/>
                  <a:pt x="17550" y="0"/>
                  <a:pt x="17550" y="0"/>
                </a:cubicBezTo>
                <a:cubicBezTo>
                  <a:pt x="19575" y="0"/>
                  <a:pt x="21600" y="1800"/>
                  <a:pt x="21600" y="4050"/>
                </a:cubicBezTo>
                <a:lnTo>
                  <a:pt x="21600" y="17550"/>
                </a:lnTo>
                <a:close/>
                <a:moveTo>
                  <a:pt x="3825" y="15525"/>
                </a:moveTo>
                <a:cubicBezTo>
                  <a:pt x="3825" y="15525"/>
                  <a:pt x="3600" y="15300"/>
                  <a:pt x="3825" y="15300"/>
                </a:cubicBezTo>
                <a:cubicBezTo>
                  <a:pt x="3825" y="15300"/>
                  <a:pt x="3825" y="15300"/>
                  <a:pt x="3825" y="15300"/>
                </a:cubicBezTo>
                <a:cubicBezTo>
                  <a:pt x="4050" y="15300"/>
                  <a:pt x="4050" y="15300"/>
                  <a:pt x="4050" y="15525"/>
                </a:cubicBezTo>
                <a:cubicBezTo>
                  <a:pt x="4050" y="15525"/>
                  <a:pt x="3825" y="15525"/>
                  <a:pt x="3825" y="15525"/>
                </a:cubicBezTo>
                <a:close/>
                <a:moveTo>
                  <a:pt x="4275" y="15975"/>
                </a:moveTo>
                <a:cubicBezTo>
                  <a:pt x="4050" y="15750"/>
                  <a:pt x="4050" y="15750"/>
                  <a:pt x="4275" y="15750"/>
                </a:cubicBezTo>
                <a:cubicBezTo>
                  <a:pt x="4275" y="15525"/>
                  <a:pt x="4275" y="15750"/>
                  <a:pt x="4500" y="15750"/>
                </a:cubicBezTo>
                <a:cubicBezTo>
                  <a:pt x="4500" y="15750"/>
                  <a:pt x="4500" y="15975"/>
                  <a:pt x="4500" y="15975"/>
                </a:cubicBezTo>
                <a:cubicBezTo>
                  <a:pt x="4275" y="15975"/>
                  <a:pt x="4275" y="15975"/>
                  <a:pt x="4275" y="15975"/>
                </a:cubicBezTo>
                <a:close/>
                <a:moveTo>
                  <a:pt x="4950" y="16650"/>
                </a:moveTo>
                <a:cubicBezTo>
                  <a:pt x="4725" y="16650"/>
                  <a:pt x="4725" y="16650"/>
                  <a:pt x="4725" y="16425"/>
                </a:cubicBezTo>
                <a:cubicBezTo>
                  <a:pt x="4500" y="16425"/>
                  <a:pt x="4500" y="16200"/>
                  <a:pt x="4725" y="16200"/>
                </a:cubicBezTo>
                <a:cubicBezTo>
                  <a:pt x="4725" y="16200"/>
                  <a:pt x="4725" y="16200"/>
                  <a:pt x="4950" y="16200"/>
                </a:cubicBezTo>
                <a:cubicBezTo>
                  <a:pt x="4950" y="16425"/>
                  <a:pt x="4950" y="16425"/>
                  <a:pt x="4950" y="16650"/>
                </a:cubicBezTo>
                <a:close/>
                <a:moveTo>
                  <a:pt x="5175" y="17100"/>
                </a:moveTo>
                <a:cubicBezTo>
                  <a:pt x="5175" y="17100"/>
                  <a:pt x="4950" y="16875"/>
                  <a:pt x="5175" y="16875"/>
                </a:cubicBezTo>
                <a:cubicBezTo>
                  <a:pt x="5175" y="16875"/>
                  <a:pt x="5400" y="16875"/>
                  <a:pt x="5400" y="16875"/>
                </a:cubicBezTo>
                <a:cubicBezTo>
                  <a:pt x="5400" y="16875"/>
                  <a:pt x="5400" y="17100"/>
                  <a:pt x="5400" y="17100"/>
                </a:cubicBezTo>
                <a:cubicBezTo>
                  <a:pt x="5400" y="17325"/>
                  <a:pt x="5175" y="17325"/>
                  <a:pt x="5175" y="17100"/>
                </a:cubicBezTo>
                <a:close/>
                <a:moveTo>
                  <a:pt x="6075" y="17550"/>
                </a:moveTo>
                <a:cubicBezTo>
                  <a:pt x="5850" y="17550"/>
                  <a:pt x="5850" y="17550"/>
                  <a:pt x="5850" y="17325"/>
                </a:cubicBezTo>
                <a:cubicBezTo>
                  <a:pt x="5850" y="17325"/>
                  <a:pt x="5850" y="17325"/>
                  <a:pt x="6075" y="17325"/>
                </a:cubicBezTo>
                <a:cubicBezTo>
                  <a:pt x="6300" y="17325"/>
                  <a:pt x="6300" y="17325"/>
                  <a:pt x="6300" y="17550"/>
                </a:cubicBezTo>
                <a:cubicBezTo>
                  <a:pt x="6300" y="17550"/>
                  <a:pt x="6075" y="17550"/>
                  <a:pt x="6075" y="17550"/>
                </a:cubicBezTo>
                <a:close/>
                <a:moveTo>
                  <a:pt x="6975" y="17775"/>
                </a:moveTo>
                <a:cubicBezTo>
                  <a:pt x="6750" y="17775"/>
                  <a:pt x="6750" y="17775"/>
                  <a:pt x="6750" y="17550"/>
                </a:cubicBezTo>
                <a:cubicBezTo>
                  <a:pt x="6750" y="17550"/>
                  <a:pt x="6750" y="17325"/>
                  <a:pt x="6975" y="17325"/>
                </a:cubicBezTo>
                <a:cubicBezTo>
                  <a:pt x="6975" y="17325"/>
                  <a:pt x="7200" y="17550"/>
                  <a:pt x="7200" y="17550"/>
                </a:cubicBezTo>
                <a:cubicBezTo>
                  <a:pt x="7200" y="17775"/>
                  <a:pt x="6975" y="17775"/>
                  <a:pt x="6975" y="17775"/>
                </a:cubicBezTo>
                <a:close/>
                <a:moveTo>
                  <a:pt x="7650" y="17550"/>
                </a:moveTo>
                <a:cubicBezTo>
                  <a:pt x="7650" y="17775"/>
                  <a:pt x="7425" y="17550"/>
                  <a:pt x="7425" y="17550"/>
                </a:cubicBezTo>
                <a:cubicBezTo>
                  <a:pt x="7425" y="17325"/>
                  <a:pt x="7650" y="17325"/>
                  <a:pt x="7650" y="17325"/>
                </a:cubicBezTo>
                <a:cubicBezTo>
                  <a:pt x="7875" y="17325"/>
                  <a:pt x="7875" y="17325"/>
                  <a:pt x="7875" y="17550"/>
                </a:cubicBezTo>
                <a:cubicBezTo>
                  <a:pt x="7875" y="17550"/>
                  <a:pt x="7875" y="17550"/>
                  <a:pt x="7650" y="175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0" name="Freeform 138"/>
          <p:cNvSpPr/>
          <p:nvPr/>
        </p:nvSpPr>
        <p:spPr>
          <a:xfrm>
            <a:off x="8566153" y="8702675"/>
            <a:ext cx="781051" cy="752477"/>
          </a:xfrm>
          <a:custGeom>
            <a:avLst/>
            <a:gdLst/>
            <a:ahLst/>
            <a:cxnLst>
              <a:cxn ang="0">
                <a:pos x="wd2" y="hd2"/>
              </a:cxn>
              <a:cxn ang="5400000">
                <a:pos x="wd2" y="hd2"/>
              </a:cxn>
              <a:cxn ang="10800000">
                <a:pos x="wd2" y="hd2"/>
              </a:cxn>
              <a:cxn ang="16200000">
                <a:pos x="wd2" y="hd2"/>
              </a:cxn>
            </a:cxnLst>
            <a:rect l="0" t="0" r="r" b="b"/>
            <a:pathLst>
              <a:path w="21600" h="21600" extrusionOk="0">
                <a:moveTo>
                  <a:pt x="21600" y="20304"/>
                </a:moveTo>
                <a:cubicBezTo>
                  <a:pt x="21600" y="20952"/>
                  <a:pt x="20977" y="21600"/>
                  <a:pt x="20354" y="21600"/>
                </a:cubicBezTo>
                <a:cubicBezTo>
                  <a:pt x="1246" y="21600"/>
                  <a:pt x="1246" y="21600"/>
                  <a:pt x="1246" y="21600"/>
                </a:cubicBezTo>
                <a:cubicBezTo>
                  <a:pt x="415" y="21600"/>
                  <a:pt x="0" y="20952"/>
                  <a:pt x="0" y="20304"/>
                </a:cubicBezTo>
                <a:cubicBezTo>
                  <a:pt x="0" y="15984"/>
                  <a:pt x="0" y="15984"/>
                  <a:pt x="0" y="15984"/>
                </a:cubicBezTo>
                <a:cubicBezTo>
                  <a:pt x="0" y="15120"/>
                  <a:pt x="415" y="14688"/>
                  <a:pt x="1246" y="14688"/>
                </a:cubicBezTo>
                <a:cubicBezTo>
                  <a:pt x="6646" y="14688"/>
                  <a:pt x="6646" y="14688"/>
                  <a:pt x="6646" y="14688"/>
                </a:cubicBezTo>
                <a:cubicBezTo>
                  <a:pt x="7062" y="15552"/>
                  <a:pt x="7892" y="16416"/>
                  <a:pt x="9138" y="16416"/>
                </a:cubicBezTo>
                <a:cubicBezTo>
                  <a:pt x="12462" y="16416"/>
                  <a:pt x="12462" y="16416"/>
                  <a:pt x="12462" y="16416"/>
                </a:cubicBezTo>
                <a:cubicBezTo>
                  <a:pt x="13500" y="16416"/>
                  <a:pt x="14331" y="15552"/>
                  <a:pt x="14746" y="14688"/>
                </a:cubicBezTo>
                <a:cubicBezTo>
                  <a:pt x="20354" y="14688"/>
                  <a:pt x="20354" y="14688"/>
                  <a:pt x="20354" y="14688"/>
                </a:cubicBezTo>
                <a:cubicBezTo>
                  <a:pt x="20977" y="14688"/>
                  <a:pt x="21600" y="15120"/>
                  <a:pt x="21600" y="15984"/>
                </a:cubicBezTo>
                <a:lnTo>
                  <a:pt x="21600" y="20304"/>
                </a:lnTo>
                <a:close/>
                <a:moveTo>
                  <a:pt x="16615" y="7776"/>
                </a:moveTo>
                <a:cubicBezTo>
                  <a:pt x="13292" y="7776"/>
                  <a:pt x="13292" y="7776"/>
                  <a:pt x="13292" y="7776"/>
                </a:cubicBezTo>
                <a:cubicBezTo>
                  <a:pt x="13292" y="13824"/>
                  <a:pt x="13292" y="13824"/>
                  <a:pt x="13292" y="13824"/>
                </a:cubicBezTo>
                <a:cubicBezTo>
                  <a:pt x="13292" y="14256"/>
                  <a:pt x="12877" y="14688"/>
                  <a:pt x="12462" y="14688"/>
                </a:cubicBezTo>
                <a:cubicBezTo>
                  <a:pt x="9138" y="14688"/>
                  <a:pt x="9138" y="14688"/>
                  <a:pt x="9138" y="14688"/>
                </a:cubicBezTo>
                <a:cubicBezTo>
                  <a:pt x="8515" y="14688"/>
                  <a:pt x="8308" y="14256"/>
                  <a:pt x="8308" y="13824"/>
                </a:cubicBezTo>
                <a:cubicBezTo>
                  <a:pt x="8308" y="7776"/>
                  <a:pt x="8308" y="7776"/>
                  <a:pt x="8308" y="7776"/>
                </a:cubicBezTo>
                <a:cubicBezTo>
                  <a:pt x="4985" y="7776"/>
                  <a:pt x="4985" y="7776"/>
                  <a:pt x="4985" y="7776"/>
                </a:cubicBezTo>
                <a:cubicBezTo>
                  <a:pt x="4569" y="7776"/>
                  <a:pt x="4362" y="7560"/>
                  <a:pt x="4154" y="7128"/>
                </a:cubicBezTo>
                <a:cubicBezTo>
                  <a:pt x="3946" y="6912"/>
                  <a:pt x="4154" y="6480"/>
                  <a:pt x="4362" y="6264"/>
                </a:cubicBezTo>
                <a:cubicBezTo>
                  <a:pt x="10177" y="216"/>
                  <a:pt x="10177" y="216"/>
                  <a:pt x="10177" y="216"/>
                </a:cubicBezTo>
                <a:cubicBezTo>
                  <a:pt x="10177" y="0"/>
                  <a:pt x="10592" y="0"/>
                  <a:pt x="10800" y="0"/>
                </a:cubicBezTo>
                <a:cubicBezTo>
                  <a:pt x="11008" y="0"/>
                  <a:pt x="11215" y="0"/>
                  <a:pt x="11215" y="216"/>
                </a:cubicBezTo>
                <a:cubicBezTo>
                  <a:pt x="17031" y="6264"/>
                  <a:pt x="17031" y="6264"/>
                  <a:pt x="17031" y="6264"/>
                </a:cubicBezTo>
                <a:cubicBezTo>
                  <a:pt x="17446" y="6480"/>
                  <a:pt x="17446" y="6912"/>
                  <a:pt x="17238" y="7128"/>
                </a:cubicBezTo>
                <a:cubicBezTo>
                  <a:pt x="17238" y="7560"/>
                  <a:pt x="16823" y="7776"/>
                  <a:pt x="16615" y="7776"/>
                </a:cubicBezTo>
                <a:close/>
                <a:moveTo>
                  <a:pt x="15785" y="18144"/>
                </a:moveTo>
                <a:cubicBezTo>
                  <a:pt x="15162" y="18144"/>
                  <a:pt x="14954" y="18576"/>
                  <a:pt x="14954" y="19008"/>
                </a:cubicBezTo>
                <a:cubicBezTo>
                  <a:pt x="14954" y="19440"/>
                  <a:pt x="15162" y="19872"/>
                  <a:pt x="15785" y="19872"/>
                </a:cubicBezTo>
                <a:cubicBezTo>
                  <a:pt x="16200" y="19872"/>
                  <a:pt x="16615" y="19440"/>
                  <a:pt x="16615" y="19008"/>
                </a:cubicBezTo>
                <a:cubicBezTo>
                  <a:pt x="16615" y="18576"/>
                  <a:pt x="16200" y="18144"/>
                  <a:pt x="15785" y="18144"/>
                </a:cubicBezTo>
                <a:close/>
                <a:moveTo>
                  <a:pt x="19108" y="18144"/>
                </a:moveTo>
                <a:cubicBezTo>
                  <a:pt x="18485" y="18144"/>
                  <a:pt x="18277" y="18576"/>
                  <a:pt x="18277" y="19008"/>
                </a:cubicBezTo>
                <a:cubicBezTo>
                  <a:pt x="18277" y="19440"/>
                  <a:pt x="18485" y="19872"/>
                  <a:pt x="19108" y="19872"/>
                </a:cubicBezTo>
                <a:cubicBezTo>
                  <a:pt x="19523" y="19872"/>
                  <a:pt x="19938" y="19440"/>
                  <a:pt x="19938" y="19008"/>
                </a:cubicBezTo>
                <a:cubicBezTo>
                  <a:pt x="19938" y="18576"/>
                  <a:pt x="19523" y="18144"/>
                  <a:pt x="19108" y="1814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1" name="Freeform 139"/>
          <p:cNvSpPr/>
          <p:nvPr/>
        </p:nvSpPr>
        <p:spPr>
          <a:xfrm>
            <a:off x="9880603" y="8734428"/>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3950" y="20925"/>
                </a:moveTo>
                <a:cubicBezTo>
                  <a:pt x="12600" y="21375"/>
                  <a:pt x="10800" y="21600"/>
                  <a:pt x="9450" y="21600"/>
                </a:cubicBezTo>
                <a:cubicBezTo>
                  <a:pt x="7875" y="21600"/>
                  <a:pt x="6300" y="21150"/>
                  <a:pt x="4725" y="21150"/>
                </a:cubicBezTo>
                <a:cubicBezTo>
                  <a:pt x="4050" y="21150"/>
                  <a:pt x="3375" y="21600"/>
                  <a:pt x="2475" y="21600"/>
                </a:cubicBezTo>
                <a:cubicBezTo>
                  <a:pt x="1125" y="21600"/>
                  <a:pt x="225" y="20250"/>
                  <a:pt x="225" y="18900"/>
                </a:cubicBezTo>
                <a:cubicBezTo>
                  <a:pt x="225" y="18225"/>
                  <a:pt x="450" y="17775"/>
                  <a:pt x="450" y="17100"/>
                </a:cubicBezTo>
                <a:cubicBezTo>
                  <a:pt x="450" y="15975"/>
                  <a:pt x="0" y="14850"/>
                  <a:pt x="0" y="13725"/>
                </a:cubicBezTo>
                <a:cubicBezTo>
                  <a:pt x="0" y="9675"/>
                  <a:pt x="1350" y="5175"/>
                  <a:pt x="4725" y="2700"/>
                </a:cubicBezTo>
                <a:cubicBezTo>
                  <a:pt x="5625" y="2025"/>
                  <a:pt x="6750" y="1575"/>
                  <a:pt x="7875" y="1125"/>
                </a:cubicBezTo>
                <a:cubicBezTo>
                  <a:pt x="9225" y="450"/>
                  <a:pt x="10800" y="0"/>
                  <a:pt x="12375" y="0"/>
                </a:cubicBezTo>
                <a:cubicBezTo>
                  <a:pt x="13950" y="0"/>
                  <a:pt x="15525" y="675"/>
                  <a:pt x="17325" y="675"/>
                </a:cubicBezTo>
                <a:cubicBezTo>
                  <a:pt x="17775" y="675"/>
                  <a:pt x="18225" y="450"/>
                  <a:pt x="18900" y="450"/>
                </a:cubicBezTo>
                <a:cubicBezTo>
                  <a:pt x="20475" y="450"/>
                  <a:pt x="20925" y="1575"/>
                  <a:pt x="20925" y="3150"/>
                </a:cubicBezTo>
                <a:cubicBezTo>
                  <a:pt x="20925" y="3825"/>
                  <a:pt x="20925" y="4275"/>
                  <a:pt x="20925" y="4950"/>
                </a:cubicBezTo>
                <a:cubicBezTo>
                  <a:pt x="20925" y="5625"/>
                  <a:pt x="20925" y="5625"/>
                  <a:pt x="21150" y="6075"/>
                </a:cubicBezTo>
                <a:cubicBezTo>
                  <a:pt x="21600" y="6975"/>
                  <a:pt x="21600" y="8775"/>
                  <a:pt x="21600" y="9675"/>
                </a:cubicBezTo>
                <a:cubicBezTo>
                  <a:pt x="21600" y="14400"/>
                  <a:pt x="18450" y="19350"/>
                  <a:pt x="13950" y="20925"/>
                </a:cubicBezTo>
                <a:close/>
                <a:moveTo>
                  <a:pt x="19575" y="6750"/>
                </a:moveTo>
                <a:cubicBezTo>
                  <a:pt x="19350" y="6075"/>
                  <a:pt x="19125" y="5850"/>
                  <a:pt x="19125" y="4950"/>
                </a:cubicBezTo>
                <a:cubicBezTo>
                  <a:pt x="19125" y="4275"/>
                  <a:pt x="19125" y="3825"/>
                  <a:pt x="19125" y="3150"/>
                </a:cubicBezTo>
                <a:cubicBezTo>
                  <a:pt x="19125" y="2925"/>
                  <a:pt x="19125" y="2475"/>
                  <a:pt x="19125" y="2250"/>
                </a:cubicBezTo>
                <a:cubicBezTo>
                  <a:pt x="19125" y="2250"/>
                  <a:pt x="18900" y="2250"/>
                  <a:pt x="18900" y="2250"/>
                </a:cubicBezTo>
                <a:cubicBezTo>
                  <a:pt x="18450" y="2250"/>
                  <a:pt x="17775" y="2475"/>
                  <a:pt x="17325" y="2475"/>
                </a:cubicBezTo>
                <a:cubicBezTo>
                  <a:pt x="15525" y="2475"/>
                  <a:pt x="13950" y="1800"/>
                  <a:pt x="12375" y="1800"/>
                </a:cubicBezTo>
                <a:cubicBezTo>
                  <a:pt x="11025" y="1800"/>
                  <a:pt x="9675" y="2250"/>
                  <a:pt x="8550" y="2700"/>
                </a:cubicBezTo>
                <a:cubicBezTo>
                  <a:pt x="7650" y="3150"/>
                  <a:pt x="6525" y="3600"/>
                  <a:pt x="5625" y="4275"/>
                </a:cubicBezTo>
                <a:cubicBezTo>
                  <a:pt x="2925" y="6300"/>
                  <a:pt x="1800" y="10350"/>
                  <a:pt x="1800" y="13725"/>
                </a:cubicBezTo>
                <a:cubicBezTo>
                  <a:pt x="1800" y="14850"/>
                  <a:pt x="2250" y="15975"/>
                  <a:pt x="2250" y="17100"/>
                </a:cubicBezTo>
                <a:cubicBezTo>
                  <a:pt x="2250" y="17775"/>
                  <a:pt x="2025" y="18225"/>
                  <a:pt x="2025" y="18900"/>
                </a:cubicBezTo>
                <a:cubicBezTo>
                  <a:pt x="2025" y="19350"/>
                  <a:pt x="2250" y="19575"/>
                  <a:pt x="2475" y="19575"/>
                </a:cubicBezTo>
                <a:cubicBezTo>
                  <a:pt x="3375" y="19575"/>
                  <a:pt x="3825" y="19350"/>
                  <a:pt x="4725" y="19350"/>
                </a:cubicBezTo>
                <a:cubicBezTo>
                  <a:pt x="6300" y="19350"/>
                  <a:pt x="7875" y="19800"/>
                  <a:pt x="9450" y="19800"/>
                </a:cubicBezTo>
                <a:cubicBezTo>
                  <a:pt x="10575" y="19800"/>
                  <a:pt x="12150" y="19575"/>
                  <a:pt x="13500" y="19125"/>
                </a:cubicBezTo>
                <a:cubicBezTo>
                  <a:pt x="17100" y="18000"/>
                  <a:pt x="19800" y="13725"/>
                  <a:pt x="19800" y="9675"/>
                </a:cubicBezTo>
                <a:cubicBezTo>
                  <a:pt x="19800" y="9225"/>
                  <a:pt x="19800" y="7425"/>
                  <a:pt x="19575" y="67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2" name="Freeform 140"/>
          <p:cNvSpPr/>
          <p:nvPr/>
        </p:nvSpPr>
        <p:spPr>
          <a:xfrm>
            <a:off x="11201402" y="8734425"/>
            <a:ext cx="660401" cy="660401"/>
          </a:xfrm>
          <a:custGeom>
            <a:avLst/>
            <a:gdLst/>
            <a:ahLst/>
            <a:cxnLst>
              <a:cxn ang="0">
                <a:pos x="wd2" y="hd2"/>
              </a:cxn>
              <a:cxn ang="5400000">
                <a:pos x="wd2" y="hd2"/>
              </a:cxn>
              <a:cxn ang="10800000">
                <a:pos x="wd2" y="hd2"/>
              </a:cxn>
              <a:cxn ang="16200000">
                <a:pos x="wd2" y="hd2"/>
              </a:cxn>
            </a:cxnLst>
            <a:rect l="0" t="0" r="r" b="b"/>
            <a:pathLst>
              <a:path w="21600" h="21600" extrusionOk="0">
                <a:moveTo>
                  <a:pt x="21109" y="19145"/>
                </a:moveTo>
                <a:cubicBezTo>
                  <a:pt x="20864" y="19882"/>
                  <a:pt x="19882" y="20373"/>
                  <a:pt x="19391" y="20864"/>
                </a:cubicBezTo>
                <a:cubicBezTo>
                  <a:pt x="18409" y="21355"/>
                  <a:pt x="17427" y="21600"/>
                  <a:pt x="16445" y="21600"/>
                </a:cubicBezTo>
                <a:cubicBezTo>
                  <a:pt x="14973" y="21600"/>
                  <a:pt x="13745" y="20864"/>
                  <a:pt x="12518" y="20373"/>
                </a:cubicBezTo>
                <a:cubicBezTo>
                  <a:pt x="11536" y="20127"/>
                  <a:pt x="10555" y="19636"/>
                  <a:pt x="9818" y="19145"/>
                </a:cubicBezTo>
                <a:cubicBezTo>
                  <a:pt x="7118" y="17673"/>
                  <a:pt x="3927" y="14482"/>
                  <a:pt x="2455" y="11782"/>
                </a:cubicBezTo>
                <a:cubicBezTo>
                  <a:pt x="1964" y="11045"/>
                  <a:pt x="1473" y="10064"/>
                  <a:pt x="1227" y="9082"/>
                </a:cubicBezTo>
                <a:cubicBezTo>
                  <a:pt x="736" y="7855"/>
                  <a:pt x="0" y="6627"/>
                  <a:pt x="0" y="5155"/>
                </a:cubicBezTo>
                <a:cubicBezTo>
                  <a:pt x="0" y="4173"/>
                  <a:pt x="245" y="3191"/>
                  <a:pt x="736" y="2209"/>
                </a:cubicBezTo>
                <a:cubicBezTo>
                  <a:pt x="1227" y="1718"/>
                  <a:pt x="1718" y="736"/>
                  <a:pt x="2455" y="491"/>
                </a:cubicBezTo>
                <a:cubicBezTo>
                  <a:pt x="2945" y="245"/>
                  <a:pt x="3927" y="0"/>
                  <a:pt x="4664" y="0"/>
                </a:cubicBezTo>
                <a:cubicBezTo>
                  <a:pt x="4664" y="0"/>
                  <a:pt x="4909" y="0"/>
                  <a:pt x="4909" y="0"/>
                </a:cubicBezTo>
                <a:cubicBezTo>
                  <a:pt x="5155" y="0"/>
                  <a:pt x="5645" y="982"/>
                  <a:pt x="5645" y="1227"/>
                </a:cubicBezTo>
                <a:cubicBezTo>
                  <a:pt x="6136" y="1964"/>
                  <a:pt x="6627" y="2945"/>
                  <a:pt x="7118" y="3682"/>
                </a:cubicBezTo>
                <a:cubicBezTo>
                  <a:pt x="7364" y="4173"/>
                  <a:pt x="7855" y="4664"/>
                  <a:pt x="7855" y="5155"/>
                </a:cubicBezTo>
                <a:cubicBezTo>
                  <a:pt x="7855" y="6136"/>
                  <a:pt x="5155" y="7364"/>
                  <a:pt x="5155" y="8345"/>
                </a:cubicBezTo>
                <a:cubicBezTo>
                  <a:pt x="5155" y="8591"/>
                  <a:pt x="5400" y="9327"/>
                  <a:pt x="5645" y="9573"/>
                </a:cubicBezTo>
                <a:cubicBezTo>
                  <a:pt x="7364" y="12518"/>
                  <a:pt x="9082" y="14236"/>
                  <a:pt x="12027" y="15955"/>
                </a:cubicBezTo>
                <a:cubicBezTo>
                  <a:pt x="12273" y="16200"/>
                  <a:pt x="13009" y="16445"/>
                  <a:pt x="13255" y="16445"/>
                </a:cubicBezTo>
                <a:cubicBezTo>
                  <a:pt x="14236" y="16445"/>
                  <a:pt x="15464" y="13745"/>
                  <a:pt x="16445" y="13745"/>
                </a:cubicBezTo>
                <a:cubicBezTo>
                  <a:pt x="16936" y="13745"/>
                  <a:pt x="17427" y="14236"/>
                  <a:pt x="17918" y="14482"/>
                </a:cubicBezTo>
                <a:cubicBezTo>
                  <a:pt x="18655" y="14973"/>
                  <a:pt x="19636" y="15464"/>
                  <a:pt x="20373" y="15955"/>
                </a:cubicBezTo>
                <a:cubicBezTo>
                  <a:pt x="20618" y="15955"/>
                  <a:pt x="21600" y="16445"/>
                  <a:pt x="21600" y="16691"/>
                </a:cubicBezTo>
                <a:cubicBezTo>
                  <a:pt x="21600" y="16691"/>
                  <a:pt x="21600" y="16936"/>
                  <a:pt x="21600" y="16936"/>
                </a:cubicBezTo>
                <a:cubicBezTo>
                  <a:pt x="21600" y="17673"/>
                  <a:pt x="21355" y="18655"/>
                  <a:pt x="21109" y="1914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3" name="Freeform 141"/>
          <p:cNvSpPr/>
          <p:nvPr/>
        </p:nvSpPr>
        <p:spPr>
          <a:xfrm>
            <a:off x="12528553" y="8734428"/>
            <a:ext cx="593727" cy="704851"/>
          </a:xfrm>
          <a:custGeom>
            <a:avLst/>
            <a:gdLst/>
            <a:ahLst/>
            <a:cxnLst>
              <a:cxn ang="0">
                <a:pos x="wd2" y="hd2"/>
              </a:cxn>
              <a:cxn ang="5400000">
                <a:pos x="wd2" y="hd2"/>
              </a:cxn>
              <a:cxn ang="10800000">
                <a:pos x="wd2" y="hd2"/>
              </a:cxn>
              <a:cxn ang="16200000">
                <a:pos x="wd2" y="hd2"/>
              </a:cxn>
            </a:cxnLst>
            <a:rect l="0" t="0" r="r" b="b"/>
            <a:pathLst>
              <a:path w="21600" h="21600" extrusionOk="0">
                <a:moveTo>
                  <a:pt x="20506" y="0"/>
                </a:moveTo>
                <a:cubicBezTo>
                  <a:pt x="21327" y="230"/>
                  <a:pt x="21600" y="919"/>
                  <a:pt x="21600" y="1609"/>
                </a:cubicBezTo>
                <a:cubicBezTo>
                  <a:pt x="21600" y="19991"/>
                  <a:pt x="21600" y="19991"/>
                  <a:pt x="21600" y="19991"/>
                </a:cubicBezTo>
                <a:cubicBezTo>
                  <a:pt x="21600" y="20681"/>
                  <a:pt x="21327" y="21370"/>
                  <a:pt x="20506" y="21600"/>
                </a:cubicBezTo>
                <a:cubicBezTo>
                  <a:pt x="20233" y="21600"/>
                  <a:pt x="19959" y="21600"/>
                  <a:pt x="19686" y="21600"/>
                </a:cubicBezTo>
                <a:cubicBezTo>
                  <a:pt x="19139" y="21600"/>
                  <a:pt x="18592" y="21600"/>
                  <a:pt x="18319" y="21140"/>
                </a:cubicBezTo>
                <a:cubicBezTo>
                  <a:pt x="10663" y="15166"/>
                  <a:pt x="10663" y="15166"/>
                  <a:pt x="10663" y="15166"/>
                </a:cubicBezTo>
                <a:cubicBezTo>
                  <a:pt x="3281" y="21140"/>
                  <a:pt x="3281" y="21140"/>
                  <a:pt x="3281" y="21140"/>
                </a:cubicBezTo>
                <a:cubicBezTo>
                  <a:pt x="3008" y="21600"/>
                  <a:pt x="2461" y="21600"/>
                  <a:pt x="1914" y="21600"/>
                </a:cubicBezTo>
                <a:cubicBezTo>
                  <a:pt x="1641" y="21600"/>
                  <a:pt x="1367" y="21600"/>
                  <a:pt x="1094" y="21600"/>
                </a:cubicBezTo>
                <a:cubicBezTo>
                  <a:pt x="273" y="21370"/>
                  <a:pt x="0" y="20681"/>
                  <a:pt x="0" y="19991"/>
                </a:cubicBezTo>
                <a:cubicBezTo>
                  <a:pt x="0" y="1609"/>
                  <a:pt x="0" y="1609"/>
                  <a:pt x="0" y="1609"/>
                </a:cubicBezTo>
                <a:cubicBezTo>
                  <a:pt x="0" y="919"/>
                  <a:pt x="273" y="230"/>
                  <a:pt x="1094" y="0"/>
                </a:cubicBezTo>
                <a:cubicBezTo>
                  <a:pt x="1367" y="0"/>
                  <a:pt x="1641" y="0"/>
                  <a:pt x="1914" y="0"/>
                </a:cubicBezTo>
                <a:cubicBezTo>
                  <a:pt x="2461" y="0"/>
                  <a:pt x="19139" y="0"/>
                  <a:pt x="19686" y="0"/>
                </a:cubicBezTo>
                <a:cubicBezTo>
                  <a:pt x="19959" y="0"/>
                  <a:pt x="20233" y="0"/>
                  <a:pt x="20506" y="0"/>
                </a:cubicBezTo>
                <a:close/>
                <a:moveTo>
                  <a:pt x="2187" y="1838"/>
                </a:moveTo>
                <a:cubicBezTo>
                  <a:pt x="2187" y="19532"/>
                  <a:pt x="2187" y="19532"/>
                  <a:pt x="2187" y="19532"/>
                </a:cubicBezTo>
                <a:cubicBezTo>
                  <a:pt x="9296" y="13787"/>
                  <a:pt x="9296" y="13787"/>
                  <a:pt x="9296" y="13787"/>
                </a:cubicBezTo>
                <a:cubicBezTo>
                  <a:pt x="10663" y="12638"/>
                  <a:pt x="10663" y="12638"/>
                  <a:pt x="10663" y="12638"/>
                </a:cubicBezTo>
                <a:cubicBezTo>
                  <a:pt x="12304" y="13787"/>
                  <a:pt x="12304" y="13787"/>
                  <a:pt x="12304" y="13787"/>
                </a:cubicBezTo>
                <a:cubicBezTo>
                  <a:pt x="19413" y="19532"/>
                  <a:pt x="19413" y="19532"/>
                  <a:pt x="19413" y="19532"/>
                </a:cubicBezTo>
                <a:cubicBezTo>
                  <a:pt x="19413" y="1838"/>
                  <a:pt x="19413" y="1838"/>
                  <a:pt x="19413" y="1838"/>
                </a:cubicBezTo>
                <a:lnTo>
                  <a:pt x="2187" y="183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4" name="Freeform 142"/>
          <p:cNvSpPr/>
          <p:nvPr/>
        </p:nvSpPr>
        <p:spPr>
          <a:xfrm>
            <a:off x="13744578" y="8794752"/>
            <a:ext cx="746127" cy="600077"/>
          </a:xfrm>
          <a:custGeom>
            <a:avLst/>
            <a:gdLst/>
            <a:ahLst/>
            <a:cxnLst>
              <a:cxn ang="0">
                <a:pos x="wd2" y="hd2"/>
              </a:cxn>
              <a:cxn ang="5400000">
                <a:pos x="wd2" y="hd2"/>
              </a:cxn>
              <a:cxn ang="10800000">
                <a:pos x="wd2" y="hd2"/>
              </a:cxn>
              <a:cxn ang="16200000">
                <a:pos x="wd2" y="hd2"/>
              </a:cxn>
            </a:cxnLst>
            <a:rect l="0" t="0" r="r" b="b"/>
            <a:pathLst>
              <a:path w="21600" h="21600" extrusionOk="0">
                <a:moveTo>
                  <a:pt x="19200" y="5400"/>
                </a:moveTo>
                <a:cubicBezTo>
                  <a:pt x="19418" y="5670"/>
                  <a:pt x="19418" y="5940"/>
                  <a:pt x="19418" y="5940"/>
                </a:cubicBezTo>
                <a:cubicBezTo>
                  <a:pt x="19418" y="13230"/>
                  <a:pt x="14836" y="21600"/>
                  <a:pt x="6764" y="21600"/>
                </a:cubicBezTo>
                <a:cubicBezTo>
                  <a:pt x="4364" y="21600"/>
                  <a:pt x="1964" y="20520"/>
                  <a:pt x="0" y="19170"/>
                </a:cubicBezTo>
                <a:cubicBezTo>
                  <a:pt x="436" y="19170"/>
                  <a:pt x="655" y="19170"/>
                  <a:pt x="1091" y="19170"/>
                </a:cubicBezTo>
                <a:cubicBezTo>
                  <a:pt x="3055" y="19170"/>
                  <a:pt x="5018" y="18360"/>
                  <a:pt x="6545" y="16740"/>
                </a:cubicBezTo>
                <a:cubicBezTo>
                  <a:pt x="4582" y="16740"/>
                  <a:pt x="3055" y="15120"/>
                  <a:pt x="2400" y="12960"/>
                </a:cubicBezTo>
                <a:cubicBezTo>
                  <a:pt x="2618" y="13230"/>
                  <a:pt x="3055" y="13230"/>
                  <a:pt x="3273" y="13230"/>
                </a:cubicBezTo>
                <a:cubicBezTo>
                  <a:pt x="3709" y="13230"/>
                  <a:pt x="4145" y="12960"/>
                  <a:pt x="4364" y="12960"/>
                </a:cubicBezTo>
                <a:cubicBezTo>
                  <a:pt x="2400" y="12420"/>
                  <a:pt x="873" y="10260"/>
                  <a:pt x="873" y="7560"/>
                </a:cubicBezTo>
                <a:cubicBezTo>
                  <a:pt x="873" y="7560"/>
                  <a:pt x="873" y="7560"/>
                  <a:pt x="873" y="7560"/>
                </a:cubicBezTo>
                <a:cubicBezTo>
                  <a:pt x="1527" y="7830"/>
                  <a:pt x="2182" y="8100"/>
                  <a:pt x="2836" y="8370"/>
                </a:cubicBezTo>
                <a:cubicBezTo>
                  <a:pt x="1745" y="7290"/>
                  <a:pt x="873" y="5670"/>
                  <a:pt x="873" y="3780"/>
                </a:cubicBezTo>
                <a:cubicBezTo>
                  <a:pt x="873" y="2700"/>
                  <a:pt x="1091" y="1890"/>
                  <a:pt x="1527" y="1080"/>
                </a:cubicBezTo>
                <a:cubicBezTo>
                  <a:pt x="3709" y="4320"/>
                  <a:pt x="6982" y="6480"/>
                  <a:pt x="10691" y="6750"/>
                </a:cubicBezTo>
                <a:cubicBezTo>
                  <a:pt x="10473" y="6210"/>
                  <a:pt x="10473" y="5940"/>
                  <a:pt x="10473" y="5400"/>
                </a:cubicBezTo>
                <a:cubicBezTo>
                  <a:pt x="10473" y="2430"/>
                  <a:pt x="12436" y="0"/>
                  <a:pt x="14836" y="0"/>
                </a:cubicBezTo>
                <a:cubicBezTo>
                  <a:pt x="16145" y="0"/>
                  <a:pt x="17236" y="540"/>
                  <a:pt x="18109" y="1620"/>
                </a:cubicBezTo>
                <a:cubicBezTo>
                  <a:pt x="19200" y="1350"/>
                  <a:pt x="20073" y="1080"/>
                  <a:pt x="20945" y="270"/>
                </a:cubicBezTo>
                <a:cubicBezTo>
                  <a:pt x="20509" y="1620"/>
                  <a:pt x="19855" y="2700"/>
                  <a:pt x="18982" y="3240"/>
                </a:cubicBezTo>
                <a:cubicBezTo>
                  <a:pt x="19855" y="3240"/>
                  <a:pt x="20727" y="2970"/>
                  <a:pt x="21600" y="2430"/>
                </a:cubicBezTo>
                <a:cubicBezTo>
                  <a:pt x="20945" y="3510"/>
                  <a:pt x="20073" y="4590"/>
                  <a:pt x="19200" y="54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5" name="Freeform 143"/>
          <p:cNvSpPr/>
          <p:nvPr/>
        </p:nvSpPr>
        <p:spPr>
          <a:xfrm>
            <a:off x="15211428" y="8674103"/>
            <a:ext cx="403227" cy="781051"/>
          </a:xfrm>
          <a:custGeom>
            <a:avLst/>
            <a:gdLst/>
            <a:ahLst/>
            <a:cxnLst>
              <a:cxn ang="0">
                <a:pos x="wd2" y="hd2"/>
              </a:cxn>
              <a:cxn ang="5400000">
                <a:pos x="wd2" y="hd2"/>
              </a:cxn>
              <a:cxn ang="10800000">
                <a:pos x="wd2" y="hd2"/>
              </a:cxn>
              <a:cxn ang="16200000">
                <a:pos x="wd2" y="hd2"/>
              </a:cxn>
            </a:cxnLst>
            <a:rect l="0" t="0" r="r" b="b"/>
            <a:pathLst>
              <a:path w="21600" h="21600" extrusionOk="0">
                <a:moveTo>
                  <a:pt x="21600" y="3531"/>
                </a:moveTo>
                <a:cubicBezTo>
                  <a:pt x="17600" y="3531"/>
                  <a:pt x="17600" y="3531"/>
                  <a:pt x="17600" y="3531"/>
                </a:cubicBezTo>
                <a:cubicBezTo>
                  <a:pt x="14400" y="3531"/>
                  <a:pt x="14000" y="4362"/>
                  <a:pt x="14000" y="5400"/>
                </a:cubicBezTo>
                <a:cubicBezTo>
                  <a:pt x="14000" y="7892"/>
                  <a:pt x="14000" y="7892"/>
                  <a:pt x="14000" y="7892"/>
                </a:cubicBezTo>
                <a:cubicBezTo>
                  <a:pt x="21200" y="7892"/>
                  <a:pt x="21200" y="7892"/>
                  <a:pt x="21200" y="7892"/>
                </a:cubicBezTo>
                <a:cubicBezTo>
                  <a:pt x="20400" y="11631"/>
                  <a:pt x="20400" y="11631"/>
                  <a:pt x="20400" y="11631"/>
                </a:cubicBezTo>
                <a:cubicBezTo>
                  <a:pt x="14000" y="11631"/>
                  <a:pt x="14000" y="11631"/>
                  <a:pt x="14000" y="11631"/>
                </a:cubicBezTo>
                <a:cubicBezTo>
                  <a:pt x="14000" y="21600"/>
                  <a:pt x="14000" y="21600"/>
                  <a:pt x="14000" y="21600"/>
                </a:cubicBezTo>
                <a:cubicBezTo>
                  <a:pt x="6400" y="21600"/>
                  <a:pt x="6400" y="21600"/>
                  <a:pt x="6400" y="21600"/>
                </a:cubicBezTo>
                <a:cubicBezTo>
                  <a:pt x="6400" y="11631"/>
                  <a:pt x="6400" y="11631"/>
                  <a:pt x="6400" y="11631"/>
                </a:cubicBezTo>
                <a:cubicBezTo>
                  <a:pt x="0" y="11631"/>
                  <a:pt x="0" y="11631"/>
                  <a:pt x="0" y="11631"/>
                </a:cubicBezTo>
                <a:cubicBezTo>
                  <a:pt x="0" y="7892"/>
                  <a:pt x="0" y="7892"/>
                  <a:pt x="0" y="7892"/>
                </a:cubicBezTo>
                <a:cubicBezTo>
                  <a:pt x="6400" y="7892"/>
                  <a:pt x="6400" y="7892"/>
                  <a:pt x="6400" y="7892"/>
                </a:cubicBezTo>
                <a:cubicBezTo>
                  <a:pt x="6400" y="4985"/>
                  <a:pt x="6400" y="4985"/>
                  <a:pt x="6400" y="4985"/>
                </a:cubicBezTo>
                <a:cubicBezTo>
                  <a:pt x="6400" y="1662"/>
                  <a:pt x="10400" y="0"/>
                  <a:pt x="16000" y="0"/>
                </a:cubicBezTo>
                <a:cubicBezTo>
                  <a:pt x="18400" y="0"/>
                  <a:pt x="20800" y="0"/>
                  <a:pt x="21600" y="208"/>
                </a:cubicBezTo>
                <a:lnTo>
                  <a:pt x="21600" y="353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6" name="Freeform 144"/>
          <p:cNvSpPr/>
          <p:nvPr/>
        </p:nvSpPr>
        <p:spPr>
          <a:xfrm>
            <a:off x="16335378" y="8734428"/>
            <a:ext cx="720727" cy="699396"/>
          </a:xfrm>
          <a:custGeom>
            <a:avLst/>
            <a:gdLst/>
            <a:ahLst/>
            <a:cxnLst>
              <a:cxn ang="0">
                <a:pos x="wd2" y="hd2"/>
              </a:cxn>
              <a:cxn ang="5400000">
                <a:pos x="wd2" y="hd2"/>
              </a:cxn>
              <a:cxn ang="10800000">
                <a:pos x="wd2" y="hd2"/>
              </a:cxn>
              <a:cxn ang="16200000">
                <a:pos x="wd2" y="hd2"/>
              </a:cxn>
            </a:cxnLst>
            <a:rect l="0" t="0" r="r" b="b"/>
            <a:pathLst>
              <a:path w="21600" h="21433" extrusionOk="0">
                <a:moveTo>
                  <a:pt x="14175" y="21370"/>
                </a:moveTo>
                <a:cubicBezTo>
                  <a:pt x="13725" y="21600"/>
                  <a:pt x="13500" y="21140"/>
                  <a:pt x="13500" y="20911"/>
                </a:cubicBezTo>
                <a:cubicBezTo>
                  <a:pt x="13500" y="20451"/>
                  <a:pt x="13500" y="19302"/>
                  <a:pt x="13500" y="17923"/>
                </a:cubicBezTo>
                <a:cubicBezTo>
                  <a:pt x="13500" y="16774"/>
                  <a:pt x="13275" y="16085"/>
                  <a:pt x="12825" y="15855"/>
                </a:cubicBezTo>
                <a:cubicBezTo>
                  <a:pt x="15075" y="15626"/>
                  <a:pt x="17775" y="14706"/>
                  <a:pt x="17775" y="10340"/>
                </a:cubicBezTo>
                <a:cubicBezTo>
                  <a:pt x="17775" y="9191"/>
                  <a:pt x="17325" y="8272"/>
                  <a:pt x="16650" y="7353"/>
                </a:cubicBezTo>
                <a:cubicBezTo>
                  <a:pt x="16650" y="7123"/>
                  <a:pt x="17100" y="5974"/>
                  <a:pt x="16425" y="4596"/>
                </a:cubicBezTo>
                <a:cubicBezTo>
                  <a:pt x="15525" y="4136"/>
                  <a:pt x="13500" y="5745"/>
                  <a:pt x="13500" y="5745"/>
                </a:cubicBezTo>
                <a:cubicBezTo>
                  <a:pt x="12600" y="5515"/>
                  <a:pt x="11700" y="5285"/>
                  <a:pt x="10800" y="5285"/>
                </a:cubicBezTo>
                <a:cubicBezTo>
                  <a:pt x="9900" y="5285"/>
                  <a:pt x="9000" y="5515"/>
                  <a:pt x="8100" y="5745"/>
                </a:cubicBezTo>
                <a:cubicBezTo>
                  <a:pt x="8100" y="5745"/>
                  <a:pt x="6075" y="4136"/>
                  <a:pt x="5175" y="4596"/>
                </a:cubicBezTo>
                <a:cubicBezTo>
                  <a:pt x="4500" y="5974"/>
                  <a:pt x="4950" y="7123"/>
                  <a:pt x="4950" y="7353"/>
                </a:cubicBezTo>
                <a:cubicBezTo>
                  <a:pt x="4275" y="8272"/>
                  <a:pt x="4050" y="9191"/>
                  <a:pt x="4050" y="10340"/>
                </a:cubicBezTo>
                <a:cubicBezTo>
                  <a:pt x="4050" y="14706"/>
                  <a:pt x="6525" y="15626"/>
                  <a:pt x="8775" y="15855"/>
                </a:cubicBezTo>
                <a:cubicBezTo>
                  <a:pt x="8550" y="16085"/>
                  <a:pt x="8325" y="16545"/>
                  <a:pt x="8100" y="17234"/>
                </a:cubicBezTo>
                <a:cubicBezTo>
                  <a:pt x="7650" y="17694"/>
                  <a:pt x="6075" y="18153"/>
                  <a:pt x="4950" y="16315"/>
                </a:cubicBezTo>
                <a:cubicBezTo>
                  <a:pt x="4500" y="15396"/>
                  <a:pt x="3375" y="15166"/>
                  <a:pt x="3375" y="15166"/>
                </a:cubicBezTo>
                <a:cubicBezTo>
                  <a:pt x="2250" y="15166"/>
                  <a:pt x="3375" y="15855"/>
                  <a:pt x="3375" y="15855"/>
                </a:cubicBezTo>
                <a:cubicBezTo>
                  <a:pt x="4050" y="16315"/>
                  <a:pt x="4500" y="17464"/>
                  <a:pt x="4500" y="17464"/>
                </a:cubicBezTo>
                <a:cubicBezTo>
                  <a:pt x="5175" y="19532"/>
                  <a:pt x="8100" y="18843"/>
                  <a:pt x="8100" y="18843"/>
                </a:cubicBezTo>
                <a:cubicBezTo>
                  <a:pt x="8100" y="19762"/>
                  <a:pt x="8100" y="20681"/>
                  <a:pt x="8100" y="20911"/>
                </a:cubicBezTo>
                <a:cubicBezTo>
                  <a:pt x="8100" y="21140"/>
                  <a:pt x="7875" y="21600"/>
                  <a:pt x="7425" y="21370"/>
                </a:cubicBezTo>
                <a:cubicBezTo>
                  <a:pt x="3150" y="19991"/>
                  <a:pt x="0" y="15855"/>
                  <a:pt x="0" y="11030"/>
                </a:cubicBezTo>
                <a:cubicBezTo>
                  <a:pt x="0" y="4826"/>
                  <a:pt x="4950" y="0"/>
                  <a:pt x="10800" y="0"/>
                </a:cubicBezTo>
                <a:cubicBezTo>
                  <a:pt x="16875" y="0"/>
                  <a:pt x="21600" y="4826"/>
                  <a:pt x="21600" y="11030"/>
                </a:cubicBezTo>
                <a:cubicBezTo>
                  <a:pt x="21600" y="15855"/>
                  <a:pt x="18450" y="19991"/>
                  <a:pt x="14175" y="2137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7" name="Freeform 145"/>
          <p:cNvSpPr/>
          <p:nvPr/>
        </p:nvSpPr>
        <p:spPr>
          <a:xfrm>
            <a:off x="17599028" y="8734425"/>
            <a:ext cx="777877" cy="6604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291"/>
                  <a:pt x="21185" y="11782"/>
                  <a:pt x="20769" y="11782"/>
                </a:cubicBezTo>
                <a:cubicBezTo>
                  <a:pt x="19938" y="11782"/>
                  <a:pt x="19938" y="11782"/>
                  <a:pt x="19938" y="11782"/>
                </a:cubicBezTo>
                <a:cubicBezTo>
                  <a:pt x="19523" y="11782"/>
                  <a:pt x="19108" y="11291"/>
                  <a:pt x="19108" y="10800"/>
                </a:cubicBezTo>
                <a:cubicBezTo>
                  <a:pt x="19108" y="6873"/>
                  <a:pt x="19108" y="6873"/>
                  <a:pt x="19108" y="6873"/>
                </a:cubicBezTo>
                <a:cubicBezTo>
                  <a:pt x="19108" y="4664"/>
                  <a:pt x="17654" y="2945"/>
                  <a:pt x="15785" y="2945"/>
                </a:cubicBezTo>
                <a:cubicBezTo>
                  <a:pt x="13915" y="2945"/>
                  <a:pt x="12462" y="4664"/>
                  <a:pt x="12462" y="6873"/>
                </a:cubicBezTo>
                <a:cubicBezTo>
                  <a:pt x="12462" y="9818"/>
                  <a:pt x="12462" y="9818"/>
                  <a:pt x="12462" y="9818"/>
                </a:cubicBezTo>
                <a:cubicBezTo>
                  <a:pt x="13708" y="9818"/>
                  <a:pt x="13708" y="9818"/>
                  <a:pt x="13708" y="9818"/>
                </a:cubicBezTo>
                <a:cubicBezTo>
                  <a:pt x="14331" y="9818"/>
                  <a:pt x="14954" y="10555"/>
                  <a:pt x="14954" y="11291"/>
                </a:cubicBezTo>
                <a:cubicBezTo>
                  <a:pt x="14954" y="20127"/>
                  <a:pt x="14954" y="20127"/>
                  <a:pt x="14954" y="20127"/>
                </a:cubicBezTo>
                <a:cubicBezTo>
                  <a:pt x="14954" y="20864"/>
                  <a:pt x="14331" y="21600"/>
                  <a:pt x="13708" y="21600"/>
                </a:cubicBezTo>
                <a:cubicBezTo>
                  <a:pt x="1246" y="21600"/>
                  <a:pt x="1246" y="21600"/>
                  <a:pt x="1246" y="21600"/>
                </a:cubicBezTo>
                <a:cubicBezTo>
                  <a:pt x="623" y="21600"/>
                  <a:pt x="0" y="20864"/>
                  <a:pt x="0" y="20127"/>
                </a:cubicBezTo>
                <a:cubicBezTo>
                  <a:pt x="0" y="11291"/>
                  <a:pt x="0" y="11291"/>
                  <a:pt x="0" y="11291"/>
                </a:cubicBezTo>
                <a:cubicBezTo>
                  <a:pt x="0" y="10555"/>
                  <a:pt x="623" y="9818"/>
                  <a:pt x="1246" y="9818"/>
                </a:cubicBezTo>
                <a:cubicBezTo>
                  <a:pt x="9969" y="9818"/>
                  <a:pt x="9969" y="9818"/>
                  <a:pt x="9969" y="9818"/>
                </a:cubicBezTo>
                <a:cubicBezTo>
                  <a:pt x="9969" y="6873"/>
                  <a:pt x="9969" y="6873"/>
                  <a:pt x="9969" y="6873"/>
                </a:cubicBezTo>
                <a:cubicBezTo>
                  <a:pt x="9969" y="2945"/>
                  <a:pt x="12669" y="0"/>
                  <a:pt x="15785" y="0"/>
                </a:cubicBezTo>
                <a:cubicBezTo>
                  <a:pt x="19108" y="0"/>
                  <a:pt x="21600" y="2945"/>
                  <a:pt x="21600" y="6873"/>
                </a:cubicBezTo>
                <a:lnTo>
                  <a:pt x="21600" y="108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8" name="Freeform 146"/>
          <p:cNvSpPr/>
          <p:nvPr/>
        </p:nvSpPr>
        <p:spPr>
          <a:xfrm>
            <a:off x="18827751" y="8734428"/>
            <a:ext cx="901701"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2250"/>
                </a:moveTo>
                <a:cubicBezTo>
                  <a:pt x="21600" y="19350"/>
                  <a:pt x="21600" y="19350"/>
                  <a:pt x="21600" y="19350"/>
                </a:cubicBezTo>
                <a:cubicBezTo>
                  <a:pt x="21600" y="20475"/>
                  <a:pt x="20700" y="21600"/>
                  <a:pt x="19800" y="21600"/>
                </a:cubicBezTo>
                <a:cubicBezTo>
                  <a:pt x="1800" y="21600"/>
                  <a:pt x="1800" y="21600"/>
                  <a:pt x="1800" y="21600"/>
                </a:cubicBezTo>
                <a:cubicBezTo>
                  <a:pt x="900" y="21600"/>
                  <a:pt x="0" y="20475"/>
                  <a:pt x="0" y="19350"/>
                </a:cubicBezTo>
                <a:cubicBezTo>
                  <a:pt x="0" y="2250"/>
                  <a:pt x="0" y="2250"/>
                  <a:pt x="0" y="2250"/>
                </a:cubicBezTo>
                <a:cubicBezTo>
                  <a:pt x="0" y="900"/>
                  <a:pt x="900" y="0"/>
                  <a:pt x="1800" y="0"/>
                </a:cubicBezTo>
                <a:cubicBezTo>
                  <a:pt x="19800" y="0"/>
                  <a:pt x="19800" y="0"/>
                  <a:pt x="19800" y="0"/>
                </a:cubicBezTo>
                <a:cubicBezTo>
                  <a:pt x="20700" y="0"/>
                  <a:pt x="21600" y="900"/>
                  <a:pt x="21600" y="2250"/>
                </a:cubicBezTo>
                <a:close/>
                <a:moveTo>
                  <a:pt x="1440" y="2250"/>
                </a:moveTo>
                <a:cubicBezTo>
                  <a:pt x="1440" y="5400"/>
                  <a:pt x="1440" y="5400"/>
                  <a:pt x="1440" y="5400"/>
                </a:cubicBezTo>
                <a:cubicBezTo>
                  <a:pt x="20160" y="5400"/>
                  <a:pt x="20160" y="5400"/>
                  <a:pt x="20160" y="5400"/>
                </a:cubicBezTo>
                <a:cubicBezTo>
                  <a:pt x="20160" y="2250"/>
                  <a:pt x="20160" y="2250"/>
                  <a:pt x="20160" y="2250"/>
                </a:cubicBezTo>
                <a:cubicBezTo>
                  <a:pt x="20160" y="2025"/>
                  <a:pt x="19980" y="1800"/>
                  <a:pt x="19800" y="1800"/>
                </a:cubicBezTo>
                <a:cubicBezTo>
                  <a:pt x="1800" y="1800"/>
                  <a:pt x="1800" y="1800"/>
                  <a:pt x="1800" y="1800"/>
                </a:cubicBezTo>
                <a:cubicBezTo>
                  <a:pt x="1620" y="1800"/>
                  <a:pt x="1440" y="2025"/>
                  <a:pt x="1440" y="2250"/>
                </a:cubicBezTo>
                <a:close/>
                <a:moveTo>
                  <a:pt x="20160" y="19350"/>
                </a:moveTo>
                <a:cubicBezTo>
                  <a:pt x="20160" y="10800"/>
                  <a:pt x="20160" y="10800"/>
                  <a:pt x="20160" y="10800"/>
                </a:cubicBezTo>
                <a:cubicBezTo>
                  <a:pt x="1440" y="10800"/>
                  <a:pt x="1440" y="10800"/>
                  <a:pt x="1440" y="10800"/>
                </a:cubicBezTo>
                <a:cubicBezTo>
                  <a:pt x="1440" y="19350"/>
                  <a:pt x="1440" y="19350"/>
                  <a:pt x="1440" y="19350"/>
                </a:cubicBezTo>
                <a:cubicBezTo>
                  <a:pt x="1440" y="19575"/>
                  <a:pt x="1620" y="19800"/>
                  <a:pt x="1800" y="19800"/>
                </a:cubicBezTo>
                <a:cubicBezTo>
                  <a:pt x="19800" y="19800"/>
                  <a:pt x="19800" y="19800"/>
                  <a:pt x="19800" y="19800"/>
                </a:cubicBezTo>
                <a:cubicBezTo>
                  <a:pt x="19980" y="19800"/>
                  <a:pt x="20160" y="19575"/>
                  <a:pt x="20160" y="19350"/>
                </a:cubicBezTo>
                <a:close/>
                <a:moveTo>
                  <a:pt x="2880" y="16200"/>
                </a:moveTo>
                <a:cubicBezTo>
                  <a:pt x="5760" y="16200"/>
                  <a:pt x="5760" y="16200"/>
                  <a:pt x="5760" y="16200"/>
                </a:cubicBezTo>
                <a:cubicBezTo>
                  <a:pt x="5760" y="18000"/>
                  <a:pt x="5760" y="18000"/>
                  <a:pt x="5760" y="18000"/>
                </a:cubicBezTo>
                <a:cubicBezTo>
                  <a:pt x="2880" y="18000"/>
                  <a:pt x="2880" y="18000"/>
                  <a:pt x="2880" y="18000"/>
                </a:cubicBezTo>
                <a:lnTo>
                  <a:pt x="2880" y="16200"/>
                </a:lnTo>
                <a:close/>
                <a:moveTo>
                  <a:pt x="7200" y="16200"/>
                </a:moveTo>
                <a:cubicBezTo>
                  <a:pt x="11520" y="16200"/>
                  <a:pt x="11520" y="16200"/>
                  <a:pt x="11520" y="16200"/>
                </a:cubicBezTo>
                <a:cubicBezTo>
                  <a:pt x="11520" y="18000"/>
                  <a:pt x="11520" y="18000"/>
                  <a:pt x="11520" y="18000"/>
                </a:cubicBezTo>
                <a:cubicBezTo>
                  <a:pt x="7200" y="18000"/>
                  <a:pt x="7200" y="18000"/>
                  <a:pt x="7200" y="18000"/>
                </a:cubicBezTo>
                <a:lnTo>
                  <a:pt x="7200" y="162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09" name="Freeform 147"/>
          <p:cNvSpPr/>
          <p:nvPr/>
        </p:nvSpPr>
        <p:spPr>
          <a:xfrm>
            <a:off x="20240626" y="8734425"/>
            <a:ext cx="660401" cy="660401"/>
          </a:xfrm>
          <a:custGeom>
            <a:avLst/>
            <a:gdLst/>
            <a:ahLst/>
            <a:cxnLst>
              <a:cxn ang="0">
                <a:pos x="wd2" y="hd2"/>
              </a:cxn>
              <a:cxn ang="5400000">
                <a:pos x="wd2" y="hd2"/>
              </a:cxn>
              <a:cxn ang="10800000">
                <a:pos x="wd2" y="hd2"/>
              </a:cxn>
              <a:cxn ang="16200000">
                <a:pos x="wd2" y="hd2"/>
              </a:cxn>
            </a:cxnLst>
            <a:rect l="0" t="0" r="r" b="b"/>
            <a:pathLst>
              <a:path w="21600" h="21600" extrusionOk="0">
                <a:moveTo>
                  <a:pt x="21355" y="21355"/>
                </a:moveTo>
                <a:cubicBezTo>
                  <a:pt x="21109" y="21355"/>
                  <a:pt x="20864" y="21600"/>
                  <a:pt x="20618" y="21600"/>
                </a:cubicBezTo>
                <a:cubicBezTo>
                  <a:pt x="18409" y="21600"/>
                  <a:pt x="18409" y="21600"/>
                  <a:pt x="18409" y="21600"/>
                </a:cubicBezTo>
                <a:cubicBezTo>
                  <a:pt x="17918" y="21600"/>
                  <a:pt x="17427" y="21109"/>
                  <a:pt x="17427" y="20618"/>
                </a:cubicBezTo>
                <a:cubicBezTo>
                  <a:pt x="16936" y="11782"/>
                  <a:pt x="9818" y="4664"/>
                  <a:pt x="982" y="4173"/>
                </a:cubicBezTo>
                <a:cubicBezTo>
                  <a:pt x="245" y="4173"/>
                  <a:pt x="0" y="3682"/>
                  <a:pt x="0" y="3191"/>
                </a:cubicBezTo>
                <a:cubicBezTo>
                  <a:pt x="0" y="982"/>
                  <a:pt x="0" y="982"/>
                  <a:pt x="0" y="982"/>
                </a:cubicBezTo>
                <a:cubicBezTo>
                  <a:pt x="0" y="736"/>
                  <a:pt x="0" y="491"/>
                  <a:pt x="245" y="245"/>
                </a:cubicBezTo>
                <a:cubicBezTo>
                  <a:pt x="491" y="0"/>
                  <a:pt x="736" y="0"/>
                  <a:pt x="982" y="0"/>
                </a:cubicBezTo>
                <a:cubicBezTo>
                  <a:pt x="982" y="0"/>
                  <a:pt x="982" y="0"/>
                  <a:pt x="982" y="0"/>
                </a:cubicBezTo>
                <a:cubicBezTo>
                  <a:pt x="6382" y="245"/>
                  <a:pt x="11291" y="2455"/>
                  <a:pt x="15218" y="6382"/>
                </a:cubicBezTo>
                <a:cubicBezTo>
                  <a:pt x="18900" y="10064"/>
                  <a:pt x="21355" y="15218"/>
                  <a:pt x="21600" y="20618"/>
                </a:cubicBezTo>
                <a:cubicBezTo>
                  <a:pt x="21600" y="20864"/>
                  <a:pt x="21355" y="21109"/>
                  <a:pt x="21355" y="21355"/>
                </a:cubicBezTo>
                <a:close/>
                <a:moveTo>
                  <a:pt x="13500" y="21109"/>
                </a:moveTo>
                <a:cubicBezTo>
                  <a:pt x="13255" y="21355"/>
                  <a:pt x="13009" y="21600"/>
                  <a:pt x="12764" y="21600"/>
                </a:cubicBezTo>
                <a:cubicBezTo>
                  <a:pt x="10555" y="21600"/>
                  <a:pt x="10555" y="21600"/>
                  <a:pt x="10555" y="21600"/>
                </a:cubicBezTo>
                <a:cubicBezTo>
                  <a:pt x="10064" y="21600"/>
                  <a:pt x="9818" y="21109"/>
                  <a:pt x="9573" y="20618"/>
                </a:cubicBezTo>
                <a:cubicBezTo>
                  <a:pt x="9327" y="15955"/>
                  <a:pt x="5400" y="12273"/>
                  <a:pt x="736" y="11782"/>
                </a:cubicBezTo>
                <a:cubicBezTo>
                  <a:pt x="245" y="11782"/>
                  <a:pt x="0" y="11291"/>
                  <a:pt x="0" y="10800"/>
                </a:cubicBezTo>
                <a:cubicBezTo>
                  <a:pt x="0" y="8836"/>
                  <a:pt x="0" y="8836"/>
                  <a:pt x="0" y="8836"/>
                </a:cubicBezTo>
                <a:cubicBezTo>
                  <a:pt x="0" y="8591"/>
                  <a:pt x="0" y="8345"/>
                  <a:pt x="245" y="8100"/>
                </a:cubicBezTo>
                <a:cubicBezTo>
                  <a:pt x="491" y="7855"/>
                  <a:pt x="736" y="7855"/>
                  <a:pt x="982" y="7855"/>
                </a:cubicBezTo>
                <a:cubicBezTo>
                  <a:pt x="982" y="7855"/>
                  <a:pt x="982" y="7855"/>
                  <a:pt x="982" y="7855"/>
                </a:cubicBezTo>
                <a:cubicBezTo>
                  <a:pt x="4173" y="8100"/>
                  <a:pt x="7364" y="9573"/>
                  <a:pt x="9573" y="11782"/>
                </a:cubicBezTo>
                <a:cubicBezTo>
                  <a:pt x="12027" y="14236"/>
                  <a:pt x="13500" y="17182"/>
                  <a:pt x="13745" y="20373"/>
                </a:cubicBezTo>
                <a:cubicBezTo>
                  <a:pt x="13745" y="20864"/>
                  <a:pt x="13500" y="21109"/>
                  <a:pt x="13500" y="21109"/>
                </a:cubicBezTo>
                <a:close/>
                <a:moveTo>
                  <a:pt x="2945" y="21600"/>
                </a:moveTo>
                <a:cubicBezTo>
                  <a:pt x="1227" y="21600"/>
                  <a:pt x="0" y="20127"/>
                  <a:pt x="0" y="18655"/>
                </a:cubicBezTo>
                <a:cubicBezTo>
                  <a:pt x="0" y="16936"/>
                  <a:pt x="1227" y="15709"/>
                  <a:pt x="2945" y="15709"/>
                </a:cubicBezTo>
                <a:cubicBezTo>
                  <a:pt x="4418" y="15709"/>
                  <a:pt x="5891" y="16936"/>
                  <a:pt x="5891" y="18655"/>
                </a:cubicBezTo>
                <a:cubicBezTo>
                  <a:pt x="5891" y="20127"/>
                  <a:pt x="4418" y="21600"/>
                  <a:pt x="2945"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0" name="Freeform 148"/>
          <p:cNvSpPr/>
          <p:nvPr/>
        </p:nvSpPr>
        <p:spPr>
          <a:xfrm>
            <a:off x="21501104" y="8794752"/>
            <a:ext cx="720727" cy="600077"/>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20250"/>
                  <a:pt x="20475" y="21600"/>
                  <a:pt x="19350" y="21600"/>
                </a:cubicBezTo>
                <a:cubicBezTo>
                  <a:pt x="2250" y="21600"/>
                  <a:pt x="2250" y="21600"/>
                  <a:pt x="2250" y="21600"/>
                </a:cubicBezTo>
                <a:cubicBezTo>
                  <a:pt x="900" y="21600"/>
                  <a:pt x="0" y="20250"/>
                  <a:pt x="0" y="18900"/>
                </a:cubicBezTo>
                <a:cubicBezTo>
                  <a:pt x="0" y="13500"/>
                  <a:pt x="0" y="13500"/>
                  <a:pt x="0" y="13500"/>
                </a:cubicBezTo>
                <a:cubicBezTo>
                  <a:pt x="0" y="12960"/>
                  <a:pt x="0" y="12690"/>
                  <a:pt x="225" y="12150"/>
                </a:cubicBezTo>
                <a:cubicBezTo>
                  <a:pt x="2925" y="1890"/>
                  <a:pt x="2925" y="1890"/>
                  <a:pt x="2925" y="1890"/>
                </a:cubicBezTo>
                <a:cubicBezTo>
                  <a:pt x="3375" y="810"/>
                  <a:pt x="4275" y="0"/>
                  <a:pt x="5175" y="0"/>
                </a:cubicBezTo>
                <a:cubicBezTo>
                  <a:pt x="16200" y="0"/>
                  <a:pt x="16200" y="0"/>
                  <a:pt x="16200" y="0"/>
                </a:cubicBezTo>
                <a:cubicBezTo>
                  <a:pt x="17325" y="0"/>
                  <a:pt x="18225" y="810"/>
                  <a:pt x="18675" y="1890"/>
                </a:cubicBezTo>
                <a:cubicBezTo>
                  <a:pt x="21375" y="12150"/>
                  <a:pt x="21375" y="12150"/>
                  <a:pt x="21375" y="12150"/>
                </a:cubicBezTo>
                <a:cubicBezTo>
                  <a:pt x="21375" y="12690"/>
                  <a:pt x="21600" y="12960"/>
                  <a:pt x="21600" y="13500"/>
                </a:cubicBezTo>
                <a:lnTo>
                  <a:pt x="21600" y="18900"/>
                </a:lnTo>
                <a:close/>
                <a:moveTo>
                  <a:pt x="19800" y="13500"/>
                </a:moveTo>
                <a:cubicBezTo>
                  <a:pt x="19800" y="13230"/>
                  <a:pt x="19575" y="12960"/>
                  <a:pt x="19350" y="12960"/>
                </a:cubicBezTo>
                <a:cubicBezTo>
                  <a:pt x="2250" y="12960"/>
                  <a:pt x="2250" y="12960"/>
                  <a:pt x="2250" y="12960"/>
                </a:cubicBezTo>
                <a:cubicBezTo>
                  <a:pt x="2025" y="12960"/>
                  <a:pt x="1800" y="13230"/>
                  <a:pt x="1800" y="13500"/>
                </a:cubicBezTo>
                <a:cubicBezTo>
                  <a:pt x="1800" y="18900"/>
                  <a:pt x="1800" y="18900"/>
                  <a:pt x="1800" y="18900"/>
                </a:cubicBezTo>
                <a:cubicBezTo>
                  <a:pt x="1800" y="19170"/>
                  <a:pt x="2025" y="19440"/>
                  <a:pt x="2250" y="19440"/>
                </a:cubicBezTo>
                <a:cubicBezTo>
                  <a:pt x="19350" y="19440"/>
                  <a:pt x="19350" y="19440"/>
                  <a:pt x="19350" y="19440"/>
                </a:cubicBezTo>
                <a:cubicBezTo>
                  <a:pt x="19575" y="19440"/>
                  <a:pt x="19800" y="19170"/>
                  <a:pt x="19800" y="18900"/>
                </a:cubicBezTo>
                <a:lnTo>
                  <a:pt x="19800" y="13500"/>
                </a:lnTo>
                <a:close/>
                <a:moveTo>
                  <a:pt x="19125" y="10800"/>
                </a:moveTo>
                <a:cubicBezTo>
                  <a:pt x="16875" y="2700"/>
                  <a:pt x="16875" y="2700"/>
                  <a:pt x="16875" y="2700"/>
                </a:cubicBezTo>
                <a:cubicBezTo>
                  <a:pt x="16875" y="2430"/>
                  <a:pt x="16425" y="2160"/>
                  <a:pt x="16200" y="2160"/>
                </a:cubicBezTo>
                <a:cubicBezTo>
                  <a:pt x="5175" y="2160"/>
                  <a:pt x="5175" y="2160"/>
                  <a:pt x="5175" y="2160"/>
                </a:cubicBezTo>
                <a:cubicBezTo>
                  <a:pt x="4950" y="2160"/>
                  <a:pt x="4725" y="2430"/>
                  <a:pt x="4725" y="2700"/>
                </a:cubicBezTo>
                <a:cubicBezTo>
                  <a:pt x="2475" y="10800"/>
                  <a:pt x="2475" y="10800"/>
                  <a:pt x="2475" y="10800"/>
                </a:cubicBezTo>
                <a:lnTo>
                  <a:pt x="19125" y="10800"/>
                </a:lnTo>
                <a:close/>
                <a:moveTo>
                  <a:pt x="13500" y="17550"/>
                </a:moveTo>
                <a:cubicBezTo>
                  <a:pt x="12825" y="17550"/>
                  <a:pt x="12375" y="17010"/>
                  <a:pt x="12375" y="16200"/>
                </a:cubicBezTo>
                <a:cubicBezTo>
                  <a:pt x="12375" y="15390"/>
                  <a:pt x="12825" y="14850"/>
                  <a:pt x="13500" y="14850"/>
                </a:cubicBezTo>
                <a:cubicBezTo>
                  <a:pt x="14175" y="14850"/>
                  <a:pt x="14625" y="15390"/>
                  <a:pt x="14625" y="16200"/>
                </a:cubicBezTo>
                <a:cubicBezTo>
                  <a:pt x="14625" y="17010"/>
                  <a:pt x="14175" y="17550"/>
                  <a:pt x="13500" y="17550"/>
                </a:cubicBezTo>
                <a:close/>
                <a:moveTo>
                  <a:pt x="17100" y="17550"/>
                </a:moveTo>
                <a:cubicBezTo>
                  <a:pt x="16425" y="17550"/>
                  <a:pt x="15975" y="17010"/>
                  <a:pt x="15975" y="16200"/>
                </a:cubicBezTo>
                <a:cubicBezTo>
                  <a:pt x="15975" y="15390"/>
                  <a:pt x="16425" y="14850"/>
                  <a:pt x="17100" y="14850"/>
                </a:cubicBezTo>
                <a:cubicBezTo>
                  <a:pt x="17775" y="14850"/>
                  <a:pt x="18225" y="15390"/>
                  <a:pt x="18225" y="16200"/>
                </a:cubicBezTo>
                <a:cubicBezTo>
                  <a:pt x="18225" y="17010"/>
                  <a:pt x="17775" y="17550"/>
                  <a:pt x="17100" y="175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1" name="Freeform 149"/>
          <p:cNvSpPr/>
          <p:nvPr/>
        </p:nvSpPr>
        <p:spPr>
          <a:xfrm>
            <a:off x="2079625" y="10229852"/>
            <a:ext cx="841377" cy="715387"/>
          </a:xfrm>
          <a:custGeom>
            <a:avLst/>
            <a:gdLst/>
            <a:ahLst/>
            <a:cxnLst>
              <a:cxn ang="0">
                <a:pos x="wd2" y="hd2"/>
              </a:cxn>
              <a:cxn ang="5400000">
                <a:pos x="wd2" y="hd2"/>
              </a:cxn>
              <a:cxn ang="10800000">
                <a:pos x="wd2" y="hd2"/>
              </a:cxn>
              <a:cxn ang="16200000">
                <a:pos x="wd2" y="hd2"/>
              </a:cxn>
            </a:cxnLst>
            <a:rect l="0" t="0" r="r" b="b"/>
            <a:pathLst>
              <a:path w="21600" h="21253" extrusionOk="0">
                <a:moveTo>
                  <a:pt x="21600" y="8907"/>
                </a:moveTo>
                <a:cubicBezTo>
                  <a:pt x="21600" y="9798"/>
                  <a:pt x="20829" y="10689"/>
                  <a:pt x="20057" y="10689"/>
                </a:cubicBezTo>
                <a:cubicBezTo>
                  <a:pt x="20057" y="16033"/>
                  <a:pt x="20057" y="16033"/>
                  <a:pt x="20057" y="16033"/>
                </a:cubicBezTo>
                <a:cubicBezTo>
                  <a:pt x="20057" y="16924"/>
                  <a:pt x="19286" y="17814"/>
                  <a:pt x="18514" y="17814"/>
                </a:cubicBezTo>
                <a:cubicBezTo>
                  <a:pt x="16200" y="15588"/>
                  <a:pt x="12921" y="12915"/>
                  <a:pt x="8679" y="12470"/>
                </a:cubicBezTo>
                <a:cubicBezTo>
                  <a:pt x="7136" y="12915"/>
                  <a:pt x="6750" y="14920"/>
                  <a:pt x="7714" y="16033"/>
                </a:cubicBezTo>
                <a:cubicBezTo>
                  <a:pt x="6750" y="17592"/>
                  <a:pt x="7907" y="18705"/>
                  <a:pt x="9257" y="19819"/>
                </a:cubicBezTo>
                <a:cubicBezTo>
                  <a:pt x="8486" y="21600"/>
                  <a:pt x="5400" y="21600"/>
                  <a:pt x="4243" y="20487"/>
                </a:cubicBezTo>
                <a:cubicBezTo>
                  <a:pt x="3471" y="18037"/>
                  <a:pt x="2507" y="15588"/>
                  <a:pt x="3279" y="12470"/>
                </a:cubicBezTo>
                <a:cubicBezTo>
                  <a:pt x="1929" y="12470"/>
                  <a:pt x="1929" y="12470"/>
                  <a:pt x="1929" y="12470"/>
                </a:cubicBezTo>
                <a:cubicBezTo>
                  <a:pt x="771" y="12470"/>
                  <a:pt x="0" y="11357"/>
                  <a:pt x="0" y="10243"/>
                </a:cubicBezTo>
                <a:cubicBezTo>
                  <a:pt x="0" y="7571"/>
                  <a:pt x="0" y="7571"/>
                  <a:pt x="0" y="7571"/>
                </a:cubicBezTo>
                <a:cubicBezTo>
                  <a:pt x="0" y="6235"/>
                  <a:pt x="771" y="5344"/>
                  <a:pt x="1929" y="5344"/>
                </a:cubicBezTo>
                <a:cubicBezTo>
                  <a:pt x="7714" y="5344"/>
                  <a:pt x="7714" y="5344"/>
                  <a:pt x="7714" y="5344"/>
                </a:cubicBezTo>
                <a:cubicBezTo>
                  <a:pt x="12343" y="5344"/>
                  <a:pt x="16200" y="2227"/>
                  <a:pt x="18514" y="0"/>
                </a:cubicBezTo>
                <a:cubicBezTo>
                  <a:pt x="19286" y="0"/>
                  <a:pt x="20057" y="668"/>
                  <a:pt x="20057" y="1781"/>
                </a:cubicBezTo>
                <a:cubicBezTo>
                  <a:pt x="20057" y="7126"/>
                  <a:pt x="20057" y="7126"/>
                  <a:pt x="20057" y="7126"/>
                </a:cubicBezTo>
                <a:cubicBezTo>
                  <a:pt x="20829" y="7126"/>
                  <a:pt x="21600" y="7794"/>
                  <a:pt x="21600" y="8907"/>
                </a:cubicBezTo>
                <a:close/>
                <a:moveTo>
                  <a:pt x="18514" y="2227"/>
                </a:moveTo>
                <a:cubicBezTo>
                  <a:pt x="15236" y="4899"/>
                  <a:pt x="12150" y="6458"/>
                  <a:pt x="9257" y="6903"/>
                </a:cubicBezTo>
                <a:cubicBezTo>
                  <a:pt x="9257" y="10689"/>
                  <a:pt x="9257" y="10689"/>
                  <a:pt x="9257" y="10689"/>
                </a:cubicBezTo>
                <a:cubicBezTo>
                  <a:pt x="12150" y="11134"/>
                  <a:pt x="15236" y="12693"/>
                  <a:pt x="18514" y="15365"/>
                </a:cubicBezTo>
                <a:lnTo>
                  <a:pt x="18514" y="222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2" name="Freeform 150"/>
          <p:cNvSpPr/>
          <p:nvPr/>
        </p:nvSpPr>
        <p:spPr>
          <a:xfrm>
            <a:off x="3400428" y="10169525"/>
            <a:ext cx="781051" cy="841377"/>
          </a:xfrm>
          <a:custGeom>
            <a:avLst/>
            <a:gdLst/>
            <a:ahLst/>
            <a:cxnLst>
              <a:cxn ang="0">
                <a:pos x="wd2" y="hd2"/>
              </a:cxn>
              <a:cxn ang="5400000">
                <a:pos x="wd2" y="hd2"/>
              </a:cxn>
              <a:cxn ang="10800000">
                <a:pos x="wd2" y="hd2"/>
              </a:cxn>
              <a:cxn ang="16200000">
                <a:pos x="wd2" y="hd2"/>
              </a:cxn>
            </a:cxnLst>
            <a:rect l="0" t="0" r="r" b="b"/>
            <a:pathLst>
              <a:path w="21600" h="21600" extrusionOk="0">
                <a:moveTo>
                  <a:pt x="19938" y="18514"/>
                </a:moveTo>
                <a:cubicBezTo>
                  <a:pt x="14123" y="18514"/>
                  <a:pt x="14123" y="18514"/>
                  <a:pt x="14123" y="18514"/>
                </a:cubicBezTo>
                <a:cubicBezTo>
                  <a:pt x="14123" y="20057"/>
                  <a:pt x="12462" y="21600"/>
                  <a:pt x="10800" y="21600"/>
                </a:cubicBezTo>
                <a:cubicBezTo>
                  <a:pt x="8931" y="21600"/>
                  <a:pt x="7477" y="20057"/>
                  <a:pt x="7477" y="18514"/>
                </a:cubicBezTo>
                <a:cubicBezTo>
                  <a:pt x="1662" y="18514"/>
                  <a:pt x="1662" y="18514"/>
                  <a:pt x="1662" y="18514"/>
                </a:cubicBezTo>
                <a:cubicBezTo>
                  <a:pt x="623" y="18514"/>
                  <a:pt x="0" y="17743"/>
                  <a:pt x="0" y="16971"/>
                </a:cubicBezTo>
                <a:cubicBezTo>
                  <a:pt x="1869" y="15429"/>
                  <a:pt x="4154" y="12729"/>
                  <a:pt x="4154" y="6943"/>
                </a:cubicBezTo>
                <a:cubicBezTo>
                  <a:pt x="4154" y="4629"/>
                  <a:pt x="6231" y="2121"/>
                  <a:pt x="9554" y="1543"/>
                </a:cubicBezTo>
                <a:cubicBezTo>
                  <a:pt x="9554" y="1350"/>
                  <a:pt x="9554" y="1350"/>
                  <a:pt x="9554" y="1157"/>
                </a:cubicBezTo>
                <a:cubicBezTo>
                  <a:pt x="9554" y="386"/>
                  <a:pt x="9969" y="0"/>
                  <a:pt x="10800" y="0"/>
                </a:cubicBezTo>
                <a:cubicBezTo>
                  <a:pt x="11423" y="0"/>
                  <a:pt x="12046" y="386"/>
                  <a:pt x="12046" y="1157"/>
                </a:cubicBezTo>
                <a:cubicBezTo>
                  <a:pt x="12046" y="1350"/>
                  <a:pt x="11838" y="1350"/>
                  <a:pt x="11838" y="1543"/>
                </a:cubicBezTo>
                <a:cubicBezTo>
                  <a:pt x="15369" y="2121"/>
                  <a:pt x="17446" y="4629"/>
                  <a:pt x="17446" y="6943"/>
                </a:cubicBezTo>
                <a:cubicBezTo>
                  <a:pt x="17446" y="12729"/>
                  <a:pt x="19523" y="15429"/>
                  <a:pt x="21600" y="16971"/>
                </a:cubicBezTo>
                <a:cubicBezTo>
                  <a:pt x="21600" y="17743"/>
                  <a:pt x="20769" y="18514"/>
                  <a:pt x="19938" y="18514"/>
                </a:cubicBezTo>
                <a:close/>
                <a:moveTo>
                  <a:pt x="19108" y="16971"/>
                </a:moveTo>
                <a:cubicBezTo>
                  <a:pt x="16823" y="14464"/>
                  <a:pt x="15785" y="11186"/>
                  <a:pt x="15785" y="6943"/>
                </a:cubicBezTo>
                <a:cubicBezTo>
                  <a:pt x="15785" y="5400"/>
                  <a:pt x="14123" y="3086"/>
                  <a:pt x="10800" y="3086"/>
                </a:cubicBezTo>
                <a:cubicBezTo>
                  <a:pt x="7269" y="3086"/>
                  <a:pt x="5815" y="5400"/>
                  <a:pt x="5815" y="6943"/>
                </a:cubicBezTo>
                <a:cubicBezTo>
                  <a:pt x="5815" y="11186"/>
                  <a:pt x="4569" y="14464"/>
                  <a:pt x="2285" y="16971"/>
                </a:cubicBezTo>
                <a:lnTo>
                  <a:pt x="19108" y="16971"/>
                </a:lnTo>
                <a:close/>
                <a:moveTo>
                  <a:pt x="10800" y="20250"/>
                </a:moveTo>
                <a:cubicBezTo>
                  <a:pt x="9762" y="20250"/>
                  <a:pt x="8931" y="19479"/>
                  <a:pt x="8931" y="18514"/>
                </a:cubicBezTo>
                <a:cubicBezTo>
                  <a:pt x="8931" y="18321"/>
                  <a:pt x="8723" y="18321"/>
                  <a:pt x="8723" y="18321"/>
                </a:cubicBezTo>
                <a:cubicBezTo>
                  <a:pt x="8515" y="18321"/>
                  <a:pt x="8515" y="18321"/>
                  <a:pt x="8515" y="18514"/>
                </a:cubicBezTo>
                <a:cubicBezTo>
                  <a:pt x="8515" y="19671"/>
                  <a:pt x="9554" y="20636"/>
                  <a:pt x="10800" y="20636"/>
                </a:cubicBezTo>
                <a:cubicBezTo>
                  <a:pt x="10800" y="20636"/>
                  <a:pt x="11008" y="20443"/>
                  <a:pt x="11008" y="20443"/>
                </a:cubicBezTo>
                <a:cubicBezTo>
                  <a:pt x="11008" y="20250"/>
                  <a:pt x="10800" y="20250"/>
                  <a:pt x="10800" y="2025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3" name="Freeform 151"/>
          <p:cNvSpPr/>
          <p:nvPr/>
        </p:nvSpPr>
        <p:spPr>
          <a:xfrm>
            <a:off x="4719266" y="10224737"/>
            <a:ext cx="718296" cy="725841"/>
          </a:xfrm>
          <a:custGeom>
            <a:avLst/>
            <a:gdLst/>
            <a:ahLst/>
            <a:cxnLst>
              <a:cxn ang="0">
                <a:pos x="wd2" y="hd2"/>
              </a:cxn>
              <a:cxn ang="5400000">
                <a:pos x="wd2" y="hd2"/>
              </a:cxn>
              <a:cxn ang="10800000">
                <a:pos x="wd2" y="hd2"/>
              </a:cxn>
              <a:cxn ang="16200000">
                <a:pos x="wd2" y="hd2"/>
              </a:cxn>
            </a:cxnLst>
            <a:rect l="0" t="0" r="r" b="b"/>
            <a:pathLst>
              <a:path w="21339" h="21470" extrusionOk="0">
                <a:moveTo>
                  <a:pt x="21025" y="12563"/>
                </a:moveTo>
                <a:cubicBezTo>
                  <a:pt x="21247" y="12785"/>
                  <a:pt x="21470" y="13231"/>
                  <a:pt x="21247" y="13454"/>
                </a:cubicBezTo>
                <a:cubicBezTo>
                  <a:pt x="21247" y="13899"/>
                  <a:pt x="21025" y="14122"/>
                  <a:pt x="20579" y="14344"/>
                </a:cubicBezTo>
                <a:cubicBezTo>
                  <a:pt x="17907" y="15012"/>
                  <a:pt x="17907" y="15012"/>
                  <a:pt x="17907" y="15012"/>
                </a:cubicBezTo>
                <a:cubicBezTo>
                  <a:pt x="18798" y="17462"/>
                  <a:pt x="18798" y="17462"/>
                  <a:pt x="18798" y="17462"/>
                </a:cubicBezTo>
                <a:cubicBezTo>
                  <a:pt x="18798" y="17907"/>
                  <a:pt x="18798" y="18130"/>
                  <a:pt x="18575" y="18575"/>
                </a:cubicBezTo>
                <a:cubicBezTo>
                  <a:pt x="18130" y="18798"/>
                  <a:pt x="17907" y="18798"/>
                  <a:pt x="17462" y="18798"/>
                </a:cubicBezTo>
                <a:cubicBezTo>
                  <a:pt x="15012" y="17907"/>
                  <a:pt x="15012" y="17907"/>
                  <a:pt x="15012" y="17907"/>
                </a:cubicBezTo>
                <a:cubicBezTo>
                  <a:pt x="14344" y="20579"/>
                  <a:pt x="14344" y="20579"/>
                  <a:pt x="14344" y="20579"/>
                </a:cubicBezTo>
                <a:cubicBezTo>
                  <a:pt x="14122" y="21025"/>
                  <a:pt x="13899" y="21247"/>
                  <a:pt x="13454" y="21247"/>
                </a:cubicBezTo>
                <a:cubicBezTo>
                  <a:pt x="13454" y="21470"/>
                  <a:pt x="13454" y="21470"/>
                  <a:pt x="13231" y="21470"/>
                </a:cubicBezTo>
                <a:cubicBezTo>
                  <a:pt x="13008" y="21470"/>
                  <a:pt x="12785" y="21247"/>
                  <a:pt x="12563" y="21025"/>
                </a:cubicBezTo>
                <a:cubicBezTo>
                  <a:pt x="10781" y="19243"/>
                  <a:pt x="10781" y="19243"/>
                  <a:pt x="10781" y="19243"/>
                </a:cubicBezTo>
                <a:cubicBezTo>
                  <a:pt x="8777" y="21025"/>
                  <a:pt x="8777" y="21025"/>
                  <a:pt x="8777" y="21025"/>
                </a:cubicBezTo>
                <a:cubicBezTo>
                  <a:pt x="8555" y="21247"/>
                  <a:pt x="8109" y="21470"/>
                  <a:pt x="7886" y="21247"/>
                </a:cubicBezTo>
                <a:cubicBezTo>
                  <a:pt x="7441" y="21247"/>
                  <a:pt x="7218" y="21025"/>
                  <a:pt x="7218" y="20579"/>
                </a:cubicBezTo>
                <a:cubicBezTo>
                  <a:pt x="6550" y="17907"/>
                  <a:pt x="6550" y="17907"/>
                  <a:pt x="6550" y="17907"/>
                </a:cubicBezTo>
                <a:cubicBezTo>
                  <a:pt x="3878" y="18798"/>
                  <a:pt x="3878" y="18798"/>
                  <a:pt x="3878" y="18798"/>
                </a:cubicBezTo>
                <a:cubicBezTo>
                  <a:pt x="3433" y="18798"/>
                  <a:pt x="3210" y="18798"/>
                  <a:pt x="2988" y="18575"/>
                </a:cubicBezTo>
                <a:cubicBezTo>
                  <a:pt x="2542" y="18130"/>
                  <a:pt x="2542" y="17907"/>
                  <a:pt x="2542" y="17462"/>
                </a:cubicBezTo>
                <a:cubicBezTo>
                  <a:pt x="3433" y="15012"/>
                  <a:pt x="3433" y="15012"/>
                  <a:pt x="3433" y="15012"/>
                </a:cubicBezTo>
                <a:cubicBezTo>
                  <a:pt x="761" y="14344"/>
                  <a:pt x="761" y="14344"/>
                  <a:pt x="761" y="14344"/>
                </a:cubicBezTo>
                <a:cubicBezTo>
                  <a:pt x="315" y="14122"/>
                  <a:pt x="93" y="13899"/>
                  <a:pt x="93" y="13454"/>
                </a:cubicBezTo>
                <a:cubicBezTo>
                  <a:pt x="-130" y="13231"/>
                  <a:pt x="93" y="12785"/>
                  <a:pt x="315" y="12563"/>
                </a:cubicBezTo>
                <a:cubicBezTo>
                  <a:pt x="2319" y="10781"/>
                  <a:pt x="2319" y="10781"/>
                  <a:pt x="2319" y="10781"/>
                </a:cubicBezTo>
                <a:cubicBezTo>
                  <a:pt x="315" y="8777"/>
                  <a:pt x="315" y="8777"/>
                  <a:pt x="315" y="8777"/>
                </a:cubicBezTo>
                <a:cubicBezTo>
                  <a:pt x="93" y="8555"/>
                  <a:pt x="-130" y="8109"/>
                  <a:pt x="93" y="7886"/>
                </a:cubicBezTo>
                <a:cubicBezTo>
                  <a:pt x="93" y="7441"/>
                  <a:pt x="315" y="7218"/>
                  <a:pt x="761" y="7218"/>
                </a:cubicBezTo>
                <a:cubicBezTo>
                  <a:pt x="3433" y="6550"/>
                  <a:pt x="3433" y="6550"/>
                  <a:pt x="3433" y="6550"/>
                </a:cubicBezTo>
                <a:cubicBezTo>
                  <a:pt x="2542" y="3878"/>
                  <a:pt x="2542" y="3878"/>
                  <a:pt x="2542" y="3878"/>
                </a:cubicBezTo>
                <a:cubicBezTo>
                  <a:pt x="2542" y="3433"/>
                  <a:pt x="2542" y="3210"/>
                  <a:pt x="2988" y="2988"/>
                </a:cubicBezTo>
                <a:cubicBezTo>
                  <a:pt x="3210" y="2542"/>
                  <a:pt x="3433" y="2542"/>
                  <a:pt x="3878" y="2542"/>
                </a:cubicBezTo>
                <a:cubicBezTo>
                  <a:pt x="6550" y="3433"/>
                  <a:pt x="6550" y="3433"/>
                  <a:pt x="6550" y="3433"/>
                </a:cubicBezTo>
                <a:cubicBezTo>
                  <a:pt x="7218" y="761"/>
                  <a:pt x="7218" y="761"/>
                  <a:pt x="7218" y="761"/>
                </a:cubicBezTo>
                <a:cubicBezTo>
                  <a:pt x="7218" y="315"/>
                  <a:pt x="7441" y="93"/>
                  <a:pt x="7886" y="93"/>
                </a:cubicBezTo>
                <a:cubicBezTo>
                  <a:pt x="8109" y="-130"/>
                  <a:pt x="8555" y="93"/>
                  <a:pt x="8777" y="315"/>
                </a:cubicBezTo>
                <a:cubicBezTo>
                  <a:pt x="10781" y="2319"/>
                  <a:pt x="10781" y="2319"/>
                  <a:pt x="10781" y="2319"/>
                </a:cubicBezTo>
                <a:cubicBezTo>
                  <a:pt x="12563" y="315"/>
                  <a:pt x="12563" y="315"/>
                  <a:pt x="12563" y="315"/>
                </a:cubicBezTo>
                <a:cubicBezTo>
                  <a:pt x="12785" y="93"/>
                  <a:pt x="13231" y="-130"/>
                  <a:pt x="13454" y="93"/>
                </a:cubicBezTo>
                <a:cubicBezTo>
                  <a:pt x="13899" y="93"/>
                  <a:pt x="14122" y="315"/>
                  <a:pt x="14344" y="761"/>
                </a:cubicBezTo>
                <a:cubicBezTo>
                  <a:pt x="15012" y="3433"/>
                  <a:pt x="15012" y="3433"/>
                  <a:pt x="15012" y="3433"/>
                </a:cubicBezTo>
                <a:cubicBezTo>
                  <a:pt x="17462" y="2542"/>
                  <a:pt x="17462" y="2542"/>
                  <a:pt x="17462" y="2542"/>
                </a:cubicBezTo>
                <a:cubicBezTo>
                  <a:pt x="17907" y="2542"/>
                  <a:pt x="18130" y="2542"/>
                  <a:pt x="18575" y="2988"/>
                </a:cubicBezTo>
                <a:cubicBezTo>
                  <a:pt x="18798" y="3210"/>
                  <a:pt x="18798" y="3433"/>
                  <a:pt x="18798" y="3878"/>
                </a:cubicBezTo>
                <a:cubicBezTo>
                  <a:pt x="17907" y="6550"/>
                  <a:pt x="17907" y="6550"/>
                  <a:pt x="17907" y="6550"/>
                </a:cubicBezTo>
                <a:cubicBezTo>
                  <a:pt x="20579" y="7218"/>
                  <a:pt x="20579" y="7218"/>
                  <a:pt x="20579" y="7218"/>
                </a:cubicBezTo>
                <a:cubicBezTo>
                  <a:pt x="21025" y="7218"/>
                  <a:pt x="21247" y="7441"/>
                  <a:pt x="21247" y="7886"/>
                </a:cubicBezTo>
                <a:cubicBezTo>
                  <a:pt x="21470" y="8109"/>
                  <a:pt x="21247" y="8555"/>
                  <a:pt x="21025" y="8777"/>
                </a:cubicBezTo>
                <a:cubicBezTo>
                  <a:pt x="19243" y="10781"/>
                  <a:pt x="19243" y="10781"/>
                  <a:pt x="19243" y="10781"/>
                </a:cubicBezTo>
                <a:lnTo>
                  <a:pt x="21025" y="1256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4" name="Freeform 152"/>
          <p:cNvSpPr/>
          <p:nvPr/>
        </p:nvSpPr>
        <p:spPr>
          <a:xfrm>
            <a:off x="5946776" y="10229853"/>
            <a:ext cx="841377" cy="720727"/>
          </a:xfrm>
          <a:custGeom>
            <a:avLst/>
            <a:gdLst/>
            <a:ahLst/>
            <a:cxnLst>
              <a:cxn ang="0">
                <a:pos x="wd2" y="hd2"/>
              </a:cxn>
              <a:cxn ang="5400000">
                <a:pos x="wd2" y="hd2"/>
              </a:cxn>
              <a:cxn ang="10800000">
                <a:pos x="wd2" y="hd2"/>
              </a:cxn>
              <a:cxn ang="16200000">
                <a:pos x="wd2" y="hd2"/>
              </a:cxn>
            </a:cxnLst>
            <a:rect l="0" t="0" r="r" b="b"/>
            <a:pathLst>
              <a:path w="21600" h="21600" extrusionOk="0">
                <a:moveTo>
                  <a:pt x="18514" y="12600"/>
                </a:moveTo>
                <a:cubicBezTo>
                  <a:pt x="16586" y="12600"/>
                  <a:pt x="16586" y="12600"/>
                  <a:pt x="16586" y="12600"/>
                </a:cubicBezTo>
                <a:cubicBezTo>
                  <a:pt x="16586" y="13050"/>
                  <a:pt x="16393" y="13725"/>
                  <a:pt x="16007" y="14175"/>
                </a:cubicBezTo>
                <a:cubicBezTo>
                  <a:pt x="16200" y="14400"/>
                  <a:pt x="16200" y="14625"/>
                  <a:pt x="16200" y="14850"/>
                </a:cubicBezTo>
                <a:cubicBezTo>
                  <a:pt x="16200" y="15750"/>
                  <a:pt x="15814" y="16650"/>
                  <a:pt x="15429" y="17325"/>
                </a:cubicBezTo>
                <a:cubicBezTo>
                  <a:pt x="15429" y="20025"/>
                  <a:pt x="13886" y="21600"/>
                  <a:pt x="11571" y="21600"/>
                </a:cubicBezTo>
                <a:cubicBezTo>
                  <a:pt x="10221" y="21600"/>
                  <a:pt x="9064" y="21150"/>
                  <a:pt x="7714" y="20475"/>
                </a:cubicBezTo>
                <a:cubicBezTo>
                  <a:pt x="7136" y="20250"/>
                  <a:pt x="5786" y="19800"/>
                  <a:pt x="5014" y="19800"/>
                </a:cubicBezTo>
                <a:cubicBezTo>
                  <a:pt x="1543" y="19800"/>
                  <a:pt x="1543" y="19800"/>
                  <a:pt x="1543" y="19800"/>
                </a:cubicBezTo>
                <a:cubicBezTo>
                  <a:pt x="771" y="19800"/>
                  <a:pt x="0" y="18900"/>
                  <a:pt x="0" y="18000"/>
                </a:cubicBezTo>
                <a:cubicBezTo>
                  <a:pt x="0" y="9000"/>
                  <a:pt x="0" y="9000"/>
                  <a:pt x="0" y="9000"/>
                </a:cubicBezTo>
                <a:cubicBezTo>
                  <a:pt x="0" y="7875"/>
                  <a:pt x="771" y="7200"/>
                  <a:pt x="1543" y="7200"/>
                </a:cubicBezTo>
                <a:cubicBezTo>
                  <a:pt x="5014" y="7200"/>
                  <a:pt x="5014" y="7200"/>
                  <a:pt x="5014" y="7200"/>
                </a:cubicBezTo>
                <a:cubicBezTo>
                  <a:pt x="5593" y="7200"/>
                  <a:pt x="6557" y="5850"/>
                  <a:pt x="6750" y="5400"/>
                </a:cubicBezTo>
                <a:cubicBezTo>
                  <a:pt x="7329" y="4950"/>
                  <a:pt x="7714" y="4275"/>
                  <a:pt x="8100" y="3600"/>
                </a:cubicBezTo>
                <a:cubicBezTo>
                  <a:pt x="8679" y="2250"/>
                  <a:pt x="9257" y="0"/>
                  <a:pt x="10800" y="0"/>
                </a:cubicBezTo>
                <a:cubicBezTo>
                  <a:pt x="12729" y="0"/>
                  <a:pt x="14271" y="1125"/>
                  <a:pt x="14271" y="3600"/>
                </a:cubicBezTo>
                <a:cubicBezTo>
                  <a:pt x="14271" y="4050"/>
                  <a:pt x="14271" y="4725"/>
                  <a:pt x="14079" y="5400"/>
                </a:cubicBezTo>
                <a:cubicBezTo>
                  <a:pt x="18514" y="5400"/>
                  <a:pt x="18514" y="5400"/>
                  <a:pt x="18514" y="5400"/>
                </a:cubicBezTo>
                <a:cubicBezTo>
                  <a:pt x="20250" y="5400"/>
                  <a:pt x="21600" y="6975"/>
                  <a:pt x="21600" y="9000"/>
                </a:cubicBezTo>
                <a:cubicBezTo>
                  <a:pt x="21600" y="10800"/>
                  <a:pt x="20250" y="12600"/>
                  <a:pt x="18514" y="12600"/>
                </a:cubicBezTo>
                <a:close/>
                <a:moveTo>
                  <a:pt x="2314" y="16200"/>
                </a:moveTo>
                <a:cubicBezTo>
                  <a:pt x="1929" y="16200"/>
                  <a:pt x="1543" y="16425"/>
                  <a:pt x="1543" y="17100"/>
                </a:cubicBezTo>
                <a:cubicBezTo>
                  <a:pt x="1543" y="17550"/>
                  <a:pt x="1929" y="18000"/>
                  <a:pt x="2314" y="18000"/>
                </a:cubicBezTo>
                <a:cubicBezTo>
                  <a:pt x="2893" y="18000"/>
                  <a:pt x="3086" y="17550"/>
                  <a:pt x="3086" y="17100"/>
                </a:cubicBezTo>
                <a:cubicBezTo>
                  <a:pt x="3086" y="16425"/>
                  <a:pt x="2893" y="16200"/>
                  <a:pt x="2314" y="16200"/>
                </a:cubicBezTo>
                <a:close/>
                <a:moveTo>
                  <a:pt x="18514" y="7200"/>
                </a:moveTo>
                <a:cubicBezTo>
                  <a:pt x="11571" y="7200"/>
                  <a:pt x="11571" y="7200"/>
                  <a:pt x="11571" y="7200"/>
                </a:cubicBezTo>
                <a:cubicBezTo>
                  <a:pt x="11571" y="6300"/>
                  <a:pt x="12729" y="5400"/>
                  <a:pt x="12729" y="3600"/>
                </a:cubicBezTo>
                <a:cubicBezTo>
                  <a:pt x="12729" y="2250"/>
                  <a:pt x="11957" y="1800"/>
                  <a:pt x="10800" y="1800"/>
                </a:cubicBezTo>
                <a:cubicBezTo>
                  <a:pt x="10607" y="1800"/>
                  <a:pt x="9836" y="3375"/>
                  <a:pt x="9836" y="3600"/>
                </a:cubicBezTo>
                <a:cubicBezTo>
                  <a:pt x="9643" y="4050"/>
                  <a:pt x="9450" y="4275"/>
                  <a:pt x="9257" y="4500"/>
                </a:cubicBezTo>
                <a:cubicBezTo>
                  <a:pt x="8871" y="5400"/>
                  <a:pt x="8486" y="6075"/>
                  <a:pt x="7907" y="6525"/>
                </a:cubicBezTo>
                <a:cubicBezTo>
                  <a:pt x="7136" y="7650"/>
                  <a:pt x="6364" y="9000"/>
                  <a:pt x="5014" y="9000"/>
                </a:cubicBezTo>
                <a:cubicBezTo>
                  <a:pt x="4629" y="9000"/>
                  <a:pt x="4629" y="9000"/>
                  <a:pt x="4629" y="9000"/>
                </a:cubicBezTo>
                <a:cubicBezTo>
                  <a:pt x="4629" y="18000"/>
                  <a:pt x="4629" y="18000"/>
                  <a:pt x="4629" y="18000"/>
                </a:cubicBezTo>
                <a:cubicBezTo>
                  <a:pt x="5014" y="18000"/>
                  <a:pt x="5014" y="18000"/>
                  <a:pt x="5014" y="18000"/>
                </a:cubicBezTo>
                <a:cubicBezTo>
                  <a:pt x="7136" y="18000"/>
                  <a:pt x="9257" y="19800"/>
                  <a:pt x="11571" y="19800"/>
                </a:cubicBezTo>
                <a:cubicBezTo>
                  <a:pt x="12921" y="19800"/>
                  <a:pt x="13886" y="19125"/>
                  <a:pt x="13886" y="17325"/>
                </a:cubicBezTo>
                <a:cubicBezTo>
                  <a:pt x="13886" y="17100"/>
                  <a:pt x="13886" y="16875"/>
                  <a:pt x="13886" y="16650"/>
                </a:cubicBezTo>
                <a:cubicBezTo>
                  <a:pt x="14271" y="16200"/>
                  <a:pt x="14657" y="15525"/>
                  <a:pt x="14657" y="14850"/>
                </a:cubicBezTo>
                <a:cubicBezTo>
                  <a:pt x="14657" y="14400"/>
                  <a:pt x="14464" y="14175"/>
                  <a:pt x="14464" y="13725"/>
                </a:cubicBezTo>
                <a:cubicBezTo>
                  <a:pt x="14850" y="13275"/>
                  <a:pt x="15043" y="12825"/>
                  <a:pt x="15043" y="12150"/>
                </a:cubicBezTo>
                <a:cubicBezTo>
                  <a:pt x="15043" y="11700"/>
                  <a:pt x="14850" y="11025"/>
                  <a:pt x="14657" y="10800"/>
                </a:cubicBezTo>
                <a:cubicBezTo>
                  <a:pt x="18514" y="10800"/>
                  <a:pt x="18514" y="10800"/>
                  <a:pt x="18514" y="10800"/>
                </a:cubicBezTo>
                <a:cubicBezTo>
                  <a:pt x="19479" y="10800"/>
                  <a:pt x="20057" y="9900"/>
                  <a:pt x="20057" y="9000"/>
                </a:cubicBezTo>
                <a:cubicBezTo>
                  <a:pt x="20057" y="7875"/>
                  <a:pt x="19479" y="7200"/>
                  <a:pt x="18514" y="72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5" name="Freeform 153"/>
          <p:cNvSpPr/>
          <p:nvPr/>
        </p:nvSpPr>
        <p:spPr>
          <a:xfrm>
            <a:off x="7305678" y="10229853"/>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650"/>
                  <a:pt x="16650" y="21600"/>
                  <a:pt x="10800" y="21600"/>
                </a:cubicBezTo>
                <a:cubicBezTo>
                  <a:pt x="4725" y="21600"/>
                  <a:pt x="0" y="16650"/>
                  <a:pt x="0" y="10800"/>
                </a:cubicBezTo>
                <a:cubicBezTo>
                  <a:pt x="0" y="4725"/>
                  <a:pt x="4725" y="0"/>
                  <a:pt x="10800" y="0"/>
                </a:cubicBezTo>
                <a:cubicBezTo>
                  <a:pt x="16650" y="0"/>
                  <a:pt x="21600" y="4725"/>
                  <a:pt x="21600" y="10800"/>
                </a:cubicBezTo>
                <a:close/>
                <a:moveTo>
                  <a:pt x="14175" y="7425"/>
                </a:moveTo>
                <a:cubicBezTo>
                  <a:pt x="14400" y="7425"/>
                  <a:pt x="14400" y="7200"/>
                  <a:pt x="14400" y="7200"/>
                </a:cubicBezTo>
                <a:cubicBezTo>
                  <a:pt x="14400" y="7200"/>
                  <a:pt x="14625" y="6975"/>
                  <a:pt x="14625" y="6975"/>
                </a:cubicBezTo>
                <a:cubicBezTo>
                  <a:pt x="14850" y="6975"/>
                  <a:pt x="15300" y="6750"/>
                  <a:pt x="15525" y="6750"/>
                </a:cubicBezTo>
                <a:cubicBezTo>
                  <a:pt x="15750" y="6750"/>
                  <a:pt x="15975" y="6750"/>
                  <a:pt x="16200" y="6975"/>
                </a:cubicBezTo>
                <a:cubicBezTo>
                  <a:pt x="16200" y="6975"/>
                  <a:pt x="16425" y="6525"/>
                  <a:pt x="16425" y="6525"/>
                </a:cubicBezTo>
                <a:cubicBezTo>
                  <a:pt x="16650" y="6525"/>
                  <a:pt x="16875" y="6525"/>
                  <a:pt x="16875" y="6525"/>
                </a:cubicBezTo>
                <a:cubicBezTo>
                  <a:pt x="16875" y="6300"/>
                  <a:pt x="16875" y="6075"/>
                  <a:pt x="16875" y="6075"/>
                </a:cubicBezTo>
                <a:cubicBezTo>
                  <a:pt x="16650" y="6075"/>
                  <a:pt x="16650" y="5850"/>
                  <a:pt x="16650" y="5850"/>
                </a:cubicBezTo>
                <a:cubicBezTo>
                  <a:pt x="16650" y="5850"/>
                  <a:pt x="16650" y="5850"/>
                  <a:pt x="16425" y="5850"/>
                </a:cubicBezTo>
                <a:cubicBezTo>
                  <a:pt x="16650" y="5625"/>
                  <a:pt x="16200" y="5850"/>
                  <a:pt x="16200" y="5850"/>
                </a:cubicBezTo>
                <a:cubicBezTo>
                  <a:pt x="15750" y="5625"/>
                  <a:pt x="15975" y="5400"/>
                  <a:pt x="15750" y="5175"/>
                </a:cubicBezTo>
                <a:cubicBezTo>
                  <a:pt x="15750" y="5175"/>
                  <a:pt x="15525" y="4950"/>
                  <a:pt x="15525" y="4950"/>
                </a:cubicBezTo>
                <a:cubicBezTo>
                  <a:pt x="15525" y="4950"/>
                  <a:pt x="15525" y="4725"/>
                  <a:pt x="15300" y="4725"/>
                </a:cubicBezTo>
                <a:cubicBezTo>
                  <a:pt x="15300" y="4725"/>
                  <a:pt x="15075" y="4950"/>
                  <a:pt x="15075" y="4950"/>
                </a:cubicBezTo>
                <a:cubicBezTo>
                  <a:pt x="14850" y="4950"/>
                  <a:pt x="14850" y="4950"/>
                  <a:pt x="14850" y="4950"/>
                </a:cubicBezTo>
                <a:cubicBezTo>
                  <a:pt x="14625" y="5175"/>
                  <a:pt x="14625" y="4950"/>
                  <a:pt x="14625" y="5175"/>
                </a:cubicBezTo>
                <a:cubicBezTo>
                  <a:pt x="14850" y="4950"/>
                  <a:pt x="14400" y="4950"/>
                  <a:pt x="14400" y="4950"/>
                </a:cubicBezTo>
                <a:cubicBezTo>
                  <a:pt x="14400" y="4725"/>
                  <a:pt x="14400" y="4725"/>
                  <a:pt x="14175" y="4500"/>
                </a:cubicBezTo>
                <a:cubicBezTo>
                  <a:pt x="14400" y="4500"/>
                  <a:pt x="14400" y="4500"/>
                  <a:pt x="14400" y="4500"/>
                </a:cubicBezTo>
                <a:cubicBezTo>
                  <a:pt x="14400" y="4500"/>
                  <a:pt x="13950" y="4275"/>
                  <a:pt x="13725" y="4275"/>
                </a:cubicBezTo>
                <a:cubicBezTo>
                  <a:pt x="13725" y="4050"/>
                  <a:pt x="13050" y="4050"/>
                  <a:pt x="12825" y="4050"/>
                </a:cubicBezTo>
                <a:cubicBezTo>
                  <a:pt x="12600" y="4050"/>
                  <a:pt x="12825" y="4500"/>
                  <a:pt x="12825" y="4500"/>
                </a:cubicBezTo>
                <a:cubicBezTo>
                  <a:pt x="12825" y="4725"/>
                  <a:pt x="12825" y="4725"/>
                  <a:pt x="12825" y="4950"/>
                </a:cubicBezTo>
                <a:cubicBezTo>
                  <a:pt x="12825" y="5175"/>
                  <a:pt x="13275" y="5175"/>
                  <a:pt x="13050" y="5400"/>
                </a:cubicBezTo>
                <a:cubicBezTo>
                  <a:pt x="13050" y="5625"/>
                  <a:pt x="12825" y="5625"/>
                  <a:pt x="12600" y="5850"/>
                </a:cubicBezTo>
                <a:cubicBezTo>
                  <a:pt x="12600" y="6075"/>
                  <a:pt x="12600" y="6300"/>
                  <a:pt x="12825" y="6300"/>
                </a:cubicBezTo>
                <a:cubicBezTo>
                  <a:pt x="12825" y="6525"/>
                  <a:pt x="12600" y="6525"/>
                  <a:pt x="12600" y="6525"/>
                </a:cubicBezTo>
                <a:cubicBezTo>
                  <a:pt x="12375" y="6750"/>
                  <a:pt x="12150" y="6300"/>
                  <a:pt x="11925" y="6075"/>
                </a:cubicBezTo>
                <a:cubicBezTo>
                  <a:pt x="11925" y="6075"/>
                  <a:pt x="11925" y="5850"/>
                  <a:pt x="11700" y="5625"/>
                </a:cubicBezTo>
                <a:cubicBezTo>
                  <a:pt x="11700" y="5625"/>
                  <a:pt x="11475" y="5625"/>
                  <a:pt x="11475" y="5625"/>
                </a:cubicBezTo>
                <a:cubicBezTo>
                  <a:pt x="11250" y="5625"/>
                  <a:pt x="11025" y="5400"/>
                  <a:pt x="10800" y="5400"/>
                </a:cubicBezTo>
                <a:cubicBezTo>
                  <a:pt x="10575" y="5175"/>
                  <a:pt x="10350" y="5175"/>
                  <a:pt x="9900" y="5400"/>
                </a:cubicBezTo>
                <a:cubicBezTo>
                  <a:pt x="10125" y="5400"/>
                  <a:pt x="9900" y="4950"/>
                  <a:pt x="9675" y="4950"/>
                </a:cubicBezTo>
                <a:cubicBezTo>
                  <a:pt x="9900" y="4725"/>
                  <a:pt x="9675" y="4725"/>
                  <a:pt x="9900" y="4500"/>
                </a:cubicBezTo>
                <a:cubicBezTo>
                  <a:pt x="9900" y="4275"/>
                  <a:pt x="9900" y="4275"/>
                  <a:pt x="9900" y="4275"/>
                </a:cubicBezTo>
                <a:cubicBezTo>
                  <a:pt x="9900" y="4050"/>
                  <a:pt x="10350" y="3825"/>
                  <a:pt x="10125" y="3825"/>
                </a:cubicBezTo>
                <a:cubicBezTo>
                  <a:pt x="10350" y="3825"/>
                  <a:pt x="10800" y="3825"/>
                  <a:pt x="11025" y="3600"/>
                </a:cubicBezTo>
                <a:cubicBezTo>
                  <a:pt x="11025" y="3600"/>
                  <a:pt x="11025" y="3375"/>
                  <a:pt x="11250" y="3150"/>
                </a:cubicBezTo>
                <a:cubicBezTo>
                  <a:pt x="11475" y="2925"/>
                  <a:pt x="11700" y="3150"/>
                  <a:pt x="11925" y="3150"/>
                </a:cubicBezTo>
                <a:cubicBezTo>
                  <a:pt x="12150" y="3150"/>
                  <a:pt x="12150" y="2925"/>
                  <a:pt x="11925" y="2700"/>
                </a:cubicBezTo>
                <a:cubicBezTo>
                  <a:pt x="12150" y="2700"/>
                  <a:pt x="11925" y="2475"/>
                  <a:pt x="11925" y="2475"/>
                </a:cubicBezTo>
                <a:cubicBezTo>
                  <a:pt x="11700" y="2475"/>
                  <a:pt x="11250" y="2475"/>
                  <a:pt x="11475" y="2700"/>
                </a:cubicBezTo>
                <a:cubicBezTo>
                  <a:pt x="11475" y="2475"/>
                  <a:pt x="11025" y="3375"/>
                  <a:pt x="11025" y="2925"/>
                </a:cubicBezTo>
                <a:cubicBezTo>
                  <a:pt x="10800" y="2925"/>
                  <a:pt x="10800" y="2475"/>
                  <a:pt x="10800" y="2475"/>
                </a:cubicBezTo>
                <a:cubicBezTo>
                  <a:pt x="10575" y="2475"/>
                  <a:pt x="10575" y="2700"/>
                  <a:pt x="10575" y="2700"/>
                </a:cubicBezTo>
                <a:cubicBezTo>
                  <a:pt x="10575" y="2475"/>
                  <a:pt x="10125" y="2475"/>
                  <a:pt x="9900" y="2475"/>
                </a:cubicBezTo>
                <a:cubicBezTo>
                  <a:pt x="10125" y="2250"/>
                  <a:pt x="10125" y="2025"/>
                  <a:pt x="9900" y="2025"/>
                </a:cubicBezTo>
                <a:cubicBezTo>
                  <a:pt x="9675" y="2025"/>
                  <a:pt x="9450" y="2025"/>
                  <a:pt x="9225" y="2025"/>
                </a:cubicBezTo>
                <a:cubicBezTo>
                  <a:pt x="9000" y="2250"/>
                  <a:pt x="9675" y="2475"/>
                  <a:pt x="9675" y="2475"/>
                </a:cubicBezTo>
                <a:cubicBezTo>
                  <a:pt x="9900" y="2475"/>
                  <a:pt x="9900" y="2700"/>
                  <a:pt x="9900" y="2700"/>
                </a:cubicBezTo>
                <a:cubicBezTo>
                  <a:pt x="9675" y="2700"/>
                  <a:pt x="9450" y="2700"/>
                  <a:pt x="9450" y="2925"/>
                </a:cubicBezTo>
                <a:cubicBezTo>
                  <a:pt x="9450" y="2925"/>
                  <a:pt x="9675" y="3150"/>
                  <a:pt x="9450" y="3150"/>
                </a:cubicBezTo>
                <a:cubicBezTo>
                  <a:pt x="9450" y="3150"/>
                  <a:pt x="9450" y="2925"/>
                  <a:pt x="9225" y="2700"/>
                </a:cubicBezTo>
                <a:cubicBezTo>
                  <a:pt x="9450" y="2925"/>
                  <a:pt x="8775" y="2925"/>
                  <a:pt x="8775" y="2925"/>
                </a:cubicBezTo>
                <a:cubicBezTo>
                  <a:pt x="8550" y="2925"/>
                  <a:pt x="8100" y="2925"/>
                  <a:pt x="8100" y="2700"/>
                </a:cubicBezTo>
                <a:cubicBezTo>
                  <a:pt x="8100" y="2700"/>
                  <a:pt x="8100" y="2475"/>
                  <a:pt x="8100" y="2475"/>
                </a:cubicBezTo>
                <a:cubicBezTo>
                  <a:pt x="7875" y="2250"/>
                  <a:pt x="7875" y="2250"/>
                  <a:pt x="7875" y="2250"/>
                </a:cubicBezTo>
                <a:cubicBezTo>
                  <a:pt x="7425" y="2250"/>
                  <a:pt x="6975" y="2475"/>
                  <a:pt x="6525" y="2700"/>
                </a:cubicBezTo>
                <a:cubicBezTo>
                  <a:pt x="6525" y="2700"/>
                  <a:pt x="6525" y="2700"/>
                  <a:pt x="6750" y="2700"/>
                </a:cubicBezTo>
                <a:cubicBezTo>
                  <a:pt x="6750" y="2700"/>
                  <a:pt x="6975" y="2700"/>
                  <a:pt x="6975" y="2700"/>
                </a:cubicBezTo>
                <a:cubicBezTo>
                  <a:pt x="7200" y="2475"/>
                  <a:pt x="7425" y="2475"/>
                  <a:pt x="7650" y="2475"/>
                </a:cubicBezTo>
                <a:cubicBezTo>
                  <a:pt x="7650" y="2475"/>
                  <a:pt x="7650" y="2475"/>
                  <a:pt x="7650" y="2475"/>
                </a:cubicBezTo>
                <a:cubicBezTo>
                  <a:pt x="7650" y="2475"/>
                  <a:pt x="7875" y="2700"/>
                  <a:pt x="7875" y="2700"/>
                </a:cubicBezTo>
                <a:cubicBezTo>
                  <a:pt x="7875" y="2700"/>
                  <a:pt x="7650" y="2700"/>
                  <a:pt x="7425" y="2700"/>
                </a:cubicBezTo>
                <a:cubicBezTo>
                  <a:pt x="7425" y="2700"/>
                  <a:pt x="7200" y="2925"/>
                  <a:pt x="7200" y="2925"/>
                </a:cubicBezTo>
                <a:cubicBezTo>
                  <a:pt x="7200" y="2925"/>
                  <a:pt x="7200" y="3150"/>
                  <a:pt x="7200" y="3150"/>
                </a:cubicBezTo>
                <a:cubicBezTo>
                  <a:pt x="7200" y="3150"/>
                  <a:pt x="6975" y="2925"/>
                  <a:pt x="6750" y="2925"/>
                </a:cubicBezTo>
                <a:cubicBezTo>
                  <a:pt x="6525" y="2925"/>
                  <a:pt x="6525" y="2925"/>
                  <a:pt x="6300" y="2925"/>
                </a:cubicBezTo>
                <a:cubicBezTo>
                  <a:pt x="4950" y="3600"/>
                  <a:pt x="3825" y="4725"/>
                  <a:pt x="3150" y="5850"/>
                </a:cubicBezTo>
                <a:cubicBezTo>
                  <a:pt x="3150" y="6075"/>
                  <a:pt x="3150" y="6075"/>
                  <a:pt x="3150" y="6075"/>
                </a:cubicBezTo>
                <a:cubicBezTo>
                  <a:pt x="3375" y="6075"/>
                  <a:pt x="3150" y="6525"/>
                  <a:pt x="3600" y="6300"/>
                </a:cubicBezTo>
                <a:cubicBezTo>
                  <a:pt x="3600" y="6300"/>
                  <a:pt x="3600" y="6525"/>
                  <a:pt x="3600" y="6525"/>
                </a:cubicBezTo>
                <a:cubicBezTo>
                  <a:pt x="3600" y="6525"/>
                  <a:pt x="4050" y="6975"/>
                  <a:pt x="4275" y="6975"/>
                </a:cubicBezTo>
                <a:cubicBezTo>
                  <a:pt x="4275" y="6975"/>
                  <a:pt x="4500" y="7200"/>
                  <a:pt x="4500" y="7200"/>
                </a:cubicBezTo>
                <a:cubicBezTo>
                  <a:pt x="4500" y="7425"/>
                  <a:pt x="4500" y="7425"/>
                  <a:pt x="4275" y="7425"/>
                </a:cubicBezTo>
                <a:cubicBezTo>
                  <a:pt x="4275" y="7425"/>
                  <a:pt x="4050" y="7200"/>
                  <a:pt x="4050" y="7425"/>
                </a:cubicBezTo>
                <a:cubicBezTo>
                  <a:pt x="4050" y="7425"/>
                  <a:pt x="4050" y="7875"/>
                  <a:pt x="4275" y="7650"/>
                </a:cubicBezTo>
                <a:cubicBezTo>
                  <a:pt x="4050" y="7875"/>
                  <a:pt x="4050" y="8550"/>
                  <a:pt x="4050" y="8775"/>
                </a:cubicBezTo>
                <a:cubicBezTo>
                  <a:pt x="4050" y="8775"/>
                  <a:pt x="4050" y="8775"/>
                  <a:pt x="4050" y="8775"/>
                </a:cubicBezTo>
                <a:cubicBezTo>
                  <a:pt x="4050" y="9000"/>
                  <a:pt x="4275" y="9675"/>
                  <a:pt x="4500" y="9675"/>
                </a:cubicBezTo>
                <a:cubicBezTo>
                  <a:pt x="4275" y="9675"/>
                  <a:pt x="4725" y="10350"/>
                  <a:pt x="4950" y="10350"/>
                </a:cubicBezTo>
                <a:cubicBezTo>
                  <a:pt x="4950" y="10350"/>
                  <a:pt x="5175" y="10575"/>
                  <a:pt x="5400" y="10800"/>
                </a:cubicBezTo>
                <a:cubicBezTo>
                  <a:pt x="5625" y="10800"/>
                  <a:pt x="5625" y="11250"/>
                  <a:pt x="5625" y="11250"/>
                </a:cubicBezTo>
                <a:cubicBezTo>
                  <a:pt x="5625" y="11475"/>
                  <a:pt x="6075" y="11700"/>
                  <a:pt x="6075" y="11925"/>
                </a:cubicBezTo>
                <a:cubicBezTo>
                  <a:pt x="6075" y="11925"/>
                  <a:pt x="5850" y="11925"/>
                  <a:pt x="5850" y="11925"/>
                </a:cubicBezTo>
                <a:cubicBezTo>
                  <a:pt x="6075" y="12150"/>
                  <a:pt x="6300" y="12150"/>
                  <a:pt x="6300" y="12375"/>
                </a:cubicBezTo>
                <a:cubicBezTo>
                  <a:pt x="6525" y="12375"/>
                  <a:pt x="6300" y="12825"/>
                  <a:pt x="6525" y="12600"/>
                </a:cubicBezTo>
                <a:cubicBezTo>
                  <a:pt x="6525" y="12375"/>
                  <a:pt x="6300" y="12150"/>
                  <a:pt x="6300" y="11925"/>
                </a:cubicBezTo>
                <a:cubicBezTo>
                  <a:pt x="6075" y="11700"/>
                  <a:pt x="6075" y="11475"/>
                  <a:pt x="6075" y="11475"/>
                </a:cubicBezTo>
                <a:cubicBezTo>
                  <a:pt x="5850" y="11250"/>
                  <a:pt x="5850" y="11025"/>
                  <a:pt x="5850" y="11025"/>
                </a:cubicBezTo>
                <a:cubicBezTo>
                  <a:pt x="5850" y="11025"/>
                  <a:pt x="6300" y="11025"/>
                  <a:pt x="6075" y="11250"/>
                </a:cubicBezTo>
                <a:cubicBezTo>
                  <a:pt x="6075" y="11475"/>
                  <a:pt x="6525" y="11925"/>
                  <a:pt x="6750" y="12150"/>
                </a:cubicBezTo>
                <a:cubicBezTo>
                  <a:pt x="6750" y="12150"/>
                  <a:pt x="7200" y="12600"/>
                  <a:pt x="6975" y="12600"/>
                </a:cubicBezTo>
                <a:cubicBezTo>
                  <a:pt x="7200" y="12600"/>
                  <a:pt x="7425" y="12825"/>
                  <a:pt x="7425" y="13050"/>
                </a:cubicBezTo>
                <a:cubicBezTo>
                  <a:pt x="7650" y="13275"/>
                  <a:pt x="7650" y="13500"/>
                  <a:pt x="7650" y="13725"/>
                </a:cubicBezTo>
                <a:cubicBezTo>
                  <a:pt x="7650" y="13950"/>
                  <a:pt x="8100" y="14175"/>
                  <a:pt x="8325" y="14175"/>
                </a:cubicBezTo>
                <a:cubicBezTo>
                  <a:pt x="8550" y="14400"/>
                  <a:pt x="8775" y="14400"/>
                  <a:pt x="9000" y="14625"/>
                </a:cubicBezTo>
                <a:cubicBezTo>
                  <a:pt x="9225" y="14625"/>
                  <a:pt x="9225" y="14625"/>
                  <a:pt x="9450" y="14400"/>
                </a:cubicBezTo>
                <a:cubicBezTo>
                  <a:pt x="9900" y="14400"/>
                  <a:pt x="9900" y="14850"/>
                  <a:pt x="10350" y="15075"/>
                </a:cubicBezTo>
                <a:cubicBezTo>
                  <a:pt x="10350" y="15075"/>
                  <a:pt x="10800" y="15300"/>
                  <a:pt x="11025" y="15075"/>
                </a:cubicBezTo>
                <a:cubicBezTo>
                  <a:pt x="11025" y="15300"/>
                  <a:pt x="11250" y="15750"/>
                  <a:pt x="11250" y="15750"/>
                </a:cubicBezTo>
                <a:cubicBezTo>
                  <a:pt x="11475" y="15975"/>
                  <a:pt x="11700" y="15975"/>
                  <a:pt x="11925" y="16200"/>
                </a:cubicBezTo>
                <a:cubicBezTo>
                  <a:pt x="11925" y="16200"/>
                  <a:pt x="11925" y="16200"/>
                  <a:pt x="11925" y="16200"/>
                </a:cubicBezTo>
                <a:cubicBezTo>
                  <a:pt x="11925" y="16200"/>
                  <a:pt x="12150" y="16650"/>
                  <a:pt x="12375" y="16425"/>
                </a:cubicBezTo>
                <a:cubicBezTo>
                  <a:pt x="12375" y="16425"/>
                  <a:pt x="12600" y="16200"/>
                  <a:pt x="12600" y="15975"/>
                </a:cubicBezTo>
                <a:cubicBezTo>
                  <a:pt x="12150" y="16200"/>
                  <a:pt x="11925" y="16200"/>
                  <a:pt x="11700" y="15750"/>
                </a:cubicBezTo>
                <a:cubicBezTo>
                  <a:pt x="11700" y="15750"/>
                  <a:pt x="11475" y="15300"/>
                  <a:pt x="11700" y="15300"/>
                </a:cubicBezTo>
                <a:cubicBezTo>
                  <a:pt x="11925" y="15300"/>
                  <a:pt x="11925" y="15075"/>
                  <a:pt x="11700" y="14850"/>
                </a:cubicBezTo>
                <a:cubicBezTo>
                  <a:pt x="11700" y="14850"/>
                  <a:pt x="11475" y="14625"/>
                  <a:pt x="11475" y="14400"/>
                </a:cubicBezTo>
                <a:cubicBezTo>
                  <a:pt x="11475" y="14625"/>
                  <a:pt x="11025" y="14625"/>
                  <a:pt x="11025" y="14400"/>
                </a:cubicBezTo>
                <a:cubicBezTo>
                  <a:pt x="11025" y="14400"/>
                  <a:pt x="11025" y="14625"/>
                  <a:pt x="11025" y="14625"/>
                </a:cubicBezTo>
                <a:cubicBezTo>
                  <a:pt x="11025" y="14625"/>
                  <a:pt x="10800" y="14625"/>
                  <a:pt x="10800" y="14625"/>
                </a:cubicBezTo>
                <a:cubicBezTo>
                  <a:pt x="10800" y="14400"/>
                  <a:pt x="10800" y="14175"/>
                  <a:pt x="10800" y="13950"/>
                </a:cubicBezTo>
                <a:cubicBezTo>
                  <a:pt x="11025" y="13725"/>
                  <a:pt x="11475" y="13275"/>
                  <a:pt x="10800" y="13275"/>
                </a:cubicBezTo>
                <a:cubicBezTo>
                  <a:pt x="10575" y="13275"/>
                  <a:pt x="10575" y="13500"/>
                  <a:pt x="10350" y="13500"/>
                </a:cubicBezTo>
                <a:cubicBezTo>
                  <a:pt x="10350" y="13725"/>
                  <a:pt x="10350" y="13950"/>
                  <a:pt x="10125" y="13950"/>
                </a:cubicBezTo>
                <a:cubicBezTo>
                  <a:pt x="10125" y="14175"/>
                  <a:pt x="9675" y="13950"/>
                  <a:pt x="9450" y="13950"/>
                </a:cubicBezTo>
                <a:cubicBezTo>
                  <a:pt x="9225" y="13725"/>
                  <a:pt x="9000" y="13275"/>
                  <a:pt x="9000" y="13050"/>
                </a:cubicBezTo>
                <a:cubicBezTo>
                  <a:pt x="9000" y="12600"/>
                  <a:pt x="9225" y="12375"/>
                  <a:pt x="9000" y="11925"/>
                </a:cubicBezTo>
                <a:cubicBezTo>
                  <a:pt x="9225" y="11925"/>
                  <a:pt x="9225" y="11700"/>
                  <a:pt x="9225" y="11700"/>
                </a:cubicBezTo>
                <a:cubicBezTo>
                  <a:pt x="9450" y="11700"/>
                  <a:pt x="9450" y="11700"/>
                  <a:pt x="9450" y="11475"/>
                </a:cubicBezTo>
                <a:cubicBezTo>
                  <a:pt x="9450" y="11475"/>
                  <a:pt x="9450" y="11475"/>
                  <a:pt x="9450" y="11475"/>
                </a:cubicBezTo>
                <a:cubicBezTo>
                  <a:pt x="9675" y="11700"/>
                  <a:pt x="10125" y="11250"/>
                  <a:pt x="10125" y="11475"/>
                </a:cubicBezTo>
                <a:cubicBezTo>
                  <a:pt x="10350" y="11475"/>
                  <a:pt x="10575" y="11700"/>
                  <a:pt x="10575" y="11475"/>
                </a:cubicBezTo>
                <a:cubicBezTo>
                  <a:pt x="10575" y="11475"/>
                  <a:pt x="10350" y="11250"/>
                  <a:pt x="10575" y="11250"/>
                </a:cubicBezTo>
                <a:cubicBezTo>
                  <a:pt x="10575" y="11475"/>
                  <a:pt x="10800" y="11475"/>
                  <a:pt x="10800" y="11250"/>
                </a:cubicBezTo>
                <a:cubicBezTo>
                  <a:pt x="11025" y="11250"/>
                  <a:pt x="11250" y="11250"/>
                  <a:pt x="11475" y="11475"/>
                </a:cubicBezTo>
                <a:cubicBezTo>
                  <a:pt x="11475" y="11475"/>
                  <a:pt x="11475" y="11700"/>
                  <a:pt x="11700" y="11475"/>
                </a:cubicBezTo>
                <a:cubicBezTo>
                  <a:pt x="11925" y="11700"/>
                  <a:pt x="11925" y="11700"/>
                  <a:pt x="11925" y="11700"/>
                </a:cubicBezTo>
                <a:cubicBezTo>
                  <a:pt x="11925" y="11925"/>
                  <a:pt x="11925" y="12375"/>
                  <a:pt x="12150" y="12375"/>
                </a:cubicBezTo>
                <a:cubicBezTo>
                  <a:pt x="12375" y="12600"/>
                  <a:pt x="12375" y="12150"/>
                  <a:pt x="12375" y="11925"/>
                </a:cubicBezTo>
                <a:cubicBezTo>
                  <a:pt x="12375" y="11925"/>
                  <a:pt x="12375" y="11475"/>
                  <a:pt x="12375" y="11475"/>
                </a:cubicBezTo>
                <a:cubicBezTo>
                  <a:pt x="11925" y="11250"/>
                  <a:pt x="12150" y="11025"/>
                  <a:pt x="12375" y="10800"/>
                </a:cubicBezTo>
                <a:cubicBezTo>
                  <a:pt x="12375" y="10800"/>
                  <a:pt x="12600" y="10575"/>
                  <a:pt x="12825" y="10575"/>
                </a:cubicBezTo>
                <a:cubicBezTo>
                  <a:pt x="13050" y="10350"/>
                  <a:pt x="13050" y="10125"/>
                  <a:pt x="13050" y="10125"/>
                </a:cubicBezTo>
                <a:cubicBezTo>
                  <a:pt x="13050" y="10125"/>
                  <a:pt x="13050" y="9900"/>
                  <a:pt x="13275" y="9900"/>
                </a:cubicBezTo>
                <a:cubicBezTo>
                  <a:pt x="13050" y="9900"/>
                  <a:pt x="13050" y="9675"/>
                  <a:pt x="13050" y="9675"/>
                </a:cubicBezTo>
                <a:cubicBezTo>
                  <a:pt x="13050" y="9675"/>
                  <a:pt x="13050" y="9675"/>
                  <a:pt x="13050" y="9450"/>
                </a:cubicBezTo>
                <a:cubicBezTo>
                  <a:pt x="13050" y="9450"/>
                  <a:pt x="13050" y="9225"/>
                  <a:pt x="13275" y="9225"/>
                </a:cubicBezTo>
                <a:cubicBezTo>
                  <a:pt x="13275" y="9450"/>
                  <a:pt x="13725" y="9225"/>
                  <a:pt x="13500" y="9000"/>
                </a:cubicBezTo>
                <a:cubicBezTo>
                  <a:pt x="13725" y="8775"/>
                  <a:pt x="13950" y="9000"/>
                  <a:pt x="13950" y="8775"/>
                </a:cubicBezTo>
                <a:cubicBezTo>
                  <a:pt x="14175" y="8775"/>
                  <a:pt x="14175" y="8550"/>
                  <a:pt x="14175" y="8325"/>
                </a:cubicBezTo>
                <a:cubicBezTo>
                  <a:pt x="14400" y="8325"/>
                  <a:pt x="14400" y="8325"/>
                  <a:pt x="14625" y="8100"/>
                </a:cubicBezTo>
                <a:cubicBezTo>
                  <a:pt x="14625" y="8100"/>
                  <a:pt x="14850" y="8100"/>
                  <a:pt x="14850" y="7875"/>
                </a:cubicBezTo>
                <a:cubicBezTo>
                  <a:pt x="15075" y="8100"/>
                  <a:pt x="15525" y="7650"/>
                  <a:pt x="15300" y="7650"/>
                </a:cubicBezTo>
                <a:cubicBezTo>
                  <a:pt x="15300" y="7425"/>
                  <a:pt x="15075" y="7425"/>
                  <a:pt x="14850" y="7425"/>
                </a:cubicBezTo>
                <a:cubicBezTo>
                  <a:pt x="15075" y="7200"/>
                  <a:pt x="15075" y="7425"/>
                  <a:pt x="15300" y="7200"/>
                </a:cubicBezTo>
                <a:cubicBezTo>
                  <a:pt x="15525" y="7200"/>
                  <a:pt x="15300" y="7200"/>
                  <a:pt x="15075" y="6975"/>
                </a:cubicBezTo>
                <a:cubicBezTo>
                  <a:pt x="14850" y="6975"/>
                  <a:pt x="14625" y="7200"/>
                  <a:pt x="14625" y="7200"/>
                </a:cubicBezTo>
                <a:cubicBezTo>
                  <a:pt x="14400" y="7425"/>
                  <a:pt x="14400" y="7425"/>
                  <a:pt x="14175" y="7425"/>
                </a:cubicBezTo>
                <a:close/>
                <a:moveTo>
                  <a:pt x="17100" y="16875"/>
                </a:moveTo>
                <a:cubicBezTo>
                  <a:pt x="17100" y="16875"/>
                  <a:pt x="16875" y="16875"/>
                  <a:pt x="16875" y="16875"/>
                </a:cubicBezTo>
                <a:cubicBezTo>
                  <a:pt x="16650" y="16650"/>
                  <a:pt x="16650" y="16650"/>
                  <a:pt x="16425" y="16650"/>
                </a:cubicBezTo>
                <a:cubicBezTo>
                  <a:pt x="16425" y="16425"/>
                  <a:pt x="16200" y="16200"/>
                  <a:pt x="15975" y="16200"/>
                </a:cubicBezTo>
                <a:cubicBezTo>
                  <a:pt x="15750" y="15975"/>
                  <a:pt x="15750" y="15975"/>
                  <a:pt x="15525" y="15975"/>
                </a:cubicBezTo>
                <a:cubicBezTo>
                  <a:pt x="15525" y="15975"/>
                  <a:pt x="15075" y="15975"/>
                  <a:pt x="15300" y="16200"/>
                </a:cubicBezTo>
                <a:cubicBezTo>
                  <a:pt x="15075" y="15975"/>
                  <a:pt x="14850" y="15750"/>
                  <a:pt x="14625" y="15750"/>
                </a:cubicBezTo>
                <a:cubicBezTo>
                  <a:pt x="14400" y="15750"/>
                  <a:pt x="14400" y="15525"/>
                  <a:pt x="14175" y="15750"/>
                </a:cubicBezTo>
                <a:cubicBezTo>
                  <a:pt x="13950" y="15750"/>
                  <a:pt x="13950" y="15975"/>
                  <a:pt x="13950" y="15975"/>
                </a:cubicBezTo>
                <a:cubicBezTo>
                  <a:pt x="13725" y="15975"/>
                  <a:pt x="14175" y="15750"/>
                  <a:pt x="13950" y="15525"/>
                </a:cubicBezTo>
                <a:cubicBezTo>
                  <a:pt x="13950" y="15300"/>
                  <a:pt x="13500" y="15750"/>
                  <a:pt x="13500" y="15750"/>
                </a:cubicBezTo>
                <a:cubicBezTo>
                  <a:pt x="13275" y="15750"/>
                  <a:pt x="13275" y="15975"/>
                  <a:pt x="13275" y="15975"/>
                </a:cubicBezTo>
                <a:cubicBezTo>
                  <a:pt x="13050" y="15975"/>
                  <a:pt x="13050" y="16200"/>
                  <a:pt x="13050" y="16200"/>
                </a:cubicBezTo>
                <a:cubicBezTo>
                  <a:pt x="13050" y="16200"/>
                  <a:pt x="12825" y="16200"/>
                  <a:pt x="12825" y="16200"/>
                </a:cubicBezTo>
                <a:cubicBezTo>
                  <a:pt x="12825" y="16425"/>
                  <a:pt x="12825" y="16875"/>
                  <a:pt x="12825" y="17100"/>
                </a:cubicBezTo>
                <a:cubicBezTo>
                  <a:pt x="12825" y="17325"/>
                  <a:pt x="12825" y="17775"/>
                  <a:pt x="12600" y="17775"/>
                </a:cubicBezTo>
                <a:cubicBezTo>
                  <a:pt x="12600" y="18000"/>
                  <a:pt x="12375" y="18225"/>
                  <a:pt x="12375" y="18450"/>
                </a:cubicBezTo>
                <a:cubicBezTo>
                  <a:pt x="12150" y="18450"/>
                  <a:pt x="12375" y="18675"/>
                  <a:pt x="12375" y="18675"/>
                </a:cubicBezTo>
                <a:cubicBezTo>
                  <a:pt x="12375" y="18900"/>
                  <a:pt x="12150" y="19125"/>
                  <a:pt x="12150" y="19350"/>
                </a:cubicBezTo>
                <a:cubicBezTo>
                  <a:pt x="12150" y="19350"/>
                  <a:pt x="12150" y="19575"/>
                  <a:pt x="12150" y="19575"/>
                </a:cubicBezTo>
                <a:cubicBezTo>
                  <a:pt x="14175" y="19125"/>
                  <a:pt x="15975" y="18225"/>
                  <a:pt x="17100" y="1687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6" name="Freeform 154"/>
          <p:cNvSpPr/>
          <p:nvPr/>
        </p:nvSpPr>
        <p:spPr>
          <a:xfrm>
            <a:off x="8572502" y="10229852"/>
            <a:ext cx="765177" cy="765177"/>
          </a:xfrm>
          <a:custGeom>
            <a:avLst/>
            <a:gdLst/>
            <a:ahLst/>
            <a:cxnLst>
              <a:cxn ang="0">
                <a:pos x="wd2" y="hd2"/>
              </a:cxn>
              <a:cxn ang="5400000">
                <a:pos x="wd2" y="hd2"/>
              </a:cxn>
              <a:cxn ang="10800000">
                <a:pos x="wd2" y="hd2"/>
              </a:cxn>
              <a:cxn ang="16200000">
                <a:pos x="wd2" y="hd2"/>
              </a:cxn>
            </a:cxnLst>
            <a:rect l="0" t="0" r="r" b="b"/>
            <a:pathLst>
              <a:path w="21600" h="21600" extrusionOk="0">
                <a:moveTo>
                  <a:pt x="4235" y="21176"/>
                </a:moveTo>
                <a:cubicBezTo>
                  <a:pt x="4024" y="21388"/>
                  <a:pt x="3600" y="21600"/>
                  <a:pt x="3176" y="21600"/>
                </a:cubicBezTo>
                <a:cubicBezTo>
                  <a:pt x="2541" y="21600"/>
                  <a:pt x="2118" y="21388"/>
                  <a:pt x="1906" y="21176"/>
                </a:cubicBezTo>
                <a:cubicBezTo>
                  <a:pt x="424" y="19694"/>
                  <a:pt x="424" y="19694"/>
                  <a:pt x="424" y="19694"/>
                </a:cubicBezTo>
                <a:cubicBezTo>
                  <a:pt x="212" y="19482"/>
                  <a:pt x="0" y="19059"/>
                  <a:pt x="0" y="18635"/>
                </a:cubicBezTo>
                <a:cubicBezTo>
                  <a:pt x="0" y="18000"/>
                  <a:pt x="212" y="17576"/>
                  <a:pt x="424" y="17365"/>
                </a:cubicBezTo>
                <a:cubicBezTo>
                  <a:pt x="9529" y="8259"/>
                  <a:pt x="9529" y="8259"/>
                  <a:pt x="9529" y="8259"/>
                </a:cubicBezTo>
                <a:cubicBezTo>
                  <a:pt x="10165" y="10165"/>
                  <a:pt x="11647" y="11435"/>
                  <a:pt x="13341" y="12071"/>
                </a:cubicBezTo>
                <a:lnTo>
                  <a:pt x="4235" y="21176"/>
                </a:lnTo>
                <a:close/>
                <a:moveTo>
                  <a:pt x="4024" y="16941"/>
                </a:moveTo>
                <a:cubicBezTo>
                  <a:pt x="3388" y="16941"/>
                  <a:pt x="3176" y="17153"/>
                  <a:pt x="3176" y="17788"/>
                </a:cubicBezTo>
                <a:cubicBezTo>
                  <a:pt x="3176" y="18212"/>
                  <a:pt x="3388" y="18635"/>
                  <a:pt x="4024" y="18635"/>
                </a:cubicBezTo>
                <a:cubicBezTo>
                  <a:pt x="4447" y="18635"/>
                  <a:pt x="4871" y="18212"/>
                  <a:pt x="4871" y="17788"/>
                </a:cubicBezTo>
                <a:cubicBezTo>
                  <a:pt x="4871" y="17153"/>
                  <a:pt x="4447" y="16941"/>
                  <a:pt x="4024" y="16941"/>
                </a:cubicBezTo>
                <a:close/>
                <a:moveTo>
                  <a:pt x="21388" y="7835"/>
                </a:moveTo>
                <a:cubicBezTo>
                  <a:pt x="20541" y="10165"/>
                  <a:pt x="18212" y="11859"/>
                  <a:pt x="15882" y="11859"/>
                </a:cubicBezTo>
                <a:cubicBezTo>
                  <a:pt x="12494" y="11859"/>
                  <a:pt x="9953" y="9106"/>
                  <a:pt x="9953" y="5929"/>
                </a:cubicBezTo>
                <a:cubicBezTo>
                  <a:pt x="9953" y="2541"/>
                  <a:pt x="12494" y="0"/>
                  <a:pt x="15882" y="0"/>
                </a:cubicBezTo>
                <a:cubicBezTo>
                  <a:pt x="16729" y="0"/>
                  <a:pt x="18000" y="212"/>
                  <a:pt x="18847" y="847"/>
                </a:cubicBezTo>
                <a:cubicBezTo>
                  <a:pt x="18847" y="847"/>
                  <a:pt x="19059" y="1059"/>
                  <a:pt x="19059" y="1059"/>
                </a:cubicBezTo>
                <a:cubicBezTo>
                  <a:pt x="19059" y="1271"/>
                  <a:pt x="18847" y="1482"/>
                  <a:pt x="18847" y="1482"/>
                </a:cubicBezTo>
                <a:cubicBezTo>
                  <a:pt x="15035" y="3812"/>
                  <a:pt x="15035" y="3812"/>
                  <a:pt x="15035" y="3812"/>
                </a:cubicBezTo>
                <a:cubicBezTo>
                  <a:pt x="15035" y="6776"/>
                  <a:pt x="15035" y="6776"/>
                  <a:pt x="15035" y="6776"/>
                </a:cubicBezTo>
                <a:cubicBezTo>
                  <a:pt x="17576" y="8047"/>
                  <a:pt x="17576" y="8047"/>
                  <a:pt x="17576" y="8047"/>
                </a:cubicBezTo>
                <a:cubicBezTo>
                  <a:pt x="18000" y="7835"/>
                  <a:pt x="20965" y="5929"/>
                  <a:pt x="21176" y="5929"/>
                </a:cubicBezTo>
                <a:cubicBezTo>
                  <a:pt x="21600" y="5929"/>
                  <a:pt x="21600" y="6141"/>
                  <a:pt x="21600" y="6353"/>
                </a:cubicBezTo>
                <a:cubicBezTo>
                  <a:pt x="21600" y="6776"/>
                  <a:pt x="21600" y="7412"/>
                  <a:pt x="21388" y="783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7" name="Freeform 155"/>
          <p:cNvSpPr/>
          <p:nvPr/>
        </p:nvSpPr>
        <p:spPr>
          <a:xfrm>
            <a:off x="9820275" y="10229852"/>
            <a:ext cx="841377" cy="660401"/>
          </a:xfrm>
          <a:custGeom>
            <a:avLst/>
            <a:gdLst/>
            <a:ahLst/>
            <a:cxnLst>
              <a:cxn ang="0">
                <a:pos x="wd2" y="hd2"/>
              </a:cxn>
              <a:cxn ang="5400000">
                <a:pos x="wd2" y="hd2"/>
              </a:cxn>
              <a:cxn ang="10800000">
                <a:pos x="wd2" y="hd2"/>
              </a:cxn>
              <a:cxn ang="16200000">
                <a:pos x="wd2" y="hd2"/>
              </a:cxn>
            </a:cxnLst>
            <a:rect l="0" t="0" r="r" b="b"/>
            <a:pathLst>
              <a:path w="21600" h="21600" extrusionOk="0">
                <a:moveTo>
                  <a:pt x="21600" y="4909"/>
                </a:moveTo>
                <a:cubicBezTo>
                  <a:pt x="21600" y="5400"/>
                  <a:pt x="21214" y="5891"/>
                  <a:pt x="20829" y="5891"/>
                </a:cubicBezTo>
                <a:cubicBezTo>
                  <a:pt x="771" y="5891"/>
                  <a:pt x="771" y="5891"/>
                  <a:pt x="771" y="5891"/>
                </a:cubicBezTo>
                <a:cubicBezTo>
                  <a:pt x="386" y="5891"/>
                  <a:pt x="0" y="5400"/>
                  <a:pt x="0" y="4909"/>
                </a:cubicBezTo>
                <a:cubicBezTo>
                  <a:pt x="0" y="982"/>
                  <a:pt x="0" y="982"/>
                  <a:pt x="0" y="982"/>
                </a:cubicBezTo>
                <a:cubicBezTo>
                  <a:pt x="0" y="245"/>
                  <a:pt x="386" y="0"/>
                  <a:pt x="771" y="0"/>
                </a:cubicBezTo>
                <a:cubicBezTo>
                  <a:pt x="20829" y="0"/>
                  <a:pt x="20829" y="0"/>
                  <a:pt x="20829" y="0"/>
                </a:cubicBezTo>
                <a:cubicBezTo>
                  <a:pt x="21214" y="0"/>
                  <a:pt x="21600" y="245"/>
                  <a:pt x="21600" y="982"/>
                </a:cubicBezTo>
                <a:lnTo>
                  <a:pt x="21600" y="4909"/>
                </a:lnTo>
                <a:close/>
                <a:moveTo>
                  <a:pt x="21600" y="12764"/>
                </a:moveTo>
                <a:cubicBezTo>
                  <a:pt x="21600" y="13255"/>
                  <a:pt x="21214" y="13745"/>
                  <a:pt x="20829" y="13745"/>
                </a:cubicBezTo>
                <a:cubicBezTo>
                  <a:pt x="771" y="13745"/>
                  <a:pt x="771" y="13745"/>
                  <a:pt x="771" y="13745"/>
                </a:cubicBezTo>
                <a:cubicBezTo>
                  <a:pt x="386" y="13745"/>
                  <a:pt x="0" y="13255"/>
                  <a:pt x="0" y="12764"/>
                </a:cubicBezTo>
                <a:cubicBezTo>
                  <a:pt x="0" y="8836"/>
                  <a:pt x="0" y="8836"/>
                  <a:pt x="0" y="8836"/>
                </a:cubicBezTo>
                <a:cubicBezTo>
                  <a:pt x="0" y="8100"/>
                  <a:pt x="386" y="7855"/>
                  <a:pt x="771" y="7855"/>
                </a:cubicBezTo>
                <a:cubicBezTo>
                  <a:pt x="20829" y="7855"/>
                  <a:pt x="20829" y="7855"/>
                  <a:pt x="20829" y="7855"/>
                </a:cubicBezTo>
                <a:cubicBezTo>
                  <a:pt x="21214" y="7855"/>
                  <a:pt x="21600" y="8100"/>
                  <a:pt x="21600" y="8836"/>
                </a:cubicBezTo>
                <a:lnTo>
                  <a:pt x="21600" y="12764"/>
                </a:lnTo>
                <a:close/>
                <a:moveTo>
                  <a:pt x="21600" y="20618"/>
                </a:moveTo>
                <a:cubicBezTo>
                  <a:pt x="21600" y="21109"/>
                  <a:pt x="21214" y="21600"/>
                  <a:pt x="20829" y="21600"/>
                </a:cubicBezTo>
                <a:cubicBezTo>
                  <a:pt x="771" y="21600"/>
                  <a:pt x="771" y="21600"/>
                  <a:pt x="771" y="21600"/>
                </a:cubicBezTo>
                <a:cubicBezTo>
                  <a:pt x="386" y="21600"/>
                  <a:pt x="0" y="21109"/>
                  <a:pt x="0" y="20618"/>
                </a:cubicBezTo>
                <a:cubicBezTo>
                  <a:pt x="0" y="16691"/>
                  <a:pt x="0" y="16691"/>
                  <a:pt x="0" y="16691"/>
                </a:cubicBezTo>
                <a:cubicBezTo>
                  <a:pt x="0" y="15955"/>
                  <a:pt x="386" y="15709"/>
                  <a:pt x="771" y="15709"/>
                </a:cubicBezTo>
                <a:cubicBezTo>
                  <a:pt x="20829" y="15709"/>
                  <a:pt x="20829" y="15709"/>
                  <a:pt x="20829" y="15709"/>
                </a:cubicBezTo>
                <a:cubicBezTo>
                  <a:pt x="21214" y="15709"/>
                  <a:pt x="21600" y="15955"/>
                  <a:pt x="21600" y="16691"/>
                </a:cubicBezTo>
                <a:lnTo>
                  <a:pt x="21600" y="20618"/>
                </a:lnTo>
                <a:close/>
                <a:moveTo>
                  <a:pt x="20057" y="11782"/>
                </a:moveTo>
                <a:cubicBezTo>
                  <a:pt x="20057" y="9818"/>
                  <a:pt x="20057" y="9818"/>
                  <a:pt x="20057" y="9818"/>
                </a:cubicBezTo>
                <a:cubicBezTo>
                  <a:pt x="7714" y="9818"/>
                  <a:pt x="7714" y="9818"/>
                  <a:pt x="7714" y="9818"/>
                </a:cubicBezTo>
                <a:cubicBezTo>
                  <a:pt x="7714" y="11782"/>
                  <a:pt x="7714" y="11782"/>
                  <a:pt x="7714" y="11782"/>
                </a:cubicBezTo>
                <a:lnTo>
                  <a:pt x="20057" y="11782"/>
                </a:lnTo>
                <a:close/>
                <a:moveTo>
                  <a:pt x="20057" y="19636"/>
                </a:moveTo>
                <a:cubicBezTo>
                  <a:pt x="20057" y="17673"/>
                  <a:pt x="20057" y="17673"/>
                  <a:pt x="20057" y="17673"/>
                </a:cubicBezTo>
                <a:cubicBezTo>
                  <a:pt x="12343" y="17673"/>
                  <a:pt x="12343" y="17673"/>
                  <a:pt x="12343" y="17673"/>
                </a:cubicBezTo>
                <a:cubicBezTo>
                  <a:pt x="12343" y="19636"/>
                  <a:pt x="12343" y="19636"/>
                  <a:pt x="12343" y="19636"/>
                </a:cubicBezTo>
                <a:lnTo>
                  <a:pt x="20057" y="19636"/>
                </a:lnTo>
                <a:close/>
                <a:moveTo>
                  <a:pt x="20057" y="3927"/>
                </a:moveTo>
                <a:cubicBezTo>
                  <a:pt x="20057" y="1964"/>
                  <a:pt x="20057" y="1964"/>
                  <a:pt x="20057" y="1964"/>
                </a:cubicBezTo>
                <a:cubicBezTo>
                  <a:pt x="15429" y="1964"/>
                  <a:pt x="15429" y="1964"/>
                  <a:pt x="15429" y="1964"/>
                </a:cubicBezTo>
                <a:cubicBezTo>
                  <a:pt x="15429" y="3927"/>
                  <a:pt x="15429" y="3927"/>
                  <a:pt x="15429" y="3927"/>
                </a:cubicBezTo>
                <a:lnTo>
                  <a:pt x="20057" y="392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8" name="Freeform 156"/>
          <p:cNvSpPr/>
          <p:nvPr/>
        </p:nvSpPr>
        <p:spPr>
          <a:xfrm>
            <a:off x="11203278" y="10290175"/>
            <a:ext cx="658525" cy="660401"/>
          </a:xfrm>
          <a:custGeom>
            <a:avLst/>
            <a:gdLst/>
            <a:ahLst/>
            <a:cxnLst>
              <a:cxn ang="0">
                <a:pos x="wd2" y="hd2"/>
              </a:cxn>
              <a:cxn ang="5400000">
                <a:pos x="wd2" y="hd2"/>
              </a:cxn>
              <a:cxn ang="10800000">
                <a:pos x="wd2" y="hd2"/>
              </a:cxn>
              <a:cxn ang="16200000">
                <a:pos x="wd2" y="hd2"/>
              </a:cxn>
            </a:cxnLst>
            <a:rect l="0" t="0" r="r" b="b"/>
            <a:pathLst>
              <a:path w="21539" h="21600" extrusionOk="0">
                <a:moveTo>
                  <a:pt x="21294" y="1473"/>
                </a:moveTo>
                <a:cubicBezTo>
                  <a:pt x="13684" y="9082"/>
                  <a:pt x="13684" y="9082"/>
                  <a:pt x="13684" y="9082"/>
                </a:cubicBezTo>
                <a:cubicBezTo>
                  <a:pt x="13684" y="20618"/>
                  <a:pt x="13684" y="20618"/>
                  <a:pt x="13684" y="20618"/>
                </a:cubicBezTo>
                <a:cubicBezTo>
                  <a:pt x="13684" y="20864"/>
                  <a:pt x="13439" y="21355"/>
                  <a:pt x="13194" y="21355"/>
                </a:cubicBezTo>
                <a:cubicBezTo>
                  <a:pt x="12948" y="21355"/>
                  <a:pt x="12948" y="21600"/>
                  <a:pt x="12703" y="21600"/>
                </a:cubicBezTo>
                <a:cubicBezTo>
                  <a:pt x="12457" y="21600"/>
                  <a:pt x="12212" y="21355"/>
                  <a:pt x="11966" y="21109"/>
                </a:cubicBezTo>
                <a:cubicBezTo>
                  <a:pt x="8039" y="17182"/>
                  <a:pt x="8039" y="17182"/>
                  <a:pt x="8039" y="17182"/>
                </a:cubicBezTo>
                <a:cubicBezTo>
                  <a:pt x="8039" y="17182"/>
                  <a:pt x="7794" y="16936"/>
                  <a:pt x="7794" y="16691"/>
                </a:cubicBezTo>
                <a:cubicBezTo>
                  <a:pt x="7794" y="9082"/>
                  <a:pt x="7794" y="9082"/>
                  <a:pt x="7794" y="9082"/>
                </a:cubicBezTo>
                <a:cubicBezTo>
                  <a:pt x="184" y="1473"/>
                  <a:pt x="184" y="1473"/>
                  <a:pt x="184" y="1473"/>
                </a:cubicBezTo>
                <a:cubicBezTo>
                  <a:pt x="-61" y="1227"/>
                  <a:pt x="-61" y="982"/>
                  <a:pt x="184" y="491"/>
                </a:cubicBezTo>
                <a:cubicBezTo>
                  <a:pt x="184" y="245"/>
                  <a:pt x="675" y="0"/>
                  <a:pt x="921" y="0"/>
                </a:cubicBezTo>
                <a:cubicBezTo>
                  <a:pt x="20557" y="0"/>
                  <a:pt x="20557" y="0"/>
                  <a:pt x="20557" y="0"/>
                </a:cubicBezTo>
                <a:cubicBezTo>
                  <a:pt x="21048" y="0"/>
                  <a:pt x="21294" y="245"/>
                  <a:pt x="21539" y="491"/>
                </a:cubicBezTo>
                <a:cubicBezTo>
                  <a:pt x="21539" y="982"/>
                  <a:pt x="21539" y="1227"/>
                  <a:pt x="21294" y="147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19" name="Freeform 157"/>
          <p:cNvSpPr/>
          <p:nvPr/>
        </p:nvSpPr>
        <p:spPr>
          <a:xfrm>
            <a:off x="12401552" y="10169528"/>
            <a:ext cx="841377" cy="720727"/>
          </a:xfrm>
          <a:custGeom>
            <a:avLst/>
            <a:gdLst/>
            <a:ahLst/>
            <a:cxnLst>
              <a:cxn ang="0">
                <a:pos x="wd2" y="hd2"/>
              </a:cxn>
              <a:cxn ang="5400000">
                <a:pos x="wd2" y="hd2"/>
              </a:cxn>
              <a:cxn ang="10800000">
                <a:pos x="wd2" y="hd2"/>
              </a:cxn>
              <a:cxn ang="16200000">
                <a:pos x="wd2" y="hd2"/>
              </a:cxn>
            </a:cxnLst>
            <a:rect l="0" t="0" r="r" b="b"/>
            <a:pathLst>
              <a:path w="21600" h="21600" extrusionOk="0">
                <a:moveTo>
                  <a:pt x="21600" y="11250"/>
                </a:moveTo>
                <a:cubicBezTo>
                  <a:pt x="0" y="11250"/>
                  <a:pt x="0" y="11250"/>
                  <a:pt x="0" y="11250"/>
                </a:cubicBezTo>
                <a:cubicBezTo>
                  <a:pt x="0" y="5850"/>
                  <a:pt x="0" y="5850"/>
                  <a:pt x="0" y="5850"/>
                </a:cubicBezTo>
                <a:cubicBezTo>
                  <a:pt x="0" y="4500"/>
                  <a:pt x="964" y="3600"/>
                  <a:pt x="1929" y="3600"/>
                </a:cubicBezTo>
                <a:cubicBezTo>
                  <a:pt x="6171" y="3600"/>
                  <a:pt x="6171" y="3600"/>
                  <a:pt x="6171" y="3600"/>
                </a:cubicBezTo>
                <a:cubicBezTo>
                  <a:pt x="6171" y="1350"/>
                  <a:pt x="6171" y="1350"/>
                  <a:pt x="6171" y="1350"/>
                </a:cubicBezTo>
                <a:cubicBezTo>
                  <a:pt x="6171" y="450"/>
                  <a:pt x="6750" y="0"/>
                  <a:pt x="7329" y="0"/>
                </a:cubicBezTo>
                <a:cubicBezTo>
                  <a:pt x="14271" y="0"/>
                  <a:pt x="14271" y="0"/>
                  <a:pt x="14271" y="0"/>
                </a:cubicBezTo>
                <a:cubicBezTo>
                  <a:pt x="14850" y="0"/>
                  <a:pt x="15429" y="450"/>
                  <a:pt x="15429" y="1350"/>
                </a:cubicBezTo>
                <a:cubicBezTo>
                  <a:pt x="15429" y="3600"/>
                  <a:pt x="15429" y="3600"/>
                  <a:pt x="15429" y="3600"/>
                </a:cubicBezTo>
                <a:cubicBezTo>
                  <a:pt x="19671" y="3600"/>
                  <a:pt x="19671" y="3600"/>
                  <a:pt x="19671" y="3600"/>
                </a:cubicBezTo>
                <a:cubicBezTo>
                  <a:pt x="20829" y="3600"/>
                  <a:pt x="21600" y="4500"/>
                  <a:pt x="21600" y="5850"/>
                </a:cubicBezTo>
                <a:lnTo>
                  <a:pt x="21600" y="11250"/>
                </a:lnTo>
                <a:close/>
                <a:moveTo>
                  <a:pt x="21600" y="19350"/>
                </a:moveTo>
                <a:cubicBezTo>
                  <a:pt x="21600" y="20475"/>
                  <a:pt x="20829" y="21600"/>
                  <a:pt x="19671" y="21600"/>
                </a:cubicBezTo>
                <a:cubicBezTo>
                  <a:pt x="1929" y="21600"/>
                  <a:pt x="1929" y="21600"/>
                  <a:pt x="1929" y="21600"/>
                </a:cubicBezTo>
                <a:cubicBezTo>
                  <a:pt x="964" y="21600"/>
                  <a:pt x="0" y="20475"/>
                  <a:pt x="0" y="19350"/>
                </a:cubicBezTo>
                <a:cubicBezTo>
                  <a:pt x="0" y="12600"/>
                  <a:pt x="0" y="12600"/>
                  <a:pt x="0" y="12600"/>
                </a:cubicBezTo>
                <a:cubicBezTo>
                  <a:pt x="8100" y="12600"/>
                  <a:pt x="8100" y="12600"/>
                  <a:pt x="8100" y="12600"/>
                </a:cubicBezTo>
                <a:cubicBezTo>
                  <a:pt x="8100" y="14850"/>
                  <a:pt x="8100" y="14850"/>
                  <a:pt x="8100" y="14850"/>
                </a:cubicBezTo>
                <a:cubicBezTo>
                  <a:pt x="8100" y="15300"/>
                  <a:pt x="8486" y="15750"/>
                  <a:pt x="8871" y="15750"/>
                </a:cubicBezTo>
                <a:cubicBezTo>
                  <a:pt x="12729" y="15750"/>
                  <a:pt x="12729" y="15750"/>
                  <a:pt x="12729" y="15750"/>
                </a:cubicBezTo>
                <a:cubicBezTo>
                  <a:pt x="13114" y="15750"/>
                  <a:pt x="13500" y="15300"/>
                  <a:pt x="13500" y="14850"/>
                </a:cubicBezTo>
                <a:cubicBezTo>
                  <a:pt x="13500" y="12600"/>
                  <a:pt x="13500" y="12600"/>
                  <a:pt x="13500" y="12600"/>
                </a:cubicBezTo>
                <a:cubicBezTo>
                  <a:pt x="21600" y="12600"/>
                  <a:pt x="21600" y="12600"/>
                  <a:pt x="21600" y="12600"/>
                </a:cubicBezTo>
                <a:lnTo>
                  <a:pt x="21600" y="19350"/>
                </a:lnTo>
                <a:close/>
                <a:moveTo>
                  <a:pt x="13886" y="3600"/>
                </a:moveTo>
                <a:cubicBezTo>
                  <a:pt x="13886" y="1800"/>
                  <a:pt x="13886" y="1800"/>
                  <a:pt x="13886" y="1800"/>
                </a:cubicBezTo>
                <a:cubicBezTo>
                  <a:pt x="7714" y="1800"/>
                  <a:pt x="7714" y="1800"/>
                  <a:pt x="7714" y="1800"/>
                </a:cubicBezTo>
                <a:cubicBezTo>
                  <a:pt x="7714" y="3600"/>
                  <a:pt x="7714" y="3600"/>
                  <a:pt x="7714" y="3600"/>
                </a:cubicBezTo>
                <a:lnTo>
                  <a:pt x="13886" y="3600"/>
                </a:lnTo>
                <a:close/>
                <a:moveTo>
                  <a:pt x="12343" y="14400"/>
                </a:moveTo>
                <a:cubicBezTo>
                  <a:pt x="9257" y="14400"/>
                  <a:pt x="9257" y="14400"/>
                  <a:pt x="9257" y="14400"/>
                </a:cubicBezTo>
                <a:cubicBezTo>
                  <a:pt x="9257" y="12600"/>
                  <a:pt x="9257" y="12600"/>
                  <a:pt x="9257" y="12600"/>
                </a:cubicBezTo>
                <a:cubicBezTo>
                  <a:pt x="12343" y="12600"/>
                  <a:pt x="12343" y="12600"/>
                  <a:pt x="12343" y="12600"/>
                </a:cubicBezTo>
                <a:lnTo>
                  <a:pt x="12343" y="144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0" name="Freeform 158"/>
          <p:cNvSpPr/>
          <p:nvPr/>
        </p:nvSpPr>
        <p:spPr>
          <a:xfrm>
            <a:off x="13754104" y="10229853"/>
            <a:ext cx="720727" cy="720727"/>
          </a:xfrm>
          <a:custGeom>
            <a:avLst/>
            <a:gdLst/>
            <a:ahLst/>
            <a:cxnLst>
              <a:cxn ang="0">
                <a:pos x="wd2" y="hd2"/>
              </a:cxn>
              <a:cxn ang="5400000">
                <a:pos x="wd2" y="hd2"/>
              </a:cxn>
              <a:cxn ang="10800000">
                <a:pos x="wd2" y="hd2"/>
              </a:cxn>
              <a:cxn ang="16200000">
                <a:pos x="wd2" y="hd2"/>
              </a:cxn>
            </a:cxnLst>
            <a:rect l="0" t="0" r="r" b="b"/>
            <a:pathLst>
              <a:path w="21600" h="21600" extrusionOk="0">
                <a:moveTo>
                  <a:pt x="13050" y="10800"/>
                </a:moveTo>
                <a:cubicBezTo>
                  <a:pt x="18000" y="15750"/>
                  <a:pt x="18000" y="15750"/>
                  <a:pt x="18000" y="15750"/>
                </a:cubicBezTo>
                <a:cubicBezTo>
                  <a:pt x="20025" y="13725"/>
                  <a:pt x="20025" y="13725"/>
                  <a:pt x="20025" y="13725"/>
                </a:cubicBezTo>
                <a:cubicBezTo>
                  <a:pt x="20475" y="13500"/>
                  <a:pt x="20700" y="13275"/>
                  <a:pt x="21150" y="13500"/>
                </a:cubicBezTo>
                <a:cubicBezTo>
                  <a:pt x="21375" y="13725"/>
                  <a:pt x="21600" y="13950"/>
                  <a:pt x="21600" y="14400"/>
                </a:cubicBezTo>
                <a:cubicBezTo>
                  <a:pt x="21600" y="20700"/>
                  <a:pt x="21600" y="20700"/>
                  <a:pt x="21600" y="20700"/>
                </a:cubicBezTo>
                <a:cubicBezTo>
                  <a:pt x="21600" y="21150"/>
                  <a:pt x="21150" y="21600"/>
                  <a:pt x="20700" y="21600"/>
                </a:cubicBezTo>
                <a:cubicBezTo>
                  <a:pt x="14400" y="21600"/>
                  <a:pt x="14400" y="21600"/>
                  <a:pt x="14400" y="21600"/>
                </a:cubicBezTo>
                <a:cubicBezTo>
                  <a:pt x="14175" y="21600"/>
                  <a:pt x="13725" y="21375"/>
                  <a:pt x="13725" y="20925"/>
                </a:cubicBezTo>
                <a:cubicBezTo>
                  <a:pt x="13500" y="20700"/>
                  <a:pt x="13500" y="20250"/>
                  <a:pt x="13725" y="20025"/>
                </a:cubicBezTo>
                <a:cubicBezTo>
                  <a:pt x="15750" y="18000"/>
                  <a:pt x="15750" y="18000"/>
                  <a:pt x="15750" y="18000"/>
                </a:cubicBezTo>
                <a:cubicBezTo>
                  <a:pt x="10800" y="13050"/>
                  <a:pt x="10800" y="13050"/>
                  <a:pt x="10800" y="13050"/>
                </a:cubicBezTo>
                <a:cubicBezTo>
                  <a:pt x="5850" y="18000"/>
                  <a:pt x="5850" y="18000"/>
                  <a:pt x="5850" y="18000"/>
                </a:cubicBezTo>
                <a:cubicBezTo>
                  <a:pt x="7875" y="20025"/>
                  <a:pt x="7875" y="20025"/>
                  <a:pt x="7875" y="20025"/>
                </a:cubicBezTo>
                <a:cubicBezTo>
                  <a:pt x="8100" y="20250"/>
                  <a:pt x="8325" y="20700"/>
                  <a:pt x="8100" y="20925"/>
                </a:cubicBezTo>
                <a:cubicBezTo>
                  <a:pt x="7875" y="21375"/>
                  <a:pt x="7650" y="21600"/>
                  <a:pt x="7200" y="21600"/>
                </a:cubicBezTo>
                <a:cubicBezTo>
                  <a:pt x="900" y="21600"/>
                  <a:pt x="900" y="21600"/>
                  <a:pt x="900" y="21600"/>
                </a:cubicBezTo>
                <a:cubicBezTo>
                  <a:pt x="450" y="21600"/>
                  <a:pt x="0" y="21150"/>
                  <a:pt x="0" y="20700"/>
                </a:cubicBezTo>
                <a:cubicBezTo>
                  <a:pt x="0" y="14400"/>
                  <a:pt x="0" y="14400"/>
                  <a:pt x="0" y="14400"/>
                </a:cubicBezTo>
                <a:cubicBezTo>
                  <a:pt x="0" y="13950"/>
                  <a:pt x="225" y="13725"/>
                  <a:pt x="675" y="13500"/>
                </a:cubicBezTo>
                <a:cubicBezTo>
                  <a:pt x="900" y="13275"/>
                  <a:pt x="1350" y="13500"/>
                  <a:pt x="1575" y="13725"/>
                </a:cubicBezTo>
                <a:cubicBezTo>
                  <a:pt x="3600" y="15750"/>
                  <a:pt x="3600" y="15750"/>
                  <a:pt x="3600" y="15750"/>
                </a:cubicBezTo>
                <a:cubicBezTo>
                  <a:pt x="8550" y="10800"/>
                  <a:pt x="8550" y="10800"/>
                  <a:pt x="8550" y="10800"/>
                </a:cubicBezTo>
                <a:cubicBezTo>
                  <a:pt x="3600" y="5625"/>
                  <a:pt x="3600" y="5625"/>
                  <a:pt x="3600" y="5625"/>
                </a:cubicBezTo>
                <a:cubicBezTo>
                  <a:pt x="1575" y="7650"/>
                  <a:pt x="1575" y="7650"/>
                  <a:pt x="1575" y="7650"/>
                </a:cubicBezTo>
                <a:cubicBezTo>
                  <a:pt x="1350" y="7875"/>
                  <a:pt x="1125" y="8100"/>
                  <a:pt x="900" y="8100"/>
                </a:cubicBezTo>
                <a:cubicBezTo>
                  <a:pt x="900" y="8100"/>
                  <a:pt x="675" y="8100"/>
                  <a:pt x="675" y="7875"/>
                </a:cubicBezTo>
                <a:cubicBezTo>
                  <a:pt x="225" y="7875"/>
                  <a:pt x="0" y="7425"/>
                  <a:pt x="0" y="7200"/>
                </a:cubicBezTo>
                <a:cubicBezTo>
                  <a:pt x="0" y="900"/>
                  <a:pt x="0" y="900"/>
                  <a:pt x="0" y="900"/>
                </a:cubicBezTo>
                <a:cubicBezTo>
                  <a:pt x="0" y="225"/>
                  <a:pt x="450" y="0"/>
                  <a:pt x="900" y="0"/>
                </a:cubicBezTo>
                <a:cubicBezTo>
                  <a:pt x="7200" y="0"/>
                  <a:pt x="7200" y="0"/>
                  <a:pt x="7200" y="0"/>
                </a:cubicBezTo>
                <a:cubicBezTo>
                  <a:pt x="7650" y="0"/>
                  <a:pt x="7875" y="225"/>
                  <a:pt x="8100" y="450"/>
                </a:cubicBezTo>
                <a:cubicBezTo>
                  <a:pt x="8325" y="900"/>
                  <a:pt x="8100" y="1125"/>
                  <a:pt x="7875" y="1350"/>
                </a:cubicBezTo>
                <a:cubicBezTo>
                  <a:pt x="5850" y="3375"/>
                  <a:pt x="5850" y="3375"/>
                  <a:pt x="5850" y="3375"/>
                </a:cubicBezTo>
                <a:cubicBezTo>
                  <a:pt x="10800" y="8550"/>
                  <a:pt x="10800" y="8550"/>
                  <a:pt x="10800" y="8550"/>
                </a:cubicBezTo>
                <a:cubicBezTo>
                  <a:pt x="15750" y="3375"/>
                  <a:pt x="15750" y="3375"/>
                  <a:pt x="15750" y="3375"/>
                </a:cubicBezTo>
                <a:cubicBezTo>
                  <a:pt x="13725" y="1350"/>
                  <a:pt x="13725" y="1350"/>
                  <a:pt x="13725" y="1350"/>
                </a:cubicBezTo>
                <a:cubicBezTo>
                  <a:pt x="13500" y="1125"/>
                  <a:pt x="13500" y="900"/>
                  <a:pt x="13725" y="450"/>
                </a:cubicBezTo>
                <a:cubicBezTo>
                  <a:pt x="13725" y="225"/>
                  <a:pt x="14175" y="0"/>
                  <a:pt x="14400" y="0"/>
                </a:cubicBezTo>
                <a:cubicBezTo>
                  <a:pt x="20700" y="0"/>
                  <a:pt x="20700" y="0"/>
                  <a:pt x="20700" y="0"/>
                </a:cubicBezTo>
                <a:cubicBezTo>
                  <a:pt x="21150" y="0"/>
                  <a:pt x="21600" y="225"/>
                  <a:pt x="21600" y="900"/>
                </a:cubicBezTo>
                <a:cubicBezTo>
                  <a:pt x="21600" y="7200"/>
                  <a:pt x="21600" y="7200"/>
                  <a:pt x="21600" y="7200"/>
                </a:cubicBezTo>
                <a:cubicBezTo>
                  <a:pt x="21600" y="7425"/>
                  <a:pt x="21375" y="7875"/>
                  <a:pt x="21150" y="7875"/>
                </a:cubicBezTo>
                <a:cubicBezTo>
                  <a:pt x="20925" y="8100"/>
                  <a:pt x="20925" y="8100"/>
                  <a:pt x="20700" y="8100"/>
                </a:cubicBezTo>
                <a:cubicBezTo>
                  <a:pt x="20475" y="8100"/>
                  <a:pt x="20250" y="7875"/>
                  <a:pt x="20025" y="7650"/>
                </a:cubicBezTo>
                <a:cubicBezTo>
                  <a:pt x="18000" y="5625"/>
                  <a:pt x="18000" y="5625"/>
                  <a:pt x="18000" y="5625"/>
                </a:cubicBezTo>
                <a:lnTo>
                  <a:pt x="13050" y="108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1" name="Freeform 159"/>
          <p:cNvSpPr/>
          <p:nvPr/>
        </p:nvSpPr>
        <p:spPr>
          <a:xfrm>
            <a:off x="14954251" y="10169525"/>
            <a:ext cx="901701" cy="841377"/>
          </a:xfrm>
          <a:custGeom>
            <a:avLst/>
            <a:gdLst/>
            <a:ahLst/>
            <a:cxnLst>
              <a:cxn ang="0">
                <a:pos x="wd2" y="hd2"/>
              </a:cxn>
              <a:cxn ang="5400000">
                <a:pos x="wd2" y="hd2"/>
              </a:cxn>
              <a:cxn ang="10800000">
                <a:pos x="wd2" y="hd2"/>
              </a:cxn>
              <a:cxn ang="16200000">
                <a:pos x="wd2" y="hd2"/>
              </a:cxn>
            </a:cxnLst>
            <a:rect l="0" t="0" r="r" b="b"/>
            <a:pathLst>
              <a:path w="21600" h="21600" extrusionOk="0">
                <a:moveTo>
                  <a:pt x="3780" y="12343"/>
                </a:moveTo>
                <a:cubicBezTo>
                  <a:pt x="2160" y="12343"/>
                  <a:pt x="2160" y="12343"/>
                  <a:pt x="2160" y="12343"/>
                </a:cubicBezTo>
                <a:cubicBezTo>
                  <a:pt x="1080" y="12343"/>
                  <a:pt x="0" y="11764"/>
                  <a:pt x="0" y="10414"/>
                </a:cubicBezTo>
                <a:cubicBezTo>
                  <a:pt x="0" y="9450"/>
                  <a:pt x="0" y="6171"/>
                  <a:pt x="1440" y="6171"/>
                </a:cubicBezTo>
                <a:cubicBezTo>
                  <a:pt x="1620" y="6171"/>
                  <a:pt x="2880" y="7136"/>
                  <a:pt x="4320" y="7136"/>
                </a:cubicBezTo>
                <a:cubicBezTo>
                  <a:pt x="4860" y="7136"/>
                  <a:pt x="5400" y="6943"/>
                  <a:pt x="5940" y="6943"/>
                </a:cubicBezTo>
                <a:cubicBezTo>
                  <a:pt x="5760" y="7136"/>
                  <a:pt x="5760" y="7329"/>
                  <a:pt x="5760" y="7714"/>
                </a:cubicBezTo>
                <a:cubicBezTo>
                  <a:pt x="5760" y="8679"/>
                  <a:pt x="6120" y="9836"/>
                  <a:pt x="6660" y="10800"/>
                </a:cubicBezTo>
                <a:cubicBezTo>
                  <a:pt x="5580" y="10800"/>
                  <a:pt x="4500" y="11379"/>
                  <a:pt x="3780" y="12343"/>
                </a:cubicBezTo>
                <a:close/>
                <a:moveTo>
                  <a:pt x="4320" y="6171"/>
                </a:moveTo>
                <a:cubicBezTo>
                  <a:pt x="2700" y="6171"/>
                  <a:pt x="1440" y="4629"/>
                  <a:pt x="1440" y="3086"/>
                </a:cubicBezTo>
                <a:cubicBezTo>
                  <a:pt x="1440" y="1350"/>
                  <a:pt x="2700" y="0"/>
                  <a:pt x="4320" y="0"/>
                </a:cubicBezTo>
                <a:cubicBezTo>
                  <a:pt x="5940" y="0"/>
                  <a:pt x="7200" y="1350"/>
                  <a:pt x="7200" y="3086"/>
                </a:cubicBezTo>
                <a:cubicBezTo>
                  <a:pt x="7200" y="4629"/>
                  <a:pt x="5940" y="6171"/>
                  <a:pt x="4320" y="6171"/>
                </a:cubicBezTo>
                <a:close/>
                <a:moveTo>
                  <a:pt x="15660" y="21600"/>
                </a:moveTo>
                <a:cubicBezTo>
                  <a:pt x="5940" y="21600"/>
                  <a:pt x="5940" y="21600"/>
                  <a:pt x="5940" y="21600"/>
                </a:cubicBezTo>
                <a:cubicBezTo>
                  <a:pt x="4140" y="21600"/>
                  <a:pt x="2880" y="20443"/>
                  <a:pt x="2880" y="18321"/>
                </a:cubicBezTo>
                <a:cubicBezTo>
                  <a:pt x="2880" y="15621"/>
                  <a:pt x="3600" y="11571"/>
                  <a:pt x="6840" y="11571"/>
                </a:cubicBezTo>
                <a:cubicBezTo>
                  <a:pt x="7200" y="11571"/>
                  <a:pt x="8640" y="13114"/>
                  <a:pt x="10800" y="13114"/>
                </a:cubicBezTo>
                <a:cubicBezTo>
                  <a:pt x="13140" y="13114"/>
                  <a:pt x="14400" y="11571"/>
                  <a:pt x="14940" y="11571"/>
                </a:cubicBezTo>
                <a:cubicBezTo>
                  <a:pt x="18180" y="11571"/>
                  <a:pt x="18720" y="15621"/>
                  <a:pt x="18720" y="18321"/>
                </a:cubicBezTo>
                <a:cubicBezTo>
                  <a:pt x="18720" y="20443"/>
                  <a:pt x="17460" y="21600"/>
                  <a:pt x="15660" y="21600"/>
                </a:cubicBezTo>
                <a:close/>
                <a:moveTo>
                  <a:pt x="10800" y="12343"/>
                </a:moveTo>
                <a:cubicBezTo>
                  <a:pt x="8460" y="12343"/>
                  <a:pt x="6480" y="10221"/>
                  <a:pt x="6480" y="7714"/>
                </a:cubicBezTo>
                <a:cubicBezTo>
                  <a:pt x="6480" y="5014"/>
                  <a:pt x="8460" y="3086"/>
                  <a:pt x="10800" y="3086"/>
                </a:cubicBezTo>
                <a:cubicBezTo>
                  <a:pt x="13140" y="3086"/>
                  <a:pt x="15120" y="5014"/>
                  <a:pt x="15120" y="7714"/>
                </a:cubicBezTo>
                <a:cubicBezTo>
                  <a:pt x="15120" y="10221"/>
                  <a:pt x="13140" y="12343"/>
                  <a:pt x="10800" y="12343"/>
                </a:cubicBezTo>
                <a:close/>
                <a:moveTo>
                  <a:pt x="17280" y="6171"/>
                </a:moveTo>
                <a:cubicBezTo>
                  <a:pt x="15660" y="6171"/>
                  <a:pt x="14400" y="4629"/>
                  <a:pt x="14400" y="3086"/>
                </a:cubicBezTo>
                <a:cubicBezTo>
                  <a:pt x="14400" y="1350"/>
                  <a:pt x="15660" y="0"/>
                  <a:pt x="17280" y="0"/>
                </a:cubicBezTo>
                <a:cubicBezTo>
                  <a:pt x="18900" y="0"/>
                  <a:pt x="20160" y="1350"/>
                  <a:pt x="20160" y="3086"/>
                </a:cubicBezTo>
                <a:cubicBezTo>
                  <a:pt x="20160" y="4629"/>
                  <a:pt x="18900" y="6171"/>
                  <a:pt x="17280" y="6171"/>
                </a:cubicBezTo>
                <a:close/>
                <a:moveTo>
                  <a:pt x="19440" y="12343"/>
                </a:moveTo>
                <a:cubicBezTo>
                  <a:pt x="18000" y="12343"/>
                  <a:pt x="18000" y="12343"/>
                  <a:pt x="18000" y="12343"/>
                </a:cubicBezTo>
                <a:cubicBezTo>
                  <a:pt x="17100" y="11379"/>
                  <a:pt x="16200" y="10800"/>
                  <a:pt x="14940" y="10800"/>
                </a:cubicBezTo>
                <a:cubicBezTo>
                  <a:pt x="15480" y="9836"/>
                  <a:pt x="15840" y="8679"/>
                  <a:pt x="15840" y="7714"/>
                </a:cubicBezTo>
                <a:cubicBezTo>
                  <a:pt x="15840" y="7329"/>
                  <a:pt x="15840" y="7136"/>
                  <a:pt x="15840" y="6943"/>
                </a:cubicBezTo>
                <a:cubicBezTo>
                  <a:pt x="16380" y="6943"/>
                  <a:pt x="16740" y="7136"/>
                  <a:pt x="17280" y="7136"/>
                </a:cubicBezTo>
                <a:cubicBezTo>
                  <a:pt x="18900" y="7136"/>
                  <a:pt x="19980" y="6171"/>
                  <a:pt x="20160" y="6171"/>
                </a:cubicBezTo>
                <a:cubicBezTo>
                  <a:pt x="21600" y="6171"/>
                  <a:pt x="21600" y="9450"/>
                  <a:pt x="21600" y="10414"/>
                </a:cubicBezTo>
                <a:cubicBezTo>
                  <a:pt x="21600" y="11764"/>
                  <a:pt x="20520" y="12343"/>
                  <a:pt x="19440" y="1234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2" name="Freeform 160"/>
          <p:cNvSpPr/>
          <p:nvPr/>
        </p:nvSpPr>
        <p:spPr>
          <a:xfrm>
            <a:off x="16313151" y="10175878"/>
            <a:ext cx="765177" cy="768351"/>
          </a:xfrm>
          <a:custGeom>
            <a:avLst/>
            <a:gdLst/>
            <a:ahLst/>
            <a:cxnLst>
              <a:cxn ang="0">
                <a:pos x="wd2" y="hd2"/>
              </a:cxn>
              <a:cxn ang="5400000">
                <a:pos x="wd2" y="hd2"/>
              </a:cxn>
              <a:cxn ang="10800000">
                <a:pos x="wd2" y="hd2"/>
              </a:cxn>
              <a:cxn ang="16200000">
                <a:pos x="wd2" y="hd2"/>
              </a:cxn>
            </a:cxnLst>
            <a:rect l="0" t="0" r="r" b="b"/>
            <a:pathLst>
              <a:path w="21600" h="21600" extrusionOk="0">
                <a:moveTo>
                  <a:pt x="20541" y="18424"/>
                </a:moveTo>
                <a:cubicBezTo>
                  <a:pt x="18635" y="20329"/>
                  <a:pt x="18635" y="20329"/>
                  <a:pt x="18635" y="20329"/>
                </a:cubicBezTo>
                <a:cubicBezTo>
                  <a:pt x="17788" y="21176"/>
                  <a:pt x="16941" y="21600"/>
                  <a:pt x="15882" y="21600"/>
                </a:cubicBezTo>
                <a:cubicBezTo>
                  <a:pt x="14824" y="21600"/>
                  <a:pt x="13976" y="21176"/>
                  <a:pt x="13129" y="20329"/>
                </a:cubicBezTo>
                <a:cubicBezTo>
                  <a:pt x="10588" y="17576"/>
                  <a:pt x="10588" y="17576"/>
                  <a:pt x="10588" y="17576"/>
                </a:cubicBezTo>
                <a:cubicBezTo>
                  <a:pt x="9741" y="16941"/>
                  <a:pt x="9318" y="15882"/>
                  <a:pt x="9318" y="15035"/>
                </a:cubicBezTo>
                <a:cubicBezTo>
                  <a:pt x="9318" y="13976"/>
                  <a:pt x="9741" y="12918"/>
                  <a:pt x="10588" y="12282"/>
                </a:cubicBezTo>
                <a:cubicBezTo>
                  <a:pt x="9318" y="11012"/>
                  <a:pt x="9318" y="11012"/>
                  <a:pt x="9318" y="11012"/>
                </a:cubicBezTo>
                <a:cubicBezTo>
                  <a:pt x="8682" y="11859"/>
                  <a:pt x="7624" y="12282"/>
                  <a:pt x="6565" y="12282"/>
                </a:cubicBezTo>
                <a:cubicBezTo>
                  <a:pt x="5718" y="12282"/>
                  <a:pt x="4659" y="11859"/>
                  <a:pt x="4024" y="11012"/>
                </a:cubicBezTo>
                <a:cubicBezTo>
                  <a:pt x="1271" y="8259"/>
                  <a:pt x="1271" y="8259"/>
                  <a:pt x="1271" y="8259"/>
                </a:cubicBezTo>
                <a:cubicBezTo>
                  <a:pt x="424" y="7624"/>
                  <a:pt x="0" y="6565"/>
                  <a:pt x="0" y="5718"/>
                </a:cubicBezTo>
                <a:cubicBezTo>
                  <a:pt x="0" y="4659"/>
                  <a:pt x="424" y="3600"/>
                  <a:pt x="1271" y="2965"/>
                </a:cubicBezTo>
                <a:cubicBezTo>
                  <a:pt x="3176" y="1059"/>
                  <a:pt x="3176" y="1059"/>
                  <a:pt x="3176" y="1059"/>
                </a:cubicBezTo>
                <a:cubicBezTo>
                  <a:pt x="3812" y="212"/>
                  <a:pt x="4871" y="0"/>
                  <a:pt x="5929" y="0"/>
                </a:cubicBezTo>
                <a:cubicBezTo>
                  <a:pt x="6776" y="0"/>
                  <a:pt x="7835" y="424"/>
                  <a:pt x="8471" y="1059"/>
                </a:cubicBezTo>
                <a:cubicBezTo>
                  <a:pt x="11224" y="3812"/>
                  <a:pt x="11224" y="3812"/>
                  <a:pt x="11224" y="3812"/>
                </a:cubicBezTo>
                <a:cubicBezTo>
                  <a:pt x="12071" y="4447"/>
                  <a:pt x="12282" y="5506"/>
                  <a:pt x="12282" y="6565"/>
                </a:cubicBezTo>
                <a:cubicBezTo>
                  <a:pt x="12282" y="7624"/>
                  <a:pt x="11859" y="8471"/>
                  <a:pt x="11224" y="9318"/>
                </a:cubicBezTo>
                <a:cubicBezTo>
                  <a:pt x="12282" y="10376"/>
                  <a:pt x="12282" y="10376"/>
                  <a:pt x="12282" y="10376"/>
                </a:cubicBezTo>
                <a:cubicBezTo>
                  <a:pt x="13129" y="9741"/>
                  <a:pt x="13976" y="9318"/>
                  <a:pt x="15035" y="9318"/>
                </a:cubicBezTo>
                <a:cubicBezTo>
                  <a:pt x="16094" y="9318"/>
                  <a:pt x="17153" y="9741"/>
                  <a:pt x="17788" y="10376"/>
                </a:cubicBezTo>
                <a:cubicBezTo>
                  <a:pt x="20541" y="13129"/>
                  <a:pt x="20541" y="13129"/>
                  <a:pt x="20541" y="13129"/>
                </a:cubicBezTo>
                <a:cubicBezTo>
                  <a:pt x="21176" y="13765"/>
                  <a:pt x="21600" y="14824"/>
                  <a:pt x="21600" y="15882"/>
                </a:cubicBezTo>
                <a:cubicBezTo>
                  <a:pt x="21600" y="16729"/>
                  <a:pt x="21176" y="17788"/>
                  <a:pt x="20541" y="18424"/>
                </a:cubicBezTo>
                <a:close/>
                <a:moveTo>
                  <a:pt x="9529" y="5506"/>
                </a:moveTo>
                <a:cubicBezTo>
                  <a:pt x="6776" y="2753"/>
                  <a:pt x="6776" y="2753"/>
                  <a:pt x="6776" y="2753"/>
                </a:cubicBezTo>
                <a:cubicBezTo>
                  <a:pt x="6565" y="2541"/>
                  <a:pt x="6141" y="2541"/>
                  <a:pt x="5929" y="2541"/>
                </a:cubicBezTo>
                <a:cubicBezTo>
                  <a:pt x="5506" y="2541"/>
                  <a:pt x="5082" y="2541"/>
                  <a:pt x="4871" y="2753"/>
                </a:cubicBezTo>
                <a:cubicBezTo>
                  <a:pt x="2965" y="4659"/>
                  <a:pt x="2965" y="4659"/>
                  <a:pt x="2965" y="4659"/>
                </a:cubicBezTo>
                <a:cubicBezTo>
                  <a:pt x="2753" y="5082"/>
                  <a:pt x="2541" y="5294"/>
                  <a:pt x="2541" y="5718"/>
                </a:cubicBezTo>
                <a:cubicBezTo>
                  <a:pt x="2541" y="5929"/>
                  <a:pt x="2753" y="6353"/>
                  <a:pt x="2965" y="6565"/>
                </a:cubicBezTo>
                <a:cubicBezTo>
                  <a:pt x="5718" y="9318"/>
                  <a:pt x="5718" y="9318"/>
                  <a:pt x="5718" y="9318"/>
                </a:cubicBezTo>
                <a:cubicBezTo>
                  <a:pt x="5929" y="9529"/>
                  <a:pt x="6353" y="9741"/>
                  <a:pt x="6565" y="9741"/>
                </a:cubicBezTo>
                <a:cubicBezTo>
                  <a:pt x="6988" y="9741"/>
                  <a:pt x="7412" y="9529"/>
                  <a:pt x="7624" y="9318"/>
                </a:cubicBezTo>
                <a:cubicBezTo>
                  <a:pt x="7200" y="8894"/>
                  <a:pt x="6565" y="8471"/>
                  <a:pt x="6565" y="7835"/>
                </a:cubicBezTo>
                <a:cubicBezTo>
                  <a:pt x="6565" y="6988"/>
                  <a:pt x="7200" y="6565"/>
                  <a:pt x="7835" y="6565"/>
                </a:cubicBezTo>
                <a:cubicBezTo>
                  <a:pt x="8682" y="6565"/>
                  <a:pt x="8894" y="6988"/>
                  <a:pt x="9318" y="7412"/>
                </a:cubicBezTo>
                <a:cubicBezTo>
                  <a:pt x="9741" y="7200"/>
                  <a:pt x="9741" y="6776"/>
                  <a:pt x="9741" y="6565"/>
                </a:cubicBezTo>
                <a:cubicBezTo>
                  <a:pt x="9741" y="6141"/>
                  <a:pt x="9741" y="5718"/>
                  <a:pt x="9529" y="5506"/>
                </a:cubicBezTo>
                <a:close/>
                <a:moveTo>
                  <a:pt x="18847" y="14824"/>
                </a:moveTo>
                <a:cubicBezTo>
                  <a:pt x="16094" y="12071"/>
                  <a:pt x="16094" y="12071"/>
                  <a:pt x="16094" y="12071"/>
                </a:cubicBezTo>
                <a:cubicBezTo>
                  <a:pt x="15671" y="11859"/>
                  <a:pt x="15459" y="11859"/>
                  <a:pt x="15035" y="11859"/>
                </a:cubicBezTo>
                <a:cubicBezTo>
                  <a:pt x="14612" y="11859"/>
                  <a:pt x="14400" y="11859"/>
                  <a:pt x="14188" y="12282"/>
                </a:cubicBezTo>
                <a:cubicBezTo>
                  <a:pt x="14612" y="12706"/>
                  <a:pt x="15035" y="12918"/>
                  <a:pt x="15035" y="13765"/>
                </a:cubicBezTo>
                <a:cubicBezTo>
                  <a:pt x="15035" y="14400"/>
                  <a:pt x="14612" y="15035"/>
                  <a:pt x="13765" y="15035"/>
                </a:cubicBezTo>
                <a:cubicBezTo>
                  <a:pt x="13129" y="15035"/>
                  <a:pt x="12706" y="14400"/>
                  <a:pt x="12282" y="13976"/>
                </a:cubicBezTo>
                <a:cubicBezTo>
                  <a:pt x="12071" y="14188"/>
                  <a:pt x="11859" y="14612"/>
                  <a:pt x="11859" y="15035"/>
                </a:cubicBezTo>
                <a:cubicBezTo>
                  <a:pt x="11859" y="15247"/>
                  <a:pt x="12071" y="15671"/>
                  <a:pt x="12282" y="15882"/>
                </a:cubicBezTo>
                <a:cubicBezTo>
                  <a:pt x="15035" y="18635"/>
                  <a:pt x="15035" y="18635"/>
                  <a:pt x="15035" y="18635"/>
                </a:cubicBezTo>
                <a:cubicBezTo>
                  <a:pt x="15247" y="18847"/>
                  <a:pt x="15671" y="19059"/>
                  <a:pt x="15882" y="19059"/>
                </a:cubicBezTo>
                <a:cubicBezTo>
                  <a:pt x="16306" y="19059"/>
                  <a:pt x="16518" y="18847"/>
                  <a:pt x="16729" y="18635"/>
                </a:cubicBezTo>
                <a:cubicBezTo>
                  <a:pt x="18847" y="16729"/>
                  <a:pt x="18847" y="16729"/>
                  <a:pt x="18847" y="16729"/>
                </a:cubicBezTo>
                <a:cubicBezTo>
                  <a:pt x="19059" y="16518"/>
                  <a:pt x="19059" y="16094"/>
                  <a:pt x="19059" y="15882"/>
                </a:cubicBezTo>
                <a:cubicBezTo>
                  <a:pt x="19059" y="15459"/>
                  <a:pt x="19059" y="15035"/>
                  <a:pt x="18847" y="1482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3" name="Freeform 161"/>
          <p:cNvSpPr/>
          <p:nvPr/>
        </p:nvSpPr>
        <p:spPr>
          <a:xfrm>
            <a:off x="17538704" y="10229852"/>
            <a:ext cx="898527" cy="660401"/>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cubicBezTo>
                  <a:pt x="5040" y="21600"/>
                  <a:pt x="5040" y="21600"/>
                  <a:pt x="5040" y="21600"/>
                </a:cubicBezTo>
                <a:cubicBezTo>
                  <a:pt x="2340" y="21600"/>
                  <a:pt x="0" y="18409"/>
                  <a:pt x="0" y="14727"/>
                </a:cubicBezTo>
                <a:cubicBezTo>
                  <a:pt x="0" y="11782"/>
                  <a:pt x="1260" y="9573"/>
                  <a:pt x="2880" y="8345"/>
                </a:cubicBezTo>
                <a:cubicBezTo>
                  <a:pt x="2880" y="8100"/>
                  <a:pt x="2880" y="8100"/>
                  <a:pt x="2880" y="7855"/>
                </a:cubicBezTo>
                <a:cubicBezTo>
                  <a:pt x="2880" y="3436"/>
                  <a:pt x="5400" y="0"/>
                  <a:pt x="8640" y="0"/>
                </a:cubicBezTo>
                <a:cubicBezTo>
                  <a:pt x="10980" y="0"/>
                  <a:pt x="13140" y="1964"/>
                  <a:pt x="14040" y="4909"/>
                </a:cubicBezTo>
                <a:cubicBezTo>
                  <a:pt x="14400" y="4173"/>
                  <a:pt x="15120" y="3927"/>
                  <a:pt x="15840" y="3927"/>
                </a:cubicBezTo>
                <a:cubicBezTo>
                  <a:pt x="17460" y="3927"/>
                  <a:pt x="18720" y="5645"/>
                  <a:pt x="18720" y="7855"/>
                </a:cubicBezTo>
                <a:cubicBezTo>
                  <a:pt x="18720" y="8591"/>
                  <a:pt x="18540" y="9327"/>
                  <a:pt x="18180" y="9818"/>
                </a:cubicBezTo>
                <a:cubicBezTo>
                  <a:pt x="20160" y="10555"/>
                  <a:pt x="21600" y="12764"/>
                  <a:pt x="21600" y="15709"/>
                </a:cubicBezTo>
                <a:cubicBezTo>
                  <a:pt x="21600" y="18900"/>
                  <a:pt x="19620" y="21600"/>
                  <a:pt x="17280"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4" name="Freeform 162"/>
          <p:cNvSpPr/>
          <p:nvPr/>
        </p:nvSpPr>
        <p:spPr>
          <a:xfrm>
            <a:off x="18939282" y="10229853"/>
            <a:ext cx="684293" cy="720727"/>
          </a:xfrm>
          <a:custGeom>
            <a:avLst/>
            <a:gdLst/>
            <a:ahLst/>
            <a:cxnLst>
              <a:cxn ang="0">
                <a:pos x="wd2" y="hd2"/>
              </a:cxn>
              <a:cxn ang="5400000">
                <a:pos x="wd2" y="hd2"/>
              </a:cxn>
              <a:cxn ang="10800000">
                <a:pos x="wd2" y="hd2"/>
              </a:cxn>
              <a:cxn ang="16200000">
                <a:pos x="wd2" y="hd2"/>
              </a:cxn>
            </a:cxnLst>
            <a:rect l="0" t="0" r="r" b="b"/>
            <a:pathLst>
              <a:path w="20508" h="21600" extrusionOk="0">
                <a:moveTo>
                  <a:pt x="18317" y="21600"/>
                </a:moveTo>
                <a:cubicBezTo>
                  <a:pt x="2117" y="21600"/>
                  <a:pt x="2117" y="21600"/>
                  <a:pt x="2117" y="21600"/>
                </a:cubicBezTo>
                <a:cubicBezTo>
                  <a:pt x="92" y="21600"/>
                  <a:pt x="-583" y="20250"/>
                  <a:pt x="542" y="18450"/>
                </a:cubicBezTo>
                <a:cubicBezTo>
                  <a:pt x="7517" y="7425"/>
                  <a:pt x="7517" y="7425"/>
                  <a:pt x="7517" y="7425"/>
                </a:cubicBezTo>
                <a:cubicBezTo>
                  <a:pt x="7517" y="1800"/>
                  <a:pt x="7517" y="1800"/>
                  <a:pt x="7517" y="1800"/>
                </a:cubicBezTo>
                <a:cubicBezTo>
                  <a:pt x="6617" y="1800"/>
                  <a:pt x="6617" y="1800"/>
                  <a:pt x="6617" y="1800"/>
                </a:cubicBezTo>
                <a:cubicBezTo>
                  <a:pt x="6167" y="1800"/>
                  <a:pt x="5717" y="1350"/>
                  <a:pt x="5717" y="900"/>
                </a:cubicBezTo>
                <a:cubicBezTo>
                  <a:pt x="5717" y="225"/>
                  <a:pt x="6167" y="0"/>
                  <a:pt x="6617" y="0"/>
                </a:cubicBezTo>
                <a:cubicBezTo>
                  <a:pt x="13817" y="0"/>
                  <a:pt x="13817" y="0"/>
                  <a:pt x="13817" y="0"/>
                </a:cubicBezTo>
                <a:cubicBezTo>
                  <a:pt x="14267" y="0"/>
                  <a:pt x="14717" y="225"/>
                  <a:pt x="14717" y="900"/>
                </a:cubicBezTo>
                <a:cubicBezTo>
                  <a:pt x="14717" y="1350"/>
                  <a:pt x="14267" y="1800"/>
                  <a:pt x="13817" y="1800"/>
                </a:cubicBezTo>
                <a:cubicBezTo>
                  <a:pt x="12917" y="1800"/>
                  <a:pt x="12917" y="1800"/>
                  <a:pt x="12917" y="1800"/>
                </a:cubicBezTo>
                <a:cubicBezTo>
                  <a:pt x="12917" y="7425"/>
                  <a:pt x="12917" y="7425"/>
                  <a:pt x="12917" y="7425"/>
                </a:cubicBezTo>
                <a:cubicBezTo>
                  <a:pt x="20117" y="18450"/>
                  <a:pt x="20117" y="18450"/>
                  <a:pt x="20117" y="18450"/>
                </a:cubicBezTo>
                <a:cubicBezTo>
                  <a:pt x="21017" y="20250"/>
                  <a:pt x="20342" y="21600"/>
                  <a:pt x="18317" y="21600"/>
                </a:cubicBezTo>
                <a:close/>
                <a:moveTo>
                  <a:pt x="5267" y="14400"/>
                </a:moveTo>
                <a:cubicBezTo>
                  <a:pt x="15167" y="14400"/>
                  <a:pt x="15167" y="14400"/>
                  <a:pt x="15167" y="14400"/>
                </a:cubicBezTo>
                <a:cubicBezTo>
                  <a:pt x="11342" y="8325"/>
                  <a:pt x="11342" y="8325"/>
                  <a:pt x="11342" y="8325"/>
                </a:cubicBezTo>
                <a:cubicBezTo>
                  <a:pt x="11117" y="7875"/>
                  <a:pt x="11117" y="7875"/>
                  <a:pt x="11117" y="7875"/>
                </a:cubicBezTo>
                <a:cubicBezTo>
                  <a:pt x="11117" y="7425"/>
                  <a:pt x="11117" y="7425"/>
                  <a:pt x="11117" y="7425"/>
                </a:cubicBezTo>
                <a:cubicBezTo>
                  <a:pt x="11117" y="1800"/>
                  <a:pt x="11117" y="1800"/>
                  <a:pt x="11117" y="1800"/>
                </a:cubicBezTo>
                <a:cubicBezTo>
                  <a:pt x="9317" y="1800"/>
                  <a:pt x="9317" y="1800"/>
                  <a:pt x="9317" y="1800"/>
                </a:cubicBezTo>
                <a:cubicBezTo>
                  <a:pt x="9317" y="7425"/>
                  <a:pt x="9317" y="7425"/>
                  <a:pt x="9317" y="7425"/>
                </a:cubicBezTo>
                <a:cubicBezTo>
                  <a:pt x="9317" y="7875"/>
                  <a:pt x="9317" y="7875"/>
                  <a:pt x="9317" y="7875"/>
                </a:cubicBezTo>
                <a:cubicBezTo>
                  <a:pt x="9092" y="8325"/>
                  <a:pt x="9092" y="8325"/>
                  <a:pt x="9092" y="8325"/>
                </a:cubicBezTo>
                <a:lnTo>
                  <a:pt x="5267" y="144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5" name="Freeform 163"/>
          <p:cNvSpPr/>
          <p:nvPr/>
        </p:nvSpPr>
        <p:spPr>
          <a:xfrm>
            <a:off x="20147795" y="10290175"/>
            <a:ext cx="842136" cy="660401"/>
          </a:xfrm>
          <a:custGeom>
            <a:avLst/>
            <a:gdLst/>
            <a:ahLst/>
            <a:cxnLst>
              <a:cxn ang="0">
                <a:pos x="wd2" y="hd2"/>
              </a:cxn>
              <a:cxn ang="5400000">
                <a:pos x="wd2" y="hd2"/>
              </a:cxn>
              <a:cxn ang="10800000">
                <a:pos x="wd2" y="hd2"/>
              </a:cxn>
              <a:cxn ang="16200000">
                <a:pos x="wd2" y="hd2"/>
              </a:cxn>
            </a:cxnLst>
            <a:rect l="0" t="0" r="r" b="b"/>
            <a:pathLst>
              <a:path w="21458" h="21600" extrusionOk="0">
                <a:moveTo>
                  <a:pt x="21076" y="16691"/>
                </a:moveTo>
                <a:cubicBezTo>
                  <a:pt x="21267" y="16936"/>
                  <a:pt x="21458" y="17427"/>
                  <a:pt x="21458" y="17673"/>
                </a:cubicBezTo>
                <a:cubicBezTo>
                  <a:pt x="21458" y="17918"/>
                  <a:pt x="21267" y="18409"/>
                  <a:pt x="21076" y="18409"/>
                </a:cubicBezTo>
                <a:cubicBezTo>
                  <a:pt x="19546" y="19391"/>
                  <a:pt x="19546" y="19391"/>
                  <a:pt x="19546" y="19391"/>
                </a:cubicBezTo>
                <a:cubicBezTo>
                  <a:pt x="19355" y="19391"/>
                  <a:pt x="19164" y="19636"/>
                  <a:pt x="19164" y="19636"/>
                </a:cubicBezTo>
                <a:cubicBezTo>
                  <a:pt x="18973" y="19636"/>
                  <a:pt x="18782" y="19391"/>
                  <a:pt x="18782" y="19391"/>
                </a:cubicBezTo>
                <a:cubicBezTo>
                  <a:pt x="10562" y="13500"/>
                  <a:pt x="10562" y="13500"/>
                  <a:pt x="10562" y="13500"/>
                </a:cubicBezTo>
                <a:cubicBezTo>
                  <a:pt x="9224" y="14482"/>
                  <a:pt x="9224" y="14482"/>
                  <a:pt x="9224" y="14482"/>
                </a:cubicBezTo>
                <a:cubicBezTo>
                  <a:pt x="9224" y="14482"/>
                  <a:pt x="9033" y="14482"/>
                  <a:pt x="9033" y="14482"/>
                </a:cubicBezTo>
                <a:cubicBezTo>
                  <a:pt x="9224" y="14973"/>
                  <a:pt x="9224" y="15464"/>
                  <a:pt x="9224" y="15955"/>
                </a:cubicBezTo>
                <a:cubicBezTo>
                  <a:pt x="9033" y="17673"/>
                  <a:pt x="8269" y="19145"/>
                  <a:pt x="6931" y="20127"/>
                </a:cubicBezTo>
                <a:cubicBezTo>
                  <a:pt x="5975" y="21109"/>
                  <a:pt x="4828" y="21600"/>
                  <a:pt x="3681" y="21600"/>
                </a:cubicBezTo>
                <a:cubicBezTo>
                  <a:pt x="2534" y="21600"/>
                  <a:pt x="1578" y="21109"/>
                  <a:pt x="1005" y="20373"/>
                </a:cubicBezTo>
                <a:cubicBezTo>
                  <a:pt x="240" y="19391"/>
                  <a:pt x="-142" y="18409"/>
                  <a:pt x="49" y="17182"/>
                </a:cubicBezTo>
                <a:cubicBezTo>
                  <a:pt x="49" y="15464"/>
                  <a:pt x="1005" y="13991"/>
                  <a:pt x="2343" y="13009"/>
                </a:cubicBezTo>
                <a:cubicBezTo>
                  <a:pt x="3299" y="12273"/>
                  <a:pt x="4446" y="11782"/>
                  <a:pt x="5593" y="11782"/>
                </a:cubicBezTo>
                <a:cubicBezTo>
                  <a:pt x="6166" y="11782"/>
                  <a:pt x="6931" y="11782"/>
                  <a:pt x="7313" y="12273"/>
                </a:cubicBezTo>
                <a:cubicBezTo>
                  <a:pt x="7504" y="12027"/>
                  <a:pt x="7504" y="12027"/>
                  <a:pt x="7695" y="11782"/>
                </a:cubicBezTo>
                <a:cubicBezTo>
                  <a:pt x="9033" y="10800"/>
                  <a:pt x="9033" y="10800"/>
                  <a:pt x="9033" y="10800"/>
                </a:cubicBezTo>
                <a:cubicBezTo>
                  <a:pt x="7695" y="9573"/>
                  <a:pt x="7695" y="9573"/>
                  <a:pt x="7695" y="9573"/>
                </a:cubicBezTo>
                <a:cubicBezTo>
                  <a:pt x="7504" y="9573"/>
                  <a:pt x="7504" y="9327"/>
                  <a:pt x="7313" y="9327"/>
                </a:cubicBezTo>
                <a:cubicBezTo>
                  <a:pt x="6931" y="9573"/>
                  <a:pt x="6166" y="9818"/>
                  <a:pt x="5593" y="9818"/>
                </a:cubicBezTo>
                <a:cubicBezTo>
                  <a:pt x="4446" y="9818"/>
                  <a:pt x="3299" y="9327"/>
                  <a:pt x="2343" y="8345"/>
                </a:cubicBezTo>
                <a:cubicBezTo>
                  <a:pt x="1005" y="7364"/>
                  <a:pt x="49" y="5891"/>
                  <a:pt x="49" y="4173"/>
                </a:cubicBezTo>
                <a:cubicBezTo>
                  <a:pt x="-142" y="3191"/>
                  <a:pt x="240" y="1964"/>
                  <a:pt x="1005" y="1227"/>
                </a:cubicBezTo>
                <a:cubicBezTo>
                  <a:pt x="1578" y="245"/>
                  <a:pt x="2534" y="0"/>
                  <a:pt x="3681" y="0"/>
                </a:cubicBezTo>
                <a:cubicBezTo>
                  <a:pt x="4828" y="0"/>
                  <a:pt x="5975" y="491"/>
                  <a:pt x="6931" y="1227"/>
                </a:cubicBezTo>
                <a:cubicBezTo>
                  <a:pt x="8269" y="2209"/>
                  <a:pt x="9033" y="3682"/>
                  <a:pt x="9224" y="5400"/>
                </a:cubicBezTo>
                <a:cubicBezTo>
                  <a:pt x="9224" y="5891"/>
                  <a:pt x="9224" y="6382"/>
                  <a:pt x="9033" y="6873"/>
                </a:cubicBezTo>
                <a:cubicBezTo>
                  <a:pt x="9033" y="6873"/>
                  <a:pt x="9224" y="6873"/>
                  <a:pt x="9224" y="6873"/>
                </a:cubicBezTo>
                <a:cubicBezTo>
                  <a:pt x="10562" y="7855"/>
                  <a:pt x="10562" y="7855"/>
                  <a:pt x="10562" y="7855"/>
                </a:cubicBezTo>
                <a:cubicBezTo>
                  <a:pt x="18782" y="1964"/>
                  <a:pt x="18782" y="1964"/>
                  <a:pt x="18782" y="1964"/>
                </a:cubicBezTo>
                <a:cubicBezTo>
                  <a:pt x="18782" y="1964"/>
                  <a:pt x="18973" y="1964"/>
                  <a:pt x="19164" y="1964"/>
                </a:cubicBezTo>
                <a:cubicBezTo>
                  <a:pt x="19164" y="1964"/>
                  <a:pt x="19355" y="1964"/>
                  <a:pt x="19546" y="1964"/>
                </a:cubicBezTo>
                <a:cubicBezTo>
                  <a:pt x="21076" y="2945"/>
                  <a:pt x="21076" y="2945"/>
                  <a:pt x="21076" y="2945"/>
                </a:cubicBezTo>
                <a:cubicBezTo>
                  <a:pt x="21267" y="3191"/>
                  <a:pt x="21458" y="3436"/>
                  <a:pt x="21458" y="3682"/>
                </a:cubicBezTo>
                <a:cubicBezTo>
                  <a:pt x="21458" y="4173"/>
                  <a:pt x="21267" y="4418"/>
                  <a:pt x="21076" y="4664"/>
                </a:cubicBezTo>
                <a:cubicBezTo>
                  <a:pt x="15150" y="10800"/>
                  <a:pt x="15150" y="10800"/>
                  <a:pt x="15150" y="10800"/>
                </a:cubicBezTo>
                <a:lnTo>
                  <a:pt x="21076" y="16691"/>
                </a:lnTo>
                <a:close/>
                <a:moveTo>
                  <a:pt x="6931" y="14727"/>
                </a:moveTo>
                <a:cubicBezTo>
                  <a:pt x="6548" y="14236"/>
                  <a:pt x="6166" y="14236"/>
                  <a:pt x="5593" y="14236"/>
                </a:cubicBezTo>
                <a:cubicBezTo>
                  <a:pt x="4828" y="14236"/>
                  <a:pt x="4063" y="14482"/>
                  <a:pt x="3299" y="14973"/>
                </a:cubicBezTo>
                <a:cubicBezTo>
                  <a:pt x="1961" y="16200"/>
                  <a:pt x="1578" y="17673"/>
                  <a:pt x="2343" y="18409"/>
                </a:cubicBezTo>
                <a:cubicBezTo>
                  <a:pt x="2534" y="18900"/>
                  <a:pt x="3108" y="19145"/>
                  <a:pt x="3681" y="19145"/>
                </a:cubicBezTo>
                <a:cubicBezTo>
                  <a:pt x="4254" y="19145"/>
                  <a:pt x="5210" y="18655"/>
                  <a:pt x="5975" y="18164"/>
                </a:cubicBezTo>
                <a:cubicBezTo>
                  <a:pt x="7122" y="17182"/>
                  <a:pt x="7695" y="15464"/>
                  <a:pt x="6931" y="14727"/>
                </a:cubicBezTo>
                <a:close/>
                <a:moveTo>
                  <a:pt x="5975" y="3191"/>
                </a:moveTo>
                <a:cubicBezTo>
                  <a:pt x="5210" y="2700"/>
                  <a:pt x="4254" y="2455"/>
                  <a:pt x="3681" y="2455"/>
                </a:cubicBezTo>
                <a:cubicBezTo>
                  <a:pt x="3108" y="2455"/>
                  <a:pt x="2534" y="2455"/>
                  <a:pt x="2343" y="2945"/>
                </a:cubicBezTo>
                <a:cubicBezTo>
                  <a:pt x="1578" y="3682"/>
                  <a:pt x="1961" y="5400"/>
                  <a:pt x="3299" y="6382"/>
                </a:cubicBezTo>
                <a:cubicBezTo>
                  <a:pt x="4063" y="6873"/>
                  <a:pt x="4828" y="7364"/>
                  <a:pt x="5593" y="7364"/>
                </a:cubicBezTo>
                <a:cubicBezTo>
                  <a:pt x="6166" y="7364"/>
                  <a:pt x="6548" y="7118"/>
                  <a:pt x="6931" y="6627"/>
                </a:cubicBezTo>
                <a:cubicBezTo>
                  <a:pt x="7695" y="5891"/>
                  <a:pt x="7122" y="4418"/>
                  <a:pt x="5975" y="3191"/>
                </a:cubicBezTo>
                <a:close/>
                <a:moveTo>
                  <a:pt x="11900" y="12764"/>
                </a:moveTo>
                <a:cubicBezTo>
                  <a:pt x="20693" y="3927"/>
                  <a:pt x="20693" y="3927"/>
                  <a:pt x="20693" y="3927"/>
                </a:cubicBezTo>
                <a:cubicBezTo>
                  <a:pt x="19164" y="2945"/>
                  <a:pt x="19164" y="2945"/>
                  <a:pt x="19164" y="2945"/>
                </a:cubicBezTo>
                <a:cubicBezTo>
                  <a:pt x="9989" y="9573"/>
                  <a:pt x="9989" y="9573"/>
                  <a:pt x="9989" y="9573"/>
                </a:cubicBezTo>
                <a:cubicBezTo>
                  <a:pt x="9989" y="11291"/>
                  <a:pt x="9989" y="11291"/>
                  <a:pt x="9989" y="11291"/>
                </a:cubicBezTo>
                <a:cubicBezTo>
                  <a:pt x="8077" y="12764"/>
                  <a:pt x="8077" y="12764"/>
                  <a:pt x="8077" y="12764"/>
                </a:cubicBezTo>
                <a:cubicBezTo>
                  <a:pt x="8077" y="12764"/>
                  <a:pt x="8077" y="12764"/>
                  <a:pt x="8077" y="12764"/>
                </a:cubicBezTo>
                <a:cubicBezTo>
                  <a:pt x="8077" y="12764"/>
                  <a:pt x="8269" y="12764"/>
                  <a:pt x="8269" y="12764"/>
                </a:cubicBezTo>
                <a:cubicBezTo>
                  <a:pt x="8269" y="13009"/>
                  <a:pt x="8460" y="13009"/>
                  <a:pt x="8460" y="13255"/>
                </a:cubicBezTo>
                <a:cubicBezTo>
                  <a:pt x="8842" y="13745"/>
                  <a:pt x="8842" y="13745"/>
                  <a:pt x="8842" y="13745"/>
                </a:cubicBezTo>
                <a:cubicBezTo>
                  <a:pt x="10754" y="12273"/>
                  <a:pt x="10754" y="12273"/>
                  <a:pt x="10754" y="12273"/>
                </a:cubicBezTo>
                <a:lnTo>
                  <a:pt x="11900" y="12764"/>
                </a:lnTo>
                <a:close/>
                <a:moveTo>
                  <a:pt x="9224" y="9573"/>
                </a:moveTo>
                <a:cubicBezTo>
                  <a:pt x="9224" y="9573"/>
                  <a:pt x="9224" y="9573"/>
                  <a:pt x="9224" y="9573"/>
                </a:cubicBezTo>
                <a:cubicBezTo>
                  <a:pt x="9224" y="9082"/>
                  <a:pt x="9416" y="8836"/>
                  <a:pt x="9607" y="8591"/>
                </a:cubicBezTo>
                <a:cubicBezTo>
                  <a:pt x="9798" y="8591"/>
                  <a:pt x="9798" y="8591"/>
                  <a:pt x="9798" y="8591"/>
                </a:cubicBezTo>
                <a:cubicBezTo>
                  <a:pt x="8842" y="7855"/>
                  <a:pt x="8842" y="7855"/>
                  <a:pt x="8842" y="7855"/>
                </a:cubicBezTo>
                <a:cubicBezTo>
                  <a:pt x="8460" y="8100"/>
                  <a:pt x="8460" y="8100"/>
                  <a:pt x="8460" y="8100"/>
                </a:cubicBezTo>
                <a:cubicBezTo>
                  <a:pt x="8460" y="8345"/>
                  <a:pt x="8269" y="8345"/>
                  <a:pt x="8269" y="8591"/>
                </a:cubicBezTo>
                <a:cubicBezTo>
                  <a:pt x="8269" y="8591"/>
                  <a:pt x="8077" y="8591"/>
                  <a:pt x="8077" y="8591"/>
                </a:cubicBezTo>
                <a:cubicBezTo>
                  <a:pt x="8077" y="8836"/>
                  <a:pt x="8077" y="8836"/>
                  <a:pt x="8077" y="8836"/>
                </a:cubicBezTo>
                <a:lnTo>
                  <a:pt x="9224" y="9573"/>
                </a:lnTo>
                <a:close/>
                <a:moveTo>
                  <a:pt x="12283" y="10800"/>
                </a:moveTo>
                <a:cubicBezTo>
                  <a:pt x="12283" y="11291"/>
                  <a:pt x="11900" y="11782"/>
                  <a:pt x="11518" y="11782"/>
                </a:cubicBezTo>
                <a:cubicBezTo>
                  <a:pt x="11136" y="11782"/>
                  <a:pt x="10754" y="11291"/>
                  <a:pt x="10754" y="10800"/>
                </a:cubicBezTo>
                <a:cubicBezTo>
                  <a:pt x="10754" y="10064"/>
                  <a:pt x="11136" y="9818"/>
                  <a:pt x="11518" y="9818"/>
                </a:cubicBezTo>
                <a:cubicBezTo>
                  <a:pt x="11900" y="9818"/>
                  <a:pt x="12283" y="10064"/>
                  <a:pt x="12283" y="10800"/>
                </a:cubicBezTo>
                <a:close/>
                <a:moveTo>
                  <a:pt x="20693" y="17673"/>
                </a:moveTo>
                <a:cubicBezTo>
                  <a:pt x="14385" y="11291"/>
                  <a:pt x="14385" y="11291"/>
                  <a:pt x="14385" y="11291"/>
                </a:cubicBezTo>
                <a:cubicBezTo>
                  <a:pt x="12283" y="13500"/>
                  <a:pt x="12283" y="13500"/>
                  <a:pt x="12283" y="13500"/>
                </a:cubicBezTo>
                <a:cubicBezTo>
                  <a:pt x="12283" y="13500"/>
                  <a:pt x="12283" y="13500"/>
                  <a:pt x="12092" y="13500"/>
                </a:cubicBezTo>
                <a:cubicBezTo>
                  <a:pt x="19164" y="18655"/>
                  <a:pt x="19164" y="18655"/>
                  <a:pt x="19164" y="18655"/>
                </a:cubicBezTo>
                <a:lnTo>
                  <a:pt x="20693" y="1767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6" name="Freeform 164"/>
          <p:cNvSpPr/>
          <p:nvPr/>
        </p:nvSpPr>
        <p:spPr>
          <a:xfrm>
            <a:off x="21440776" y="10169525"/>
            <a:ext cx="841377" cy="841377"/>
          </a:xfrm>
          <a:custGeom>
            <a:avLst/>
            <a:gdLst/>
            <a:ahLst/>
            <a:cxnLst>
              <a:cxn ang="0">
                <a:pos x="wd2" y="hd2"/>
              </a:cxn>
              <a:cxn ang="5400000">
                <a:pos x="wd2" y="hd2"/>
              </a:cxn>
              <a:cxn ang="10800000">
                <a:pos x="wd2" y="hd2"/>
              </a:cxn>
              <a:cxn ang="16200000">
                <a:pos x="wd2" y="hd2"/>
              </a:cxn>
            </a:cxnLst>
            <a:rect l="0" t="0" r="r" b="b"/>
            <a:pathLst>
              <a:path w="21600" h="21600" extrusionOk="0">
                <a:moveTo>
                  <a:pt x="21600" y="5786"/>
                </a:moveTo>
                <a:cubicBezTo>
                  <a:pt x="21600" y="20443"/>
                  <a:pt x="21600" y="20443"/>
                  <a:pt x="21600" y="20443"/>
                </a:cubicBezTo>
                <a:cubicBezTo>
                  <a:pt x="21600" y="21021"/>
                  <a:pt x="21021" y="21600"/>
                  <a:pt x="20443" y="21600"/>
                </a:cubicBezTo>
                <a:cubicBezTo>
                  <a:pt x="8871" y="21600"/>
                  <a:pt x="8871" y="21600"/>
                  <a:pt x="8871" y="21600"/>
                </a:cubicBezTo>
                <a:cubicBezTo>
                  <a:pt x="8100" y="21600"/>
                  <a:pt x="7714" y="21021"/>
                  <a:pt x="7714" y="20443"/>
                </a:cubicBezTo>
                <a:cubicBezTo>
                  <a:pt x="7714" y="16971"/>
                  <a:pt x="7714" y="16971"/>
                  <a:pt x="7714" y="16971"/>
                </a:cubicBezTo>
                <a:cubicBezTo>
                  <a:pt x="1157" y="16971"/>
                  <a:pt x="1157" y="16971"/>
                  <a:pt x="1157" y="16971"/>
                </a:cubicBezTo>
                <a:cubicBezTo>
                  <a:pt x="386" y="16971"/>
                  <a:pt x="0" y="16393"/>
                  <a:pt x="0" y="15814"/>
                </a:cubicBezTo>
                <a:cubicBezTo>
                  <a:pt x="0" y="7714"/>
                  <a:pt x="0" y="7714"/>
                  <a:pt x="0" y="7714"/>
                </a:cubicBezTo>
                <a:cubicBezTo>
                  <a:pt x="0" y="6943"/>
                  <a:pt x="386" y="6171"/>
                  <a:pt x="771" y="5593"/>
                </a:cubicBezTo>
                <a:cubicBezTo>
                  <a:pt x="5786" y="771"/>
                  <a:pt x="5786" y="771"/>
                  <a:pt x="5786" y="771"/>
                </a:cubicBezTo>
                <a:cubicBezTo>
                  <a:pt x="6171" y="386"/>
                  <a:pt x="6943" y="0"/>
                  <a:pt x="7714" y="0"/>
                </a:cubicBezTo>
                <a:cubicBezTo>
                  <a:pt x="12729" y="0"/>
                  <a:pt x="12729" y="0"/>
                  <a:pt x="12729" y="0"/>
                </a:cubicBezTo>
                <a:cubicBezTo>
                  <a:pt x="13307" y="0"/>
                  <a:pt x="13886" y="386"/>
                  <a:pt x="13886" y="1157"/>
                </a:cubicBezTo>
                <a:cubicBezTo>
                  <a:pt x="13886" y="5014"/>
                  <a:pt x="13886" y="5014"/>
                  <a:pt x="13886" y="5014"/>
                </a:cubicBezTo>
                <a:cubicBezTo>
                  <a:pt x="14271" y="4821"/>
                  <a:pt x="14850" y="4629"/>
                  <a:pt x="15429" y="4629"/>
                </a:cubicBezTo>
                <a:cubicBezTo>
                  <a:pt x="20443" y="4629"/>
                  <a:pt x="20443" y="4629"/>
                  <a:pt x="20443" y="4629"/>
                </a:cubicBezTo>
                <a:cubicBezTo>
                  <a:pt x="21021" y="4629"/>
                  <a:pt x="21600" y="5014"/>
                  <a:pt x="21600" y="5786"/>
                </a:cubicBezTo>
                <a:close/>
                <a:moveTo>
                  <a:pt x="12343" y="6557"/>
                </a:moveTo>
                <a:cubicBezTo>
                  <a:pt x="12343" y="1543"/>
                  <a:pt x="12343" y="1543"/>
                  <a:pt x="12343" y="1543"/>
                </a:cubicBezTo>
                <a:cubicBezTo>
                  <a:pt x="7714" y="1543"/>
                  <a:pt x="7714" y="1543"/>
                  <a:pt x="7714" y="1543"/>
                </a:cubicBezTo>
                <a:cubicBezTo>
                  <a:pt x="7714" y="6557"/>
                  <a:pt x="7714" y="6557"/>
                  <a:pt x="7714" y="6557"/>
                </a:cubicBezTo>
                <a:cubicBezTo>
                  <a:pt x="7714" y="7136"/>
                  <a:pt x="7136" y="7714"/>
                  <a:pt x="6557" y="7714"/>
                </a:cubicBezTo>
                <a:cubicBezTo>
                  <a:pt x="1543" y="7714"/>
                  <a:pt x="1543" y="7714"/>
                  <a:pt x="1543" y="7714"/>
                </a:cubicBezTo>
                <a:cubicBezTo>
                  <a:pt x="1543" y="15429"/>
                  <a:pt x="1543" y="15429"/>
                  <a:pt x="1543" y="15429"/>
                </a:cubicBezTo>
                <a:cubicBezTo>
                  <a:pt x="7714" y="15429"/>
                  <a:pt x="7714" y="15429"/>
                  <a:pt x="7714" y="15429"/>
                </a:cubicBezTo>
                <a:cubicBezTo>
                  <a:pt x="7714" y="12343"/>
                  <a:pt x="7714" y="12343"/>
                  <a:pt x="7714" y="12343"/>
                </a:cubicBezTo>
                <a:cubicBezTo>
                  <a:pt x="7714" y="11571"/>
                  <a:pt x="8100" y="10800"/>
                  <a:pt x="8486" y="10221"/>
                </a:cubicBezTo>
                <a:lnTo>
                  <a:pt x="12343" y="6557"/>
                </a:lnTo>
                <a:close/>
                <a:moveTo>
                  <a:pt x="2507" y="6171"/>
                </a:moveTo>
                <a:cubicBezTo>
                  <a:pt x="6171" y="6171"/>
                  <a:pt x="6171" y="6171"/>
                  <a:pt x="6171" y="6171"/>
                </a:cubicBezTo>
                <a:cubicBezTo>
                  <a:pt x="6171" y="2507"/>
                  <a:pt x="6171" y="2507"/>
                  <a:pt x="6171" y="2507"/>
                </a:cubicBezTo>
                <a:lnTo>
                  <a:pt x="2507" y="6171"/>
                </a:lnTo>
                <a:close/>
                <a:moveTo>
                  <a:pt x="20057" y="6171"/>
                </a:moveTo>
                <a:cubicBezTo>
                  <a:pt x="15429" y="6171"/>
                  <a:pt x="15429" y="6171"/>
                  <a:pt x="15429" y="6171"/>
                </a:cubicBezTo>
                <a:cubicBezTo>
                  <a:pt x="15429" y="11186"/>
                  <a:pt x="15429" y="11186"/>
                  <a:pt x="15429" y="11186"/>
                </a:cubicBezTo>
                <a:cubicBezTo>
                  <a:pt x="15429" y="11764"/>
                  <a:pt x="14850" y="12343"/>
                  <a:pt x="14271" y="12343"/>
                </a:cubicBezTo>
                <a:cubicBezTo>
                  <a:pt x="9257" y="12343"/>
                  <a:pt x="9257" y="12343"/>
                  <a:pt x="9257" y="12343"/>
                </a:cubicBezTo>
                <a:cubicBezTo>
                  <a:pt x="9257" y="20057"/>
                  <a:pt x="9257" y="20057"/>
                  <a:pt x="9257" y="20057"/>
                </a:cubicBezTo>
                <a:cubicBezTo>
                  <a:pt x="20057" y="20057"/>
                  <a:pt x="20057" y="20057"/>
                  <a:pt x="20057" y="20057"/>
                </a:cubicBezTo>
                <a:lnTo>
                  <a:pt x="20057" y="6171"/>
                </a:lnTo>
                <a:close/>
                <a:moveTo>
                  <a:pt x="10221" y="10800"/>
                </a:moveTo>
                <a:cubicBezTo>
                  <a:pt x="13886" y="10800"/>
                  <a:pt x="13886" y="10800"/>
                  <a:pt x="13886" y="10800"/>
                </a:cubicBezTo>
                <a:cubicBezTo>
                  <a:pt x="13886" y="7136"/>
                  <a:pt x="13886" y="7136"/>
                  <a:pt x="13886" y="7136"/>
                </a:cubicBezTo>
                <a:lnTo>
                  <a:pt x="10221" y="108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7" name="Freeform 165"/>
          <p:cNvSpPr/>
          <p:nvPr/>
        </p:nvSpPr>
        <p:spPr>
          <a:xfrm>
            <a:off x="2168527" y="11725275"/>
            <a:ext cx="654051" cy="714377"/>
          </a:xfrm>
          <a:custGeom>
            <a:avLst/>
            <a:gdLst/>
            <a:ahLst/>
            <a:cxnLst>
              <a:cxn ang="0">
                <a:pos x="wd2" y="hd2"/>
              </a:cxn>
              <a:cxn ang="5400000">
                <a:pos x="wd2" y="hd2"/>
              </a:cxn>
              <a:cxn ang="10800000">
                <a:pos x="wd2" y="hd2"/>
              </a:cxn>
              <a:cxn ang="16200000">
                <a:pos x="wd2" y="hd2"/>
              </a:cxn>
            </a:cxnLst>
            <a:rect l="0" t="0" r="r" b="b"/>
            <a:pathLst>
              <a:path w="21600" h="21600" extrusionOk="0">
                <a:moveTo>
                  <a:pt x="17379" y="21600"/>
                </a:moveTo>
                <a:cubicBezTo>
                  <a:pt x="16138" y="21600"/>
                  <a:pt x="14648" y="21145"/>
                  <a:pt x="13655" y="20236"/>
                </a:cubicBezTo>
                <a:cubicBezTo>
                  <a:pt x="1738" y="9322"/>
                  <a:pt x="1738" y="9322"/>
                  <a:pt x="1738" y="9322"/>
                </a:cubicBezTo>
                <a:cubicBezTo>
                  <a:pt x="745" y="8185"/>
                  <a:pt x="0" y="6821"/>
                  <a:pt x="0" y="5457"/>
                </a:cubicBezTo>
                <a:cubicBezTo>
                  <a:pt x="0" y="2274"/>
                  <a:pt x="2483" y="0"/>
                  <a:pt x="5959" y="0"/>
                </a:cubicBezTo>
                <a:cubicBezTo>
                  <a:pt x="7448" y="0"/>
                  <a:pt x="8938" y="455"/>
                  <a:pt x="10179" y="1592"/>
                </a:cubicBezTo>
                <a:cubicBezTo>
                  <a:pt x="19366" y="10232"/>
                  <a:pt x="19366" y="10232"/>
                  <a:pt x="19366" y="10232"/>
                </a:cubicBezTo>
                <a:cubicBezTo>
                  <a:pt x="19614" y="10232"/>
                  <a:pt x="19614" y="10459"/>
                  <a:pt x="19614" y="10459"/>
                </a:cubicBezTo>
                <a:cubicBezTo>
                  <a:pt x="19614" y="10686"/>
                  <a:pt x="18869" y="11596"/>
                  <a:pt x="18372" y="11596"/>
                </a:cubicBezTo>
                <a:cubicBezTo>
                  <a:pt x="18372" y="11596"/>
                  <a:pt x="18124" y="11596"/>
                  <a:pt x="18124" y="11368"/>
                </a:cubicBezTo>
                <a:cubicBezTo>
                  <a:pt x="8690" y="2728"/>
                  <a:pt x="8690" y="2728"/>
                  <a:pt x="8690" y="2728"/>
                </a:cubicBezTo>
                <a:cubicBezTo>
                  <a:pt x="7945" y="2046"/>
                  <a:pt x="6952" y="1819"/>
                  <a:pt x="5959" y="1819"/>
                </a:cubicBezTo>
                <a:cubicBezTo>
                  <a:pt x="3724" y="1819"/>
                  <a:pt x="1986" y="3411"/>
                  <a:pt x="1986" y="5457"/>
                </a:cubicBezTo>
                <a:cubicBezTo>
                  <a:pt x="1986" y="6366"/>
                  <a:pt x="2483" y="7276"/>
                  <a:pt x="3228" y="7958"/>
                </a:cubicBezTo>
                <a:cubicBezTo>
                  <a:pt x="15145" y="18872"/>
                  <a:pt x="15145" y="18872"/>
                  <a:pt x="15145" y="18872"/>
                </a:cubicBezTo>
                <a:cubicBezTo>
                  <a:pt x="15641" y="19554"/>
                  <a:pt x="16634" y="19781"/>
                  <a:pt x="17379" y="19781"/>
                </a:cubicBezTo>
                <a:cubicBezTo>
                  <a:pt x="18621" y="19781"/>
                  <a:pt x="19614" y="18872"/>
                  <a:pt x="19614" y="17735"/>
                </a:cubicBezTo>
                <a:cubicBezTo>
                  <a:pt x="19614" y="17053"/>
                  <a:pt x="19366" y="16143"/>
                  <a:pt x="18621" y="15688"/>
                </a:cubicBezTo>
                <a:cubicBezTo>
                  <a:pt x="9683" y="7503"/>
                  <a:pt x="9683" y="7503"/>
                  <a:pt x="9683" y="7503"/>
                </a:cubicBezTo>
                <a:cubicBezTo>
                  <a:pt x="9434" y="7276"/>
                  <a:pt x="9186" y="7048"/>
                  <a:pt x="8690" y="7048"/>
                </a:cubicBezTo>
                <a:cubicBezTo>
                  <a:pt x="8193" y="7048"/>
                  <a:pt x="7697" y="7503"/>
                  <a:pt x="7697" y="7958"/>
                </a:cubicBezTo>
                <a:cubicBezTo>
                  <a:pt x="7697" y="8413"/>
                  <a:pt x="7945" y="8640"/>
                  <a:pt x="8193" y="8867"/>
                </a:cubicBezTo>
                <a:cubicBezTo>
                  <a:pt x="14400" y="14779"/>
                  <a:pt x="14400" y="14779"/>
                  <a:pt x="14400" y="14779"/>
                </a:cubicBezTo>
                <a:cubicBezTo>
                  <a:pt x="14648" y="14779"/>
                  <a:pt x="14648" y="15006"/>
                  <a:pt x="14648" y="15006"/>
                </a:cubicBezTo>
                <a:cubicBezTo>
                  <a:pt x="14648" y="15234"/>
                  <a:pt x="13655" y="16143"/>
                  <a:pt x="13407" y="16143"/>
                </a:cubicBezTo>
                <a:cubicBezTo>
                  <a:pt x="13407" y="16143"/>
                  <a:pt x="13159" y="16143"/>
                  <a:pt x="13159" y="15916"/>
                </a:cubicBezTo>
                <a:cubicBezTo>
                  <a:pt x="6703" y="10232"/>
                  <a:pt x="6703" y="10232"/>
                  <a:pt x="6703" y="10232"/>
                </a:cubicBezTo>
                <a:cubicBezTo>
                  <a:pt x="6207" y="9549"/>
                  <a:pt x="5710" y="8867"/>
                  <a:pt x="5710" y="7958"/>
                </a:cubicBezTo>
                <a:cubicBezTo>
                  <a:pt x="5710" y="6594"/>
                  <a:pt x="7200" y="5229"/>
                  <a:pt x="8938" y="5229"/>
                </a:cubicBezTo>
                <a:cubicBezTo>
                  <a:pt x="9683" y="5229"/>
                  <a:pt x="10428" y="5684"/>
                  <a:pt x="11172" y="6139"/>
                </a:cubicBezTo>
                <a:cubicBezTo>
                  <a:pt x="20110" y="14324"/>
                  <a:pt x="20110" y="14324"/>
                  <a:pt x="20110" y="14324"/>
                </a:cubicBezTo>
                <a:cubicBezTo>
                  <a:pt x="21103" y="15234"/>
                  <a:pt x="21600" y="16598"/>
                  <a:pt x="21600" y="17735"/>
                </a:cubicBezTo>
                <a:cubicBezTo>
                  <a:pt x="21600" y="20008"/>
                  <a:pt x="19862" y="21600"/>
                  <a:pt x="17379"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8" name="Freeform 166"/>
          <p:cNvSpPr/>
          <p:nvPr/>
        </p:nvSpPr>
        <p:spPr>
          <a:xfrm>
            <a:off x="3432178" y="11725275"/>
            <a:ext cx="720727" cy="714377"/>
          </a:xfrm>
          <a:custGeom>
            <a:avLst/>
            <a:gdLst/>
            <a:ahLst/>
            <a:cxnLst>
              <a:cxn ang="0">
                <a:pos x="wd2" y="hd2"/>
              </a:cxn>
              <a:cxn ang="5400000">
                <a:pos x="wd2" y="hd2"/>
              </a:cxn>
              <a:cxn ang="10800000">
                <a:pos x="wd2" y="hd2"/>
              </a:cxn>
              <a:cxn ang="16200000">
                <a:pos x="wd2" y="hd2"/>
              </a:cxn>
            </a:cxnLst>
            <a:rect l="0" t="0" r="r" b="b"/>
            <a:pathLst>
              <a:path w="21600" h="21600" extrusionOk="0">
                <a:moveTo>
                  <a:pt x="21600" y="20463"/>
                </a:moveTo>
                <a:cubicBezTo>
                  <a:pt x="21600" y="21145"/>
                  <a:pt x="20925" y="21600"/>
                  <a:pt x="20250" y="21600"/>
                </a:cubicBezTo>
                <a:cubicBezTo>
                  <a:pt x="1350" y="21600"/>
                  <a:pt x="1350" y="21600"/>
                  <a:pt x="1350" y="21600"/>
                </a:cubicBezTo>
                <a:cubicBezTo>
                  <a:pt x="450" y="21600"/>
                  <a:pt x="0" y="21145"/>
                  <a:pt x="0" y="20463"/>
                </a:cubicBezTo>
                <a:cubicBezTo>
                  <a:pt x="0" y="1364"/>
                  <a:pt x="0" y="1364"/>
                  <a:pt x="0" y="1364"/>
                </a:cubicBezTo>
                <a:cubicBezTo>
                  <a:pt x="0" y="455"/>
                  <a:pt x="450" y="0"/>
                  <a:pt x="1350" y="0"/>
                </a:cubicBezTo>
                <a:cubicBezTo>
                  <a:pt x="14400" y="0"/>
                  <a:pt x="14400" y="0"/>
                  <a:pt x="14400" y="0"/>
                </a:cubicBezTo>
                <a:cubicBezTo>
                  <a:pt x="15075" y="0"/>
                  <a:pt x="16200" y="227"/>
                  <a:pt x="16650" y="909"/>
                </a:cubicBezTo>
                <a:cubicBezTo>
                  <a:pt x="20475" y="4775"/>
                  <a:pt x="20475" y="4775"/>
                  <a:pt x="20475" y="4775"/>
                </a:cubicBezTo>
                <a:cubicBezTo>
                  <a:pt x="21150" y="5457"/>
                  <a:pt x="21600" y="6366"/>
                  <a:pt x="21600" y="7276"/>
                </a:cubicBezTo>
                <a:lnTo>
                  <a:pt x="21600" y="20463"/>
                </a:lnTo>
                <a:close/>
                <a:moveTo>
                  <a:pt x="19800" y="20008"/>
                </a:moveTo>
                <a:cubicBezTo>
                  <a:pt x="19800" y="7276"/>
                  <a:pt x="19800" y="7276"/>
                  <a:pt x="19800" y="7276"/>
                </a:cubicBezTo>
                <a:cubicBezTo>
                  <a:pt x="19800" y="6821"/>
                  <a:pt x="19575" y="6366"/>
                  <a:pt x="19350" y="6139"/>
                </a:cubicBezTo>
                <a:cubicBezTo>
                  <a:pt x="15300" y="2046"/>
                  <a:pt x="15300" y="2046"/>
                  <a:pt x="15300" y="2046"/>
                </a:cubicBezTo>
                <a:cubicBezTo>
                  <a:pt x="15075" y="2046"/>
                  <a:pt x="14625" y="1819"/>
                  <a:pt x="14400" y="1819"/>
                </a:cubicBezTo>
                <a:cubicBezTo>
                  <a:pt x="14400" y="7731"/>
                  <a:pt x="14400" y="7731"/>
                  <a:pt x="14400" y="7731"/>
                </a:cubicBezTo>
                <a:cubicBezTo>
                  <a:pt x="14400" y="8413"/>
                  <a:pt x="13725" y="9095"/>
                  <a:pt x="13050" y="9095"/>
                </a:cubicBezTo>
                <a:cubicBezTo>
                  <a:pt x="4950" y="9095"/>
                  <a:pt x="4950" y="9095"/>
                  <a:pt x="4950" y="9095"/>
                </a:cubicBezTo>
                <a:cubicBezTo>
                  <a:pt x="4050" y="9095"/>
                  <a:pt x="3600" y="8413"/>
                  <a:pt x="3600" y="7731"/>
                </a:cubicBezTo>
                <a:cubicBezTo>
                  <a:pt x="3600" y="1819"/>
                  <a:pt x="3600" y="1819"/>
                  <a:pt x="3600" y="1819"/>
                </a:cubicBezTo>
                <a:cubicBezTo>
                  <a:pt x="1800" y="1819"/>
                  <a:pt x="1800" y="1819"/>
                  <a:pt x="1800" y="1819"/>
                </a:cubicBezTo>
                <a:cubicBezTo>
                  <a:pt x="1800" y="20008"/>
                  <a:pt x="1800" y="20008"/>
                  <a:pt x="1800" y="20008"/>
                </a:cubicBezTo>
                <a:cubicBezTo>
                  <a:pt x="3600" y="20008"/>
                  <a:pt x="3600" y="20008"/>
                  <a:pt x="3600" y="20008"/>
                </a:cubicBezTo>
                <a:cubicBezTo>
                  <a:pt x="3600" y="14097"/>
                  <a:pt x="3600" y="14097"/>
                  <a:pt x="3600" y="14097"/>
                </a:cubicBezTo>
                <a:cubicBezTo>
                  <a:pt x="3600" y="13187"/>
                  <a:pt x="4050" y="12733"/>
                  <a:pt x="4950" y="12733"/>
                </a:cubicBezTo>
                <a:cubicBezTo>
                  <a:pt x="16650" y="12733"/>
                  <a:pt x="16650" y="12733"/>
                  <a:pt x="16650" y="12733"/>
                </a:cubicBezTo>
                <a:cubicBezTo>
                  <a:pt x="17325" y="12733"/>
                  <a:pt x="18000" y="13187"/>
                  <a:pt x="18000" y="14097"/>
                </a:cubicBezTo>
                <a:cubicBezTo>
                  <a:pt x="18000" y="20008"/>
                  <a:pt x="18000" y="20008"/>
                  <a:pt x="18000" y="20008"/>
                </a:cubicBezTo>
                <a:lnTo>
                  <a:pt x="19800" y="20008"/>
                </a:lnTo>
                <a:close/>
                <a:moveTo>
                  <a:pt x="16200" y="20008"/>
                </a:moveTo>
                <a:cubicBezTo>
                  <a:pt x="16200" y="14552"/>
                  <a:pt x="16200" y="14552"/>
                  <a:pt x="16200" y="14552"/>
                </a:cubicBezTo>
                <a:cubicBezTo>
                  <a:pt x="5400" y="14552"/>
                  <a:pt x="5400" y="14552"/>
                  <a:pt x="5400" y="14552"/>
                </a:cubicBezTo>
                <a:cubicBezTo>
                  <a:pt x="5400" y="20008"/>
                  <a:pt x="5400" y="20008"/>
                  <a:pt x="5400" y="20008"/>
                </a:cubicBezTo>
                <a:lnTo>
                  <a:pt x="16200" y="20008"/>
                </a:lnTo>
                <a:close/>
                <a:moveTo>
                  <a:pt x="12600" y="2274"/>
                </a:moveTo>
                <a:cubicBezTo>
                  <a:pt x="12600" y="2046"/>
                  <a:pt x="12375" y="1819"/>
                  <a:pt x="12150" y="1819"/>
                </a:cubicBezTo>
                <a:cubicBezTo>
                  <a:pt x="9450" y="1819"/>
                  <a:pt x="9450" y="1819"/>
                  <a:pt x="9450" y="1819"/>
                </a:cubicBezTo>
                <a:cubicBezTo>
                  <a:pt x="9225" y="1819"/>
                  <a:pt x="9000" y="2046"/>
                  <a:pt x="9000" y="2274"/>
                </a:cubicBezTo>
                <a:cubicBezTo>
                  <a:pt x="9000" y="6821"/>
                  <a:pt x="9000" y="6821"/>
                  <a:pt x="9000" y="6821"/>
                </a:cubicBezTo>
                <a:cubicBezTo>
                  <a:pt x="9000" y="7048"/>
                  <a:pt x="9225" y="7276"/>
                  <a:pt x="9450" y="7276"/>
                </a:cubicBezTo>
                <a:cubicBezTo>
                  <a:pt x="12150" y="7276"/>
                  <a:pt x="12150" y="7276"/>
                  <a:pt x="12150" y="7276"/>
                </a:cubicBezTo>
                <a:cubicBezTo>
                  <a:pt x="12375" y="7276"/>
                  <a:pt x="12600" y="7048"/>
                  <a:pt x="12600" y="6821"/>
                </a:cubicBezTo>
                <a:lnTo>
                  <a:pt x="12600" y="227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29" name="Freeform 167"/>
          <p:cNvSpPr/>
          <p:nvPr/>
        </p:nvSpPr>
        <p:spPr>
          <a:xfrm>
            <a:off x="4708526" y="11664952"/>
            <a:ext cx="765177" cy="765177"/>
          </a:xfrm>
          <a:custGeom>
            <a:avLst/>
            <a:gdLst/>
            <a:ahLst/>
            <a:cxnLst>
              <a:cxn ang="0">
                <a:pos x="wd2" y="hd2"/>
              </a:cxn>
              <a:cxn ang="5400000">
                <a:pos x="wd2" y="hd2"/>
              </a:cxn>
              <a:cxn ang="10800000">
                <a:pos x="wd2" y="hd2"/>
              </a:cxn>
              <a:cxn ang="16200000">
                <a:pos x="wd2" y="hd2"/>
              </a:cxn>
            </a:cxnLst>
            <a:rect l="0" t="0" r="r" b="b"/>
            <a:pathLst>
              <a:path w="21600" h="21600" extrusionOk="0">
                <a:moveTo>
                  <a:pt x="20965" y="4235"/>
                </a:moveTo>
                <a:cubicBezTo>
                  <a:pt x="4024" y="21388"/>
                  <a:pt x="4024" y="21388"/>
                  <a:pt x="4024" y="21388"/>
                </a:cubicBezTo>
                <a:cubicBezTo>
                  <a:pt x="3812" y="21388"/>
                  <a:pt x="3600" y="21600"/>
                  <a:pt x="3388" y="21600"/>
                </a:cubicBezTo>
                <a:cubicBezTo>
                  <a:pt x="3176" y="21600"/>
                  <a:pt x="2965" y="21388"/>
                  <a:pt x="2753" y="21388"/>
                </a:cubicBezTo>
                <a:cubicBezTo>
                  <a:pt x="212" y="18635"/>
                  <a:pt x="212" y="18635"/>
                  <a:pt x="212" y="18635"/>
                </a:cubicBezTo>
                <a:cubicBezTo>
                  <a:pt x="0" y="18635"/>
                  <a:pt x="0" y="18424"/>
                  <a:pt x="0" y="18212"/>
                </a:cubicBezTo>
                <a:cubicBezTo>
                  <a:pt x="0" y="17788"/>
                  <a:pt x="0" y="17576"/>
                  <a:pt x="212" y="17576"/>
                </a:cubicBezTo>
                <a:cubicBezTo>
                  <a:pt x="17153" y="424"/>
                  <a:pt x="17153" y="424"/>
                  <a:pt x="17153" y="424"/>
                </a:cubicBezTo>
                <a:cubicBezTo>
                  <a:pt x="17365" y="424"/>
                  <a:pt x="17576" y="212"/>
                  <a:pt x="17788" y="212"/>
                </a:cubicBezTo>
                <a:cubicBezTo>
                  <a:pt x="18000" y="212"/>
                  <a:pt x="18212" y="424"/>
                  <a:pt x="18424" y="424"/>
                </a:cubicBezTo>
                <a:cubicBezTo>
                  <a:pt x="20965" y="3176"/>
                  <a:pt x="20965" y="3176"/>
                  <a:pt x="20965" y="3176"/>
                </a:cubicBezTo>
                <a:cubicBezTo>
                  <a:pt x="21176" y="3388"/>
                  <a:pt x="21176" y="3600"/>
                  <a:pt x="21176" y="3812"/>
                </a:cubicBezTo>
                <a:cubicBezTo>
                  <a:pt x="21176" y="4024"/>
                  <a:pt x="21176" y="4235"/>
                  <a:pt x="20965" y="4235"/>
                </a:cubicBezTo>
                <a:close/>
                <a:moveTo>
                  <a:pt x="4659" y="1694"/>
                </a:moveTo>
                <a:cubicBezTo>
                  <a:pt x="3388" y="1906"/>
                  <a:pt x="3388" y="1906"/>
                  <a:pt x="3388" y="1906"/>
                </a:cubicBezTo>
                <a:cubicBezTo>
                  <a:pt x="2965" y="3388"/>
                  <a:pt x="2965" y="3388"/>
                  <a:pt x="2965" y="3388"/>
                </a:cubicBezTo>
                <a:cubicBezTo>
                  <a:pt x="2541" y="1906"/>
                  <a:pt x="2541" y="1906"/>
                  <a:pt x="2541" y="1906"/>
                </a:cubicBezTo>
                <a:cubicBezTo>
                  <a:pt x="1271" y="1694"/>
                  <a:pt x="1271" y="1694"/>
                  <a:pt x="1271" y="1694"/>
                </a:cubicBezTo>
                <a:cubicBezTo>
                  <a:pt x="2541" y="1271"/>
                  <a:pt x="2541" y="1271"/>
                  <a:pt x="2541" y="1271"/>
                </a:cubicBezTo>
                <a:cubicBezTo>
                  <a:pt x="2965" y="0"/>
                  <a:pt x="2965" y="0"/>
                  <a:pt x="2965" y="0"/>
                </a:cubicBezTo>
                <a:cubicBezTo>
                  <a:pt x="3388" y="1271"/>
                  <a:pt x="3388" y="1271"/>
                  <a:pt x="3388" y="1271"/>
                </a:cubicBezTo>
                <a:lnTo>
                  <a:pt x="4659" y="1694"/>
                </a:lnTo>
                <a:close/>
                <a:moveTo>
                  <a:pt x="10588" y="4235"/>
                </a:moveTo>
                <a:cubicBezTo>
                  <a:pt x="8047" y="4871"/>
                  <a:pt x="8047" y="4871"/>
                  <a:pt x="8047" y="4871"/>
                </a:cubicBezTo>
                <a:cubicBezTo>
                  <a:pt x="7200" y="7624"/>
                  <a:pt x="7200" y="7624"/>
                  <a:pt x="7200" y="7624"/>
                </a:cubicBezTo>
                <a:cubicBezTo>
                  <a:pt x="6353" y="4871"/>
                  <a:pt x="6353" y="4871"/>
                  <a:pt x="6353" y="4871"/>
                </a:cubicBezTo>
                <a:cubicBezTo>
                  <a:pt x="3812" y="4235"/>
                  <a:pt x="3812" y="4235"/>
                  <a:pt x="3812" y="4235"/>
                </a:cubicBezTo>
                <a:cubicBezTo>
                  <a:pt x="6353" y="3388"/>
                  <a:pt x="6353" y="3388"/>
                  <a:pt x="6353" y="3388"/>
                </a:cubicBezTo>
                <a:cubicBezTo>
                  <a:pt x="7200" y="847"/>
                  <a:pt x="7200" y="847"/>
                  <a:pt x="7200" y="847"/>
                </a:cubicBezTo>
                <a:cubicBezTo>
                  <a:pt x="8047" y="3388"/>
                  <a:pt x="8047" y="3388"/>
                  <a:pt x="8047" y="3388"/>
                </a:cubicBezTo>
                <a:lnTo>
                  <a:pt x="10588" y="4235"/>
                </a:lnTo>
                <a:close/>
                <a:moveTo>
                  <a:pt x="13129" y="1694"/>
                </a:moveTo>
                <a:cubicBezTo>
                  <a:pt x="11859" y="1906"/>
                  <a:pt x="11859" y="1906"/>
                  <a:pt x="11859" y="1906"/>
                </a:cubicBezTo>
                <a:cubicBezTo>
                  <a:pt x="11435" y="3388"/>
                  <a:pt x="11435" y="3388"/>
                  <a:pt x="11435" y="3388"/>
                </a:cubicBezTo>
                <a:cubicBezTo>
                  <a:pt x="11012" y="1906"/>
                  <a:pt x="11012" y="1906"/>
                  <a:pt x="11012" y="1906"/>
                </a:cubicBezTo>
                <a:cubicBezTo>
                  <a:pt x="9741" y="1694"/>
                  <a:pt x="9741" y="1694"/>
                  <a:pt x="9741" y="1694"/>
                </a:cubicBezTo>
                <a:cubicBezTo>
                  <a:pt x="11012" y="1271"/>
                  <a:pt x="11012" y="1271"/>
                  <a:pt x="11012" y="1271"/>
                </a:cubicBezTo>
                <a:cubicBezTo>
                  <a:pt x="11435" y="0"/>
                  <a:pt x="11435" y="0"/>
                  <a:pt x="11435" y="0"/>
                </a:cubicBezTo>
                <a:cubicBezTo>
                  <a:pt x="11859" y="1271"/>
                  <a:pt x="11859" y="1271"/>
                  <a:pt x="11859" y="1271"/>
                </a:cubicBezTo>
                <a:lnTo>
                  <a:pt x="13129" y="1694"/>
                </a:lnTo>
                <a:close/>
                <a:moveTo>
                  <a:pt x="19059" y="3812"/>
                </a:moveTo>
                <a:cubicBezTo>
                  <a:pt x="17788" y="2329"/>
                  <a:pt x="17788" y="2329"/>
                  <a:pt x="17788" y="2329"/>
                </a:cubicBezTo>
                <a:cubicBezTo>
                  <a:pt x="13765" y="6141"/>
                  <a:pt x="13765" y="6141"/>
                  <a:pt x="13765" y="6141"/>
                </a:cubicBezTo>
                <a:cubicBezTo>
                  <a:pt x="15247" y="7624"/>
                  <a:pt x="15247" y="7624"/>
                  <a:pt x="15247" y="7624"/>
                </a:cubicBezTo>
                <a:lnTo>
                  <a:pt x="19059" y="3812"/>
                </a:lnTo>
                <a:close/>
                <a:moveTo>
                  <a:pt x="21600" y="10165"/>
                </a:moveTo>
                <a:cubicBezTo>
                  <a:pt x="20329" y="10376"/>
                  <a:pt x="20329" y="10376"/>
                  <a:pt x="20329" y="10376"/>
                </a:cubicBezTo>
                <a:cubicBezTo>
                  <a:pt x="19906" y="11859"/>
                  <a:pt x="19906" y="11859"/>
                  <a:pt x="19906" y="11859"/>
                </a:cubicBezTo>
                <a:cubicBezTo>
                  <a:pt x="19482" y="10376"/>
                  <a:pt x="19482" y="10376"/>
                  <a:pt x="19482" y="10376"/>
                </a:cubicBezTo>
                <a:cubicBezTo>
                  <a:pt x="18212" y="10165"/>
                  <a:pt x="18212" y="10165"/>
                  <a:pt x="18212" y="10165"/>
                </a:cubicBezTo>
                <a:cubicBezTo>
                  <a:pt x="19482" y="9741"/>
                  <a:pt x="19482" y="9741"/>
                  <a:pt x="19482" y="9741"/>
                </a:cubicBezTo>
                <a:cubicBezTo>
                  <a:pt x="19906" y="8471"/>
                  <a:pt x="19906" y="8471"/>
                  <a:pt x="19906" y="8471"/>
                </a:cubicBezTo>
                <a:cubicBezTo>
                  <a:pt x="20329" y="9741"/>
                  <a:pt x="20329" y="9741"/>
                  <a:pt x="20329" y="9741"/>
                </a:cubicBezTo>
                <a:lnTo>
                  <a:pt x="21600" y="10165"/>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0" name="Freeform 168"/>
          <p:cNvSpPr/>
          <p:nvPr/>
        </p:nvSpPr>
        <p:spPr>
          <a:xfrm>
            <a:off x="5975351" y="11785603"/>
            <a:ext cx="812801" cy="654051"/>
          </a:xfrm>
          <a:custGeom>
            <a:avLst/>
            <a:gdLst/>
            <a:ahLst/>
            <a:cxnLst>
              <a:cxn ang="0">
                <a:pos x="wd2" y="hd2"/>
              </a:cxn>
              <a:cxn ang="5400000">
                <a:pos x="wd2" y="hd2"/>
              </a:cxn>
              <a:cxn ang="10800000">
                <a:pos x="wd2" y="hd2"/>
              </a:cxn>
              <a:cxn ang="16200000">
                <a:pos x="wd2" y="hd2"/>
              </a:cxn>
            </a:cxnLst>
            <a:rect l="0" t="0" r="r" b="b"/>
            <a:pathLst>
              <a:path w="21600" h="21600" extrusionOk="0">
                <a:moveTo>
                  <a:pt x="21600" y="16883"/>
                </a:moveTo>
                <a:cubicBezTo>
                  <a:pt x="21600" y="17876"/>
                  <a:pt x="20600" y="17876"/>
                  <a:pt x="20000" y="17876"/>
                </a:cubicBezTo>
                <a:cubicBezTo>
                  <a:pt x="20000" y="19862"/>
                  <a:pt x="18600" y="21600"/>
                  <a:pt x="16800" y="21600"/>
                </a:cubicBezTo>
                <a:cubicBezTo>
                  <a:pt x="15200" y="21600"/>
                  <a:pt x="13600" y="19862"/>
                  <a:pt x="13600" y="17876"/>
                </a:cubicBezTo>
                <a:cubicBezTo>
                  <a:pt x="8800" y="17876"/>
                  <a:pt x="8800" y="17876"/>
                  <a:pt x="8800" y="17876"/>
                </a:cubicBezTo>
                <a:cubicBezTo>
                  <a:pt x="8800" y="19862"/>
                  <a:pt x="7400" y="21600"/>
                  <a:pt x="5600" y="21600"/>
                </a:cubicBezTo>
                <a:cubicBezTo>
                  <a:pt x="4000" y="21600"/>
                  <a:pt x="2400" y="19862"/>
                  <a:pt x="2400" y="17876"/>
                </a:cubicBezTo>
                <a:cubicBezTo>
                  <a:pt x="1600" y="17876"/>
                  <a:pt x="1600" y="17876"/>
                  <a:pt x="1600" y="17876"/>
                </a:cubicBezTo>
                <a:cubicBezTo>
                  <a:pt x="1000" y="17876"/>
                  <a:pt x="0" y="17876"/>
                  <a:pt x="0" y="16883"/>
                </a:cubicBezTo>
                <a:cubicBezTo>
                  <a:pt x="0" y="16138"/>
                  <a:pt x="400" y="15890"/>
                  <a:pt x="800" y="15890"/>
                </a:cubicBezTo>
                <a:cubicBezTo>
                  <a:pt x="800" y="10924"/>
                  <a:pt x="800" y="10924"/>
                  <a:pt x="800" y="10924"/>
                </a:cubicBezTo>
                <a:cubicBezTo>
                  <a:pt x="800" y="9683"/>
                  <a:pt x="800" y="8441"/>
                  <a:pt x="1400" y="7697"/>
                </a:cubicBezTo>
                <a:cubicBezTo>
                  <a:pt x="4000" y="4469"/>
                  <a:pt x="4000" y="4469"/>
                  <a:pt x="4000" y="4469"/>
                </a:cubicBezTo>
                <a:cubicBezTo>
                  <a:pt x="4200" y="4221"/>
                  <a:pt x="4800" y="3972"/>
                  <a:pt x="5200" y="3972"/>
                </a:cubicBezTo>
                <a:cubicBezTo>
                  <a:pt x="7200" y="3972"/>
                  <a:pt x="7200" y="3972"/>
                  <a:pt x="7200" y="3972"/>
                </a:cubicBezTo>
                <a:cubicBezTo>
                  <a:pt x="7200" y="993"/>
                  <a:pt x="7200" y="993"/>
                  <a:pt x="7200" y="993"/>
                </a:cubicBezTo>
                <a:cubicBezTo>
                  <a:pt x="7200" y="248"/>
                  <a:pt x="7600" y="0"/>
                  <a:pt x="8000" y="0"/>
                </a:cubicBezTo>
                <a:cubicBezTo>
                  <a:pt x="20800" y="0"/>
                  <a:pt x="20800" y="0"/>
                  <a:pt x="20800" y="0"/>
                </a:cubicBezTo>
                <a:cubicBezTo>
                  <a:pt x="21400" y="0"/>
                  <a:pt x="21600" y="248"/>
                  <a:pt x="21600" y="993"/>
                </a:cubicBezTo>
                <a:lnTo>
                  <a:pt x="21600" y="16883"/>
                </a:lnTo>
                <a:close/>
                <a:moveTo>
                  <a:pt x="7200" y="9931"/>
                </a:moveTo>
                <a:cubicBezTo>
                  <a:pt x="7200" y="5959"/>
                  <a:pt x="7200" y="5959"/>
                  <a:pt x="7200" y="5959"/>
                </a:cubicBezTo>
                <a:cubicBezTo>
                  <a:pt x="5400" y="5959"/>
                  <a:pt x="5400" y="5959"/>
                  <a:pt x="5400" y="5959"/>
                </a:cubicBezTo>
                <a:cubicBezTo>
                  <a:pt x="5200" y="5959"/>
                  <a:pt x="5000" y="5959"/>
                  <a:pt x="5000" y="5959"/>
                </a:cubicBezTo>
                <a:cubicBezTo>
                  <a:pt x="2600" y="8938"/>
                  <a:pt x="2600" y="8938"/>
                  <a:pt x="2600" y="8938"/>
                </a:cubicBezTo>
                <a:cubicBezTo>
                  <a:pt x="2600" y="8938"/>
                  <a:pt x="2400" y="9186"/>
                  <a:pt x="2400" y="9434"/>
                </a:cubicBezTo>
                <a:cubicBezTo>
                  <a:pt x="2400" y="9931"/>
                  <a:pt x="2400" y="9931"/>
                  <a:pt x="2400" y="9931"/>
                </a:cubicBezTo>
                <a:lnTo>
                  <a:pt x="7200" y="9931"/>
                </a:lnTo>
                <a:close/>
                <a:moveTo>
                  <a:pt x="5600" y="15890"/>
                </a:moveTo>
                <a:cubicBezTo>
                  <a:pt x="4800" y="15890"/>
                  <a:pt x="4000" y="16634"/>
                  <a:pt x="4000" y="17876"/>
                </a:cubicBezTo>
                <a:cubicBezTo>
                  <a:pt x="4000" y="18869"/>
                  <a:pt x="4800" y="19862"/>
                  <a:pt x="5600" y="19862"/>
                </a:cubicBezTo>
                <a:cubicBezTo>
                  <a:pt x="6600" y="19862"/>
                  <a:pt x="7200" y="18869"/>
                  <a:pt x="7200" y="17876"/>
                </a:cubicBezTo>
                <a:cubicBezTo>
                  <a:pt x="7200" y="16634"/>
                  <a:pt x="6600" y="15890"/>
                  <a:pt x="5600" y="15890"/>
                </a:cubicBezTo>
                <a:close/>
                <a:moveTo>
                  <a:pt x="16800" y="15890"/>
                </a:moveTo>
                <a:cubicBezTo>
                  <a:pt x="16000" y="15890"/>
                  <a:pt x="15200" y="16634"/>
                  <a:pt x="15200" y="17876"/>
                </a:cubicBezTo>
                <a:cubicBezTo>
                  <a:pt x="15200" y="18869"/>
                  <a:pt x="16000" y="19862"/>
                  <a:pt x="16800" y="19862"/>
                </a:cubicBezTo>
                <a:cubicBezTo>
                  <a:pt x="17800" y="19862"/>
                  <a:pt x="18400" y="18869"/>
                  <a:pt x="18400" y="17876"/>
                </a:cubicBezTo>
                <a:cubicBezTo>
                  <a:pt x="18400" y="16634"/>
                  <a:pt x="17800" y="15890"/>
                  <a:pt x="16800" y="1589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1" name="Freeform 169"/>
          <p:cNvSpPr/>
          <p:nvPr/>
        </p:nvSpPr>
        <p:spPr>
          <a:xfrm>
            <a:off x="7305678" y="11725275"/>
            <a:ext cx="720727" cy="7143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9675" y="21600"/>
                  <a:pt x="8550" y="21600"/>
                  <a:pt x="7650" y="21145"/>
                </a:cubicBezTo>
                <a:cubicBezTo>
                  <a:pt x="8100" y="20691"/>
                  <a:pt x="8550" y="19781"/>
                  <a:pt x="8775" y="18872"/>
                </a:cubicBezTo>
                <a:cubicBezTo>
                  <a:pt x="8775" y="18872"/>
                  <a:pt x="8775" y="18417"/>
                  <a:pt x="9450" y="15916"/>
                </a:cubicBezTo>
                <a:cubicBezTo>
                  <a:pt x="9900" y="16598"/>
                  <a:pt x="11025" y="17280"/>
                  <a:pt x="12150" y="17280"/>
                </a:cubicBezTo>
                <a:cubicBezTo>
                  <a:pt x="15525" y="17280"/>
                  <a:pt x="18000" y="14097"/>
                  <a:pt x="18000" y="9777"/>
                </a:cubicBezTo>
                <a:cubicBezTo>
                  <a:pt x="18000" y="6594"/>
                  <a:pt x="15300" y="3638"/>
                  <a:pt x="11025" y="3638"/>
                </a:cubicBezTo>
                <a:cubicBezTo>
                  <a:pt x="6075" y="3638"/>
                  <a:pt x="3375" y="7276"/>
                  <a:pt x="3375" y="10459"/>
                </a:cubicBezTo>
                <a:cubicBezTo>
                  <a:pt x="3375" y="12278"/>
                  <a:pt x="4050" y="13869"/>
                  <a:pt x="5625" y="14552"/>
                </a:cubicBezTo>
                <a:cubicBezTo>
                  <a:pt x="5850" y="14552"/>
                  <a:pt x="6075" y="14552"/>
                  <a:pt x="6075" y="14324"/>
                </a:cubicBezTo>
                <a:cubicBezTo>
                  <a:pt x="6300" y="14097"/>
                  <a:pt x="6300" y="13642"/>
                  <a:pt x="6300" y="13415"/>
                </a:cubicBezTo>
                <a:cubicBezTo>
                  <a:pt x="6525" y="13187"/>
                  <a:pt x="6525" y="12960"/>
                  <a:pt x="6300" y="12733"/>
                </a:cubicBezTo>
                <a:cubicBezTo>
                  <a:pt x="5850" y="12278"/>
                  <a:pt x="5400" y="11596"/>
                  <a:pt x="5400" y="10686"/>
                </a:cubicBezTo>
                <a:cubicBezTo>
                  <a:pt x="5400" y="7958"/>
                  <a:pt x="7425" y="5457"/>
                  <a:pt x="10800" y="5457"/>
                </a:cubicBezTo>
                <a:cubicBezTo>
                  <a:pt x="13725" y="5457"/>
                  <a:pt x="15300" y="7276"/>
                  <a:pt x="15300" y="9549"/>
                </a:cubicBezTo>
                <a:cubicBezTo>
                  <a:pt x="15300" y="12733"/>
                  <a:pt x="13950" y="15461"/>
                  <a:pt x="11925" y="15461"/>
                </a:cubicBezTo>
                <a:cubicBezTo>
                  <a:pt x="10800" y="15461"/>
                  <a:pt x="9900" y="14552"/>
                  <a:pt x="10125" y="13415"/>
                </a:cubicBezTo>
                <a:cubicBezTo>
                  <a:pt x="10575" y="11823"/>
                  <a:pt x="11025" y="10459"/>
                  <a:pt x="11025" y="9549"/>
                </a:cubicBezTo>
                <a:cubicBezTo>
                  <a:pt x="11025" y="8640"/>
                  <a:pt x="10575" y="7731"/>
                  <a:pt x="9675" y="7731"/>
                </a:cubicBezTo>
                <a:cubicBezTo>
                  <a:pt x="8550" y="7731"/>
                  <a:pt x="7650" y="9095"/>
                  <a:pt x="7650" y="10686"/>
                </a:cubicBezTo>
                <a:cubicBezTo>
                  <a:pt x="7650" y="10686"/>
                  <a:pt x="7650" y="11596"/>
                  <a:pt x="7875" y="12278"/>
                </a:cubicBezTo>
                <a:cubicBezTo>
                  <a:pt x="6750" y="17507"/>
                  <a:pt x="6525" y="18189"/>
                  <a:pt x="6525" y="18189"/>
                </a:cubicBezTo>
                <a:cubicBezTo>
                  <a:pt x="6300" y="19099"/>
                  <a:pt x="6300" y="20008"/>
                  <a:pt x="6300" y="20691"/>
                </a:cubicBezTo>
                <a:cubicBezTo>
                  <a:pt x="2475" y="19099"/>
                  <a:pt x="0" y="15234"/>
                  <a:pt x="0" y="10914"/>
                </a:cubicBezTo>
                <a:cubicBezTo>
                  <a:pt x="0" y="4775"/>
                  <a:pt x="4725" y="0"/>
                  <a:pt x="10800" y="0"/>
                </a:cubicBezTo>
                <a:cubicBezTo>
                  <a:pt x="16650" y="0"/>
                  <a:pt x="21600" y="4775"/>
                  <a:pt x="21600" y="10914"/>
                </a:cubicBezTo>
                <a:cubicBezTo>
                  <a:pt x="21600" y="16825"/>
                  <a:pt x="16650" y="21600"/>
                  <a:pt x="10800"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2" name="Freeform 170"/>
          <p:cNvSpPr/>
          <p:nvPr/>
        </p:nvSpPr>
        <p:spPr>
          <a:xfrm>
            <a:off x="8582028" y="11664952"/>
            <a:ext cx="733427" cy="774701"/>
          </a:xfrm>
          <a:custGeom>
            <a:avLst/>
            <a:gdLst/>
            <a:ahLst/>
            <a:cxnLst>
              <a:cxn ang="0">
                <a:pos x="wd2" y="hd2"/>
              </a:cxn>
              <a:cxn ang="5400000">
                <a:pos x="wd2" y="hd2"/>
              </a:cxn>
              <a:cxn ang="10800000">
                <a:pos x="wd2" y="hd2"/>
              </a:cxn>
              <a:cxn ang="16200000">
                <a:pos x="wd2" y="hd2"/>
              </a:cxn>
            </a:cxnLst>
            <a:rect l="0" t="0" r="r" b="b"/>
            <a:pathLst>
              <a:path w="21600" h="21600" extrusionOk="0">
                <a:moveTo>
                  <a:pt x="13886" y="16357"/>
                </a:moveTo>
                <a:cubicBezTo>
                  <a:pt x="13886" y="17196"/>
                  <a:pt x="13665" y="17825"/>
                  <a:pt x="13224" y="18664"/>
                </a:cubicBezTo>
                <a:cubicBezTo>
                  <a:pt x="11682" y="20971"/>
                  <a:pt x="8816" y="21600"/>
                  <a:pt x="6171" y="21600"/>
                </a:cubicBezTo>
                <a:cubicBezTo>
                  <a:pt x="4188" y="21600"/>
                  <a:pt x="1543" y="21181"/>
                  <a:pt x="441" y="19293"/>
                </a:cubicBezTo>
                <a:cubicBezTo>
                  <a:pt x="0" y="18874"/>
                  <a:pt x="0" y="18245"/>
                  <a:pt x="0" y="17616"/>
                </a:cubicBezTo>
                <a:cubicBezTo>
                  <a:pt x="0" y="16148"/>
                  <a:pt x="882" y="14889"/>
                  <a:pt x="2204" y="14260"/>
                </a:cubicBezTo>
                <a:cubicBezTo>
                  <a:pt x="3747" y="13212"/>
                  <a:pt x="5951" y="13002"/>
                  <a:pt x="7714" y="12792"/>
                </a:cubicBezTo>
                <a:cubicBezTo>
                  <a:pt x="7273" y="12163"/>
                  <a:pt x="6833" y="11744"/>
                  <a:pt x="6833" y="10905"/>
                </a:cubicBezTo>
                <a:cubicBezTo>
                  <a:pt x="6833" y="10485"/>
                  <a:pt x="7053" y="10276"/>
                  <a:pt x="7053" y="9856"/>
                </a:cubicBezTo>
                <a:cubicBezTo>
                  <a:pt x="6833" y="9856"/>
                  <a:pt x="6612" y="9856"/>
                  <a:pt x="6171" y="9856"/>
                </a:cubicBezTo>
                <a:cubicBezTo>
                  <a:pt x="3527" y="9856"/>
                  <a:pt x="1322" y="7969"/>
                  <a:pt x="1322" y="5452"/>
                </a:cubicBezTo>
                <a:cubicBezTo>
                  <a:pt x="1322" y="3984"/>
                  <a:pt x="1984" y="2517"/>
                  <a:pt x="3306" y="1678"/>
                </a:cubicBezTo>
                <a:cubicBezTo>
                  <a:pt x="4629" y="419"/>
                  <a:pt x="6833" y="0"/>
                  <a:pt x="8816" y="0"/>
                </a:cubicBezTo>
                <a:cubicBezTo>
                  <a:pt x="14547" y="0"/>
                  <a:pt x="14547" y="0"/>
                  <a:pt x="14547" y="0"/>
                </a:cubicBezTo>
                <a:cubicBezTo>
                  <a:pt x="12563" y="1049"/>
                  <a:pt x="12563" y="1049"/>
                  <a:pt x="12563" y="1049"/>
                </a:cubicBezTo>
                <a:cubicBezTo>
                  <a:pt x="10800" y="1049"/>
                  <a:pt x="10800" y="1049"/>
                  <a:pt x="10800" y="1049"/>
                </a:cubicBezTo>
                <a:cubicBezTo>
                  <a:pt x="12122" y="2097"/>
                  <a:pt x="12784" y="3355"/>
                  <a:pt x="12784" y="4823"/>
                </a:cubicBezTo>
                <a:cubicBezTo>
                  <a:pt x="12784" y="8388"/>
                  <a:pt x="9698" y="8598"/>
                  <a:pt x="9698" y="10276"/>
                </a:cubicBezTo>
                <a:cubicBezTo>
                  <a:pt x="9698" y="12163"/>
                  <a:pt x="13886" y="12583"/>
                  <a:pt x="13886" y="16357"/>
                </a:cubicBezTo>
                <a:close/>
                <a:moveTo>
                  <a:pt x="11902" y="17406"/>
                </a:moveTo>
                <a:cubicBezTo>
                  <a:pt x="11902" y="15728"/>
                  <a:pt x="10139" y="14680"/>
                  <a:pt x="8816" y="13631"/>
                </a:cubicBezTo>
                <a:cubicBezTo>
                  <a:pt x="8596" y="13631"/>
                  <a:pt x="8376" y="13631"/>
                  <a:pt x="8155" y="13631"/>
                </a:cubicBezTo>
                <a:cubicBezTo>
                  <a:pt x="5731" y="13631"/>
                  <a:pt x="2424" y="14260"/>
                  <a:pt x="2424" y="16986"/>
                </a:cubicBezTo>
                <a:cubicBezTo>
                  <a:pt x="2424" y="19503"/>
                  <a:pt x="5290" y="20551"/>
                  <a:pt x="7714" y="20551"/>
                </a:cubicBezTo>
                <a:cubicBezTo>
                  <a:pt x="9698" y="20551"/>
                  <a:pt x="11902" y="19713"/>
                  <a:pt x="11902" y="17406"/>
                </a:cubicBezTo>
                <a:close/>
                <a:moveTo>
                  <a:pt x="9478" y="8388"/>
                </a:moveTo>
                <a:cubicBezTo>
                  <a:pt x="10139" y="7759"/>
                  <a:pt x="10359" y="6920"/>
                  <a:pt x="10359" y="6291"/>
                </a:cubicBezTo>
                <a:cubicBezTo>
                  <a:pt x="10359" y="4194"/>
                  <a:pt x="9037" y="1049"/>
                  <a:pt x="6612" y="1049"/>
                </a:cubicBezTo>
                <a:cubicBezTo>
                  <a:pt x="5951" y="1049"/>
                  <a:pt x="5069" y="1258"/>
                  <a:pt x="4629" y="1887"/>
                </a:cubicBezTo>
                <a:cubicBezTo>
                  <a:pt x="4188" y="2517"/>
                  <a:pt x="3967" y="3355"/>
                  <a:pt x="3967" y="3984"/>
                </a:cubicBezTo>
                <a:cubicBezTo>
                  <a:pt x="3967" y="6082"/>
                  <a:pt x="5069" y="9017"/>
                  <a:pt x="7494" y="9017"/>
                </a:cubicBezTo>
                <a:cubicBezTo>
                  <a:pt x="8376" y="9017"/>
                  <a:pt x="9037" y="8808"/>
                  <a:pt x="9478" y="8388"/>
                </a:cubicBezTo>
                <a:close/>
                <a:moveTo>
                  <a:pt x="21600" y="9017"/>
                </a:moveTo>
                <a:cubicBezTo>
                  <a:pt x="21600" y="10485"/>
                  <a:pt x="21600" y="10485"/>
                  <a:pt x="21600" y="10485"/>
                </a:cubicBezTo>
                <a:cubicBezTo>
                  <a:pt x="18735" y="10485"/>
                  <a:pt x="18735" y="10485"/>
                  <a:pt x="18735" y="10485"/>
                </a:cubicBezTo>
                <a:cubicBezTo>
                  <a:pt x="18735" y="13421"/>
                  <a:pt x="18735" y="13421"/>
                  <a:pt x="18735" y="13421"/>
                </a:cubicBezTo>
                <a:cubicBezTo>
                  <a:pt x="17412" y="13421"/>
                  <a:pt x="17412" y="13421"/>
                  <a:pt x="17412" y="13421"/>
                </a:cubicBezTo>
                <a:cubicBezTo>
                  <a:pt x="17412" y="10485"/>
                  <a:pt x="17412" y="10485"/>
                  <a:pt x="17412" y="10485"/>
                </a:cubicBezTo>
                <a:cubicBezTo>
                  <a:pt x="14327" y="10485"/>
                  <a:pt x="14327" y="10485"/>
                  <a:pt x="14327" y="10485"/>
                </a:cubicBezTo>
                <a:cubicBezTo>
                  <a:pt x="14327" y="9017"/>
                  <a:pt x="14327" y="9017"/>
                  <a:pt x="14327" y="9017"/>
                </a:cubicBezTo>
                <a:cubicBezTo>
                  <a:pt x="17412" y="9017"/>
                  <a:pt x="17412" y="9017"/>
                  <a:pt x="17412" y="9017"/>
                </a:cubicBezTo>
                <a:cubicBezTo>
                  <a:pt x="17412" y="6291"/>
                  <a:pt x="17412" y="6291"/>
                  <a:pt x="17412" y="6291"/>
                </a:cubicBezTo>
                <a:cubicBezTo>
                  <a:pt x="18735" y="6291"/>
                  <a:pt x="18735" y="6291"/>
                  <a:pt x="18735" y="6291"/>
                </a:cubicBezTo>
                <a:cubicBezTo>
                  <a:pt x="18735" y="9017"/>
                  <a:pt x="18735" y="9017"/>
                  <a:pt x="18735" y="9017"/>
                </a:cubicBezTo>
                <a:lnTo>
                  <a:pt x="21600" y="901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3" name="Freeform 171"/>
          <p:cNvSpPr/>
          <p:nvPr/>
        </p:nvSpPr>
        <p:spPr>
          <a:xfrm>
            <a:off x="9788528" y="11785603"/>
            <a:ext cx="901701" cy="600077"/>
          </a:xfrm>
          <a:custGeom>
            <a:avLst/>
            <a:gdLst/>
            <a:ahLst/>
            <a:cxnLst>
              <a:cxn ang="0">
                <a:pos x="wd2" y="hd2"/>
              </a:cxn>
              <a:cxn ang="5400000">
                <a:pos x="wd2" y="hd2"/>
              </a:cxn>
              <a:cxn ang="10800000">
                <a:pos x="wd2" y="hd2"/>
              </a:cxn>
              <a:cxn ang="16200000">
                <a:pos x="wd2" y="hd2"/>
              </a:cxn>
            </a:cxnLst>
            <a:rect l="0" t="0" r="r" b="b"/>
            <a:pathLst>
              <a:path w="21600" h="21600" extrusionOk="0">
                <a:moveTo>
                  <a:pt x="21600" y="20520"/>
                </a:moveTo>
                <a:cubicBezTo>
                  <a:pt x="21600" y="21060"/>
                  <a:pt x="21420" y="21600"/>
                  <a:pt x="20880" y="21600"/>
                </a:cubicBezTo>
                <a:cubicBezTo>
                  <a:pt x="720" y="21600"/>
                  <a:pt x="720" y="21600"/>
                  <a:pt x="720" y="21600"/>
                </a:cubicBezTo>
                <a:cubicBezTo>
                  <a:pt x="360" y="21600"/>
                  <a:pt x="0" y="21060"/>
                  <a:pt x="0" y="20520"/>
                </a:cubicBezTo>
                <a:cubicBezTo>
                  <a:pt x="0" y="1080"/>
                  <a:pt x="0" y="1080"/>
                  <a:pt x="0" y="1080"/>
                </a:cubicBezTo>
                <a:cubicBezTo>
                  <a:pt x="0" y="270"/>
                  <a:pt x="360" y="0"/>
                  <a:pt x="720" y="0"/>
                </a:cubicBezTo>
                <a:cubicBezTo>
                  <a:pt x="20880" y="0"/>
                  <a:pt x="20880" y="0"/>
                  <a:pt x="20880" y="0"/>
                </a:cubicBezTo>
                <a:cubicBezTo>
                  <a:pt x="21420" y="0"/>
                  <a:pt x="21600" y="270"/>
                  <a:pt x="21600" y="1080"/>
                </a:cubicBezTo>
                <a:lnTo>
                  <a:pt x="21600" y="20520"/>
                </a:lnTo>
                <a:close/>
                <a:moveTo>
                  <a:pt x="20160" y="6480"/>
                </a:moveTo>
                <a:cubicBezTo>
                  <a:pt x="18720" y="6480"/>
                  <a:pt x="17280" y="4320"/>
                  <a:pt x="17280" y="2160"/>
                </a:cubicBezTo>
                <a:cubicBezTo>
                  <a:pt x="4320" y="2160"/>
                  <a:pt x="4320" y="2160"/>
                  <a:pt x="4320" y="2160"/>
                </a:cubicBezTo>
                <a:cubicBezTo>
                  <a:pt x="4320" y="4320"/>
                  <a:pt x="3060" y="6480"/>
                  <a:pt x="1440" y="6480"/>
                </a:cubicBezTo>
                <a:cubicBezTo>
                  <a:pt x="1440" y="15120"/>
                  <a:pt x="1440" y="15120"/>
                  <a:pt x="1440" y="15120"/>
                </a:cubicBezTo>
                <a:cubicBezTo>
                  <a:pt x="3060" y="15120"/>
                  <a:pt x="4320" y="17010"/>
                  <a:pt x="4320" y="19440"/>
                </a:cubicBezTo>
                <a:cubicBezTo>
                  <a:pt x="17280" y="19440"/>
                  <a:pt x="17280" y="19440"/>
                  <a:pt x="17280" y="19440"/>
                </a:cubicBezTo>
                <a:cubicBezTo>
                  <a:pt x="17280" y="17010"/>
                  <a:pt x="18720" y="15120"/>
                  <a:pt x="20160" y="15120"/>
                </a:cubicBezTo>
                <a:lnTo>
                  <a:pt x="20160" y="6480"/>
                </a:lnTo>
                <a:close/>
                <a:moveTo>
                  <a:pt x="10800" y="17820"/>
                </a:moveTo>
                <a:cubicBezTo>
                  <a:pt x="8460" y="17820"/>
                  <a:pt x="7200" y="13770"/>
                  <a:pt x="7200" y="10800"/>
                </a:cubicBezTo>
                <a:cubicBezTo>
                  <a:pt x="7200" y="7560"/>
                  <a:pt x="8460" y="3780"/>
                  <a:pt x="10800" y="3780"/>
                </a:cubicBezTo>
                <a:cubicBezTo>
                  <a:pt x="13320" y="3780"/>
                  <a:pt x="14400" y="7560"/>
                  <a:pt x="14400" y="10800"/>
                </a:cubicBezTo>
                <a:cubicBezTo>
                  <a:pt x="14400" y="13770"/>
                  <a:pt x="13320" y="17820"/>
                  <a:pt x="10800" y="17820"/>
                </a:cubicBezTo>
                <a:close/>
                <a:moveTo>
                  <a:pt x="12960" y="15120"/>
                </a:moveTo>
                <a:cubicBezTo>
                  <a:pt x="12960" y="13500"/>
                  <a:pt x="12960" y="13500"/>
                  <a:pt x="12960" y="13500"/>
                </a:cubicBezTo>
                <a:cubicBezTo>
                  <a:pt x="11520" y="13500"/>
                  <a:pt x="11520" y="13500"/>
                  <a:pt x="11520" y="13500"/>
                </a:cubicBezTo>
                <a:cubicBezTo>
                  <a:pt x="11520" y="5940"/>
                  <a:pt x="11520" y="5940"/>
                  <a:pt x="11520" y="5940"/>
                </a:cubicBezTo>
                <a:cubicBezTo>
                  <a:pt x="10260" y="5940"/>
                  <a:pt x="10260" y="5940"/>
                  <a:pt x="10260" y="5940"/>
                </a:cubicBezTo>
                <a:cubicBezTo>
                  <a:pt x="8640" y="8100"/>
                  <a:pt x="8640" y="8100"/>
                  <a:pt x="8640" y="8100"/>
                </a:cubicBezTo>
                <a:cubicBezTo>
                  <a:pt x="9540" y="9450"/>
                  <a:pt x="9540" y="9450"/>
                  <a:pt x="9540" y="9450"/>
                </a:cubicBezTo>
                <a:cubicBezTo>
                  <a:pt x="9720" y="9180"/>
                  <a:pt x="9900" y="8910"/>
                  <a:pt x="10080" y="8640"/>
                </a:cubicBezTo>
                <a:cubicBezTo>
                  <a:pt x="10080" y="8640"/>
                  <a:pt x="10080" y="8640"/>
                  <a:pt x="10080" y="8640"/>
                </a:cubicBezTo>
                <a:cubicBezTo>
                  <a:pt x="10080" y="13500"/>
                  <a:pt x="10080" y="13500"/>
                  <a:pt x="10080" y="13500"/>
                </a:cubicBezTo>
                <a:cubicBezTo>
                  <a:pt x="8640" y="13500"/>
                  <a:pt x="8640" y="13500"/>
                  <a:pt x="8640" y="13500"/>
                </a:cubicBezTo>
                <a:cubicBezTo>
                  <a:pt x="8640" y="15120"/>
                  <a:pt x="8640" y="15120"/>
                  <a:pt x="8640" y="15120"/>
                </a:cubicBezTo>
                <a:lnTo>
                  <a:pt x="12960" y="1512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4" name="Freeform 172"/>
          <p:cNvSpPr/>
          <p:nvPr/>
        </p:nvSpPr>
        <p:spPr>
          <a:xfrm>
            <a:off x="11112502" y="11785603"/>
            <a:ext cx="838201" cy="654051"/>
          </a:xfrm>
          <a:custGeom>
            <a:avLst/>
            <a:gdLst/>
            <a:ahLst/>
            <a:cxnLst>
              <a:cxn ang="0">
                <a:pos x="wd2" y="hd2"/>
              </a:cxn>
              <a:cxn ang="5400000">
                <a:pos x="wd2" y="hd2"/>
              </a:cxn>
              <a:cxn ang="10800000">
                <a:pos x="wd2" y="hd2"/>
              </a:cxn>
              <a:cxn ang="16200000">
                <a:pos x="wd2" y="hd2"/>
              </a:cxn>
            </a:cxnLst>
            <a:rect l="0" t="0" r="r" b="b"/>
            <a:pathLst>
              <a:path w="21600" h="21600" extrusionOk="0">
                <a:moveTo>
                  <a:pt x="19479" y="6703"/>
                </a:moveTo>
                <a:cubicBezTo>
                  <a:pt x="17743" y="8193"/>
                  <a:pt x="15814" y="9931"/>
                  <a:pt x="13886" y="11669"/>
                </a:cubicBezTo>
                <a:cubicBezTo>
                  <a:pt x="13114" y="12414"/>
                  <a:pt x="11764" y="13903"/>
                  <a:pt x="10800" y="13903"/>
                </a:cubicBezTo>
                <a:cubicBezTo>
                  <a:pt x="10800" y="13903"/>
                  <a:pt x="10800" y="13903"/>
                  <a:pt x="10800" y="13903"/>
                </a:cubicBezTo>
                <a:cubicBezTo>
                  <a:pt x="10800" y="13903"/>
                  <a:pt x="10800" y="13903"/>
                  <a:pt x="10800" y="13903"/>
                </a:cubicBezTo>
                <a:cubicBezTo>
                  <a:pt x="9836" y="13903"/>
                  <a:pt x="8486" y="12414"/>
                  <a:pt x="7714" y="11669"/>
                </a:cubicBezTo>
                <a:cubicBezTo>
                  <a:pt x="5786" y="9931"/>
                  <a:pt x="4050" y="8193"/>
                  <a:pt x="2121" y="6703"/>
                </a:cubicBezTo>
                <a:cubicBezTo>
                  <a:pt x="1350" y="5959"/>
                  <a:pt x="0" y="4221"/>
                  <a:pt x="0" y="2731"/>
                </a:cubicBezTo>
                <a:cubicBezTo>
                  <a:pt x="0" y="1241"/>
                  <a:pt x="771" y="0"/>
                  <a:pt x="1929" y="0"/>
                </a:cubicBezTo>
                <a:cubicBezTo>
                  <a:pt x="19671" y="0"/>
                  <a:pt x="19671" y="0"/>
                  <a:pt x="19671" y="0"/>
                </a:cubicBezTo>
                <a:cubicBezTo>
                  <a:pt x="20829" y="0"/>
                  <a:pt x="21600" y="993"/>
                  <a:pt x="21600" y="2483"/>
                </a:cubicBezTo>
                <a:cubicBezTo>
                  <a:pt x="21600" y="4221"/>
                  <a:pt x="20636" y="5710"/>
                  <a:pt x="19479" y="6703"/>
                </a:cubicBezTo>
                <a:close/>
                <a:moveTo>
                  <a:pt x="21600" y="19366"/>
                </a:moveTo>
                <a:cubicBezTo>
                  <a:pt x="21600" y="20607"/>
                  <a:pt x="20829" y="21600"/>
                  <a:pt x="19671" y="21600"/>
                </a:cubicBezTo>
                <a:cubicBezTo>
                  <a:pt x="1929" y="21600"/>
                  <a:pt x="1929" y="21600"/>
                  <a:pt x="1929" y="21600"/>
                </a:cubicBezTo>
                <a:cubicBezTo>
                  <a:pt x="964" y="21600"/>
                  <a:pt x="0" y="20607"/>
                  <a:pt x="0" y="19366"/>
                </a:cubicBezTo>
                <a:cubicBezTo>
                  <a:pt x="0" y="6952"/>
                  <a:pt x="0" y="6952"/>
                  <a:pt x="0" y="6952"/>
                </a:cubicBezTo>
                <a:cubicBezTo>
                  <a:pt x="386" y="7448"/>
                  <a:pt x="771" y="7945"/>
                  <a:pt x="1350" y="8193"/>
                </a:cubicBezTo>
                <a:cubicBezTo>
                  <a:pt x="3279" y="9931"/>
                  <a:pt x="5207" y="11669"/>
                  <a:pt x="7329" y="13655"/>
                </a:cubicBezTo>
                <a:cubicBezTo>
                  <a:pt x="8293" y="14648"/>
                  <a:pt x="9450" y="15890"/>
                  <a:pt x="10800" y="15890"/>
                </a:cubicBezTo>
                <a:cubicBezTo>
                  <a:pt x="10800" y="15890"/>
                  <a:pt x="10800" y="15890"/>
                  <a:pt x="10800" y="15890"/>
                </a:cubicBezTo>
                <a:cubicBezTo>
                  <a:pt x="10800" y="15890"/>
                  <a:pt x="10800" y="15890"/>
                  <a:pt x="10800" y="15890"/>
                </a:cubicBezTo>
                <a:cubicBezTo>
                  <a:pt x="12150" y="15890"/>
                  <a:pt x="13500" y="14648"/>
                  <a:pt x="14464" y="13655"/>
                </a:cubicBezTo>
                <a:cubicBezTo>
                  <a:pt x="16393" y="11917"/>
                  <a:pt x="18321" y="9931"/>
                  <a:pt x="20443" y="8193"/>
                </a:cubicBezTo>
                <a:cubicBezTo>
                  <a:pt x="20829" y="7945"/>
                  <a:pt x="21214" y="7448"/>
                  <a:pt x="21600" y="6952"/>
                </a:cubicBezTo>
                <a:lnTo>
                  <a:pt x="21600" y="19366"/>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5" name="Freeform 173"/>
          <p:cNvSpPr/>
          <p:nvPr/>
        </p:nvSpPr>
        <p:spPr>
          <a:xfrm>
            <a:off x="12461878" y="11731625"/>
            <a:ext cx="720727" cy="685801"/>
          </a:xfrm>
          <a:custGeom>
            <a:avLst/>
            <a:gdLst/>
            <a:ahLst/>
            <a:cxnLst>
              <a:cxn ang="0">
                <a:pos x="wd2" y="hd2"/>
              </a:cxn>
              <a:cxn ang="5400000">
                <a:pos x="wd2" y="hd2"/>
              </a:cxn>
              <a:cxn ang="10800000">
                <a:pos x="wd2" y="hd2"/>
              </a:cxn>
              <a:cxn ang="16200000">
                <a:pos x="wd2" y="hd2"/>
              </a:cxn>
            </a:cxnLst>
            <a:rect l="0" t="0" r="r" b="b"/>
            <a:pathLst>
              <a:path w="21600" h="21600" extrusionOk="0">
                <a:moveTo>
                  <a:pt x="2700" y="4985"/>
                </a:moveTo>
                <a:cubicBezTo>
                  <a:pt x="2700" y="4985"/>
                  <a:pt x="2700" y="4985"/>
                  <a:pt x="2700" y="4985"/>
                </a:cubicBezTo>
                <a:cubicBezTo>
                  <a:pt x="1125" y="4985"/>
                  <a:pt x="0" y="3798"/>
                  <a:pt x="0" y="2611"/>
                </a:cubicBezTo>
                <a:cubicBezTo>
                  <a:pt x="0" y="949"/>
                  <a:pt x="1125" y="0"/>
                  <a:pt x="2700" y="0"/>
                </a:cubicBezTo>
                <a:cubicBezTo>
                  <a:pt x="4275" y="0"/>
                  <a:pt x="5175" y="949"/>
                  <a:pt x="5175" y="2611"/>
                </a:cubicBezTo>
                <a:cubicBezTo>
                  <a:pt x="5400" y="3798"/>
                  <a:pt x="4275" y="4985"/>
                  <a:pt x="2700" y="4985"/>
                </a:cubicBezTo>
                <a:close/>
                <a:moveTo>
                  <a:pt x="4950" y="21600"/>
                </a:moveTo>
                <a:cubicBezTo>
                  <a:pt x="450" y="21600"/>
                  <a:pt x="450" y="21600"/>
                  <a:pt x="450" y="21600"/>
                </a:cubicBezTo>
                <a:cubicBezTo>
                  <a:pt x="450" y="7121"/>
                  <a:pt x="450" y="7121"/>
                  <a:pt x="450" y="7121"/>
                </a:cubicBezTo>
                <a:cubicBezTo>
                  <a:pt x="4950" y="7121"/>
                  <a:pt x="4950" y="7121"/>
                  <a:pt x="4950" y="7121"/>
                </a:cubicBezTo>
                <a:lnTo>
                  <a:pt x="4950" y="21600"/>
                </a:lnTo>
                <a:close/>
                <a:moveTo>
                  <a:pt x="21600" y="21600"/>
                </a:moveTo>
                <a:cubicBezTo>
                  <a:pt x="17100" y="21600"/>
                  <a:pt x="17100" y="21600"/>
                  <a:pt x="17100" y="21600"/>
                </a:cubicBezTo>
                <a:cubicBezTo>
                  <a:pt x="17100" y="13767"/>
                  <a:pt x="17100" y="13767"/>
                  <a:pt x="17100" y="13767"/>
                </a:cubicBezTo>
                <a:cubicBezTo>
                  <a:pt x="17100" y="11868"/>
                  <a:pt x="16425" y="10444"/>
                  <a:pt x="14625" y="10444"/>
                </a:cubicBezTo>
                <a:cubicBezTo>
                  <a:pt x="13500" y="10444"/>
                  <a:pt x="12600" y="11393"/>
                  <a:pt x="12375" y="12343"/>
                </a:cubicBezTo>
                <a:cubicBezTo>
                  <a:pt x="12150" y="12580"/>
                  <a:pt x="12150" y="13055"/>
                  <a:pt x="12150" y="13530"/>
                </a:cubicBezTo>
                <a:cubicBezTo>
                  <a:pt x="12150" y="21600"/>
                  <a:pt x="12150" y="21600"/>
                  <a:pt x="12150" y="21600"/>
                </a:cubicBezTo>
                <a:cubicBezTo>
                  <a:pt x="7650" y="21600"/>
                  <a:pt x="7650" y="21600"/>
                  <a:pt x="7650" y="21600"/>
                </a:cubicBezTo>
                <a:cubicBezTo>
                  <a:pt x="7650" y="8308"/>
                  <a:pt x="7650" y="7121"/>
                  <a:pt x="7650" y="7121"/>
                </a:cubicBezTo>
                <a:cubicBezTo>
                  <a:pt x="12150" y="7121"/>
                  <a:pt x="12150" y="7121"/>
                  <a:pt x="12150" y="7121"/>
                </a:cubicBezTo>
                <a:cubicBezTo>
                  <a:pt x="12150" y="9257"/>
                  <a:pt x="12150" y="9257"/>
                  <a:pt x="12150" y="9257"/>
                </a:cubicBezTo>
                <a:cubicBezTo>
                  <a:pt x="12150" y="9257"/>
                  <a:pt x="12150" y="9257"/>
                  <a:pt x="12150" y="9257"/>
                </a:cubicBezTo>
                <a:cubicBezTo>
                  <a:pt x="12825" y="8070"/>
                  <a:pt x="13725" y="6646"/>
                  <a:pt x="16425" y="6646"/>
                </a:cubicBezTo>
                <a:cubicBezTo>
                  <a:pt x="19350" y="6646"/>
                  <a:pt x="21600" y="8782"/>
                  <a:pt x="21600" y="13292"/>
                </a:cubicBezTo>
                <a:lnTo>
                  <a:pt x="21600" y="216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6" name="Freeform 174"/>
          <p:cNvSpPr/>
          <p:nvPr/>
        </p:nvSpPr>
        <p:spPr>
          <a:xfrm>
            <a:off x="13754104" y="11725275"/>
            <a:ext cx="720727" cy="7143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7650" y="21600"/>
                  <a:pt x="4500" y="20236"/>
                  <a:pt x="2475" y="17735"/>
                </a:cubicBezTo>
                <a:cubicBezTo>
                  <a:pt x="2475" y="17507"/>
                  <a:pt x="2475" y="17280"/>
                  <a:pt x="2475" y="17280"/>
                </a:cubicBezTo>
                <a:cubicBezTo>
                  <a:pt x="4500" y="15234"/>
                  <a:pt x="4500" y="15234"/>
                  <a:pt x="4500" y="15234"/>
                </a:cubicBezTo>
                <a:cubicBezTo>
                  <a:pt x="4500" y="15234"/>
                  <a:pt x="4725" y="15006"/>
                  <a:pt x="4950" y="15006"/>
                </a:cubicBezTo>
                <a:cubicBezTo>
                  <a:pt x="4950" y="15006"/>
                  <a:pt x="5175" y="15234"/>
                  <a:pt x="5175" y="15234"/>
                </a:cubicBezTo>
                <a:cubicBezTo>
                  <a:pt x="6525" y="17053"/>
                  <a:pt x="8550" y="18189"/>
                  <a:pt x="10800" y="18189"/>
                </a:cubicBezTo>
                <a:cubicBezTo>
                  <a:pt x="14850" y="18189"/>
                  <a:pt x="18000" y="14779"/>
                  <a:pt x="18000" y="10914"/>
                </a:cubicBezTo>
                <a:cubicBezTo>
                  <a:pt x="18000" y="6821"/>
                  <a:pt x="14850" y="3638"/>
                  <a:pt x="10800" y="3638"/>
                </a:cubicBezTo>
                <a:cubicBezTo>
                  <a:pt x="9000" y="3638"/>
                  <a:pt x="7200" y="4320"/>
                  <a:pt x="6075" y="5457"/>
                </a:cubicBezTo>
                <a:cubicBezTo>
                  <a:pt x="7875" y="7503"/>
                  <a:pt x="7875" y="7503"/>
                  <a:pt x="7875" y="7503"/>
                </a:cubicBezTo>
                <a:cubicBezTo>
                  <a:pt x="8100" y="7731"/>
                  <a:pt x="8325" y="8185"/>
                  <a:pt x="8100" y="8413"/>
                </a:cubicBezTo>
                <a:cubicBezTo>
                  <a:pt x="7875" y="8867"/>
                  <a:pt x="7650" y="9095"/>
                  <a:pt x="7200" y="9095"/>
                </a:cubicBezTo>
                <a:cubicBezTo>
                  <a:pt x="900" y="9095"/>
                  <a:pt x="900" y="9095"/>
                  <a:pt x="900" y="9095"/>
                </a:cubicBezTo>
                <a:cubicBezTo>
                  <a:pt x="450" y="9095"/>
                  <a:pt x="0" y="8640"/>
                  <a:pt x="0" y="8185"/>
                </a:cubicBezTo>
                <a:cubicBezTo>
                  <a:pt x="0" y="1819"/>
                  <a:pt x="0" y="1819"/>
                  <a:pt x="0" y="1819"/>
                </a:cubicBezTo>
                <a:cubicBezTo>
                  <a:pt x="0" y="1364"/>
                  <a:pt x="225" y="1137"/>
                  <a:pt x="675" y="909"/>
                </a:cubicBezTo>
                <a:cubicBezTo>
                  <a:pt x="900" y="682"/>
                  <a:pt x="1350" y="909"/>
                  <a:pt x="1575" y="1137"/>
                </a:cubicBezTo>
                <a:cubicBezTo>
                  <a:pt x="3375" y="2956"/>
                  <a:pt x="3375" y="2956"/>
                  <a:pt x="3375" y="2956"/>
                </a:cubicBezTo>
                <a:cubicBezTo>
                  <a:pt x="5400" y="1137"/>
                  <a:pt x="8100" y="0"/>
                  <a:pt x="10800" y="0"/>
                </a:cubicBezTo>
                <a:cubicBezTo>
                  <a:pt x="16875" y="0"/>
                  <a:pt x="21600" y="4775"/>
                  <a:pt x="21600" y="10914"/>
                </a:cubicBezTo>
                <a:cubicBezTo>
                  <a:pt x="21600" y="16825"/>
                  <a:pt x="16875" y="21600"/>
                  <a:pt x="10800" y="216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7" name="Freeform 175"/>
          <p:cNvSpPr/>
          <p:nvPr/>
        </p:nvSpPr>
        <p:spPr>
          <a:xfrm>
            <a:off x="15008228" y="11680828"/>
            <a:ext cx="809627" cy="809627"/>
          </a:xfrm>
          <a:custGeom>
            <a:avLst/>
            <a:gdLst/>
            <a:ahLst/>
            <a:cxnLst>
              <a:cxn ang="0">
                <a:pos x="wd2" y="hd2"/>
              </a:cxn>
              <a:cxn ang="5400000">
                <a:pos x="wd2" y="hd2"/>
              </a:cxn>
              <a:cxn ang="10800000">
                <a:pos x="wd2" y="hd2"/>
              </a:cxn>
              <a:cxn ang="16200000">
                <a:pos x="wd2" y="hd2"/>
              </a:cxn>
            </a:cxnLst>
            <a:rect l="0" t="0" r="r" b="b"/>
            <a:pathLst>
              <a:path w="21600" h="21600" extrusionOk="0">
                <a:moveTo>
                  <a:pt x="21000" y="19800"/>
                </a:moveTo>
                <a:cubicBezTo>
                  <a:pt x="19800" y="21200"/>
                  <a:pt x="19800" y="21200"/>
                  <a:pt x="19800" y="21200"/>
                </a:cubicBezTo>
                <a:cubicBezTo>
                  <a:pt x="19400" y="21400"/>
                  <a:pt x="19000" y="21600"/>
                  <a:pt x="18600" y="21600"/>
                </a:cubicBezTo>
                <a:cubicBezTo>
                  <a:pt x="18200" y="21600"/>
                  <a:pt x="17800" y="21400"/>
                  <a:pt x="17400" y="21200"/>
                </a:cubicBezTo>
                <a:cubicBezTo>
                  <a:pt x="13000" y="16600"/>
                  <a:pt x="13000" y="16600"/>
                  <a:pt x="13000" y="16600"/>
                </a:cubicBezTo>
                <a:cubicBezTo>
                  <a:pt x="12600" y="16400"/>
                  <a:pt x="12400" y="16000"/>
                  <a:pt x="12400" y="15600"/>
                </a:cubicBezTo>
                <a:cubicBezTo>
                  <a:pt x="12400" y="15000"/>
                  <a:pt x="12600" y="14600"/>
                  <a:pt x="13000" y="14400"/>
                </a:cubicBezTo>
                <a:cubicBezTo>
                  <a:pt x="9800" y="11200"/>
                  <a:pt x="9800" y="11200"/>
                  <a:pt x="9800" y="11200"/>
                </a:cubicBezTo>
                <a:cubicBezTo>
                  <a:pt x="8200" y="12600"/>
                  <a:pt x="8200" y="12600"/>
                  <a:pt x="8200" y="12600"/>
                </a:cubicBezTo>
                <a:cubicBezTo>
                  <a:pt x="8200" y="12800"/>
                  <a:pt x="8000" y="12800"/>
                  <a:pt x="7800" y="12800"/>
                </a:cubicBezTo>
                <a:cubicBezTo>
                  <a:pt x="7600" y="12800"/>
                  <a:pt x="7400" y="12800"/>
                  <a:pt x="7400" y="12600"/>
                </a:cubicBezTo>
                <a:cubicBezTo>
                  <a:pt x="7800" y="13000"/>
                  <a:pt x="8000" y="13400"/>
                  <a:pt x="8000" y="14000"/>
                </a:cubicBezTo>
                <a:cubicBezTo>
                  <a:pt x="8000" y="14200"/>
                  <a:pt x="8000" y="14600"/>
                  <a:pt x="7800" y="14800"/>
                </a:cubicBezTo>
                <a:cubicBezTo>
                  <a:pt x="7400" y="15200"/>
                  <a:pt x="6800" y="15800"/>
                  <a:pt x="6200" y="15800"/>
                </a:cubicBezTo>
                <a:cubicBezTo>
                  <a:pt x="5800" y="15800"/>
                  <a:pt x="5600" y="15600"/>
                  <a:pt x="5400" y="15400"/>
                </a:cubicBezTo>
                <a:cubicBezTo>
                  <a:pt x="200" y="10400"/>
                  <a:pt x="200" y="10400"/>
                  <a:pt x="200" y="10400"/>
                </a:cubicBezTo>
                <a:cubicBezTo>
                  <a:pt x="0" y="10200"/>
                  <a:pt x="0" y="9800"/>
                  <a:pt x="0" y="9600"/>
                </a:cubicBezTo>
                <a:cubicBezTo>
                  <a:pt x="0" y="8800"/>
                  <a:pt x="600" y="8400"/>
                  <a:pt x="1000" y="8000"/>
                </a:cubicBezTo>
                <a:cubicBezTo>
                  <a:pt x="1200" y="7800"/>
                  <a:pt x="1400" y="7600"/>
                  <a:pt x="1800" y="7600"/>
                </a:cubicBezTo>
                <a:cubicBezTo>
                  <a:pt x="2400" y="7600"/>
                  <a:pt x="2600" y="8000"/>
                  <a:pt x="3000" y="8400"/>
                </a:cubicBezTo>
                <a:cubicBezTo>
                  <a:pt x="3000" y="8200"/>
                  <a:pt x="2800" y="8000"/>
                  <a:pt x="2800" y="8000"/>
                </a:cubicBezTo>
                <a:cubicBezTo>
                  <a:pt x="2800" y="7800"/>
                  <a:pt x="3000" y="7600"/>
                  <a:pt x="3000" y="7400"/>
                </a:cubicBezTo>
                <a:cubicBezTo>
                  <a:pt x="7400" y="3200"/>
                  <a:pt x="7400" y="3200"/>
                  <a:pt x="7400" y="3200"/>
                </a:cubicBezTo>
                <a:cubicBezTo>
                  <a:pt x="7400" y="3000"/>
                  <a:pt x="7600" y="3000"/>
                  <a:pt x="7800" y="3000"/>
                </a:cubicBezTo>
                <a:cubicBezTo>
                  <a:pt x="8000" y="3000"/>
                  <a:pt x="8200" y="3000"/>
                  <a:pt x="8200" y="3200"/>
                </a:cubicBezTo>
                <a:cubicBezTo>
                  <a:pt x="7800" y="2800"/>
                  <a:pt x="7400" y="2400"/>
                  <a:pt x="7400" y="2000"/>
                </a:cubicBezTo>
                <a:cubicBezTo>
                  <a:pt x="7400" y="1600"/>
                  <a:pt x="7600" y="1400"/>
                  <a:pt x="7800" y="1000"/>
                </a:cubicBezTo>
                <a:cubicBezTo>
                  <a:pt x="8200" y="600"/>
                  <a:pt x="8800" y="0"/>
                  <a:pt x="9400" y="0"/>
                </a:cubicBezTo>
                <a:cubicBezTo>
                  <a:pt x="9800" y="0"/>
                  <a:pt x="10000" y="200"/>
                  <a:pt x="10200" y="400"/>
                </a:cubicBezTo>
                <a:cubicBezTo>
                  <a:pt x="15400" y="5400"/>
                  <a:pt x="15400" y="5400"/>
                  <a:pt x="15400" y="5400"/>
                </a:cubicBezTo>
                <a:cubicBezTo>
                  <a:pt x="15600" y="5600"/>
                  <a:pt x="15600" y="6000"/>
                  <a:pt x="15600" y="6400"/>
                </a:cubicBezTo>
                <a:cubicBezTo>
                  <a:pt x="15600" y="7000"/>
                  <a:pt x="15000" y="7400"/>
                  <a:pt x="14600" y="7800"/>
                </a:cubicBezTo>
                <a:cubicBezTo>
                  <a:pt x="14400" y="8000"/>
                  <a:pt x="14200" y="8200"/>
                  <a:pt x="13800" y="8200"/>
                </a:cubicBezTo>
                <a:cubicBezTo>
                  <a:pt x="13200" y="8200"/>
                  <a:pt x="13000" y="7800"/>
                  <a:pt x="12600" y="7400"/>
                </a:cubicBezTo>
                <a:cubicBezTo>
                  <a:pt x="12600" y="7600"/>
                  <a:pt x="12800" y="7800"/>
                  <a:pt x="12800" y="8000"/>
                </a:cubicBezTo>
                <a:cubicBezTo>
                  <a:pt x="12800" y="8000"/>
                  <a:pt x="12600" y="8200"/>
                  <a:pt x="12600" y="8400"/>
                </a:cubicBezTo>
                <a:cubicBezTo>
                  <a:pt x="11000" y="10000"/>
                  <a:pt x="11000" y="10000"/>
                  <a:pt x="11000" y="10000"/>
                </a:cubicBezTo>
                <a:cubicBezTo>
                  <a:pt x="14200" y="13200"/>
                  <a:pt x="14200" y="13200"/>
                  <a:pt x="14200" y="13200"/>
                </a:cubicBezTo>
                <a:cubicBezTo>
                  <a:pt x="14600" y="12800"/>
                  <a:pt x="15000" y="12600"/>
                  <a:pt x="15400" y="12600"/>
                </a:cubicBezTo>
                <a:cubicBezTo>
                  <a:pt x="15800" y="12600"/>
                  <a:pt x="16200" y="12800"/>
                  <a:pt x="16600" y="13000"/>
                </a:cubicBezTo>
                <a:cubicBezTo>
                  <a:pt x="21000" y="17600"/>
                  <a:pt x="21000" y="17600"/>
                  <a:pt x="21000" y="17600"/>
                </a:cubicBezTo>
                <a:cubicBezTo>
                  <a:pt x="21400" y="17800"/>
                  <a:pt x="21600" y="18200"/>
                  <a:pt x="21600" y="18800"/>
                </a:cubicBezTo>
                <a:cubicBezTo>
                  <a:pt x="21600" y="19200"/>
                  <a:pt x="21400" y="19600"/>
                  <a:pt x="21000" y="198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8" name="Freeform 176"/>
          <p:cNvSpPr/>
          <p:nvPr/>
        </p:nvSpPr>
        <p:spPr>
          <a:xfrm>
            <a:off x="16275051" y="11785603"/>
            <a:ext cx="841377" cy="654051"/>
          </a:xfrm>
          <a:custGeom>
            <a:avLst/>
            <a:gdLst/>
            <a:ahLst/>
            <a:cxnLst>
              <a:cxn ang="0">
                <a:pos x="wd2" y="hd2"/>
              </a:cxn>
              <a:cxn ang="5400000">
                <a:pos x="wd2" y="hd2"/>
              </a:cxn>
              <a:cxn ang="10800000">
                <a:pos x="wd2" y="hd2"/>
              </a:cxn>
              <a:cxn ang="16200000">
                <a:pos x="wd2" y="hd2"/>
              </a:cxn>
            </a:cxnLst>
            <a:rect l="0" t="0" r="r" b="b"/>
            <a:pathLst>
              <a:path w="21600" h="21600" extrusionOk="0">
                <a:moveTo>
                  <a:pt x="19864" y="21352"/>
                </a:moveTo>
                <a:cubicBezTo>
                  <a:pt x="19671" y="21600"/>
                  <a:pt x="19479" y="21600"/>
                  <a:pt x="19286" y="21600"/>
                </a:cubicBezTo>
                <a:cubicBezTo>
                  <a:pt x="2314" y="21600"/>
                  <a:pt x="2314" y="21600"/>
                  <a:pt x="2314" y="21600"/>
                </a:cubicBezTo>
                <a:cubicBezTo>
                  <a:pt x="2121" y="21600"/>
                  <a:pt x="1929" y="21600"/>
                  <a:pt x="1736" y="21352"/>
                </a:cubicBezTo>
                <a:cubicBezTo>
                  <a:pt x="579" y="19117"/>
                  <a:pt x="0" y="16386"/>
                  <a:pt x="0" y="13903"/>
                </a:cubicBezTo>
                <a:cubicBezTo>
                  <a:pt x="0" y="6207"/>
                  <a:pt x="4821" y="0"/>
                  <a:pt x="10800" y="0"/>
                </a:cubicBezTo>
                <a:cubicBezTo>
                  <a:pt x="16779" y="0"/>
                  <a:pt x="21600" y="6207"/>
                  <a:pt x="21600" y="13903"/>
                </a:cubicBezTo>
                <a:cubicBezTo>
                  <a:pt x="21600" y="16386"/>
                  <a:pt x="21021" y="19117"/>
                  <a:pt x="19864" y="21352"/>
                </a:cubicBezTo>
                <a:close/>
                <a:moveTo>
                  <a:pt x="3086" y="11917"/>
                </a:moveTo>
                <a:cubicBezTo>
                  <a:pt x="2314" y="11917"/>
                  <a:pt x="1543" y="12662"/>
                  <a:pt x="1543" y="13903"/>
                </a:cubicBezTo>
                <a:cubicBezTo>
                  <a:pt x="1543" y="14897"/>
                  <a:pt x="2314" y="15890"/>
                  <a:pt x="3086" y="15890"/>
                </a:cubicBezTo>
                <a:cubicBezTo>
                  <a:pt x="3857" y="15890"/>
                  <a:pt x="4629" y="14897"/>
                  <a:pt x="4629" y="13903"/>
                </a:cubicBezTo>
                <a:cubicBezTo>
                  <a:pt x="4629" y="12662"/>
                  <a:pt x="3857" y="11917"/>
                  <a:pt x="3086" y="11917"/>
                </a:cubicBezTo>
                <a:close/>
                <a:moveTo>
                  <a:pt x="5400" y="4966"/>
                </a:moveTo>
                <a:cubicBezTo>
                  <a:pt x="4629" y="4966"/>
                  <a:pt x="3857" y="5710"/>
                  <a:pt x="3857" y="6952"/>
                </a:cubicBezTo>
                <a:cubicBezTo>
                  <a:pt x="3857" y="7945"/>
                  <a:pt x="4629" y="8938"/>
                  <a:pt x="5400" y="8938"/>
                </a:cubicBezTo>
                <a:cubicBezTo>
                  <a:pt x="6171" y="8938"/>
                  <a:pt x="6943" y="7945"/>
                  <a:pt x="6943" y="6952"/>
                </a:cubicBezTo>
                <a:cubicBezTo>
                  <a:pt x="6943" y="5710"/>
                  <a:pt x="6171" y="4966"/>
                  <a:pt x="5400" y="4966"/>
                </a:cubicBezTo>
                <a:close/>
                <a:moveTo>
                  <a:pt x="13307" y="8441"/>
                </a:moveTo>
                <a:cubicBezTo>
                  <a:pt x="13307" y="7945"/>
                  <a:pt x="13114" y="7200"/>
                  <a:pt x="12729" y="7200"/>
                </a:cubicBezTo>
                <a:cubicBezTo>
                  <a:pt x="12343" y="6952"/>
                  <a:pt x="11957" y="7448"/>
                  <a:pt x="11764" y="7945"/>
                </a:cubicBezTo>
                <a:cubicBezTo>
                  <a:pt x="10607" y="13903"/>
                  <a:pt x="10607" y="13903"/>
                  <a:pt x="10607" y="13903"/>
                </a:cubicBezTo>
                <a:cubicBezTo>
                  <a:pt x="9643" y="13903"/>
                  <a:pt x="8871" y="14648"/>
                  <a:pt x="8486" y="15890"/>
                </a:cubicBezTo>
                <a:cubicBezTo>
                  <a:pt x="8293" y="17628"/>
                  <a:pt x="9064" y="19117"/>
                  <a:pt x="10221" y="19614"/>
                </a:cubicBezTo>
                <a:cubicBezTo>
                  <a:pt x="11379" y="20110"/>
                  <a:pt x="12729" y="19117"/>
                  <a:pt x="13114" y="17628"/>
                </a:cubicBezTo>
                <a:cubicBezTo>
                  <a:pt x="13307" y="16386"/>
                  <a:pt x="12921" y="14897"/>
                  <a:pt x="12150" y="14400"/>
                </a:cubicBezTo>
                <a:lnTo>
                  <a:pt x="13307" y="8441"/>
                </a:lnTo>
                <a:close/>
                <a:moveTo>
                  <a:pt x="10800" y="1986"/>
                </a:moveTo>
                <a:cubicBezTo>
                  <a:pt x="10029" y="1986"/>
                  <a:pt x="9257" y="2731"/>
                  <a:pt x="9257" y="3972"/>
                </a:cubicBezTo>
                <a:cubicBezTo>
                  <a:pt x="9257" y="4966"/>
                  <a:pt x="10029" y="5959"/>
                  <a:pt x="10800" y="5959"/>
                </a:cubicBezTo>
                <a:cubicBezTo>
                  <a:pt x="11571" y="5959"/>
                  <a:pt x="12343" y="4966"/>
                  <a:pt x="12343" y="3972"/>
                </a:cubicBezTo>
                <a:cubicBezTo>
                  <a:pt x="12343" y="2731"/>
                  <a:pt x="11571" y="1986"/>
                  <a:pt x="10800" y="1986"/>
                </a:cubicBezTo>
                <a:close/>
                <a:moveTo>
                  <a:pt x="16200" y="4966"/>
                </a:moveTo>
                <a:cubicBezTo>
                  <a:pt x="15236" y="4966"/>
                  <a:pt x="14657" y="5710"/>
                  <a:pt x="14657" y="6952"/>
                </a:cubicBezTo>
                <a:cubicBezTo>
                  <a:pt x="14657" y="7945"/>
                  <a:pt x="15236" y="8938"/>
                  <a:pt x="16200" y="8938"/>
                </a:cubicBezTo>
                <a:cubicBezTo>
                  <a:pt x="16971" y="8938"/>
                  <a:pt x="17743" y="7945"/>
                  <a:pt x="17743" y="6952"/>
                </a:cubicBezTo>
                <a:cubicBezTo>
                  <a:pt x="17743" y="5710"/>
                  <a:pt x="16971" y="4966"/>
                  <a:pt x="16200" y="4966"/>
                </a:cubicBezTo>
                <a:close/>
                <a:moveTo>
                  <a:pt x="18514" y="11917"/>
                </a:moveTo>
                <a:cubicBezTo>
                  <a:pt x="17550" y="11917"/>
                  <a:pt x="16971" y="12662"/>
                  <a:pt x="16971" y="13903"/>
                </a:cubicBezTo>
                <a:cubicBezTo>
                  <a:pt x="16971" y="14897"/>
                  <a:pt x="17550" y="15890"/>
                  <a:pt x="18514" y="15890"/>
                </a:cubicBezTo>
                <a:cubicBezTo>
                  <a:pt x="19286" y="15890"/>
                  <a:pt x="20057" y="14897"/>
                  <a:pt x="20057" y="13903"/>
                </a:cubicBezTo>
                <a:cubicBezTo>
                  <a:pt x="20057" y="12662"/>
                  <a:pt x="19286" y="11917"/>
                  <a:pt x="18514" y="1191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39" name="Freeform 177"/>
          <p:cNvSpPr/>
          <p:nvPr/>
        </p:nvSpPr>
        <p:spPr>
          <a:xfrm>
            <a:off x="17567276" y="11785602"/>
            <a:ext cx="841377" cy="714377"/>
          </a:xfrm>
          <a:custGeom>
            <a:avLst/>
            <a:gdLst/>
            <a:ahLst/>
            <a:cxnLst>
              <a:cxn ang="0">
                <a:pos x="wd2" y="hd2"/>
              </a:cxn>
              <a:cxn ang="5400000">
                <a:pos x="wd2" y="hd2"/>
              </a:cxn>
              <a:cxn ang="10800000">
                <a:pos x="wd2" y="hd2"/>
              </a:cxn>
              <a:cxn ang="16200000">
                <a:pos x="wd2" y="hd2"/>
              </a:cxn>
            </a:cxnLst>
            <a:rect l="0" t="0" r="r" b="b"/>
            <a:pathLst>
              <a:path w="21600" h="21600" extrusionOk="0">
                <a:moveTo>
                  <a:pt x="10800" y="18189"/>
                </a:moveTo>
                <a:cubicBezTo>
                  <a:pt x="10221" y="18189"/>
                  <a:pt x="9643" y="17962"/>
                  <a:pt x="9064" y="17962"/>
                </a:cubicBezTo>
                <a:cubicBezTo>
                  <a:pt x="7521" y="19554"/>
                  <a:pt x="5593" y="20691"/>
                  <a:pt x="3471" y="21373"/>
                </a:cubicBezTo>
                <a:cubicBezTo>
                  <a:pt x="3086" y="21600"/>
                  <a:pt x="2507" y="21600"/>
                  <a:pt x="2121" y="21600"/>
                </a:cubicBezTo>
                <a:cubicBezTo>
                  <a:pt x="2121" y="21600"/>
                  <a:pt x="2121" y="21600"/>
                  <a:pt x="2121" y="21600"/>
                </a:cubicBezTo>
                <a:cubicBezTo>
                  <a:pt x="1736" y="21600"/>
                  <a:pt x="1543" y="21373"/>
                  <a:pt x="1543" y="21145"/>
                </a:cubicBezTo>
                <a:cubicBezTo>
                  <a:pt x="1543" y="21145"/>
                  <a:pt x="1543" y="21145"/>
                  <a:pt x="1543" y="21145"/>
                </a:cubicBezTo>
                <a:cubicBezTo>
                  <a:pt x="1543" y="20691"/>
                  <a:pt x="1736" y="20691"/>
                  <a:pt x="1929" y="20236"/>
                </a:cubicBezTo>
                <a:cubicBezTo>
                  <a:pt x="2700" y="19326"/>
                  <a:pt x="3471" y="18417"/>
                  <a:pt x="4050" y="16143"/>
                </a:cubicBezTo>
                <a:cubicBezTo>
                  <a:pt x="1543" y="14552"/>
                  <a:pt x="0" y="11823"/>
                  <a:pt x="0" y="9095"/>
                </a:cubicBezTo>
                <a:cubicBezTo>
                  <a:pt x="0" y="3865"/>
                  <a:pt x="4821" y="0"/>
                  <a:pt x="10800" y="0"/>
                </a:cubicBezTo>
                <a:cubicBezTo>
                  <a:pt x="16779" y="0"/>
                  <a:pt x="21600" y="3865"/>
                  <a:pt x="21600" y="9095"/>
                </a:cubicBezTo>
                <a:cubicBezTo>
                  <a:pt x="21600" y="14097"/>
                  <a:pt x="16779" y="18189"/>
                  <a:pt x="10800" y="18189"/>
                </a:cubicBezTo>
                <a:close/>
                <a:moveTo>
                  <a:pt x="1543" y="9095"/>
                </a:moveTo>
                <a:cubicBezTo>
                  <a:pt x="1543" y="11141"/>
                  <a:pt x="2700" y="13187"/>
                  <a:pt x="4821" y="14552"/>
                </a:cubicBezTo>
                <a:cubicBezTo>
                  <a:pt x="5786" y="15234"/>
                  <a:pt x="5786" y="15234"/>
                  <a:pt x="5786" y="15234"/>
                </a:cubicBezTo>
                <a:cubicBezTo>
                  <a:pt x="5593" y="16598"/>
                  <a:pt x="5593" y="16598"/>
                  <a:pt x="5593" y="16598"/>
                </a:cubicBezTo>
                <a:cubicBezTo>
                  <a:pt x="5400" y="17507"/>
                  <a:pt x="5014" y="18417"/>
                  <a:pt x="4629" y="19099"/>
                </a:cubicBezTo>
                <a:cubicBezTo>
                  <a:pt x="5979" y="18417"/>
                  <a:pt x="6943" y="17735"/>
                  <a:pt x="8100" y="16598"/>
                </a:cubicBezTo>
                <a:cubicBezTo>
                  <a:pt x="8486" y="16143"/>
                  <a:pt x="8486" y="16143"/>
                  <a:pt x="8486" y="16143"/>
                </a:cubicBezTo>
                <a:cubicBezTo>
                  <a:pt x="9257" y="16143"/>
                  <a:pt x="9257" y="16143"/>
                  <a:pt x="9257" y="16143"/>
                </a:cubicBezTo>
                <a:cubicBezTo>
                  <a:pt x="9643" y="16143"/>
                  <a:pt x="10221" y="16371"/>
                  <a:pt x="10800" y="16371"/>
                </a:cubicBezTo>
                <a:cubicBezTo>
                  <a:pt x="15814" y="16371"/>
                  <a:pt x="20057" y="12960"/>
                  <a:pt x="20057" y="9095"/>
                </a:cubicBezTo>
                <a:cubicBezTo>
                  <a:pt x="20057" y="5002"/>
                  <a:pt x="15814" y="1819"/>
                  <a:pt x="10800" y="1819"/>
                </a:cubicBezTo>
                <a:cubicBezTo>
                  <a:pt x="5786" y="1819"/>
                  <a:pt x="1543" y="5002"/>
                  <a:pt x="1543" y="909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0" name="Freeform 178"/>
          <p:cNvSpPr/>
          <p:nvPr/>
        </p:nvSpPr>
        <p:spPr>
          <a:xfrm>
            <a:off x="18859501" y="11785602"/>
            <a:ext cx="841377" cy="656005"/>
          </a:xfrm>
          <a:custGeom>
            <a:avLst/>
            <a:gdLst/>
            <a:ahLst/>
            <a:cxnLst>
              <a:cxn ang="0">
                <a:pos x="wd2" y="hd2"/>
              </a:cxn>
              <a:cxn ang="5400000">
                <a:pos x="wd2" y="hd2"/>
              </a:cxn>
              <a:cxn ang="10800000">
                <a:pos x="wd2" y="hd2"/>
              </a:cxn>
              <a:cxn ang="16200000">
                <a:pos x="wd2" y="hd2"/>
              </a:cxn>
            </a:cxnLst>
            <a:rect l="0" t="0" r="r" b="b"/>
            <a:pathLst>
              <a:path w="21600" h="21456" extrusionOk="0">
                <a:moveTo>
                  <a:pt x="16971" y="7855"/>
                </a:moveTo>
                <a:cubicBezTo>
                  <a:pt x="16971" y="12027"/>
                  <a:pt x="13114" y="15709"/>
                  <a:pt x="8486" y="15709"/>
                </a:cubicBezTo>
                <a:cubicBezTo>
                  <a:pt x="7714" y="15709"/>
                  <a:pt x="6943" y="15464"/>
                  <a:pt x="6364" y="15464"/>
                </a:cubicBezTo>
                <a:cubicBezTo>
                  <a:pt x="5400" y="16200"/>
                  <a:pt x="4243" y="16936"/>
                  <a:pt x="2893" y="17427"/>
                </a:cubicBezTo>
                <a:cubicBezTo>
                  <a:pt x="2700" y="17427"/>
                  <a:pt x="2314" y="17427"/>
                  <a:pt x="1929" y="17673"/>
                </a:cubicBezTo>
                <a:cubicBezTo>
                  <a:pt x="1929" y="17673"/>
                  <a:pt x="1929" y="17673"/>
                  <a:pt x="1929" y="17673"/>
                </a:cubicBezTo>
                <a:cubicBezTo>
                  <a:pt x="1736" y="17673"/>
                  <a:pt x="1543" y="17427"/>
                  <a:pt x="1543" y="17182"/>
                </a:cubicBezTo>
                <a:cubicBezTo>
                  <a:pt x="1543" y="16936"/>
                  <a:pt x="1543" y="16691"/>
                  <a:pt x="1736" y="16445"/>
                </a:cubicBezTo>
                <a:cubicBezTo>
                  <a:pt x="2314" y="15709"/>
                  <a:pt x="2700" y="15218"/>
                  <a:pt x="3086" y="13991"/>
                </a:cubicBezTo>
                <a:cubicBezTo>
                  <a:pt x="1157" y="12518"/>
                  <a:pt x="0" y="10309"/>
                  <a:pt x="0" y="7855"/>
                </a:cubicBezTo>
                <a:cubicBezTo>
                  <a:pt x="0" y="3436"/>
                  <a:pt x="3857" y="0"/>
                  <a:pt x="8486" y="0"/>
                </a:cubicBezTo>
                <a:cubicBezTo>
                  <a:pt x="13114" y="0"/>
                  <a:pt x="16971" y="3436"/>
                  <a:pt x="16971" y="7855"/>
                </a:cubicBezTo>
                <a:close/>
                <a:moveTo>
                  <a:pt x="1543" y="7855"/>
                </a:moveTo>
                <a:cubicBezTo>
                  <a:pt x="1543" y="9327"/>
                  <a:pt x="2314" y="11045"/>
                  <a:pt x="3857" y="12273"/>
                </a:cubicBezTo>
                <a:cubicBezTo>
                  <a:pt x="5207" y="13009"/>
                  <a:pt x="5207" y="13009"/>
                  <a:pt x="5207" y="13009"/>
                </a:cubicBezTo>
                <a:cubicBezTo>
                  <a:pt x="4629" y="14236"/>
                  <a:pt x="4629" y="14236"/>
                  <a:pt x="4629" y="14236"/>
                </a:cubicBezTo>
                <a:cubicBezTo>
                  <a:pt x="5014" y="14236"/>
                  <a:pt x="5207" y="13991"/>
                  <a:pt x="5400" y="13745"/>
                </a:cubicBezTo>
                <a:cubicBezTo>
                  <a:pt x="5979" y="13255"/>
                  <a:pt x="5979" y="13255"/>
                  <a:pt x="5979" y="13255"/>
                </a:cubicBezTo>
                <a:cubicBezTo>
                  <a:pt x="6557" y="13500"/>
                  <a:pt x="6557" y="13500"/>
                  <a:pt x="6557" y="13500"/>
                </a:cubicBezTo>
                <a:cubicBezTo>
                  <a:pt x="7136" y="13500"/>
                  <a:pt x="7907" y="13745"/>
                  <a:pt x="8486" y="13745"/>
                </a:cubicBezTo>
                <a:cubicBezTo>
                  <a:pt x="12150" y="13745"/>
                  <a:pt x="15429" y="11045"/>
                  <a:pt x="15429" y="7855"/>
                </a:cubicBezTo>
                <a:cubicBezTo>
                  <a:pt x="15429" y="4664"/>
                  <a:pt x="12150" y="1964"/>
                  <a:pt x="8486" y="1964"/>
                </a:cubicBezTo>
                <a:cubicBezTo>
                  <a:pt x="4629" y="1964"/>
                  <a:pt x="1543" y="4664"/>
                  <a:pt x="1543" y="7855"/>
                </a:cubicBezTo>
                <a:close/>
                <a:moveTo>
                  <a:pt x="19671" y="20373"/>
                </a:moveTo>
                <a:cubicBezTo>
                  <a:pt x="19864" y="20618"/>
                  <a:pt x="20057" y="20618"/>
                  <a:pt x="20057" y="21109"/>
                </a:cubicBezTo>
                <a:cubicBezTo>
                  <a:pt x="19864" y="21355"/>
                  <a:pt x="19864" y="21600"/>
                  <a:pt x="19671" y="21355"/>
                </a:cubicBezTo>
                <a:cubicBezTo>
                  <a:pt x="19286" y="21355"/>
                  <a:pt x="18900" y="21355"/>
                  <a:pt x="18514" y="21109"/>
                </a:cubicBezTo>
                <a:cubicBezTo>
                  <a:pt x="17357" y="20864"/>
                  <a:pt x="16200" y="20127"/>
                  <a:pt x="15236" y="19391"/>
                </a:cubicBezTo>
                <a:cubicBezTo>
                  <a:pt x="14464" y="19391"/>
                  <a:pt x="13886" y="19636"/>
                  <a:pt x="13114" y="19636"/>
                </a:cubicBezTo>
                <a:cubicBezTo>
                  <a:pt x="10800" y="19636"/>
                  <a:pt x="8871" y="18655"/>
                  <a:pt x="7329" y="17427"/>
                </a:cubicBezTo>
                <a:cubicBezTo>
                  <a:pt x="7714" y="17427"/>
                  <a:pt x="8100" y="17673"/>
                  <a:pt x="8486" y="17673"/>
                </a:cubicBezTo>
                <a:cubicBezTo>
                  <a:pt x="10993" y="17673"/>
                  <a:pt x="13500" y="16691"/>
                  <a:pt x="15429" y="14973"/>
                </a:cubicBezTo>
                <a:cubicBezTo>
                  <a:pt x="17357" y="13009"/>
                  <a:pt x="18514" y="10555"/>
                  <a:pt x="18514" y="7855"/>
                </a:cubicBezTo>
                <a:cubicBezTo>
                  <a:pt x="18514" y="6873"/>
                  <a:pt x="18321" y="6136"/>
                  <a:pt x="18129" y="5400"/>
                </a:cubicBezTo>
                <a:cubicBezTo>
                  <a:pt x="20250" y="6873"/>
                  <a:pt x="21600" y="9082"/>
                  <a:pt x="21600" y="11782"/>
                </a:cubicBezTo>
                <a:cubicBezTo>
                  <a:pt x="21600" y="14236"/>
                  <a:pt x="20250" y="16445"/>
                  <a:pt x="18321" y="17918"/>
                </a:cubicBezTo>
                <a:cubicBezTo>
                  <a:pt x="18707" y="19145"/>
                  <a:pt x="19286" y="19636"/>
                  <a:pt x="19671" y="2037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1" name="Freeform 179"/>
          <p:cNvSpPr/>
          <p:nvPr/>
        </p:nvSpPr>
        <p:spPr>
          <a:xfrm>
            <a:off x="20361276" y="11725275"/>
            <a:ext cx="419101" cy="774701"/>
          </a:xfrm>
          <a:custGeom>
            <a:avLst/>
            <a:gdLst/>
            <a:ahLst/>
            <a:cxnLst>
              <a:cxn ang="0">
                <a:pos x="wd2" y="hd2"/>
              </a:cxn>
              <a:cxn ang="5400000">
                <a:pos x="wd2" y="hd2"/>
              </a:cxn>
              <a:cxn ang="10800000">
                <a:pos x="wd2" y="hd2"/>
              </a:cxn>
              <a:cxn ang="16200000">
                <a:pos x="wd2" y="hd2"/>
              </a:cxn>
            </a:cxnLst>
            <a:rect l="0" t="0" r="r" b="b"/>
            <a:pathLst>
              <a:path w="21600" h="21600" extrusionOk="0">
                <a:moveTo>
                  <a:pt x="21600" y="6291"/>
                </a:moveTo>
                <a:cubicBezTo>
                  <a:pt x="8486" y="21390"/>
                  <a:pt x="8486" y="21390"/>
                  <a:pt x="8486" y="21390"/>
                </a:cubicBezTo>
                <a:cubicBezTo>
                  <a:pt x="8486" y="21600"/>
                  <a:pt x="8100" y="21600"/>
                  <a:pt x="7329" y="21600"/>
                </a:cubicBezTo>
                <a:cubicBezTo>
                  <a:pt x="7329" y="21600"/>
                  <a:pt x="7329" y="21600"/>
                  <a:pt x="7329" y="21600"/>
                </a:cubicBezTo>
                <a:cubicBezTo>
                  <a:pt x="6557" y="21600"/>
                  <a:pt x="6171" y="21390"/>
                  <a:pt x="6557" y="20971"/>
                </a:cubicBezTo>
                <a:cubicBezTo>
                  <a:pt x="11186" y="10485"/>
                  <a:pt x="11186" y="10485"/>
                  <a:pt x="11186" y="10485"/>
                </a:cubicBezTo>
                <a:cubicBezTo>
                  <a:pt x="1543" y="11744"/>
                  <a:pt x="1543" y="11744"/>
                  <a:pt x="1543" y="11744"/>
                </a:cubicBezTo>
                <a:cubicBezTo>
                  <a:pt x="1157" y="11744"/>
                  <a:pt x="1157" y="11744"/>
                  <a:pt x="1157" y="11744"/>
                </a:cubicBezTo>
                <a:cubicBezTo>
                  <a:pt x="771" y="11744"/>
                  <a:pt x="771" y="11744"/>
                  <a:pt x="386" y="11744"/>
                </a:cubicBezTo>
                <a:cubicBezTo>
                  <a:pt x="0" y="11534"/>
                  <a:pt x="0" y="11324"/>
                  <a:pt x="0" y="11115"/>
                </a:cubicBezTo>
                <a:cubicBezTo>
                  <a:pt x="5014" y="419"/>
                  <a:pt x="5014" y="419"/>
                  <a:pt x="5014" y="419"/>
                </a:cubicBezTo>
                <a:cubicBezTo>
                  <a:pt x="5014" y="0"/>
                  <a:pt x="5400" y="0"/>
                  <a:pt x="5786" y="0"/>
                </a:cubicBezTo>
                <a:cubicBezTo>
                  <a:pt x="13886" y="0"/>
                  <a:pt x="13886" y="0"/>
                  <a:pt x="13886" y="0"/>
                </a:cubicBezTo>
                <a:cubicBezTo>
                  <a:pt x="14657" y="0"/>
                  <a:pt x="15043" y="210"/>
                  <a:pt x="15043" y="419"/>
                </a:cubicBezTo>
                <a:cubicBezTo>
                  <a:pt x="15043" y="629"/>
                  <a:pt x="15043" y="629"/>
                  <a:pt x="14657" y="629"/>
                </a:cubicBezTo>
                <a:cubicBezTo>
                  <a:pt x="10800" y="6711"/>
                  <a:pt x="10800" y="6711"/>
                  <a:pt x="10800" y="6711"/>
                </a:cubicBezTo>
                <a:cubicBezTo>
                  <a:pt x="20443" y="5452"/>
                  <a:pt x="20443" y="5452"/>
                  <a:pt x="20443" y="5452"/>
                </a:cubicBezTo>
                <a:cubicBezTo>
                  <a:pt x="20443" y="5452"/>
                  <a:pt x="20443" y="5452"/>
                  <a:pt x="20443" y="5452"/>
                </a:cubicBezTo>
                <a:cubicBezTo>
                  <a:pt x="20829" y="5452"/>
                  <a:pt x="21214" y="5452"/>
                  <a:pt x="21214" y="5662"/>
                </a:cubicBezTo>
                <a:cubicBezTo>
                  <a:pt x="21600" y="5872"/>
                  <a:pt x="21600" y="6082"/>
                  <a:pt x="21600" y="629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2" name="Freeform 180"/>
          <p:cNvSpPr/>
          <p:nvPr/>
        </p:nvSpPr>
        <p:spPr>
          <a:xfrm>
            <a:off x="21440776" y="11725275"/>
            <a:ext cx="841377" cy="714377"/>
          </a:xfrm>
          <a:custGeom>
            <a:avLst/>
            <a:gdLst/>
            <a:ahLst/>
            <a:cxnLst>
              <a:cxn ang="0">
                <a:pos x="wd2" y="hd2"/>
              </a:cxn>
              <a:cxn ang="5400000">
                <a:pos x="wd2" y="hd2"/>
              </a:cxn>
              <a:cxn ang="10800000">
                <a:pos x="wd2" y="hd2"/>
              </a:cxn>
              <a:cxn ang="16200000">
                <a:pos x="wd2" y="hd2"/>
              </a:cxn>
            </a:cxnLst>
            <a:rect l="0" t="0" r="r" b="b"/>
            <a:pathLst>
              <a:path w="21600" h="21600" extrusionOk="0">
                <a:moveTo>
                  <a:pt x="21600" y="20463"/>
                </a:moveTo>
                <a:cubicBezTo>
                  <a:pt x="21600" y="21145"/>
                  <a:pt x="21021" y="21600"/>
                  <a:pt x="20443" y="21600"/>
                </a:cubicBezTo>
                <a:cubicBezTo>
                  <a:pt x="16586" y="21600"/>
                  <a:pt x="16586" y="21600"/>
                  <a:pt x="16586" y="21600"/>
                </a:cubicBezTo>
                <a:cubicBezTo>
                  <a:pt x="15814" y="21600"/>
                  <a:pt x="15429" y="21145"/>
                  <a:pt x="15429" y="20463"/>
                </a:cubicBezTo>
                <a:cubicBezTo>
                  <a:pt x="15429" y="15916"/>
                  <a:pt x="15429" y="15916"/>
                  <a:pt x="15429" y="15916"/>
                </a:cubicBezTo>
                <a:cubicBezTo>
                  <a:pt x="15429" y="15006"/>
                  <a:pt x="15814" y="14552"/>
                  <a:pt x="16586" y="14552"/>
                </a:cubicBezTo>
                <a:cubicBezTo>
                  <a:pt x="17743" y="14552"/>
                  <a:pt x="17743" y="14552"/>
                  <a:pt x="17743" y="14552"/>
                </a:cubicBezTo>
                <a:cubicBezTo>
                  <a:pt x="17743" y="11823"/>
                  <a:pt x="17743" y="11823"/>
                  <a:pt x="17743" y="11823"/>
                </a:cubicBezTo>
                <a:cubicBezTo>
                  <a:pt x="11571" y="11823"/>
                  <a:pt x="11571" y="11823"/>
                  <a:pt x="11571" y="11823"/>
                </a:cubicBezTo>
                <a:cubicBezTo>
                  <a:pt x="11571" y="14552"/>
                  <a:pt x="11571" y="14552"/>
                  <a:pt x="11571" y="14552"/>
                </a:cubicBezTo>
                <a:cubicBezTo>
                  <a:pt x="12729" y="14552"/>
                  <a:pt x="12729" y="14552"/>
                  <a:pt x="12729" y="14552"/>
                </a:cubicBezTo>
                <a:cubicBezTo>
                  <a:pt x="13307" y="14552"/>
                  <a:pt x="13886" y="15006"/>
                  <a:pt x="13886" y="15916"/>
                </a:cubicBezTo>
                <a:cubicBezTo>
                  <a:pt x="13886" y="20463"/>
                  <a:pt x="13886" y="20463"/>
                  <a:pt x="13886" y="20463"/>
                </a:cubicBezTo>
                <a:cubicBezTo>
                  <a:pt x="13886" y="21145"/>
                  <a:pt x="13307" y="21600"/>
                  <a:pt x="12729" y="21600"/>
                </a:cubicBezTo>
                <a:cubicBezTo>
                  <a:pt x="8871" y="21600"/>
                  <a:pt x="8871" y="21600"/>
                  <a:pt x="8871" y="21600"/>
                </a:cubicBezTo>
                <a:cubicBezTo>
                  <a:pt x="8100" y="21600"/>
                  <a:pt x="7714" y="21145"/>
                  <a:pt x="7714" y="20463"/>
                </a:cubicBezTo>
                <a:cubicBezTo>
                  <a:pt x="7714" y="15916"/>
                  <a:pt x="7714" y="15916"/>
                  <a:pt x="7714" y="15916"/>
                </a:cubicBezTo>
                <a:cubicBezTo>
                  <a:pt x="7714" y="15006"/>
                  <a:pt x="8100" y="14552"/>
                  <a:pt x="8871" y="14552"/>
                </a:cubicBezTo>
                <a:cubicBezTo>
                  <a:pt x="10029" y="14552"/>
                  <a:pt x="10029" y="14552"/>
                  <a:pt x="10029" y="14552"/>
                </a:cubicBezTo>
                <a:cubicBezTo>
                  <a:pt x="10029" y="11823"/>
                  <a:pt x="10029" y="11823"/>
                  <a:pt x="10029" y="11823"/>
                </a:cubicBezTo>
                <a:cubicBezTo>
                  <a:pt x="3857" y="11823"/>
                  <a:pt x="3857" y="11823"/>
                  <a:pt x="3857" y="11823"/>
                </a:cubicBezTo>
                <a:cubicBezTo>
                  <a:pt x="3857" y="14552"/>
                  <a:pt x="3857" y="14552"/>
                  <a:pt x="3857" y="14552"/>
                </a:cubicBezTo>
                <a:cubicBezTo>
                  <a:pt x="5014" y="14552"/>
                  <a:pt x="5014" y="14552"/>
                  <a:pt x="5014" y="14552"/>
                </a:cubicBezTo>
                <a:cubicBezTo>
                  <a:pt x="5593" y="14552"/>
                  <a:pt x="6171" y="15006"/>
                  <a:pt x="6171" y="15916"/>
                </a:cubicBezTo>
                <a:cubicBezTo>
                  <a:pt x="6171" y="20463"/>
                  <a:pt x="6171" y="20463"/>
                  <a:pt x="6171" y="20463"/>
                </a:cubicBezTo>
                <a:cubicBezTo>
                  <a:pt x="6171" y="21145"/>
                  <a:pt x="5593" y="21600"/>
                  <a:pt x="5014" y="21600"/>
                </a:cubicBezTo>
                <a:cubicBezTo>
                  <a:pt x="1157" y="21600"/>
                  <a:pt x="1157" y="21600"/>
                  <a:pt x="1157" y="21600"/>
                </a:cubicBezTo>
                <a:cubicBezTo>
                  <a:pt x="386" y="21600"/>
                  <a:pt x="0" y="21145"/>
                  <a:pt x="0" y="20463"/>
                </a:cubicBezTo>
                <a:cubicBezTo>
                  <a:pt x="0" y="15916"/>
                  <a:pt x="0" y="15916"/>
                  <a:pt x="0" y="15916"/>
                </a:cubicBezTo>
                <a:cubicBezTo>
                  <a:pt x="0" y="15006"/>
                  <a:pt x="386" y="14552"/>
                  <a:pt x="1157" y="14552"/>
                </a:cubicBezTo>
                <a:cubicBezTo>
                  <a:pt x="2314" y="14552"/>
                  <a:pt x="2314" y="14552"/>
                  <a:pt x="2314" y="14552"/>
                </a:cubicBezTo>
                <a:cubicBezTo>
                  <a:pt x="2314" y="11823"/>
                  <a:pt x="2314" y="11823"/>
                  <a:pt x="2314" y="11823"/>
                </a:cubicBezTo>
                <a:cubicBezTo>
                  <a:pt x="2314" y="10686"/>
                  <a:pt x="2893" y="10004"/>
                  <a:pt x="3857" y="10004"/>
                </a:cubicBezTo>
                <a:cubicBezTo>
                  <a:pt x="10029" y="10004"/>
                  <a:pt x="10029" y="10004"/>
                  <a:pt x="10029" y="10004"/>
                </a:cubicBezTo>
                <a:cubicBezTo>
                  <a:pt x="10029" y="7276"/>
                  <a:pt x="10029" y="7276"/>
                  <a:pt x="10029" y="7276"/>
                </a:cubicBezTo>
                <a:cubicBezTo>
                  <a:pt x="8871" y="7276"/>
                  <a:pt x="8871" y="7276"/>
                  <a:pt x="8871" y="7276"/>
                </a:cubicBezTo>
                <a:cubicBezTo>
                  <a:pt x="8100" y="7276"/>
                  <a:pt x="7714" y="6594"/>
                  <a:pt x="7714" y="5912"/>
                </a:cubicBezTo>
                <a:cubicBezTo>
                  <a:pt x="7714" y="1364"/>
                  <a:pt x="7714" y="1364"/>
                  <a:pt x="7714" y="1364"/>
                </a:cubicBezTo>
                <a:cubicBezTo>
                  <a:pt x="7714" y="455"/>
                  <a:pt x="8100" y="0"/>
                  <a:pt x="8871" y="0"/>
                </a:cubicBezTo>
                <a:cubicBezTo>
                  <a:pt x="12729" y="0"/>
                  <a:pt x="12729" y="0"/>
                  <a:pt x="12729" y="0"/>
                </a:cubicBezTo>
                <a:cubicBezTo>
                  <a:pt x="13307" y="0"/>
                  <a:pt x="13886" y="455"/>
                  <a:pt x="13886" y="1364"/>
                </a:cubicBezTo>
                <a:cubicBezTo>
                  <a:pt x="13886" y="5912"/>
                  <a:pt x="13886" y="5912"/>
                  <a:pt x="13886" y="5912"/>
                </a:cubicBezTo>
                <a:cubicBezTo>
                  <a:pt x="13886" y="6594"/>
                  <a:pt x="13307" y="7276"/>
                  <a:pt x="12729" y="7276"/>
                </a:cubicBezTo>
                <a:cubicBezTo>
                  <a:pt x="11571" y="7276"/>
                  <a:pt x="11571" y="7276"/>
                  <a:pt x="11571" y="7276"/>
                </a:cubicBezTo>
                <a:cubicBezTo>
                  <a:pt x="11571" y="10004"/>
                  <a:pt x="11571" y="10004"/>
                  <a:pt x="11571" y="10004"/>
                </a:cubicBezTo>
                <a:cubicBezTo>
                  <a:pt x="17743" y="10004"/>
                  <a:pt x="17743" y="10004"/>
                  <a:pt x="17743" y="10004"/>
                </a:cubicBezTo>
                <a:cubicBezTo>
                  <a:pt x="18514" y="10004"/>
                  <a:pt x="19286" y="10686"/>
                  <a:pt x="19286" y="11823"/>
                </a:cubicBezTo>
                <a:cubicBezTo>
                  <a:pt x="19286" y="14552"/>
                  <a:pt x="19286" y="14552"/>
                  <a:pt x="19286" y="14552"/>
                </a:cubicBezTo>
                <a:cubicBezTo>
                  <a:pt x="20443" y="14552"/>
                  <a:pt x="20443" y="14552"/>
                  <a:pt x="20443" y="14552"/>
                </a:cubicBezTo>
                <a:cubicBezTo>
                  <a:pt x="21021" y="14552"/>
                  <a:pt x="21600" y="15006"/>
                  <a:pt x="21600" y="15916"/>
                </a:cubicBezTo>
                <a:lnTo>
                  <a:pt x="21600" y="2046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Shape"/>
          <p:cNvSpPr/>
          <p:nvPr/>
        </p:nvSpPr>
        <p:spPr>
          <a:xfrm>
            <a:off x="2117722" y="1974850"/>
            <a:ext cx="787405"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1189"/>
                  <a:pt x="12754" y="21600"/>
                  <a:pt x="10903" y="21600"/>
                </a:cubicBezTo>
                <a:cubicBezTo>
                  <a:pt x="8846" y="21600"/>
                  <a:pt x="6994" y="21189"/>
                  <a:pt x="5349" y="20160"/>
                </a:cubicBezTo>
                <a:cubicBezTo>
                  <a:pt x="3703" y="19131"/>
                  <a:pt x="2469" y="17897"/>
                  <a:pt x="1440" y="16251"/>
                </a:cubicBezTo>
                <a:cubicBezTo>
                  <a:pt x="617" y="14606"/>
                  <a:pt x="0" y="12754"/>
                  <a:pt x="0" y="10697"/>
                </a:cubicBezTo>
                <a:cubicBezTo>
                  <a:pt x="0" y="8846"/>
                  <a:pt x="617" y="6994"/>
                  <a:pt x="1440" y="5349"/>
                </a:cubicBezTo>
                <a:cubicBezTo>
                  <a:pt x="2469" y="3703"/>
                  <a:pt x="3703" y="2469"/>
                  <a:pt x="5349" y="1440"/>
                </a:cubicBezTo>
                <a:close/>
                <a:moveTo>
                  <a:pt x="11931" y="12960"/>
                </a:moveTo>
                <a:cubicBezTo>
                  <a:pt x="11931" y="12549"/>
                  <a:pt x="11931" y="12343"/>
                  <a:pt x="12137" y="12137"/>
                </a:cubicBezTo>
                <a:cubicBezTo>
                  <a:pt x="12343" y="11726"/>
                  <a:pt x="12549" y="11520"/>
                  <a:pt x="12754" y="11314"/>
                </a:cubicBezTo>
                <a:cubicBezTo>
                  <a:pt x="13166" y="11109"/>
                  <a:pt x="13371" y="10903"/>
                  <a:pt x="13577" y="10491"/>
                </a:cubicBezTo>
                <a:cubicBezTo>
                  <a:pt x="13989" y="10286"/>
                  <a:pt x="14194" y="10080"/>
                  <a:pt x="14400" y="9669"/>
                </a:cubicBezTo>
                <a:cubicBezTo>
                  <a:pt x="14606" y="9257"/>
                  <a:pt x="14606" y="8846"/>
                  <a:pt x="14606" y="8229"/>
                </a:cubicBezTo>
                <a:cubicBezTo>
                  <a:pt x="14606" y="7406"/>
                  <a:pt x="14400" y="6583"/>
                  <a:pt x="13577" y="5966"/>
                </a:cubicBezTo>
                <a:cubicBezTo>
                  <a:pt x="12960" y="5554"/>
                  <a:pt x="12137" y="5143"/>
                  <a:pt x="11109" y="5143"/>
                </a:cubicBezTo>
                <a:cubicBezTo>
                  <a:pt x="10491" y="5143"/>
                  <a:pt x="10080" y="5349"/>
                  <a:pt x="9463" y="5554"/>
                </a:cubicBezTo>
                <a:cubicBezTo>
                  <a:pt x="9051" y="5760"/>
                  <a:pt x="8640" y="5966"/>
                  <a:pt x="8434" y="6171"/>
                </a:cubicBezTo>
                <a:cubicBezTo>
                  <a:pt x="8023" y="6377"/>
                  <a:pt x="8023" y="6377"/>
                  <a:pt x="8023" y="6377"/>
                </a:cubicBezTo>
                <a:cubicBezTo>
                  <a:pt x="9257" y="7817"/>
                  <a:pt x="9257" y="7817"/>
                  <a:pt x="9257" y="7817"/>
                </a:cubicBezTo>
                <a:cubicBezTo>
                  <a:pt x="9669" y="7406"/>
                  <a:pt x="10286" y="6994"/>
                  <a:pt x="10903" y="6994"/>
                </a:cubicBezTo>
                <a:cubicBezTo>
                  <a:pt x="11314" y="6994"/>
                  <a:pt x="11726" y="7200"/>
                  <a:pt x="12137" y="7406"/>
                </a:cubicBezTo>
                <a:cubicBezTo>
                  <a:pt x="12343" y="7817"/>
                  <a:pt x="12549" y="8023"/>
                  <a:pt x="12549" y="8434"/>
                </a:cubicBezTo>
                <a:cubicBezTo>
                  <a:pt x="12549" y="8846"/>
                  <a:pt x="12343" y="9051"/>
                  <a:pt x="12137" y="9257"/>
                </a:cubicBezTo>
                <a:cubicBezTo>
                  <a:pt x="12137" y="9669"/>
                  <a:pt x="11931" y="9874"/>
                  <a:pt x="11520" y="10080"/>
                </a:cubicBezTo>
                <a:cubicBezTo>
                  <a:pt x="11314" y="10286"/>
                  <a:pt x="11109" y="10491"/>
                  <a:pt x="10697" y="10697"/>
                </a:cubicBezTo>
                <a:cubicBezTo>
                  <a:pt x="10491" y="10903"/>
                  <a:pt x="10286" y="11314"/>
                  <a:pt x="10080" y="11726"/>
                </a:cubicBezTo>
                <a:cubicBezTo>
                  <a:pt x="9874" y="11931"/>
                  <a:pt x="9874" y="12343"/>
                  <a:pt x="9874" y="12754"/>
                </a:cubicBezTo>
                <a:cubicBezTo>
                  <a:pt x="9874" y="13577"/>
                  <a:pt x="9874" y="13577"/>
                  <a:pt x="9874" y="13577"/>
                </a:cubicBezTo>
                <a:cubicBezTo>
                  <a:pt x="11931" y="13577"/>
                  <a:pt x="11931" y="13577"/>
                  <a:pt x="11931" y="13577"/>
                </a:cubicBezTo>
                <a:lnTo>
                  <a:pt x="11931" y="12960"/>
                </a:lnTo>
                <a:close/>
                <a:moveTo>
                  <a:pt x="11931" y="17074"/>
                </a:moveTo>
                <a:cubicBezTo>
                  <a:pt x="11931" y="15017"/>
                  <a:pt x="11931" y="15017"/>
                  <a:pt x="11931" y="15017"/>
                </a:cubicBezTo>
                <a:cubicBezTo>
                  <a:pt x="9874" y="15017"/>
                  <a:pt x="9874" y="15017"/>
                  <a:pt x="9874" y="15017"/>
                </a:cubicBezTo>
                <a:cubicBezTo>
                  <a:pt x="9874" y="17074"/>
                  <a:pt x="9874" y="17074"/>
                  <a:pt x="9874" y="17074"/>
                </a:cubicBezTo>
                <a:lnTo>
                  <a:pt x="11931" y="1707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5" name="Shape"/>
          <p:cNvSpPr/>
          <p:nvPr/>
        </p:nvSpPr>
        <p:spPr>
          <a:xfrm>
            <a:off x="3406776" y="1974850"/>
            <a:ext cx="790579"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903"/>
                </a:cubicBezTo>
                <a:cubicBezTo>
                  <a:pt x="21600" y="12754"/>
                  <a:pt x="21189" y="14606"/>
                  <a:pt x="20160" y="16251"/>
                </a:cubicBezTo>
                <a:cubicBezTo>
                  <a:pt x="19131" y="17897"/>
                  <a:pt x="17897" y="19131"/>
                  <a:pt x="16251" y="20160"/>
                </a:cubicBezTo>
                <a:cubicBezTo>
                  <a:pt x="14606" y="21189"/>
                  <a:pt x="12754" y="21600"/>
                  <a:pt x="10903" y="21600"/>
                </a:cubicBezTo>
                <a:cubicBezTo>
                  <a:pt x="8846" y="21600"/>
                  <a:pt x="6994" y="21189"/>
                  <a:pt x="5349" y="20160"/>
                </a:cubicBezTo>
                <a:cubicBezTo>
                  <a:pt x="3703" y="19131"/>
                  <a:pt x="2469" y="17897"/>
                  <a:pt x="1440" y="16251"/>
                </a:cubicBezTo>
                <a:cubicBezTo>
                  <a:pt x="617" y="14606"/>
                  <a:pt x="0" y="12754"/>
                  <a:pt x="0" y="10903"/>
                </a:cubicBezTo>
                <a:cubicBezTo>
                  <a:pt x="0" y="8846"/>
                  <a:pt x="617" y="6994"/>
                  <a:pt x="1440" y="5349"/>
                </a:cubicBezTo>
                <a:cubicBezTo>
                  <a:pt x="2469" y="3703"/>
                  <a:pt x="3703" y="2469"/>
                  <a:pt x="5349" y="1440"/>
                </a:cubicBezTo>
                <a:close/>
                <a:moveTo>
                  <a:pt x="12754" y="16457"/>
                </a:moveTo>
                <a:cubicBezTo>
                  <a:pt x="12754" y="14811"/>
                  <a:pt x="12754" y="14811"/>
                  <a:pt x="12754" y="14811"/>
                </a:cubicBezTo>
                <a:cubicBezTo>
                  <a:pt x="12137" y="14811"/>
                  <a:pt x="12137" y="14811"/>
                  <a:pt x="12137" y="14811"/>
                </a:cubicBezTo>
                <a:cubicBezTo>
                  <a:pt x="11931" y="14811"/>
                  <a:pt x="11931" y="14606"/>
                  <a:pt x="11931" y="14400"/>
                </a:cubicBezTo>
                <a:cubicBezTo>
                  <a:pt x="11931" y="9257"/>
                  <a:pt x="11931" y="9257"/>
                  <a:pt x="11931" y="9257"/>
                </a:cubicBezTo>
                <a:cubicBezTo>
                  <a:pt x="11931" y="8434"/>
                  <a:pt x="11520" y="8229"/>
                  <a:pt x="10697" y="8229"/>
                </a:cubicBezTo>
                <a:cubicBezTo>
                  <a:pt x="8846" y="8229"/>
                  <a:pt x="8846" y="8229"/>
                  <a:pt x="8846" y="8229"/>
                </a:cubicBezTo>
                <a:cubicBezTo>
                  <a:pt x="8846" y="9874"/>
                  <a:pt x="8846" y="9874"/>
                  <a:pt x="8846" y="9874"/>
                </a:cubicBezTo>
                <a:cubicBezTo>
                  <a:pt x="9463" y="9874"/>
                  <a:pt x="9463" y="9874"/>
                  <a:pt x="9463" y="9874"/>
                </a:cubicBezTo>
                <a:cubicBezTo>
                  <a:pt x="9669" y="9874"/>
                  <a:pt x="9874" y="10080"/>
                  <a:pt x="9874" y="10286"/>
                </a:cubicBezTo>
                <a:cubicBezTo>
                  <a:pt x="9874" y="15429"/>
                  <a:pt x="9874" y="15429"/>
                  <a:pt x="9874" y="15429"/>
                </a:cubicBezTo>
                <a:cubicBezTo>
                  <a:pt x="9874" y="15634"/>
                  <a:pt x="9874" y="16046"/>
                  <a:pt x="10080" y="16251"/>
                </a:cubicBezTo>
                <a:cubicBezTo>
                  <a:pt x="10286" y="16457"/>
                  <a:pt x="10491" y="16457"/>
                  <a:pt x="10903" y="16457"/>
                </a:cubicBezTo>
                <a:lnTo>
                  <a:pt x="12754" y="16457"/>
                </a:lnTo>
                <a:close/>
                <a:moveTo>
                  <a:pt x="9874" y="4937"/>
                </a:moveTo>
                <a:cubicBezTo>
                  <a:pt x="9874" y="6583"/>
                  <a:pt x="9874" y="6583"/>
                  <a:pt x="9874" y="6583"/>
                </a:cubicBezTo>
                <a:cubicBezTo>
                  <a:pt x="11726" y="6583"/>
                  <a:pt x="11726" y="6583"/>
                  <a:pt x="11726" y="6583"/>
                </a:cubicBezTo>
                <a:cubicBezTo>
                  <a:pt x="11726" y="4937"/>
                  <a:pt x="11726" y="4937"/>
                  <a:pt x="11726" y="4937"/>
                </a:cubicBezTo>
                <a:lnTo>
                  <a:pt x="9874" y="493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6" name="Shape"/>
          <p:cNvSpPr/>
          <p:nvPr/>
        </p:nvSpPr>
        <p:spPr>
          <a:xfrm>
            <a:off x="4699000" y="1974850"/>
            <a:ext cx="787403"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903"/>
                </a:cubicBezTo>
                <a:cubicBezTo>
                  <a:pt x="21600" y="12754"/>
                  <a:pt x="21189" y="14606"/>
                  <a:pt x="20160" y="16251"/>
                </a:cubicBezTo>
                <a:cubicBezTo>
                  <a:pt x="19131" y="17897"/>
                  <a:pt x="17897" y="19131"/>
                  <a:pt x="16251" y="20160"/>
                </a:cubicBezTo>
                <a:cubicBezTo>
                  <a:pt x="14606" y="21189"/>
                  <a:pt x="12754" y="21600"/>
                  <a:pt x="10903" y="21600"/>
                </a:cubicBezTo>
                <a:cubicBezTo>
                  <a:pt x="8846" y="21600"/>
                  <a:pt x="6994" y="21189"/>
                  <a:pt x="5349" y="20160"/>
                </a:cubicBezTo>
                <a:cubicBezTo>
                  <a:pt x="3703" y="19131"/>
                  <a:pt x="2469" y="17897"/>
                  <a:pt x="1440" y="16251"/>
                </a:cubicBezTo>
                <a:cubicBezTo>
                  <a:pt x="617" y="14606"/>
                  <a:pt x="0" y="12754"/>
                  <a:pt x="0" y="10903"/>
                </a:cubicBezTo>
                <a:cubicBezTo>
                  <a:pt x="0" y="8846"/>
                  <a:pt x="617" y="6994"/>
                  <a:pt x="1440" y="5349"/>
                </a:cubicBezTo>
                <a:cubicBezTo>
                  <a:pt x="2469" y="3703"/>
                  <a:pt x="3703" y="2469"/>
                  <a:pt x="5349" y="1440"/>
                </a:cubicBezTo>
                <a:close/>
                <a:moveTo>
                  <a:pt x="11726" y="16663"/>
                </a:moveTo>
                <a:cubicBezTo>
                  <a:pt x="12754" y="16457"/>
                  <a:pt x="13371" y="16046"/>
                  <a:pt x="13989" y="15429"/>
                </a:cubicBezTo>
                <a:cubicBezTo>
                  <a:pt x="14606" y="14811"/>
                  <a:pt x="14811" y="14194"/>
                  <a:pt x="14811" y="13371"/>
                </a:cubicBezTo>
                <a:cubicBezTo>
                  <a:pt x="14811" y="12549"/>
                  <a:pt x="14606" y="11931"/>
                  <a:pt x="14194" y="11520"/>
                </a:cubicBezTo>
                <a:cubicBezTo>
                  <a:pt x="13989" y="10903"/>
                  <a:pt x="13371" y="10491"/>
                  <a:pt x="12960" y="10286"/>
                </a:cubicBezTo>
                <a:cubicBezTo>
                  <a:pt x="12343" y="10080"/>
                  <a:pt x="11931" y="9874"/>
                  <a:pt x="11314" y="9669"/>
                </a:cubicBezTo>
                <a:cubicBezTo>
                  <a:pt x="10697" y="9257"/>
                  <a:pt x="10286" y="9051"/>
                  <a:pt x="9874" y="8846"/>
                </a:cubicBezTo>
                <a:cubicBezTo>
                  <a:pt x="9669" y="8640"/>
                  <a:pt x="9463" y="8229"/>
                  <a:pt x="9463" y="7817"/>
                </a:cubicBezTo>
                <a:cubicBezTo>
                  <a:pt x="9463" y="7611"/>
                  <a:pt x="9463" y="7200"/>
                  <a:pt x="9874" y="6994"/>
                </a:cubicBezTo>
                <a:cubicBezTo>
                  <a:pt x="10080" y="6789"/>
                  <a:pt x="10491" y="6789"/>
                  <a:pt x="11109" y="6789"/>
                </a:cubicBezTo>
                <a:cubicBezTo>
                  <a:pt x="11520" y="6789"/>
                  <a:pt x="11726" y="6789"/>
                  <a:pt x="12137" y="6994"/>
                </a:cubicBezTo>
                <a:cubicBezTo>
                  <a:pt x="12343" y="7200"/>
                  <a:pt x="12549" y="7406"/>
                  <a:pt x="12549" y="7611"/>
                </a:cubicBezTo>
                <a:cubicBezTo>
                  <a:pt x="12549" y="8023"/>
                  <a:pt x="12549" y="8023"/>
                  <a:pt x="12549" y="8023"/>
                </a:cubicBezTo>
                <a:cubicBezTo>
                  <a:pt x="14400" y="8023"/>
                  <a:pt x="14400" y="8023"/>
                  <a:pt x="14400" y="8023"/>
                </a:cubicBezTo>
                <a:cubicBezTo>
                  <a:pt x="14400" y="6994"/>
                  <a:pt x="14400" y="6994"/>
                  <a:pt x="14400" y="6994"/>
                </a:cubicBezTo>
                <a:cubicBezTo>
                  <a:pt x="14400" y="6377"/>
                  <a:pt x="14194" y="5966"/>
                  <a:pt x="13577" y="5554"/>
                </a:cubicBezTo>
                <a:cubicBezTo>
                  <a:pt x="13166" y="5143"/>
                  <a:pt x="12549" y="4937"/>
                  <a:pt x="11726" y="4937"/>
                </a:cubicBezTo>
                <a:cubicBezTo>
                  <a:pt x="11726" y="3291"/>
                  <a:pt x="11726" y="3291"/>
                  <a:pt x="11726" y="3291"/>
                </a:cubicBezTo>
                <a:cubicBezTo>
                  <a:pt x="10286" y="3291"/>
                  <a:pt x="10286" y="3291"/>
                  <a:pt x="10286" y="3291"/>
                </a:cubicBezTo>
                <a:cubicBezTo>
                  <a:pt x="10286" y="4937"/>
                  <a:pt x="10286" y="4937"/>
                  <a:pt x="10286" y="4937"/>
                </a:cubicBezTo>
                <a:cubicBezTo>
                  <a:pt x="9463" y="4937"/>
                  <a:pt x="8640" y="5349"/>
                  <a:pt x="8023" y="5966"/>
                </a:cubicBezTo>
                <a:cubicBezTo>
                  <a:pt x="7611" y="6377"/>
                  <a:pt x="7200" y="7200"/>
                  <a:pt x="7200" y="7817"/>
                </a:cubicBezTo>
                <a:cubicBezTo>
                  <a:pt x="7200" y="8640"/>
                  <a:pt x="7406" y="9257"/>
                  <a:pt x="7817" y="9669"/>
                </a:cubicBezTo>
                <a:cubicBezTo>
                  <a:pt x="8229" y="10286"/>
                  <a:pt x="8640" y="10697"/>
                  <a:pt x="9051" y="10903"/>
                </a:cubicBezTo>
                <a:cubicBezTo>
                  <a:pt x="9669" y="11109"/>
                  <a:pt x="10286" y="11520"/>
                  <a:pt x="10697" y="11726"/>
                </a:cubicBezTo>
                <a:cubicBezTo>
                  <a:pt x="11314" y="11931"/>
                  <a:pt x="11726" y="12137"/>
                  <a:pt x="12137" y="12549"/>
                </a:cubicBezTo>
                <a:cubicBezTo>
                  <a:pt x="12549" y="12754"/>
                  <a:pt x="12754" y="13166"/>
                  <a:pt x="12754" y="13371"/>
                </a:cubicBezTo>
                <a:cubicBezTo>
                  <a:pt x="12754" y="13783"/>
                  <a:pt x="12549" y="14194"/>
                  <a:pt x="12137" y="14400"/>
                </a:cubicBezTo>
                <a:cubicBezTo>
                  <a:pt x="11931" y="14606"/>
                  <a:pt x="11520" y="14811"/>
                  <a:pt x="11109" y="14811"/>
                </a:cubicBezTo>
                <a:cubicBezTo>
                  <a:pt x="10697" y="14811"/>
                  <a:pt x="10491" y="14811"/>
                  <a:pt x="10080" y="14606"/>
                </a:cubicBezTo>
                <a:cubicBezTo>
                  <a:pt x="9874" y="14606"/>
                  <a:pt x="9463" y="14400"/>
                  <a:pt x="9257" y="14194"/>
                </a:cubicBezTo>
                <a:cubicBezTo>
                  <a:pt x="9051" y="13989"/>
                  <a:pt x="9051" y="13989"/>
                  <a:pt x="8846" y="13783"/>
                </a:cubicBezTo>
                <a:cubicBezTo>
                  <a:pt x="8640" y="13577"/>
                  <a:pt x="8640" y="13371"/>
                  <a:pt x="8434" y="13371"/>
                </a:cubicBezTo>
                <a:cubicBezTo>
                  <a:pt x="8434" y="13166"/>
                  <a:pt x="8434" y="13166"/>
                  <a:pt x="8434" y="13166"/>
                </a:cubicBezTo>
                <a:cubicBezTo>
                  <a:pt x="6789" y="14400"/>
                  <a:pt x="6789" y="14400"/>
                  <a:pt x="6789" y="14400"/>
                </a:cubicBezTo>
                <a:cubicBezTo>
                  <a:pt x="6994" y="14400"/>
                  <a:pt x="6994" y="14400"/>
                  <a:pt x="6994" y="14606"/>
                </a:cubicBezTo>
                <a:cubicBezTo>
                  <a:pt x="6994" y="14606"/>
                  <a:pt x="7200" y="14811"/>
                  <a:pt x="7406" y="15017"/>
                </a:cubicBezTo>
                <a:cubicBezTo>
                  <a:pt x="7611" y="15223"/>
                  <a:pt x="7817" y="15634"/>
                  <a:pt x="8023" y="15840"/>
                </a:cubicBezTo>
                <a:cubicBezTo>
                  <a:pt x="8229" y="15840"/>
                  <a:pt x="8640" y="16046"/>
                  <a:pt x="9051" y="16251"/>
                </a:cubicBezTo>
                <a:cubicBezTo>
                  <a:pt x="9463" y="16457"/>
                  <a:pt x="9874" y="16663"/>
                  <a:pt x="10286" y="16663"/>
                </a:cubicBezTo>
                <a:cubicBezTo>
                  <a:pt x="10286" y="18103"/>
                  <a:pt x="10286" y="18103"/>
                  <a:pt x="10286" y="18103"/>
                </a:cubicBezTo>
                <a:cubicBezTo>
                  <a:pt x="11726" y="18103"/>
                  <a:pt x="11726" y="18103"/>
                  <a:pt x="11726" y="18103"/>
                </a:cubicBezTo>
                <a:lnTo>
                  <a:pt x="11726" y="1666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7" name="Shape"/>
          <p:cNvSpPr/>
          <p:nvPr/>
        </p:nvSpPr>
        <p:spPr>
          <a:xfrm>
            <a:off x="6200776" y="1936748"/>
            <a:ext cx="368303" cy="819153"/>
          </a:xfrm>
          <a:custGeom>
            <a:avLst/>
            <a:gdLst/>
            <a:ahLst/>
            <a:cxnLst>
              <a:cxn ang="0">
                <a:pos x="wd2" y="hd2"/>
              </a:cxn>
              <a:cxn ang="5400000">
                <a:pos x="wd2" y="hd2"/>
              </a:cxn>
              <a:cxn ang="10800000">
                <a:pos x="wd2" y="hd2"/>
              </a:cxn>
              <a:cxn ang="16200000">
                <a:pos x="wd2" y="hd2"/>
              </a:cxn>
            </a:cxnLst>
            <a:rect l="0" t="0" r="r" b="b"/>
            <a:pathLst>
              <a:path w="21600" h="21600" extrusionOk="0">
                <a:moveTo>
                  <a:pt x="16310" y="12683"/>
                </a:moveTo>
                <a:cubicBezTo>
                  <a:pt x="18073" y="13079"/>
                  <a:pt x="18955" y="13673"/>
                  <a:pt x="20278" y="14466"/>
                </a:cubicBezTo>
                <a:cubicBezTo>
                  <a:pt x="21159" y="15061"/>
                  <a:pt x="21600" y="16051"/>
                  <a:pt x="21600" y="16844"/>
                </a:cubicBezTo>
                <a:cubicBezTo>
                  <a:pt x="21600" y="18231"/>
                  <a:pt x="20718" y="19222"/>
                  <a:pt x="18514" y="20213"/>
                </a:cubicBezTo>
                <a:cubicBezTo>
                  <a:pt x="16310" y="21204"/>
                  <a:pt x="13665" y="21600"/>
                  <a:pt x="10580" y="21600"/>
                </a:cubicBezTo>
                <a:cubicBezTo>
                  <a:pt x="7935" y="21600"/>
                  <a:pt x="5290" y="21204"/>
                  <a:pt x="3086" y="20213"/>
                </a:cubicBezTo>
                <a:cubicBezTo>
                  <a:pt x="882" y="19222"/>
                  <a:pt x="0" y="18231"/>
                  <a:pt x="0" y="16844"/>
                </a:cubicBezTo>
                <a:cubicBezTo>
                  <a:pt x="0" y="15853"/>
                  <a:pt x="441" y="15061"/>
                  <a:pt x="1322" y="14268"/>
                </a:cubicBezTo>
                <a:cubicBezTo>
                  <a:pt x="2645" y="13673"/>
                  <a:pt x="3967" y="13079"/>
                  <a:pt x="5731" y="12484"/>
                </a:cubicBezTo>
                <a:cubicBezTo>
                  <a:pt x="5731" y="2378"/>
                  <a:pt x="5731" y="2378"/>
                  <a:pt x="5731" y="2378"/>
                </a:cubicBezTo>
                <a:cubicBezTo>
                  <a:pt x="5731" y="1783"/>
                  <a:pt x="6171" y="1189"/>
                  <a:pt x="7053" y="793"/>
                </a:cubicBezTo>
                <a:cubicBezTo>
                  <a:pt x="8376" y="198"/>
                  <a:pt x="9257" y="0"/>
                  <a:pt x="11020" y="0"/>
                </a:cubicBezTo>
                <a:cubicBezTo>
                  <a:pt x="12343" y="0"/>
                  <a:pt x="13665" y="198"/>
                  <a:pt x="14547" y="793"/>
                </a:cubicBezTo>
                <a:cubicBezTo>
                  <a:pt x="15869" y="1189"/>
                  <a:pt x="16310" y="1783"/>
                  <a:pt x="16310" y="2378"/>
                </a:cubicBezTo>
                <a:lnTo>
                  <a:pt x="16310" y="12683"/>
                </a:lnTo>
                <a:close/>
                <a:moveTo>
                  <a:pt x="4408" y="19618"/>
                </a:moveTo>
                <a:cubicBezTo>
                  <a:pt x="6171" y="20411"/>
                  <a:pt x="8376" y="20807"/>
                  <a:pt x="11020" y="20807"/>
                </a:cubicBezTo>
                <a:cubicBezTo>
                  <a:pt x="13224" y="20807"/>
                  <a:pt x="15429" y="20411"/>
                  <a:pt x="17192" y="19618"/>
                </a:cubicBezTo>
                <a:cubicBezTo>
                  <a:pt x="18955" y="18826"/>
                  <a:pt x="19837" y="17835"/>
                  <a:pt x="19837" y="16844"/>
                </a:cubicBezTo>
                <a:cubicBezTo>
                  <a:pt x="19837" y="16051"/>
                  <a:pt x="19396" y="15457"/>
                  <a:pt x="18514" y="14862"/>
                </a:cubicBezTo>
                <a:cubicBezTo>
                  <a:pt x="18073" y="14268"/>
                  <a:pt x="16751" y="13673"/>
                  <a:pt x="15429" y="13277"/>
                </a:cubicBezTo>
                <a:cubicBezTo>
                  <a:pt x="14547" y="13079"/>
                  <a:pt x="14547" y="13079"/>
                  <a:pt x="14547" y="13079"/>
                </a:cubicBezTo>
                <a:cubicBezTo>
                  <a:pt x="14547" y="2378"/>
                  <a:pt x="14547" y="2378"/>
                  <a:pt x="14547" y="2378"/>
                </a:cubicBezTo>
                <a:cubicBezTo>
                  <a:pt x="14547" y="1982"/>
                  <a:pt x="14106" y="1585"/>
                  <a:pt x="13665" y="1387"/>
                </a:cubicBezTo>
                <a:cubicBezTo>
                  <a:pt x="12784" y="991"/>
                  <a:pt x="11902" y="793"/>
                  <a:pt x="11020" y="793"/>
                </a:cubicBezTo>
                <a:cubicBezTo>
                  <a:pt x="10139" y="793"/>
                  <a:pt x="9257" y="991"/>
                  <a:pt x="8376" y="1387"/>
                </a:cubicBezTo>
                <a:cubicBezTo>
                  <a:pt x="7935" y="1585"/>
                  <a:pt x="7494" y="1982"/>
                  <a:pt x="7494" y="2378"/>
                </a:cubicBezTo>
                <a:cubicBezTo>
                  <a:pt x="7494" y="13079"/>
                  <a:pt x="7494" y="13079"/>
                  <a:pt x="7494" y="13079"/>
                </a:cubicBezTo>
                <a:cubicBezTo>
                  <a:pt x="6612" y="13277"/>
                  <a:pt x="6612" y="13277"/>
                  <a:pt x="6612" y="13277"/>
                </a:cubicBezTo>
                <a:cubicBezTo>
                  <a:pt x="5290" y="13673"/>
                  <a:pt x="3967" y="14070"/>
                  <a:pt x="3086" y="14664"/>
                </a:cubicBezTo>
                <a:cubicBezTo>
                  <a:pt x="2204" y="15457"/>
                  <a:pt x="1763" y="16051"/>
                  <a:pt x="1763" y="16844"/>
                </a:cubicBezTo>
                <a:cubicBezTo>
                  <a:pt x="1763" y="17835"/>
                  <a:pt x="2645" y="18826"/>
                  <a:pt x="4408" y="19618"/>
                </a:cubicBezTo>
                <a:close/>
                <a:moveTo>
                  <a:pt x="14547" y="14070"/>
                </a:moveTo>
                <a:cubicBezTo>
                  <a:pt x="15429" y="14268"/>
                  <a:pt x="16310" y="14664"/>
                  <a:pt x="17192" y="15259"/>
                </a:cubicBezTo>
                <a:cubicBezTo>
                  <a:pt x="17633" y="15655"/>
                  <a:pt x="18073" y="16250"/>
                  <a:pt x="18073" y="16844"/>
                </a:cubicBezTo>
                <a:cubicBezTo>
                  <a:pt x="18073" y="17637"/>
                  <a:pt x="17192" y="18429"/>
                  <a:pt x="15869" y="19222"/>
                </a:cubicBezTo>
                <a:cubicBezTo>
                  <a:pt x="14547" y="19817"/>
                  <a:pt x="12784" y="20015"/>
                  <a:pt x="11020" y="20015"/>
                </a:cubicBezTo>
                <a:cubicBezTo>
                  <a:pt x="8816" y="20015"/>
                  <a:pt x="7053" y="19817"/>
                  <a:pt x="5731" y="19222"/>
                </a:cubicBezTo>
                <a:cubicBezTo>
                  <a:pt x="4408" y="18429"/>
                  <a:pt x="3527" y="17637"/>
                  <a:pt x="3527" y="16844"/>
                </a:cubicBezTo>
                <a:cubicBezTo>
                  <a:pt x="3527" y="16250"/>
                  <a:pt x="3967" y="15655"/>
                  <a:pt x="4408" y="15259"/>
                </a:cubicBezTo>
                <a:cubicBezTo>
                  <a:pt x="5290" y="14664"/>
                  <a:pt x="6171" y="14268"/>
                  <a:pt x="7494" y="14070"/>
                </a:cubicBezTo>
                <a:cubicBezTo>
                  <a:pt x="9257" y="13475"/>
                  <a:pt x="9257" y="13475"/>
                  <a:pt x="9257" y="13475"/>
                </a:cubicBezTo>
                <a:cubicBezTo>
                  <a:pt x="9257" y="6539"/>
                  <a:pt x="9257" y="6539"/>
                  <a:pt x="9257" y="6539"/>
                </a:cubicBezTo>
                <a:cubicBezTo>
                  <a:pt x="12784" y="6539"/>
                  <a:pt x="12784" y="6539"/>
                  <a:pt x="12784" y="6539"/>
                </a:cubicBezTo>
                <a:cubicBezTo>
                  <a:pt x="12784" y="13475"/>
                  <a:pt x="12784" y="13475"/>
                  <a:pt x="12784" y="13475"/>
                </a:cubicBezTo>
                <a:lnTo>
                  <a:pt x="14547" y="1407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8" name="Shape"/>
          <p:cNvSpPr/>
          <p:nvPr/>
        </p:nvSpPr>
        <p:spPr>
          <a:xfrm>
            <a:off x="7305674" y="1946275"/>
            <a:ext cx="749303" cy="825503"/>
          </a:xfrm>
          <a:custGeom>
            <a:avLst/>
            <a:gdLst/>
            <a:ahLst/>
            <a:cxnLst>
              <a:cxn ang="0">
                <a:pos x="wd2" y="hd2"/>
              </a:cxn>
              <a:cxn ang="5400000">
                <a:pos x="wd2" y="hd2"/>
              </a:cxn>
              <a:cxn ang="10800000">
                <a:pos x="wd2" y="hd2"/>
              </a:cxn>
              <a:cxn ang="16200000">
                <a:pos x="wd2" y="hd2"/>
              </a:cxn>
            </a:cxnLst>
            <a:rect l="0" t="0" r="r" b="b"/>
            <a:pathLst>
              <a:path w="21600" h="21600" extrusionOk="0">
                <a:moveTo>
                  <a:pt x="18360" y="4909"/>
                </a:moveTo>
                <a:cubicBezTo>
                  <a:pt x="19440" y="5302"/>
                  <a:pt x="20088" y="5695"/>
                  <a:pt x="20736" y="6480"/>
                </a:cubicBezTo>
                <a:cubicBezTo>
                  <a:pt x="21384" y="7265"/>
                  <a:pt x="21600" y="8051"/>
                  <a:pt x="21600" y="9033"/>
                </a:cubicBezTo>
                <a:cubicBezTo>
                  <a:pt x="21600" y="10211"/>
                  <a:pt x="21168" y="11193"/>
                  <a:pt x="20304" y="11978"/>
                </a:cubicBezTo>
                <a:cubicBezTo>
                  <a:pt x="19224" y="12764"/>
                  <a:pt x="18144" y="13156"/>
                  <a:pt x="16848" y="13156"/>
                </a:cubicBezTo>
                <a:cubicBezTo>
                  <a:pt x="13608" y="13156"/>
                  <a:pt x="13608" y="13156"/>
                  <a:pt x="13608" y="13156"/>
                </a:cubicBezTo>
                <a:cubicBezTo>
                  <a:pt x="11880" y="14727"/>
                  <a:pt x="11880" y="14727"/>
                  <a:pt x="11880" y="14727"/>
                </a:cubicBezTo>
                <a:cubicBezTo>
                  <a:pt x="13608" y="14531"/>
                  <a:pt x="13608" y="14531"/>
                  <a:pt x="13608" y="14531"/>
                </a:cubicBezTo>
                <a:cubicBezTo>
                  <a:pt x="6480" y="21600"/>
                  <a:pt x="6480" y="21600"/>
                  <a:pt x="6480" y="21600"/>
                </a:cubicBezTo>
                <a:cubicBezTo>
                  <a:pt x="8640" y="15316"/>
                  <a:pt x="8640" y="15316"/>
                  <a:pt x="8640" y="15316"/>
                </a:cubicBezTo>
                <a:cubicBezTo>
                  <a:pt x="7128" y="15513"/>
                  <a:pt x="7128" y="15513"/>
                  <a:pt x="7128" y="15513"/>
                </a:cubicBezTo>
                <a:cubicBezTo>
                  <a:pt x="8640" y="13156"/>
                  <a:pt x="8640" y="13156"/>
                  <a:pt x="8640" y="13156"/>
                </a:cubicBezTo>
                <a:cubicBezTo>
                  <a:pt x="4536" y="13156"/>
                  <a:pt x="4536" y="13156"/>
                  <a:pt x="4536" y="13156"/>
                </a:cubicBezTo>
                <a:cubicBezTo>
                  <a:pt x="3240" y="13156"/>
                  <a:pt x="2160" y="12764"/>
                  <a:pt x="1296" y="11978"/>
                </a:cubicBezTo>
                <a:cubicBezTo>
                  <a:pt x="432" y="11193"/>
                  <a:pt x="0" y="10211"/>
                  <a:pt x="0" y="9033"/>
                </a:cubicBezTo>
                <a:cubicBezTo>
                  <a:pt x="0" y="8051"/>
                  <a:pt x="216" y="7265"/>
                  <a:pt x="864" y="6480"/>
                </a:cubicBezTo>
                <a:cubicBezTo>
                  <a:pt x="1512" y="5695"/>
                  <a:pt x="2160" y="5302"/>
                  <a:pt x="3240" y="4909"/>
                </a:cubicBezTo>
                <a:cubicBezTo>
                  <a:pt x="3240" y="4124"/>
                  <a:pt x="3456" y="3535"/>
                  <a:pt x="4104" y="2945"/>
                </a:cubicBezTo>
                <a:cubicBezTo>
                  <a:pt x="4752" y="2356"/>
                  <a:pt x="5616" y="2160"/>
                  <a:pt x="6480" y="2160"/>
                </a:cubicBezTo>
                <a:cubicBezTo>
                  <a:pt x="6912" y="2160"/>
                  <a:pt x="7560" y="2160"/>
                  <a:pt x="7992" y="2553"/>
                </a:cubicBezTo>
                <a:cubicBezTo>
                  <a:pt x="8424" y="1767"/>
                  <a:pt x="9072" y="982"/>
                  <a:pt x="9936" y="589"/>
                </a:cubicBezTo>
                <a:cubicBezTo>
                  <a:pt x="10800" y="196"/>
                  <a:pt x="11880" y="0"/>
                  <a:pt x="12744" y="0"/>
                </a:cubicBezTo>
                <a:cubicBezTo>
                  <a:pt x="14256" y="0"/>
                  <a:pt x="15552" y="393"/>
                  <a:pt x="16848" y="1375"/>
                </a:cubicBezTo>
                <a:cubicBezTo>
                  <a:pt x="17928" y="2356"/>
                  <a:pt x="18360" y="3535"/>
                  <a:pt x="18360" y="4909"/>
                </a:cubicBezTo>
                <a:close/>
                <a:moveTo>
                  <a:pt x="16848" y="11782"/>
                </a:moveTo>
                <a:cubicBezTo>
                  <a:pt x="17712" y="11782"/>
                  <a:pt x="18576" y="11585"/>
                  <a:pt x="19224" y="10996"/>
                </a:cubicBezTo>
                <a:cubicBezTo>
                  <a:pt x="19656" y="10407"/>
                  <a:pt x="20088" y="9818"/>
                  <a:pt x="20088" y="9033"/>
                </a:cubicBezTo>
                <a:cubicBezTo>
                  <a:pt x="20088" y="8247"/>
                  <a:pt x="19872" y="7658"/>
                  <a:pt x="19224" y="7069"/>
                </a:cubicBezTo>
                <a:cubicBezTo>
                  <a:pt x="18792" y="6676"/>
                  <a:pt x="18144" y="6284"/>
                  <a:pt x="17496" y="6284"/>
                </a:cubicBezTo>
                <a:cubicBezTo>
                  <a:pt x="17280" y="6087"/>
                  <a:pt x="17064" y="6087"/>
                  <a:pt x="17064" y="5891"/>
                </a:cubicBezTo>
                <a:cubicBezTo>
                  <a:pt x="16848" y="5695"/>
                  <a:pt x="16848" y="5695"/>
                  <a:pt x="16848" y="5498"/>
                </a:cubicBezTo>
                <a:cubicBezTo>
                  <a:pt x="16848" y="5105"/>
                  <a:pt x="16848" y="5105"/>
                  <a:pt x="16848" y="5105"/>
                </a:cubicBezTo>
                <a:cubicBezTo>
                  <a:pt x="16848" y="4124"/>
                  <a:pt x="16416" y="3142"/>
                  <a:pt x="15768" y="2553"/>
                </a:cubicBezTo>
                <a:cubicBezTo>
                  <a:pt x="14904" y="1767"/>
                  <a:pt x="13824" y="1375"/>
                  <a:pt x="12744" y="1375"/>
                </a:cubicBezTo>
                <a:cubicBezTo>
                  <a:pt x="11880" y="1375"/>
                  <a:pt x="11232" y="1571"/>
                  <a:pt x="10368" y="1964"/>
                </a:cubicBezTo>
                <a:cubicBezTo>
                  <a:pt x="9720" y="2553"/>
                  <a:pt x="9288" y="3142"/>
                  <a:pt x="9072" y="3731"/>
                </a:cubicBezTo>
                <a:cubicBezTo>
                  <a:pt x="8856" y="3927"/>
                  <a:pt x="8640" y="4124"/>
                  <a:pt x="8424" y="4320"/>
                </a:cubicBezTo>
                <a:cubicBezTo>
                  <a:pt x="8208" y="4320"/>
                  <a:pt x="7776" y="4124"/>
                  <a:pt x="7560" y="3927"/>
                </a:cubicBezTo>
                <a:cubicBezTo>
                  <a:pt x="7344" y="3731"/>
                  <a:pt x="6912" y="3535"/>
                  <a:pt x="6480" y="3535"/>
                </a:cubicBezTo>
                <a:cubicBezTo>
                  <a:pt x="5832" y="3535"/>
                  <a:pt x="5616" y="3731"/>
                  <a:pt x="5184" y="3927"/>
                </a:cubicBezTo>
                <a:cubicBezTo>
                  <a:pt x="4752" y="4320"/>
                  <a:pt x="4752" y="4713"/>
                  <a:pt x="4752" y="5105"/>
                </a:cubicBezTo>
                <a:cubicBezTo>
                  <a:pt x="4752" y="5105"/>
                  <a:pt x="4752" y="5302"/>
                  <a:pt x="4752" y="5302"/>
                </a:cubicBezTo>
                <a:cubicBezTo>
                  <a:pt x="4752" y="5498"/>
                  <a:pt x="4752" y="5695"/>
                  <a:pt x="4536" y="5891"/>
                </a:cubicBezTo>
                <a:cubicBezTo>
                  <a:pt x="4536" y="6087"/>
                  <a:pt x="4320" y="6087"/>
                  <a:pt x="4104" y="6284"/>
                </a:cubicBezTo>
                <a:cubicBezTo>
                  <a:pt x="3240" y="6284"/>
                  <a:pt x="2808" y="6676"/>
                  <a:pt x="2160" y="7069"/>
                </a:cubicBezTo>
                <a:cubicBezTo>
                  <a:pt x="1728" y="7658"/>
                  <a:pt x="1512" y="8247"/>
                  <a:pt x="1512" y="9033"/>
                </a:cubicBezTo>
                <a:cubicBezTo>
                  <a:pt x="1512" y="9818"/>
                  <a:pt x="1728" y="10407"/>
                  <a:pt x="2376" y="10996"/>
                </a:cubicBezTo>
                <a:cubicBezTo>
                  <a:pt x="3024" y="11585"/>
                  <a:pt x="3672" y="11782"/>
                  <a:pt x="4536" y="11782"/>
                </a:cubicBezTo>
                <a:lnTo>
                  <a:pt x="16848" y="11782"/>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49" name="Shape"/>
          <p:cNvSpPr/>
          <p:nvPr/>
        </p:nvSpPr>
        <p:spPr>
          <a:xfrm>
            <a:off x="8588374" y="1930398"/>
            <a:ext cx="758829" cy="742952"/>
          </a:xfrm>
          <a:custGeom>
            <a:avLst/>
            <a:gdLst/>
            <a:ahLst/>
            <a:cxnLst>
              <a:cxn ang="0">
                <a:pos x="wd2" y="hd2"/>
              </a:cxn>
              <a:cxn ang="5400000">
                <a:pos x="wd2" y="hd2"/>
              </a:cxn>
              <a:cxn ang="10800000">
                <a:pos x="wd2" y="hd2"/>
              </a:cxn>
              <a:cxn ang="16200000">
                <a:pos x="wd2" y="hd2"/>
              </a:cxn>
            </a:cxnLst>
            <a:rect l="0" t="0" r="r" b="b"/>
            <a:pathLst>
              <a:path w="21600" h="21600" extrusionOk="0">
                <a:moveTo>
                  <a:pt x="18392" y="5673"/>
                </a:moveTo>
                <a:cubicBezTo>
                  <a:pt x="19248" y="5891"/>
                  <a:pt x="20103" y="6545"/>
                  <a:pt x="20745" y="7418"/>
                </a:cubicBezTo>
                <a:cubicBezTo>
                  <a:pt x="21386" y="8073"/>
                  <a:pt x="21600" y="9164"/>
                  <a:pt x="21600" y="10036"/>
                </a:cubicBezTo>
                <a:cubicBezTo>
                  <a:pt x="21600" y="11345"/>
                  <a:pt x="21172" y="12436"/>
                  <a:pt x="20317" y="13527"/>
                </a:cubicBezTo>
                <a:cubicBezTo>
                  <a:pt x="19248" y="14400"/>
                  <a:pt x="18178" y="14836"/>
                  <a:pt x="16895" y="14836"/>
                </a:cubicBezTo>
                <a:cubicBezTo>
                  <a:pt x="4705" y="14836"/>
                  <a:pt x="4705" y="14836"/>
                  <a:pt x="4705" y="14836"/>
                </a:cubicBezTo>
                <a:cubicBezTo>
                  <a:pt x="3422" y="14836"/>
                  <a:pt x="2352" y="14400"/>
                  <a:pt x="1497" y="13527"/>
                </a:cubicBezTo>
                <a:cubicBezTo>
                  <a:pt x="642" y="12436"/>
                  <a:pt x="0" y="11345"/>
                  <a:pt x="0" y="10036"/>
                </a:cubicBezTo>
                <a:cubicBezTo>
                  <a:pt x="0" y="9164"/>
                  <a:pt x="428" y="8073"/>
                  <a:pt x="1069" y="7418"/>
                </a:cubicBezTo>
                <a:cubicBezTo>
                  <a:pt x="1711" y="6545"/>
                  <a:pt x="2352" y="5891"/>
                  <a:pt x="3208" y="5673"/>
                </a:cubicBezTo>
                <a:cubicBezTo>
                  <a:pt x="3422" y="4800"/>
                  <a:pt x="3636" y="3927"/>
                  <a:pt x="4277" y="3491"/>
                </a:cubicBezTo>
                <a:cubicBezTo>
                  <a:pt x="4919" y="2836"/>
                  <a:pt x="5560" y="2400"/>
                  <a:pt x="6630" y="2400"/>
                </a:cubicBezTo>
                <a:cubicBezTo>
                  <a:pt x="7057" y="2400"/>
                  <a:pt x="7699" y="2618"/>
                  <a:pt x="8127" y="2836"/>
                </a:cubicBezTo>
                <a:cubicBezTo>
                  <a:pt x="8554" y="1964"/>
                  <a:pt x="9196" y="1309"/>
                  <a:pt x="10051" y="873"/>
                </a:cubicBezTo>
                <a:cubicBezTo>
                  <a:pt x="10907" y="436"/>
                  <a:pt x="11762" y="0"/>
                  <a:pt x="12832" y="0"/>
                </a:cubicBezTo>
                <a:cubicBezTo>
                  <a:pt x="14329" y="0"/>
                  <a:pt x="15612" y="655"/>
                  <a:pt x="16681" y="1745"/>
                </a:cubicBezTo>
                <a:cubicBezTo>
                  <a:pt x="17750" y="2836"/>
                  <a:pt x="18392" y="4145"/>
                  <a:pt x="18392" y="5673"/>
                </a:cubicBezTo>
                <a:close/>
                <a:moveTo>
                  <a:pt x="16895" y="13309"/>
                </a:moveTo>
                <a:cubicBezTo>
                  <a:pt x="17750" y="13309"/>
                  <a:pt x="18606" y="12873"/>
                  <a:pt x="19034" y="12218"/>
                </a:cubicBezTo>
                <a:cubicBezTo>
                  <a:pt x="19675" y="11782"/>
                  <a:pt x="20103" y="10909"/>
                  <a:pt x="20103" y="10036"/>
                </a:cubicBezTo>
                <a:cubicBezTo>
                  <a:pt x="20103" y="9382"/>
                  <a:pt x="19889" y="8727"/>
                  <a:pt x="19248" y="8073"/>
                </a:cubicBezTo>
                <a:cubicBezTo>
                  <a:pt x="18820" y="7418"/>
                  <a:pt x="18178" y="7200"/>
                  <a:pt x="17537" y="6982"/>
                </a:cubicBezTo>
                <a:cubicBezTo>
                  <a:pt x="17323" y="6982"/>
                  <a:pt x="17109" y="6982"/>
                  <a:pt x="17109" y="6764"/>
                </a:cubicBezTo>
                <a:cubicBezTo>
                  <a:pt x="16895" y="6545"/>
                  <a:pt x="16895" y="6327"/>
                  <a:pt x="16895" y="6109"/>
                </a:cubicBezTo>
                <a:cubicBezTo>
                  <a:pt x="16895" y="5673"/>
                  <a:pt x="16895" y="5673"/>
                  <a:pt x="16895" y="5673"/>
                </a:cubicBezTo>
                <a:cubicBezTo>
                  <a:pt x="16895" y="4582"/>
                  <a:pt x="16467" y="3709"/>
                  <a:pt x="15612" y="2836"/>
                </a:cubicBezTo>
                <a:cubicBezTo>
                  <a:pt x="14970" y="1964"/>
                  <a:pt x="13901" y="1745"/>
                  <a:pt x="12832" y="1745"/>
                </a:cubicBezTo>
                <a:cubicBezTo>
                  <a:pt x="11976" y="1745"/>
                  <a:pt x="11121" y="1964"/>
                  <a:pt x="10479" y="2400"/>
                </a:cubicBezTo>
                <a:cubicBezTo>
                  <a:pt x="9838" y="2836"/>
                  <a:pt x="9410" y="3491"/>
                  <a:pt x="8982" y="4364"/>
                </a:cubicBezTo>
                <a:cubicBezTo>
                  <a:pt x="8982" y="4582"/>
                  <a:pt x="8768" y="4800"/>
                  <a:pt x="8554" y="4800"/>
                </a:cubicBezTo>
                <a:cubicBezTo>
                  <a:pt x="8127" y="4800"/>
                  <a:pt x="7913" y="4800"/>
                  <a:pt x="7699" y="4582"/>
                </a:cubicBezTo>
                <a:cubicBezTo>
                  <a:pt x="7485" y="4145"/>
                  <a:pt x="7057" y="3927"/>
                  <a:pt x="6630" y="3927"/>
                </a:cubicBezTo>
                <a:cubicBezTo>
                  <a:pt x="5988" y="3927"/>
                  <a:pt x="5560" y="4145"/>
                  <a:pt x="5347" y="4582"/>
                </a:cubicBezTo>
                <a:cubicBezTo>
                  <a:pt x="4919" y="4800"/>
                  <a:pt x="4919" y="5236"/>
                  <a:pt x="4919" y="5673"/>
                </a:cubicBezTo>
                <a:cubicBezTo>
                  <a:pt x="4919" y="5891"/>
                  <a:pt x="4919" y="5891"/>
                  <a:pt x="4919" y="6109"/>
                </a:cubicBezTo>
                <a:cubicBezTo>
                  <a:pt x="4919" y="6327"/>
                  <a:pt x="4919" y="6545"/>
                  <a:pt x="4705" y="6764"/>
                </a:cubicBezTo>
                <a:cubicBezTo>
                  <a:pt x="4705" y="6982"/>
                  <a:pt x="4491" y="6982"/>
                  <a:pt x="4277" y="6982"/>
                </a:cubicBezTo>
                <a:cubicBezTo>
                  <a:pt x="3422" y="7200"/>
                  <a:pt x="2780" y="7418"/>
                  <a:pt x="2352" y="8073"/>
                </a:cubicBezTo>
                <a:cubicBezTo>
                  <a:pt x="1925" y="8727"/>
                  <a:pt x="1711" y="9382"/>
                  <a:pt x="1711" y="10036"/>
                </a:cubicBezTo>
                <a:cubicBezTo>
                  <a:pt x="1711" y="10909"/>
                  <a:pt x="1925" y="11782"/>
                  <a:pt x="2566" y="12218"/>
                </a:cubicBezTo>
                <a:cubicBezTo>
                  <a:pt x="3208" y="12873"/>
                  <a:pt x="3850" y="13309"/>
                  <a:pt x="4705" y="13309"/>
                </a:cubicBezTo>
                <a:lnTo>
                  <a:pt x="16895" y="13309"/>
                </a:lnTo>
                <a:close/>
                <a:moveTo>
                  <a:pt x="5988" y="18982"/>
                </a:moveTo>
                <a:cubicBezTo>
                  <a:pt x="6844" y="19855"/>
                  <a:pt x="6844" y="19855"/>
                  <a:pt x="6844" y="19855"/>
                </a:cubicBezTo>
                <a:cubicBezTo>
                  <a:pt x="7057" y="20073"/>
                  <a:pt x="7271" y="20291"/>
                  <a:pt x="7271" y="20509"/>
                </a:cubicBezTo>
                <a:cubicBezTo>
                  <a:pt x="7271" y="20727"/>
                  <a:pt x="7057" y="20945"/>
                  <a:pt x="7057" y="20945"/>
                </a:cubicBezTo>
                <a:cubicBezTo>
                  <a:pt x="6844" y="21164"/>
                  <a:pt x="6630" y="21164"/>
                  <a:pt x="6416" y="21164"/>
                </a:cubicBezTo>
                <a:cubicBezTo>
                  <a:pt x="6202" y="21164"/>
                  <a:pt x="5988" y="21164"/>
                  <a:pt x="5774" y="20945"/>
                </a:cubicBezTo>
                <a:cubicBezTo>
                  <a:pt x="4919" y="20073"/>
                  <a:pt x="4919" y="20073"/>
                  <a:pt x="4919" y="20073"/>
                </a:cubicBezTo>
                <a:cubicBezTo>
                  <a:pt x="4063" y="20945"/>
                  <a:pt x="4063" y="20945"/>
                  <a:pt x="4063" y="20945"/>
                </a:cubicBezTo>
                <a:cubicBezTo>
                  <a:pt x="4063" y="21164"/>
                  <a:pt x="3850" y="21164"/>
                  <a:pt x="3636" y="21164"/>
                </a:cubicBezTo>
                <a:cubicBezTo>
                  <a:pt x="3422" y="21164"/>
                  <a:pt x="3208" y="21164"/>
                  <a:pt x="2994" y="20945"/>
                </a:cubicBezTo>
                <a:cubicBezTo>
                  <a:pt x="2994" y="20945"/>
                  <a:pt x="2780" y="20727"/>
                  <a:pt x="2780" y="20509"/>
                </a:cubicBezTo>
                <a:cubicBezTo>
                  <a:pt x="2780" y="20291"/>
                  <a:pt x="2780" y="20073"/>
                  <a:pt x="2994" y="19855"/>
                </a:cubicBezTo>
                <a:cubicBezTo>
                  <a:pt x="3850" y="18982"/>
                  <a:pt x="3850" y="18982"/>
                  <a:pt x="3850" y="18982"/>
                </a:cubicBezTo>
                <a:cubicBezTo>
                  <a:pt x="2994" y="18109"/>
                  <a:pt x="2994" y="18109"/>
                  <a:pt x="2994" y="18109"/>
                </a:cubicBezTo>
                <a:cubicBezTo>
                  <a:pt x="2994" y="18109"/>
                  <a:pt x="2780" y="17891"/>
                  <a:pt x="2780" y="17673"/>
                </a:cubicBezTo>
                <a:cubicBezTo>
                  <a:pt x="2780" y="17455"/>
                  <a:pt x="2994" y="17236"/>
                  <a:pt x="2994" y="17018"/>
                </a:cubicBezTo>
                <a:cubicBezTo>
                  <a:pt x="3208" y="16800"/>
                  <a:pt x="3422" y="16800"/>
                  <a:pt x="3636" y="16800"/>
                </a:cubicBezTo>
                <a:cubicBezTo>
                  <a:pt x="3850" y="16800"/>
                  <a:pt x="4063" y="16800"/>
                  <a:pt x="4063" y="17018"/>
                </a:cubicBezTo>
                <a:cubicBezTo>
                  <a:pt x="4919" y="17891"/>
                  <a:pt x="4919" y="17891"/>
                  <a:pt x="4919" y="17891"/>
                </a:cubicBezTo>
                <a:cubicBezTo>
                  <a:pt x="5774" y="17018"/>
                  <a:pt x="5774" y="17018"/>
                  <a:pt x="5774" y="17018"/>
                </a:cubicBezTo>
                <a:cubicBezTo>
                  <a:pt x="5988" y="16800"/>
                  <a:pt x="6202" y="16800"/>
                  <a:pt x="6416" y="16800"/>
                </a:cubicBezTo>
                <a:cubicBezTo>
                  <a:pt x="6630" y="16800"/>
                  <a:pt x="6844" y="16800"/>
                  <a:pt x="7057" y="17018"/>
                </a:cubicBezTo>
                <a:cubicBezTo>
                  <a:pt x="7057" y="17236"/>
                  <a:pt x="7271" y="17455"/>
                  <a:pt x="7271" y="17673"/>
                </a:cubicBezTo>
                <a:cubicBezTo>
                  <a:pt x="7271" y="17891"/>
                  <a:pt x="7057" y="18109"/>
                  <a:pt x="6844" y="18109"/>
                </a:cubicBezTo>
                <a:lnTo>
                  <a:pt x="5988" y="18982"/>
                </a:lnTo>
                <a:close/>
                <a:moveTo>
                  <a:pt x="11762" y="19200"/>
                </a:moveTo>
                <a:cubicBezTo>
                  <a:pt x="12618" y="20073"/>
                  <a:pt x="12618" y="20073"/>
                  <a:pt x="12618" y="20073"/>
                </a:cubicBezTo>
                <a:cubicBezTo>
                  <a:pt x="12832" y="20073"/>
                  <a:pt x="12832" y="20291"/>
                  <a:pt x="12832" y="20509"/>
                </a:cubicBezTo>
                <a:cubicBezTo>
                  <a:pt x="12832" y="20727"/>
                  <a:pt x="12832" y="20945"/>
                  <a:pt x="12618" y="21164"/>
                </a:cubicBezTo>
                <a:cubicBezTo>
                  <a:pt x="12404" y="21382"/>
                  <a:pt x="12190" y="21382"/>
                  <a:pt x="11976" y="21382"/>
                </a:cubicBezTo>
                <a:cubicBezTo>
                  <a:pt x="11762" y="21382"/>
                  <a:pt x="11762" y="21382"/>
                  <a:pt x="11549" y="21164"/>
                </a:cubicBezTo>
                <a:cubicBezTo>
                  <a:pt x="10693" y="20291"/>
                  <a:pt x="10693" y="20291"/>
                  <a:pt x="10693" y="20291"/>
                </a:cubicBezTo>
                <a:cubicBezTo>
                  <a:pt x="9838" y="21164"/>
                  <a:pt x="9838" y="21164"/>
                  <a:pt x="9838" y="21164"/>
                </a:cubicBezTo>
                <a:cubicBezTo>
                  <a:pt x="9624" y="21382"/>
                  <a:pt x="9410" y="21382"/>
                  <a:pt x="9196" y="21382"/>
                </a:cubicBezTo>
                <a:cubicBezTo>
                  <a:pt x="8982" y="21382"/>
                  <a:pt x="8768" y="21382"/>
                  <a:pt x="8768" y="21164"/>
                </a:cubicBezTo>
                <a:cubicBezTo>
                  <a:pt x="8554" y="20945"/>
                  <a:pt x="8554" y="20727"/>
                  <a:pt x="8554" y="20509"/>
                </a:cubicBezTo>
                <a:cubicBezTo>
                  <a:pt x="8554" y="20291"/>
                  <a:pt x="8554" y="20073"/>
                  <a:pt x="8768" y="20073"/>
                </a:cubicBezTo>
                <a:cubicBezTo>
                  <a:pt x="9624" y="19200"/>
                  <a:pt x="9624" y="19200"/>
                  <a:pt x="9624" y="19200"/>
                </a:cubicBezTo>
                <a:cubicBezTo>
                  <a:pt x="8768" y="18327"/>
                  <a:pt x="8768" y="18327"/>
                  <a:pt x="8768" y="18327"/>
                </a:cubicBezTo>
                <a:cubicBezTo>
                  <a:pt x="8554" y="18109"/>
                  <a:pt x="8554" y="17891"/>
                  <a:pt x="8554" y="17673"/>
                </a:cubicBezTo>
                <a:cubicBezTo>
                  <a:pt x="8554" y="17455"/>
                  <a:pt x="8554" y="17236"/>
                  <a:pt x="8768" y="17236"/>
                </a:cubicBezTo>
                <a:cubicBezTo>
                  <a:pt x="8768" y="17018"/>
                  <a:pt x="8982" y="17018"/>
                  <a:pt x="9196" y="17018"/>
                </a:cubicBezTo>
                <a:cubicBezTo>
                  <a:pt x="9410" y="17018"/>
                  <a:pt x="9624" y="17018"/>
                  <a:pt x="9838" y="17236"/>
                </a:cubicBezTo>
                <a:cubicBezTo>
                  <a:pt x="10693" y="18109"/>
                  <a:pt x="10693" y="18109"/>
                  <a:pt x="10693" y="18109"/>
                </a:cubicBezTo>
                <a:cubicBezTo>
                  <a:pt x="11549" y="17236"/>
                  <a:pt x="11549" y="17236"/>
                  <a:pt x="11549" y="17236"/>
                </a:cubicBezTo>
                <a:cubicBezTo>
                  <a:pt x="11549" y="17018"/>
                  <a:pt x="11762" y="17018"/>
                  <a:pt x="11976" y="17018"/>
                </a:cubicBezTo>
                <a:cubicBezTo>
                  <a:pt x="12190" y="17018"/>
                  <a:pt x="12404" y="17018"/>
                  <a:pt x="12618" y="17236"/>
                </a:cubicBezTo>
                <a:cubicBezTo>
                  <a:pt x="12832" y="17236"/>
                  <a:pt x="12832" y="17455"/>
                  <a:pt x="12832" y="17673"/>
                </a:cubicBezTo>
                <a:cubicBezTo>
                  <a:pt x="12832" y="17891"/>
                  <a:pt x="12832" y="18109"/>
                  <a:pt x="12618" y="18327"/>
                </a:cubicBezTo>
                <a:lnTo>
                  <a:pt x="11762" y="19200"/>
                </a:lnTo>
                <a:close/>
                <a:moveTo>
                  <a:pt x="17750" y="17236"/>
                </a:moveTo>
                <a:cubicBezTo>
                  <a:pt x="17964" y="17236"/>
                  <a:pt x="18178" y="17236"/>
                  <a:pt x="18178" y="17455"/>
                </a:cubicBezTo>
                <a:cubicBezTo>
                  <a:pt x="18392" y="17455"/>
                  <a:pt x="18392" y="17673"/>
                  <a:pt x="18392" y="17891"/>
                </a:cubicBezTo>
                <a:cubicBezTo>
                  <a:pt x="18392" y="18109"/>
                  <a:pt x="18392" y="18327"/>
                  <a:pt x="18178" y="18545"/>
                </a:cubicBezTo>
                <a:cubicBezTo>
                  <a:pt x="17323" y="19418"/>
                  <a:pt x="17323" y="19418"/>
                  <a:pt x="17323" y="19418"/>
                </a:cubicBezTo>
                <a:cubicBezTo>
                  <a:pt x="18178" y="20291"/>
                  <a:pt x="18178" y="20291"/>
                  <a:pt x="18178" y="20291"/>
                </a:cubicBezTo>
                <a:cubicBezTo>
                  <a:pt x="18392" y="20291"/>
                  <a:pt x="18392" y="20509"/>
                  <a:pt x="18392" y="20727"/>
                </a:cubicBezTo>
                <a:cubicBezTo>
                  <a:pt x="18392" y="20945"/>
                  <a:pt x="18392" y="21164"/>
                  <a:pt x="18178" y="21382"/>
                </a:cubicBezTo>
                <a:cubicBezTo>
                  <a:pt x="18178" y="21382"/>
                  <a:pt x="17964" y="21600"/>
                  <a:pt x="17750" y="21600"/>
                </a:cubicBezTo>
                <a:cubicBezTo>
                  <a:pt x="17537" y="21600"/>
                  <a:pt x="17323" y="21382"/>
                  <a:pt x="17109" y="21382"/>
                </a:cubicBezTo>
                <a:cubicBezTo>
                  <a:pt x="16253" y="20509"/>
                  <a:pt x="16253" y="20509"/>
                  <a:pt x="16253" y="20509"/>
                </a:cubicBezTo>
                <a:cubicBezTo>
                  <a:pt x="15398" y="21382"/>
                  <a:pt x="15398" y="21382"/>
                  <a:pt x="15398" y="21382"/>
                </a:cubicBezTo>
                <a:cubicBezTo>
                  <a:pt x="15184" y="21382"/>
                  <a:pt x="15184" y="21600"/>
                  <a:pt x="14970" y="21600"/>
                </a:cubicBezTo>
                <a:cubicBezTo>
                  <a:pt x="14756" y="21600"/>
                  <a:pt x="14543" y="21382"/>
                  <a:pt x="14329" y="21382"/>
                </a:cubicBezTo>
                <a:cubicBezTo>
                  <a:pt x="14115" y="21164"/>
                  <a:pt x="14115" y="20945"/>
                  <a:pt x="14115" y="20727"/>
                </a:cubicBezTo>
                <a:cubicBezTo>
                  <a:pt x="14115" y="20509"/>
                  <a:pt x="14115" y="20291"/>
                  <a:pt x="14329" y="20291"/>
                </a:cubicBezTo>
                <a:cubicBezTo>
                  <a:pt x="15184" y="19418"/>
                  <a:pt x="15184" y="19418"/>
                  <a:pt x="15184" y="19418"/>
                </a:cubicBezTo>
                <a:cubicBezTo>
                  <a:pt x="14329" y="18545"/>
                  <a:pt x="14329" y="18545"/>
                  <a:pt x="14329" y="18545"/>
                </a:cubicBezTo>
                <a:cubicBezTo>
                  <a:pt x="14115" y="18327"/>
                  <a:pt x="14115" y="18109"/>
                  <a:pt x="14115" y="17891"/>
                </a:cubicBezTo>
                <a:cubicBezTo>
                  <a:pt x="14115" y="17673"/>
                  <a:pt x="14115" y="17455"/>
                  <a:pt x="14329" y="17455"/>
                </a:cubicBezTo>
                <a:cubicBezTo>
                  <a:pt x="14543" y="17236"/>
                  <a:pt x="14756" y="17236"/>
                  <a:pt x="14970" y="17236"/>
                </a:cubicBezTo>
                <a:cubicBezTo>
                  <a:pt x="15184" y="17236"/>
                  <a:pt x="15184" y="17236"/>
                  <a:pt x="15398" y="17236"/>
                </a:cubicBezTo>
                <a:cubicBezTo>
                  <a:pt x="16253" y="18327"/>
                  <a:pt x="16253" y="18327"/>
                  <a:pt x="16253" y="18327"/>
                </a:cubicBezTo>
                <a:cubicBezTo>
                  <a:pt x="17109" y="17236"/>
                  <a:pt x="17109" y="17236"/>
                  <a:pt x="17109" y="17236"/>
                </a:cubicBezTo>
                <a:cubicBezTo>
                  <a:pt x="17323" y="17236"/>
                  <a:pt x="17537" y="17236"/>
                  <a:pt x="17750" y="1723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0" name="Shape"/>
          <p:cNvSpPr/>
          <p:nvPr/>
        </p:nvSpPr>
        <p:spPr>
          <a:xfrm>
            <a:off x="9880602" y="1930400"/>
            <a:ext cx="758829" cy="787403"/>
          </a:xfrm>
          <a:custGeom>
            <a:avLst/>
            <a:gdLst/>
            <a:ahLst/>
            <a:cxnLst>
              <a:cxn ang="0">
                <a:pos x="wd2" y="hd2"/>
              </a:cxn>
              <a:cxn ang="5400000">
                <a:pos x="wd2" y="hd2"/>
              </a:cxn>
              <a:cxn ang="10800000">
                <a:pos x="wd2" y="hd2"/>
              </a:cxn>
              <a:cxn ang="16200000">
                <a:pos x="wd2" y="hd2"/>
              </a:cxn>
            </a:cxnLst>
            <a:rect l="0" t="0" r="r" b="b"/>
            <a:pathLst>
              <a:path w="21600" h="21600" extrusionOk="0">
                <a:moveTo>
                  <a:pt x="18392" y="5349"/>
                </a:moveTo>
                <a:cubicBezTo>
                  <a:pt x="19248" y="5554"/>
                  <a:pt x="20103" y="6171"/>
                  <a:pt x="20745" y="6994"/>
                </a:cubicBezTo>
                <a:cubicBezTo>
                  <a:pt x="21172" y="7611"/>
                  <a:pt x="21600" y="8640"/>
                  <a:pt x="21600" y="9463"/>
                </a:cubicBezTo>
                <a:cubicBezTo>
                  <a:pt x="21600" y="10697"/>
                  <a:pt x="21172" y="11726"/>
                  <a:pt x="20317" y="12754"/>
                </a:cubicBezTo>
                <a:cubicBezTo>
                  <a:pt x="19248" y="13577"/>
                  <a:pt x="18178" y="13989"/>
                  <a:pt x="16895" y="13989"/>
                </a:cubicBezTo>
                <a:cubicBezTo>
                  <a:pt x="4705" y="13989"/>
                  <a:pt x="4705" y="13989"/>
                  <a:pt x="4705" y="13989"/>
                </a:cubicBezTo>
                <a:cubicBezTo>
                  <a:pt x="3422" y="13989"/>
                  <a:pt x="2352" y="13577"/>
                  <a:pt x="1497" y="12754"/>
                </a:cubicBezTo>
                <a:cubicBezTo>
                  <a:pt x="642" y="11726"/>
                  <a:pt x="0" y="10697"/>
                  <a:pt x="0" y="9463"/>
                </a:cubicBezTo>
                <a:cubicBezTo>
                  <a:pt x="0" y="8640"/>
                  <a:pt x="428" y="7611"/>
                  <a:pt x="1069" y="6994"/>
                </a:cubicBezTo>
                <a:cubicBezTo>
                  <a:pt x="1497" y="6171"/>
                  <a:pt x="2352" y="5554"/>
                  <a:pt x="3208" y="5349"/>
                </a:cubicBezTo>
                <a:cubicBezTo>
                  <a:pt x="3422" y="4526"/>
                  <a:pt x="3636" y="3703"/>
                  <a:pt x="4277" y="3291"/>
                </a:cubicBezTo>
                <a:cubicBezTo>
                  <a:pt x="4919" y="2674"/>
                  <a:pt x="5560" y="2263"/>
                  <a:pt x="6630" y="2263"/>
                </a:cubicBezTo>
                <a:cubicBezTo>
                  <a:pt x="7057" y="2263"/>
                  <a:pt x="7485" y="2469"/>
                  <a:pt x="8127" y="2674"/>
                </a:cubicBezTo>
                <a:cubicBezTo>
                  <a:pt x="8554" y="1851"/>
                  <a:pt x="9196" y="1234"/>
                  <a:pt x="10051" y="823"/>
                </a:cubicBezTo>
                <a:cubicBezTo>
                  <a:pt x="10907" y="411"/>
                  <a:pt x="11762" y="0"/>
                  <a:pt x="12832" y="0"/>
                </a:cubicBezTo>
                <a:cubicBezTo>
                  <a:pt x="14329" y="0"/>
                  <a:pt x="15612" y="617"/>
                  <a:pt x="16681" y="1646"/>
                </a:cubicBezTo>
                <a:cubicBezTo>
                  <a:pt x="17750" y="2674"/>
                  <a:pt x="18392" y="3909"/>
                  <a:pt x="18392" y="5349"/>
                </a:cubicBezTo>
                <a:close/>
                <a:moveTo>
                  <a:pt x="16895" y="12549"/>
                </a:moveTo>
                <a:cubicBezTo>
                  <a:pt x="17750" y="12549"/>
                  <a:pt x="18606" y="12137"/>
                  <a:pt x="19034" y="11520"/>
                </a:cubicBezTo>
                <a:cubicBezTo>
                  <a:pt x="19675" y="11109"/>
                  <a:pt x="20103" y="10286"/>
                  <a:pt x="20103" y="9463"/>
                </a:cubicBezTo>
                <a:cubicBezTo>
                  <a:pt x="20103" y="8846"/>
                  <a:pt x="19889" y="8229"/>
                  <a:pt x="19248" y="7611"/>
                </a:cubicBezTo>
                <a:cubicBezTo>
                  <a:pt x="18820" y="6994"/>
                  <a:pt x="18178" y="6789"/>
                  <a:pt x="17537" y="6583"/>
                </a:cubicBezTo>
                <a:cubicBezTo>
                  <a:pt x="17323" y="6583"/>
                  <a:pt x="17109" y="6583"/>
                  <a:pt x="17109" y="6377"/>
                </a:cubicBezTo>
                <a:cubicBezTo>
                  <a:pt x="16895" y="6171"/>
                  <a:pt x="16895" y="5966"/>
                  <a:pt x="16895" y="5760"/>
                </a:cubicBezTo>
                <a:cubicBezTo>
                  <a:pt x="16895" y="5349"/>
                  <a:pt x="16895" y="5349"/>
                  <a:pt x="16895" y="5349"/>
                </a:cubicBezTo>
                <a:cubicBezTo>
                  <a:pt x="16895" y="4320"/>
                  <a:pt x="16467" y="3497"/>
                  <a:pt x="15612" y="2674"/>
                </a:cubicBezTo>
                <a:cubicBezTo>
                  <a:pt x="14970" y="1851"/>
                  <a:pt x="13901" y="1646"/>
                  <a:pt x="12832" y="1646"/>
                </a:cubicBezTo>
                <a:cubicBezTo>
                  <a:pt x="11976" y="1646"/>
                  <a:pt x="11121" y="1851"/>
                  <a:pt x="10479" y="2263"/>
                </a:cubicBezTo>
                <a:cubicBezTo>
                  <a:pt x="9838" y="2674"/>
                  <a:pt x="9410" y="3291"/>
                  <a:pt x="8982" y="4114"/>
                </a:cubicBezTo>
                <a:cubicBezTo>
                  <a:pt x="8982" y="4320"/>
                  <a:pt x="8768" y="4526"/>
                  <a:pt x="8554" y="4526"/>
                </a:cubicBezTo>
                <a:cubicBezTo>
                  <a:pt x="8127" y="4526"/>
                  <a:pt x="7913" y="4526"/>
                  <a:pt x="7699" y="4320"/>
                </a:cubicBezTo>
                <a:cubicBezTo>
                  <a:pt x="7485" y="3909"/>
                  <a:pt x="7057" y="3703"/>
                  <a:pt x="6630" y="3703"/>
                </a:cubicBezTo>
                <a:cubicBezTo>
                  <a:pt x="5988" y="3703"/>
                  <a:pt x="5560" y="3909"/>
                  <a:pt x="5347" y="4320"/>
                </a:cubicBezTo>
                <a:cubicBezTo>
                  <a:pt x="4919" y="4526"/>
                  <a:pt x="4919" y="4937"/>
                  <a:pt x="4919" y="5349"/>
                </a:cubicBezTo>
                <a:cubicBezTo>
                  <a:pt x="4919" y="5554"/>
                  <a:pt x="4919" y="5554"/>
                  <a:pt x="4919" y="5760"/>
                </a:cubicBezTo>
                <a:cubicBezTo>
                  <a:pt x="4919" y="5966"/>
                  <a:pt x="4919" y="6171"/>
                  <a:pt x="4705" y="6377"/>
                </a:cubicBezTo>
                <a:cubicBezTo>
                  <a:pt x="4705" y="6583"/>
                  <a:pt x="4491" y="6583"/>
                  <a:pt x="4277" y="6583"/>
                </a:cubicBezTo>
                <a:cubicBezTo>
                  <a:pt x="3422" y="6789"/>
                  <a:pt x="2780" y="6994"/>
                  <a:pt x="2352" y="7611"/>
                </a:cubicBezTo>
                <a:cubicBezTo>
                  <a:pt x="1925" y="8229"/>
                  <a:pt x="1711" y="8846"/>
                  <a:pt x="1711" y="9463"/>
                </a:cubicBezTo>
                <a:cubicBezTo>
                  <a:pt x="1711" y="10286"/>
                  <a:pt x="1925" y="11109"/>
                  <a:pt x="2566" y="11520"/>
                </a:cubicBezTo>
                <a:cubicBezTo>
                  <a:pt x="3208" y="12137"/>
                  <a:pt x="3850" y="12549"/>
                  <a:pt x="4705" y="12549"/>
                </a:cubicBezTo>
                <a:lnTo>
                  <a:pt x="16895" y="12549"/>
                </a:lnTo>
                <a:close/>
                <a:moveTo>
                  <a:pt x="5347" y="21189"/>
                </a:moveTo>
                <a:cubicBezTo>
                  <a:pt x="5133" y="21394"/>
                  <a:pt x="4919" y="21600"/>
                  <a:pt x="4705" y="21600"/>
                </a:cubicBezTo>
                <a:cubicBezTo>
                  <a:pt x="4277" y="21600"/>
                  <a:pt x="4063" y="21394"/>
                  <a:pt x="3850" y="21189"/>
                </a:cubicBezTo>
                <a:cubicBezTo>
                  <a:pt x="3636" y="20983"/>
                  <a:pt x="3636" y="20777"/>
                  <a:pt x="3636" y="20366"/>
                </a:cubicBezTo>
                <a:cubicBezTo>
                  <a:pt x="3636" y="20160"/>
                  <a:pt x="3636" y="19954"/>
                  <a:pt x="3850" y="19749"/>
                </a:cubicBezTo>
                <a:cubicBezTo>
                  <a:pt x="4063" y="19543"/>
                  <a:pt x="4277" y="19337"/>
                  <a:pt x="4705" y="19337"/>
                </a:cubicBezTo>
                <a:cubicBezTo>
                  <a:pt x="4919" y="19337"/>
                  <a:pt x="5133" y="19543"/>
                  <a:pt x="5347" y="19749"/>
                </a:cubicBezTo>
                <a:cubicBezTo>
                  <a:pt x="5560" y="19954"/>
                  <a:pt x="5774" y="20160"/>
                  <a:pt x="5774" y="20366"/>
                </a:cubicBezTo>
                <a:cubicBezTo>
                  <a:pt x="5774" y="20777"/>
                  <a:pt x="5560" y="20983"/>
                  <a:pt x="5347" y="21189"/>
                </a:cubicBezTo>
                <a:close/>
                <a:moveTo>
                  <a:pt x="8554" y="17486"/>
                </a:moveTo>
                <a:cubicBezTo>
                  <a:pt x="8341" y="17691"/>
                  <a:pt x="8127" y="17691"/>
                  <a:pt x="7699" y="17691"/>
                </a:cubicBezTo>
                <a:cubicBezTo>
                  <a:pt x="7485" y="17691"/>
                  <a:pt x="7271" y="17691"/>
                  <a:pt x="7057" y="17486"/>
                </a:cubicBezTo>
                <a:cubicBezTo>
                  <a:pt x="6844" y="17280"/>
                  <a:pt x="6630" y="17074"/>
                  <a:pt x="6630" y="16663"/>
                </a:cubicBezTo>
                <a:cubicBezTo>
                  <a:pt x="6630" y="16457"/>
                  <a:pt x="6844" y="16251"/>
                  <a:pt x="7057" y="16046"/>
                </a:cubicBezTo>
                <a:cubicBezTo>
                  <a:pt x="7271" y="15840"/>
                  <a:pt x="7485" y="15634"/>
                  <a:pt x="7699" y="15634"/>
                </a:cubicBezTo>
                <a:cubicBezTo>
                  <a:pt x="8127" y="15634"/>
                  <a:pt x="8341" y="15840"/>
                  <a:pt x="8554" y="16046"/>
                </a:cubicBezTo>
                <a:cubicBezTo>
                  <a:pt x="8768" y="16251"/>
                  <a:pt x="8768" y="16457"/>
                  <a:pt x="8768" y="16663"/>
                </a:cubicBezTo>
                <a:cubicBezTo>
                  <a:pt x="8768" y="17074"/>
                  <a:pt x="8768" y="17280"/>
                  <a:pt x="8554" y="17486"/>
                </a:cubicBezTo>
                <a:close/>
                <a:moveTo>
                  <a:pt x="11121" y="21189"/>
                </a:moveTo>
                <a:cubicBezTo>
                  <a:pt x="11121" y="21394"/>
                  <a:pt x="10693" y="21600"/>
                  <a:pt x="10479" y="21600"/>
                </a:cubicBezTo>
                <a:cubicBezTo>
                  <a:pt x="10051" y="21600"/>
                  <a:pt x="9838" y="21394"/>
                  <a:pt x="9624" y="21189"/>
                </a:cubicBezTo>
                <a:cubicBezTo>
                  <a:pt x="9410" y="20983"/>
                  <a:pt x="9410" y="20777"/>
                  <a:pt x="9410" y="20366"/>
                </a:cubicBezTo>
                <a:cubicBezTo>
                  <a:pt x="9410" y="20160"/>
                  <a:pt x="9410" y="19954"/>
                  <a:pt x="9624" y="19749"/>
                </a:cubicBezTo>
                <a:cubicBezTo>
                  <a:pt x="9838" y="19543"/>
                  <a:pt x="10051" y="19337"/>
                  <a:pt x="10479" y="19337"/>
                </a:cubicBezTo>
                <a:cubicBezTo>
                  <a:pt x="10693" y="19337"/>
                  <a:pt x="11121" y="19543"/>
                  <a:pt x="11121" y="19749"/>
                </a:cubicBezTo>
                <a:cubicBezTo>
                  <a:pt x="11335" y="19954"/>
                  <a:pt x="11549" y="20160"/>
                  <a:pt x="11549" y="20366"/>
                </a:cubicBezTo>
                <a:cubicBezTo>
                  <a:pt x="11549" y="20777"/>
                  <a:pt x="11335" y="20983"/>
                  <a:pt x="11121" y="21189"/>
                </a:cubicBezTo>
                <a:close/>
                <a:moveTo>
                  <a:pt x="14329" y="17486"/>
                </a:moveTo>
                <a:cubicBezTo>
                  <a:pt x="14115" y="17691"/>
                  <a:pt x="13901" y="17691"/>
                  <a:pt x="13473" y="17691"/>
                </a:cubicBezTo>
                <a:cubicBezTo>
                  <a:pt x="13259" y="17691"/>
                  <a:pt x="13046" y="17691"/>
                  <a:pt x="12832" y="17486"/>
                </a:cubicBezTo>
                <a:cubicBezTo>
                  <a:pt x="12618" y="17280"/>
                  <a:pt x="12404" y="17074"/>
                  <a:pt x="12404" y="16663"/>
                </a:cubicBezTo>
                <a:cubicBezTo>
                  <a:pt x="12404" y="16457"/>
                  <a:pt x="12618" y="16251"/>
                  <a:pt x="12832" y="16046"/>
                </a:cubicBezTo>
                <a:cubicBezTo>
                  <a:pt x="13046" y="15840"/>
                  <a:pt x="13259" y="15634"/>
                  <a:pt x="13473" y="15634"/>
                </a:cubicBezTo>
                <a:cubicBezTo>
                  <a:pt x="13901" y="15634"/>
                  <a:pt x="14115" y="15840"/>
                  <a:pt x="14329" y="16046"/>
                </a:cubicBezTo>
                <a:cubicBezTo>
                  <a:pt x="14543" y="16251"/>
                  <a:pt x="14543" y="16457"/>
                  <a:pt x="14543" y="16663"/>
                </a:cubicBezTo>
                <a:cubicBezTo>
                  <a:pt x="14543" y="17074"/>
                  <a:pt x="14543" y="17280"/>
                  <a:pt x="14329" y="17486"/>
                </a:cubicBezTo>
                <a:close/>
                <a:moveTo>
                  <a:pt x="16895" y="21189"/>
                </a:moveTo>
                <a:cubicBezTo>
                  <a:pt x="16681" y="21394"/>
                  <a:pt x="16467" y="21600"/>
                  <a:pt x="16253" y="21600"/>
                </a:cubicBezTo>
                <a:cubicBezTo>
                  <a:pt x="15826" y="21600"/>
                  <a:pt x="15612" y="21394"/>
                  <a:pt x="15398" y="21189"/>
                </a:cubicBezTo>
                <a:cubicBezTo>
                  <a:pt x="15184" y="20983"/>
                  <a:pt x="15184" y="20777"/>
                  <a:pt x="15184" y="20571"/>
                </a:cubicBezTo>
                <a:cubicBezTo>
                  <a:pt x="15184" y="20160"/>
                  <a:pt x="15184" y="19954"/>
                  <a:pt x="15398" y="19749"/>
                </a:cubicBezTo>
                <a:cubicBezTo>
                  <a:pt x="15612" y="19543"/>
                  <a:pt x="15826" y="19337"/>
                  <a:pt x="16253" y="19337"/>
                </a:cubicBezTo>
                <a:cubicBezTo>
                  <a:pt x="16467" y="19337"/>
                  <a:pt x="16681" y="19543"/>
                  <a:pt x="16895" y="19749"/>
                </a:cubicBezTo>
                <a:cubicBezTo>
                  <a:pt x="17109" y="19954"/>
                  <a:pt x="17323" y="20160"/>
                  <a:pt x="17323" y="20571"/>
                </a:cubicBezTo>
                <a:cubicBezTo>
                  <a:pt x="17323" y="20777"/>
                  <a:pt x="17109" y="20983"/>
                  <a:pt x="16895" y="2118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1" name="Shape"/>
          <p:cNvSpPr/>
          <p:nvPr/>
        </p:nvSpPr>
        <p:spPr>
          <a:xfrm>
            <a:off x="11169650" y="1946274"/>
            <a:ext cx="758828" cy="796929"/>
          </a:xfrm>
          <a:custGeom>
            <a:avLst/>
            <a:gdLst/>
            <a:ahLst/>
            <a:cxnLst>
              <a:cxn ang="0">
                <a:pos x="wd2" y="hd2"/>
              </a:cxn>
              <a:cxn ang="5400000">
                <a:pos x="wd2" y="hd2"/>
              </a:cxn>
              <a:cxn ang="10800000">
                <a:pos x="wd2" y="hd2"/>
              </a:cxn>
              <a:cxn ang="16200000">
                <a:pos x="wd2" y="hd2"/>
              </a:cxn>
            </a:cxnLst>
            <a:rect l="0" t="0" r="r" b="b"/>
            <a:pathLst>
              <a:path w="21600" h="21600" extrusionOk="0">
                <a:moveTo>
                  <a:pt x="18392" y="5094"/>
                </a:moveTo>
                <a:cubicBezTo>
                  <a:pt x="19248" y="5502"/>
                  <a:pt x="20103" y="5909"/>
                  <a:pt x="20745" y="6725"/>
                </a:cubicBezTo>
                <a:cubicBezTo>
                  <a:pt x="21172" y="7540"/>
                  <a:pt x="21600" y="8355"/>
                  <a:pt x="21600" y="9374"/>
                </a:cubicBezTo>
                <a:cubicBezTo>
                  <a:pt x="21600" y="10596"/>
                  <a:pt x="21172" y="11615"/>
                  <a:pt x="20103" y="12430"/>
                </a:cubicBezTo>
                <a:cubicBezTo>
                  <a:pt x="19248" y="13245"/>
                  <a:pt x="18178" y="13653"/>
                  <a:pt x="16895" y="13653"/>
                </a:cubicBezTo>
                <a:cubicBezTo>
                  <a:pt x="4705" y="13653"/>
                  <a:pt x="4705" y="13653"/>
                  <a:pt x="4705" y="13653"/>
                </a:cubicBezTo>
                <a:cubicBezTo>
                  <a:pt x="3422" y="13653"/>
                  <a:pt x="2352" y="13245"/>
                  <a:pt x="1497" y="12430"/>
                </a:cubicBezTo>
                <a:cubicBezTo>
                  <a:pt x="642" y="11615"/>
                  <a:pt x="0" y="10596"/>
                  <a:pt x="0" y="9374"/>
                </a:cubicBezTo>
                <a:cubicBezTo>
                  <a:pt x="0" y="8355"/>
                  <a:pt x="428" y="7540"/>
                  <a:pt x="1069" y="6725"/>
                </a:cubicBezTo>
                <a:cubicBezTo>
                  <a:pt x="1497" y="5909"/>
                  <a:pt x="2352" y="5502"/>
                  <a:pt x="3208" y="5094"/>
                </a:cubicBezTo>
                <a:cubicBezTo>
                  <a:pt x="3208" y="4279"/>
                  <a:pt x="3636" y="3668"/>
                  <a:pt x="4277" y="3057"/>
                </a:cubicBezTo>
                <a:cubicBezTo>
                  <a:pt x="4919" y="2445"/>
                  <a:pt x="5560" y="2242"/>
                  <a:pt x="6416" y="2242"/>
                </a:cubicBezTo>
                <a:cubicBezTo>
                  <a:pt x="7057" y="2242"/>
                  <a:pt x="7485" y="2242"/>
                  <a:pt x="8127" y="2649"/>
                </a:cubicBezTo>
                <a:cubicBezTo>
                  <a:pt x="8554" y="1834"/>
                  <a:pt x="9196" y="1019"/>
                  <a:pt x="10051" y="611"/>
                </a:cubicBezTo>
                <a:cubicBezTo>
                  <a:pt x="10907" y="204"/>
                  <a:pt x="11762" y="0"/>
                  <a:pt x="12832" y="0"/>
                </a:cubicBezTo>
                <a:cubicBezTo>
                  <a:pt x="14329" y="0"/>
                  <a:pt x="15612" y="408"/>
                  <a:pt x="16681" y="1426"/>
                </a:cubicBezTo>
                <a:cubicBezTo>
                  <a:pt x="17750" y="2445"/>
                  <a:pt x="18392" y="3668"/>
                  <a:pt x="18392" y="5094"/>
                </a:cubicBezTo>
                <a:close/>
                <a:moveTo>
                  <a:pt x="5774" y="19358"/>
                </a:moveTo>
                <a:cubicBezTo>
                  <a:pt x="5774" y="19970"/>
                  <a:pt x="5560" y="20581"/>
                  <a:pt x="5133" y="20989"/>
                </a:cubicBezTo>
                <a:cubicBezTo>
                  <a:pt x="4705" y="21396"/>
                  <a:pt x="4063" y="21600"/>
                  <a:pt x="3422" y="21600"/>
                </a:cubicBezTo>
                <a:cubicBezTo>
                  <a:pt x="2780" y="21600"/>
                  <a:pt x="2352" y="21396"/>
                  <a:pt x="1925" y="20989"/>
                </a:cubicBezTo>
                <a:cubicBezTo>
                  <a:pt x="1497" y="20581"/>
                  <a:pt x="1069" y="19970"/>
                  <a:pt x="1069" y="19358"/>
                </a:cubicBezTo>
                <a:cubicBezTo>
                  <a:pt x="1283" y="18951"/>
                  <a:pt x="1283" y="18951"/>
                  <a:pt x="1283" y="18951"/>
                </a:cubicBezTo>
                <a:cubicBezTo>
                  <a:pt x="1283" y="18951"/>
                  <a:pt x="1283" y="18747"/>
                  <a:pt x="1283" y="18747"/>
                </a:cubicBezTo>
                <a:cubicBezTo>
                  <a:pt x="1283" y="18543"/>
                  <a:pt x="1497" y="18543"/>
                  <a:pt x="1497" y="18543"/>
                </a:cubicBezTo>
                <a:cubicBezTo>
                  <a:pt x="1497" y="18543"/>
                  <a:pt x="1497" y="18340"/>
                  <a:pt x="1497" y="18340"/>
                </a:cubicBezTo>
                <a:cubicBezTo>
                  <a:pt x="1711" y="18136"/>
                  <a:pt x="1711" y="18136"/>
                  <a:pt x="1711" y="17932"/>
                </a:cubicBezTo>
                <a:cubicBezTo>
                  <a:pt x="2139" y="17525"/>
                  <a:pt x="2352" y="17117"/>
                  <a:pt x="2994" y="16709"/>
                </a:cubicBezTo>
                <a:cubicBezTo>
                  <a:pt x="3422" y="16098"/>
                  <a:pt x="3422" y="16098"/>
                  <a:pt x="3422" y="16098"/>
                </a:cubicBezTo>
                <a:cubicBezTo>
                  <a:pt x="3850" y="15691"/>
                  <a:pt x="3850" y="15691"/>
                  <a:pt x="3850" y="15691"/>
                </a:cubicBezTo>
                <a:cubicBezTo>
                  <a:pt x="4063" y="15487"/>
                  <a:pt x="4063" y="15283"/>
                  <a:pt x="4277" y="15283"/>
                </a:cubicBezTo>
                <a:cubicBezTo>
                  <a:pt x="4277" y="15079"/>
                  <a:pt x="4277" y="15079"/>
                  <a:pt x="4491" y="14875"/>
                </a:cubicBezTo>
                <a:cubicBezTo>
                  <a:pt x="4491" y="14875"/>
                  <a:pt x="4491" y="14875"/>
                  <a:pt x="4491" y="14875"/>
                </a:cubicBezTo>
                <a:cubicBezTo>
                  <a:pt x="4705" y="14672"/>
                  <a:pt x="4919" y="14672"/>
                  <a:pt x="5133" y="14672"/>
                </a:cubicBezTo>
                <a:cubicBezTo>
                  <a:pt x="5133" y="14672"/>
                  <a:pt x="5347" y="14672"/>
                  <a:pt x="5347" y="14672"/>
                </a:cubicBezTo>
                <a:cubicBezTo>
                  <a:pt x="5774" y="14875"/>
                  <a:pt x="5774" y="15079"/>
                  <a:pt x="5774" y="15487"/>
                </a:cubicBezTo>
                <a:cubicBezTo>
                  <a:pt x="5774" y="15487"/>
                  <a:pt x="5774" y="15487"/>
                  <a:pt x="5774" y="15487"/>
                </a:cubicBezTo>
                <a:cubicBezTo>
                  <a:pt x="5774" y="15894"/>
                  <a:pt x="5774" y="15894"/>
                  <a:pt x="5774" y="15894"/>
                </a:cubicBezTo>
                <a:cubicBezTo>
                  <a:pt x="5774" y="16302"/>
                  <a:pt x="5774" y="16302"/>
                  <a:pt x="5774" y="16302"/>
                </a:cubicBezTo>
                <a:cubicBezTo>
                  <a:pt x="5774" y="16709"/>
                  <a:pt x="5774" y="16709"/>
                  <a:pt x="5774" y="16709"/>
                </a:cubicBezTo>
                <a:cubicBezTo>
                  <a:pt x="5774" y="17321"/>
                  <a:pt x="5774" y="17321"/>
                  <a:pt x="5774" y="17321"/>
                </a:cubicBezTo>
                <a:cubicBezTo>
                  <a:pt x="5774" y="17932"/>
                  <a:pt x="5774" y="17932"/>
                  <a:pt x="5774" y="17932"/>
                </a:cubicBezTo>
                <a:cubicBezTo>
                  <a:pt x="5774" y="18543"/>
                  <a:pt x="5774" y="18543"/>
                  <a:pt x="5774" y="18543"/>
                </a:cubicBezTo>
                <a:cubicBezTo>
                  <a:pt x="5774" y="18951"/>
                  <a:pt x="5774" y="18951"/>
                  <a:pt x="5774" y="18951"/>
                </a:cubicBezTo>
                <a:lnTo>
                  <a:pt x="5774" y="19358"/>
                </a:lnTo>
                <a:close/>
                <a:moveTo>
                  <a:pt x="16895" y="12226"/>
                </a:moveTo>
                <a:cubicBezTo>
                  <a:pt x="17750" y="12226"/>
                  <a:pt x="18392" y="12023"/>
                  <a:pt x="19034" y="11411"/>
                </a:cubicBezTo>
                <a:cubicBezTo>
                  <a:pt x="19675" y="10800"/>
                  <a:pt x="20103" y="10189"/>
                  <a:pt x="20103" y="9374"/>
                </a:cubicBezTo>
                <a:cubicBezTo>
                  <a:pt x="20103" y="8558"/>
                  <a:pt x="19889" y="7947"/>
                  <a:pt x="19248" y="7336"/>
                </a:cubicBezTo>
                <a:cubicBezTo>
                  <a:pt x="18820" y="6928"/>
                  <a:pt x="18178" y="6521"/>
                  <a:pt x="17537" y="6521"/>
                </a:cubicBezTo>
                <a:cubicBezTo>
                  <a:pt x="17323" y="6317"/>
                  <a:pt x="17109" y="6317"/>
                  <a:pt x="17109" y="6113"/>
                </a:cubicBezTo>
                <a:cubicBezTo>
                  <a:pt x="16895" y="5909"/>
                  <a:pt x="16895" y="5909"/>
                  <a:pt x="16895" y="5706"/>
                </a:cubicBezTo>
                <a:cubicBezTo>
                  <a:pt x="16895" y="5298"/>
                  <a:pt x="16895" y="5298"/>
                  <a:pt x="16895" y="5298"/>
                </a:cubicBezTo>
                <a:cubicBezTo>
                  <a:pt x="16895" y="4279"/>
                  <a:pt x="16467" y="3260"/>
                  <a:pt x="15612" y="2649"/>
                </a:cubicBezTo>
                <a:cubicBezTo>
                  <a:pt x="14970" y="1834"/>
                  <a:pt x="13901" y="1426"/>
                  <a:pt x="12832" y="1426"/>
                </a:cubicBezTo>
                <a:cubicBezTo>
                  <a:pt x="11976" y="1426"/>
                  <a:pt x="11121" y="1630"/>
                  <a:pt x="10479" y="2038"/>
                </a:cubicBezTo>
                <a:cubicBezTo>
                  <a:pt x="9838" y="2649"/>
                  <a:pt x="9410" y="3260"/>
                  <a:pt x="8982" y="3872"/>
                </a:cubicBezTo>
                <a:cubicBezTo>
                  <a:pt x="8982" y="4075"/>
                  <a:pt x="8768" y="4279"/>
                  <a:pt x="8554" y="4483"/>
                </a:cubicBezTo>
                <a:cubicBezTo>
                  <a:pt x="8127" y="4483"/>
                  <a:pt x="7913" y="4279"/>
                  <a:pt x="7699" y="4075"/>
                </a:cubicBezTo>
                <a:cubicBezTo>
                  <a:pt x="7485" y="3872"/>
                  <a:pt x="7057" y="3668"/>
                  <a:pt x="6416" y="3668"/>
                </a:cubicBezTo>
                <a:cubicBezTo>
                  <a:pt x="5988" y="3668"/>
                  <a:pt x="5560" y="3872"/>
                  <a:pt x="5347" y="4075"/>
                </a:cubicBezTo>
                <a:cubicBezTo>
                  <a:pt x="4919" y="4483"/>
                  <a:pt x="4705" y="4891"/>
                  <a:pt x="4705" y="5298"/>
                </a:cubicBezTo>
                <a:cubicBezTo>
                  <a:pt x="4705" y="5298"/>
                  <a:pt x="4919" y="5502"/>
                  <a:pt x="4919" y="5502"/>
                </a:cubicBezTo>
                <a:cubicBezTo>
                  <a:pt x="4919" y="5706"/>
                  <a:pt x="4919" y="5909"/>
                  <a:pt x="4705" y="6113"/>
                </a:cubicBezTo>
                <a:cubicBezTo>
                  <a:pt x="4491" y="6317"/>
                  <a:pt x="4491" y="6317"/>
                  <a:pt x="4277" y="6521"/>
                </a:cubicBezTo>
                <a:cubicBezTo>
                  <a:pt x="3422" y="6521"/>
                  <a:pt x="2780" y="6928"/>
                  <a:pt x="2352" y="7336"/>
                </a:cubicBezTo>
                <a:cubicBezTo>
                  <a:pt x="1925" y="7947"/>
                  <a:pt x="1711" y="8558"/>
                  <a:pt x="1711" y="9374"/>
                </a:cubicBezTo>
                <a:cubicBezTo>
                  <a:pt x="1711" y="10189"/>
                  <a:pt x="1925" y="10800"/>
                  <a:pt x="2566" y="11411"/>
                </a:cubicBezTo>
                <a:cubicBezTo>
                  <a:pt x="3208" y="12023"/>
                  <a:pt x="3850" y="12226"/>
                  <a:pt x="4705" y="12226"/>
                </a:cubicBezTo>
                <a:lnTo>
                  <a:pt x="16895" y="12226"/>
                </a:lnTo>
                <a:close/>
                <a:moveTo>
                  <a:pt x="2780" y="19358"/>
                </a:moveTo>
                <a:cubicBezTo>
                  <a:pt x="2780" y="19562"/>
                  <a:pt x="2780" y="19766"/>
                  <a:pt x="2994" y="19970"/>
                </a:cubicBezTo>
                <a:cubicBezTo>
                  <a:pt x="3208" y="19970"/>
                  <a:pt x="3208" y="20174"/>
                  <a:pt x="3422" y="20174"/>
                </a:cubicBezTo>
                <a:cubicBezTo>
                  <a:pt x="3636" y="20174"/>
                  <a:pt x="3850" y="19970"/>
                  <a:pt x="4063" y="19970"/>
                </a:cubicBezTo>
                <a:cubicBezTo>
                  <a:pt x="4277" y="19766"/>
                  <a:pt x="4277" y="19562"/>
                  <a:pt x="4277" y="19358"/>
                </a:cubicBezTo>
                <a:cubicBezTo>
                  <a:pt x="4277" y="17321"/>
                  <a:pt x="4277" y="17321"/>
                  <a:pt x="4277" y="17321"/>
                </a:cubicBezTo>
                <a:cubicBezTo>
                  <a:pt x="4277" y="17321"/>
                  <a:pt x="4277" y="17321"/>
                  <a:pt x="4277" y="17321"/>
                </a:cubicBezTo>
                <a:cubicBezTo>
                  <a:pt x="3208" y="18340"/>
                  <a:pt x="2780" y="19155"/>
                  <a:pt x="2780" y="19358"/>
                </a:cubicBezTo>
                <a:close/>
                <a:moveTo>
                  <a:pt x="11549" y="19358"/>
                </a:moveTo>
                <a:cubicBezTo>
                  <a:pt x="11549" y="19970"/>
                  <a:pt x="11335" y="20581"/>
                  <a:pt x="10907" y="20989"/>
                </a:cubicBezTo>
                <a:cubicBezTo>
                  <a:pt x="10479" y="21396"/>
                  <a:pt x="9838" y="21600"/>
                  <a:pt x="9196" y="21600"/>
                </a:cubicBezTo>
                <a:cubicBezTo>
                  <a:pt x="8554" y="21600"/>
                  <a:pt x="7913" y="21396"/>
                  <a:pt x="7485" y="20989"/>
                </a:cubicBezTo>
                <a:cubicBezTo>
                  <a:pt x="7057" y="20581"/>
                  <a:pt x="6844" y="19970"/>
                  <a:pt x="6844" y="19358"/>
                </a:cubicBezTo>
                <a:cubicBezTo>
                  <a:pt x="6844" y="18951"/>
                  <a:pt x="6844" y="18951"/>
                  <a:pt x="6844" y="18951"/>
                </a:cubicBezTo>
                <a:cubicBezTo>
                  <a:pt x="6844" y="18951"/>
                  <a:pt x="7057" y="18747"/>
                  <a:pt x="7057" y="18747"/>
                </a:cubicBezTo>
                <a:cubicBezTo>
                  <a:pt x="7057" y="18747"/>
                  <a:pt x="7057" y="18543"/>
                  <a:pt x="7057" y="18543"/>
                </a:cubicBezTo>
                <a:cubicBezTo>
                  <a:pt x="7271" y="18543"/>
                  <a:pt x="7271" y="18340"/>
                  <a:pt x="7271" y="18340"/>
                </a:cubicBezTo>
                <a:cubicBezTo>
                  <a:pt x="7485" y="18136"/>
                  <a:pt x="7485" y="18136"/>
                  <a:pt x="7485" y="17932"/>
                </a:cubicBezTo>
                <a:cubicBezTo>
                  <a:pt x="7699" y="17525"/>
                  <a:pt x="8127" y="17117"/>
                  <a:pt x="8554" y="16709"/>
                </a:cubicBezTo>
                <a:cubicBezTo>
                  <a:pt x="8982" y="16098"/>
                  <a:pt x="8982" y="16098"/>
                  <a:pt x="8982" y="16098"/>
                </a:cubicBezTo>
                <a:cubicBezTo>
                  <a:pt x="9196" y="15894"/>
                  <a:pt x="9410" y="15691"/>
                  <a:pt x="9624" y="15691"/>
                </a:cubicBezTo>
                <a:cubicBezTo>
                  <a:pt x="9624" y="15487"/>
                  <a:pt x="9838" y="15283"/>
                  <a:pt x="9838" y="15283"/>
                </a:cubicBezTo>
                <a:cubicBezTo>
                  <a:pt x="10051" y="15079"/>
                  <a:pt x="10051" y="15079"/>
                  <a:pt x="10051" y="14875"/>
                </a:cubicBezTo>
                <a:cubicBezTo>
                  <a:pt x="10265" y="14875"/>
                  <a:pt x="10265" y="14875"/>
                  <a:pt x="10265" y="14875"/>
                </a:cubicBezTo>
                <a:cubicBezTo>
                  <a:pt x="10479" y="14672"/>
                  <a:pt x="10479" y="14672"/>
                  <a:pt x="10693" y="14672"/>
                </a:cubicBezTo>
                <a:cubicBezTo>
                  <a:pt x="10907" y="14672"/>
                  <a:pt x="10907" y="14672"/>
                  <a:pt x="11121" y="14672"/>
                </a:cubicBezTo>
                <a:cubicBezTo>
                  <a:pt x="11335" y="14875"/>
                  <a:pt x="11549" y="15079"/>
                  <a:pt x="11549" y="15487"/>
                </a:cubicBezTo>
                <a:cubicBezTo>
                  <a:pt x="11549" y="15487"/>
                  <a:pt x="11549" y="15487"/>
                  <a:pt x="11549" y="15487"/>
                </a:cubicBezTo>
                <a:lnTo>
                  <a:pt x="11549" y="19358"/>
                </a:lnTo>
                <a:close/>
                <a:moveTo>
                  <a:pt x="8341" y="19358"/>
                </a:moveTo>
                <a:cubicBezTo>
                  <a:pt x="8341" y="19562"/>
                  <a:pt x="8554" y="19766"/>
                  <a:pt x="8554" y="19970"/>
                </a:cubicBezTo>
                <a:cubicBezTo>
                  <a:pt x="8768" y="19970"/>
                  <a:pt x="8982" y="20174"/>
                  <a:pt x="9196" y="20174"/>
                </a:cubicBezTo>
                <a:cubicBezTo>
                  <a:pt x="9410" y="20174"/>
                  <a:pt x="9624" y="19970"/>
                  <a:pt x="9838" y="19970"/>
                </a:cubicBezTo>
                <a:cubicBezTo>
                  <a:pt x="9838" y="19766"/>
                  <a:pt x="10051" y="19562"/>
                  <a:pt x="10051" y="19358"/>
                </a:cubicBezTo>
                <a:cubicBezTo>
                  <a:pt x="10051" y="17321"/>
                  <a:pt x="10051" y="17321"/>
                  <a:pt x="10051" y="17321"/>
                </a:cubicBezTo>
                <a:cubicBezTo>
                  <a:pt x="10051" y="17321"/>
                  <a:pt x="10051" y="17321"/>
                  <a:pt x="10051" y="17321"/>
                </a:cubicBezTo>
                <a:cubicBezTo>
                  <a:pt x="8982" y="18340"/>
                  <a:pt x="8554" y="19155"/>
                  <a:pt x="8341" y="19358"/>
                </a:cubicBezTo>
                <a:close/>
                <a:moveTo>
                  <a:pt x="16895" y="14672"/>
                </a:moveTo>
                <a:cubicBezTo>
                  <a:pt x="17109" y="14875"/>
                  <a:pt x="17323" y="15079"/>
                  <a:pt x="17323" y="15487"/>
                </a:cubicBezTo>
                <a:cubicBezTo>
                  <a:pt x="17323" y="15487"/>
                  <a:pt x="17323" y="15487"/>
                  <a:pt x="17323" y="15487"/>
                </a:cubicBezTo>
                <a:cubicBezTo>
                  <a:pt x="17323" y="19358"/>
                  <a:pt x="17323" y="19358"/>
                  <a:pt x="17323" y="19358"/>
                </a:cubicBezTo>
                <a:cubicBezTo>
                  <a:pt x="17323" y="19970"/>
                  <a:pt x="17109" y="20581"/>
                  <a:pt x="16681" y="20989"/>
                </a:cubicBezTo>
                <a:cubicBezTo>
                  <a:pt x="16040" y="21396"/>
                  <a:pt x="15612" y="21600"/>
                  <a:pt x="14970" y="21600"/>
                </a:cubicBezTo>
                <a:cubicBezTo>
                  <a:pt x="14329" y="21600"/>
                  <a:pt x="13687" y="21396"/>
                  <a:pt x="13259" y="20989"/>
                </a:cubicBezTo>
                <a:cubicBezTo>
                  <a:pt x="12832" y="20581"/>
                  <a:pt x="12618" y="19970"/>
                  <a:pt x="12618" y="19358"/>
                </a:cubicBezTo>
                <a:cubicBezTo>
                  <a:pt x="12618" y="18951"/>
                  <a:pt x="12618" y="18951"/>
                  <a:pt x="12618" y="18951"/>
                </a:cubicBezTo>
                <a:cubicBezTo>
                  <a:pt x="12618" y="18951"/>
                  <a:pt x="12618" y="18747"/>
                  <a:pt x="12832" y="18747"/>
                </a:cubicBezTo>
                <a:cubicBezTo>
                  <a:pt x="12832" y="18543"/>
                  <a:pt x="12832" y="18543"/>
                  <a:pt x="12832" y="18543"/>
                </a:cubicBezTo>
                <a:cubicBezTo>
                  <a:pt x="12832" y="18543"/>
                  <a:pt x="13046" y="18340"/>
                  <a:pt x="13046" y="18340"/>
                </a:cubicBezTo>
                <a:cubicBezTo>
                  <a:pt x="13046" y="18136"/>
                  <a:pt x="13259" y="18136"/>
                  <a:pt x="13259" y="17932"/>
                </a:cubicBezTo>
                <a:cubicBezTo>
                  <a:pt x="13473" y="17728"/>
                  <a:pt x="13901" y="17117"/>
                  <a:pt x="14329" y="16506"/>
                </a:cubicBezTo>
                <a:cubicBezTo>
                  <a:pt x="16040" y="14875"/>
                  <a:pt x="16040" y="14875"/>
                  <a:pt x="16040" y="14875"/>
                </a:cubicBezTo>
                <a:cubicBezTo>
                  <a:pt x="16040" y="14672"/>
                  <a:pt x="16253" y="14672"/>
                  <a:pt x="16467" y="14672"/>
                </a:cubicBezTo>
                <a:cubicBezTo>
                  <a:pt x="16681" y="14672"/>
                  <a:pt x="16681" y="14672"/>
                  <a:pt x="16895" y="14672"/>
                </a:cubicBezTo>
                <a:close/>
                <a:moveTo>
                  <a:pt x="15826" y="19358"/>
                </a:moveTo>
                <a:cubicBezTo>
                  <a:pt x="15826" y="17321"/>
                  <a:pt x="15826" y="17321"/>
                  <a:pt x="15826" y="17321"/>
                </a:cubicBezTo>
                <a:cubicBezTo>
                  <a:pt x="15612" y="17321"/>
                  <a:pt x="15612" y="17321"/>
                  <a:pt x="15612" y="17321"/>
                </a:cubicBezTo>
                <a:cubicBezTo>
                  <a:pt x="14756" y="18340"/>
                  <a:pt x="14329" y="19155"/>
                  <a:pt x="14115" y="19358"/>
                </a:cubicBezTo>
                <a:cubicBezTo>
                  <a:pt x="14115" y="19562"/>
                  <a:pt x="14329" y="19766"/>
                  <a:pt x="14329" y="19970"/>
                </a:cubicBezTo>
                <a:cubicBezTo>
                  <a:pt x="14543" y="19970"/>
                  <a:pt x="14756" y="20174"/>
                  <a:pt x="14970" y="20174"/>
                </a:cubicBezTo>
                <a:cubicBezTo>
                  <a:pt x="15184" y="20174"/>
                  <a:pt x="15398" y="19970"/>
                  <a:pt x="15398" y="19970"/>
                </a:cubicBezTo>
                <a:cubicBezTo>
                  <a:pt x="15612" y="19766"/>
                  <a:pt x="15826" y="19562"/>
                  <a:pt x="15826" y="1935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2" name="Shape"/>
          <p:cNvSpPr/>
          <p:nvPr/>
        </p:nvSpPr>
        <p:spPr>
          <a:xfrm>
            <a:off x="12433302" y="1968500"/>
            <a:ext cx="815979" cy="749303"/>
          </a:xfrm>
          <a:custGeom>
            <a:avLst/>
            <a:gdLst/>
            <a:ahLst/>
            <a:cxnLst>
              <a:cxn ang="0">
                <a:pos x="wd2" y="hd2"/>
              </a:cxn>
              <a:cxn ang="5400000">
                <a:pos x="wd2" y="hd2"/>
              </a:cxn>
              <a:cxn ang="10800000">
                <a:pos x="wd2" y="hd2"/>
              </a:cxn>
              <a:cxn ang="16200000">
                <a:pos x="wd2" y="hd2"/>
              </a:cxn>
            </a:cxnLst>
            <a:rect l="0" t="0" r="r" b="b"/>
            <a:pathLst>
              <a:path w="21600" h="21600" extrusionOk="0">
                <a:moveTo>
                  <a:pt x="16844" y="13608"/>
                </a:moveTo>
                <a:cubicBezTo>
                  <a:pt x="18033" y="14904"/>
                  <a:pt x="18033" y="14904"/>
                  <a:pt x="18033" y="14904"/>
                </a:cubicBezTo>
                <a:cubicBezTo>
                  <a:pt x="18033" y="14904"/>
                  <a:pt x="18231" y="14904"/>
                  <a:pt x="18429" y="15120"/>
                </a:cubicBezTo>
                <a:cubicBezTo>
                  <a:pt x="18628" y="15336"/>
                  <a:pt x="18826" y="15552"/>
                  <a:pt x="18826" y="15768"/>
                </a:cubicBezTo>
                <a:cubicBezTo>
                  <a:pt x="19024" y="15768"/>
                  <a:pt x="19024" y="15984"/>
                  <a:pt x="19024" y="16200"/>
                </a:cubicBezTo>
                <a:cubicBezTo>
                  <a:pt x="19222" y="16200"/>
                  <a:pt x="19222" y="16200"/>
                  <a:pt x="19222" y="16200"/>
                </a:cubicBezTo>
                <a:cubicBezTo>
                  <a:pt x="19222" y="16416"/>
                  <a:pt x="19024" y="16632"/>
                  <a:pt x="18826" y="16848"/>
                </a:cubicBezTo>
                <a:cubicBezTo>
                  <a:pt x="18628" y="16848"/>
                  <a:pt x="18429" y="16848"/>
                  <a:pt x="18033" y="16632"/>
                </a:cubicBezTo>
                <a:cubicBezTo>
                  <a:pt x="18033" y="16632"/>
                  <a:pt x="18033" y="16632"/>
                  <a:pt x="17637" y="16200"/>
                </a:cubicBezTo>
                <a:cubicBezTo>
                  <a:pt x="16646" y="14904"/>
                  <a:pt x="16646" y="14904"/>
                  <a:pt x="16646" y="14904"/>
                </a:cubicBezTo>
                <a:cubicBezTo>
                  <a:pt x="16844" y="15552"/>
                  <a:pt x="17240" y="16200"/>
                  <a:pt x="17240" y="16848"/>
                </a:cubicBezTo>
                <a:cubicBezTo>
                  <a:pt x="17240" y="17064"/>
                  <a:pt x="17240" y="17280"/>
                  <a:pt x="17240" y="17496"/>
                </a:cubicBezTo>
                <a:cubicBezTo>
                  <a:pt x="17240" y="17928"/>
                  <a:pt x="17240" y="18360"/>
                  <a:pt x="17042" y="18792"/>
                </a:cubicBezTo>
                <a:cubicBezTo>
                  <a:pt x="16844" y="19440"/>
                  <a:pt x="16448" y="19872"/>
                  <a:pt x="16051" y="20520"/>
                </a:cubicBezTo>
                <a:cubicBezTo>
                  <a:pt x="15457" y="20952"/>
                  <a:pt x="14862" y="21168"/>
                  <a:pt x="14268" y="21384"/>
                </a:cubicBezTo>
                <a:cubicBezTo>
                  <a:pt x="14070" y="21384"/>
                  <a:pt x="13673" y="21384"/>
                  <a:pt x="13475" y="21384"/>
                </a:cubicBezTo>
                <a:cubicBezTo>
                  <a:pt x="13277" y="21384"/>
                  <a:pt x="13079" y="21600"/>
                  <a:pt x="12881" y="21600"/>
                </a:cubicBezTo>
                <a:cubicBezTo>
                  <a:pt x="12683" y="21600"/>
                  <a:pt x="12484" y="21384"/>
                  <a:pt x="12286" y="21384"/>
                </a:cubicBezTo>
                <a:cubicBezTo>
                  <a:pt x="11890" y="21384"/>
                  <a:pt x="11494" y="21384"/>
                  <a:pt x="11295" y="21384"/>
                </a:cubicBezTo>
                <a:cubicBezTo>
                  <a:pt x="3567" y="21384"/>
                  <a:pt x="3567" y="21384"/>
                  <a:pt x="3567" y="21384"/>
                </a:cubicBezTo>
                <a:cubicBezTo>
                  <a:pt x="2972" y="21384"/>
                  <a:pt x="2180" y="21168"/>
                  <a:pt x="1585" y="20736"/>
                </a:cubicBezTo>
                <a:cubicBezTo>
                  <a:pt x="991" y="20304"/>
                  <a:pt x="594" y="19872"/>
                  <a:pt x="198" y="19008"/>
                </a:cubicBezTo>
                <a:cubicBezTo>
                  <a:pt x="0" y="18576"/>
                  <a:pt x="0" y="17928"/>
                  <a:pt x="0" y="17280"/>
                </a:cubicBezTo>
                <a:cubicBezTo>
                  <a:pt x="0" y="17280"/>
                  <a:pt x="0" y="17064"/>
                  <a:pt x="0" y="16848"/>
                </a:cubicBezTo>
                <a:cubicBezTo>
                  <a:pt x="0" y="16200"/>
                  <a:pt x="198" y="15336"/>
                  <a:pt x="793" y="14904"/>
                </a:cubicBezTo>
                <a:cubicBezTo>
                  <a:pt x="1189" y="14256"/>
                  <a:pt x="1783" y="13824"/>
                  <a:pt x="2378" y="13608"/>
                </a:cubicBezTo>
                <a:cubicBezTo>
                  <a:pt x="2576" y="12744"/>
                  <a:pt x="2774" y="12096"/>
                  <a:pt x="3171" y="11664"/>
                </a:cubicBezTo>
                <a:cubicBezTo>
                  <a:pt x="3765" y="11016"/>
                  <a:pt x="4360" y="10800"/>
                  <a:pt x="5152" y="10800"/>
                </a:cubicBezTo>
                <a:cubicBezTo>
                  <a:pt x="5350" y="10800"/>
                  <a:pt x="5747" y="10800"/>
                  <a:pt x="6143" y="11016"/>
                </a:cubicBezTo>
                <a:cubicBezTo>
                  <a:pt x="6341" y="11016"/>
                  <a:pt x="6341" y="11016"/>
                  <a:pt x="6341" y="11016"/>
                </a:cubicBezTo>
                <a:cubicBezTo>
                  <a:pt x="6539" y="11016"/>
                  <a:pt x="6539" y="10800"/>
                  <a:pt x="6738" y="10800"/>
                </a:cubicBezTo>
                <a:cubicBezTo>
                  <a:pt x="6738" y="10584"/>
                  <a:pt x="6738" y="10368"/>
                  <a:pt x="6738" y="10368"/>
                </a:cubicBezTo>
                <a:cubicBezTo>
                  <a:pt x="4954" y="10368"/>
                  <a:pt x="4954" y="10368"/>
                  <a:pt x="4954" y="10368"/>
                </a:cubicBezTo>
                <a:cubicBezTo>
                  <a:pt x="4756" y="10368"/>
                  <a:pt x="4756" y="10368"/>
                  <a:pt x="4558" y="10368"/>
                </a:cubicBezTo>
                <a:cubicBezTo>
                  <a:pt x="4558" y="10368"/>
                  <a:pt x="4360" y="10368"/>
                  <a:pt x="4360" y="10368"/>
                </a:cubicBezTo>
                <a:cubicBezTo>
                  <a:pt x="4360" y="10368"/>
                  <a:pt x="4360" y="10368"/>
                  <a:pt x="4161" y="10368"/>
                </a:cubicBezTo>
                <a:cubicBezTo>
                  <a:pt x="3765" y="10368"/>
                  <a:pt x="3765" y="10152"/>
                  <a:pt x="3567" y="9936"/>
                </a:cubicBezTo>
                <a:cubicBezTo>
                  <a:pt x="3567" y="9504"/>
                  <a:pt x="3567" y="9288"/>
                  <a:pt x="3963" y="9072"/>
                </a:cubicBezTo>
                <a:cubicBezTo>
                  <a:pt x="4161" y="9072"/>
                  <a:pt x="4360" y="9072"/>
                  <a:pt x="4558" y="9072"/>
                </a:cubicBezTo>
                <a:cubicBezTo>
                  <a:pt x="4756" y="9072"/>
                  <a:pt x="4954" y="9072"/>
                  <a:pt x="5350" y="9072"/>
                </a:cubicBezTo>
                <a:cubicBezTo>
                  <a:pt x="5549" y="9072"/>
                  <a:pt x="5747" y="9072"/>
                  <a:pt x="5945" y="9072"/>
                </a:cubicBezTo>
                <a:cubicBezTo>
                  <a:pt x="5945" y="9072"/>
                  <a:pt x="6143" y="9072"/>
                  <a:pt x="6341" y="9072"/>
                </a:cubicBezTo>
                <a:cubicBezTo>
                  <a:pt x="6539" y="9072"/>
                  <a:pt x="6539" y="9072"/>
                  <a:pt x="6738" y="9072"/>
                </a:cubicBezTo>
                <a:cubicBezTo>
                  <a:pt x="6738" y="9072"/>
                  <a:pt x="6936" y="9072"/>
                  <a:pt x="7134" y="9072"/>
                </a:cubicBezTo>
                <a:cubicBezTo>
                  <a:pt x="7134" y="9072"/>
                  <a:pt x="7332" y="9288"/>
                  <a:pt x="7530" y="9288"/>
                </a:cubicBezTo>
                <a:cubicBezTo>
                  <a:pt x="7530" y="9504"/>
                  <a:pt x="7530" y="9504"/>
                  <a:pt x="7530" y="9720"/>
                </a:cubicBezTo>
                <a:cubicBezTo>
                  <a:pt x="7728" y="9504"/>
                  <a:pt x="7927" y="9504"/>
                  <a:pt x="7927" y="9288"/>
                </a:cubicBezTo>
                <a:cubicBezTo>
                  <a:pt x="7927" y="9288"/>
                  <a:pt x="7927" y="9072"/>
                  <a:pt x="7927" y="8856"/>
                </a:cubicBezTo>
                <a:cubicBezTo>
                  <a:pt x="8125" y="8424"/>
                  <a:pt x="8125" y="8424"/>
                  <a:pt x="8125" y="8424"/>
                </a:cubicBezTo>
                <a:cubicBezTo>
                  <a:pt x="8125" y="7992"/>
                  <a:pt x="8323" y="7560"/>
                  <a:pt x="8521" y="7128"/>
                </a:cubicBezTo>
                <a:cubicBezTo>
                  <a:pt x="8917" y="6480"/>
                  <a:pt x="9512" y="5832"/>
                  <a:pt x="10106" y="5400"/>
                </a:cubicBezTo>
                <a:cubicBezTo>
                  <a:pt x="10701" y="4968"/>
                  <a:pt x="11494" y="4752"/>
                  <a:pt x="12286" y="4752"/>
                </a:cubicBezTo>
                <a:cubicBezTo>
                  <a:pt x="12484" y="4752"/>
                  <a:pt x="12484" y="4752"/>
                  <a:pt x="12683" y="4752"/>
                </a:cubicBezTo>
                <a:cubicBezTo>
                  <a:pt x="13277" y="4752"/>
                  <a:pt x="14070" y="4752"/>
                  <a:pt x="14664" y="5184"/>
                </a:cubicBezTo>
                <a:cubicBezTo>
                  <a:pt x="15655" y="5616"/>
                  <a:pt x="16250" y="6480"/>
                  <a:pt x="16844" y="7560"/>
                </a:cubicBezTo>
                <a:cubicBezTo>
                  <a:pt x="17042" y="8208"/>
                  <a:pt x="17240" y="9072"/>
                  <a:pt x="17240" y="9720"/>
                </a:cubicBezTo>
                <a:cubicBezTo>
                  <a:pt x="17240" y="10152"/>
                  <a:pt x="17240" y="10584"/>
                  <a:pt x="17042" y="11016"/>
                </a:cubicBezTo>
                <a:cubicBezTo>
                  <a:pt x="16844" y="12096"/>
                  <a:pt x="16250" y="13176"/>
                  <a:pt x="15259" y="13824"/>
                </a:cubicBezTo>
                <a:cubicBezTo>
                  <a:pt x="15655" y="14040"/>
                  <a:pt x="15853" y="14040"/>
                  <a:pt x="16051" y="14256"/>
                </a:cubicBezTo>
                <a:cubicBezTo>
                  <a:pt x="15853" y="14040"/>
                  <a:pt x="15853" y="13824"/>
                  <a:pt x="16250" y="13608"/>
                </a:cubicBezTo>
                <a:cubicBezTo>
                  <a:pt x="16448" y="13392"/>
                  <a:pt x="16646" y="13392"/>
                  <a:pt x="16844" y="13608"/>
                </a:cubicBezTo>
                <a:close/>
                <a:moveTo>
                  <a:pt x="16051" y="17928"/>
                </a:moveTo>
                <a:cubicBezTo>
                  <a:pt x="16051" y="17712"/>
                  <a:pt x="16051" y="17496"/>
                  <a:pt x="16051" y="17280"/>
                </a:cubicBezTo>
                <a:cubicBezTo>
                  <a:pt x="16051" y="16848"/>
                  <a:pt x="15853" y="16200"/>
                  <a:pt x="15457" y="15768"/>
                </a:cubicBezTo>
                <a:cubicBezTo>
                  <a:pt x="15259" y="15336"/>
                  <a:pt x="14862" y="15120"/>
                  <a:pt x="14664" y="14904"/>
                </a:cubicBezTo>
                <a:cubicBezTo>
                  <a:pt x="14466" y="14904"/>
                  <a:pt x="14466" y="14904"/>
                  <a:pt x="14268" y="14904"/>
                </a:cubicBezTo>
                <a:cubicBezTo>
                  <a:pt x="14070" y="14688"/>
                  <a:pt x="13872" y="14688"/>
                  <a:pt x="13872" y="14688"/>
                </a:cubicBezTo>
                <a:cubicBezTo>
                  <a:pt x="13673" y="14688"/>
                  <a:pt x="13673" y="14472"/>
                  <a:pt x="13673" y="14472"/>
                </a:cubicBezTo>
                <a:cubicBezTo>
                  <a:pt x="13475" y="14256"/>
                  <a:pt x="13475" y="14040"/>
                  <a:pt x="13475" y="13824"/>
                </a:cubicBezTo>
                <a:cubicBezTo>
                  <a:pt x="13475" y="13392"/>
                  <a:pt x="13475" y="13176"/>
                  <a:pt x="13475" y="12960"/>
                </a:cubicBezTo>
                <a:cubicBezTo>
                  <a:pt x="13277" y="12528"/>
                  <a:pt x="13277" y="12096"/>
                  <a:pt x="12881" y="11664"/>
                </a:cubicBezTo>
                <a:cubicBezTo>
                  <a:pt x="12286" y="10800"/>
                  <a:pt x="11494" y="10152"/>
                  <a:pt x="10503" y="10152"/>
                </a:cubicBezTo>
                <a:cubicBezTo>
                  <a:pt x="10503" y="10152"/>
                  <a:pt x="10305" y="10152"/>
                  <a:pt x="10106" y="10152"/>
                </a:cubicBezTo>
                <a:cubicBezTo>
                  <a:pt x="9314" y="10152"/>
                  <a:pt x="8521" y="10368"/>
                  <a:pt x="7927" y="11232"/>
                </a:cubicBezTo>
                <a:cubicBezTo>
                  <a:pt x="7927" y="11232"/>
                  <a:pt x="7728" y="11448"/>
                  <a:pt x="7728" y="11664"/>
                </a:cubicBezTo>
                <a:cubicBezTo>
                  <a:pt x="7332" y="12096"/>
                  <a:pt x="7332" y="12096"/>
                  <a:pt x="7332" y="12096"/>
                </a:cubicBezTo>
                <a:cubicBezTo>
                  <a:pt x="7134" y="12312"/>
                  <a:pt x="7134" y="12528"/>
                  <a:pt x="6936" y="12528"/>
                </a:cubicBezTo>
                <a:cubicBezTo>
                  <a:pt x="6738" y="12744"/>
                  <a:pt x="6738" y="12960"/>
                  <a:pt x="6539" y="12960"/>
                </a:cubicBezTo>
                <a:cubicBezTo>
                  <a:pt x="6539" y="12744"/>
                  <a:pt x="6341" y="12744"/>
                  <a:pt x="6143" y="12528"/>
                </a:cubicBezTo>
                <a:cubicBezTo>
                  <a:pt x="5945" y="12312"/>
                  <a:pt x="5549" y="12096"/>
                  <a:pt x="5152" y="12096"/>
                </a:cubicBezTo>
                <a:cubicBezTo>
                  <a:pt x="5152" y="12096"/>
                  <a:pt x="5152" y="12096"/>
                  <a:pt x="5152" y="12096"/>
                </a:cubicBezTo>
                <a:cubicBezTo>
                  <a:pt x="4756" y="12096"/>
                  <a:pt x="4558" y="12312"/>
                  <a:pt x="4161" y="12312"/>
                </a:cubicBezTo>
                <a:cubicBezTo>
                  <a:pt x="3963" y="12744"/>
                  <a:pt x="3765" y="13176"/>
                  <a:pt x="3765" y="13608"/>
                </a:cubicBezTo>
                <a:cubicBezTo>
                  <a:pt x="3765" y="13608"/>
                  <a:pt x="3765" y="13824"/>
                  <a:pt x="3765" y="13824"/>
                </a:cubicBezTo>
                <a:cubicBezTo>
                  <a:pt x="3765" y="14040"/>
                  <a:pt x="3765" y="14040"/>
                  <a:pt x="3765" y="14040"/>
                </a:cubicBezTo>
                <a:cubicBezTo>
                  <a:pt x="3765" y="14256"/>
                  <a:pt x="3765" y="14256"/>
                  <a:pt x="3765" y="14256"/>
                </a:cubicBezTo>
                <a:cubicBezTo>
                  <a:pt x="3567" y="14472"/>
                  <a:pt x="3567" y="14472"/>
                  <a:pt x="3567" y="14472"/>
                </a:cubicBezTo>
                <a:cubicBezTo>
                  <a:pt x="3567" y="14472"/>
                  <a:pt x="3567" y="14688"/>
                  <a:pt x="3369" y="14688"/>
                </a:cubicBezTo>
                <a:cubicBezTo>
                  <a:pt x="3369" y="14688"/>
                  <a:pt x="3171" y="14904"/>
                  <a:pt x="2774" y="14904"/>
                </a:cubicBezTo>
                <a:cubicBezTo>
                  <a:pt x="2576" y="14904"/>
                  <a:pt x="2378" y="15120"/>
                  <a:pt x="2378" y="15120"/>
                </a:cubicBezTo>
                <a:cubicBezTo>
                  <a:pt x="2180" y="15120"/>
                  <a:pt x="2180" y="15336"/>
                  <a:pt x="1982" y="15336"/>
                </a:cubicBezTo>
                <a:cubicBezTo>
                  <a:pt x="1783" y="15552"/>
                  <a:pt x="1585" y="15768"/>
                  <a:pt x="1585" y="15984"/>
                </a:cubicBezTo>
                <a:cubicBezTo>
                  <a:pt x="1189" y="16416"/>
                  <a:pt x="1189" y="16848"/>
                  <a:pt x="1189" y="17280"/>
                </a:cubicBezTo>
                <a:cubicBezTo>
                  <a:pt x="1189" y="17712"/>
                  <a:pt x="1189" y="18144"/>
                  <a:pt x="1387" y="18360"/>
                </a:cubicBezTo>
                <a:cubicBezTo>
                  <a:pt x="1783" y="19224"/>
                  <a:pt x="2180" y="19872"/>
                  <a:pt x="2972" y="20088"/>
                </a:cubicBezTo>
                <a:cubicBezTo>
                  <a:pt x="3171" y="20088"/>
                  <a:pt x="3765" y="20088"/>
                  <a:pt x="4756" y="20088"/>
                </a:cubicBezTo>
                <a:cubicBezTo>
                  <a:pt x="11295" y="20088"/>
                  <a:pt x="11295" y="20088"/>
                  <a:pt x="11295" y="20088"/>
                </a:cubicBezTo>
                <a:cubicBezTo>
                  <a:pt x="11295" y="20088"/>
                  <a:pt x="11494" y="20088"/>
                  <a:pt x="11890" y="20088"/>
                </a:cubicBezTo>
                <a:cubicBezTo>
                  <a:pt x="12088" y="20088"/>
                  <a:pt x="12286" y="20088"/>
                  <a:pt x="12286" y="20088"/>
                </a:cubicBezTo>
                <a:cubicBezTo>
                  <a:pt x="12484" y="20088"/>
                  <a:pt x="12484" y="20088"/>
                  <a:pt x="12683" y="20088"/>
                </a:cubicBezTo>
                <a:cubicBezTo>
                  <a:pt x="13277" y="20088"/>
                  <a:pt x="13277" y="20088"/>
                  <a:pt x="13277" y="20088"/>
                </a:cubicBezTo>
                <a:cubicBezTo>
                  <a:pt x="13673" y="20088"/>
                  <a:pt x="13872" y="20088"/>
                  <a:pt x="14070" y="19872"/>
                </a:cubicBezTo>
                <a:cubicBezTo>
                  <a:pt x="14268" y="19872"/>
                  <a:pt x="14466" y="19872"/>
                  <a:pt x="14664" y="19656"/>
                </a:cubicBezTo>
                <a:cubicBezTo>
                  <a:pt x="15061" y="19656"/>
                  <a:pt x="15259" y="19440"/>
                  <a:pt x="15259" y="19224"/>
                </a:cubicBezTo>
                <a:cubicBezTo>
                  <a:pt x="15457" y="19224"/>
                  <a:pt x="15655" y="19008"/>
                  <a:pt x="15655" y="18792"/>
                </a:cubicBezTo>
                <a:cubicBezTo>
                  <a:pt x="15853" y="18360"/>
                  <a:pt x="15853" y="18144"/>
                  <a:pt x="16051" y="17928"/>
                </a:cubicBezTo>
                <a:close/>
                <a:moveTo>
                  <a:pt x="4558" y="6912"/>
                </a:moveTo>
                <a:cubicBezTo>
                  <a:pt x="6539" y="7776"/>
                  <a:pt x="6539" y="7776"/>
                  <a:pt x="6539" y="7776"/>
                </a:cubicBezTo>
                <a:cubicBezTo>
                  <a:pt x="7134" y="7992"/>
                  <a:pt x="7134" y="7992"/>
                  <a:pt x="7134" y="7992"/>
                </a:cubicBezTo>
                <a:cubicBezTo>
                  <a:pt x="7332" y="7992"/>
                  <a:pt x="7332" y="8208"/>
                  <a:pt x="7530" y="8208"/>
                </a:cubicBezTo>
                <a:cubicBezTo>
                  <a:pt x="7530" y="8208"/>
                  <a:pt x="7728" y="7992"/>
                  <a:pt x="7728" y="7992"/>
                </a:cubicBezTo>
                <a:cubicBezTo>
                  <a:pt x="7927" y="7776"/>
                  <a:pt x="8125" y="7560"/>
                  <a:pt x="8125" y="7344"/>
                </a:cubicBezTo>
                <a:cubicBezTo>
                  <a:pt x="8125" y="7128"/>
                  <a:pt x="7927" y="6912"/>
                  <a:pt x="7728" y="6912"/>
                </a:cubicBezTo>
                <a:cubicBezTo>
                  <a:pt x="7530" y="6696"/>
                  <a:pt x="7332" y="6696"/>
                  <a:pt x="7134" y="6480"/>
                </a:cubicBezTo>
                <a:cubicBezTo>
                  <a:pt x="6936" y="6480"/>
                  <a:pt x="6738" y="6264"/>
                  <a:pt x="6341" y="6264"/>
                </a:cubicBezTo>
                <a:cubicBezTo>
                  <a:pt x="6143" y="6048"/>
                  <a:pt x="5945" y="6048"/>
                  <a:pt x="5747" y="6048"/>
                </a:cubicBezTo>
                <a:cubicBezTo>
                  <a:pt x="4954" y="5616"/>
                  <a:pt x="4954" y="5616"/>
                  <a:pt x="4954" y="5616"/>
                </a:cubicBezTo>
                <a:cubicBezTo>
                  <a:pt x="4954" y="5616"/>
                  <a:pt x="4756" y="5616"/>
                  <a:pt x="4756" y="5616"/>
                </a:cubicBezTo>
                <a:cubicBezTo>
                  <a:pt x="4558" y="5616"/>
                  <a:pt x="4558" y="5616"/>
                  <a:pt x="4360" y="5832"/>
                </a:cubicBezTo>
                <a:cubicBezTo>
                  <a:pt x="4360" y="5832"/>
                  <a:pt x="4161" y="6048"/>
                  <a:pt x="4161" y="6264"/>
                </a:cubicBezTo>
                <a:cubicBezTo>
                  <a:pt x="4161" y="6480"/>
                  <a:pt x="4360" y="6696"/>
                  <a:pt x="4558" y="6912"/>
                </a:cubicBezTo>
                <a:close/>
                <a:moveTo>
                  <a:pt x="8125" y="6048"/>
                </a:moveTo>
                <a:cubicBezTo>
                  <a:pt x="8323" y="6048"/>
                  <a:pt x="8521" y="6048"/>
                  <a:pt x="8719" y="6048"/>
                </a:cubicBezTo>
                <a:cubicBezTo>
                  <a:pt x="9116" y="6048"/>
                  <a:pt x="9116" y="5832"/>
                  <a:pt x="9314" y="5616"/>
                </a:cubicBezTo>
                <a:cubicBezTo>
                  <a:pt x="9314" y="5400"/>
                  <a:pt x="9314" y="5184"/>
                  <a:pt x="9116" y="4968"/>
                </a:cubicBezTo>
                <a:cubicBezTo>
                  <a:pt x="9116" y="4968"/>
                  <a:pt x="8917" y="4752"/>
                  <a:pt x="8917" y="4752"/>
                </a:cubicBezTo>
                <a:cubicBezTo>
                  <a:pt x="8719" y="4752"/>
                  <a:pt x="8719" y="4536"/>
                  <a:pt x="8521" y="4536"/>
                </a:cubicBezTo>
                <a:cubicBezTo>
                  <a:pt x="8521" y="4320"/>
                  <a:pt x="8323" y="4320"/>
                  <a:pt x="8323" y="4320"/>
                </a:cubicBezTo>
                <a:cubicBezTo>
                  <a:pt x="8125" y="3888"/>
                  <a:pt x="8125" y="3888"/>
                  <a:pt x="8125" y="3888"/>
                </a:cubicBezTo>
                <a:cubicBezTo>
                  <a:pt x="7927" y="3888"/>
                  <a:pt x="7927" y="3672"/>
                  <a:pt x="7728" y="3456"/>
                </a:cubicBezTo>
                <a:cubicBezTo>
                  <a:pt x="7728" y="3456"/>
                  <a:pt x="7530" y="3240"/>
                  <a:pt x="7332" y="3240"/>
                </a:cubicBezTo>
                <a:cubicBezTo>
                  <a:pt x="7134" y="3024"/>
                  <a:pt x="7134" y="2808"/>
                  <a:pt x="6936" y="2808"/>
                </a:cubicBezTo>
                <a:cubicBezTo>
                  <a:pt x="6936" y="2808"/>
                  <a:pt x="6738" y="2592"/>
                  <a:pt x="6539" y="2592"/>
                </a:cubicBezTo>
                <a:cubicBezTo>
                  <a:pt x="6539" y="2592"/>
                  <a:pt x="6539" y="2592"/>
                  <a:pt x="6539" y="2592"/>
                </a:cubicBezTo>
                <a:cubicBezTo>
                  <a:pt x="6341" y="2592"/>
                  <a:pt x="6341" y="2592"/>
                  <a:pt x="6143" y="2808"/>
                </a:cubicBezTo>
                <a:cubicBezTo>
                  <a:pt x="6143" y="3024"/>
                  <a:pt x="5945" y="3024"/>
                  <a:pt x="5945" y="3240"/>
                </a:cubicBezTo>
                <a:cubicBezTo>
                  <a:pt x="5945" y="3240"/>
                  <a:pt x="5945" y="3456"/>
                  <a:pt x="6143" y="3672"/>
                </a:cubicBezTo>
                <a:cubicBezTo>
                  <a:pt x="6341" y="3888"/>
                  <a:pt x="6341" y="3888"/>
                  <a:pt x="6341" y="3888"/>
                </a:cubicBezTo>
                <a:cubicBezTo>
                  <a:pt x="6539" y="4104"/>
                  <a:pt x="6539" y="4104"/>
                  <a:pt x="6738" y="4320"/>
                </a:cubicBezTo>
                <a:cubicBezTo>
                  <a:pt x="6936" y="4536"/>
                  <a:pt x="6936" y="4536"/>
                  <a:pt x="6936" y="4536"/>
                </a:cubicBezTo>
                <a:lnTo>
                  <a:pt x="8125" y="6048"/>
                </a:lnTo>
                <a:close/>
                <a:moveTo>
                  <a:pt x="9908" y="4320"/>
                </a:moveTo>
                <a:cubicBezTo>
                  <a:pt x="9314" y="2592"/>
                  <a:pt x="9314" y="2592"/>
                  <a:pt x="9314" y="2592"/>
                </a:cubicBezTo>
                <a:cubicBezTo>
                  <a:pt x="9116" y="2376"/>
                  <a:pt x="9116" y="2376"/>
                  <a:pt x="9116" y="2376"/>
                </a:cubicBezTo>
                <a:cubicBezTo>
                  <a:pt x="8917" y="2160"/>
                  <a:pt x="8917" y="1944"/>
                  <a:pt x="8917" y="1728"/>
                </a:cubicBezTo>
                <a:cubicBezTo>
                  <a:pt x="8917" y="1728"/>
                  <a:pt x="8719" y="1512"/>
                  <a:pt x="8719" y="1296"/>
                </a:cubicBezTo>
                <a:cubicBezTo>
                  <a:pt x="8719" y="1296"/>
                  <a:pt x="8719" y="1080"/>
                  <a:pt x="8917" y="864"/>
                </a:cubicBezTo>
                <a:cubicBezTo>
                  <a:pt x="8917" y="864"/>
                  <a:pt x="8917" y="648"/>
                  <a:pt x="9116" y="648"/>
                </a:cubicBezTo>
                <a:cubicBezTo>
                  <a:pt x="9314" y="648"/>
                  <a:pt x="9512" y="648"/>
                  <a:pt x="9512" y="648"/>
                </a:cubicBezTo>
                <a:cubicBezTo>
                  <a:pt x="9710" y="864"/>
                  <a:pt x="9710" y="864"/>
                  <a:pt x="9908" y="1080"/>
                </a:cubicBezTo>
                <a:cubicBezTo>
                  <a:pt x="10106" y="1296"/>
                  <a:pt x="10106" y="1512"/>
                  <a:pt x="10305" y="1728"/>
                </a:cubicBezTo>
                <a:cubicBezTo>
                  <a:pt x="10305" y="1944"/>
                  <a:pt x="10305" y="2160"/>
                  <a:pt x="10503" y="2376"/>
                </a:cubicBezTo>
                <a:cubicBezTo>
                  <a:pt x="10503" y="2592"/>
                  <a:pt x="10503" y="2808"/>
                  <a:pt x="10503" y="2808"/>
                </a:cubicBezTo>
                <a:cubicBezTo>
                  <a:pt x="10899" y="3888"/>
                  <a:pt x="10899" y="3888"/>
                  <a:pt x="10899" y="3888"/>
                </a:cubicBezTo>
                <a:cubicBezTo>
                  <a:pt x="11097" y="4104"/>
                  <a:pt x="11097" y="4320"/>
                  <a:pt x="10899" y="4536"/>
                </a:cubicBezTo>
                <a:cubicBezTo>
                  <a:pt x="10701" y="4752"/>
                  <a:pt x="10503" y="4752"/>
                  <a:pt x="10305" y="4752"/>
                </a:cubicBezTo>
                <a:cubicBezTo>
                  <a:pt x="10106" y="4752"/>
                  <a:pt x="10106" y="4752"/>
                  <a:pt x="9908" y="4320"/>
                </a:cubicBezTo>
                <a:close/>
                <a:moveTo>
                  <a:pt x="12683" y="6048"/>
                </a:moveTo>
                <a:cubicBezTo>
                  <a:pt x="11692" y="6048"/>
                  <a:pt x="11097" y="6264"/>
                  <a:pt x="10503" y="6696"/>
                </a:cubicBezTo>
                <a:cubicBezTo>
                  <a:pt x="9710" y="7344"/>
                  <a:pt x="9314" y="7992"/>
                  <a:pt x="9314" y="8856"/>
                </a:cubicBezTo>
                <a:cubicBezTo>
                  <a:pt x="9512" y="8856"/>
                  <a:pt x="9908" y="8640"/>
                  <a:pt x="10305" y="8640"/>
                </a:cubicBezTo>
                <a:cubicBezTo>
                  <a:pt x="11097" y="8640"/>
                  <a:pt x="11890" y="9072"/>
                  <a:pt x="12683" y="9504"/>
                </a:cubicBezTo>
                <a:cubicBezTo>
                  <a:pt x="13872" y="10368"/>
                  <a:pt x="14466" y="11448"/>
                  <a:pt x="14664" y="12744"/>
                </a:cubicBezTo>
                <a:cubicBezTo>
                  <a:pt x="15259" y="12312"/>
                  <a:pt x="15655" y="11664"/>
                  <a:pt x="15853" y="10800"/>
                </a:cubicBezTo>
                <a:cubicBezTo>
                  <a:pt x="16051" y="10368"/>
                  <a:pt x="16051" y="10152"/>
                  <a:pt x="16051" y="9720"/>
                </a:cubicBezTo>
                <a:cubicBezTo>
                  <a:pt x="16051" y="9288"/>
                  <a:pt x="16051" y="8856"/>
                  <a:pt x="15853" y="8640"/>
                </a:cubicBezTo>
                <a:cubicBezTo>
                  <a:pt x="15655" y="7776"/>
                  <a:pt x="15259" y="7344"/>
                  <a:pt x="14664" y="6696"/>
                </a:cubicBezTo>
                <a:cubicBezTo>
                  <a:pt x="14070" y="6264"/>
                  <a:pt x="13277" y="6048"/>
                  <a:pt x="12683" y="6048"/>
                </a:cubicBezTo>
                <a:close/>
                <a:moveTo>
                  <a:pt x="12881" y="4104"/>
                </a:moveTo>
                <a:cubicBezTo>
                  <a:pt x="12881" y="4320"/>
                  <a:pt x="12683" y="4320"/>
                  <a:pt x="12484" y="4320"/>
                </a:cubicBezTo>
                <a:cubicBezTo>
                  <a:pt x="12484" y="4320"/>
                  <a:pt x="12286" y="4320"/>
                  <a:pt x="12088" y="4104"/>
                </a:cubicBezTo>
                <a:cubicBezTo>
                  <a:pt x="12088" y="4104"/>
                  <a:pt x="12088" y="3888"/>
                  <a:pt x="12088" y="3672"/>
                </a:cubicBezTo>
                <a:cubicBezTo>
                  <a:pt x="11890" y="3456"/>
                  <a:pt x="11890" y="3240"/>
                  <a:pt x="11890" y="3024"/>
                </a:cubicBezTo>
                <a:cubicBezTo>
                  <a:pt x="11890" y="3024"/>
                  <a:pt x="11890" y="2808"/>
                  <a:pt x="11890" y="2592"/>
                </a:cubicBezTo>
                <a:cubicBezTo>
                  <a:pt x="11890" y="2376"/>
                  <a:pt x="11890" y="2160"/>
                  <a:pt x="11890" y="2160"/>
                </a:cubicBezTo>
                <a:cubicBezTo>
                  <a:pt x="11890" y="1944"/>
                  <a:pt x="11890" y="1944"/>
                  <a:pt x="11890" y="1512"/>
                </a:cubicBezTo>
                <a:cubicBezTo>
                  <a:pt x="11890" y="1296"/>
                  <a:pt x="11890" y="1296"/>
                  <a:pt x="11890" y="1080"/>
                </a:cubicBezTo>
                <a:cubicBezTo>
                  <a:pt x="11890" y="864"/>
                  <a:pt x="11890" y="648"/>
                  <a:pt x="12088" y="432"/>
                </a:cubicBezTo>
                <a:cubicBezTo>
                  <a:pt x="12088" y="432"/>
                  <a:pt x="12088" y="216"/>
                  <a:pt x="12286" y="0"/>
                </a:cubicBezTo>
                <a:cubicBezTo>
                  <a:pt x="12286" y="0"/>
                  <a:pt x="12484" y="0"/>
                  <a:pt x="12683" y="0"/>
                </a:cubicBezTo>
                <a:cubicBezTo>
                  <a:pt x="12683" y="0"/>
                  <a:pt x="12881" y="0"/>
                  <a:pt x="12881" y="0"/>
                </a:cubicBezTo>
                <a:cubicBezTo>
                  <a:pt x="13079" y="216"/>
                  <a:pt x="13079" y="432"/>
                  <a:pt x="13079" y="648"/>
                </a:cubicBezTo>
                <a:cubicBezTo>
                  <a:pt x="13277" y="864"/>
                  <a:pt x="13277" y="864"/>
                  <a:pt x="13277" y="1080"/>
                </a:cubicBezTo>
                <a:cubicBezTo>
                  <a:pt x="13277" y="1296"/>
                  <a:pt x="13277" y="1512"/>
                  <a:pt x="13277" y="1728"/>
                </a:cubicBezTo>
                <a:cubicBezTo>
                  <a:pt x="13277" y="1944"/>
                  <a:pt x="13079" y="2160"/>
                  <a:pt x="13079" y="2160"/>
                </a:cubicBezTo>
                <a:cubicBezTo>
                  <a:pt x="13079" y="2160"/>
                  <a:pt x="13277" y="2376"/>
                  <a:pt x="13277" y="2592"/>
                </a:cubicBezTo>
                <a:cubicBezTo>
                  <a:pt x="13277" y="2808"/>
                  <a:pt x="13277" y="3024"/>
                  <a:pt x="13277" y="3240"/>
                </a:cubicBezTo>
                <a:cubicBezTo>
                  <a:pt x="13277" y="3456"/>
                  <a:pt x="13277" y="3456"/>
                  <a:pt x="13079" y="3672"/>
                </a:cubicBezTo>
                <a:cubicBezTo>
                  <a:pt x="13079" y="3888"/>
                  <a:pt x="13079" y="4104"/>
                  <a:pt x="12881" y="4104"/>
                </a:cubicBezTo>
                <a:close/>
                <a:moveTo>
                  <a:pt x="14466" y="4752"/>
                </a:moveTo>
                <a:cubicBezTo>
                  <a:pt x="14268" y="4752"/>
                  <a:pt x="14268" y="4536"/>
                  <a:pt x="14268" y="4320"/>
                </a:cubicBezTo>
                <a:cubicBezTo>
                  <a:pt x="14070" y="4320"/>
                  <a:pt x="14070" y="4104"/>
                  <a:pt x="14070" y="3888"/>
                </a:cubicBezTo>
                <a:cubicBezTo>
                  <a:pt x="14268" y="3672"/>
                  <a:pt x="14268" y="3456"/>
                  <a:pt x="14268" y="3456"/>
                </a:cubicBezTo>
                <a:cubicBezTo>
                  <a:pt x="14466" y="3240"/>
                  <a:pt x="14466" y="3024"/>
                  <a:pt x="14466" y="2808"/>
                </a:cubicBezTo>
                <a:cubicBezTo>
                  <a:pt x="14664" y="2592"/>
                  <a:pt x="14664" y="2376"/>
                  <a:pt x="14664" y="2376"/>
                </a:cubicBezTo>
                <a:cubicBezTo>
                  <a:pt x="14862" y="2376"/>
                  <a:pt x="14862" y="2160"/>
                  <a:pt x="14862" y="2160"/>
                </a:cubicBezTo>
                <a:cubicBezTo>
                  <a:pt x="14862" y="1944"/>
                  <a:pt x="14862" y="1728"/>
                  <a:pt x="15061" y="1728"/>
                </a:cubicBezTo>
                <a:cubicBezTo>
                  <a:pt x="15061" y="1512"/>
                  <a:pt x="15061" y="1296"/>
                  <a:pt x="15259" y="1296"/>
                </a:cubicBezTo>
                <a:cubicBezTo>
                  <a:pt x="15259" y="1080"/>
                  <a:pt x="15259" y="864"/>
                  <a:pt x="15457" y="864"/>
                </a:cubicBezTo>
                <a:cubicBezTo>
                  <a:pt x="15457" y="864"/>
                  <a:pt x="15457" y="648"/>
                  <a:pt x="15655" y="648"/>
                </a:cubicBezTo>
                <a:cubicBezTo>
                  <a:pt x="15853" y="648"/>
                  <a:pt x="15853" y="648"/>
                  <a:pt x="16051" y="648"/>
                </a:cubicBezTo>
                <a:cubicBezTo>
                  <a:pt x="16250" y="648"/>
                  <a:pt x="16250" y="864"/>
                  <a:pt x="16250" y="1080"/>
                </a:cubicBezTo>
                <a:cubicBezTo>
                  <a:pt x="16448" y="1080"/>
                  <a:pt x="16448" y="1296"/>
                  <a:pt x="16250" y="1512"/>
                </a:cubicBezTo>
                <a:cubicBezTo>
                  <a:pt x="16250" y="1728"/>
                  <a:pt x="16250" y="1944"/>
                  <a:pt x="16250" y="2160"/>
                </a:cubicBezTo>
                <a:cubicBezTo>
                  <a:pt x="16051" y="2160"/>
                  <a:pt x="16051" y="2376"/>
                  <a:pt x="15853" y="2592"/>
                </a:cubicBezTo>
                <a:cubicBezTo>
                  <a:pt x="15853" y="2808"/>
                  <a:pt x="15853" y="3024"/>
                  <a:pt x="15853" y="3024"/>
                </a:cubicBezTo>
                <a:cubicBezTo>
                  <a:pt x="15655" y="3456"/>
                  <a:pt x="15655" y="3456"/>
                  <a:pt x="15655" y="3456"/>
                </a:cubicBezTo>
                <a:cubicBezTo>
                  <a:pt x="15655" y="3456"/>
                  <a:pt x="15457" y="3672"/>
                  <a:pt x="15457" y="3888"/>
                </a:cubicBezTo>
                <a:cubicBezTo>
                  <a:pt x="15457" y="3888"/>
                  <a:pt x="15457" y="4104"/>
                  <a:pt x="15259" y="4320"/>
                </a:cubicBezTo>
                <a:cubicBezTo>
                  <a:pt x="15259" y="4320"/>
                  <a:pt x="15259" y="4536"/>
                  <a:pt x="15061" y="4536"/>
                </a:cubicBezTo>
                <a:cubicBezTo>
                  <a:pt x="15061" y="4536"/>
                  <a:pt x="14862" y="4752"/>
                  <a:pt x="14862" y="4752"/>
                </a:cubicBezTo>
                <a:cubicBezTo>
                  <a:pt x="14664" y="4752"/>
                  <a:pt x="14664" y="4752"/>
                  <a:pt x="14466" y="4752"/>
                </a:cubicBezTo>
                <a:close/>
                <a:moveTo>
                  <a:pt x="15853" y="5616"/>
                </a:moveTo>
                <a:cubicBezTo>
                  <a:pt x="16051" y="5616"/>
                  <a:pt x="16051" y="5832"/>
                  <a:pt x="16051" y="5832"/>
                </a:cubicBezTo>
                <a:cubicBezTo>
                  <a:pt x="16250" y="6048"/>
                  <a:pt x="16250" y="6048"/>
                  <a:pt x="16448" y="6048"/>
                </a:cubicBezTo>
                <a:cubicBezTo>
                  <a:pt x="16448" y="6048"/>
                  <a:pt x="16646" y="6048"/>
                  <a:pt x="16844" y="6048"/>
                </a:cubicBezTo>
                <a:cubicBezTo>
                  <a:pt x="16844" y="6048"/>
                  <a:pt x="17042" y="5832"/>
                  <a:pt x="17042" y="5832"/>
                </a:cubicBezTo>
                <a:cubicBezTo>
                  <a:pt x="17240" y="5616"/>
                  <a:pt x="17439" y="5400"/>
                  <a:pt x="17439" y="5400"/>
                </a:cubicBezTo>
                <a:cubicBezTo>
                  <a:pt x="17637" y="5400"/>
                  <a:pt x="17637" y="5184"/>
                  <a:pt x="17835" y="4968"/>
                </a:cubicBezTo>
                <a:cubicBezTo>
                  <a:pt x="17835" y="4968"/>
                  <a:pt x="17835" y="4752"/>
                  <a:pt x="18033" y="4752"/>
                </a:cubicBezTo>
                <a:cubicBezTo>
                  <a:pt x="18033" y="4752"/>
                  <a:pt x="18033" y="4536"/>
                  <a:pt x="18231" y="4536"/>
                </a:cubicBezTo>
                <a:cubicBezTo>
                  <a:pt x="18429" y="4320"/>
                  <a:pt x="18429" y="4320"/>
                  <a:pt x="18628" y="4320"/>
                </a:cubicBezTo>
                <a:cubicBezTo>
                  <a:pt x="18628" y="4104"/>
                  <a:pt x="18628" y="4104"/>
                  <a:pt x="18826" y="3888"/>
                </a:cubicBezTo>
                <a:cubicBezTo>
                  <a:pt x="18826" y="3672"/>
                  <a:pt x="19024" y="3672"/>
                  <a:pt x="19024" y="3456"/>
                </a:cubicBezTo>
                <a:cubicBezTo>
                  <a:pt x="19024" y="3456"/>
                  <a:pt x="19024" y="3240"/>
                  <a:pt x="19024" y="3240"/>
                </a:cubicBezTo>
                <a:cubicBezTo>
                  <a:pt x="19024" y="3024"/>
                  <a:pt x="19024" y="3024"/>
                  <a:pt x="19024" y="2808"/>
                </a:cubicBezTo>
                <a:cubicBezTo>
                  <a:pt x="18826" y="2808"/>
                  <a:pt x="18826" y="2592"/>
                  <a:pt x="18628" y="2592"/>
                </a:cubicBezTo>
                <a:cubicBezTo>
                  <a:pt x="18628" y="2592"/>
                  <a:pt x="18628" y="2592"/>
                  <a:pt x="18628" y="2592"/>
                </a:cubicBezTo>
                <a:cubicBezTo>
                  <a:pt x="18231" y="2592"/>
                  <a:pt x="18231" y="2592"/>
                  <a:pt x="18231" y="2592"/>
                </a:cubicBezTo>
                <a:cubicBezTo>
                  <a:pt x="18231" y="2808"/>
                  <a:pt x="18033" y="2808"/>
                  <a:pt x="18033" y="3024"/>
                </a:cubicBezTo>
                <a:cubicBezTo>
                  <a:pt x="17835" y="3024"/>
                  <a:pt x="17637" y="3240"/>
                  <a:pt x="17637" y="3240"/>
                </a:cubicBezTo>
                <a:cubicBezTo>
                  <a:pt x="17637" y="3240"/>
                  <a:pt x="17439" y="3456"/>
                  <a:pt x="17439" y="3672"/>
                </a:cubicBezTo>
                <a:cubicBezTo>
                  <a:pt x="17240" y="3672"/>
                  <a:pt x="17240" y="3888"/>
                  <a:pt x="17240" y="3888"/>
                </a:cubicBezTo>
                <a:cubicBezTo>
                  <a:pt x="17042" y="3888"/>
                  <a:pt x="17042" y="3888"/>
                  <a:pt x="16844" y="4104"/>
                </a:cubicBezTo>
                <a:cubicBezTo>
                  <a:pt x="16844" y="4320"/>
                  <a:pt x="16646" y="4320"/>
                  <a:pt x="16646" y="4320"/>
                </a:cubicBezTo>
                <a:cubicBezTo>
                  <a:pt x="16448" y="4536"/>
                  <a:pt x="16448" y="4752"/>
                  <a:pt x="16250" y="4752"/>
                </a:cubicBezTo>
                <a:cubicBezTo>
                  <a:pt x="16250" y="4968"/>
                  <a:pt x="16051" y="4968"/>
                  <a:pt x="16051" y="5184"/>
                </a:cubicBezTo>
                <a:cubicBezTo>
                  <a:pt x="16051" y="5400"/>
                  <a:pt x="15853" y="5400"/>
                  <a:pt x="15853" y="5616"/>
                </a:cubicBezTo>
                <a:close/>
                <a:moveTo>
                  <a:pt x="17240" y="7776"/>
                </a:moveTo>
                <a:cubicBezTo>
                  <a:pt x="17240" y="7776"/>
                  <a:pt x="17240" y="7992"/>
                  <a:pt x="17439" y="7992"/>
                </a:cubicBezTo>
                <a:cubicBezTo>
                  <a:pt x="17637" y="7992"/>
                  <a:pt x="17637" y="7992"/>
                  <a:pt x="17835" y="7992"/>
                </a:cubicBezTo>
                <a:cubicBezTo>
                  <a:pt x="18033" y="7992"/>
                  <a:pt x="18231" y="7992"/>
                  <a:pt x="18429" y="7776"/>
                </a:cubicBezTo>
                <a:cubicBezTo>
                  <a:pt x="18429" y="7776"/>
                  <a:pt x="18628" y="7776"/>
                  <a:pt x="18826" y="7560"/>
                </a:cubicBezTo>
                <a:cubicBezTo>
                  <a:pt x="19024" y="7560"/>
                  <a:pt x="19222" y="7560"/>
                  <a:pt x="19222" y="7344"/>
                </a:cubicBezTo>
                <a:cubicBezTo>
                  <a:pt x="19222" y="7344"/>
                  <a:pt x="19420" y="7344"/>
                  <a:pt x="19618" y="7344"/>
                </a:cubicBezTo>
                <a:cubicBezTo>
                  <a:pt x="19817" y="7128"/>
                  <a:pt x="20015" y="7128"/>
                  <a:pt x="20015" y="7128"/>
                </a:cubicBezTo>
                <a:cubicBezTo>
                  <a:pt x="20213" y="6912"/>
                  <a:pt x="20411" y="6912"/>
                  <a:pt x="20609" y="6912"/>
                </a:cubicBezTo>
                <a:cubicBezTo>
                  <a:pt x="20807" y="6696"/>
                  <a:pt x="20807" y="6696"/>
                  <a:pt x="21006" y="6480"/>
                </a:cubicBezTo>
                <a:cubicBezTo>
                  <a:pt x="21006" y="6264"/>
                  <a:pt x="21006" y="6048"/>
                  <a:pt x="21006" y="6048"/>
                </a:cubicBezTo>
                <a:cubicBezTo>
                  <a:pt x="20807" y="5832"/>
                  <a:pt x="20807" y="5832"/>
                  <a:pt x="20609" y="5616"/>
                </a:cubicBezTo>
                <a:cubicBezTo>
                  <a:pt x="20411" y="5616"/>
                  <a:pt x="20411" y="5616"/>
                  <a:pt x="20213" y="5616"/>
                </a:cubicBezTo>
                <a:cubicBezTo>
                  <a:pt x="20015" y="5616"/>
                  <a:pt x="19817" y="5832"/>
                  <a:pt x="19817" y="5832"/>
                </a:cubicBezTo>
                <a:cubicBezTo>
                  <a:pt x="19222" y="6048"/>
                  <a:pt x="19222" y="6048"/>
                  <a:pt x="19222" y="6048"/>
                </a:cubicBezTo>
                <a:cubicBezTo>
                  <a:pt x="19024" y="6048"/>
                  <a:pt x="18826" y="6264"/>
                  <a:pt x="18826" y="6264"/>
                </a:cubicBezTo>
                <a:cubicBezTo>
                  <a:pt x="18826" y="6264"/>
                  <a:pt x="18628" y="6264"/>
                  <a:pt x="18429" y="6264"/>
                </a:cubicBezTo>
                <a:cubicBezTo>
                  <a:pt x="18231" y="6480"/>
                  <a:pt x="18033" y="6480"/>
                  <a:pt x="18033" y="6480"/>
                </a:cubicBezTo>
                <a:cubicBezTo>
                  <a:pt x="17439" y="6912"/>
                  <a:pt x="17439" y="6912"/>
                  <a:pt x="17439" y="6912"/>
                </a:cubicBezTo>
                <a:cubicBezTo>
                  <a:pt x="17240" y="6912"/>
                  <a:pt x="17240" y="7128"/>
                  <a:pt x="17240" y="7128"/>
                </a:cubicBezTo>
                <a:cubicBezTo>
                  <a:pt x="17042" y="7344"/>
                  <a:pt x="17042" y="7560"/>
                  <a:pt x="17240" y="7776"/>
                </a:cubicBezTo>
                <a:close/>
                <a:moveTo>
                  <a:pt x="20609" y="12744"/>
                </a:moveTo>
                <a:cubicBezTo>
                  <a:pt x="19024" y="11880"/>
                  <a:pt x="19024" y="11880"/>
                  <a:pt x="19024" y="11880"/>
                </a:cubicBezTo>
                <a:cubicBezTo>
                  <a:pt x="18628" y="11664"/>
                  <a:pt x="18628" y="11664"/>
                  <a:pt x="18628" y="11664"/>
                </a:cubicBezTo>
                <a:cubicBezTo>
                  <a:pt x="18429" y="11664"/>
                  <a:pt x="18231" y="11664"/>
                  <a:pt x="18231" y="11664"/>
                </a:cubicBezTo>
                <a:cubicBezTo>
                  <a:pt x="17835" y="11448"/>
                  <a:pt x="17835" y="11448"/>
                  <a:pt x="17835" y="11448"/>
                </a:cubicBezTo>
                <a:cubicBezTo>
                  <a:pt x="17637" y="11448"/>
                  <a:pt x="17439" y="11448"/>
                  <a:pt x="17439" y="11448"/>
                </a:cubicBezTo>
                <a:cubicBezTo>
                  <a:pt x="17240" y="11448"/>
                  <a:pt x="17240" y="11664"/>
                  <a:pt x="17240" y="11880"/>
                </a:cubicBezTo>
                <a:cubicBezTo>
                  <a:pt x="17042" y="12096"/>
                  <a:pt x="17042" y="12096"/>
                  <a:pt x="17240" y="12312"/>
                </a:cubicBezTo>
                <a:cubicBezTo>
                  <a:pt x="17240" y="12528"/>
                  <a:pt x="17439" y="12528"/>
                  <a:pt x="17637" y="12744"/>
                </a:cubicBezTo>
                <a:cubicBezTo>
                  <a:pt x="17835" y="12744"/>
                  <a:pt x="18033" y="12960"/>
                  <a:pt x="18033" y="12960"/>
                </a:cubicBezTo>
                <a:cubicBezTo>
                  <a:pt x="18231" y="13176"/>
                  <a:pt x="18429" y="13176"/>
                  <a:pt x="18628" y="13176"/>
                </a:cubicBezTo>
                <a:cubicBezTo>
                  <a:pt x="19024" y="13392"/>
                  <a:pt x="19024" y="13392"/>
                  <a:pt x="19024" y="13392"/>
                </a:cubicBezTo>
                <a:cubicBezTo>
                  <a:pt x="20213" y="13824"/>
                  <a:pt x="20213" y="13824"/>
                  <a:pt x="20213" y="13824"/>
                </a:cubicBezTo>
                <a:cubicBezTo>
                  <a:pt x="20411" y="14040"/>
                  <a:pt x="20609" y="13824"/>
                  <a:pt x="20807" y="13824"/>
                </a:cubicBezTo>
                <a:cubicBezTo>
                  <a:pt x="20807" y="13608"/>
                  <a:pt x="21006" y="13392"/>
                  <a:pt x="21006" y="13176"/>
                </a:cubicBezTo>
                <a:cubicBezTo>
                  <a:pt x="21006" y="12960"/>
                  <a:pt x="20807" y="12744"/>
                  <a:pt x="20609" y="12744"/>
                </a:cubicBezTo>
                <a:close/>
                <a:moveTo>
                  <a:pt x="21006" y="9072"/>
                </a:moveTo>
                <a:cubicBezTo>
                  <a:pt x="19222" y="9072"/>
                  <a:pt x="19222" y="9072"/>
                  <a:pt x="19222" y="9072"/>
                </a:cubicBezTo>
                <a:cubicBezTo>
                  <a:pt x="19222" y="9072"/>
                  <a:pt x="19024" y="9072"/>
                  <a:pt x="18826" y="9072"/>
                </a:cubicBezTo>
                <a:cubicBezTo>
                  <a:pt x="18628" y="9072"/>
                  <a:pt x="18429" y="9072"/>
                  <a:pt x="18429" y="9072"/>
                </a:cubicBezTo>
                <a:cubicBezTo>
                  <a:pt x="18231" y="9072"/>
                  <a:pt x="18231" y="9072"/>
                  <a:pt x="18033" y="9072"/>
                </a:cubicBezTo>
                <a:cubicBezTo>
                  <a:pt x="17835" y="9072"/>
                  <a:pt x="17835" y="9288"/>
                  <a:pt x="17637" y="9288"/>
                </a:cubicBezTo>
                <a:cubicBezTo>
                  <a:pt x="17637" y="9504"/>
                  <a:pt x="17637" y="9504"/>
                  <a:pt x="17637" y="9720"/>
                </a:cubicBezTo>
                <a:cubicBezTo>
                  <a:pt x="17637" y="9936"/>
                  <a:pt x="17637" y="10152"/>
                  <a:pt x="17637" y="10152"/>
                </a:cubicBezTo>
                <a:cubicBezTo>
                  <a:pt x="17835" y="10368"/>
                  <a:pt x="18033" y="10368"/>
                  <a:pt x="18231" y="10368"/>
                </a:cubicBezTo>
                <a:cubicBezTo>
                  <a:pt x="18429" y="10368"/>
                  <a:pt x="18628" y="10368"/>
                  <a:pt x="18826" y="10368"/>
                </a:cubicBezTo>
                <a:cubicBezTo>
                  <a:pt x="19024" y="10368"/>
                  <a:pt x="19222" y="10368"/>
                  <a:pt x="19420" y="10368"/>
                </a:cubicBezTo>
                <a:cubicBezTo>
                  <a:pt x="19618" y="10368"/>
                  <a:pt x="19817" y="10368"/>
                  <a:pt x="20015" y="10368"/>
                </a:cubicBezTo>
                <a:cubicBezTo>
                  <a:pt x="21006" y="10368"/>
                  <a:pt x="21006" y="10368"/>
                  <a:pt x="21006" y="10368"/>
                </a:cubicBezTo>
                <a:cubicBezTo>
                  <a:pt x="21204" y="10368"/>
                  <a:pt x="21402" y="10368"/>
                  <a:pt x="21600" y="10152"/>
                </a:cubicBezTo>
                <a:cubicBezTo>
                  <a:pt x="21600" y="9936"/>
                  <a:pt x="21600" y="9936"/>
                  <a:pt x="21600" y="9720"/>
                </a:cubicBezTo>
                <a:cubicBezTo>
                  <a:pt x="21600" y="9504"/>
                  <a:pt x="21600" y="9504"/>
                  <a:pt x="21600" y="9504"/>
                </a:cubicBezTo>
                <a:cubicBezTo>
                  <a:pt x="21402" y="9288"/>
                  <a:pt x="21204" y="9072"/>
                  <a:pt x="21006" y="907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3" name="Shape"/>
          <p:cNvSpPr/>
          <p:nvPr/>
        </p:nvSpPr>
        <p:spPr>
          <a:xfrm>
            <a:off x="13716000" y="1936748"/>
            <a:ext cx="825502" cy="828676"/>
          </a:xfrm>
          <a:custGeom>
            <a:avLst/>
            <a:gdLst/>
            <a:ahLst/>
            <a:cxnLst>
              <a:cxn ang="0">
                <a:pos x="wd2" y="hd2"/>
              </a:cxn>
              <a:cxn ang="5400000">
                <a:pos x="wd2" y="hd2"/>
              </a:cxn>
              <a:cxn ang="10800000">
                <a:pos x="wd2" y="hd2"/>
              </a:cxn>
              <a:cxn ang="16200000">
                <a:pos x="wd2" y="hd2"/>
              </a:cxn>
            </a:cxnLst>
            <a:rect l="0" t="0" r="r" b="b"/>
            <a:pathLst>
              <a:path w="21600" h="21600" extrusionOk="0">
                <a:moveTo>
                  <a:pt x="4713" y="10407"/>
                </a:moveTo>
                <a:cubicBezTo>
                  <a:pt x="4909" y="10604"/>
                  <a:pt x="4909" y="10604"/>
                  <a:pt x="4909" y="10800"/>
                </a:cubicBezTo>
                <a:cubicBezTo>
                  <a:pt x="4909" y="10996"/>
                  <a:pt x="4909" y="11193"/>
                  <a:pt x="4713" y="11389"/>
                </a:cubicBezTo>
                <a:cubicBezTo>
                  <a:pt x="4516" y="11585"/>
                  <a:pt x="4516" y="11585"/>
                  <a:pt x="4320" y="11585"/>
                </a:cubicBezTo>
                <a:cubicBezTo>
                  <a:pt x="785" y="11585"/>
                  <a:pt x="785" y="11585"/>
                  <a:pt x="785" y="11585"/>
                </a:cubicBezTo>
                <a:cubicBezTo>
                  <a:pt x="589" y="11585"/>
                  <a:pt x="393" y="11585"/>
                  <a:pt x="393" y="11389"/>
                </a:cubicBezTo>
                <a:cubicBezTo>
                  <a:pt x="196" y="11193"/>
                  <a:pt x="0" y="10996"/>
                  <a:pt x="0" y="10800"/>
                </a:cubicBezTo>
                <a:cubicBezTo>
                  <a:pt x="0" y="10604"/>
                  <a:pt x="196" y="10604"/>
                  <a:pt x="393" y="10407"/>
                </a:cubicBezTo>
                <a:cubicBezTo>
                  <a:pt x="393" y="10211"/>
                  <a:pt x="589" y="10211"/>
                  <a:pt x="785" y="10211"/>
                </a:cubicBezTo>
                <a:cubicBezTo>
                  <a:pt x="4320" y="10211"/>
                  <a:pt x="4320" y="10211"/>
                  <a:pt x="4320" y="10211"/>
                </a:cubicBezTo>
                <a:cubicBezTo>
                  <a:pt x="4516" y="10211"/>
                  <a:pt x="4516" y="10211"/>
                  <a:pt x="4713" y="10407"/>
                </a:cubicBezTo>
                <a:close/>
                <a:moveTo>
                  <a:pt x="1375" y="7658"/>
                </a:moveTo>
                <a:cubicBezTo>
                  <a:pt x="1178" y="7658"/>
                  <a:pt x="982" y="7462"/>
                  <a:pt x="982" y="7265"/>
                </a:cubicBezTo>
                <a:cubicBezTo>
                  <a:pt x="785" y="7265"/>
                  <a:pt x="785" y="7069"/>
                  <a:pt x="785" y="7069"/>
                </a:cubicBezTo>
                <a:cubicBezTo>
                  <a:pt x="785" y="6873"/>
                  <a:pt x="785" y="6873"/>
                  <a:pt x="982" y="6676"/>
                </a:cubicBezTo>
                <a:cubicBezTo>
                  <a:pt x="982" y="6676"/>
                  <a:pt x="1178" y="6480"/>
                  <a:pt x="1375" y="6480"/>
                </a:cubicBezTo>
                <a:cubicBezTo>
                  <a:pt x="1375" y="6284"/>
                  <a:pt x="1571" y="6284"/>
                  <a:pt x="1767" y="6480"/>
                </a:cubicBezTo>
                <a:cubicBezTo>
                  <a:pt x="4909" y="7658"/>
                  <a:pt x="4909" y="7658"/>
                  <a:pt x="4909" y="7658"/>
                </a:cubicBezTo>
                <a:cubicBezTo>
                  <a:pt x="5105" y="7658"/>
                  <a:pt x="5302" y="7855"/>
                  <a:pt x="5302" y="8051"/>
                </a:cubicBezTo>
                <a:cubicBezTo>
                  <a:pt x="5498" y="8247"/>
                  <a:pt x="5498" y="8444"/>
                  <a:pt x="5302" y="8640"/>
                </a:cubicBezTo>
                <a:cubicBezTo>
                  <a:pt x="5302" y="8836"/>
                  <a:pt x="5105" y="9033"/>
                  <a:pt x="4713" y="9033"/>
                </a:cubicBezTo>
                <a:cubicBezTo>
                  <a:pt x="4713" y="9033"/>
                  <a:pt x="4516" y="9033"/>
                  <a:pt x="4516" y="9033"/>
                </a:cubicBezTo>
                <a:lnTo>
                  <a:pt x="1375" y="7658"/>
                </a:lnTo>
                <a:close/>
                <a:moveTo>
                  <a:pt x="4909" y="12764"/>
                </a:moveTo>
                <a:cubicBezTo>
                  <a:pt x="5105" y="12960"/>
                  <a:pt x="5302" y="12960"/>
                  <a:pt x="5302" y="13156"/>
                </a:cubicBezTo>
                <a:cubicBezTo>
                  <a:pt x="5498" y="13353"/>
                  <a:pt x="5498" y="13549"/>
                  <a:pt x="5302" y="13745"/>
                </a:cubicBezTo>
                <a:cubicBezTo>
                  <a:pt x="5302" y="13942"/>
                  <a:pt x="5105" y="13942"/>
                  <a:pt x="4909" y="14138"/>
                </a:cubicBezTo>
                <a:cubicBezTo>
                  <a:pt x="1767" y="15316"/>
                  <a:pt x="1767" y="15316"/>
                  <a:pt x="1767" y="15316"/>
                </a:cubicBezTo>
                <a:cubicBezTo>
                  <a:pt x="1767" y="15513"/>
                  <a:pt x="1571" y="15513"/>
                  <a:pt x="1571" y="15513"/>
                </a:cubicBezTo>
                <a:cubicBezTo>
                  <a:pt x="1178" y="15513"/>
                  <a:pt x="982" y="15316"/>
                  <a:pt x="982" y="15120"/>
                </a:cubicBezTo>
                <a:cubicBezTo>
                  <a:pt x="785" y="14924"/>
                  <a:pt x="785" y="14727"/>
                  <a:pt x="982" y="14531"/>
                </a:cubicBezTo>
                <a:cubicBezTo>
                  <a:pt x="982" y="14335"/>
                  <a:pt x="1178" y="14138"/>
                  <a:pt x="1375" y="14138"/>
                </a:cubicBezTo>
                <a:cubicBezTo>
                  <a:pt x="4516" y="12764"/>
                  <a:pt x="4516" y="12764"/>
                  <a:pt x="4516" y="12764"/>
                </a:cubicBezTo>
                <a:cubicBezTo>
                  <a:pt x="4713" y="12764"/>
                  <a:pt x="4909" y="12764"/>
                  <a:pt x="4909" y="12764"/>
                </a:cubicBezTo>
                <a:close/>
                <a:moveTo>
                  <a:pt x="5695" y="6676"/>
                </a:moveTo>
                <a:cubicBezTo>
                  <a:pt x="3142" y="4320"/>
                  <a:pt x="3142" y="4320"/>
                  <a:pt x="3142" y="4320"/>
                </a:cubicBezTo>
                <a:cubicBezTo>
                  <a:pt x="3142" y="4124"/>
                  <a:pt x="3142" y="3927"/>
                  <a:pt x="3142" y="3731"/>
                </a:cubicBezTo>
                <a:cubicBezTo>
                  <a:pt x="3142" y="3535"/>
                  <a:pt x="3142" y="3338"/>
                  <a:pt x="3338" y="3338"/>
                </a:cubicBezTo>
                <a:cubicBezTo>
                  <a:pt x="3338" y="3142"/>
                  <a:pt x="3535" y="3142"/>
                  <a:pt x="3731" y="3142"/>
                </a:cubicBezTo>
                <a:cubicBezTo>
                  <a:pt x="3927" y="3142"/>
                  <a:pt x="4124" y="3142"/>
                  <a:pt x="4320" y="3338"/>
                </a:cubicBezTo>
                <a:cubicBezTo>
                  <a:pt x="6676" y="5695"/>
                  <a:pt x="6676" y="5695"/>
                  <a:pt x="6676" y="5695"/>
                </a:cubicBezTo>
                <a:cubicBezTo>
                  <a:pt x="6873" y="5891"/>
                  <a:pt x="6873" y="5891"/>
                  <a:pt x="6873" y="6087"/>
                </a:cubicBezTo>
                <a:cubicBezTo>
                  <a:pt x="6873" y="6284"/>
                  <a:pt x="6873" y="6480"/>
                  <a:pt x="6676" y="6676"/>
                </a:cubicBezTo>
                <a:cubicBezTo>
                  <a:pt x="6480" y="6873"/>
                  <a:pt x="6480" y="6873"/>
                  <a:pt x="6284" y="6873"/>
                </a:cubicBezTo>
                <a:cubicBezTo>
                  <a:pt x="6284" y="6873"/>
                  <a:pt x="6284" y="6873"/>
                  <a:pt x="6284" y="6873"/>
                </a:cubicBezTo>
                <a:cubicBezTo>
                  <a:pt x="6087" y="6873"/>
                  <a:pt x="5891" y="6873"/>
                  <a:pt x="5695" y="6676"/>
                </a:cubicBezTo>
                <a:close/>
                <a:moveTo>
                  <a:pt x="6284" y="14924"/>
                </a:moveTo>
                <a:cubicBezTo>
                  <a:pt x="6480" y="14924"/>
                  <a:pt x="6480" y="14924"/>
                  <a:pt x="6480" y="14924"/>
                </a:cubicBezTo>
                <a:cubicBezTo>
                  <a:pt x="6480" y="14924"/>
                  <a:pt x="6480" y="14924"/>
                  <a:pt x="6676" y="15120"/>
                </a:cubicBezTo>
                <a:cubicBezTo>
                  <a:pt x="6873" y="15120"/>
                  <a:pt x="6873" y="15316"/>
                  <a:pt x="6873" y="15513"/>
                </a:cubicBezTo>
                <a:cubicBezTo>
                  <a:pt x="6873" y="15709"/>
                  <a:pt x="6873" y="15905"/>
                  <a:pt x="6676" y="16102"/>
                </a:cubicBezTo>
                <a:cubicBezTo>
                  <a:pt x="4320" y="18458"/>
                  <a:pt x="4320" y="18458"/>
                  <a:pt x="4320" y="18458"/>
                </a:cubicBezTo>
                <a:cubicBezTo>
                  <a:pt x="4124" y="18655"/>
                  <a:pt x="3927" y="18655"/>
                  <a:pt x="3731" y="18655"/>
                </a:cubicBezTo>
                <a:cubicBezTo>
                  <a:pt x="3731" y="18655"/>
                  <a:pt x="3731" y="18655"/>
                  <a:pt x="3731" y="18655"/>
                </a:cubicBezTo>
                <a:cubicBezTo>
                  <a:pt x="3535" y="18655"/>
                  <a:pt x="3338" y="18655"/>
                  <a:pt x="3338" y="18458"/>
                </a:cubicBezTo>
                <a:cubicBezTo>
                  <a:pt x="3142" y="18262"/>
                  <a:pt x="3142" y="18262"/>
                  <a:pt x="3142" y="18065"/>
                </a:cubicBezTo>
                <a:cubicBezTo>
                  <a:pt x="3142" y="17869"/>
                  <a:pt x="3142" y="17673"/>
                  <a:pt x="3338" y="17476"/>
                </a:cubicBezTo>
                <a:cubicBezTo>
                  <a:pt x="5695" y="15120"/>
                  <a:pt x="5695" y="15120"/>
                  <a:pt x="5695" y="15120"/>
                </a:cubicBezTo>
                <a:cubicBezTo>
                  <a:pt x="5891" y="14924"/>
                  <a:pt x="6087" y="14924"/>
                  <a:pt x="6284" y="14924"/>
                </a:cubicBezTo>
                <a:close/>
                <a:moveTo>
                  <a:pt x="6873" y="6873"/>
                </a:moveTo>
                <a:cubicBezTo>
                  <a:pt x="8051" y="5891"/>
                  <a:pt x="9425" y="5302"/>
                  <a:pt x="10800" y="5302"/>
                </a:cubicBezTo>
                <a:cubicBezTo>
                  <a:pt x="12371" y="5302"/>
                  <a:pt x="13745" y="5891"/>
                  <a:pt x="14727" y="6873"/>
                </a:cubicBezTo>
                <a:cubicBezTo>
                  <a:pt x="15905" y="8051"/>
                  <a:pt x="16495" y="9425"/>
                  <a:pt x="16495" y="10800"/>
                </a:cubicBezTo>
                <a:cubicBezTo>
                  <a:pt x="16495" y="12371"/>
                  <a:pt x="15905" y="13745"/>
                  <a:pt x="14727" y="14727"/>
                </a:cubicBezTo>
                <a:cubicBezTo>
                  <a:pt x="13745" y="15905"/>
                  <a:pt x="12371" y="16495"/>
                  <a:pt x="10800" y="16495"/>
                </a:cubicBezTo>
                <a:cubicBezTo>
                  <a:pt x="9425" y="16495"/>
                  <a:pt x="8051" y="15905"/>
                  <a:pt x="6873" y="14727"/>
                </a:cubicBezTo>
                <a:cubicBezTo>
                  <a:pt x="5891" y="13745"/>
                  <a:pt x="5302" y="12371"/>
                  <a:pt x="5302" y="10800"/>
                </a:cubicBezTo>
                <a:cubicBezTo>
                  <a:pt x="5302" y="9425"/>
                  <a:pt x="5891" y="8051"/>
                  <a:pt x="6873" y="6873"/>
                </a:cubicBezTo>
                <a:close/>
                <a:moveTo>
                  <a:pt x="7658" y="4909"/>
                </a:moveTo>
                <a:cubicBezTo>
                  <a:pt x="6284" y="1767"/>
                  <a:pt x="6284" y="1767"/>
                  <a:pt x="6284" y="1767"/>
                </a:cubicBezTo>
                <a:cubicBezTo>
                  <a:pt x="6284" y="1767"/>
                  <a:pt x="6284" y="1767"/>
                  <a:pt x="6284" y="1571"/>
                </a:cubicBezTo>
                <a:cubicBezTo>
                  <a:pt x="6284" y="1571"/>
                  <a:pt x="6284" y="1375"/>
                  <a:pt x="6284" y="1375"/>
                </a:cubicBezTo>
                <a:cubicBezTo>
                  <a:pt x="6480" y="1178"/>
                  <a:pt x="6480" y="982"/>
                  <a:pt x="6676" y="982"/>
                </a:cubicBezTo>
                <a:cubicBezTo>
                  <a:pt x="6873" y="785"/>
                  <a:pt x="6873" y="785"/>
                  <a:pt x="7069" y="785"/>
                </a:cubicBezTo>
                <a:cubicBezTo>
                  <a:pt x="7265" y="982"/>
                  <a:pt x="7265" y="982"/>
                  <a:pt x="7265" y="982"/>
                </a:cubicBezTo>
                <a:cubicBezTo>
                  <a:pt x="7462" y="982"/>
                  <a:pt x="7658" y="1178"/>
                  <a:pt x="7658" y="1375"/>
                </a:cubicBezTo>
                <a:cubicBezTo>
                  <a:pt x="9033" y="4516"/>
                  <a:pt x="9033" y="4516"/>
                  <a:pt x="9033" y="4516"/>
                </a:cubicBezTo>
                <a:cubicBezTo>
                  <a:pt x="9033" y="4516"/>
                  <a:pt x="9033" y="4713"/>
                  <a:pt x="9033" y="4713"/>
                </a:cubicBezTo>
                <a:cubicBezTo>
                  <a:pt x="9033" y="4909"/>
                  <a:pt x="9033" y="4909"/>
                  <a:pt x="9033" y="4909"/>
                </a:cubicBezTo>
                <a:cubicBezTo>
                  <a:pt x="8836" y="5105"/>
                  <a:pt x="8836" y="5302"/>
                  <a:pt x="8640" y="5302"/>
                </a:cubicBezTo>
                <a:cubicBezTo>
                  <a:pt x="8444" y="5498"/>
                  <a:pt x="8444" y="5498"/>
                  <a:pt x="8247" y="5498"/>
                </a:cubicBezTo>
                <a:cubicBezTo>
                  <a:pt x="8051" y="5498"/>
                  <a:pt x="7855" y="5302"/>
                  <a:pt x="7658" y="4909"/>
                </a:cubicBezTo>
                <a:close/>
                <a:moveTo>
                  <a:pt x="8051" y="16298"/>
                </a:moveTo>
                <a:cubicBezTo>
                  <a:pt x="8247" y="16298"/>
                  <a:pt x="8444" y="16298"/>
                  <a:pt x="8640" y="16298"/>
                </a:cubicBezTo>
                <a:cubicBezTo>
                  <a:pt x="8836" y="16495"/>
                  <a:pt x="9033" y="16495"/>
                  <a:pt x="9033" y="16691"/>
                </a:cubicBezTo>
                <a:cubicBezTo>
                  <a:pt x="9033" y="16887"/>
                  <a:pt x="9033" y="16887"/>
                  <a:pt x="9033" y="17084"/>
                </a:cubicBezTo>
                <a:cubicBezTo>
                  <a:pt x="9033" y="17084"/>
                  <a:pt x="9033" y="17084"/>
                  <a:pt x="9033" y="17280"/>
                </a:cubicBezTo>
                <a:cubicBezTo>
                  <a:pt x="7658" y="20422"/>
                  <a:pt x="7658" y="20422"/>
                  <a:pt x="7658" y="20422"/>
                </a:cubicBezTo>
                <a:cubicBezTo>
                  <a:pt x="7658" y="20815"/>
                  <a:pt x="7265" y="20815"/>
                  <a:pt x="7069" y="20815"/>
                </a:cubicBezTo>
                <a:cubicBezTo>
                  <a:pt x="6873" y="20815"/>
                  <a:pt x="6873" y="20815"/>
                  <a:pt x="6676" y="20815"/>
                </a:cubicBezTo>
                <a:cubicBezTo>
                  <a:pt x="6676" y="20815"/>
                  <a:pt x="6480" y="20618"/>
                  <a:pt x="6284" y="20422"/>
                </a:cubicBezTo>
                <a:cubicBezTo>
                  <a:pt x="6284" y="20225"/>
                  <a:pt x="6284" y="20029"/>
                  <a:pt x="6284" y="19833"/>
                </a:cubicBezTo>
                <a:cubicBezTo>
                  <a:pt x="7658" y="16691"/>
                  <a:pt x="7658" y="16691"/>
                  <a:pt x="7658" y="16691"/>
                </a:cubicBezTo>
                <a:cubicBezTo>
                  <a:pt x="7855" y="16495"/>
                  <a:pt x="7855" y="16495"/>
                  <a:pt x="8051" y="16298"/>
                </a:cubicBezTo>
                <a:close/>
                <a:moveTo>
                  <a:pt x="10800" y="15120"/>
                </a:moveTo>
                <a:cubicBezTo>
                  <a:pt x="11978" y="15120"/>
                  <a:pt x="12960" y="14531"/>
                  <a:pt x="13745" y="13745"/>
                </a:cubicBezTo>
                <a:cubicBezTo>
                  <a:pt x="14531" y="12960"/>
                  <a:pt x="15120" y="11978"/>
                  <a:pt x="15120" y="10800"/>
                </a:cubicBezTo>
                <a:cubicBezTo>
                  <a:pt x="15120" y="9818"/>
                  <a:pt x="14531" y="8836"/>
                  <a:pt x="13745" y="8051"/>
                </a:cubicBezTo>
                <a:cubicBezTo>
                  <a:pt x="12960" y="7069"/>
                  <a:pt x="11978" y="6676"/>
                  <a:pt x="10800" y="6676"/>
                </a:cubicBezTo>
                <a:cubicBezTo>
                  <a:pt x="9622" y="6676"/>
                  <a:pt x="8836" y="7069"/>
                  <a:pt x="7855" y="8051"/>
                </a:cubicBezTo>
                <a:cubicBezTo>
                  <a:pt x="7069" y="8836"/>
                  <a:pt x="6676" y="9818"/>
                  <a:pt x="6676" y="10800"/>
                </a:cubicBezTo>
                <a:cubicBezTo>
                  <a:pt x="6676" y="11978"/>
                  <a:pt x="7069" y="12960"/>
                  <a:pt x="7855" y="13745"/>
                </a:cubicBezTo>
                <a:cubicBezTo>
                  <a:pt x="8836" y="14531"/>
                  <a:pt x="9622" y="15120"/>
                  <a:pt x="10800" y="15120"/>
                </a:cubicBezTo>
                <a:close/>
                <a:moveTo>
                  <a:pt x="11389" y="4713"/>
                </a:moveTo>
                <a:cubicBezTo>
                  <a:pt x="11193" y="4909"/>
                  <a:pt x="10996" y="4909"/>
                  <a:pt x="10800" y="4909"/>
                </a:cubicBezTo>
                <a:cubicBezTo>
                  <a:pt x="10604" y="4909"/>
                  <a:pt x="10604" y="4909"/>
                  <a:pt x="10407" y="4713"/>
                </a:cubicBezTo>
                <a:cubicBezTo>
                  <a:pt x="10211" y="4516"/>
                  <a:pt x="10211" y="4516"/>
                  <a:pt x="10211" y="4124"/>
                </a:cubicBezTo>
                <a:cubicBezTo>
                  <a:pt x="10211" y="785"/>
                  <a:pt x="10211" y="785"/>
                  <a:pt x="10211" y="785"/>
                </a:cubicBezTo>
                <a:cubicBezTo>
                  <a:pt x="10211" y="589"/>
                  <a:pt x="10211" y="393"/>
                  <a:pt x="10407" y="196"/>
                </a:cubicBezTo>
                <a:cubicBezTo>
                  <a:pt x="10604" y="196"/>
                  <a:pt x="10604" y="0"/>
                  <a:pt x="10800" y="0"/>
                </a:cubicBezTo>
                <a:cubicBezTo>
                  <a:pt x="10996" y="0"/>
                  <a:pt x="11193" y="196"/>
                  <a:pt x="11389" y="196"/>
                </a:cubicBezTo>
                <a:cubicBezTo>
                  <a:pt x="11585" y="393"/>
                  <a:pt x="11585" y="589"/>
                  <a:pt x="11585" y="785"/>
                </a:cubicBezTo>
                <a:cubicBezTo>
                  <a:pt x="11585" y="4124"/>
                  <a:pt x="11585" y="4124"/>
                  <a:pt x="11585" y="4124"/>
                </a:cubicBezTo>
                <a:cubicBezTo>
                  <a:pt x="11585" y="4320"/>
                  <a:pt x="11585" y="4516"/>
                  <a:pt x="11389" y="4713"/>
                </a:cubicBezTo>
                <a:close/>
                <a:moveTo>
                  <a:pt x="10407" y="17084"/>
                </a:moveTo>
                <a:cubicBezTo>
                  <a:pt x="10604" y="16887"/>
                  <a:pt x="10604" y="16887"/>
                  <a:pt x="10800" y="16887"/>
                </a:cubicBezTo>
                <a:cubicBezTo>
                  <a:pt x="10996" y="16887"/>
                  <a:pt x="11193" y="16887"/>
                  <a:pt x="11389" y="17084"/>
                </a:cubicBezTo>
                <a:cubicBezTo>
                  <a:pt x="11585" y="17084"/>
                  <a:pt x="11585" y="17280"/>
                  <a:pt x="11585" y="17476"/>
                </a:cubicBezTo>
                <a:cubicBezTo>
                  <a:pt x="11585" y="21011"/>
                  <a:pt x="11585" y="21011"/>
                  <a:pt x="11585" y="21011"/>
                </a:cubicBezTo>
                <a:cubicBezTo>
                  <a:pt x="11585" y="21207"/>
                  <a:pt x="11585" y="21404"/>
                  <a:pt x="11389" y="21404"/>
                </a:cubicBezTo>
                <a:cubicBezTo>
                  <a:pt x="11193" y="21600"/>
                  <a:pt x="10996" y="21600"/>
                  <a:pt x="10800" y="21600"/>
                </a:cubicBezTo>
                <a:cubicBezTo>
                  <a:pt x="10604" y="21600"/>
                  <a:pt x="10604" y="21600"/>
                  <a:pt x="10407" y="21404"/>
                </a:cubicBezTo>
                <a:cubicBezTo>
                  <a:pt x="10211" y="21404"/>
                  <a:pt x="10211" y="21207"/>
                  <a:pt x="10211" y="21011"/>
                </a:cubicBezTo>
                <a:cubicBezTo>
                  <a:pt x="10211" y="17476"/>
                  <a:pt x="10211" y="17476"/>
                  <a:pt x="10211" y="17476"/>
                </a:cubicBezTo>
                <a:cubicBezTo>
                  <a:pt x="10211" y="17280"/>
                  <a:pt x="10211" y="17084"/>
                  <a:pt x="10407" y="17084"/>
                </a:cubicBezTo>
                <a:close/>
                <a:moveTo>
                  <a:pt x="13156" y="5302"/>
                </a:moveTo>
                <a:cubicBezTo>
                  <a:pt x="12960" y="5302"/>
                  <a:pt x="12764" y="5105"/>
                  <a:pt x="12764" y="4909"/>
                </a:cubicBezTo>
                <a:cubicBezTo>
                  <a:pt x="12764" y="4909"/>
                  <a:pt x="12764" y="4713"/>
                  <a:pt x="12764" y="4516"/>
                </a:cubicBezTo>
                <a:cubicBezTo>
                  <a:pt x="14138" y="1375"/>
                  <a:pt x="14138" y="1375"/>
                  <a:pt x="14138" y="1375"/>
                </a:cubicBezTo>
                <a:cubicBezTo>
                  <a:pt x="14138" y="1178"/>
                  <a:pt x="14335" y="982"/>
                  <a:pt x="14531" y="982"/>
                </a:cubicBezTo>
                <a:cubicBezTo>
                  <a:pt x="14531" y="785"/>
                  <a:pt x="14727" y="785"/>
                  <a:pt x="14727" y="785"/>
                </a:cubicBezTo>
                <a:cubicBezTo>
                  <a:pt x="14924" y="785"/>
                  <a:pt x="14924" y="785"/>
                  <a:pt x="15120" y="982"/>
                </a:cubicBezTo>
                <a:cubicBezTo>
                  <a:pt x="15120" y="982"/>
                  <a:pt x="15316" y="1178"/>
                  <a:pt x="15316" y="1375"/>
                </a:cubicBezTo>
                <a:cubicBezTo>
                  <a:pt x="15513" y="1375"/>
                  <a:pt x="15513" y="1571"/>
                  <a:pt x="15316" y="1767"/>
                </a:cubicBezTo>
                <a:cubicBezTo>
                  <a:pt x="14138" y="4909"/>
                  <a:pt x="14138" y="4909"/>
                  <a:pt x="14138" y="4909"/>
                </a:cubicBezTo>
                <a:cubicBezTo>
                  <a:pt x="13942" y="5302"/>
                  <a:pt x="13745" y="5498"/>
                  <a:pt x="13353" y="5498"/>
                </a:cubicBezTo>
                <a:cubicBezTo>
                  <a:pt x="13353" y="5498"/>
                  <a:pt x="13156" y="5302"/>
                  <a:pt x="13156" y="5302"/>
                </a:cubicBezTo>
                <a:close/>
                <a:moveTo>
                  <a:pt x="14138" y="16691"/>
                </a:moveTo>
                <a:cubicBezTo>
                  <a:pt x="15316" y="19833"/>
                  <a:pt x="15316" y="19833"/>
                  <a:pt x="15316" y="19833"/>
                </a:cubicBezTo>
                <a:cubicBezTo>
                  <a:pt x="15513" y="20029"/>
                  <a:pt x="15513" y="20029"/>
                  <a:pt x="15513" y="20225"/>
                </a:cubicBezTo>
                <a:cubicBezTo>
                  <a:pt x="15513" y="20225"/>
                  <a:pt x="15513" y="20422"/>
                  <a:pt x="15316" y="20422"/>
                </a:cubicBezTo>
                <a:cubicBezTo>
                  <a:pt x="15316" y="20618"/>
                  <a:pt x="15120" y="20815"/>
                  <a:pt x="14924" y="20815"/>
                </a:cubicBezTo>
                <a:cubicBezTo>
                  <a:pt x="14924" y="20815"/>
                  <a:pt x="14924" y="20815"/>
                  <a:pt x="14727" y="20815"/>
                </a:cubicBezTo>
                <a:cubicBezTo>
                  <a:pt x="14531" y="20815"/>
                  <a:pt x="14138" y="20815"/>
                  <a:pt x="14138" y="20422"/>
                </a:cubicBezTo>
                <a:cubicBezTo>
                  <a:pt x="12764" y="17280"/>
                  <a:pt x="12764" y="17280"/>
                  <a:pt x="12764" y="17280"/>
                </a:cubicBezTo>
                <a:cubicBezTo>
                  <a:pt x="12764" y="17084"/>
                  <a:pt x="12764" y="16887"/>
                  <a:pt x="12764" y="16691"/>
                </a:cubicBezTo>
                <a:cubicBezTo>
                  <a:pt x="12764" y="16495"/>
                  <a:pt x="12960" y="16495"/>
                  <a:pt x="13156" y="16298"/>
                </a:cubicBezTo>
                <a:cubicBezTo>
                  <a:pt x="13353" y="16298"/>
                  <a:pt x="13549" y="16298"/>
                  <a:pt x="13745" y="16298"/>
                </a:cubicBezTo>
                <a:cubicBezTo>
                  <a:pt x="13942" y="16495"/>
                  <a:pt x="13942" y="16495"/>
                  <a:pt x="14138" y="16691"/>
                </a:cubicBezTo>
                <a:close/>
                <a:moveTo>
                  <a:pt x="15513" y="6873"/>
                </a:moveTo>
                <a:cubicBezTo>
                  <a:pt x="15316" y="6873"/>
                  <a:pt x="15120" y="6873"/>
                  <a:pt x="15120" y="6676"/>
                </a:cubicBezTo>
                <a:cubicBezTo>
                  <a:pt x="14924" y="6480"/>
                  <a:pt x="14924" y="6284"/>
                  <a:pt x="14924" y="6087"/>
                </a:cubicBezTo>
                <a:cubicBezTo>
                  <a:pt x="14924" y="5891"/>
                  <a:pt x="14924" y="5891"/>
                  <a:pt x="15120" y="5695"/>
                </a:cubicBezTo>
                <a:cubicBezTo>
                  <a:pt x="17476" y="3338"/>
                  <a:pt x="17476" y="3338"/>
                  <a:pt x="17476" y="3338"/>
                </a:cubicBezTo>
                <a:cubicBezTo>
                  <a:pt x="17673" y="3142"/>
                  <a:pt x="17869" y="2945"/>
                  <a:pt x="18065" y="2945"/>
                </a:cubicBezTo>
                <a:cubicBezTo>
                  <a:pt x="18262" y="2945"/>
                  <a:pt x="18262" y="3142"/>
                  <a:pt x="18458" y="3142"/>
                </a:cubicBezTo>
                <a:cubicBezTo>
                  <a:pt x="18655" y="3338"/>
                  <a:pt x="18655" y="3535"/>
                  <a:pt x="18655" y="3731"/>
                </a:cubicBezTo>
                <a:cubicBezTo>
                  <a:pt x="18655" y="3927"/>
                  <a:pt x="18655" y="4124"/>
                  <a:pt x="18458" y="4320"/>
                </a:cubicBezTo>
                <a:cubicBezTo>
                  <a:pt x="16102" y="6676"/>
                  <a:pt x="16102" y="6676"/>
                  <a:pt x="16102" y="6676"/>
                </a:cubicBezTo>
                <a:cubicBezTo>
                  <a:pt x="15905" y="6873"/>
                  <a:pt x="15709" y="6873"/>
                  <a:pt x="15513" y="6873"/>
                </a:cubicBezTo>
                <a:close/>
                <a:moveTo>
                  <a:pt x="16102" y="15120"/>
                </a:moveTo>
                <a:cubicBezTo>
                  <a:pt x="18458" y="17476"/>
                  <a:pt x="18458" y="17476"/>
                  <a:pt x="18458" y="17476"/>
                </a:cubicBezTo>
                <a:cubicBezTo>
                  <a:pt x="18655" y="17673"/>
                  <a:pt x="18655" y="17869"/>
                  <a:pt x="18655" y="18065"/>
                </a:cubicBezTo>
                <a:cubicBezTo>
                  <a:pt x="18655" y="18262"/>
                  <a:pt x="18655" y="18262"/>
                  <a:pt x="18458" y="18458"/>
                </a:cubicBezTo>
                <a:cubicBezTo>
                  <a:pt x="18458" y="18655"/>
                  <a:pt x="18262" y="18655"/>
                  <a:pt x="18065" y="18655"/>
                </a:cubicBezTo>
                <a:cubicBezTo>
                  <a:pt x="17869" y="18655"/>
                  <a:pt x="17673" y="18655"/>
                  <a:pt x="17476" y="18458"/>
                </a:cubicBezTo>
                <a:cubicBezTo>
                  <a:pt x="15120" y="16102"/>
                  <a:pt x="15120" y="16102"/>
                  <a:pt x="15120" y="16102"/>
                </a:cubicBezTo>
                <a:cubicBezTo>
                  <a:pt x="14924" y="15905"/>
                  <a:pt x="14924" y="15709"/>
                  <a:pt x="14924" y="15513"/>
                </a:cubicBezTo>
                <a:cubicBezTo>
                  <a:pt x="14924" y="15316"/>
                  <a:pt x="14924" y="15120"/>
                  <a:pt x="15120" y="15120"/>
                </a:cubicBezTo>
                <a:cubicBezTo>
                  <a:pt x="15120" y="14924"/>
                  <a:pt x="15316" y="14924"/>
                  <a:pt x="15513" y="14924"/>
                </a:cubicBezTo>
                <a:cubicBezTo>
                  <a:pt x="15709" y="14924"/>
                  <a:pt x="15905" y="14924"/>
                  <a:pt x="16102" y="15120"/>
                </a:cubicBezTo>
                <a:close/>
                <a:moveTo>
                  <a:pt x="16298" y="8640"/>
                </a:moveTo>
                <a:cubicBezTo>
                  <a:pt x="16298" y="8444"/>
                  <a:pt x="16298" y="8247"/>
                  <a:pt x="16298" y="8051"/>
                </a:cubicBezTo>
                <a:cubicBezTo>
                  <a:pt x="16495" y="7855"/>
                  <a:pt x="16495" y="7658"/>
                  <a:pt x="16691" y="7658"/>
                </a:cubicBezTo>
                <a:cubicBezTo>
                  <a:pt x="19833" y="6284"/>
                  <a:pt x="19833" y="6284"/>
                  <a:pt x="19833" y="6284"/>
                </a:cubicBezTo>
                <a:cubicBezTo>
                  <a:pt x="20029" y="6284"/>
                  <a:pt x="20225" y="6284"/>
                  <a:pt x="20422" y="6284"/>
                </a:cubicBezTo>
                <a:cubicBezTo>
                  <a:pt x="20618" y="6480"/>
                  <a:pt x="20815" y="6480"/>
                  <a:pt x="20815" y="6676"/>
                </a:cubicBezTo>
                <a:cubicBezTo>
                  <a:pt x="20815" y="6873"/>
                  <a:pt x="20815" y="7069"/>
                  <a:pt x="20815" y="7265"/>
                </a:cubicBezTo>
                <a:cubicBezTo>
                  <a:pt x="20815" y="7462"/>
                  <a:pt x="20618" y="7658"/>
                  <a:pt x="20422" y="7658"/>
                </a:cubicBezTo>
                <a:cubicBezTo>
                  <a:pt x="17280" y="9033"/>
                  <a:pt x="17280" y="9033"/>
                  <a:pt x="17280" y="9033"/>
                </a:cubicBezTo>
                <a:cubicBezTo>
                  <a:pt x="17280" y="9033"/>
                  <a:pt x="17084" y="9033"/>
                  <a:pt x="17084" y="9033"/>
                </a:cubicBezTo>
                <a:cubicBezTo>
                  <a:pt x="16691" y="9033"/>
                  <a:pt x="16495" y="8836"/>
                  <a:pt x="16298" y="8640"/>
                </a:cubicBezTo>
                <a:close/>
                <a:moveTo>
                  <a:pt x="20422" y="14138"/>
                </a:moveTo>
                <a:cubicBezTo>
                  <a:pt x="20618" y="14138"/>
                  <a:pt x="20815" y="14335"/>
                  <a:pt x="20815" y="14531"/>
                </a:cubicBezTo>
                <a:cubicBezTo>
                  <a:pt x="20815" y="14531"/>
                  <a:pt x="20815" y="14727"/>
                  <a:pt x="20815" y="14727"/>
                </a:cubicBezTo>
                <a:cubicBezTo>
                  <a:pt x="20815" y="14727"/>
                  <a:pt x="20815" y="14924"/>
                  <a:pt x="20815" y="14924"/>
                </a:cubicBezTo>
                <a:cubicBezTo>
                  <a:pt x="20815" y="15316"/>
                  <a:pt x="20422" y="15513"/>
                  <a:pt x="20225" y="15513"/>
                </a:cubicBezTo>
                <a:cubicBezTo>
                  <a:pt x="20029" y="15513"/>
                  <a:pt x="20029" y="15513"/>
                  <a:pt x="19833" y="15316"/>
                </a:cubicBezTo>
                <a:cubicBezTo>
                  <a:pt x="16691" y="14138"/>
                  <a:pt x="16691" y="14138"/>
                  <a:pt x="16691" y="14138"/>
                </a:cubicBezTo>
                <a:cubicBezTo>
                  <a:pt x="16495" y="13942"/>
                  <a:pt x="16495" y="13942"/>
                  <a:pt x="16298" y="13745"/>
                </a:cubicBezTo>
                <a:cubicBezTo>
                  <a:pt x="16298" y="13549"/>
                  <a:pt x="16298" y="13353"/>
                  <a:pt x="16298" y="13156"/>
                </a:cubicBezTo>
                <a:cubicBezTo>
                  <a:pt x="16495" y="12960"/>
                  <a:pt x="16495" y="12764"/>
                  <a:pt x="16691" y="12764"/>
                </a:cubicBezTo>
                <a:cubicBezTo>
                  <a:pt x="16887" y="12764"/>
                  <a:pt x="17084" y="12764"/>
                  <a:pt x="17280" y="12764"/>
                </a:cubicBezTo>
                <a:lnTo>
                  <a:pt x="20422" y="14138"/>
                </a:lnTo>
                <a:close/>
                <a:moveTo>
                  <a:pt x="21011" y="10211"/>
                </a:moveTo>
                <a:cubicBezTo>
                  <a:pt x="21207" y="10211"/>
                  <a:pt x="21404" y="10211"/>
                  <a:pt x="21404" y="10407"/>
                </a:cubicBezTo>
                <a:cubicBezTo>
                  <a:pt x="21600" y="10604"/>
                  <a:pt x="21600" y="10604"/>
                  <a:pt x="21600" y="10800"/>
                </a:cubicBezTo>
                <a:cubicBezTo>
                  <a:pt x="21600" y="10996"/>
                  <a:pt x="21600" y="11193"/>
                  <a:pt x="21404" y="11389"/>
                </a:cubicBezTo>
                <a:cubicBezTo>
                  <a:pt x="21404" y="11585"/>
                  <a:pt x="21207" y="11585"/>
                  <a:pt x="21011" y="11585"/>
                </a:cubicBezTo>
                <a:cubicBezTo>
                  <a:pt x="17476" y="11585"/>
                  <a:pt x="17476" y="11585"/>
                  <a:pt x="17476" y="11585"/>
                </a:cubicBezTo>
                <a:cubicBezTo>
                  <a:pt x="17280" y="11585"/>
                  <a:pt x="17084" y="11585"/>
                  <a:pt x="17084" y="11389"/>
                </a:cubicBezTo>
                <a:cubicBezTo>
                  <a:pt x="16887" y="11193"/>
                  <a:pt x="16887" y="10996"/>
                  <a:pt x="16887" y="10800"/>
                </a:cubicBezTo>
                <a:cubicBezTo>
                  <a:pt x="16887" y="10604"/>
                  <a:pt x="16887" y="10604"/>
                  <a:pt x="17084" y="10407"/>
                </a:cubicBezTo>
                <a:cubicBezTo>
                  <a:pt x="17084" y="10211"/>
                  <a:pt x="17280" y="10211"/>
                  <a:pt x="17476" y="10211"/>
                </a:cubicBezTo>
                <a:lnTo>
                  <a:pt x="21011" y="1021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4" name="Shape"/>
          <p:cNvSpPr/>
          <p:nvPr/>
        </p:nvSpPr>
        <p:spPr>
          <a:xfrm>
            <a:off x="15036800" y="2117725"/>
            <a:ext cx="774703" cy="549279"/>
          </a:xfrm>
          <a:custGeom>
            <a:avLst/>
            <a:gdLst/>
            <a:ahLst/>
            <a:cxnLst>
              <a:cxn ang="0">
                <a:pos x="wd2" y="hd2"/>
              </a:cxn>
              <a:cxn ang="5400000">
                <a:pos x="wd2" y="hd2"/>
              </a:cxn>
              <a:cxn ang="10800000">
                <a:pos x="wd2" y="hd2"/>
              </a:cxn>
              <a:cxn ang="16200000">
                <a:pos x="wd2" y="hd2"/>
              </a:cxn>
            </a:cxnLst>
            <a:rect l="0" t="0" r="r" b="b"/>
            <a:pathLst>
              <a:path w="21600" h="21600" extrusionOk="0">
                <a:moveTo>
                  <a:pt x="9017" y="2663"/>
                </a:moveTo>
                <a:cubicBezTo>
                  <a:pt x="9647" y="2663"/>
                  <a:pt x="10276" y="2663"/>
                  <a:pt x="10905" y="2663"/>
                </a:cubicBezTo>
                <a:cubicBezTo>
                  <a:pt x="11115" y="2367"/>
                  <a:pt x="11324" y="2367"/>
                  <a:pt x="11534" y="2367"/>
                </a:cubicBezTo>
                <a:cubicBezTo>
                  <a:pt x="11953" y="2367"/>
                  <a:pt x="12583" y="2663"/>
                  <a:pt x="13212" y="2663"/>
                </a:cubicBezTo>
                <a:cubicBezTo>
                  <a:pt x="14050" y="2663"/>
                  <a:pt x="14889" y="2959"/>
                  <a:pt x="15518" y="3255"/>
                </a:cubicBezTo>
                <a:cubicBezTo>
                  <a:pt x="16357" y="3255"/>
                  <a:pt x="17196" y="3551"/>
                  <a:pt x="17825" y="4142"/>
                </a:cubicBezTo>
                <a:cubicBezTo>
                  <a:pt x="18664" y="4734"/>
                  <a:pt x="19293" y="5030"/>
                  <a:pt x="19713" y="5622"/>
                </a:cubicBezTo>
                <a:cubicBezTo>
                  <a:pt x="20342" y="6214"/>
                  <a:pt x="20761" y="7101"/>
                  <a:pt x="21181" y="7989"/>
                </a:cubicBezTo>
                <a:cubicBezTo>
                  <a:pt x="21390" y="8877"/>
                  <a:pt x="21600" y="10060"/>
                  <a:pt x="21600" y="11244"/>
                </a:cubicBezTo>
                <a:cubicBezTo>
                  <a:pt x="21600" y="12723"/>
                  <a:pt x="21390" y="14203"/>
                  <a:pt x="20971" y="15386"/>
                </a:cubicBezTo>
                <a:cubicBezTo>
                  <a:pt x="20551" y="16570"/>
                  <a:pt x="20132" y="17458"/>
                  <a:pt x="19503" y="18049"/>
                </a:cubicBezTo>
                <a:cubicBezTo>
                  <a:pt x="18874" y="18937"/>
                  <a:pt x="18245" y="19529"/>
                  <a:pt x="17616" y="19825"/>
                </a:cubicBezTo>
                <a:cubicBezTo>
                  <a:pt x="16777" y="20416"/>
                  <a:pt x="16148" y="20712"/>
                  <a:pt x="15309" y="21008"/>
                </a:cubicBezTo>
                <a:cubicBezTo>
                  <a:pt x="14680" y="21304"/>
                  <a:pt x="14050" y="21304"/>
                  <a:pt x="13421" y="21600"/>
                </a:cubicBezTo>
                <a:cubicBezTo>
                  <a:pt x="12792" y="21600"/>
                  <a:pt x="12373" y="21600"/>
                  <a:pt x="11953" y="21600"/>
                </a:cubicBezTo>
                <a:cubicBezTo>
                  <a:pt x="11324" y="21600"/>
                  <a:pt x="11324" y="21600"/>
                  <a:pt x="11324" y="21600"/>
                </a:cubicBezTo>
                <a:cubicBezTo>
                  <a:pt x="11324" y="19529"/>
                  <a:pt x="11324" y="19529"/>
                  <a:pt x="11324" y="19529"/>
                </a:cubicBezTo>
                <a:cubicBezTo>
                  <a:pt x="11534" y="19529"/>
                  <a:pt x="11744" y="19529"/>
                  <a:pt x="11953" y="19233"/>
                </a:cubicBezTo>
                <a:cubicBezTo>
                  <a:pt x="12163" y="19233"/>
                  <a:pt x="12373" y="19233"/>
                  <a:pt x="13002" y="18937"/>
                </a:cubicBezTo>
                <a:cubicBezTo>
                  <a:pt x="13421" y="18641"/>
                  <a:pt x="14050" y="18049"/>
                  <a:pt x="14260" y="17753"/>
                </a:cubicBezTo>
                <a:cubicBezTo>
                  <a:pt x="14680" y="17458"/>
                  <a:pt x="15099" y="17162"/>
                  <a:pt x="15518" y="16570"/>
                </a:cubicBezTo>
                <a:cubicBezTo>
                  <a:pt x="15728" y="15978"/>
                  <a:pt x="15938" y="15386"/>
                  <a:pt x="15938" y="14795"/>
                </a:cubicBezTo>
                <a:cubicBezTo>
                  <a:pt x="15938" y="14499"/>
                  <a:pt x="15728" y="13907"/>
                  <a:pt x="15309" y="13611"/>
                </a:cubicBezTo>
                <a:cubicBezTo>
                  <a:pt x="14680" y="13315"/>
                  <a:pt x="14260" y="13019"/>
                  <a:pt x="13421" y="12723"/>
                </a:cubicBezTo>
                <a:cubicBezTo>
                  <a:pt x="12583" y="12723"/>
                  <a:pt x="11953" y="12723"/>
                  <a:pt x="11324" y="12427"/>
                </a:cubicBezTo>
                <a:cubicBezTo>
                  <a:pt x="10485" y="12427"/>
                  <a:pt x="9856" y="12427"/>
                  <a:pt x="9017" y="12427"/>
                </a:cubicBezTo>
                <a:cubicBezTo>
                  <a:pt x="9017" y="15090"/>
                  <a:pt x="9017" y="15090"/>
                  <a:pt x="9017" y="15090"/>
                </a:cubicBezTo>
                <a:cubicBezTo>
                  <a:pt x="0" y="7693"/>
                  <a:pt x="0" y="7693"/>
                  <a:pt x="0" y="7693"/>
                </a:cubicBezTo>
                <a:cubicBezTo>
                  <a:pt x="9017" y="0"/>
                  <a:pt x="9017" y="0"/>
                  <a:pt x="9017" y="0"/>
                </a:cubicBezTo>
                <a:lnTo>
                  <a:pt x="9017" y="266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5" name="Shape"/>
          <p:cNvSpPr/>
          <p:nvPr/>
        </p:nvSpPr>
        <p:spPr>
          <a:xfrm>
            <a:off x="16322676" y="2063748"/>
            <a:ext cx="787403" cy="454029"/>
          </a:xfrm>
          <a:custGeom>
            <a:avLst/>
            <a:gdLst/>
            <a:ahLst/>
            <a:cxnLst>
              <a:cxn ang="0">
                <a:pos x="wd2" y="hd2"/>
              </a:cxn>
              <a:cxn ang="5400000">
                <a:pos x="wd2" y="hd2"/>
              </a:cxn>
              <a:cxn ang="10800000">
                <a:pos x="wd2" y="hd2"/>
              </a:cxn>
              <a:cxn ang="16200000">
                <a:pos x="wd2" y="hd2"/>
              </a:cxn>
            </a:cxnLst>
            <a:rect l="0" t="0" r="r" b="b"/>
            <a:pathLst>
              <a:path w="21600" h="21600" extrusionOk="0">
                <a:moveTo>
                  <a:pt x="18926" y="7920"/>
                </a:moveTo>
                <a:cubicBezTo>
                  <a:pt x="21600" y="10800"/>
                  <a:pt x="21600" y="10800"/>
                  <a:pt x="21600" y="10800"/>
                </a:cubicBezTo>
                <a:cubicBezTo>
                  <a:pt x="18926" y="13320"/>
                  <a:pt x="18926" y="13320"/>
                  <a:pt x="18926" y="13320"/>
                </a:cubicBezTo>
                <a:cubicBezTo>
                  <a:pt x="16251" y="16200"/>
                  <a:pt x="16251" y="16200"/>
                  <a:pt x="16251" y="16200"/>
                </a:cubicBezTo>
                <a:cubicBezTo>
                  <a:pt x="16251" y="12960"/>
                  <a:pt x="16251" y="12960"/>
                  <a:pt x="16251" y="12960"/>
                </a:cubicBezTo>
                <a:cubicBezTo>
                  <a:pt x="11520" y="12960"/>
                  <a:pt x="11520" y="12960"/>
                  <a:pt x="11520" y="12960"/>
                </a:cubicBezTo>
                <a:cubicBezTo>
                  <a:pt x="11520" y="12960"/>
                  <a:pt x="11520" y="12960"/>
                  <a:pt x="11520" y="12960"/>
                </a:cubicBezTo>
                <a:cubicBezTo>
                  <a:pt x="10697" y="13320"/>
                  <a:pt x="9463" y="14400"/>
                  <a:pt x="7611" y="16920"/>
                </a:cubicBezTo>
                <a:cubicBezTo>
                  <a:pt x="7611" y="16920"/>
                  <a:pt x="7406" y="16920"/>
                  <a:pt x="7406" y="17280"/>
                </a:cubicBezTo>
                <a:cubicBezTo>
                  <a:pt x="6583" y="18000"/>
                  <a:pt x="6171" y="18720"/>
                  <a:pt x="5760" y="19440"/>
                </a:cubicBezTo>
                <a:cubicBezTo>
                  <a:pt x="5349" y="19800"/>
                  <a:pt x="4731" y="20520"/>
                  <a:pt x="3909" y="20880"/>
                </a:cubicBezTo>
                <a:cubicBezTo>
                  <a:pt x="3291" y="21240"/>
                  <a:pt x="2469" y="21600"/>
                  <a:pt x="1851" y="21600"/>
                </a:cubicBezTo>
                <a:cubicBezTo>
                  <a:pt x="206" y="21600"/>
                  <a:pt x="206" y="21600"/>
                  <a:pt x="206" y="21600"/>
                </a:cubicBezTo>
                <a:cubicBezTo>
                  <a:pt x="206" y="16920"/>
                  <a:pt x="206" y="16920"/>
                  <a:pt x="206" y="16920"/>
                </a:cubicBezTo>
                <a:cubicBezTo>
                  <a:pt x="1851" y="16920"/>
                  <a:pt x="1851" y="16920"/>
                  <a:pt x="1851" y="16920"/>
                </a:cubicBezTo>
                <a:cubicBezTo>
                  <a:pt x="1851" y="16920"/>
                  <a:pt x="1851" y="16920"/>
                  <a:pt x="1851" y="16920"/>
                </a:cubicBezTo>
                <a:cubicBezTo>
                  <a:pt x="2674" y="16920"/>
                  <a:pt x="4114" y="15480"/>
                  <a:pt x="5966" y="12960"/>
                </a:cubicBezTo>
                <a:cubicBezTo>
                  <a:pt x="6171" y="12960"/>
                  <a:pt x="6377" y="12600"/>
                  <a:pt x="6789" y="11880"/>
                </a:cubicBezTo>
                <a:cubicBezTo>
                  <a:pt x="7200" y="11520"/>
                  <a:pt x="7611" y="11160"/>
                  <a:pt x="7817" y="10800"/>
                </a:cubicBezTo>
                <a:cubicBezTo>
                  <a:pt x="6789" y="9360"/>
                  <a:pt x="6789" y="9360"/>
                  <a:pt x="6789" y="9360"/>
                </a:cubicBezTo>
                <a:cubicBezTo>
                  <a:pt x="6377" y="8640"/>
                  <a:pt x="5966" y="8280"/>
                  <a:pt x="5966" y="8280"/>
                </a:cubicBezTo>
                <a:cubicBezTo>
                  <a:pt x="4114" y="5760"/>
                  <a:pt x="2674" y="4680"/>
                  <a:pt x="1851" y="4680"/>
                </a:cubicBezTo>
                <a:cubicBezTo>
                  <a:pt x="1646" y="4680"/>
                  <a:pt x="1646" y="4680"/>
                  <a:pt x="1646" y="4680"/>
                </a:cubicBezTo>
                <a:cubicBezTo>
                  <a:pt x="0" y="4680"/>
                  <a:pt x="0" y="4680"/>
                  <a:pt x="0" y="4680"/>
                </a:cubicBezTo>
                <a:cubicBezTo>
                  <a:pt x="0" y="0"/>
                  <a:pt x="0" y="0"/>
                  <a:pt x="0" y="0"/>
                </a:cubicBezTo>
                <a:cubicBezTo>
                  <a:pt x="1646" y="0"/>
                  <a:pt x="1646" y="0"/>
                  <a:pt x="1646" y="0"/>
                </a:cubicBezTo>
                <a:cubicBezTo>
                  <a:pt x="2263" y="0"/>
                  <a:pt x="2880" y="0"/>
                  <a:pt x="3497" y="360"/>
                </a:cubicBezTo>
                <a:cubicBezTo>
                  <a:pt x="3909" y="360"/>
                  <a:pt x="4526" y="1080"/>
                  <a:pt x="5143" y="1440"/>
                </a:cubicBezTo>
                <a:cubicBezTo>
                  <a:pt x="5760" y="2160"/>
                  <a:pt x="6171" y="2520"/>
                  <a:pt x="6377" y="2880"/>
                </a:cubicBezTo>
                <a:cubicBezTo>
                  <a:pt x="6583" y="3240"/>
                  <a:pt x="6994" y="3600"/>
                  <a:pt x="7611" y="4680"/>
                </a:cubicBezTo>
                <a:cubicBezTo>
                  <a:pt x="9463" y="6840"/>
                  <a:pt x="10697" y="8280"/>
                  <a:pt x="11520" y="8280"/>
                </a:cubicBezTo>
                <a:cubicBezTo>
                  <a:pt x="11520" y="8280"/>
                  <a:pt x="11520" y="8280"/>
                  <a:pt x="11520" y="8280"/>
                </a:cubicBezTo>
                <a:cubicBezTo>
                  <a:pt x="16251" y="8280"/>
                  <a:pt x="16251" y="8280"/>
                  <a:pt x="16251" y="8280"/>
                </a:cubicBezTo>
                <a:cubicBezTo>
                  <a:pt x="16251" y="5400"/>
                  <a:pt x="16251" y="5400"/>
                  <a:pt x="16251" y="5400"/>
                </a:cubicBezTo>
                <a:lnTo>
                  <a:pt x="18926" y="792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6" name="Shape"/>
          <p:cNvSpPr/>
          <p:nvPr/>
        </p:nvSpPr>
        <p:spPr>
          <a:xfrm>
            <a:off x="17611726" y="2012950"/>
            <a:ext cx="790579" cy="571502"/>
          </a:xfrm>
          <a:custGeom>
            <a:avLst/>
            <a:gdLst/>
            <a:ahLst/>
            <a:cxnLst>
              <a:cxn ang="0">
                <a:pos x="wd2" y="hd2"/>
              </a:cxn>
              <a:cxn ang="5400000">
                <a:pos x="wd2" y="hd2"/>
              </a:cxn>
              <a:cxn ang="10800000">
                <a:pos x="wd2" y="hd2"/>
              </a:cxn>
              <a:cxn ang="16200000">
                <a:pos x="wd2" y="hd2"/>
              </a:cxn>
            </a:cxnLst>
            <a:rect l="0" t="0" r="r" b="b"/>
            <a:pathLst>
              <a:path w="21600" h="21600" extrusionOk="0">
                <a:moveTo>
                  <a:pt x="16251" y="21600"/>
                </a:moveTo>
                <a:cubicBezTo>
                  <a:pt x="16251" y="19326"/>
                  <a:pt x="16251" y="19326"/>
                  <a:pt x="16251" y="19326"/>
                </a:cubicBezTo>
                <a:cubicBezTo>
                  <a:pt x="14606" y="19326"/>
                  <a:pt x="14606" y="19326"/>
                  <a:pt x="14606" y="19326"/>
                </a:cubicBezTo>
                <a:cubicBezTo>
                  <a:pt x="13989" y="19326"/>
                  <a:pt x="13577" y="19326"/>
                  <a:pt x="12960" y="19042"/>
                </a:cubicBezTo>
                <a:cubicBezTo>
                  <a:pt x="12343" y="18758"/>
                  <a:pt x="11931" y="18474"/>
                  <a:pt x="11314" y="17905"/>
                </a:cubicBezTo>
                <a:cubicBezTo>
                  <a:pt x="10697" y="17621"/>
                  <a:pt x="10286" y="17337"/>
                  <a:pt x="9874" y="17053"/>
                </a:cubicBezTo>
                <a:cubicBezTo>
                  <a:pt x="8640" y="15632"/>
                  <a:pt x="8640" y="15632"/>
                  <a:pt x="8640" y="15632"/>
                </a:cubicBezTo>
                <a:cubicBezTo>
                  <a:pt x="6789" y="13642"/>
                  <a:pt x="5554" y="12789"/>
                  <a:pt x="4937" y="12789"/>
                </a:cubicBezTo>
                <a:cubicBezTo>
                  <a:pt x="4937" y="12789"/>
                  <a:pt x="4937" y="12789"/>
                  <a:pt x="4731" y="12789"/>
                </a:cubicBezTo>
                <a:cubicBezTo>
                  <a:pt x="0" y="12789"/>
                  <a:pt x="0" y="12789"/>
                  <a:pt x="0" y="12789"/>
                </a:cubicBezTo>
                <a:cubicBezTo>
                  <a:pt x="0" y="9095"/>
                  <a:pt x="0" y="9095"/>
                  <a:pt x="0" y="9095"/>
                </a:cubicBezTo>
                <a:cubicBezTo>
                  <a:pt x="4731" y="9095"/>
                  <a:pt x="4731" y="9095"/>
                  <a:pt x="4731" y="9095"/>
                </a:cubicBezTo>
                <a:cubicBezTo>
                  <a:pt x="4937" y="9095"/>
                  <a:pt x="4937" y="9095"/>
                  <a:pt x="4937" y="9095"/>
                </a:cubicBezTo>
                <a:cubicBezTo>
                  <a:pt x="5554" y="9095"/>
                  <a:pt x="6789" y="7958"/>
                  <a:pt x="8640" y="5968"/>
                </a:cubicBezTo>
                <a:cubicBezTo>
                  <a:pt x="8846" y="5968"/>
                  <a:pt x="8846" y="5968"/>
                  <a:pt x="9051" y="5968"/>
                </a:cubicBezTo>
                <a:cubicBezTo>
                  <a:pt x="9669" y="5116"/>
                  <a:pt x="10286" y="4547"/>
                  <a:pt x="10697" y="4263"/>
                </a:cubicBezTo>
                <a:cubicBezTo>
                  <a:pt x="11109" y="3695"/>
                  <a:pt x="11520" y="3411"/>
                  <a:pt x="12343" y="2842"/>
                </a:cubicBezTo>
                <a:cubicBezTo>
                  <a:pt x="13166" y="2558"/>
                  <a:pt x="13989" y="2274"/>
                  <a:pt x="14606" y="2274"/>
                </a:cubicBezTo>
                <a:cubicBezTo>
                  <a:pt x="16251" y="2274"/>
                  <a:pt x="16251" y="2274"/>
                  <a:pt x="16251" y="2274"/>
                </a:cubicBezTo>
                <a:cubicBezTo>
                  <a:pt x="16251" y="0"/>
                  <a:pt x="16251" y="0"/>
                  <a:pt x="16251" y="0"/>
                </a:cubicBezTo>
                <a:cubicBezTo>
                  <a:pt x="18926" y="1989"/>
                  <a:pt x="18926" y="1989"/>
                  <a:pt x="18926" y="1989"/>
                </a:cubicBezTo>
                <a:cubicBezTo>
                  <a:pt x="21600" y="4263"/>
                  <a:pt x="21600" y="4263"/>
                  <a:pt x="21600" y="4263"/>
                </a:cubicBezTo>
                <a:cubicBezTo>
                  <a:pt x="18926" y="6253"/>
                  <a:pt x="18926" y="6253"/>
                  <a:pt x="18926" y="6253"/>
                </a:cubicBezTo>
                <a:cubicBezTo>
                  <a:pt x="16251" y="8242"/>
                  <a:pt x="16251" y="8242"/>
                  <a:pt x="16251" y="8242"/>
                </a:cubicBezTo>
                <a:cubicBezTo>
                  <a:pt x="16251" y="5968"/>
                  <a:pt x="16251" y="5968"/>
                  <a:pt x="16251" y="5968"/>
                </a:cubicBezTo>
                <a:cubicBezTo>
                  <a:pt x="14606" y="5968"/>
                  <a:pt x="14606" y="5968"/>
                  <a:pt x="14606" y="5968"/>
                </a:cubicBezTo>
                <a:cubicBezTo>
                  <a:pt x="14606" y="5968"/>
                  <a:pt x="14606" y="5968"/>
                  <a:pt x="14606" y="5968"/>
                </a:cubicBezTo>
                <a:cubicBezTo>
                  <a:pt x="13577" y="5968"/>
                  <a:pt x="12137" y="7105"/>
                  <a:pt x="10491" y="9095"/>
                </a:cubicBezTo>
                <a:cubicBezTo>
                  <a:pt x="10286" y="9095"/>
                  <a:pt x="10080" y="9379"/>
                  <a:pt x="9669" y="9663"/>
                </a:cubicBezTo>
                <a:cubicBezTo>
                  <a:pt x="8640" y="10800"/>
                  <a:pt x="8640" y="10800"/>
                  <a:pt x="8640" y="10800"/>
                </a:cubicBezTo>
                <a:cubicBezTo>
                  <a:pt x="8846" y="11084"/>
                  <a:pt x="9257" y="11368"/>
                  <a:pt x="9669" y="11937"/>
                </a:cubicBezTo>
                <a:cubicBezTo>
                  <a:pt x="10080" y="12221"/>
                  <a:pt x="10286" y="12505"/>
                  <a:pt x="10286" y="12505"/>
                </a:cubicBezTo>
                <a:cubicBezTo>
                  <a:pt x="12137" y="14495"/>
                  <a:pt x="13577" y="15632"/>
                  <a:pt x="14606" y="15632"/>
                </a:cubicBezTo>
                <a:cubicBezTo>
                  <a:pt x="14606" y="15632"/>
                  <a:pt x="14606" y="15632"/>
                  <a:pt x="14606" y="15632"/>
                </a:cubicBezTo>
                <a:cubicBezTo>
                  <a:pt x="16251" y="15632"/>
                  <a:pt x="16251" y="15632"/>
                  <a:pt x="16251" y="15632"/>
                </a:cubicBezTo>
                <a:cubicBezTo>
                  <a:pt x="16251" y="13358"/>
                  <a:pt x="16251" y="13358"/>
                  <a:pt x="16251" y="13358"/>
                </a:cubicBezTo>
                <a:cubicBezTo>
                  <a:pt x="18926" y="15347"/>
                  <a:pt x="18926" y="15347"/>
                  <a:pt x="18926" y="15347"/>
                </a:cubicBezTo>
                <a:cubicBezTo>
                  <a:pt x="21600" y="17337"/>
                  <a:pt x="21600" y="17337"/>
                  <a:pt x="21600" y="17337"/>
                </a:cubicBezTo>
                <a:cubicBezTo>
                  <a:pt x="18926" y="19611"/>
                  <a:pt x="18926" y="19611"/>
                  <a:pt x="18926" y="19611"/>
                </a:cubicBezTo>
                <a:lnTo>
                  <a:pt x="16251" y="216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7" name="Shape"/>
          <p:cNvSpPr/>
          <p:nvPr/>
        </p:nvSpPr>
        <p:spPr>
          <a:xfrm>
            <a:off x="18903950" y="2117724"/>
            <a:ext cx="787403" cy="488953"/>
          </a:xfrm>
          <a:custGeom>
            <a:avLst/>
            <a:gdLst/>
            <a:ahLst/>
            <a:cxnLst>
              <a:cxn ang="0">
                <a:pos x="wd2" y="hd2"/>
              </a:cxn>
              <a:cxn ang="5400000">
                <a:pos x="wd2" y="hd2"/>
              </a:cxn>
              <a:cxn ang="10800000">
                <a:pos x="wd2" y="hd2"/>
              </a:cxn>
              <a:cxn ang="16200000">
                <a:pos x="wd2" y="hd2"/>
              </a:cxn>
            </a:cxnLst>
            <a:rect l="0" t="0" r="r" b="b"/>
            <a:pathLst>
              <a:path w="21600" h="21600" extrusionOk="0">
                <a:moveTo>
                  <a:pt x="18926" y="18942"/>
                </a:moveTo>
                <a:cubicBezTo>
                  <a:pt x="16251" y="21600"/>
                  <a:pt x="16251" y="21600"/>
                  <a:pt x="16251" y="21600"/>
                </a:cubicBezTo>
                <a:cubicBezTo>
                  <a:pt x="16251" y="18609"/>
                  <a:pt x="16251" y="18609"/>
                  <a:pt x="16251" y="18609"/>
                </a:cubicBezTo>
                <a:cubicBezTo>
                  <a:pt x="14194" y="18609"/>
                  <a:pt x="14194" y="18609"/>
                  <a:pt x="14194" y="18609"/>
                </a:cubicBezTo>
                <a:cubicBezTo>
                  <a:pt x="12137" y="18609"/>
                  <a:pt x="10491" y="17280"/>
                  <a:pt x="8846" y="14289"/>
                </a:cubicBezTo>
                <a:cubicBezTo>
                  <a:pt x="8640" y="13625"/>
                  <a:pt x="8229" y="12628"/>
                  <a:pt x="7611" y="10966"/>
                </a:cubicBezTo>
                <a:cubicBezTo>
                  <a:pt x="6994" y="9637"/>
                  <a:pt x="6583" y="8640"/>
                  <a:pt x="6171" y="8308"/>
                </a:cubicBezTo>
                <a:cubicBezTo>
                  <a:pt x="5760" y="7311"/>
                  <a:pt x="5143" y="6978"/>
                  <a:pt x="4526" y="6978"/>
                </a:cubicBezTo>
                <a:cubicBezTo>
                  <a:pt x="0" y="6978"/>
                  <a:pt x="0" y="6978"/>
                  <a:pt x="0" y="6978"/>
                </a:cubicBezTo>
                <a:cubicBezTo>
                  <a:pt x="0" y="2658"/>
                  <a:pt x="0" y="2658"/>
                  <a:pt x="0" y="2658"/>
                </a:cubicBezTo>
                <a:cubicBezTo>
                  <a:pt x="4526" y="2658"/>
                  <a:pt x="4526" y="2658"/>
                  <a:pt x="4526" y="2658"/>
                </a:cubicBezTo>
                <a:cubicBezTo>
                  <a:pt x="4731" y="2658"/>
                  <a:pt x="4731" y="2658"/>
                  <a:pt x="4731" y="2658"/>
                </a:cubicBezTo>
                <a:cubicBezTo>
                  <a:pt x="5760" y="2658"/>
                  <a:pt x="6583" y="3323"/>
                  <a:pt x="7406" y="4320"/>
                </a:cubicBezTo>
                <a:cubicBezTo>
                  <a:pt x="8023" y="4985"/>
                  <a:pt x="8640" y="5982"/>
                  <a:pt x="9257" y="7311"/>
                </a:cubicBezTo>
                <a:cubicBezTo>
                  <a:pt x="9463" y="7643"/>
                  <a:pt x="9669" y="7975"/>
                  <a:pt x="9874" y="8972"/>
                </a:cubicBezTo>
                <a:cubicBezTo>
                  <a:pt x="10697" y="10634"/>
                  <a:pt x="10697" y="10634"/>
                  <a:pt x="10697" y="10634"/>
                </a:cubicBezTo>
                <a:cubicBezTo>
                  <a:pt x="10903" y="10966"/>
                  <a:pt x="11109" y="11298"/>
                  <a:pt x="11314" y="11963"/>
                </a:cubicBezTo>
                <a:cubicBezTo>
                  <a:pt x="11520" y="12295"/>
                  <a:pt x="11726" y="12628"/>
                  <a:pt x="11931" y="12960"/>
                </a:cubicBezTo>
                <a:cubicBezTo>
                  <a:pt x="12754" y="13957"/>
                  <a:pt x="13371" y="14289"/>
                  <a:pt x="14194" y="14289"/>
                </a:cubicBezTo>
                <a:cubicBezTo>
                  <a:pt x="16251" y="14289"/>
                  <a:pt x="16251" y="14289"/>
                  <a:pt x="16251" y="14289"/>
                </a:cubicBezTo>
                <a:cubicBezTo>
                  <a:pt x="16251" y="11631"/>
                  <a:pt x="16251" y="11631"/>
                  <a:pt x="16251" y="11631"/>
                </a:cubicBezTo>
                <a:cubicBezTo>
                  <a:pt x="18926" y="14289"/>
                  <a:pt x="18926" y="14289"/>
                  <a:pt x="18926" y="14289"/>
                </a:cubicBezTo>
                <a:cubicBezTo>
                  <a:pt x="21600" y="16615"/>
                  <a:pt x="21600" y="16615"/>
                  <a:pt x="21600" y="16615"/>
                </a:cubicBezTo>
                <a:lnTo>
                  <a:pt x="18926" y="18942"/>
                </a:lnTo>
                <a:close/>
                <a:moveTo>
                  <a:pt x="8023" y="2658"/>
                </a:moveTo>
                <a:cubicBezTo>
                  <a:pt x="16251" y="2658"/>
                  <a:pt x="16251" y="2658"/>
                  <a:pt x="16251" y="2658"/>
                </a:cubicBezTo>
                <a:cubicBezTo>
                  <a:pt x="16251" y="0"/>
                  <a:pt x="16251" y="0"/>
                  <a:pt x="16251" y="0"/>
                </a:cubicBezTo>
                <a:cubicBezTo>
                  <a:pt x="18926" y="2326"/>
                  <a:pt x="18926" y="2326"/>
                  <a:pt x="18926" y="2326"/>
                </a:cubicBezTo>
                <a:cubicBezTo>
                  <a:pt x="21600" y="4985"/>
                  <a:pt x="21600" y="4985"/>
                  <a:pt x="21600" y="4985"/>
                </a:cubicBezTo>
                <a:cubicBezTo>
                  <a:pt x="18926" y="7311"/>
                  <a:pt x="18926" y="7311"/>
                  <a:pt x="18926" y="7311"/>
                </a:cubicBezTo>
                <a:cubicBezTo>
                  <a:pt x="16251" y="9637"/>
                  <a:pt x="16251" y="9637"/>
                  <a:pt x="16251" y="9637"/>
                </a:cubicBezTo>
                <a:cubicBezTo>
                  <a:pt x="16251" y="6978"/>
                  <a:pt x="16251" y="6978"/>
                  <a:pt x="16251" y="6978"/>
                </a:cubicBezTo>
                <a:cubicBezTo>
                  <a:pt x="10491" y="6978"/>
                  <a:pt x="10491" y="6978"/>
                  <a:pt x="10491" y="6978"/>
                </a:cubicBezTo>
                <a:cubicBezTo>
                  <a:pt x="10080" y="6314"/>
                  <a:pt x="10080" y="6314"/>
                  <a:pt x="10080" y="6314"/>
                </a:cubicBezTo>
                <a:cubicBezTo>
                  <a:pt x="9257" y="4652"/>
                  <a:pt x="8640" y="3655"/>
                  <a:pt x="8023" y="2658"/>
                </a:cubicBezTo>
                <a:cubicBezTo>
                  <a:pt x="8023" y="2658"/>
                  <a:pt x="8023" y="2658"/>
                  <a:pt x="8023" y="2658"/>
                </a:cubicBezTo>
                <a:cubicBezTo>
                  <a:pt x="8023" y="2658"/>
                  <a:pt x="8023" y="2658"/>
                  <a:pt x="8023" y="265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8" name="Shape"/>
          <p:cNvSpPr/>
          <p:nvPr/>
        </p:nvSpPr>
        <p:spPr>
          <a:xfrm>
            <a:off x="20196176" y="2111375"/>
            <a:ext cx="787403" cy="479430"/>
          </a:xfrm>
          <a:custGeom>
            <a:avLst/>
            <a:gdLst/>
            <a:ahLst/>
            <a:cxnLst>
              <a:cxn ang="0">
                <a:pos x="wd2" y="hd2"/>
              </a:cxn>
              <a:cxn ang="5400000">
                <a:pos x="wd2" y="hd2"/>
              </a:cxn>
              <a:cxn ang="10800000">
                <a:pos x="wd2" y="hd2"/>
              </a:cxn>
              <a:cxn ang="16200000">
                <a:pos x="wd2" y="hd2"/>
              </a:cxn>
            </a:cxnLst>
            <a:rect l="0" t="0" r="r" b="b"/>
            <a:pathLst>
              <a:path w="21600" h="21600" extrusionOk="0">
                <a:moveTo>
                  <a:pt x="11931" y="8438"/>
                </a:moveTo>
                <a:cubicBezTo>
                  <a:pt x="11726" y="8775"/>
                  <a:pt x="11520" y="9113"/>
                  <a:pt x="11314" y="9450"/>
                </a:cubicBezTo>
                <a:cubicBezTo>
                  <a:pt x="11109" y="10125"/>
                  <a:pt x="10697" y="10463"/>
                  <a:pt x="10697" y="10800"/>
                </a:cubicBezTo>
                <a:cubicBezTo>
                  <a:pt x="9874" y="12488"/>
                  <a:pt x="9874" y="12488"/>
                  <a:pt x="9874" y="12488"/>
                </a:cubicBezTo>
                <a:cubicBezTo>
                  <a:pt x="9257" y="14175"/>
                  <a:pt x="9257" y="14175"/>
                  <a:pt x="9257" y="14175"/>
                </a:cubicBezTo>
                <a:cubicBezTo>
                  <a:pt x="8640" y="15525"/>
                  <a:pt x="8023" y="16538"/>
                  <a:pt x="7406" y="17213"/>
                </a:cubicBezTo>
                <a:cubicBezTo>
                  <a:pt x="6583" y="18562"/>
                  <a:pt x="5554" y="18900"/>
                  <a:pt x="4526" y="18900"/>
                </a:cubicBezTo>
                <a:cubicBezTo>
                  <a:pt x="0" y="18900"/>
                  <a:pt x="0" y="18900"/>
                  <a:pt x="0" y="18900"/>
                </a:cubicBezTo>
                <a:cubicBezTo>
                  <a:pt x="0" y="14513"/>
                  <a:pt x="0" y="14513"/>
                  <a:pt x="0" y="14513"/>
                </a:cubicBezTo>
                <a:cubicBezTo>
                  <a:pt x="4526" y="14513"/>
                  <a:pt x="4526" y="14513"/>
                  <a:pt x="4526" y="14513"/>
                </a:cubicBezTo>
                <a:cubicBezTo>
                  <a:pt x="5143" y="14513"/>
                  <a:pt x="5760" y="14175"/>
                  <a:pt x="6171" y="13163"/>
                </a:cubicBezTo>
                <a:cubicBezTo>
                  <a:pt x="6583" y="12825"/>
                  <a:pt x="6994" y="11813"/>
                  <a:pt x="7611" y="10463"/>
                </a:cubicBezTo>
                <a:cubicBezTo>
                  <a:pt x="8846" y="7088"/>
                  <a:pt x="8846" y="7088"/>
                  <a:pt x="8846" y="7088"/>
                </a:cubicBezTo>
                <a:cubicBezTo>
                  <a:pt x="10491" y="4050"/>
                  <a:pt x="12137" y="2700"/>
                  <a:pt x="14194" y="2700"/>
                </a:cubicBezTo>
                <a:cubicBezTo>
                  <a:pt x="16251" y="2700"/>
                  <a:pt x="16251" y="2700"/>
                  <a:pt x="16251" y="2700"/>
                </a:cubicBezTo>
                <a:cubicBezTo>
                  <a:pt x="16251" y="0"/>
                  <a:pt x="16251" y="0"/>
                  <a:pt x="16251" y="0"/>
                </a:cubicBezTo>
                <a:cubicBezTo>
                  <a:pt x="18926" y="2363"/>
                  <a:pt x="18926" y="2363"/>
                  <a:pt x="18926" y="2363"/>
                </a:cubicBezTo>
                <a:cubicBezTo>
                  <a:pt x="21600" y="4725"/>
                  <a:pt x="21600" y="4725"/>
                  <a:pt x="21600" y="4725"/>
                </a:cubicBezTo>
                <a:cubicBezTo>
                  <a:pt x="18926" y="7088"/>
                  <a:pt x="18926" y="7088"/>
                  <a:pt x="18926" y="7088"/>
                </a:cubicBezTo>
                <a:cubicBezTo>
                  <a:pt x="16251" y="9787"/>
                  <a:pt x="16251" y="9787"/>
                  <a:pt x="16251" y="9787"/>
                </a:cubicBezTo>
                <a:cubicBezTo>
                  <a:pt x="16251" y="7088"/>
                  <a:pt x="16251" y="7088"/>
                  <a:pt x="16251" y="7088"/>
                </a:cubicBezTo>
                <a:cubicBezTo>
                  <a:pt x="14194" y="7088"/>
                  <a:pt x="14194" y="7088"/>
                  <a:pt x="14194" y="7088"/>
                </a:cubicBezTo>
                <a:cubicBezTo>
                  <a:pt x="13371" y="7088"/>
                  <a:pt x="12754" y="7425"/>
                  <a:pt x="11931" y="8438"/>
                </a:cubicBezTo>
                <a:close/>
                <a:moveTo>
                  <a:pt x="6171" y="8100"/>
                </a:moveTo>
                <a:cubicBezTo>
                  <a:pt x="5760" y="7425"/>
                  <a:pt x="5143" y="7088"/>
                  <a:pt x="4526" y="7088"/>
                </a:cubicBezTo>
                <a:cubicBezTo>
                  <a:pt x="0" y="7088"/>
                  <a:pt x="0" y="7088"/>
                  <a:pt x="0" y="7088"/>
                </a:cubicBezTo>
                <a:cubicBezTo>
                  <a:pt x="0" y="2700"/>
                  <a:pt x="0" y="2700"/>
                  <a:pt x="0" y="2700"/>
                </a:cubicBezTo>
                <a:cubicBezTo>
                  <a:pt x="4526" y="2700"/>
                  <a:pt x="4526" y="2700"/>
                  <a:pt x="4526" y="2700"/>
                </a:cubicBezTo>
                <a:cubicBezTo>
                  <a:pt x="5554" y="2700"/>
                  <a:pt x="6583" y="3038"/>
                  <a:pt x="7406" y="4050"/>
                </a:cubicBezTo>
                <a:cubicBezTo>
                  <a:pt x="7817" y="4725"/>
                  <a:pt x="8229" y="5400"/>
                  <a:pt x="8640" y="6075"/>
                </a:cubicBezTo>
                <a:cubicBezTo>
                  <a:pt x="8434" y="6413"/>
                  <a:pt x="8434" y="6413"/>
                  <a:pt x="8434" y="6413"/>
                </a:cubicBezTo>
                <a:cubicBezTo>
                  <a:pt x="8434" y="6413"/>
                  <a:pt x="8434" y="6413"/>
                  <a:pt x="8434" y="6413"/>
                </a:cubicBezTo>
                <a:cubicBezTo>
                  <a:pt x="8023" y="7088"/>
                  <a:pt x="7611" y="8100"/>
                  <a:pt x="6994" y="9450"/>
                </a:cubicBezTo>
                <a:cubicBezTo>
                  <a:pt x="6994" y="9787"/>
                  <a:pt x="6994" y="9787"/>
                  <a:pt x="6994" y="9787"/>
                </a:cubicBezTo>
                <a:cubicBezTo>
                  <a:pt x="6583" y="9113"/>
                  <a:pt x="6377" y="8438"/>
                  <a:pt x="6171" y="8100"/>
                </a:cubicBezTo>
                <a:close/>
                <a:moveTo>
                  <a:pt x="16251" y="11813"/>
                </a:moveTo>
                <a:cubicBezTo>
                  <a:pt x="18926" y="14175"/>
                  <a:pt x="18926" y="14175"/>
                  <a:pt x="18926" y="14175"/>
                </a:cubicBezTo>
                <a:cubicBezTo>
                  <a:pt x="21600" y="16538"/>
                  <a:pt x="21600" y="16538"/>
                  <a:pt x="21600" y="16538"/>
                </a:cubicBezTo>
                <a:cubicBezTo>
                  <a:pt x="18926" y="19238"/>
                  <a:pt x="18926" y="19238"/>
                  <a:pt x="18926" y="19238"/>
                </a:cubicBezTo>
                <a:cubicBezTo>
                  <a:pt x="16251" y="21600"/>
                  <a:pt x="16251" y="21600"/>
                  <a:pt x="16251" y="21600"/>
                </a:cubicBezTo>
                <a:cubicBezTo>
                  <a:pt x="16251" y="18900"/>
                  <a:pt x="16251" y="18900"/>
                  <a:pt x="16251" y="18900"/>
                </a:cubicBezTo>
                <a:cubicBezTo>
                  <a:pt x="14194" y="18900"/>
                  <a:pt x="14194" y="18900"/>
                  <a:pt x="14194" y="18900"/>
                </a:cubicBezTo>
                <a:cubicBezTo>
                  <a:pt x="12549" y="18900"/>
                  <a:pt x="10903" y="17550"/>
                  <a:pt x="9669" y="15525"/>
                </a:cubicBezTo>
                <a:cubicBezTo>
                  <a:pt x="9874" y="14850"/>
                  <a:pt x="9874" y="14850"/>
                  <a:pt x="9874" y="14850"/>
                </a:cubicBezTo>
                <a:cubicBezTo>
                  <a:pt x="10491" y="13163"/>
                  <a:pt x="10491" y="13163"/>
                  <a:pt x="10491" y="13163"/>
                </a:cubicBezTo>
                <a:cubicBezTo>
                  <a:pt x="11109" y="11813"/>
                  <a:pt x="11109" y="11813"/>
                  <a:pt x="11109" y="11813"/>
                </a:cubicBezTo>
                <a:cubicBezTo>
                  <a:pt x="11520" y="12150"/>
                  <a:pt x="11726" y="12825"/>
                  <a:pt x="11931" y="13163"/>
                </a:cubicBezTo>
                <a:cubicBezTo>
                  <a:pt x="12549" y="14175"/>
                  <a:pt x="13371" y="14513"/>
                  <a:pt x="14194" y="14513"/>
                </a:cubicBezTo>
                <a:cubicBezTo>
                  <a:pt x="16251" y="14513"/>
                  <a:pt x="16251" y="14513"/>
                  <a:pt x="16251" y="14513"/>
                </a:cubicBezTo>
                <a:lnTo>
                  <a:pt x="16251" y="1181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59" name="Shape"/>
          <p:cNvSpPr/>
          <p:nvPr/>
        </p:nvSpPr>
        <p:spPr>
          <a:xfrm>
            <a:off x="21485226" y="1968500"/>
            <a:ext cx="781053" cy="809629"/>
          </a:xfrm>
          <a:custGeom>
            <a:avLst/>
            <a:gdLst/>
            <a:ahLst/>
            <a:cxnLst>
              <a:cxn ang="0">
                <a:pos x="wd2" y="hd2"/>
              </a:cxn>
              <a:cxn ang="5400000">
                <a:pos x="wd2" y="hd2"/>
              </a:cxn>
              <a:cxn ang="10800000">
                <a:pos x="wd2" y="hd2"/>
              </a:cxn>
              <a:cxn ang="16200000">
                <a:pos x="wd2" y="hd2"/>
              </a:cxn>
            </a:cxnLst>
            <a:rect l="0" t="0" r="r" b="b"/>
            <a:pathLst>
              <a:path w="21600" h="21600" extrusionOk="0">
                <a:moveTo>
                  <a:pt x="10800" y="2200"/>
                </a:moveTo>
                <a:cubicBezTo>
                  <a:pt x="8515" y="2200"/>
                  <a:pt x="6438" y="3200"/>
                  <a:pt x="4569" y="4800"/>
                </a:cubicBezTo>
                <a:cubicBezTo>
                  <a:pt x="2908" y="6400"/>
                  <a:pt x="2077" y="8400"/>
                  <a:pt x="2077" y="10800"/>
                </a:cubicBezTo>
                <a:cubicBezTo>
                  <a:pt x="2077" y="12600"/>
                  <a:pt x="2700" y="14400"/>
                  <a:pt x="3946" y="15800"/>
                </a:cubicBezTo>
                <a:cubicBezTo>
                  <a:pt x="2285" y="17000"/>
                  <a:pt x="2285" y="17000"/>
                  <a:pt x="2285" y="17000"/>
                </a:cubicBezTo>
                <a:cubicBezTo>
                  <a:pt x="831" y="15200"/>
                  <a:pt x="0" y="13000"/>
                  <a:pt x="0" y="10800"/>
                </a:cubicBezTo>
                <a:cubicBezTo>
                  <a:pt x="0" y="8800"/>
                  <a:pt x="415" y="7000"/>
                  <a:pt x="1454" y="5400"/>
                </a:cubicBezTo>
                <a:cubicBezTo>
                  <a:pt x="2492" y="3800"/>
                  <a:pt x="3738" y="2600"/>
                  <a:pt x="5400" y="1600"/>
                </a:cubicBezTo>
                <a:cubicBezTo>
                  <a:pt x="7062" y="800"/>
                  <a:pt x="8931" y="400"/>
                  <a:pt x="10800" y="400"/>
                </a:cubicBezTo>
                <a:cubicBezTo>
                  <a:pt x="12046" y="400"/>
                  <a:pt x="13292" y="600"/>
                  <a:pt x="14538" y="1000"/>
                </a:cubicBezTo>
                <a:cubicBezTo>
                  <a:pt x="15162" y="0"/>
                  <a:pt x="15162" y="0"/>
                  <a:pt x="15162" y="0"/>
                </a:cubicBezTo>
                <a:cubicBezTo>
                  <a:pt x="16200" y="1800"/>
                  <a:pt x="16200" y="1800"/>
                  <a:pt x="16200" y="1800"/>
                </a:cubicBezTo>
                <a:cubicBezTo>
                  <a:pt x="17446" y="3800"/>
                  <a:pt x="17446" y="3800"/>
                  <a:pt x="17446" y="3800"/>
                </a:cubicBezTo>
                <a:cubicBezTo>
                  <a:pt x="12877" y="3800"/>
                  <a:pt x="12877" y="3800"/>
                  <a:pt x="12877" y="3800"/>
                </a:cubicBezTo>
                <a:cubicBezTo>
                  <a:pt x="13500" y="2800"/>
                  <a:pt x="13500" y="2800"/>
                  <a:pt x="13500" y="2800"/>
                </a:cubicBezTo>
                <a:cubicBezTo>
                  <a:pt x="12462" y="2400"/>
                  <a:pt x="11631" y="2200"/>
                  <a:pt x="10800" y="2200"/>
                </a:cubicBezTo>
                <a:close/>
                <a:moveTo>
                  <a:pt x="19315" y="4400"/>
                </a:moveTo>
                <a:cubicBezTo>
                  <a:pt x="20769" y="6200"/>
                  <a:pt x="21600" y="8400"/>
                  <a:pt x="21600" y="10600"/>
                </a:cubicBezTo>
                <a:cubicBezTo>
                  <a:pt x="21600" y="12600"/>
                  <a:pt x="21185" y="14400"/>
                  <a:pt x="20146" y="16000"/>
                </a:cubicBezTo>
                <a:cubicBezTo>
                  <a:pt x="19315" y="17600"/>
                  <a:pt x="17862" y="18800"/>
                  <a:pt x="16200" y="19800"/>
                </a:cubicBezTo>
                <a:cubicBezTo>
                  <a:pt x="14538" y="20600"/>
                  <a:pt x="12877" y="21200"/>
                  <a:pt x="10800" y="21200"/>
                </a:cubicBezTo>
                <a:cubicBezTo>
                  <a:pt x="9554" y="21200"/>
                  <a:pt x="8515" y="21000"/>
                  <a:pt x="7269" y="20600"/>
                </a:cubicBezTo>
                <a:cubicBezTo>
                  <a:pt x="6646" y="21600"/>
                  <a:pt x="6646" y="21600"/>
                  <a:pt x="6646" y="21600"/>
                </a:cubicBezTo>
                <a:cubicBezTo>
                  <a:pt x="5400" y="19800"/>
                  <a:pt x="5400" y="19800"/>
                  <a:pt x="5400" y="19800"/>
                </a:cubicBezTo>
                <a:cubicBezTo>
                  <a:pt x="4362" y="17800"/>
                  <a:pt x="4362" y="17800"/>
                  <a:pt x="4362" y="17800"/>
                </a:cubicBezTo>
                <a:cubicBezTo>
                  <a:pt x="8931" y="17800"/>
                  <a:pt x="8931" y="17800"/>
                  <a:pt x="8931" y="17800"/>
                </a:cubicBezTo>
                <a:cubicBezTo>
                  <a:pt x="8308" y="18800"/>
                  <a:pt x="8308" y="18800"/>
                  <a:pt x="8308" y="18800"/>
                </a:cubicBezTo>
                <a:cubicBezTo>
                  <a:pt x="9138" y="19000"/>
                  <a:pt x="9969" y="19200"/>
                  <a:pt x="10800" y="19200"/>
                </a:cubicBezTo>
                <a:cubicBezTo>
                  <a:pt x="13292" y="19200"/>
                  <a:pt x="15369" y="18200"/>
                  <a:pt x="17031" y="16600"/>
                </a:cubicBezTo>
                <a:cubicBezTo>
                  <a:pt x="18692" y="15000"/>
                  <a:pt x="19523" y="13000"/>
                  <a:pt x="19523" y="10800"/>
                </a:cubicBezTo>
                <a:cubicBezTo>
                  <a:pt x="19523" y="8800"/>
                  <a:pt x="18900" y="7200"/>
                  <a:pt x="17654" y="5600"/>
                </a:cubicBezTo>
                <a:lnTo>
                  <a:pt x="19315" y="44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0" name="Shape"/>
          <p:cNvSpPr/>
          <p:nvPr/>
        </p:nvSpPr>
        <p:spPr>
          <a:xfrm>
            <a:off x="2117722" y="3470276"/>
            <a:ext cx="787405"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0983"/>
                  <a:pt x="12754" y="21600"/>
                  <a:pt x="10903" y="21600"/>
                </a:cubicBezTo>
                <a:cubicBezTo>
                  <a:pt x="8846" y="21600"/>
                  <a:pt x="6994" y="20983"/>
                  <a:pt x="5349" y="20160"/>
                </a:cubicBezTo>
                <a:cubicBezTo>
                  <a:pt x="3703" y="19131"/>
                  <a:pt x="2469" y="17897"/>
                  <a:pt x="1440" y="16251"/>
                </a:cubicBezTo>
                <a:cubicBezTo>
                  <a:pt x="617" y="14606"/>
                  <a:pt x="0" y="12754"/>
                  <a:pt x="0" y="10697"/>
                </a:cubicBezTo>
                <a:cubicBezTo>
                  <a:pt x="0" y="8846"/>
                  <a:pt x="617" y="6994"/>
                  <a:pt x="1440" y="5349"/>
                </a:cubicBezTo>
                <a:cubicBezTo>
                  <a:pt x="2469" y="3703"/>
                  <a:pt x="3703" y="2469"/>
                  <a:pt x="5349" y="1440"/>
                </a:cubicBezTo>
                <a:close/>
                <a:moveTo>
                  <a:pt x="5760" y="19543"/>
                </a:moveTo>
                <a:cubicBezTo>
                  <a:pt x="7406" y="20366"/>
                  <a:pt x="9051" y="20777"/>
                  <a:pt x="10903" y="20777"/>
                </a:cubicBezTo>
                <a:cubicBezTo>
                  <a:pt x="12754" y="20777"/>
                  <a:pt x="14400" y="20366"/>
                  <a:pt x="15840" y="19543"/>
                </a:cubicBezTo>
                <a:cubicBezTo>
                  <a:pt x="17486" y="18514"/>
                  <a:pt x="18720" y="17280"/>
                  <a:pt x="19543" y="15840"/>
                </a:cubicBezTo>
                <a:cubicBezTo>
                  <a:pt x="20366" y="14194"/>
                  <a:pt x="20777" y="12549"/>
                  <a:pt x="20777" y="10697"/>
                </a:cubicBezTo>
                <a:cubicBezTo>
                  <a:pt x="20777" y="9051"/>
                  <a:pt x="20366" y="7200"/>
                  <a:pt x="19543" y="5760"/>
                </a:cubicBezTo>
                <a:cubicBezTo>
                  <a:pt x="18720" y="4114"/>
                  <a:pt x="17486" y="3086"/>
                  <a:pt x="15840" y="2057"/>
                </a:cubicBezTo>
                <a:cubicBezTo>
                  <a:pt x="14400" y="1234"/>
                  <a:pt x="12754" y="823"/>
                  <a:pt x="10903" y="823"/>
                </a:cubicBezTo>
                <a:cubicBezTo>
                  <a:pt x="9051" y="823"/>
                  <a:pt x="7406" y="1234"/>
                  <a:pt x="5760" y="2057"/>
                </a:cubicBezTo>
                <a:cubicBezTo>
                  <a:pt x="4320" y="3086"/>
                  <a:pt x="3086" y="4114"/>
                  <a:pt x="2263" y="5760"/>
                </a:cubicBezTo>
                <a:cubicBezTo>
                  <a:pt x="1234" y="7200"/>
                  <a:pt x="823" y="9051"/>
                  <a:pt x="823" y="10697"/>
                </a:cubicBezTo>
                <a:cubicBezTo>
                  <a:pt x="823" y="12549"/>
                  <a:pt x="1234" y="14194"/>
                  <a:pt x="2263" y="15840"/>
                </a:cubicBezTo>
                <a:cubicBezTo>
                  <a:pt x="3086" y="17280"/>
                  <a:pt x="4320" y="18514"/>
                  <a:pt x="5760" y="19543"/>
                </a:cubicBezTo>
                <a:close/>
                <a:moveTo>
                  <a:pt x="4937" y="14606"/>
                </a:moveTo>
                <a:cubicBezTo>
                  <a:pt x="6789" y="15840"/>
                  <a:pt x="8846" y="16457"/>
                  <a:pt x="10697" y="16457"/>
                </a:cubicBezTo>
                <a:cubicBezTo>
                  <a:pt x="12960" y="16457"/>
                  <a:pt x="15017" y="15840"/>
                  <a:pt x="16869" y="14400"/>
                </a:cubicBezTo>
                <a:cubicBezTo>
                  <a:pt x="15017" y="16869"/>
                  <a:pt x="12960" y="18103"/>
                  <a:pt x="10903" y="18103"/>
                </a:cubicBezTo>
                <a:cubicBezTo>
                  <a:pt x="10903" y="18103"/>
                  <a:pt x="10903" y="18103"/>
                  <a:pt x="10903" y="18103"/>
                </a:cubicBezTo>
                <a:cubicBezTo>
                  <a:pt x="8640" y="18103"/>
                  <a:pt x="6789" y="17074"/>
                  <a:pt x="4937" y="14606"/>
                </a:cubicBezTo>
                <a:close/>
                <a:moveTo>
                  <a:pt x="8023" y="8640"/>
                </a:moveTo>
                <a:cubicBezTo>
                  <a:pt x="7817" y="9051"/>
                  <a:pt x="7611" y="9257"/>
                  <a:pt x="7200" y="9257"/>
                </a:cubicBezTo>
                <a:cubicBezTo>
                  <a:pt x="6789" y="9257"/>
                  <a:pt x="6583" y="9051"/>
                  <a:pt x="6377" y="8640"/>
                </a:cubicBezTo>
                <a:cubicBezTo>
                  <a:pt x="6171" y="8023"/>
                  <a:pt x="5966" y="7611"/>
                  <a:pt x="5966" y="6789"/>
                </a:cubicBezTo>
                <a:cubicBezTo>
                  <a:pt x="5966" y="6171"/>
                  <a:pt x="6171" y="5554"/>
                  <a:pt x="6377" y="5143"/>
                </a:cubicBezTo>
                <a:cubicBezTo>
                  <a:pt x="6583" y="4731"/>
                  <a:pt x="6789" y="4320"/>
                  <a:pt x="7200" y="4320"/>
                </a:cubicBezTo>
                <a:cubicBezTo>
                  <a:pt x="7611" y="4320"/>
                  <a:pt x="7817" y="4731"/>
                  <a:pt x="8023" y="5143"/>
                </a:cubicBezTo>
                <a:cubicBezTo>
                  <a:pt x="8434" y="5554"/>
                  <a:pt x="8434" y="6171"/>
                  <a:pt x="8434" y="6789"/>
                </a:cubicBezTo>
                <a:cubicBezTo>
                  <a:pt x="8434" y="7611"/>
                  <a:pt x="8434" y="8023"/>
                  <a:pt x="8023" y="8640"/>
                </a:cubicBezTo>
                <a:close/>
                <a:moveTo>
                  <a:pt x="15223" y="8640"/>
                </a:moveTo>
                <a:cubicBezTo>
                  <a:pt x="15017" y="9051"/>
                  <a:pt x="14606" y="9257"/>
                  <a:pt x="14400" y="9257"/>
                </a:cubicBezTo>
                <a:cubicBezTo>
                  <a:pt x="13989" y="9257"/>
                  <a:pt x="13783" y="9051"/>
                  <a:pt x="13371" y="8640"/>
                </a:cubicBezTo>
                <a:cubicBezTo>
                  <a:pt x="13166" y="8023"/>
                  <a:pt x="13166" y="7611"/>
                  <a:pt x="13166" y="6789"/>
                </a:cubicBezTo>
                <a:cubicBezTo>
                  <a:pt x="13166" y="6171"/>
                  <a:pt x="13166" y="5554"/>
                  <a:pt x="13371" y="5143"/>
                </a:cubicBezTo>
                <a:cubicBezTo>
                  <a:pt x="13783" y="4731"/>
                  <a:pt x="13989" y="4320"/>
                  <a:pt x="14400" y="4320"/>
                </a:cubicBezTo>
                <a:cubicBezTo>
                  <a:pt x="14606" y="4320"/>
                  <a:pt x="15017" y="4731"/>
                  <a:pt x="15223" y="5143"/>
                </a:cubicBezTo>
                <a:cubicBezTo>
                  <a:pt x="15429" y="5554"/>
                  <a:pt x="15634" y="6171"/>
                  <a:pt x="15634" y="6789"/>
                </a:cubicBezTo>
                <a:cubicBezTo>
                  <a:pt x="15634" y="7611"/>
                  <a:pt x="15429" y="8023"/>
                  <a:pt x="15223" y="864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1" name="Shape"/>
          <p:cNvSpPr/>
          <p:nvPr/>
        </p:nvSpPr>
        <p:spPr>
          <a:xfrm>
            <a:off x="3406776" y="3470276"/>
            <a:ext cx="790579"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0983"/>
                  <a:pt x="12754" y="21600"/>
                  <a:pt x="10903" y="21600"/>
                </a:cubicBezTo>
                <a:cubicBezTo>
                  <a:pt x="8846" y="21600"/>
                  <a:pt x="6994" y="20983"/>
                  <a:pt x="5349" y="20160"/>
                </a:cubicBezTo>
                <a:cubicBezTo>
                  <a:pt x="3703" y="19131"/>
                  <a:pt x="2469" y="17897"/>
                  <a:pt x="1440" y="16251"/>
                </a:cubicBezTo>
                <a:cubicBezTo>
                  <a:pt x="617" y="14606"/>
                  <a:pt x="0" y="12754"/>
                  <a:pt x="0" y="10697"/>
                </a:cubicBezTo>
                <a:cubicBezTo>
                  <a:pt x="0" y="8846"/>
                  <a:pt x="617" y="6994"/>
                  <a:pt x="1440" y="5349"/>
                </a:cubicBezTo>
                <a:cubicBezTo>
                  <a:pt x="2469" y="3703"/>
                  <a:pt x="3703" y="2469"/>
                  <a:pt x="5349" y="1440"/>
                </a:cubicBezTo>
                <a:close/>
                <a:moveTo>
                  <a:pt x="10903" y="18103"/>
                </a:moveTo>
                <a:cubicBezTo>
                  <a:pt x="12960" y="18103"/>
                  <a:pt x="15017" y="16869"/>
                  <a:pt x="16869" y="14400"/>
                </a:cubicBezTo>
                <a:cubicBezTo>
                  <a:pt x="15017" y="15840"/>
                  <a:pt x="12960" y="16457"/>
                  <a:pt x="10697" y="16457"/>
                </a:cubicBezTo>
                <a:cubicBezTo>
                  <a:pt x="8846" y="16457"/>
                  <a:pt x="6789" y="15840"/>
                  <a:pt x="4937" y="14606"/>
                </a:cubicBezTo>
                <a:cubicBezTo>
                  <a:pt x="6789" y="17074"/>
                  <a:pt x="8846" y="18103"/>
                  <a:pt x="10903" y="18103"/>
                </a:cubicBezTo>
                <a:close/>
                <a:moveTo>
                  <a:pt x="8023" y="5143"/>
                </a:moveTo>
                <a:cubicBezTo>
                  <a:pt x="7817" y="4731"/>
                  <a:pt x="7611" y="4320"/>
                  <a:pt x="7200" y="4320"/>
                </a:cubicBezTo>
                <a:cubicBezTo>
                  <a:pt x="6789" y="4320"/>
                  <a:pt x="6583" y="4731"/>
                  <a:pt x="6377" y="5143"/>
                </a:cubicBezTo>
                <a:cubicBezTo>
                  <a:pt x="6171" y="5554"/>
                  <a:pt x="5966" y="6171"/>
                  <a:pt x="5966" y="6789"/>
                </a:cubicBezTo>
                <a:cubicBezTo>
                  <a:pt x="5966" y="7611"/>
                  <a:pt x="6171" y="8023"/>
                  <a:pt x="6377" y="8640"/>
                </a:cubicBezTo>
                <a:cubicBezTo>
                  <a:pt x="6583" y="9051"/>
                  <a:pt x="6789" y="9257"/>
                  <a:pt x="7200" y="9257"/>
                </a:cubicBezTo>
                <a:cubicBezTo>
                  <a:pt x="7611" y="9257"/>
                  <a:pt x="7817" y="9051"/>
                  <a:pt x="8023" y="8640"/>
                </a:cubicBezTo>
                <a:cubicBezTo>
                  <a:pt x="8229" y="8023"/>
                  <a:pt x="8434" y="7611"/>
                  <a:pt x="8434" y="6789"/>
                </a:cubicBezTo>
                <a:cubicBezTo>
                  <a:pt x="8434" y="6171"/>
                  <a:pt x="8229" y="5554"/>
                  <a:pt x="8023" y="5143"/>
                </a:cubicBezTo>
                <a:close/>
                <a:moveTo>
                  <a:pt x="15223" y="5143"/>
                </a:moveTo>
                <a:cubicBezTo>
                  <a:pt x="15017" y="4731"/>
                  <a:pt x="14606" y="4320"/>
                  <a:pt x="14400" y="4320"/>
                </a:cubicBezTo>
                <a:cubicBezTo>
                  <a:pt x="13989" y="4320"/>
                  <a:pt x="13783" y="4731"/>
                  <a:pt x="13371" y="5143"/>
                </a:cubicBezTo>
                <a:cubicBezTo>
                  <a:pt x="13166" y="5554"/>
                  <a:pt x="13166" y="6171"/>
                  <a:pt x="13166" y="6789"/>
                </a:cubicBezTo>
                <a:cubicBezTo>
                  <a:pt x="13166" y="7611"/>
                  <a:pt x="13166" y="8023"/>
                  <a:pt x="13371" y="8640"/>
                </a:cubicBezTo>
                <a:cubicBezTo>
                  <a:pt x="13783" y="9051"/>
                  <a:pt x="13989" y="9257"/>
                  <a:pt x="14400" y="9257"/>
                </a:cubicBezTo>
                <a:cubicBezTo>
                  <a:pt x="14606" y="9257"/>
                  <a:pt x="15017" y="9051"/>
                  <a:pt x="15223" y="8640"/>
                </a:cubicBezTo>
                <a:cubicBezTo>
                  <a:pt x="15429" y="8023"/>
                  <a:pt x="15634" y="7611"/>
                  <a:pt x="15634" y="6789"/>
                </a:cubicBezTo>
                <a:cubicBezTo>
                  <a:pt x="15634" y="6171"/>
                  <a:pt x="15429" y="5554"/>
                  <a:pt x="15223" y="514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2" name="Shape"/>
          <p:cNvSpPr/>
          <p:nvPr/>
        </p:nvSpPr>
        <p:spPr>
          <a:xfrm>
            <a:off x="4670423" y="3425826"/>
            <a:ext cx="847729" cy="835027"/>
          </a:xfrm>
          <a:custGeom>
            <a:avLst/>
            <a:gdLst/>
            <a:ahLst/>
            <a:cxnLst>
              <a:cxn ang="0">
                <a:pos x="wd2" y="hd2"/>
              </a:cxn>
              <a:cxn ang="5400000">
                <a:pos x="wd2" y="hd2"/>
              </a:cxn>
              <a:cxn ang="10800000">
                <a:pos x="wd2" y="hd2"/>
              </a:cxn>
              <a:cxn ang="16200000">
                <a:pos x="wd2" y="hd2"/>
              </a:cxn>
            </a:cxnLst>
            <a:rect l="0" t="0" r="r" b="b"/>
            <a:pathLst>
              <a:path w="21600" h="21600" extrusionOk="0">
                <a:moveTo>
                  <a:pt x="21600" y="5059"/>
                </a:moveTo>
                <a:cubicBezTo>
                  <a:pt x="21600" y="6227"/>
                  <a:pt x="21218" y="7395"/>
                  <a:pt x="20453" y="8173"/>
                </a:cubicBezTo>
                <a:cubicBezTo>
                  <a:pt x="20835" y="9341"/>
                  <a:pt x="20835" y="10314"/>
                  <a:pt x="20835" y="11286"/>
                </a:cubicBezTo>
                <a:cubicBezTo>
                  <a:pt x="20835" y="13232"/>
                  <a:pt x="20453" y="14984"/>
                  <a:pt x="19497" y="16541"/>
                </a:cubicBezTo>
                <a:cubicBezTo>
                  <a:pt x="18733" y="18097"/>
                  <a:pt x="17395" y="19265"/>
                  <a:pt x="15865" y="20238"/>
                </a:cubicBezTo>
                <a:cubicBezTo>
                  <a:pt x="14336" y="21016"/>
                  <a:pt x="12807" y="21600"/>
                  <a:pt x="10896" y="21600"/>
                </a:cubicBezTo>
                <a:cubicBezTo>
                  <a:pt x="9175" y="21600"/>
                  <a:pt x="7455" y="21016"/>
                  <a:pt x="5926" y="20238"/>
                </a:cubicBezTo>
                <a:cubicBezTo>
                  <a:pt x="4396" y="19265"/>
                  <a:pt x="3250" y="18097"/>
                  <a:pt x="2294" y="16541"/>
                </a:cubicBezTo>
                <a:cubicBezTo>
                  <a:pt x="1338" y="14984"/>
                  <a:pt x="956" y="13232"/>
                  <a:pt x="956" y="11286"/>
                </a:cubicBezTo>
                <a:cubicBezTo>
                  <a:pt x="956" y="10314"/>
                  <a:pt x="1147" y="9341"/>
                  <a:pt x="1338" y="8368"/>
                </a:cubicBezTo>
                <a:cubicBezTo>
                  <a:pt x="573" y="7395"/>
                  <a:pt x="0" y="6227"/>
                  <a:pt x="0" y="5059"/>
                </a:cubicBezTo>
                <a:cubicBezTo>
                  <a:pt x="0" y="3697"/>
                  <a:pt x="573" y="2530"/>
                  <a:pt x="1529" y="1557"/>
                </a:cubicBezTo>
                <a:cubicBezTo>
                  <a:pt x="2485" y="584"/>
                  <a:pt x="3632" y="0"/>
                  <a:pt x="4779" y="0"/>
                </a:cubicBezTo>
                <a:cubicBezTo>
                  <a:pt x="6117" y="0"/>
                  <a:pt x="7264" y="584"/>
                  <a:pt x="8219" y="1557"/>
                </a:cubicBezTo>
                <a:cubicBezTo>
                  <a:pt x="9175" y="1362"/>
                  <a:pt x="10131" y="1168"/>
                  <a:pt x="10896" y="1168"/>
                </a:cubicBezTo>
                <a:cubicBezTo>
                  <a:pt x="11851" y="1168"/>
                  <a:pt x="12616" y="1362"/>
                  <a:pt x="13572" y="1557"/>
                </a:cubicBezTo>
                <a:cubicBezTo>
                  <a:pt x="14336" y="584"/>
                  <a:pt x="15483" y="0"/>
                  <a:pt x="16821" y="0"/>
                </a:cubicBezTo>
                <a:cubicBezTo>
                  <a:pt x="18159" y="0"/>
                  <a:pt x="19306" y="584"/>
                  <a:pt x="20262" y="1557"/>
                </a:cubicBezTo>
                <a:cubicBezTo>
                  <a:pt x="21218" y="2530"/>
                  <a:pt x="21600" y="3697"/>
                  <a:pt x="21600" y="5059"/>
                </a:cubicBezTo>
                <a:close/>
                <a:moveTo>
                  <a:pt x="5352" y="17124"/>
                </a:moveTo>
                <a:cubicBezTo>
                  <a:pt x="6881" y="18681"/>
                  <a:pt x="8793" y="19459"/>
                  <a:pt x="10896" y="19459"/>
                </a:cubicBezTo>
                <a:cubicBezTo>
                  <a:pt x="13189" y="19459"/>
                  <a:pt x="14910" y="18681"/>
                  <a:pt x="16439" y="17124"/>
                </a:cubicBezTo>
                <a:cubicBezTo>
                  <a:pt x="18159" y="15568"/>
                  <a:pt x="18924" y="13622"/>
                  <a:pt x="18924" y="11286"/>
                </a:cubicBezTo>
                <a:cubicBezTo>
                  <a:pt x="18924" y="9146"/>
                  <a:pt x="18159" y="7200"/>
                  <a:pt x="16439" y="5643"/>
                </a:cubicBezTo>
                <a:cubicBezTo>
                  <a:pt x="14910" y="4086"/>
                  <a:pt x="13189" y="3308"/>
                  <a:pt x="10896" y="3308"/>
                </a:cubicBezTo>
                <a:cubicBezTo>
                  <a:pt x="8793" y="3308"/>
                  <a:pt x="6881" y="4086"/>
                  <a:pt x="5352" y="5643"/>
                </a:cubicBezTo>
                <a:cubicBezTo>
                  <a:pt x="3823" y="7200"/>
                  <a:pt x="3058" y="9146"/>
                  <a:pt x="3058" y="11286"/>
                </a:cubicBezTo>
                <a:cubicBezTo>
                  <a:pt x="3058" y="13622"/>
                  <a:pt x="3823" y="15568"/>
                  <a:pt x="5352" y="17124"/>
                </a:cubicBezTo>
                <a:close/>
                <a:moveTo>
                  <a:pt x="10513" y="3892"/>
                </a:moveTo>
                <a:cubicBezTo>
                  <a:pt x="10513" y="3892"/>
                  <a:pt x="10704" y="3697"/>
                  <a:pt x="10896" y="3697"/>
                </a:cubicBezTo>
                <a:cubicBezTo>
                  <a:pt x="11087" y="3697"/>
                  <a:pt x="11278" y="3892"/>
                  <a:pt x="11469" y="3892"/>
                </a:cubicBezTo>
                <a:cubicBezTo>
                  <a:pt x="11469" y="4086"/>
                  <a:pt x="11660" y="4281"/>
                  <a:pt x="11660" y="4476"/>
                </a:cubicBezTo>
                <a:cubicBezTo>
                  <a:pt x="11660" y="11286"/>
                  <a:pt x="11660" y="11286"/>
                  <a:pt x="11660" y="11286"/>
                </a:cubicBezTo>
                <a:cubicBezTo>
                  <a:pt x="11660" y="11481"/>
                  <a:pt x="11660" y="11481"/>
                  <a:pt x="11660" y="11481"/>
                </a:cubicBezTo>
                <a:cubicBezTo>
                  <a:pt x="11660" y="11481"/>
                  <a:pt x="11660" y="11481"/>
                  <a:pt x="11660" y="11481"/>
                </a:cubicBezTo>
                <a:cubicBezTo>
                  <a:pt x="11660" y="11676"/>
                  <a:pt x="11660" y="11676"/>
                  <a:pt x="11660" y="11676"/>
                </a:cubicBezTo>
                <a:cubicBezTo>
                  <a:pt x="11469" y="11676"/>
                  <a:pt x="11469" y="11676"/>
                  <a:pt x="11469" y="11870"/>
                </a:cubicBezTo>
                <a:cubicBezTo>
                  <a:pt x="11469" y="11870"/>
                  <a:pt x="11469" y="11870"/>
                  <a:pt x="11469" y="11870"/>
                </a:cubicBezTo>
                <a:cubicBezTo>
                  <a:pt x="11469" y="11870"/>
                  <a:pt x="11469" y="11870"/>
                  <a:pt x="11469" y="11870"/>
                </a:cubicBezTo>
                <a:cubicBezTo>
                  <a:pt x="11469" y="11870"/>
                  <a:pt x="11278" y="11870"/>
                  <a:pt x="11278" y="12065"/>
                </a:cubicBezTo>
                <a:cubicBezTo>
                  <a:pt x="11278" y="12065"/>
                  <a:pt x="11278" y="12065"/>
                  <a:pt x="11278" y="12065"/>
                </a:cubicBezTo>
                <a:cubicBezTo>
                  <a:pt x="11278" y="12065"/>
                  <a:pt x="11278" y="12065"/>
                  <a:pt x="11278" y="12065"/>
                </a:cubicBezTo>
                <a:cubicBezTo>
                  <a:pt x="6690" y="14011"/>
                  <a:pt x="6690" y="14011"/>
                  <a:pt x="6690" y="14011"/>
                </a:cubicBezTo>
                <a:cubicBezTo>
                  <a:pt x="6499" y="14205"/>
                  <a:pt x="6499" y="14205"/>
                  <a:pt x="6308" y="14205"/>
                </a:cubicBezTo>
                <a:cubicBezTo>
                  <a:pt x="6117" y="14205"/>
                  <a:pt x="5926" y="14011"/>
                  <a:pt x="5735" y="13622"/>
                </a:cubicBezTo>
                <a:cubicBezTo>
                  <a:pt x="5735" y="13427"/>
                  <a:pt x="5735" y="13427"/>
                  <a:pt x="5735" y="13232"/>
                </a:cubicBezTo>
                <a:cubicBezTo>
                  <a:pt x="5735" y="13038"/>
                  <a:pt x="5926" y="12843"/>
                  <a:pt x="6117" y="12843"/>
                </a:cubicBezTo>
                <a:cubicBezTo>
                  <a:pt x="10322" y="10897"/>
                  <a:pt x="10322" y="10897"/>
                  <a:pt x="10322" y="10897"/>
                </a:cubicBezTo>
                <a:cubicBezTo>
                  <a:pt x="10322" y="4476"/>
                  <a:pt x="10322" y="4476"/>
                  <a:pt x="10322" y="4476"/>
                </a:cubicBezTo>
                <a:cubicBezTo>
                  <a:pt x="10322" y="4281"/>
                  <a:pt x="10322" y="4086"/>
                  <a:pt x="10513" y="389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3" name="Shape"/>
          <p:cNvSpPr/>
          <p:nvPr/>
        </p:nvSpPr>
        <p:spPr>
          <a:xfrm>
            <a:off x="5991226" y="3470276"/>
            <a:ext cx="787403"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0983"/>
                  <a:pt x="12754" y="21600"/>
                  <a:pt x="10903" y="21600"/>
                </a:cubicBezTo>
                <a:cubicBezTo>
                  <a:pt x="8846" y="21600"/>
                  <a:pt x="6994" y="20983"/>
                  <a:pt x="5349" y="20160"/>
                </a:cubicBezTo>
                <a:cubicBezTo>
                  <a:pt x="3703" y="19131"/>
                  <a:pt x="2469" y="17897"/>
                  <a:pt x="1440" y="16251"/>
                </a:cubicBezTo>
                <a:cubicBezTo>
                  <a:pt x="617" y="14606"/>
                  <a:pt x="0" y="12754"/>
                  <a:pt x="0" y="10697"/>
                </a:cubicBezTo>
                <a:cubicBezTo>
                  <a:pt x="0" y="8846"/>
                  <a:pt x="617" y="6994"/>
                  <a:pt x="1440" y="5349"/>
                </a:cubicBezTo>
                <a:cubicBezTo>
                  <a:pt x="2469" y="3703"/>
                  <a:pt x="3703" y="2469"/>
                  <a:pt x="5349" y="1440"/>
                </a:cubicBezTo>
                <a:close/>
                <a:moveTo>
                  <a:pt x="4731" y="16869"/>
                </a:moveTo>
                <a:cubicBezTo>
                  <a:pt x="6377" y="18514"/>
                  <a:pt x="8434" y="19337"/>
                  <a:pt x="10903" y="19337"/>
                </a:cubicBezTo>
                <a:cubicBezTo>
                  <a:pt x="13166" y="19337"/>
                  <a:pt x="15223" y="18514"/>
                  <a:pt x="16869" y="16869"/>
                </a:cubicBezTo>
                <a:cubicBezTo>
                  <a:pt x="18514" y="15223"/>
                  <a:pt x="19337" y="13166"/>
                  <a:pt x="19337" y="10697"/>
                </a:cubicBezTo>
                <a:cubicBezTo>
                  <a:pt x="19337" y="8434"/>
                  <a:pt x="18514" y="6377"/>
                  <a:pt x="16869" y="4731"/>
                </a:cubicBezTo>
                <a:cubicBezTo>
                  <a:pt x="15223" y="3086"/>
                  <a:pt x="13166" y="2263"/>
                  <a:pt x="10903" y="2263"/>
                </a:cubicBezTo>
                <a:cubicBezTo>
                  <a:pt x="8434" y="2263"/>
                  <a:pt x="6377" y="3086"/>
                  <a:pt x="4731" y="4731"/>
                </a:cubicBezTo>
                <a:cubicBezTo>
                  <a:pt x="3086" y="6377"/>
                  <a:pt x="2263" y="8434"/>
                  <a:pt x="2263" y="10697"/>
                </a:cubicBezTo>
                <a:cubicBezTo>
                  <a:pt x="2263" y="13166"/>
                  <a:pt x="3086" y="15223"/>
                  <a:pt x="4731" y="16869"/>
                </a:cubicBezTo>
                <a:close/>
                <a:moveTo>
                  <a:pt x="10286" y="2880"/>
                </a:moveTo>
                <a:cubicBezTo>
                  <a:pt x="10491" y="2880"/>
                  <a:pt x="10697" y="2674"/>
                  <a:pt x="10903" y="2674"/>
                </a:cubicBezTo>
                <a:cubicBezTo>
                  <a:pt x="11109" y="2674"/>
                  <a:pt x="11109" y="2880"/>
                  <a:pt x="11314" y="2880"/>
                </a:cubicBezTo>
                <a:cubicBezTo>
                  <a:pt x="11520" y="3086"/>
                  <a:pt x="11520" y="3291"/>
                  <a:pt x="11520" y="3497"/>
                </a:cubicBezTo>
                <a:cubicBezTo>
                  <a:pt x="11520" y="10697"/>
                  <a:pt x="11520" y="10697"/>
                  <a:pt x="11520" y="10697"/>
                </a:cubicBezTo>
                <a:cubicBezTo>
                  <a:pt x="11520" y="10903"/>
                  <a:pt x="11520" y="10903"/>
                  <a:pt x="11520" y="10903"/>
                </a:cubicBezTo>
                <a:cubicBezTo>
                  <a:pt x="11520" y="10903"/>
                  <a:pt x="11520" y="10903"/>
                  <a:pt x="11520" y="10903"/>
                </a:cubicBezTo>
                <a:cubicBezTo>
                  <a:pt x="11520" y="11109"/>
                  <a:pt x="11520" y="11109"/>
                  <a:pt x="11520" y="11109"/>
                </a:cubicBezTo>
                <a:cubicBezTo>
                  <a:pt x="11520" y="11109"/>
                  <a:pt x="11520" y="11109"/>
                  <a:pt x="11314" y="11314"/>
                </a:cubicBezTo>
                <a:cubicBezTo>
                  <a:pt x="11314" y="11314"/>
                  <a:pt x="11314" y="11314"/>
                  <a:pt x="11314" y="11314"/>
                </a:cubicBezTo>
                <a:cubicBezTo>
                  <a:pt x="11314" y="11314"/>
                  <a:pt x="11314" y="11314"/>
                  <a:pt x="11314" y="11314"/>
                </a:cubicBezTo>
                <a:cubicBezTo>
                  <a:pt x="11314" y="11314"/>
                  <a:pt x="11314" y="11314"/>
                  <a:pt x="11109" y="11520"/>
                </a:cubicBezTo>
                <a:cubicBezTo>
                  <a:pt x="11109" y="11520"/>
                  <a:pt x="11109" y="11520"/>
                  <a:pt x="11109" y="11520"/>
                </a:cubicBezTo>
                <a:cubicBezTo>
                  <a:pt x="11109" y="11520"/>
                  <a:pt x="11109" y="11520"/>
                  <a:pt x="11109" y="11520"/>
                </a:cubicBezTo>
                <a:cubicBezTo>
                  <a:pt x="6171" y="13577"/>
                  <a:pt x="6171" y="13577"/>
                  <a:pt x="6171" y="13577"/>
                </a:cubicBezTo>
                <a:cubicBezTo>
                  <a:pt x="6171" y="13783"/>
                  <a:pt x="5966" y="13783"/>
                  <a:pt x="5966" y="13783"/>
                </a:cubicBezTo>
                <a:cubicBezTo>
                  <a:pt x="5554" y="13783"/>
                  <a:pt x="5349" y="13577"/>
                  <a:pt x="5143" y="13166"/>
                </a:cubicBezTo>
                <a:cubicBezTo>
                  <a:pt x="5143" y="13166"/>
                  <a:pt x="5143" y="12960"/>
                  <a:pt x="5143" y="12960"/>
                </a:cubicBezTo>
                <a:cubicBezTo>
                  <a:pt x="5143" y="12754"/>
                  <a:pt x="5143" y="12754"/>
                  <a:pt x="5143" y="12754"/>
                </a:cubicBezTo>
                <a:cubicBezTo>
                  <a:pt x="5349" y="12549"/>
                  <a:pt x="5349" y="12343"/>
                  <a:pt x="5554" y="12343"/>
                </a:cubicBezTo>
                <a:cubicBezTo>
                  <a:pt x="10080" y="10286"/>
                  <a:pt x="10080" y="10286"/>
                  <a:pt x="10080" y="10286"/>
                </a:cubicBezTo>
                <a:cubicBezTo>
                  <a:pt x="10080" y="3497"/>
                  <a:pt x="10080" y="3497"/>
                  <a:pt x="10080" y="3497"/>
                </a:cubicBezTo>
                <a:cubicBezTo>
                  <a:pt x="10080" y="3291"/>
                  <a:pt x="10080" y="3086"/>
                  <a:pt x="10286" y="288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4" name="Shape"/>
          <p:cNvSpPr/>
          <p:nvPr/>
        </p:nvSpPr>
        <p:spPr>
          <a:xfrm>
            <a:off x="7283452" y="3470276"/>
            <a:ext cx="787403"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903"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0983"/>
                  <a:pt x="12754" y="21600"/>
                  <a:pt x="10903" y="21600"/>
                </a:cubicBezTo>
                <a:cubicBezTo>
                  <a:pt x="8846" y="21600"/>
                  <a:pt x="6994" y="20983"/>
                  <a:pt x="5349" y="20160"/>
                </a:cubicBezTo>
                <a:cubicBezTo>
                  <a:pt x="3703" y="19131"/>
                  <a:pt x="2469" y="17897"/>
                  <a:pt x="1440" y="16251"/>
                </a:cubicBezTo>
                <a:cubicBezTo>
                  <a:pt x="617" y="14606"/>
                  <a:pt x="0" y="12754"/>
                  <a:pt x="0" y="10697"/>
                </a:cubicBezTo>
                <a:cubicBezTo>
                  <a:pt x="0" y="8846"/>
                  <a:pt x="617" y="6994"/>
                  <a:pt x="1440" y="5349"/>
                </a:cubicBezTo>
                <a:cubicBezTo>
                  <a:pt x="2469" y="3703"/>
                  <a:pt x="3703" y="2469"/>
                  <a:pt x="5349" y="1440"/>
                </a:cubicBezTo>
                <a:close/>
                <a:moveTo>
                  <a:pt x="10903" y="4526"/>
                </a:moveTo>
                <a:cubicBezTo>
                  <a:pt x="10903" y="4526"/>
                  <a:pt x="10903" y="4526"/>
                  <a:pt x="10903" y="4526"/>
                </a:cubicBezTo>
                <a:cubicBezTo>
                  <a:pt x="10903" y="4526"/>
                  <a:pt x="11109" y="4526"/>
                  <a:pt x="11314" y="4526"/>
                </a:cubicBezTo>
                <a:cubicBezTo>
                  <a:pt x="11520" y="4526"/>
                  <a:pt x="11520" y="4526"/>
                  <a:pt x="11726" y="4320"/>
                </a:cubicBezTo>
                <a:cubicBezTo>
                  <a:pt x="11726" y="4320"/>
                  <a:pt x="11726" y="4320"/>
                  <a:pt x="11726" y="4320"/>
                </a:cubicBezTo>
                <a:cubicBezTo>
                  <a:pt x="11520" y="4320"/>
                  <a:pt x="11520" y="4114"/>
                  <a:pt x="11520" y="4114"/>
                </a:cubicBezTo>
                <a:cubicBezTo>
                  <a:pt x="11314" y="4114"/>
                  <a:pt x="11314" y="4114"/>
                  <a:pt x="11314" y="4114"/>
                </a:cubicBezTo>
                <a:cubicBezTo>
                  <a:pt x="11314" y="4114"/>
                  <a:pt x="11314" y="4114"/>
                  <a:pt x="11314" y="4114"/>
                </a:cubicBezTo>
                <a:cubicBezTo>
                  <a:pt x="11314" y="4114"/>
                  <a:pt x="11520" y="4114"/>
                  <a:pt x="11520" y="4114"/>
                </a:cubicBezTo>
                <a:cubicBezTo>
                  <a:pt x="11726" y="4114"/>
                  <a:pt x="11726" y="4114"/>
                  <a:pt x="11726" y="4114"/>
                </a:cubicBezTo>
                <a:cubicBezTo>
                  <a:pt x="11931" y="4114"/>
                  <a:pt x="11931" y="4114"/>
                  <a:pt x="11931" y="4114"/>
                </a:cubicBezTo>
                <a:cubicBezTo>
                  <a:pt x="12137" y="4114"/>
                  <a:pt x="12137" y="4114"/>
                  <a:pt x="12137" y="4114"/>
                </a:cubicBezTo>
                <a:cubicBezTo>
                  <a:pt x="11931" y="4320"/>
                  <a:pt x="11931" y="4320"/>
                  <a:pt x="11931" y="4320"/>
                </a:cubicBezTo>
                <a:cubicBezTo>
                  <a:pt x="11931" y="4320"/>
                  <a:pt x="11931" y="4320"/>
                  <a:pt x="11931" y="4320"/>
                </a:cubicBezTo>
                <a:cubicBezTo>
                  <a:pt x="11931" y="4320"/>
                  <a:pt x="11931" y="4320"/>
                  <a:pt x="12137" y="4320"/>
                </a:cubicBezTo>
                <a:cubicBezTo>
                  <a:pt x="12549" y="4320"/>
                  <a:pt x="12549" y="4320"/>
                  <a:pt x="12549" y="4320"/>
                </a:cubicBezTo>
                <a:cubicBezTo>
                  <a:pt x="12960" y="4526"/>
                  <a:pt x="12960" y="4526"/>
                  <a:pt x="12960" y="4526"/>
                </a:cubicBezTo>
                <a:cubicBezTo>
                  <a:pt x="12960" y="4526"/>
                  <a:pt x="13166" y="4526"/>
                  <a:pt x="13371" y="4526"/>
                </a:cubicBezTo>
                <a:cubicBezTo>
                  <a:pt x="13577" y="4526"/>
                  <a:pt x="13783" y="4526"/>
                  <a:pt x="13783" y="4731"/>
                </a:cubicBezTo>
                <a:cubicBezTo>
                  <a:pt x="13989" y="4731"/>
                  <a:pt x="13989" y="4731"/>
                  <a:pt x="14194" y="4731"/>
                </a:cubicBezTo>
                <a:cubicBezTo>
                  <a:pt x="14400" y="4731"/>
                  <a:pt x="14400" y="4731"/>
                  <a:pt x="14606" y="4731"/>
                </a:cubicBezTo>
                <a:cubicBezTo>
                  <a:pt x="14811" y="4731"/>
                  <a:pt x="14811" y="4731"/>
                  <a:pt x="15017" y="4937"/>
                </a:cubicBezTo>
                <a:cubicBezTo>
                  <a:pt x="15017" y="4731"/>
                  <a:pt x="15017" y="4731"/>
                  <a:pt x="15223" y="4731"/>
                </a:cubicBezTo>
                <a:cubicBezTo>
                  <a:pt x="15223" y="4731"/>
                  <a:pt x="15223" y="4731"/>
                  <a:pt x="15429" y="4731"/>
                </a:cubicBezTo>
                <a:cubicBezTo>
                  <a:pt x="16046" y="4731"/>
                  <a:pt x="16251" y="4937"/>
                  <a:pt x="16046" y="4937"/>
                </a:cubicBezTo>
                <a:cubicBezTo>
                  <a:pt x="16046" y="4937"/>
                  <a:pt x="16046" y="5143"/>
                  <a:pt x="16046" y="5143"/>
                </a:cubicBezTo>
                <a:cubicBezTo>
                  <a:pt x="16046" y="5143"/>
                  <a:pt x="16046" y="5349"/>
                  <a:pt x="16046" y="5349"/>
                </a:cubicBezTo>
                <a:cubicBezTo>
                  <a:pt x="15840" y="5349"/>
                  <a:pt x="15840" y="5349"/>
                  <a:pt x="16046" y="5554"/>
                </a:cubicBezTo>
                <a:cubicBezTo>
                  <a:pt x="16046" y="5554"/>
                  <a:pt x="16046" y="5554"/>
                  <a:pt x="16046" y="5554"/>
                </a:cubicBezTo>
                <a:cubicBezTo>
                  <a:pt x="16046" y="5554"/>
                  <a:pt x="16046" y="5554"/>
                  <a:pt x="16046" y="5554"/>
                </a:cubicBezTo>
                <a:cubicBezTo>
                  <a:pt x="15840" y="5554"/>
                  <a:pt x="15634" y="5554"/>
                  <a:pt x="15429" y="5760"/>
                </a:cubicBezTo>
                <a:cubicBezTo>
                  <a:pt x="15223" y="5760"/>
                  <a:pt x="15017" y="5760"/>
                  <a:pt x="15017" y="5760"/>
                </a:cubicBezTo>
                <a:cubicBezTo>
                  <a:pt x="14606" y="5760"/>
                  <a:pt x="14606" y="5760"/>
                  <a:pt x="14606" y="5760"/>
                </a:cubicBezTo>
                <a:cubicBezTo>
                  <a:pt x="14400" y="5760"/>
                  <a:pt x="14400" y="5966"/>
                  <a:pt x="14194" y="5966"/>
                </a:cubicBezTo>
                <a:cubicBezTo>
                  <a:pt x="14194" y="5966"/>
                  <a:pt x="14194" y="6171"/>
                  <a:pt x="14194" y="6171"/>
                </a:cubicBezTo>
                <a:cubicBezTo>
                  <a:pt x="14194" y="6171"/>
                  <a:pt x="14194" y="6171"/>
                  <a:pt x="14194" y="6171"/>
                </a:cubicBezTo>
                <a:cubicBezTo>
                  <a:pt x="14194" y="6377"/>
                  <a:pt x="14194" y="6377"/>
                  <a:pt x="14194" y="6377"/>
                </a:cubicBezTo>
                <a:cubicBezTo>
                  <a:pt x="14194" y="6377"/>
                  <a:pt x="14194" y="6377"/>
                  <a:pt x="13989" y="6377"/>
                </a:cubicBezTo>
                <a:cubicBezTo>
                  <a:pt x="13989" y="6583"/>
                  <a:pt x="13783" y="6583"/>
                  <a:pt x="13783" y="6583"/>
                </a:cubicBezTo>
                <a:cubicBezTo>
                  <a:pt x="13783" y="6789"/>
                  <a:pt x="13577" y="6789"/>
                  <a:pt x="13577" y="6789"/>
                </a:cubicBezTo>
                <a:cubicBezTo>
                  <a:pt x="13371" y="6994"/>
                  <a:pt x="13371" y="6994"/>
                  <a:pt x="13371" y="6994"/>
                </a:cubicBezTo>
                <a:cubicBezTo>
                  <a:pt x="13371" y="6994"/>
                  <a:pt x="13371" y="6994"/>
                  <a:pt x="13371" y="6789"/>
                </a:cubicBezTo>
                <a:cubicBezTo>
                  <a:pt x="13371" y="6789"/>
                  <a:pt x="13371" y="6789"/>
                  <a:pt x="13371" y="6583"/>
                </a:cubicBezTo>
                <a:cubicBezTo>
                  <a:pt x="13371" y="6583"/>
                  <a:pt x="13371" y="6377"/>
                  <a:pt x="13371" y="6377"/>
                </a:cubicBezTo>
                <a:cubicBezTo>
                  <a:pt x="13371" y="6377"/>
                  <a:pt x="13371" y="6377"/>
                  <a:pt x="13371" y="6171"/>
                </a:cubicBezTo>
                <a:cubicBezTo>
                  <a:pt x="13577" y="5966"/>
                  <a:pt x="13783" y="5966"/>
                  <a:pt x="13989" y="5966"/>
                </a:cubicBezTo>
                <a:cubicBezTo>
                  <a:pt x="14400" y="5554"/>
                  <a:pt x="14400" y="5554"/>
                  <a:pt x="14400" y="5554"/>
                </a:cubicBezTo>
                <a:cubicBezTo>
                  <a:pt x="14194" y="5760"/>
                  <a:pt x="13989" y="5760"/>
                  <a:pt x="13989" y="5760"/>
                </a:cubicBezTo>
                <a:cubicBezTo>
                  <a:pt x="13783" y="5760"/>
                  <a:pt x="13783" y="5760"/>
                  <a:pt x="13783" y="5760"/>
                </a:cubicBezTo>
                <a:cubicBezTo>
                  <a:pt x="13783" y="5760"/>
                  <a:pt x="13783" y="5554"/>
                  <a:pt x="13783" y="5554"/>
                </a:cubicBezTo>
                <a:cubicBezTo>
                  <a:pt x="13783" y="5554"/>
                  <a:pt x="13783" y="5554"/>
                  <a:pt x="13783" y="5554"/>
                </a:cubicBezTo>
                <a:cubicBezTo>
                  <a:pt x="13577" y="5554"/>
                  <a:pt x="13577" y="5760"/>
                  <a:pt x="13577" y="5760"/>
                </a:cubicBezTo>
                <a:cubicBezTo>
                  <a:pt x="13577" y="5760"/>
                  <a:pt x="13577" y="5760"/>
                  <a:pt x="13371" y="5760"/>
                </a:cubicBezTo>
                <a:cubicBezTo>
                  <a:pt x="13371" y="5966"/>
                  <a:pt x="13371" y="5966"/>
                  <a:pt x="13166" y="5966"/>
                </a:cubicBezTo>
                <a:cubicBezTo>
                  <a:pt x="13166" y="6171"/>
                  <a:pt x="12960" y="6171"/>
                  <a:pt x="12960" y="5966"/>
                </a:cubicBezTo>
                <a:cubicBezTo>
                  <a:pt x="12754" y="5966"/>
                  <a:pt x="12754" y="5966"/>
                  <a:pt x="12754" y="5966"/>
                </a:cubicBezTo>
                <a:cubicBezTo>
                  <a:pt x="12549" y="5966"/>
                  <a:pt x="12549" y="5966"/>
                  <a:pt x="12549" y="5966"/>
                </a:cubicBezTo>
                <a:cubicBezTo>
                  <a:pt x="11931" y="5966"/>
                  <a:pt x="11931" y="5966"/>
                  <a:pt x="11931" y="5966"/>
                </a:cubicBezTo>
                <a:cubicBezTo>
                  <a:pt x="11931" y="5966"/>
                  <a:pt x="11726" y="5966"/>
                  <a:pt x="11726" y="6171"/>
                </a:cubicBezTo>
                <a:cubicBezTo>
                  <a:pt x="11520" y="6171"/>
                  <a:pt x="11520" y="6377"/>
                  <a:pt x="11314" y="6377"/>
                </a:cubicBezTo>
                <a:cubicBezTo>
                  <a:pt x="11314" y="6377"/>
                  <a:pt x="11314" y="6377"/>
                  <a:pt x="11109" y="6377"/>
                </a:cubicBezTo>
                <a:cubicBezTo>
                  <a:pt x="11109" y="6377"/>
                  <a:pt x="11109" y="6583"/>
                  <a:pt x="11109" y="6583"/>
                </a:cubicBezTo>
                <a:cubicBezTo>
                  <a:pt x="11109" y="6583"/>
                  <a:pt x="11314" y="6583"/>
                  <a:pt x="11314" y="6583"/>
                </a:cubicBezTo>
                <a:cubicBezTo>
                  <a:pt x="11314" y="6377"/>
                  <a:pt x="11314" y="6377"/>
                  <a:pt x="11314" y="6377"/>
                </a:cubicBezTo>
                <a:cubicBezTo>
                  <a:pt x="11314" y="6377"/>
                  <a:pt x="11314" y="6377"/>
                  <a:pt x="11314" y="6583"/>
                </a:cubicBezTo>
                <a:cubicBezTo>
                  <a:pt x="11314" y="6583"/>
                  <a:pt x="11314" y="6583"/>
                  <a:pt x="11314" y="6583"/>
                </a:cubicBezTo>
                <a:cubicBezTo>
                  <a:pt x="11726" y="6583"/>
                  <a:pt x="11726" y="6583"/>
                  <a:pt x="11726" y="6583"/>
                </a:cubicBezTo>
                <a:cubicBezTo>
                  <a:pt x="11726" y="6583"/>
                  <a:pt x="11726" y="6583"/>
                  <a:pt x="11726" y="6583"/>
                </a:cubicBezTo>
                <a:cubicBezTo>
                  <a:pt x="11931" y="6583"/>
                  <a:pt x="11931" y="6583"/>
                  <a:pt x="11931" y="6583"/>
                </a:cubicBezTo>
                <a:cubicBezTo>
                  <a:pt x="11931" y="6583"/>
                  <a:pt x="12137" y="6583"/>
                  <a:pt x="12137" y="6583"/>
                </a:cubicBezTo>
                <a:cubicBezTo>
                  <a:pt x="11931" y="6789"/>
                  <a:pt x="11931" y="6789"/>
                  <a:pt x="11931" y="6789"/>
                </a:cubicBezTo>
                <a:cubicBezTo>
                  <a:pt x="11931" y="6789"/>
                  <a:pt x="11931" y="6789"/>
                  <a:pt x="12137" y="6789"/>
                </a:cubicBezTo>
                <a:cubicBezTo>
                  <a:pt x="12137" y="6994"/>
                  <a:pt x="12137" y="6994"/>
                  <a:pt x="12137" y="6994"/>
                </a:cubicBezTo>
                <a:cubicBezTo>
                  <a:pt x="11931" y="7200"/>
                  <a:pt x="11931" y="7200"/>
                  <a:pt x="11931" y="7200"/>
                </a:cubicBezTo>
                <a:cubicBezTo>
                  <a:pt x="11931" y="7406"/>
                  <a:pt x="11931" y="7406"/>
                  <a:pt x="11931" y="7406"/>
                </a:cubicBezTo>
                <a:cubicBezTo>
                  <a:pt x="11931" y="7406"/>
                  <a:pt x="11931" y="7406"/>
                  <a:pt x="11931" y="7406"/>
                </a:cubicBezTo>
                <a:cubicBezTo>
                  <a:pt x="11931" y="7611"/>
                  <a:pt x="11726" y="7406"/>
                  <a:pt x="11726" y="7200"/>
                </a:cubicBezTo>
                <a:cubicBezTo>
                  <a:pt x="11931" y="6994"/>
                  <a:pt x="11931" y="6789"/>
                  <a:pt x="11726" y="6789"/>
                </a:cubicBezTo>
                <a:cubicBezTo>
                  <a:pt x="11726" y="6789"/>
                  <a:pt x="11726" y="6789"/>
                  <a:pt x="11726" y="6994"/>
                </a:cubicBezTo>
                <a:cubicBezTo>
                  <a:pt x="11726" y="7200"/>
                  <a:pt x="11520" y="7406"/>
                  <a:pt x="11520" y="7406"/>
                </a:cubicBezTo>
                <a:cubicBezTo>
                  <a:pt x="11109" y="7611"/>
                  <a:pt x="11109" y="7817"/>
                  <a:pt x="10903" y="7817"/>
                </a:cubicBezTo>
                <a:cubicBezTo>
                  <a:pt x="10903" y="7817"/>
                  <a:pt x="10903" y="7817"/>
                  <a:pt x="10697" y="7817"/>
                </a:cubicBezTo>
                <a:cubicBezTo>
                  <a:pt x="10697" y="7817"/>
                  <a:pt x="10697" y="7817"/>
                  <a:pt x="10697" y="7817"/>
                </a:cubicBezTo>
                <a:cubicBezTo>
                  <a:pt x="10697" y="7817"/>
                  <a:pt x="10697" y="7817"/>
                  <a:pt x="10491" y="7817"/>
                </a:cubicBezTo>
                <a:cubicBezTo>
                  <a:pt x="10491" y="7817"/>
                  <a:pt x="10491" y="8023"/>
                  <a:pt x="10491" y="8023"/>
                </a:cubicBezTo>
                <a:cubicBezTo>
                  <a:pt x="10286" y="8229"/>
                  <a:pt x="10286" y="8229"/>
                  <a:pt x="10286" y="8229"/>
                </a:cubicBezTo>
                <a:cubicBezTo>
                  <a:pt x="10286" y="8229"/>
                  <a:pt x="10286" y="8229"/>
                  <a:pt x="10286" y="8229"/>
                </a:cubicBezTo>
                <a:cubicBezTo>
                  <a:pt x="10491" y="8434"/>
                  <a:pt x="10491" y="8434"/>
                  <a:pt x="10491" y="8640"/>
                </a:cubicBezTo>
                <a:cubicBezTo>
                  <a:pt x="10286" y="8640"/>
                  <a:pt x="10286" y="8640"/>
                  <a:pt x="10286" y="8846"/>
                </a:cubicBezTo>
                <a:cubicBezTo>
                  <a:pt x="10286" y="8846"/>
                  <a:pt x="10080" y="8846"/>
                  <a:pt x="10080" y="8846"/>
                </a:cubicBezTo>
                <a:cubicBezTo>
                  <a:pt x="10080" y="8640"/>
                  <a:pt x="10080" y="8640"/>
                  <a:pt x="10080" y="8640"/>
                </a:cubicBezTo>
                <a:cubicBezTo>
                  <a:pt x="10080" y="8640"/>
                  <a:pt x="10080" y="8434"/>
                  <a:pt x="10080" y="8434"/>
                </a:cubicBezTo>
                <a:cubicBezTo>
                  <a:pt x="9874" y="8434"/>
                  <a:pt x="9874" y="8434"/>
                  <a:pt x="9874" y="8434"/>
                </a:cubicBezTo>
                <a:cubicBezTo>
                  <a:pt x="9874" y="8229"/>
                  <a:pt x="9874" y="8229"/>
                  <a:pt x="9874" y="8229"/>
                </a:cubicBezTo>
                <a:cubicBezTo>
                  <a:pt x="10080" y="8229"/>
                  <a:pt x="9874" y="8023"/>
                  <a:pt x="9874" y="8023"/>
                </a:cubicBezTo>
                <a:cubicBezTo>
                  <a:pt x="9669" y="8229"/>
                  <a:pt x="9669" y="8229"/>
                  <a:pt x="9463" y="8229"/>
                </a:cubicBezTo>
                <a:cubicBezTo>
                  <a:pt x="9463" y="8229"/>
                  <a:pt x="9463" y="8229"/>
                  <a:pt x="9669" y="8023"/>
                </a:cubicBezTo>
                <a:cubicBezTo>
                  <a:pt x="9257" y="8229"/>
                  <a:pt x="9257" y="8229"/>
                  <a:pt x="9257" y="8229"/>
                </a:cubicBezTo>
                <a:cubicBezTo>
                  <a:pt x="9257" y="8229"/>
                  <a:pt x="9257" y="8229"/>
                  <a:pt x="9257" y="8229"/>
                </a:cubicBezTo>
                <a:cubicBezTo>
                  <a:pt x="9051" y="8229"/>
                  <a:pt x="9257" y="8229"/>
                  <a:pt x="9257" y="8434"/>
                </a:cubicBezTo>
                <a:cubicBezTo>
                  <a:pt x="9257" y="8434"/>
                  <a:pt x="9463" y="8434"/>
                  <a:pt x="9463" y="8434"/>
                </a:cubicBezTo>
                <a:cubicBezTo>
                  <a:pt x="9669" y="8434"/>
                  <a:pt x="9669" y="8434"/>
                  <a:pt x="9669" y="8434"/>
                </a:cubicBezTo>
                <a:cubicBezTo>
                  <a:pt x="9669" y="8434"/>
                  <a:pt x="9669" y="8640"/>
                  <a:pt x="9669" y="8640"/>
                </a:cubicBezTo>
                <a:cubicBezTo>
                  <a:pt x="9669" y="8640"/>
                  <a:pt x="9463" y="8640"/>
                  <a:pt x="9463" y="8640"/>
                </a:cubicBezTo>
                <a:cubicBezTo>
                  <a:pt x="9463" y="8640"/>
                  <a:pt x="9257" y="8640"/>
                  <a:pt x="9257" y="8640"/>
                </a:cubicBezTo>
                <a:cubicBezTo>
                  <a:pt x="9463" y="8846"/>
                  <a:pt x="9669" y="9051"/>
                  <a:pt x="9669" y="9257"/>
                </a:cubicBezTo>
                <a:cubicBezTo>
                  <a:pt x="9669" y="9463"/>
                  <a:pt x="9669" y="9463"/>
                  <a:pt x="9669" y="9463"/>
                </a:cubicBezTo>
                <a:cubicBezTo>
                  <a:pt x="9669" y="9463"/>
                  <a:pt x="9669" y="9463"/>
                  <a:pt x="9463" y="9669"/>
                </a:cubicBezTo>
                <a:cubicBezTo>
                  <a:pt x="9257" y="9669"/>
                  <a:pt x="9051" y="9874"/>
                  <a:pt x="9051" y="10080"/>
                </a:cubicBezTo>
                <a:cubicBezTo>
                  <a:pt x="8846" y="10286"/>
                  <a:pt x="8640" y="10286"/>
                  <a:pt x="8640" y="10286"/>
                </a:cubicBezTo>
                <a:cubicBezTo>
                  <a:pt x="8434" y="10080"/>
                  <a:pt x="8229" y="10080"/>
                  <a:pt x="8229" y="10286"/>
                </a:cubicBezTo>
                <a:cubicBezTo>
                  <a:pt x="8434" y="10491"/>
                  <a:pt x="8434" y="10491"/>
                  <a:pt x="8434" y="10491"/>
                </a:cubicBezTo>
                <a:cubicBezTo>
                  <a:pt x="8229" y="10697"/>
                  <a:pt x="8023" y="10697"/>
                  <a:pt x="8023" y="10491"/>
                </a:cubicBezTo>
                <a:cubicBezTo>
                  <a:pt x="8229" y="10286"/>
                  <a:pt x="8229" y="10286"/>
                  <a:pt x="8229" y="10286"/>
                </a:cubicBezTo>
                <a:cubicBezTo>
                  <a:pt x="8229" y="10080"/>
                  <a:pt x="8023" y="10080"/>
                  <a:pt x="8023" y="10286"/>
                </a:cubicBezTo>
                <a:cubicBezTo>
                  <a:pt x="7817" y="10491"/>
                  <a:pt x="7817" y="10491"/>
                  <a:pt x="7817" y="10491"/>
                </a:cubicBezTo>
                <a:cubicBezTo>
                  <a:pt x="7817" y="10491"/>
                  <a:pt x="7817" y="10491"/>
                  <a:pt x="7817" y="10697"/>
                </a:cubicBezTo>
                <a:cubicBezTo>
                  <a:pt x="8023" y="10697"/>
                  <a:pt x="8023" y="10697"/>
                  <a:pt x="8229" y="10903"/>
                </a:cubicBezTo>
                <a:cubicBezTo>
                  <a:pt x="8229" y="10903"/>
                  <a:pt x="8229" y="11109"/>
                  <a:pt x="8229" y="11314"/>
                </a:cubicBezTo>
                <a:cubicBezTo>
                  <a:pt x="8229" y="11314"/>
                  <a:pt x="8229" y="11520"/>
                  <a:pt x="8023" y="11520"/>
                </a:cubicBezTo>
                <a:cubicBezTo>
                  <a:pt x="8023" y="11520"/>
                  <a:pt x="7817" y="11520"/>
                  <a:pt x="7817" y="11520"/>
                </a:cubicBezTo>
                <a:cubicBezTo>
                  <a:pt x="7817" y="11726"/>
                  <a:pt x="7611" y="11520"/>
                  <a:pt x="7611" y="11520"/>
                </a:cubicBezTo>
                <a:cubicBezTo>
                  <a:pt x="7406" y="11314"/>
                  <a:pt x="7406" y="11109"/>
                  <a:pt x="7200" y="11109"/>
                </a:cubicBezTo>
                <a:cubicBezTo>
                  <a:pt x="7200" y="11109"/>
                  <a:pt x="7200" y="11314"/>
                  <a:pt x="7200" y="11520"/>
                </a:cubicBezTo>
                <a:cubicBezTo>
                  <a:pt x="6994" y="11314"/>
                  <a:pt x="6994" y="11314"/>
                  <a:pt x="6994" y="11314"/>
                </a:cubicBezTo>
                <a:cubicBezTo>
                  <a:pt x="6994" y="10697"/>
                  <a:pt x="6994" y="10697"/>
                  <a:pt x="6994" y="10697"/>
                </a:cubicBezTo>
                <a:cubicBezTo>
                  <a:pt x="6994" y="10697"/>
                  <a:pt x="6789" y="10697"/>
                  <a:pt x="6789" y="10697"/>
                </a:cubicBezTo>
                <a:cubicBezTo>
                  <a:pt x="6583" y="10903"/>
                  <a:pt x="6583" y="10903"/>
                  <a:pt x="6583" y="10903"/>
                </a:cubicBezTo>
                <a:cubicBezTo>
                  <a:pt x="6583" y="10903"/>
                  <a:pt x="6377" y="10903"/>
                  <a:pt x="6377" y="10697"/>
                </a:cubicBezTo>
                <a:cubicBezTo>
                  <a:pt x="6583" y="10697"/>
                  <a:pt x="6377" y="10491"/>
                  <a:pt x="6377" y="10286"/>
                </a:cubicBezTo>
                <a:cubicBezTo>
                  <a:pt x="6171" y="10286"/>
                  <a:pt x="6171" y="10080"/>
                  <a:pt x="6171" y="10080"/>
                </a:cubicBezTo>
                <a:cubicBezTo>
                  <a:pt x="6171" y="10080"/>
                  <a:pt x="6171" y="10080"/>
                  <a:pt x="6171" y="10080"/>
                </a:cubicBezTo>
                <a:cubicBezTo>
                  <a:pt x="5966" y="10080"/>
                  <a:pt x="5966" y="10286"/>
                  <a:pt x="5760" y="10286"/>
                </a:cubicBezTo>
                <a:cubicBezTo>
                  <a:pt x="5760" y="10286"/>
                  <a:pt x="5760" y="10286"/>
                  <a:pt x="5554" y="10286"/>
                </a:cubicBezTo>
                <a:cubicBezTo>
                  <a:pt x="5554" y="10286"/>
                  <a:pt x="5554" y="10286"/>
                  <a:pt x="5554" y="10286"/>
                </a:cubicBezTo>
                <a:cubicBezTo>
                  <a:pt x="5554" y="10286"/>
                  <a:pt x="5554" y="10491"/>
                  <a:pt x="5554" y="10491"/>
                </a:cubicBezTo>
                <a:cubicBezTo>
                  <a:pt x="5349" y="10491"/>
                  <a:pt x="5349" y="10491"/>
                  <a:pt x="5349" y="10491"/>
                </a:cubicBezTo>
                <a:cubicBezTo>
                  <a:pt x="5143" y="10697"/>
                  <a:pt x="5143" y="10697"/>
                  <a:pt x="5143" y="10697"/>
                </a:cubicBezTo>
                <a:cubicBezTo>
                  <a:pt x="4937" y="10697"/>
                  <a:pt x="4937" y="10903"/>
                  <a:pt x="4937" y="11109"/>
                </a:cubicBezTo>
                <a:cubicBezTo>
                  <a:pt x="4937" y="11314"/>
                  <a:pt x="4937" y="11520"/>
                  <a:pt x="4731" y="11520"/>
                </a:cubicBezTo>
                <a:cubicBezTo>
                  <a:pt x="4526" y="11726"/>
                  <a:pt x="4526" y="11726"/>
                  <a:pt x="4526" y="11726"/>
                </a:cubicBezTo>
                <a:cubicBezTo>
                  <a:pt x="4526" y="11726"/>
                  <a:pt x="4526" y="11726"/>
                  <a:pt x="4526" y="11726"/>
                </a:cubicBezTo>
                <a:cubicBezTo>
                  <a:pt x="4526" y="11726"/>
                  <a:pt x="4526" y="11520"/>
                  <a:pt x="4320" y="11314"/>
                </a:cubicBezTo>
                <a:cubicBezTo>
                  <a:pt x="4114" y="10903"/>
                  <a:pt x="4114" y="10903"/>
                  <a:pt x="4114" y="10903"/>
                </a:cubicBezTo>
                <a:cubicBezTo>
                  <a:pt x="4114" y="10491"/>
                  <a:pt x="4114" y="10491"/>
                  <a:pt x="4114" y="10491"/>
                </a:cubicBezTo>
                <a:cubicBezTo>
                  <a:pt x="4114" y="10080"/>
                  <a:pt x="4114" y="10080"/>
                  <a:pt x="4114" y="10080"/>
                </a:cubicBezTo>
                <a:cubicBezTo>
                  <a:pt x="3909" y="10286"/>
                  <a:pt x="3909" y="10286"/>
                  <a:pt x="3909" y="10286"/>
                </a:cubicBezTo>
                <a:cubicBezTo>
                  <a:pt x="3703" y="10286"/>
                  <a:pt x="3703" y="10286"/>
                  <a:pt x="3703" y="10080"/>
                </a:cubicBezTo>
                <a:cubicBezTo>
                  <a:pt x="3703" y="10080"/>
                  <a:pt x="3703" y="10080"/>
                  <a:pt x="3703" y="9874"/>
                </a:cubicBezTo>
                <a:cubicBezTo>
                  <a:pt x="3497" y="9874"/>
                  <a:pt x="3497" y="9874"/>
                  <a:pt x="3291" y="9669"/>
                </a:cubicBezTo>
                <a:cubicBezTo>
                  <a:pt x="2880" y="9874"/>
                  <a:pt x="2880" y="9874"/>
                  <a:pt x="2880" y="9874"/>
                </a:cubicBezTo>
                <a:cubicBezTo>
                  <a:pt x="2674" y="9874"/>
                  <a:pt x="2469" y="9874"/>
                  <a:pt x="2263" y="9669"/>
                </a:cubicBezTo>
                <a:cubicBezTo>
                  <a:pt x="2263" y="9874"/>
                  <a:pt x="2263" y="9874"/>
                  <a:pt x="2263" y="9874"/>
                </a:cubicBezTo>
                <a:cubicBezTo>
                  <a:pt x="2469" y="9874"/>
                  <a:pt x="2469" y="10080"/>
                  <a:pt x="2674" y="10080"/>
                </a:cubicBezTo>
                <a:cubicBezTo>
                  <a:pt x="2469" y="10286"/>
                  <a:pt x="2469" y="10491"/>
                  <a:pt x="2263" y="10697"/>
                </a:cubicBezTo>
                <a:cubicBezTo>
                  <a:pt x="2263" y="10697"/>
                  <a:pt x="2263" y="10697"/>
                  <a:pt x="2263" y="10697"/>
                </a:cubicBezTo>
                <a:cubicBezTo>
                  <a:pt x="2263" y="13166"/>
                  <a:pt x="3086" y="15223"/>
                  <a:pt x="4731" y="16869"/>
                </a:cubicBezTo>
                <a:cubicBezTo>
                  <a:pt x="6377" y="18514"/>
                  <a:pt x="8434" y="19337"/>
                  <a:pt x="10903" y="19337"/>
                </a:cubicBezTo>
                <a:cubicBezTo>
                  <a:pt x="13166" y="19337"/>
                  <a:pt x="15223" y="18514"/>
                  <a:pt x="16869" y="16869"/>
                </a:cubicBezTo>
                <a:cubicBezTo>
                  <a:pt x="18514" y="15223"/>
                  <a:pt x="19337" y="13166"/>
                  <a:pt x="19337" y="10697"/>
                </a:cubicBezTo>
                <a:cubicBezTo>
                  <a:pt x="19337" y="8434"/>
                  <a:pt x="18514" y="6377"/>
                  <a:pt x="16869" y="4731"/>
                </a:cubicBezTo>
                <a:cubicBezTo>
                  <a:pt x="15223" y="3086"/>
                  <a:pt x="13166" y="2263"/>
                  <a:pt x="10903" y="2263"/>
                </a:cubicBezTo>
                <a:cubicBezTo>
                  <a:pt x="8640" y="2263"/>
                  <a:pt x="6789" y="2880"/>
                  <a:pt x="5143" y="4320"/>
                </a:cubicBezTo>
                <a:cubicBezTo>
                  <a:pt x="5349" y="4320"/>
                  <a:pt x="5349" y="4320"/>
                  <a:pt x="5349" y="4320"/>
                </a:cubicBezTo>
                <a:cubicBezTo>
                  <a:pt x="5554" y="4320"/>
                  <a:pt x="5554" y="4320"/>
                  <a:pt x="5554" y="4320"/>
                </a:cubicBezTo>
                <a:cubicBezTo>
                  <a:pt x="5760" y="4114"/>
                  <a:pt x="5760" y="4114"/>
                  <a:pt x="5760" y="4114"/>
                </a:cubicBezTo>
                <a:cubicBezTo>
                  <a:pt x="5966" y="4114"/>
                  <a:pt x="5966" y="4114"/>
                  <a:pt x="6171" y="4114"/>
                </a:cubicBezTo>
                <a:cubicBezTo>
                  <a:pt x="6171" y="4114"/>
                  <a:pt x="6377" y="4114"/>
                  <a:pt x="6377" y="4114"/>
                </a:cubicBezTo>
                <a:cubicBezTo>
                  <a:pt x="6583" y="3909"/>
                  <a:pt x="6583" y="3909"/>
                  <a:pt x="6583" y="4114"/>
                </a:cubicBezTo>
                <a:cubicBezTo>
                  <a:pt x="6994" y="4114"/>
                  <a:pt x="6994" y="4114"/>
                  <a:pt x="6994" y="4114"/>
                </a:cubicBezTo>
                <a:cubicBezTo>
                  <a:pt x="7200" y="3909"/>
                  <a:pt x="7406" y="3909"/>
                  <a:pt x="7406" y="3909"/>
                </a:cubicBezTo>
                <a:cubicBezTo>
                  <a:pt x="7406" y="3909"/>
                  <a:pt x="7406" y="3909"/>
                  <a:pt x="7406" y="3909"/>
                </a:cubicBezTo>
                <a:cubicBezTo>
                  <a:pt x="7406" y="3909"/>
                  <a:pt x="7611" y="3909"/>
                  <a:pt x="7817" y="3909"/>
                </a:cubicBezTo>
                <a:cubicBezTo>
                  <a:pt x="7817" y="4114"/>
                  <a:pt x="7817" y="4114"/>
                  <a:pt x="7817" y="4114"/>
                </a:cubicBezTo>
                <a:cubicBezTo>
                  <a:pt x="8229" y="3909"/>
                  <a:pt x="8640" y="3909"/>
                  <a:pt x="8640" y="4114"/>
                </a:cubicBezTo>
                <a:cubicBezTo>
                  <a:pt x="8640" y="4114"/>
                  <a:pt x="8640" y="4114"/>
                  <a:pt x="8640" y="4320"/>
                </a:cubicBezTo>
                <a:cubicBezTo>
                  <a:pt x="8640" y="4320"/>
                  <a:pt x="8640" y="4320"/>
                  <a:pt x="8640" y="4320"/>
                </a:cubicBezTo>
                <a:cubicBezTo>
                  <a:pt x="8640" y="4320"/>
                  <a:pt x="8846" y="4320"/>
                  <a:pt x="9051" y="4320"/>
                </a:cubicBezTo>
                <a:cubicBezTo>
                  <a:pt x="9257" y="4320"/>
                  <a:pt x="9463" y="4320"/>
                  <a:pt x="9463" y="4320"/>
                </a:cubicBezTo>
                <a:cubicBezTo>
                  <a:pt x="10080" y="4320"/>
                  <a:pt x="10080" y="4320"/>
                  <a:pt x="10080" y="4320"/>
                </a:cubicBezTo>
                <a:cubicBezTo>
                  <a:pt x="10286" y="4320"/>
                  <a:pt x="10286" y="4320"/>
                  <a:pt x="10286" y="4320"/>
                </a:cubicBezTo>
                <a:cubicBezTo>
                  <a:pt x="10286" y="4320"/>
                  <a:pt x="10491" y="4320"/>
                  <a:pt x="10491" y="4526"/>
                </a:cubicBezTo>
                <a:cubicBezTo>
                  <a:pt x="10491" y="4526"/>
                  <a:pt x="10491" y="4526"/>
                  <a:pt x="10491" y="4731"/>
                </a:cubicBezTo>
                <a:cubicBezTo>
                  <a:pt x="10491" y="4731"/>
                  <a:pt x="10697" y="4731"/>
                  <a:pt x="10697" y="4526"/>
                </a:cubicBezTo>
                <a:cubicBezTo>
                  <a:pt x="10697" y="4526"/>
                  <a:pt x="10903" y="4526"/>
                  <a:pt x="10903" y="4526"/>
                </a:cubicBezTo>
                <a:cubicBezTo>
                  <a:pt x="10903" y="4526"/>
                  <a:pt x="10903" y="4526"/>
                  <a:pt x="10903" y="4526"/>
                </a:cubicBezTo>
                <a:close/>
                <a:moveTo>
                  <a:pt x="4526" y="4937"/>
                </a:moveTo>
                <a:cubicBezTo>
                  <a:pt x="4731" y="4937"/>
                  <a:pt x="4731" y="4937"/>
                  <a:pt x="4731" y="4937"/>
                </a:cubicBezTo>
                <a:cubicBezTo>
                  <a:pt x="4731" y="4937"/>
                  <a:pt x="4731" y="4937"/>
                  <a:pt x="4731" y="4937"/>
                </a:cubicBezTo>
                <a:lnTo>
                  <a:pt x="4526" y="4937"/>
                </a:lnTo>
                <a:close/>
                <a:moveTo>
                  <a:pt x="4937" y="11520"/>
                </a:moveTo>
                <a:cubicBezTo>
                  <a:pt x="4937" y="11520"/>
                  <a:pt x="4937" y="11726"/>
                  <a:pt x="4937" y="11726"/>
                </a:cubicBezTo>
                <a:cubicBezTo>
                  <a:pt x="4937" y="11931"/>
                  <a:pt x="4937" y="11931"/>
                  <a:pt x="4937" y="11931"/>
                </a:cubicBezTo>
                <a:cubicBezTo>
                  <a:pt x="4937" y="11931"/>
                  <a:pt x="4937" y="11931"/>
                  <a:pt x="4937" y="11931"/>
                </a:cubicBezTo>
                <a:cubicBezTo>
                  <a:pt x="5143" y="11726"/>
                  <a:pt x="5143" y="11726"/>
                  <a:pt x="5143" y="11726"/>
                </a:cubicBezTo>
                <a:cubicBezTo>
                  <a:pt x="4937" y="11520"/>
                  <a:pt x="4937" y="11520"/>
                  <a:pt x="4937" y="11520"/>
                </a:cubicBezTo>
                <a:cubicBezTo>
                  <a:pt x="4937" y="11520"/>
                  <a:pt x="4937" y="11520"/>
                  <a:pt x="4937" y="11520"/>
                </a:cubicBezTo>
                <a:close/>
                <a:moveTo>
                  <a:pt x="5143" y="4731"/>
                </a:moveTo>
                <a:cubicBezTo>
                  <a:pt x="4937" y="4526"/>
                  <a:pt x="4937" y="4526"/>
                  <a:pt x="4937" y="4526"/>
                </a:cubicBezTo>
                <a:cubicBezTo>
                  <a:pt x="5143" y="4526"/>
                  <a:pt x="5143" y="4526"/>
                  <a:pt x="5143" y="4526"/>
                </a:cubicBezTo>
                <a:cubicBezTo>
                  <a:pt x="5349" y="4526"/>
                  <a:pt x="5349" y="4731"/>
                  <a:pt x="5349" y="4731"/>
                </a:cubicBezTo>
                <a:cubicBezTo>
                  <a:pt x="5143" y="4731"/>
                  <a:pt x="5143" y="4731"/>
                  <a:pt x="5143" y="4731"/>
                </a:cubicBezTo>
                <a:close/>
                <a:moveTo>
                  <a:pt x="7611" y="13371"/>
                </a:moveTo>
                <a:cubicBezTo>
                  <a:pt x="7611" y="13371"/>
                  <a:pt x="7611" y="13371"/>
                  <a:pt x="7817" y="13371"/>
                </a:cubicBezTo>
                <a:cubicBezTo>
                  <a:pt x="7817" y="13371"/>
                  <a:pt x="7817" y="13166"/>
                  <a:pt x="7817" y="13166"/>
                </a:cubicBezTo>
                <a:cubicBezTo>
                  <a:pt x="7817" y="13166"/>
                  <a:pt x="7817" y="12960"/>
                  <a:pt x="7817" y="12960"/>
                </a:cubicBezTo>
                <a:cubicBezTo>
                  <a:pt x="7817" y="12960"/>
                  <a:pt x="7817" y="12960"/>
                  <a:pt x="7817" y="12960"/>
                </a:cubicBezTo>
                <a:cubicBezTo>
                  <a:pt x="7817" y="12960"/>
                  <a:pt x="7817" y="12754"/>
                  <a:pt x="7817" y="12754"/>
                </a:cubicBezTo>
                <a:cubicBezTo>
                  <a:pt x="7817" y="12754"/>
                  <a:pt x="7817" y="12754"/>
                  <a:pt x="7817" y="12754"/>
                </a:cubicBezTo>
                <a:cubicBezTo>
                  <a:pt x="7817" y="12754"/>
                  <a:pt x="7611" y="12754"/>
                  <a:pt x="7611" y="12754"/>
                </a:cubicBezTo>
                <a:cubicBezTo>
                  <a:pt x="7611" y="12754"/>
                  <a:pt x="7611" y="12549"/>
                  <a:pt x="7406" y="12549"/>
                </a:cubicBezTo>
                <a:cubicBezTo>
                  <a:pt x="7406" y="12549"/>
                  <a:pt x="7200" y="12343"/>
                  <a:pt x="6994" y="12137"/>
                </a:cubicBezTo>
                <a:cubicBezTo>
                  <a:pt x="6994" y="12137"/>
                  <a:pt x="6994" y="12137"/>
                  <a:pt x="6789" y="11931"/>
                </a:cubicBezTo>
                <a:cubicBezTo>
                  <a:pt x="6789" y="11931"/>
                  <a:pt x="6789" y="11931"/>
                  <a:pt x="6583" y="11931"/>
                </a:cubicBezTo>
                <a:cubicBezTo>
                  <a:pt x="6583" y="12137"/>
                  <a:pt x="6583" y="12137"/>
                  <a:pt x="6789" y="12343"/>
                </a:cubicBezTo>
                <a:cubicBezTo>
                  <a:pt x="6994" y="12549"/>
                  <a:pt x="7200" y="12549"/>
                  <a:pt x="7200" y="12754"/>
                </a:cubicBezTo>
                <a:cubicBezTo>
                  <a:pt x="7200" y="12754"/>
                  <a:pt x="7200" y="12960"/>
                  <a:pt x="7406" y="12960"/>
                </a:cubicBezTo>
                <a:cubicBezTo>
                  <a:pt x="7406" y="12960"/>
                  <a:pt x="7406" y="12960"/>
                  <a:pt x="7406" y="12960"/>
                </a:cubicBezTo>
                <a:cubicBezTo>
                  <a:pt x="7406" y="13166"/>
                  <a:pt x="7406" y="13166"/>
                  <a:pt x="7611" y="13166"/>
                </a:cubicBezTo>
                <a:cubicBezTo>
                  <a:pt x="7611" y="13166"/>
                  <a:pt x="7611" y="13166"/>
                  <a:pt x="7611" y="13166"/>
                </a:cubicBezTo>
                <a:cubicBezTo>
                  <a:pt x="7611" y="13371"/>
                  <a:pt x="7611" y="13371"/>
                  <a:pt x="7611" y="13371"/>
                </a:cubicBezTo>
                <a:close/>
                <a:moveTo>
                  <a:pt x="7200" y="12343"/>
                </a:moveTo>
                <a:cubicBezTo>
                  <a:pt x="7611" y="12549"/>
                  <a:pt x="7611" y="12549"/>
                  <a:pt x="7611" y="12549"/>
                </a:cubicBezTo>
                <a:cubicBezTo>
                  <a:pt x="7611" y="12549"/>
                  <a:pt x="7611" y="12549"/>
                  <a:pt x="7611" y="12549"/>
                </a:cubicBezTo>
                <a:cubicBezTo>
                  <a:pt x="7611" y="12549"/>
                  <a:pt x="7611" y="12549"/>
                  <a:pt x="7611" y="12549"/>
                </a:cubicBezTo>
                <a:cubicBezTo>
                  <a:pt x="7611" y="12549"/>
                  <a:pt x="7611" y="12549"/>
                  <a:pt x="7611" y="12549"/>
                </a:cubicBezTo>
                <a:cubicBezTo>
                  <a:pt x="7611" y="12343"/>
                  <a:pt x="7611" y="12137"/>
                  <a:pt x="7611" y="12137"/>
                </a:cubicBezTo>
                <a:cubicBezTo>
                  <a:pt x="7406" y="12137"/>
                  <a:pt x="7406" y="12137"/>
                  <a:pt x="7406" y="11931"/>
                </a:cubicBezTo>
                <a:cubicBezTo>
                  <a:pt x="7406" y="11931"/>
                  <a:pt x="7406" y="11931"/>
                  <a:pt x="7200" y="11726"/>
                </a:cubicBezTo>
                <a:cubicBezTo>
                  <a:pt x="7200" y="11726"/>
                  <a:pt x="7200" y="11726"/>
                  <a:pt x="7200" y="11726"/>
                </a:cubicBezTo>
                <a:cubicBezTo>
                  <a:pt x="6994" y="11520"/>
                  <a:pt x="6994" y="11520"/>
                  <a:pt x="6994" y="11520"/>
                </a:cubicBezTo>
                <a:cubicBezTo>
                  <a:pt x="6994" y="11520"/>
                  <a:pt x="6994" y="11520"/>
                  <a:pt x="6994" y="11520"/>
                </a:cubicBezTo>
                <a:cubicBezTo>
                  <a:pt x="6994" y="11726"/>
                  <a:pt x="6994" y="11726"/>
                  <a:pt x="6994" y="11726"/>
                </a:cubicBezTo>
                <a:cubicBezTo>
                  <a:pt x="6994" y="11726"/>
                  <a:pt x="7200" y="11726"/>
                  <a:pt x="7200" y="11931"/>
                </a:cubicBezTo>
                <a:cubicBezTo>
                  <a:pt x="7200" y="11931"/>
                  <a:pt x="7200" y="12137"/>
                  <a:pt x="7200" y="12343"/>
                </a:cubicBezTo>
                <a:close/>
                <a:moveTo>
                  <a:pt x="8434" y="13577"/>
                </a:moveTo>
                <a:cubicBezTo>
                  <a:pt x="8640" y="13577"/>
                  <a:pt x="8640" y="13577"/>
                  <a:pt x="8640" y="13577"/>
                </a:cubicBezTo>
                <a:cubicBezTo>
                  <a:pt x="8846" y="13577"/>
                  <a:pt x="8846" y="13577"/>
                  <a:pt x="8846" y="13577"/>
                </a:cubicBezTo>
                <a:cubicBezTo>
                  <a:pt x="8640" y="13371"/>
                  <a:pt x="8640" y="13371"/>
                  <a:pt x="8640" y="13371"/>
                </a:cubicBezTo>
                <a:cubicBezTo>
                  <a:pt x="8434" y="13371"/>
                  <a:pt x="8434" y="13371"/>
                  <a:pt x="8434" y="13371"/>
                </a:cubicBezTo>
                <a:cubicBezTo>
                  <a:pt x="8229" y="13371"/>
                  <a:pt x="8229" y="13371"/>
                  <a:pt x="8229" y="13371"/>
                </a:cubicBezTo>
                <a:cubicBezTo>
                  <a:pt x="8229" y="13371"/>
                  <a:pt x="8229" y="13371"/>
                  <a:pt x="8229" y="13371"/>
                </a:cubicBezTo>
                <a:cubicBezTo>
                  <a:pt x="8229" y="13371"/>
                  <a:pt x="8023" y="13371"/>
                  <a:pt x="8023" y="13371"/>
                </a:cubicBezTo>
                <a:cubicBezTo>
                  <a:pt x="8023" y="13371"/>
                  <a:pt x="8023" y="13371"/>
                  <a:pt x="7817" y="13371"/>
                </a:cubicBezTo>
                <a:cubicBezTo>
                  <a:pt x="7817" y="13166"/>
                  <a:pt x="7817" y="13166"/>
                  <a:pt x="7817" y="13371"/>
                </a:cubicBezTo>
                <a:cubicBezTo>
                  <a:pt x="7817" y="13371"/>
                  <a:pt x="7817" y="13371"/>
                  <a:pt x="7817" y="13371"/>
                </a:cubicBezTo>
                <a:cubicBezTo>
                  <a:pt x="8023" y="13577"/>
                  <a:pt x="8023" y="13577"/>
                  <a:pt x="8229" y="13371"/>
                </a:cubicBezTo>
                <a:cubicBezTo>
                  <a:pt x="8229" y="13577"/>
                  <a:pt x="8434" y="13577"/>
                  <a:pt x="8434" y="13577"/>
                </a:cubicBezTo>
                <a:close/>
                <a:moveTo>
                  <a:pt x="9257" y="12137"/>
                </a:moveTo>
                <a:cubicBezTo>
                  <a:pt x="9051" y="12137"/>
                  <a:pt x="9051" y="11931"/>
                  <a:pt x="9051" y="11931"/>
                </a:cubicBezTo>
                <a:cubicBezTo>
                  <a:pt x="9051" y="11726"/>
                  <a:pt x="9051" y="11726"/>
                  <a:pt x="8846" y="11931"/>
                </a:cubicBezTo>
                <a:cubicBezTo>
                  <a:pt x="8846" y="11931"/>
                  <a:pt x="8846" y="11931"/>
                  <a:pt x="8846" y="11931"/>
                </a:cubicBezTo>
                <a:cubicBezTo>
                  <a:pt x="8846" y="12137"/>
                  <a:pt x="8846" y="12137"/>
                  <a:pt x="8846" y="12137"/>
                </a:cubicBezTo>
                <a:cubicBezTo>
                  <a:pt x="8640" y="12137"/>
                  <a:pt x="8640" y="12137"/>
                  <a:pt x="8640" y="12137"/>
                </a:cubicBezTo>
                <a:cubicBezTo>
                  <a:pt x="8640" y="12343"/>
                  <a:pt x="8640" y="12343"/>
                  <a:pt x="8434" y="12343"/>
                </a:cubicBezTo>
                <a:cubicBezTo>
                  <a:pt x="8434" y="12343"/>
                  <a:pt x="8434" y="12343"/>
                  <a:pt x="8434" y="12343"/>
                </a:cubicBezTo>
                <a:cubicBezTo>
                  <a:pt x="8434" y="12343"/>
                  <a:pt x="8229" y="12549"/>
                  <a:pt x="8229" y="12343"/>
                </a:cubicBezTo>
                <a:cubicBezTo>
                  <a:pt x="8229" y="12343"/>
                  <a:pt x="8229" y="12343"/>
                  <a:pt x="8229" y="12343"/>
                </a:cubicBezTo>
                <a:cubicBezTo>
                  <a:pt x="8229" y="12343"/>
                  <a:pt x="8229" y="12343"/>
                  <a:pt x="8229" y="12343"/>
                </a:cubicBezTo>
                <a:cubicBezTo>
                  <a:pt x="8023" y="12343"/>
                  <a:pt x="8023" y="12549"/>
                  <a:pt x="8229" y="12754"/>
                </a:cubicBezTo>
                <a:cubicBezTo>
                  <a:pt x="8229" y="12960"/>
                  <a:pt x="8434" y="12960"/>
                  <a:pt x="8434" y="12960"/>
                </a:cubicBezTo>
                <a:cubicBezTo>
                  <a:pt x="8640" y="12960"/>
                  <a:pt x="8640" y="12960"/>
                  <a:pt x="8640" y="12960"/>
                </a:cubicBezTo>
                <a:cubicBezTo>
                  <a:pt x="8846" y="13166"/>
                  <a:pt x="9051" y="12960"/>
                  <a:pt x="9051" y="12960"/>
                </a:cubicBezTo>
                <a:cubicBezTo>
                  <a:pt x="9051" y="12754"/>
                  <a:pt x="9051" y="12754"/>
                  <a:pt x="9051" y="12549"/>
                </a:cubicBezTo>
                <a:cubicBezTo>
                  <a:pt x="9257" y="12549"/>
                  <a:pt x="9257" y="12343"/>
                  <a:pt x="9051" y="12137"/>
                </a:cubicBezTo>
                <a:cubicBezTo>
                  <a:pt x="9257" y="12137"/>
                  <a:pt x="9257" y="12137"/>
                  <a:pt x="9257" y="11931"/>
                </a:cubicBezTo>
                <a:lnTo>
                  <a:pt x="9257" y="12137"/>
                </a:lnTo>
                <a:close/>
                <a:moveTo>
                  <a:pt x="11314" y="16457"/>
                </a:moveTo>
                <a:cubicBezTo>
                  <a:pt x="11726" y="16663"/>
                  <a:pt x="11726" y="16663"/>
                  <a:pt x="11726" y="16663"/>
                </a:cubicBezTo>
                <a:cubicBezTo>
                  <a:pt x="11726" y="16869"/>
                  <a:pt x="11726" y="16869"/>
                  <a:pt x="11726" y="16869"/>
                </a:cubicBezTo>
                <a:cubicBezTo>
                  <a:pt x="11726" y="16869"/>
                  <a:pt x="11726" y="16869"/>
                  <a:pt x="11726" y="16869"/>
                </a:cubicBezTo>
                <a:cubicBezTo>
                  <a:pt x="11726" y="16869"/>
                  <a:pt x="11931" y="16869"/>
                  <a:pt x="11931" y="17074"/>
                </a:cubicBezTo>
                <a:cubicBezTo>
                  <a:pt x="11931" y="17074"/>
                  <a:pt x="11931" y="17074"/>
                  <a:pt x="12137" y="17074"/>
                </a:cubicBezTo>
                <a:cubicBezTo>
                  <a:pt x="12137" y="16869"/>
                  <a:pt x="12137" y="16869"/>
                  <a:pt x="12137" y="16869"/>
                </a:cubicBezTo>
                <a:cubicBezTo>
                  <a:pt x="12343" y="17074"/>
                  <a:pt x="12343" y="17074"/>
                  <a:pt x="12343" y="17074"/>
                </a:cubicBezTo>
                <a:cubicBezTo>
                  <a:pt x="12343" y="17074"/>
                  <a:pt x="12343" y="16869"/>
                  <a:pt x="12549" y="16869"/>
                </a:cubicBezTo>
                <a:cubicBezTo>
                  <a:pt x="12754" y="16869"/>
                  <a:pt x="12754" y="16869"/>
                  <a:pt x="12754" y="16663"/>
                </a:cubicBezTo>
                <a:cubicBezTo>
                  <a:pt x="12754" y="16663"/>
                  <a:pt x="12754" y="16457"/>
                  <a:pt x="12960" y="16457"/>
                </a:cubicBezTo>
                <a:cubicBezTo>
                  <a:pt x="12960" y="16251"/>
                  <a:pt x="13166" y="16046"/>
                  <a:pt x="13166" y="15840"/>
                </a:cubicBezTo>
                <a:cubicBezTo>
                  <a:pt x="13166" y="15634"/>
                  <a:pt x="12960" y="15429"/>
                  <a:pt x="12960" y="15429"/>
                </a:cubicBezTo>
                <a:cubicBezTo>
                  <a:pt x="12960" y="15429"/>
                  <a:pt x="12960" y="15223"/>
                  <a:pt x="12754" y="15223"/>
                </a:cubicBezTo>
                <a:cubicBezTo>
                  <a:pt x="12754" y="15223"/>
                  <a:pt x="12754" y="15017"/>
                  <a:pt x="12754" y="15017"/>
                </a:cubicBezTo>
                <a:cubicBezTo>
                  <a:pt x="12754" y="15017"/>
                  <a:pt x="12754" y="15017"/>
                  <a:pt x="12754" y="15017"/>
                </a:cubicBezTo>
                <a:cubicBezTo>
                  <a:pt x="12754" y="15017"/>
                  <a:pt x="12549" y="14811"/>
                  <a:pt x="12549" y="14811"/>
                </a:cubicBezTo>
                <a:cubicBezTo>
                  <a:pt x="12549" y="14811"/>
                  <a:pt x="12549" y="14811"/>
                  <a:pt x="12549" y="14811"/>
                </a:cubicBezTo>
                <a:cubicBezTo>
                  <a:pt x="12549" y="14811"/>
                  <a:pt x="12343" y="14811"/>
                  <a:pt x="12343" y="14811"/>
                </a:cubicBezTo>
                <a:cubicBezTo>
                  <a:pt x="12343" y="14811"/>
                  <a:pt x="12343" y="14811"/>
                  <a:pt x="12343" y="14811"/>
                </a:cubicBezTo>
                <a:cubicBezTo>
                  <a:pt x="12343" y="14606"/>
                  <a:pt x="12343" y="14606"/>
                  <a:pt x="12343" y="14606"/>
                </a:cubicBezTo>
                <a:cubicBezTo>
                  <a:pt x="12343" y="14400"/>
                  <a:pt x="12343" y="14400"/>
                  <a:pt x="12343" y="14400"/>
                </a:cubicBezTo>
                <a:cubicBezTo>
                  <a:pt x="12343" y="14400"/>
                  <a:pt x="12137" y="14194"/>
                  <a:pt x="12137" y="14194"/>
                </a:cubicBezTo>
                <a:cubicBezTo>
                  <a:pt x="11931" y="14194"/>
                  <a:pt x="11931" y="13989"/>
                  <a:pt x="11931" y="13989"/>
                </a:cubicBezTo>
                <a:cubicBezTo>
                  <a:pt x="11931" y="13783"/>
                  <a:pt x="11931" y="13783"/>
                  <a:pt x="11726" y="13989"/>
                </a:cubicBezTo>
                <a:cubicBezTo>
                  <a:pt x="11726" y="13989"/>
                  <a:pt x="11726" y="13989"/>
                  <a:pt x="11726" y="14194"/>
                </a:cubicBezTo>
                <a:cubicBezTo>
                  <a:pt x="11931" y="14194"/>
                  <a:pt x="11931" y="14400"/>
                  <a:pt x="11726" y="14400"/>
                </a:cubicBezTo>
                <a:cubicBezTo>
                  <a:pt x="11726" y="14606"/>
                  <a:pt x="11726" y="14606"/>
                  <a:pt x="11520" y="14400"/>
                </a:cubicBezTo>
                <a:cubicBezTo>
                  <a:pt x="11314" y="14400"/>
                  <a:pt x="11109" y="14400"/>
                  <a:pt x="11109" y="14400"/>
                </a:cubicBezTo>
                <a:cubicBezTo>
                  <a:pt x="11109" y="14194"/>
                  <a:pt x="11109" y="14194"/>
                  <a:pt x="11109" y="14194"/>
                </a:cubicBezTo>
                <a:cubicBezTo>
                  <a:pt x="11314" y="13989"/>
                  <a:pt x="11314" y="13989"/>
                  <a:pt x="11314" y="13989"/>
                </a:cubicBezTo>
                <a:cubicBezTo>
                  <a:pt x="10903" y="13989"/>
                  <a:pt x="10903" y="13989"/>
                  <a:pt x="10903" y="13989"/>
                </a:cubicBezTo>
                <a:cubicBezTo>
                  <a:pt x="10903" y="13989"/>
                  <a:pt x="10903" y="13989"/>
                  <a:pt x="10903" y="13989"/>
                </a:cubicBezTo>
                <a:cubicBezTo>
                  <a:pt x="10903" y="13989"/>
                  <a:pt x="10697" y="13989"/>
                  <a:pt x="10697" y="13989"/>
                </a:cubicBezTo>
                <a:cubicBezTo>
                  <a:pt x="10697" y="13989"/>
                  <a:pt x="10697" y="13989"/>
                  <a:pt x="10697" y="13989"/>
                </a:cubicBezTo>
                <a:cubicBezTo>
                  <a:pt x="10697" y="13989"/>
                  <a:pt x="10491" y="13989"/>
                  <a:pt x="10491" y="13989"/>
                </a:cubicBezTo>
                <a:cubicBezTo>
                  <a:pt x="10491" y="13989"/>
                  <a:pt x="10491" y="13989"/>
                  <a:pt x="10491" y="14194"/>
                </a:cubicBezTo>
                <a:cubicBezTo>
                  <a:pt x="10491" y="14194"/>
                  <a:pt x="10491" y="14194"/>
                  <a:pt x="10491" y="14194"/>
                </a:cubicBezTo>
                <a:cubicBezTo>
                  <a:pt x="10286" y="14400"/>
                  <a:pt x="10286" y="14400"/>
                  <a:pt x="10286" y="14194"/>
                </a:cubicBezTo>
                <a:cubicBezTo>
                  <a:pt x="10080" y="14194"/>
                  <a:pt x="10080" y="14194"/>
                  <a:pt x="10080" y="14194"/>
                </a:cubicBezTo>
                <a:cubicBezTo>
                  <a:pt x="9874" y="14194"/>
                  <a:pt x="9874" y="14194"/>
                  <a:pt x="9874" y="14400"/>
                </a:cubicBezTo>
                <a:cubicBezTo>
                  <a:pt x="9874" y="14400"/>
                  <a:pt x="9874" y="14400"/>
                  <a:pt x="9669" y="14400"/>
                </a:cubicBezTo>
                <a:cubicBezTo>
                  <a:pt x="9669" y="14400"/>
                  <a:pt x="9669" y="14606"/>
                  <a:pt x="9669" y="14606"/>
                </a:cubicBezTo>
                <a:cubicBezTo>
                  <a:pt x="9463" y="14606"/>
                  <a:pt x="9463" y="14606"/>
                  <a:pt x="9463" y="14811"/>
                </a:cubicBezTo>
                <a:cubicBezTo>
                  <a:pt x="9463" y="14811"/>
                  <a:pt x="9463" y="14811"/>
                  <a:pt x="9463" y="14811"/>
                </a:cubicBezTo>
                <a:cubicBezTo>
                  <a:pt x="9051" y="14811"/>
                  <a:pt x="9051" y="14811"/>
                  <a:pt x="9051" y="14811"/>
                </a:cubicBezTo>
                <a:cubicBezTo>
                  <a:pt x="8640" y="15223"/>
                  <a:pt x="8640" y="15223"/>
                  <a:pt x="8640" y="15223"/>
                </a:cubicBezTo>
                <a:cubicBezTo>
                  <a:pt x="8640" y="15223"/>
                  <a:pt x="8434" y="15223"/>
                  <a:pt x="8640" y="15429"/>
                </a:cubicBezTo>
                <a:cubicBezTo>
                  <a:pt x="8640" y="15429"/>
                  <a:pt x="8640" y="15429"/>
                  <a:pt x="8640" y="15634"/>
                </a:cubicBezTo>
                <a:cubicBezTo>
                  <a:pt x="8640" y="15634"/>
                  <a:pt x="8640" y="15634"/>
                  <a:pt x="8640" y="15634"/>
                </a:cubicBezTo>
                <a:cubicBezTo>
                  <a:pt x="8846" y="16046"/>
                  <a:pt x="8846" y="16046"/>
                  <a:pt x="8846" y="16046"/>
                </a:cubicBezTo>
                <a:cubicBezTo>
                  <a:pt x="8846" y="16046"/>
                  <a:pt x="8846" y="16046"/>
                  <a:pt x="8846" y="16251"/>
                </a:cubicBezTo>
                <a:cubicBezTo>
                  <a:pt x="9051" y="16251"/>
                  <a:pt x="9051" y="16251"/>
                  <a:pt x="8846" y="16251"/>
                </a:cubicBezTo>
                <a:cubicBezTo>
                  <a:pt x="8640" y="16457"/>
                  <a:pt x="8640" y="16457"/>
                  <a:pt x="8846" y="16663"/>
                </a:cubicBezTo>
                <a:cubicBezTo>
                  <a:pt x="9051" y="16663"/>
                  <a:pt x="9051" y="16663"/>
                  <a:pt x="9463" y="16457"/>
                </a:cubicBezTo>
                <a:cubicBezTo>
                  <a:pt x="9669" y="16457"/>
                  <a:pt x="9669" y="16457"/>
                  <a:pt x="9669" y="16457"/>
                </a:cubicBezTo>
                <a:cubicBezTo>
                  <a:pt x="9874" y="16251"/>
                  <a:pt x="9874" y="16251"/>
                  <a:pt x="10080" y="16251"/>
                </a:cubicBezTo>
                <a:cubicBezTo>
                  <a:pt x="10080" y="16251"/>
                  <a:pt x="10080" y="16251"/>
                  <a:pt x="10080" y="16251"/>
                </a:cubicBezTo>
                <a:cubicBezTo>
                  <a:pt x="10286" y="16251"/>
                  <a:pt x="10286" y="16251"/>
                  <a:pt x="10286" y="16251"/>
                </a:cubicBezTo>
                <a:cubicBezTo>
                  <a:pt x="10491" y="16046"/>
                  <a:pt x="10697" y="16046"/>
                  <a:pt x="10697" y="16251"/>
                </a:cubicBezTo>
                <a:cubicBezTo>
                  <a:pt x="10697" y="16251"/>
                  <a:pt x="10697" y="16251"/>
                  <a:pt x="10903" y="16251"/>
                </a:cubicBezTo>
                <a:cubicBezTo>
                  <a:pt x="10903" y="16251"/>
                  <a:pt x="10903" y="16457"/>
                  <a:pt x="10903" y="16457"/>
                </a:cubicBezTo>
                <a:cubicBezTo>
                  <a:pt x="11109" y="16457"/>
                  <a:pt x="11109" y="16457"/>
                  <a:pt x="11109" y="16457"/>
                </a:cubicBezTo>
                <a:cubicBezTo>
                  <a:pt x="11109" y="16457"/>
                  <a:pt x="11314" y="16457"/>
                  <a:pt x="11314" y="16251"/>
                </a:cubicBezTo>
                <a:cubicBezTo>
                  <a:pt x="11314" y="16251"/>
                  <a:pt x="11314" y="16251"/>
                  <a:pt x="11314" y="16457"/>
                </a:cubicBezTo>
                <a:cubicBezTo>
                  <a:pt x="11314" y="16457"/>
                  <a:pt x="11314" y="16457"/>
                  <a:pt x="11314" y="16457"/>
                </a:cubicBezTo>
                <a:cubicBezTo>
                  <a:pt x="11314" y="16457"/>
                  <a:pt x="11314" y="16457"/>
                  <a:pt x="11314" y="16457"/>
                </a:cubicBezTo>
                <a:close/>
                <a:moveTo>
                  <a:pt x="9463" y="10903"/>
                </a:moveTo>
                <a:cubicBezTo>
                  <a:pt x="9669" y="10697"/>
                  <a:pt x="9669" y="10697"/>
                  <a:pt x="9669" y="10697"/>
                </a:cubicBezTo>
                <a:cubicBezTo>
                  <a:pt x="9669" y="10491"/>
                  <a:pt x="9669" y="10491"/>
                  <a:pt x="9669" y="10491"/>
                </a:cubicBezTo>
                <a:cubicBezTo>
                  <a:pt x="9463" y="10491"/>
                  <a:pt x="9463" y="10491"/>
                  <a:pt x="9463" y="10491"/>
                </a:cubicBezTo>
                <a:cubicBezTo>
                  <a:pt x="9463" y="10697"/>
                  <a:pt x="9463" y="10697"/>
                  <a:pt x="9257" y="10697"/>
                </a:cubicBezTo>
                <a:cubicBezTo>
                  <a:pt x="9257" y="10903"/>
                  <a:pt x="9257" y="10903"/>
                  <a:pt x="9463" y="11109"/>
                </a:cubicBezTo>
                <a:cubicBezTo>
                  <a:pt x="9463" y="11109"/>
                  <a:pt x="9463" y="11109"/>
                  <a:pt x="9257" y="11314"/>
                </a:cubicBezTo>
                <a:cubicBezTo>
                  <a:pt x="9051" y="11520"/>
                  <a:pt x="9257" y="11520"/>
                  <a:pt x="9463" y="11314"/>
                </a:cubicBezTo>
                <a:cubicBezTo>
                  <a:pt x="9669" y="11109"/>
                  <a:pt x="9669" y="11109"/>
                  <a:pt x="9669" y="11109"/>
                </a:cubicBezTo>
                <a:cubicBezTo>
                  <a:pt x="9874" y="11109"/>
                  <a:pt x="9874" y="11109"/>
                  <a:pt x="9874" y="11109"/>
                </a:cubicBezTo>
                <a:cubicBezTo>
                  <a:pt x="9669" y="10903"/>
                  <a:pt x="9669" y="10903"/>
                  <a:pt x="9463" y="10903"/>
                </a:cubicBezTo>
                <a:cubicBezTo>
                  <a:pt x="9463" y="10903"/>
                  <a:pt x="9463" y="10903"/>
                  <a:pt x="9463" y="10903"/>
                </a:cubicBezTo>
                <a:close/>
                <a:moveTo>
                  <a:pt x="9669" y="13166"/>
                </a:moveTo>
                <a:cubicBezTo>
                  <a:pt x="9669" y="13166"/>
                  <a:pt x="9669" y="12960"/>
                  <a:pt x="9463" y="12754"/>
                </a:cubicBezTo>
                <a:cubicBezTo>
                  <a:pt x="9463" y="12754"/>
                  <a:pt x="9669" y="12754"/>
                  <a:pt x="9669" y="12754"/>
                </a:cubicBezTo>
                <a:cubicBezTo>
                  <a:pt x="9669" y="12754"/>
                  <a:pt x="9669" y="12754"/>
                  <a:pt x="9669" y="12754"/>
                </a:cubicBezTo>
                <a:cubicBezTo>
                  <a:pt x="9669" y="12754"/>
                  <a:pt x="9669" y="12754"/>
                  <a:pt x="9463" y="12754"/>
                </a:cubicBezTo>
                <a:cubicBezTo>
                  <a:pt x="9257" y="12754"/>
                  <a:pt x="9257" y="12754"/>
                  <a:pt x="9257" y="12754"/>
                </a:cubicBezTo>
                <a:cubicBezTo>
                  <a:pt x="9257" y="12754"/>
                  <a:pt x="9257" y="12754"/>
                  <a:pt x="9257" y="12754"/>
                </a:cubicBezTo>
                <a:cubicBezTo>
                  <a:pt x="9257" y="12754"/>
                  <a:pt x="9257" y="12960"/>
                  <a:pt x="9257" y="12960"/>
                </a:cubicBezTo>
                <a:cubicBezTo>
                  <a:pt x="9257" y="12960"/>
                  <a:pt x="9257" y="12960"/>
                  <a:pt x="9257" y="12960"/>
                </a:cubicBezTo>
                <a:cubicBezTo>
                  <a:pt x="9257" y="12960"/>
                  <a:pt x="9257" y="12960"/>
                  <a:pt x="9257" y="12960"/>
                </a:cubicBezTo>
                <a:cubicBezTo>
                  <a:pt x="9463" y="12960"/>
                  <a:pt x="9463" y="12960"/>
                  <a:pt x="9463" y="12960"/>
                </a:cubicBezTo>
                <a:cubicBezTo>
                  <a:pt x="9463" y="12960"/>
                  <a:pt x="9463" y="12960"/>
                  <a:pt x="9463" y="12960"/>
                </a:cubicBezTo>
                <a:cubicBezTo>
                  <a:pt x="9463" y="12960"/>
                  <a:pt x="9463" y="12960"/>
                  <a:pt x="9463" y="12960"/>
                </a:cubicBezTo>
                <a:cubicBezTo>
                  <a:pt x="9463" y="13166"/>
                  <a:pt x="9669" y="13166"/>
                  <a:pt x="9669" y="13166"/>
                </a:cubicBezTo>
                <a:close/>
                <a:moveTo>
                  <a:pt x="9257" y="13783"/>
                </a:moveTo>
                <a:cubicBezTo>
                  <a:pt x="9257" y="13783"/>
                  <a:pt x="9257" y="13783"/>
                  <a:pt x="9257" y="13783"/>
                </a:cubicBezTo>
                <a:cubicBezTo>
                  <a:pt x="9257" y="13783"/>
                  <a:pt x="9463" y="13783"/>
                  <a:pt x="9463" y="13783"/>
                </a:cubicBezTo>
                <a:cubicBezTo>
                  <a:pt x="9463" y="13783"/>
                  <a:pt x="9463" y="13783"/>
                  <a:pt x="9463" y="13783"/>
                </a:cubicBezTo>
                <a:cubicBezTo>
                  <a:pt x="9463" y="13577"/>
                  <a:pt x="9463" y="13577"/>
                  <a:pt x="9463" y="13577"/>
                </a:cubicBezTo>
                <a:cubicBezTo>
                  <a:pt x="9257" y="13577"/>
                  <a:pt x="9257" y="13577"/>
                  <a:pt x="9257" y="13783"/>
                </a:cubicBezTo>
                <a:close/>
                <a:moveTo>
                  <a:pt x="9669" y="12549"/>
                </a:moveTo>
                <a:cubicBezTo>
                  <a:pt x="9874" y="12549"/>
                  <a:pt x="9874" y="12549"/>
                  <a:pt x="9874" y="12549"/>
                </a:cubicBezTo>
                <a:cubicBezTo>
                  <a:pt x="9874" y="12549"/>
                  <a:pt x="9874" y="12549"/>
                  <a:pt x="9874" y="12549"/>
                </a:cubicBezTo>
                <a:cubicBezTo>
                  <a:pt x="9874" y="12549"/>
                  <a:pt x="9669" y="12549"/>
                  <a:pt x="9669" y="12549"/>
                </a:cubicBezTo>
                <a:cubicBezTo>
                  <a:pt x="9463" y="12549"/>
                  <a:pt x="9463" y="12549"/>
                  <a:pt x="9463" y="12549"/>
                </a:cubicBezTo>
                <a:cubicBezTo>
                  <a:pt x="9257" y="12549"/>
                  <a:pt x="9463" y="12549"/>
                  <a:pt x="9463" y="12549"/>
                </a:cubicBezTo>
                <a:cubicBezTo>
                  <a:pt x="9463" y="12549"/>
                  <a:pt x="9669" y="12549"/>
                  <a:pt x="9669" y="12549"/>
                </a:cubicBezTo>
                <a:close/>
                <a:moveTo>
                  <a:pt x="9669" y="9874"/>
                </a:moveTo>
                <a:cubicBezTo>
                  <a:pt x="9669" y="9874"/>
                  <a:pt x="9463" y="9874"/>
                  <a:pt x="9463" y="9874"/>
                </a:cubicBezTo>
                <a:cubicBezTo>
                  <a:pt x="9463" y="9874"/>
                  <a:pt x="9463" y="10080"/>
                  <a:pt x="9463" y="10080"/>
                </a:cubicBezTo>
                <a:cubicBezTo>
                  <a:pt x="9463" y="10080"/>
                  <a:pt x="9669" y="10080"/>
                  <a:pt x="9669" y="9874"/>
                </a:cubicBezTo>
                <a:close/>
                <a:moveTo>
                  <a:pt x="9874" y="11520"/>
                </a:moveTo>
                <a:cubicBezTo>
                  <a:pt x="9874" y="11726"/>
                  <a:pt x="9874" y="11726"/>
                  <a:pt x="9874" y="11726"/>
                </a:cubicBezTo>
                <a:cubicBezTo>
                  <a:pt x="9669" y="11726"/>
                  <a:pt x="9669" y="11726"/>
                  <a:pt x="9669" y="11726"/>
                </a:cubicBezTo>
                <a:cubicBezTo>
                  <a:pt x="9669" y="11726"/>
                  <a:pt x="9669" y="11726"/>
                  <a:pt x="9463" y="11726"/>
                </a:cubicBezTo>
                <a:cubicBezTo>
                  <a:pt x="9463" y="11726"/>
                  <a:pt x="9463" y="11726"/>
                  <a:pt x="9463" y="11726"/>
                </a:cubicBezTo>
                <a:cubicBezTo>
                  <a:pt x="9463" y="11726"/>
                  <a:pt x="9669" y="11726"/>
                  <a:pt x="9669" y="11726"/>
                </a:cubicBezTo>
                <a:cubicBezTo>
                  <a:pt x="9669" y="11726"/>
                  <a:pt x="9874" y="11726"/>
                  <a:pt x="9874" y="11931"/>
                </a:cubicBezTo>
                <a:cubicBezTo>
                  <a:pt x="9874" y="11931"/>
                  <a:pt x="9874" y="11931"/>
                  <a:pt x="9874" y="11931"/>
                </a:cubicBezTo>
                <a:cubicBezTo>
                  <a:pt x="10080" y="11931"/>
                  <a:pt x="10080" y="11726"/>
                  <a:pt x="10080" y="11726"/>
                </a:cubicBezTo>
                <a:lnTo>
                  <a:pt x="9874" y="11520"/>
                </a:lnTo>
                <a:close/>
                <a:moveTo>
                  <a:pt x="9669" y="11520"/>
                </a:moveTo>
                <a:cubicBezTo>
                  <a:pt x="9874" y="11520"/>
                  <a:pt x="9874" y="11520"/>
                  <a:pt x="9874" y="11520"/>
                </a:cubicBezTo>
                <a:cubicBezTo>
                  <a:pt x="9874" y="11520"/>
                  <a:pt x="9874" y="11520"/>
                  <a:pt x="9669" y="11314"/>
                </a:cubicBezTo>
                <a:cubicBezTo>
                  <a:pt x="9669" y="11314"/>
                  <a:pt x="9669" y="11314"/>
                  <a:pt x="9669" y="11314"/>
                </a:cubicBezTo>
                <a:cubicBezTo>
                  <a:pt x="9669" y="11520"/>
                  <a:pt x="9669" y="11520"/>
                  <a:pt x="9669" y="11520"/>
                </a:cubicBezTo>
                <a:close/>
                <a:moveTo>
                  <a:pt x="9874" y="13577"/>
                </a:moveTo>
                <a:cubicBezTo>
                  <a:pt x="9874" y="13783"/>
                  <a:pt x="9669" y="13783"/>
                  <a:pt x="9874" y="13783"/>
                </a:cubicBezTo>
                <a:cubicBezTo>
                  <a:pt x="9874" y="13783"/>
                  <a:pt x="9874" y="13783"/>
                  <a:pt x="9874" y="13783"/>
                </a:cubicBezTo>
                <a:cubicBezTo>
                  <a:pt x="10080" y="13783"/>
                  <a:pt x="10080" y="13577"/>
                  <a:pt x="10080" y="13577"/>
                </a:cubicBezTo>
                <a:cubicBezTo>
                  <a:pt x="10080" y="13577"/>
                  <a:pt x="10080" y="13577"/>
                  <a:pt x="10080" y="13577"/>
                </a:cubicBezTo>
                <a:cubicBezTo>
                  <a:pt x="10080" y="13577"/>
                  <a:pt x="9874" y="13577"/>
                  <a:pt x="9874" y="13577"/>
                </a:cubicBezTo>
                <a:close/>
                <a:moveTo>
                  <a:pt x="9874" y="11314"/>
                </a:moveTo>
                <a:cubicBezTo>
                  <a:pt x="9874" y="11314"/>
                  <a:pt x="9874" y="11314"/>
                  <a:pt x="10080" y="11314"/>
                </a:cubicBezTo>
                <a:cubicBezTo>
                  <a:pt x="10080" y="11314"/>
                  <a:pt x="10080" y="11314"/>
                  <a:pt x="10080" y="11314"/>
                </a:cubicBezTo>
                <a:cubicBezTo>
                  <a:pt x="10080" y="11314"/>
                  <a:pt x="9874" y="11314"/>
                  <a:pt x="9874" y="11314"/>
                </a:cubicBezTo>
                <a:close/>
                <a:moveTo>
                  <a:pt x="10286" y="12754"/>
                </a:moveTo>
                <a:cubicBezTo>
                  <a:pt x="10286" y="12754"/>
                  <a:pt x="10286" y="12754"/>
                  <a:pt x="10286" y="12549"/>
                </a:cubicBezTo>
                <a:cubicBezTo>
                  <a:pt x="10491" y="12549"/>
                  <a:pt x="10491" y="12549"/>
                  <a:pt x="10491" y="12343"/>
                </a:cubicBezTo>
                <a:cubicBezTo>
                  <a:pt x="10286" y="12343"/>
                  <a:pt x="10286" y="12343"/>
                  <a:pt x="10286" y="12549"/>
                </a:cubicBezTo>
                <a:cubicBezTo>
                  <a:pt x="10080" y="12549"/>
                  <a:pt x="10080" y="12754"/>
                  <a:pt x="10286" y="12754"/>
                </a:cubicBezTo>
                <a:close/>
                <a:moveTo>
                  <a:pt x="11726" y="7817"/>
                </a:moveTo>
                <a:cubicBezTo>
                  <a:pt x="11314" y="8434"/>
                  <a:pt x="11314" y="8434"/>
                  <a:pt x="11314" y="8434"/>
                </a:cubicBezTo>
                <a:cubicBezTo>
                  <a:pt x="11314" y="8434"/>
                  <a:pt x="11109" y="8434"/>
                  <a:pt x="11109" y="8640"/>
                </a:cubicBezTo>
                <a:cubicBezTo>
                  <a:pt x="11109" y="8640"/>
                  <a:pt x="11109" y="8640"/>
                  <a:pt x="10903" y="8640"/>
                </a:cubicBezTo>
                <a:cubicBezTo>
                  <a:pt x="10903" y="8640"/>
                  <a:pt x="10697" y="8640"/>
                  <a:pt x="10697" y="8846"/>
                </a:cubicBezTo>
                <a:cubicBezTo>
                  <a:pt x="10491" y="8846"/>
                  <a:pt x="10491" y="8846"/>
                  <a:pt x="10491" y="8846"/>
                </a:cubicBezTo>
                <a:cubicBezTo>
                  <a:pt x="10491" y="9051"/>
                  <a:pt x="10491" y="9051"/>
                  <a:pt x="10697" y="9051"/>
                </a:cubicBezTo>
                <a:cubicBezTo>
                  <a:pt x="10697" y="9051"/>
                  <a:pt x="10697" y="9051"/>
                  <a:pt x="10697" y="9051"/>
                </a:cubicBezTo>
                <a:cubicBezTo>
                  <a:pt x="10697" y="8846"/>
                  <a:pt x="10697" y="8846"/>
                  <a:pt x="10903" y="8846"/>
                </a:cubicBezTo>
                <a:cubicBezTo>
                  <a:pt x="10903" y="9051"/>
                  <a:pt x="10903" y="8846"/>
                  <a:pt x="11109" y="8846"/>
                </a:cubicBezTo>
                <a:cubicBezTo>
                  <a:pt x="11109" y="8846"/>
                  <a:pt x="11109" y="8846"/>
                  <a:pt x="11109" y="8846"/>
                </a:cubicBezTo>
                <a:cubicBezTo>
                  <a:pt x="11109" y="8846"/>
                  <a:pt x="11109" y="8846"/>
                  <a:pt x="11109" y="8846"/>
                </a:cubicBezTo>
                <a:cubicBezTo>
                  <a:pt x="11314" y="8846"/>
                  <a:pt x="11314" y="8846"/>
                  <a:pt x="11314" y="8846"/>
                </a:cubicBezTo>
                <a:cubicBezTo>
                  <a:pt x="11520" y="8640"/>
                  <a:pt x="11726" y="8640"/>
                  <a:pt x="11726" y="8640"/>
                </a:cubicBezTo>
                <a:cubicBezTo>
                  <a:pt x="11726" y="8434"/>
                  <a:pt x="11726" y="8434"/>
                  <a:pt x="11726" y="8434"/>
                </a:cubicBezTo>
                <a:cubicBezTo>
                  <a:pt x="11726" y="8434"/>
                  <a:pt x="11726" y="8229"/>
                  <a:pt x="11726" y="8229"/>
                </a:cubicBezTo>
                <a:cubicBezTo>
                  <a:pt x="11931" y="8229"/>
                  <a:pt x="11931" y="8229"/>
                  <a:pt x="11726" y="8229"/>
                </a:cubicBezTo>
                <a:cubicBezTo>
                  <a:pt x="11726" y="8023"/>
                  <a:pt x="11726" y="8023"/>
                  <a:pt x="11726" y="8023"/>
                </a:cubicBezTo>
                <a:cubicBezTo>
                  <a:pt x="11726" y="8023"/>
                  <a:pt x="11726" y="7817"/>
                  <a:pt x="11726" y="7817"/>
                </a:cubicBezTo>
                <a:close/>
                <a:moveTo>
                  <a:pt x="10697" y="13166"/>
                </a:moveTo>
                <a:cubicBezTo>
                  <a:pt x="10903" y="12960"/>
                  <a:pt x="10903" y="12960"/>
                  <a:pt x="10903" y="12960"/>
                </a:cubicBezTo>
                <a:cubicBezTo>
                  <a:pt x="10903" y="12960"/>
                  <a:pt x="11109" y="12960"/>
                  <a:pt x="11109" y="13166"/>
                </a:cubicBezTo>
                <a:cubicBezTo>
                  <a:pt x="11109" y="13166"/>
                  <a:pt x="11109" y="13166"/>
                  <a:pt x="11109" y="13166"/>
                </a:cubicBezTo>
                <a:cubicBezTo>
                  <a:pt x="11314" y="13166"/>
                  <a:pt x="11314" y="13166"/>
                  <a:pt x="11520" y="13371"/>
                </a:cubicBezTo>
                <a:cubicBezTo>
                  <a:pt x="11520" y="13371"/>
                  <a:pt x="11520" y="13371"/>
                  <a:pt x="11520" y="13371"/>
                </a:cubicBezTo>
                <a:cubicBezTo>
                  <a:pt x="11520" y="13371"/>
                  <a:pt x="11314" y="13577"/>
                  <a:pt x="11314" y="13577"/>
                </a:cubicBezTo>
                <a:cubicBezTo>
                  <a:pt x="11520" y="13577"/>
                  <a:pt x="11520" y="13577"/>
                  <a:pt x="11520" y="13577"/>
                </a:cubicBezTo>
                <a:cubicBezTo>
                  <a:pt x="11520" y="13577"/>
                  <a:pt x="11520" y="13577"/>
                  <a:pt x="11520" y="13577"/>
                </a:cubicBezTo>
                <a:cubicBezTo>
                  <a:pt x="11520" y="13577"/>
                  <a:pt x="11726" y="13577"/>
                  <a:pt x="11726" y="13577"/>
                </a:cubicBezTo>
                <a:cubicBezTo>
                  <a:pt x="11726" y="13783"/>
                  <a:pt x="11726" y="13783"/>
                  <a:pt x="11726" y="13783"/>
                </a:cubicBezTo>
                <a:cubicBezTo>
                  <a:pt x="11931" y="13783"/>
                  <a:pt x="11931" y="13783"/>
                  <a:pt x="12137" y="13577"/>
                </a:cubicBezTo>
                <a:cubicBezTo>
                  <a:pt x="12137" y="13371"/>
                  <a:pt x="12343" y="13371"/>
                  <a:pt x="12343" y="13577"/>
                </a:cubicBezTo>
                <a:cubicBezTo>
                  <a:pt x="12343" y="13783"/>
                  <a:pt x="12343" y="13783"/>
                  <a:pt x="12549" y="13783"/>
                </a:cubicBezTo>
                <a:cubicBezTo>
                  <a:pt x="12754" y="13783"/>
                  <a:pt x="12754" y="13783"/>
                  <a:pt x="12754" y="13783"/>
                </a:cubicBezTo>
                <a:cubicBezTo>
                  <a:pt x="12754" y="13783"/>
                  <a:pt x="12754" y="13577"/>
                  <a:pt x="12549" y="13577"/>
                </a:cubicBezTo>
                <a:cubicBezTo>
                  <a:pt x="12549" y="13577"/>
                  <a:pt x="12343" y="13371"/>
                  <a:pt x="12343" y="13371"/>
                </a:cubicBezTo>
                <a:cubicBezTo>
                  <a:pt x="12343" y="13166"/>
                  <a:pt x="12343" y="13166"/>
                  <a:pt x="12343" y="13166"/>
                </a:cubicBezTo>
                <a:cubicBezTo>
                  <a:pt x="12343" y="13166"/>
                  <a:pt x="12137" y="13166"/>
                  <a:pt x="12137" y="13166"/>
                </a:cubicBezTo>
                <a:cubicBezTo>
                  <a:pt x="12137" y="12960"/>
                  <a:pt x="12137" y="12960"/>
                  <a:pt x="11931" y="12960"/>
                </a:cubicBezTo>
                <a:cubicBezTo>
                  <a:pt x="11931" y="12960"/>
                  <a:pt x="11931" y="12960"/>
                  <a:pt x="11726" y="12960"/>
                </a:cubicBezTo>
                <a:cubicBezTo>
                  <a:pt x="11726" y="12754"/>
                  <a:pt x="11520" y="12754"/>
                  <a:pt x="11520" y="12754"/>
                </a:cubicBezTo>
                <a:cubicBezTo>
                  <a:pt x="11314" y="12754"/>
                  <a:pt x="11314" y="12754"/>
                  <a:pt x="11314" y="12754"/>
                </a:cubicBezTo>
                <a:cubicBezTo>
                  <a:pt x="11109" y="12754"/>
                  <a:pt x="11109" y="12754"/>
                  <a:pt x="11109" y="12754"/>
                </a:cubicBezTo>
                <a:cubicBezTo>
                  <a:pt x="10903" y="12754"/>
                  <a:pt x="10903" y="12754"/>
                  <a:pt x="10903" y="12754"/>
                </a:cubicBezTo>
                <a:cubicBezTo>
                  <a:pt x="10903" y="12754"/>
                  <a:pt x="10903" y="12754"/>
                  <a:pt x="10903" y="12754"/>
                </a:cubicBezTo>
                <a:cubicBezTo>
                  <a:pt x="10903" y="12754"/>
                  <a:pt x="10903" y="12754"/>
                  <a:pt x="10697" y="12549"/>
                </a:cubicBezTo>
                <a:cubicBezTo>
                  <a:pt x="10697" y="12549"/>
                  <a:pt x="10697" y="12549"/>
                  <a:pt x="10697" y="12549"/>
                </a:cubicBezTo>
                <a:cubicBezTo>
                  <a:pt x="10697" y="12754"/>
                  <a:pt x="10491" y="12754"/>
                  <a:pt x="10491" y="12754"/>
                </a:cubicBezTo>
                <a:cubicBezTo>
                  <a:pt x="10491" y="12754"/>
                  <a:pt x="10697" y="12754"/>
                  <a:pt x="10697" y="12754"/>
                </a:cubicBezTo>
                <a:cubicBezTo>
                  <a:pt x="10697" y="12754"/>
                  <a:pt x="10903" y="12754"/>
                  <a:pt x="10903" y="12754"/>
                </a:cubicBezTo>
                <a:cubicBezTo>
                  <a:pt x="10903" y="12754"/>
                  <a:pt x="10903" y="12960"/>
                  <a:pt x="10697" y="12960"/>
                </a:cubicBezTo>
                <a:cubicBezTo>
                  <a:pt x="10697" y="12960"/>
                  <a:pt x="10697" y="12960"/>
                  <a:pt x="10697" y="13166"/>
                </a:cubicBezTo>
                <a:close/>
                <a:moveTo>
                  <a:pt x="11726" y="7817"/>
                </a:moveTo>
                <a:cubicBezTo>
                  <a:pt x="11520" y="7817"/>
                  <a:pt x="11520" y="7817"/>
                  <a:pt x="11520" y="7817"/>
                </a:cubicBezTo>
                <a:cubicBezTo>
                  <a:pt x="11314" y="7817"/>
                  <a:pt x="11520" y="7817"/>
                  <a:pt x="11726" y="7817"/>
                </a:cubicBezTo>
                <a:cubicBezTo>
                  <a:pt x="11931" y="7817"/>
                  <a:pt x="12137" y="7817"/>
                  <a:pt x="12343" y="7817"/>
                </a:cubicBezTo>
                <a:cubicBezTo>
                  <a:pt x="12343" y="7611"/>
                  <a:pt x="12137" y="7611"/>
                  <a:pt x="12137" y="7611"/>
                </a:cubicBezTo>
                <a:cubicBezTo>
                  <a:pt x="12137" y="7611"/>
                  <a:pt x="11931" y="7611"/>
                  <a:pt x="11931" y="7611"/>
                </a:cubicBezTo>
                <a:cubicBezTo>
                  <a:pt x="11931" y="7611"/>
                  <a:pt x="11931" y="7611"/>
                  <a:pt x="11931" y="7611"/>
                </a:cubicBezTo>
                <a:cubicBezTo>
                  <a:pt x="11726" y="7611"/>
                  <a:pt x="11726" y="7611"/>
                  <a:pt x="11726" y="7817"/>
                </a:cubicBezTo>
                <a:close/>
                <a:moveTo>
                  <a:pt x="12549" y="17280"/>
                </a:moveTo>
                <a:cubicBezTo>
                  <a:pt x="12343" y="17280"/>
                  <a:pt x="12343" y="17280"/>
                  <a:pt x="12343" y="17280"/>
                </a:cubicBezTo>
                <a:cubicBezTo>
                  <a:pt x="12137" y="17280"/>
                  <a:pt x="12137" y="17280"/>
                  <a:pt x="12137" y="17280"/>
                </a:cubicBezTo>
                <a:cubicBezTo>
                  <a:pt x="12137" y="17280"/>
                  <a:pt x="12137" y="17280"/>
                  <a:pt x="12137" y="17280"/>
                </a:cubicBezTo>
                <a:cubicBezTo>
                  <a:pt x="12137" y="17486"/>
                  <a:pt x="12137" y="17486"/>
                  <a:pt x="12137" y="17486"/>
                </a:cubicBezTo>
                <a:cubicBezTo>
                  <a:pt x="12137" y="17486"/>
                  <a:pt x="12343" y="17486"/>
                  <a:pt x="12343" y="17486"/>
                </a:cubicBezTo>
                <a:cubicBezTo>
                  <a:pt x="12343" y="17486"/>
                  <a:pt x="12343" y="17486"/>
                  <a:pt x="12343" y="17486"/>
                </a:cubicBezTo>
                <a:cubicBezTo>
                  <a:pt x="12549" y="17486"/>
                  <a:pt x="12549" y="17280"/>
                  <a:pt x="12549" y="17280"/>
                </a:cubicBezTo>
                <a:close/>
                <a:moveTo>
                  <a:pt x="14400" y="15017"/>
                </a:moveTo>
                <a:cubicBezTo>
                  <a:pt x="14400" y="15017"/>
                  <a:pt x="14400" y="15017"/>
                  <a:pt x="14400" y="15017"/>
                </a:cubicBezTo>
                <a:cubicBezTo>
                  <a:pt x="14400" y="15017"/>
                  <a:pt x="14400" y="15017"/>
                  <a:pt x="14606" y="15223"/>
                </a:cubicBezTo>
                <a:cubicBezTo>
                  <a:pt x="14606" y="15223"/>
                  <a:pt x="14606" y="15223"/>
                  <a:pt x="14606" y="15223"/>
                </a:cubicBezTo>
                <a:cubicBezTo>
                  <a:pt x="14606" y="15017"/>
                  <a:pt x="14606" y="15017"/>
                  <a:pt x="14400" y="15017"/>
                </a:cubicBezTo>
                <a:close/>
                <a:moveTo>
                  <a:pt x="15429" y="17074"/>
                </a:moveTo>
                <a:cubicBezTo>
                  <a:pt x="15223" y="17280"/>
                  <a:pt x="15223" y="17280"/>
                  <a:pt x="15223" y="17280"/>
                </a:cubicBezTo>
                <a:cubicBezTo>
                  <a:pt x="15223" y="17280"/>
                  <a:pt x="15223" y="17280"/>
                  <a:pt x="15223" y="17280"/>
                </a:cubicBezTo>
                <a:cubicBezTo>
                  <a:pt x="15223" y="17280"/>
                  <a:pt x="15017" y="17486"/>
                  <a:pt x="14811" y="17486"/>
                </a:cubicBezTo>
                <a:cubicBezTo>
                  <a:pt x="14811" y="17691"/>
                  <a:pt x="14606" y="17691"/>
                  <a:pt x="14606" y="17691"/>
                </a:cubicBezTo>
                <a:cubicBezTo>
                  <a:pt x="14606" y="17691"/>
                  <a:pt x="14606" y="17691"/>
                  <a:pt x="14606" y="17897"/>
                </a:cubicBezTo>
                <a:cubicBezTo>
                  <a:pt x="14606" y="17897"/>
                  <a:pt x="14811" y="17897"/>
                  <a:pt x="14811" y="17897"/>
                </a:cubicBezTo>
                <a:cubicBezTo>
                  <a:pt x="14811" y="17897"/>
                  <a:pt x="14811" y="17897"/>
                  <a:pt x="14811" y="17897"/>
                </a:cubicBezTo>
                <a:cubicBezTo>
                  <a:pt x="14811" y="17897"/>
                  <a:pt x="15017" y="17897"/>
                  <a:pt x="15017" y="17691"/>
                </a:cubicBezTo>
                <a:cubicBezTo>
                  <a:pt x="15017" y="17691"/>
                  <a:pt x="15223" y="17691"/>
                  <a:pt x="15223" y="17486"/>
                </a:cubicBezTo>
                <a:cubicBezTo>
                  <a:pt x="15429" y="17486"/>
                  <a:pt x="15429" y="17486"/>
                  <a:pt x="15429" y="17280"/>
                </a:cubicBezTo>
                <a:cubicBezTo>
                  <a:pt x="15429" y="17280"/>
                  <a:pt x="15429" y="17280"/>
                  <a:pt x="15429" y="17280"/>
                </a:cubicBezTo>
                <a:lnTo>
                  <a:pt x="15429" y="17074"/>
                </a:lnTo>
                <a:close/>
                <a:moveTo>
                  <a:pt x="15840" y="16869"/>
                </a:moveTo>
                <a:cubicBezTo>
                  <a:pt x="15634" y="16869"/>
                  <a:pt x="15634" y="16869"/>
                  <a:pt x="15634" y="16869"/>
                </a:cubicBezTo>
                <a:cubicBezTo>
                  <a:pt x="15634" y="16869"/>
                  <a:pt x="15634" y="16663"/>
                  <a:pt x="15634" y="16663"/>
                </a:cubicBezTo>
                <a:cubicBezTo>
                  <a:pt x="15429" y="16457"/>
                  <a:pt x="15429" y="16457"/>
                  <a:pt x="15429" y="16457"/>
                </a:cubicBezTo>
                <a:cubicBezTo>
                  <a:pt x="15429" y="16663"/>
                  <a:pt x="15429" y="16663"/>
                  <a:pt x="15429" y="16663"/>
                </a:cubicBezTo>
                <a:cubicBezTo>
                  <a:pt x="15429" y="16663"/>
                  <a:pt x="15429" y="16869"/>
                  <a:pt x="15429" y="16869"/>
                </a:cubicBezTo>
                <a:cubicBezTo>
                  <a:pt x="15429" y="17074"/>
                  <a:pt x="15429" y="17074"/>
                  <a:pt x="15429" y="17074"/>
                </a:cubicBezTo>
                <a:cubicBezTo>
                  <a:pt x="15634" y="17074"/>
                  <a:pt x="15634" y="17074"/>
                  <a:pt x="15634" y="17074"/>
                </a:cubicBezTo>
                <a:cubicBezTo>
                  <a:pt x="15634" y="17074"/>
                  <a:pt x="15634" y="17074"/>
                  <a:pt x="15634" y="17074"/>
                </a:cubicBezTo>
                <a:cubicBezTo>
                  <a:pt x="15634" y="17280"/>
                  <a:pt x="15634" y="17280"/>
                  <a:pt x="15634" y="17280"/>
                </a:cubicBezTo>
                <a:cubicBezTo>
                  <a:pt x="15634" y="17280"/>
                  <a:pt x="15634" y="17280"/>
                  <a:pt x="15840" y="17074"/>
                </a:cubicBezTo>
                <a:cubicBezTo>
                  <a:pt x="15840" y="17074"/>
                  <a:pt x="15840" y="17074"/>
                  <a:pt x="15840" y="17074"/>
                </a:cubicBezTo>
                <a:cubicBezTo>
                  <a:pt x="16046" y="16869"/>
                  <a:pt x="16046" y="16869"/>
                  <a:pt x="15840" y="16869"/>
                </a:cubicBezTo>
                <a:close/>
                <a:moveTo>
                  <a:pt x="15840" y="14606"/>
                </a:moveTo>
                <a:cubicBezTo>
                  <a:pt x="15840" y="14606"/>
                  <a:pt x="15840" y="14606"/>
                  <a:pt x="16046" y="14606"/>
                </a:cubicBezTo>
                <a:cubicBezTo>
                  <a:pt x="16046" y="14606"/>
                  <a:pt x="16046" y="14606"/>
                  <a:pt x="16046" y="14606"/>
                </a:cubicBezTo>
                <a:cubicBezTo>
                  <a:pt x="16251" y="14400"/>
                  <a:pt x="16251" y="14400"/>
                  <a:pt x="16251" y="14194"/>
                </a:cubicBezTo>
                <a:cubicBezTo>
                  <a:pt x="16251" y="14194"/>
                  <a:pt x="16046" y="14400"/>
                  <a:pt x="15840" y="1460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5" name="Shape"/>
          <p:cNvSpPr/>
          <p:nvPr/>
        </p:nvSpPr>
        <p:spPr>
          <a:xfrm>
            <a:off x="8572502" y="3470276"/>
            <a:ext cx="790579"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697" y="0"/>
                </a:cubicBezTo>
                <a:cubicBezTo>
                  <a:pt x="12754" y="0"/>
                  <a:pt x="14606" y="617"/>
                  <a:pt x="16251" y="1440"/>
                </a:cubicBezTo>
                <a:cubicBezTo>
                  <a:pt x="17897" y="2469"/>
                  <a:pt x="19131" y="3703"/>
                  <a:pt x="20160" y="5349"/>
                </a:cubicBezTo>
                <a:cubicBezTo>
                  <a:pt x="21189" y="6994"/>
                  <a:pt x="21600" y="8846"/>
                  <a:pt x="21600" y="10697"/>
                </a:cubicBezTo>
                <a:cubicBezTo>
                  <a:pt x="21600" y="12754"/>
                  <a:pt x="21189" y="14606"/>
                  <a:pt x="20160" y="16251"/>
                </a:cubicBezTo>
                <a:cubicBezTo>
                  <a:pt x="19131" y="17897"/>
                  <a:pt x="17897" y="19131"/>
                  <a:pt x="16251" y="20160"/>
                </a:cubicBezTo>
                <a:cubicBezTo>
                  <a:pt x="14606" y="20983"/>
                  <a:pt x="12754" y="21600"/>
                  <a:pt x="10697" y="21600"/>
                </a:cubicBezTo>
                <a:cubicBezTo>
                  <a:pt x="8846" y="21600"/>
                  <a:pt x="6994" y="20983"/>
                  <a:pt x="5349" y="20160"/>
                </a:cubicBezTo>
                <a:cubicBezTo>
                  <a:pt x="3703" y="19131"/>
                  <a:pt x="2469" y="17897"/>
                  <a:pt x="1440" y="16251"/>
                </a:cubicBezTo>
                <a:cubicBezTo>
                  <a:pt x="411" y="14606"/>
                  <a:pt x="0" y="12754"/>
                  <a:pt x="0" y="10697"/>
                </a:cubicBezTo>
                <a:cubicBezTo>
                  <a:pt x="0" y="8846"/>
                  <a:pt x="411" y="6994"/>
                  <a:pt x="1440" y="5349"/>
                </a:cubicBezTo>
                <a:cubicBezTo>
                  <a:pt x="2469" y="3703"/>
                  <a:pt x="3703" y="2469"/>
                  <a:pt x="5349" y="1440"/>
                </a:cubicBezTo>
                <a:close/>
                <a:moveTo>
                  <a:pt x="10697" y="6583"/>
                </a:moveTo>
                <a:cubicBezTo>
                  <a:pt x="10697" y="6377"/>
                  <a:pt x="10903" y="6377"/>
                  <a:pt x="11109" y="6377"/>
                </a:cubicBezTo>
                <a:cubicBezTo>
                  <a:pt x="11109" y="6377"/>
                  <a:pt x="10903" y="6377"/>
                  <a:pt x="10903" y="6171"/>
                </a:cubicBezTo>
                <a:cubicBezTo>
                  <a:pt x="11314" y="6171"/>
                  <a:pt x="11314" y="6171"/>
                  <a:pt x="11314" y="6171"/>
                </a:cubicBezTo>
                <a:cubicBezTo>
                  <a:pt x="11520" y="6171"/>
                  <a:pt x="11520" y="6171"/>
                  <a:pt x="11520" y="6171"/>
                </a:cubicBezTo>
                <a:cubicBezTo>
                  <a:pt x="11520" y="6171"/>
                  <a:pt x="11520" y="6171"/>
                  <a:pt x="11520" y="5966"/>
                </a:cubicBezTo>
                <a:cubicBezTo>
                  <a:pt x="11314" y="5966"/>
                  <a:pt x="11314" y="5966"/>
                  <a:pt x="11314" y="5966"/>
                </a:cubicBezTo>
                <a:cubicBezTo>
                  <a:pt x="11109" y="5966"/>
                  <a:pt x="11109" y="5966"/>
                  <a:pt x="11109" y="5966"/>
                </a:cubicBezTo>
                <a:cubicBezTo>
                  <a:pt x="11109" y="5966"/>
                  <a:pt x="11109" y="5966"/>
                  <a:pt x="10903" y="6171"/>
                </a:cubicBezTo>
                <a:cubicBezTo>
                  <a:pt x="10903" y="6171"/>
                  <a:pt x="10903" y="6171"/>
                  <a:pt x="10903" y="5966"/>
                </a:cubicBezTo>
                <a:cubicBezTo>
                  <a:pt x="10697" y="5966"/>
                  <a:pt x="10697" y="5966"/>
                  <a:pt x="10697" y="5966"/>
                </a:cubicBezTo>
                <a:cubicBezTo>
                  <a:pt x="10697" y="5760"/>
                  <a:pt x="10697" y="5760"/>
                  <a:pt x="10903" y="5760"/>
                </a:cubicBezTo>
                <a:cubicBezTo>
                  <a:pt x="11109" y="5554"/>
                  <a:pt x="11314" y="5349"/>
                  <a:pt x="11109" y="5349"/>
                </a:cubicBezTo>
                <a:cubicBezTo>
                  <a:pt x="10903" y="5349"/>
                  <a:pt x="10903" y="5349"/>
                  <a:pt x="10903" y="5349"/>
                </a:cubicBezTo>
                <a:cubicBezTo>
                  <a:pt x="10697" y="5349"/>
                  <a:pt x="10697" y="5349"/>
                  <a:pt x="10697" y="5349"/>
                </a:cubicBezTo>
                <a:cubicBezTo>
                  <a:pt x="10697" y="5554"/>
                  <a:pt x="10697" y="5554"/>
                  <a:pt x="10697" y="5554"/>
                </a:cubicBezTo>
                <a:cubicBezTo>
                  <a:pt x="10697" y="5554"/>
                  <a:pt x="10697" y="5554"/>
                  <a:pt x="10697" y="5760"/>
                </a:cubicBezTo>
                <a:cubicBezTo>
                  <a:pt x="10697" y="5760"/>
                  <a:pt x="10491" y="5760"/>
                  <a:pt x="10491" y="5760"/>
                </a:cubicBezTo>
                <a:cubicBezTo>
                  <a:pt x="10491" y="5760"/>
                  <a:pt x="10286" y="5760"/>
                  <a:pt x="10286" y="5760"/>
                </a:cubicBezTo>
                <a:cubicBezTo>
                  <a:pt x="10286" y="5966"/>
                  <a:pt x="10286" y="5966"/>
                  <a:pt x="10286" y="5966"/>
                </a:cubicBezTo>
                <a:cubicBezTo>
                  <a:pt x="10491" y="5966"/>
                  <a:pt x="10491" y="6171"/>
                  <a:pt x="10286" y="6171"/>
                </a:cubicBezTo>
                <a:cubicBezTo>
                  <a:pt x="10286" y="6377"/>
                  <a:pt x="10286" y="6377"/>
                  <a:pt x="10286" y="6377"/>
                </a:cubicBezTo>
                <a:cubicBezTo>
                  <a:pt x="10286" y="6377"/>
                  <a:pt x="10080" y="6377"/>
                  <a:pt x="9874" y="6583"/>
                </a:cubicBezTo>
                <a:cubicBezTo>
                  <a:pt x="9669" y="6583"/>
                  <a:pt x="9669" y="6583"/>
                  <a:pt x="9669" y="6377"/>
                </a:cubicBezTo>
                <a:cubicBezTo>
                  <a:pt x="9669" y="6171"/>
                  <a:pt x="9669" y="6171"/>
                  <a:pt x="9669" y="6171"/>
                </a:cubicBezTo>
                <a:cubicBezTo>
                  <a:pt x="9463" y="6171"/>
                  <a:pt x="9463" y="6171"/>
                  <a:pt x="9463" y="6171"/>
                </a:cubicBezTo>
                <a:cubicBezTo>
                  <a:pt x="9463" y="6377"/>
                  <a:pt x="9463" y="6377"/>
                  <a:pt x="9257" y="6377"/>
                </a:cubicBezTo>
                <a:cubicBezTo>
                  <a:pt x="9257" y="6377"/>
                  <a:pt x="9257" y="6377"/>
                  <a:pt x="9051" y="6377"/>
                </a:cubicBezTo>
                <a:cubicBezTo>
                  <a:pt x="9051" y="6377"/>
                  <a:pt x="9051" y="6171"/>
                  <a:pt x="9051" y="6171"/>
                </a:cubicBezTo>
                <a:cubicBezTo>
                  <a:pt x="9051" y="6171"/>
                  <a:pt x="9051" y="6171"/>
                  <a:pt x="9051" y="5966"/>
                </a:cubicBezTo>
                <a:cubicBezTo>
                  <a:pt x="8846" y="5966"/>
                  <a:pt x="8846" y="5966"/>
                  <a:pt x="8846" y="5966"/>
                </a:cubicBezTo>
                <a:cubicBezTo>
                  <a:pt x="8846" y="5760"/>
                  <a:pt x="9051" y="5760"/>
                  <a:pt x="9257" y="5760"/>
                </a:cubicBezTo>
                <a:cubicBezTo>
                  <a:pt x="9669" y="5554"/>
                  <a:pt x="9874" y="5554"/>
                  <a:pt x="9874" y="5349"/>
                </a:cubicBezTo>
                <a:cubicBezTo>
                  <a:pt x="10080" y="5143"/>
                  <a:pt x="10080" y="5143"/>
                  <a:pt x="10080" y="5143"/>
                </a:cubicBezTo>
                <a:cubicBezTo>
                  <a:pt x="10286" y="4937"/>
                  <a:pt x="10491" y="4937"/>
                  <a:pt x="10697" y="4937"/>
                </a:cubicBezTo>
                <a:cubicBezTo>
                  <a:pt x="10903" y="4937"/>
                  <a:pt x="11109" y="4937"/>
                  <a:pt x="11109" y="4937"/>
                </a:cubicBezTo>
                <a:cubicBezTo>
                  <a:pt x="11314" y="4937"/>
                  <a:pt x="11520" y="4937"/>
                  <a:pt x="11931" y="4937"/>
                </a:cubicBezTo>
                <a:cubicBezTo>
                  <a:pt x="12137" y="5143"/>
                  <a:pt x="12137" y="5143"/>
                  <a:pt x="12137" y="5143"/>
                </a:cubicBezTo>
                <a:cubicBezTo>
                  <a:pt x="12137" y="5143"/>
                  <a:pt x="12343" y="5143"/>
                  <a:pt x="12754" y="5143"/>
                </a:cubicBezTo>
                <a:cubicBezTo>
                  <a:pt x="13166" y="5143"/>
                  <a:pt x="13166" y="5349"/>
                  <a:pt x="13166" y="5349"/>
                </a:cubicBezTo>
                <a:cubicBezTo>
                  <a:pt x="12960" y="5349"/>
                  <a:pt x="12754" y="5349"/>
                  <a:pt x="12754" y="5349"/>
                </a:cubicBezTo>
                <a:cubicBezTo>
                  <a:pt x="12549" y="5349"/>
                  <a:pt x="12549" y="5349"/>
                  <a:pt x="12343" y="5349"/>
                </a:cubicBezTo>
                <a:cubicBezTo>
                  <a:pt x="12343" y="5349"/>
                  <a:pt x="12137" y="5349"/>
                  <a:pt x="12137" y="5349"/>
                </a:cubicBezTo>
                <a:cubicBezTo>
                  <a:pt x="12343" y="5349"/>
                  <a:pt x="12343" y="5554"/>
                  <a:pt x="12343" y="5554"/>
                </a:cubicBezTo>
                <a:cubicBezTo>
                  <a:pt x="12343" y="5554"/>
                  <a:pt x="12343" y="5554"/>
                  <a:pt x="12343" y="5554"/>
                </a:cubicBezTo>
                <a:cubicBezTo>
                  <a:pt x="12549" y="5554"/>
                  <a:pt x="12549" y="5554"/>
                  <a:pt x="12549" y="5554"/>
                </a:cubicBezTo>
                <a:cubicBezTo>
                  <a:pt x="12549" y="5554"/>
                  <a:pt x="12754" y="5554"/>
                  <a:pt x="12754" y="5554"/>
                </a:cubicBezTo>
                <a:cubicBezTo>
                  <a:pt x="12754" y="5554"/>
                  <a:pt x="12754" y="5554"/>
                  <a:pt x="12754" y="5554"/>
                </a:cubicBezTo>
                <a:cubicBezTo>
                  <a:pt x="12754" y="5554"/>
                  <a:pt x="12754" y="5554"/>
                  <a:pt x="12754" y="5349"/>
                </a:cubicBezTo>
                <a:cubicBezTo>
                  <a:pt x="12754" y="5349"/>
                  <a:pt x="12754" y="5349"/>
                  <a:pt x="12960" y="5349"/>
                </a:cubicBezTo>
                <a:cubicBezTo>
                  <a:pt x="12960" y="5349"/>
                  <a:pt x="12960" y="5349"/>
                  <a:pt x="12960" y="5349"/>
                </a:cubicBezTo>
                <a:cubicBezTo>
                  <a:pt x="12960" y="5349"/>
                  <a:pt x="13166" y="5349"/>
                  <a:pt x="13166" y="5349"/>
                </a:cubicBezTo>
                <a:cubicBezTo>
                  <a:pt x="13166" y="5349"/>
                  <a:pt x="13166" y="5349"/>
                  <a:pt x="13166" y="5349"/>
                </a:cubicBezTo>
                <a:cubicBezTo>
                  <a:pt x="13166" y="5349"/>
                  <a:pt x="13166" y="5349"/>
                  <a:pt x="13166" y="5349"/>
                </a:cubicBezTo>
                <a:cubicBezTo>
                  <a:pt x="13166" y="5349"/>
                  <a:pt x="13166" y="5349"/>
                  <a:pt x="13166" y="5349"/>
                </a:cubicBezTo>
                <a:cubicBezTo>
                  <a:pt x="13166" y="5143"/>
                  <a:pt x="13166" y="5143"/>
                  <a:pt x="13371" y="5143"/>
                </a:cubicBezTo>
                <a:cubicBezTo>
                  <a:pt x="13371" y="5143"/>
                  <a:pt x="13577" y="5143"/>
                  <a:pt x="13577" y="5143"/>
                </a:cubicBezTo>
                <a:cubicBezTo>
                  <a:pt x="13577" y="5143"/>
                  <a:pt x="13577" y="5349"/>
                  <a:pt x="13371" y="5554"/>
                </a:cubicBezTo>
                <a:cubicBezTo>
                  <a:pt x="13166" y="5760"/>
                  <a:pt x="13166" y="5760"/>
                  <a:pt x="13371" y="5554"/>
                </a:cubicBezTo>
                <a:cubicBezTo>
                  <a:pt x="13577" y="5349"/>
                  <a:pt x="13577" y="5143"/>
                  <a:pt x="13783" y="5143"/>
                </a:cubicBezTo>
                <a:cubicBezTo>
                  <a:pt x="13989" y="5143"/>
                  <a:pt x="13989" y="5143"/>
                  <a:pt x="13989" y="5143"/>
                </a:cubicBezTo>
                <a:cubicBezTo>
                  <a:pt x="14606" y="5143"/>
                  <a:pt x="14606" y="5143"/>
                  <a:pt x="14606" y="5143"/>
                </a:cubicBezTo>
                <a:cubicBezTo>
                  <a:pt x="14606" y="5143"/>
                  <a:pt x="14606" y="5143"/>
                  <a:pt x="14606" y="5143"/>
                </a:cubicBezTo>
                <a:cubicBezTo>
                  <a:pt x="14811" y="5143"/>
                  <a:pt x="14811" y="5143"/>
                  <a:pt x="14811" y="5143"/>
                </a:cubicBezTo>
                <a:cubicBezTo>
                  <a:pt x="14811" y="5143"/>
                  <a:pt x="15017" y="5143"/>
                  <a:pt x="15017" y="5143"/>
                </a:cubicBezTo>
                <a:cubicBezTo>
                  <a:pt x="15017" y="4937"/>
                  <a:pt x="15223" y="4937"/>
                  <a:pt x="15223" y="4937"/>
                </a:cubicBezTo>
                <a:cubicBezTo>
                  <a:pt x="15429" y="5143"/>
                  <a:pt x="15429" y="5143"/>
                  <a:pt x="15634" y="5143"/>
                </a:cubicBezTo>
                <a:cubicBezTo>
                  <a:pt x="16046" y="5143"/>
                  <a:pt x="16046" y="5143"/>
                  <a:pt x="16046" y="5143"/>
                </a:cubicBezTo>
                <a:cubicBezTo>
                  <a:pt x="16046" y="5143"/>
                  <a:pt x="16046" y="5143"/>
                  <a:pt x="15840" y="4937"/>
                </a:cubicBezTo>
                <a:cubicBezTo>
                  <a:pt x="15634" y="4937"/>
                  <a:pt x="15634" y="4937"/>
                  <a:pt x="15840" y="4731"/>
                </a:cubicBezTo>
                <a:cubicBezTo>
                  <a:pt x="16251" y="4526"/>
                  <a:pt x="16251" y="4526"/>
                  <a:pt x="16251" y="4526"/>
                </a:cubicBezTo>
                <a:cubicBezTo>
                  <a:pt x="16251" y="4526"/>
                  <a:pt x="16251" y="4526"/>
                  <a:pt x="16251" y="4526"/>
                </a:cubicBezTo>
                <a:cubicBezTo>
                  <a:pt x="16251" y="4731"/>
                  <a:pt x="16457" y="4731"/>
                  <a:pt x="16457" y="4731"/>
                </a:cubicBezTo>
                <a:cubicBezTo>
                  <a:pt x="16457" y="4731"/>
                  <a:pt x="16457" y="4731"/>
                  <a:pt x="16457" y="4937"/>
                </a:cubicBezTo>
                <a:cubicBezTo>
                  <a:pt x="16457" y="4937"/>
                  <a:pt x="16457" y="5143"/>
                  <a:pt x="16457" y="5143"/>
                </a:cubicBezTo>
                <a:cubicBezTo>
                  <a:pt x="16457" y="5143"/>
                  <a:pt x="16457" y="5143"/>
                  <a:pt x="16251" y="5349"/>
                </a:cubicBezTo>
                <a:cubicBezTo>
                  <a:pt x="16251" y="5349"/>
                  <a:pt x="16046" y="5349"/>
                  <a:pt x="16251" y="5349"/>
                </a:cubicBezTo>
                <a:cubicBezTo>
                  <a:pt x="16457" y="5349"/>
                  <a:pt x="16457" y="5349"/>
                  <a:pt x="16457" y="5349"/>
                </a:cubicBezTo>
                <a:cubicBezTo>
                  <a:pt x="16663" y="5143"/>
                  <a:pt x="16869" y="4937"/>
                  <a:pt x="16869" y="5143"/>
                </a:cubicBezTo>
                <a:cubicBezTo>
                  <a:pt x="16869" y="5143"/>
                  <a:pt x="16869" y="5143"/>
                  <a:pt x="17074" y="5143"/>
                </a:cubicBezTo>
                <a:cubicBezTo>
                  <a:pt x="17074" y="5143"/>
                  <a:pt x="17074" y="5143"/>
                  <a:pt x="17074" y="5143"/>
                </a:cubicBezTo>
                <a:cubicBezTo>
                  <a:pt x="17074" y="5143"/>
                  <a:pt x="17074" y="5143"/>
                  <a:pt x="17074" y="4937"/>
                </a:cubicBezTo>
                <a:cubicBezTo>
                  <a:pt x="17074" y="4937"/>
                  <a:pt x="16869" y="4937"/>
                  <a:pt x="16869" y="4937"/>
                </a:cubicBezTo>
                <a:cubicBezTo>
                  <a:pt x="16663" y="5143"/>
                  <a:pt x="16663" y="5143"/>
                  <a:pt x="16663" y="5143"/>
                </a:cubicBezTo>
                <a:cubicBezTo>
                  <a:pt x="16663" y="5143"/>
                  <a:pt x="16663" y="5143"/>
                  <a:pt x="16663" y="4937"/>
                </a:cubicBezTo>
                <a:cubicBezTo>
                  <a:pt x="16663" y="4731"/>
                  <a:pt x="16663" y="4731"/>
                  <a:pt x="16663" y="4731"/>
                </a:cubicBezTo>
                <a:cubicBezTo>
                  <a:pt x="16663" y="4731"/>
                  <a:pt x="16663" y="4731"/>
                  <a:pt x="16663" y="4731"/>
                </a:cubicBezTo>
                <a:cubicBezTo>
                  <a:pt x="16663" y="4526"/>
                  <a:pt x="16663" y="4526"/>
                  <a:pt x="16663" y="4526"/>
                </a:cubicBezTo>
                <a:cubicBezTo>
                  <a:pt x="16663" y="4731"/>
                  <a:pt x="16663" y="4731"/>
                  <a:pt x="16663" y="4731"/>
                </a:cubicBezTo>
                <a:cubicBezTo>
                  <a:pt x="16663" y="4937"/>
                  <a:pt x="16869" y="4937"/>
                  <a:pt x="16869" y="4937"/>
                </a:cubicBezTo>
                <a:cubicBezTo>
                  <a:pt x="16869" y="4731"/>
                  <a:pt x="16869" y="4731"/>
                  <a:pt x="16869" y="4731"/>
                </a:cubicBezTo>
                <a:cubicBezTo>
                  <a:pt x="15223" y="3086"/>
                  <a:pt x="13371" y="2263"/>
                  <a:pt x="11314" y="2263"/>
                </a:cubicBezTo>
                <a:cubicBezTo>
                  <a:pt x="11109" y="2263"/>
                  <a:pt x="11109" y="2263"/>
                  <a:pt x="11109" y="2263"/>
                </a:cubicBezTo>
                <a:cubicBezTo>
                  <a:pt x="9051" y="2263"/>
                  <a:pt x="7406" y="2880"/>
                  <a:pt x="5966" y="3909"/>
                </a:cubicBezTo>
                <a:cubicBezTo>
                  <a:pt x="5554" y="3909"/>
                  <a:pt x="5554" y="4114"/>
                  <a:pt x="5760" y="4114"/>
                </a:cubicBezTo>
                <a:cubicBezTo>
                  <a:pt x="5760" y="4320"/>
                  <a:pt x="5760" y="4320"/>
                  <a:pt x="5760" y="4526"/>
                </a:cubicBezTo>
                <a:cubicBezTo>
                  <a:pt x="5760" y="4526"/>
                  <a:pt x="5760" y="4526"/>
                  <a:pt x="5760" y="4526"/>
                </a:cubicBezTo>
                <a:cubicBezTo>
                  <a:pt x="5554" y="4526"/>
                  <a:pt x="5554" y="4526"/>
                  <a:pt x="5554" y="4526"/>
                </a:cubicBezTo>
                <a:cubicBezTo>
                  <a:pt x="5349" y="4526"/>
                  <a:pt x="5349" y="4731"/>
                  <a:pt x="5349" y="4731"/>
                </a:cubicBezTo>
                <a:cubicBezTo>
                  <a:pt x="5349" y="4731"/>
                  <a:pt x="5349" y="4731"/>
                  <a:pt x="5349" y="4731"/>
                </a:cubicBezTo>
                <a:cubicBezTo>
                  <a:pt x="5349" y="4731"/>
                  <a:pt x="5349" y="4937"/>
                  <a:pt x="5349" y="4937"/>
                </a:cubicBezTo>
                <a:cubicBezTo>
                  <a:pt x="5554" y="4937"/>
                  <a:pt x="5349" y="4937"/>
                  <a:pt x="5349" y="4937"/>
                </a:cubicBezTo>
                <a:cubicBezTo>
                  <a:pt x="5143" y="4937"/>
                  <a:pt x="5143" y="4937"/>
                  <a:pt x="5143" y="4937"/>
                </a:cubicBezTo>
                <a:cubicBezTo>
                  <a:pt x="5143" y="4731"/>
                  <a:pt x="5143" y="4731"/>
                  <a:pt x="5143" y="4731"/>
                </a:cubicBezTo>
                <a:cubicBezTo>
                  <a:pt x="4937" y="4937"/>
                  <a:pt x="4937" y="4937"/>
                  <a:pt x="4937" y="4937"/>
                </a:cubicBezTo>
                <a:cubicBezTo>
                  <a:pt x="4937" y="4937"/>
                  <a:pt x="4937" y="4937"/>
                  <a:pt x="4937" y="4937"/>
                </a:cubicBezTo>
                <a:cubicBezTo>
                  <a:pt x="5143" y="4937"/>
                  <a:pt x="5143" y="4937"/>
                  <a:pt x="5143" y="5143"/>
                </a:cubicBezTo>
                <a:cubicBezTo>
                  <a:pt x="4731" y="5143"/>
                  <a:pt x="4731" y="5143"/>
                  <a:pt x="4731" y="5143"/>
                </a:cubicBezTo>
                <a:cubicBezTo>
                  <a:pt x="4731" y="5143"/>
                  <a:pt x="4526" y="5143"/>
                  <a:pt x="4526" y="5143"/>
                </a:cubicBezTo>
                <a:cubicBezTo>
                  <a:pt x="4320" y="5349"/>
                  <a:pt x="4320" y="5349"/>
                  <a:pt x="4320" y="5349"/>
                </a:cubicBezTo>
                <a:cubicBezTo>
                  <a:pt x="2880" y="6789"/>
                  <a:pt x="2263" y="8640"/>
                  <a:pt x="2263" y="10697"/>
                </a:cubicBezTo>
                <a:cubicBezTo>
                  <a:pt x="2263" y="11109"/>
                  <a:pt x="2263" y="11520"/>
                  <a:pt x="2469" y="12137"/>
                </a:cubicBezTo>
                <a:cubicBezTo>
                  <a:pt x="2469" y="12137"/>
                  <a:pt x="2674" y="12137"/>
                  <a:pt x="2674" y="12343"/>
                </a:cubicBezTo>
                <a:cubicBezTo>
                  <a:pt x="2674" y="12343"/>
                  <a:pt x="2674" y="12549"/>
                  <a:pt x="2880" y="12549"/>
                </a:cubicBezTo>
                <a:cubicBezTo>
                  <a:pt x="2880" y="12549"/>
                  <a:pt x="2880" y="12549"/>
                  <a:pt x="2880" y="12549"/>
                </a:cubicBezTo>
                <a:cubicBezTo>
                  <a:pt x="2880" y="12754"/>
                  <a:pt x="2674" y="12754"/>
                  <a:pt x="2674" y="12754"/>
                </a:cubicBezTo>
                <a:cubicBezTo>
                  <a:pt x="2469" y="12754"/>
                  <a:pt x="2469" y="12754"/>
                  <a:pt x="2469" y="12754"/>
                </a:cubicBezTo>
                <a:cubicBezTo>
                  <a:pt x="2674" y="12960"/>
                  <a:pt x="2674" y="12754"/>
                  <a:pt x="2880" y="12754"/>
                </a:cubicBezTo>
                <a:cubicBezTo>
                  <a:pt x="2880" y="12754"/>
                  <a:pt x="3086" y="12754"/>
                  <a:pt x="2880" y="12960"/>
                </a:cubicBezTo>
                <a:cubicBezTo>
                  <a:pt x="2880" y="12960"/>
                  <a:pt x="2880" y="12960"/>
                  <a:pt x="2880" y="12960"/>
                </a:cubicBezTo>
                <a:cubicBezTo>
                  <a:pt x="2880" y="12960"/>
                  <a:pt x="2880" y="12960"/>
                  <a:pt x="2880" y="12960"/>
                </a:cubicBezTo>
                <a:cubicBezTo>
                  <a:pt x="2880" y="12960"/>
                  <a:pt x="3086" y="12754"/>
                  <a:pt x="3086" y="12754"/>
                </a:cubicBezTo>
                <a:cubicBezTo>
                  <a:pt x="3497" y="12960"/>
                  <a:pt x="3497" y="12960"/>
                  <a:pt x="3497" y="12960"/>
                </a:cubicBezTo>
                <a:cubicBezTo>
                  <a:pt x="3703" y="12960"/>
                  <a:pt x="3703" y="12960"/>
                  <a:pt x="3703" y="12960"/>
                </a:cubicBezTo>
                <a:cubicBezTo>
                  <a:pt x="3909" y="12960"/>
                  <a:pt x="3909" y="12960"/>
                  <a:pt x="3909" y="13166"/>
                </a:cubicBezTo>
                <a:cubicBezTo>
                  <a:pt x="4114" y="13166"/>
                  <a:pt x="4114" y="13166"/>
                  <a:pt x="4320" y="13371"/>
                </a:cubicBezTo>
                <a:cubicBezTo>
                  <a:pt x="4526" y="13371"/>
                  <a:pt x="4526" y="13577"/>
                  <a:pt x="4526" y="13577"/>
                </a:cubicBezTo>
                <a:cubicBezTo>
                  <a:pt x="4526" y="13783"/>
                  <a:pt x="4320" y="13989"/>
                  <a:pt x="4114" y="14194"/>
                </a:cubicBezTo>
                <a:cubicBezTo>
                  <a:pt x="4114" y="14194"/>
                  <a:pt x="3909" y="14194"/>
                  <a:pt x="4114" y="14400"/>
                </a:cubicBezTo>
                <a:cubicBezTo>
                  <a:pt x="4114" y="14400"/>
                  <a:pt x="4114" y="14606"/>
                  <a:pt x="3909" y="14606"/>
                </a:cubicBezTo>
                <a:cubicBezTo>
                  <a:pt x="3909" y="14811"/>
                  <a:pt x="3909" y="14811"/>
                  <a:pt x="3909" y="14811"/>
                </a:cubicBezTo>
                <a:cubicBezTo>
                  <a:pt x="3909" y="14811"/>
                  <a:pt x="3909" y="14811"/>
                  <a:pt x="3909" y="15017"/>
                </a:cubicBezTo>
                <a:cubicBezTo>
                  <a:pt x="3909" y="15017"/>
                  <a:pt x="3909" y="15017"/>
                  <a:pt x="3703" y="15223"/>
                </a:cubicBezTo>
                <a:cubicBezTo>
                  <a:pt x="3703" y="15223"/>
                  <a:pt x="3703" y="15223"/>
                  <a:pt x="3497" y="15223"/>
                </a:cubicBezTo>
                <a:cubicBezTo>
                  <a:pt x="5143" y="17897"/>
                  <a:pt x="7817" y="19337"/>
                  <a:pt x="11314" y="19337"/>
                </a:cubicBezTo>
                <a:cubicBezTo>
                  <a:pt x="12960" y="19337"/>
                  <a:pt x="14606" y="18720"/>
                  <a:pt x="16251" y="17280"/>
                </a:cubicBezTo>
                <a:cubicBezTo>
                  <a:pt x="17897" y="16046"/>
                  <a:pt x="18720" y="14400"/>
                  <a:pt x="19131" y="12343"/>
                </a:cubicBezTo>
                <a:cubicBezTo>
                  <a:pt x="19131" y="12343"/>
                  <a:pt x="19131" y="12343"/>
                  <a:pt x="19131" y="12343"/>
                </a:cubicBezTo>
                <a:cubicBezTo>
                  <a:pt x="18926" y="12137"/>
                  <a:pt x="18926" y="12137"/>
                  <a:pt x="18926" y="12137"/>
                </a:cubicBezTo>
                <a:cubicBezTo>
                  <a:pt x="18926" y="12137"/>
                  <a:pt x="19131" y="12137"/>
                  <a:pt x="19131" y="12137"/>
                </a:cubicBezTo>
                <a:cubicBezTo>
                  <a:pt x="19131" y="12137"/>
                  <a:pt x="19131" y="12137"/>
                  <a:pt x="19131" y="12137"/>
                </a:cubicBezTo>
                <a:cubicBezTo>
                  <a:pt x="19337" y="11931"/>
                  <a:pt x="19337" y="11931"/>
                  <a:pt x="19131" y="11726"/>
                </a:cubicBezTo>
                <a:cubicBezTo>
                  <a:pt x="19131" y="11726"/>
                  <a:pt x="19131" y="11726"/>
                  <a:pt x="19337" y="11726"/>
                </a:cubicBezTo>
                <a:cubicBezTo>
                  <a:pt x="19337" y="11520"/>
                  <a:pt x="19337" y="11520"/>
                  <a:pt x="19337" y="11520"/>
                </a:cubicBezTo>
                <a:cubicBezTo>
                  <a:pt x="19337" y="11520"/>
                  <a:pt x="19337" y="11520"/>
                  <a:pt x="19337" y="11520"/>
                </a:cubicBezTo>
                <a:cubicBezTo>
                  <a:pt x="19337" y="11520"/>
                  <a:pt x="19337" y="11314"/>
                  <a:pt x="19337" y="11314"/>
                </a:cubicBezTo>
                <a:cubicBezTo>
                  <a:pt x="19337" y="10903"/>
                  <a:pt x="19337" y="10903"/>
                  <a:pt x="19337" y="10903"/>
                </a:cubicBezTo>
                <a:cubicBezTo>
                  <a:pt x="19337" y="10903"/>
                  <a:pt x="19131" y="10903"/>
                  <a:pt x="19131" y="10903"/>
                </a:cubicBezTo>
                <a:cubicBezTo>
                  <a:pt x="18926" y="11109"/>
                  <a:pt x="18926" y="11109"/>
                  <a:pt x="18926" y="11109"/>
                </a:cubicBezTo>
                <a:cubicBezTo>
                  <a:pt x="18926" y="11109"/>
                  <a:pt x="18720" y="11109"/>
                  <a:pt x="18720" y="10903"/>
                </a:cubicBezTo>
                <a:cubicBezTo>
                  <a:pt x="18926" y="10697"/>
                  <a:pt x="18720" y="10697"/>
                  <a:pt x="18720" y="10491"/>
                </a:cubicBezTo>
                <a:cubicBezTo>
                  <a:pt x="18514" y="10286"/>
                  <a:pt x="18514" y="10286"/>
                  <a:pt x="18514" y="10286"/>
                </a:cubicBezTo>
                <a:cubicBezTo>
                  <a:pt x="18514" y="10286"/>
                  <a:pt x="18514" y="10286"/>
                  <a:pt x="18514" y="10286"/>
                </a:cubicBezTo>
                <a:cubicBezTo>
                  <a:pt x="18309" y="10286"/>
                  <a:pt x="18309" y="10286"/>
                  <a:pt x="18103" y="10286"/>
                </a:cubicBezTo>
                <a:cubicBezTo>
                  <a:pt x="18103" y="10286"/>
                  <a:pt x="18103" y="10286"/>
                  <a:pt x="17897" y="10286"/>
                </a:cubicBezTo>
                <a:cubicBezTo>
                  <a:pt x="17897" y="10491"/>
                  <a:pt x="17897" y="10491"/>
                  <a:pt x="17897" y="10491"/>
                </a:cubicBezTo>
                <a:cubicBezTo>
                  <a:pt x="17897" y="10491"/>
                  <a:pt x="17897" y="10491"/>
                  <a:pt x="17897" y="10491"/>
                </a:cubicBezTo>
                <a:cubicBezTo>
                  <a:pt x="17691" y="10491"/>
                  <a:pt x="17691" y="10697"/>
                  <a:pt x="17691" y="10697"/>
                </a:cubicBezTo>
                <a:cubicBezTo>
                  <a:pt x="17486" y="10697"/>
                  <a:pt x="17486" y="10903"/>
                  <a:pt x="17486" y="10903"/>
                </a:cubicBezTo>
                <a:cubicBezTo>
                  <a:pt x="17280" y="10903"/>
                  <a:pt x="17280" y="11109"/>
                  <a:pt x="17280" y="11109"/>
                </a:cubicBezTo>
                <a:cubicBezTo>
                  <a:pt x="17280" y="11314"/>
                  <a:pt x="17280" y="11520"/>
                  <a:pt x="17074" y="11726"/>
                </a:cubicBezTo>
                <a:cubicBezTo>
                  <a:pt x="17074" y="11931"/>
                  <a:pt x="16869" y="11931"/>
                  <a:pt x="16869" y="11931"/>
                </a:cubicBezTo>
                <a:cubicBezTo>
                  <a:pt x="16869" y="11931"/>
                  <a:pt x="16869" y="11931"/>
                  <a:pt x="16869" y="11726"/>
                </a:cubicBezTo>
                <a:cubicBezTo>
                  <a:pt x="16869" y="11726"/>
                  <a:pt x="16869" y="11520"/>
                  <a:pt x="16663" y="11314"/>
                </a:cubicBezTo>
                <a:cubicBezTo>
                  <a:pt x="16457" y="11109"/>
                  <a:pt x="16457" y="11109"/>
                  <a:pt x="16457" y="11109"/>
                </a:cubicBezTo>
                <a:cubicBezTo>
                  <a:pt x="16457" y="10697"/>
                  <a:pt x="16457" y="10697"/>
                  <a:pt x="16457" y="10697"/>
                </a:cubicBezTo>
                <a:cubicBezTo>
                  <a:pt x="16457" y="10286"/>
                  <a:pt x="16457" y="10286"/>
                  <a:pt x="16457" y="10286"/>
                </a:cubicBezTo>
                <a:cubicBezTo>
                  <a:pt x="16251" y="10491"/>
                  <a:pt x="16251" y="10491"/>
                  <a:pt x="16251" y="10491"/>
                </a:cubicBezTo>
                <a:cubicBezTo>
                  <a:pt x="16046" y="10491"/>
                  <a:pt x="16046" y="10286"/>
                  <a:pt x="16046" y="10286"/>
                </a:cubicBezTo>
                <a:cubicBezTo>
                  <a:pt x="16046" y="10286"/>
                  <a:pt x="16046" y="10080"/>
                  <a:pt x="16046" y="10080"/>
                </a:cubicBezTo>
                <a:cubicBezTo>
                  <a:pt x="15840" y="10080"/>
                  <a:pt x="15840" y="10080"/>
                  <a:pt x="15634" y="9874"/>
                </a:cubicBezTo>
                <a:cubicBezTo>
                  <a:pt x="15223" y="10080"/>
                  <a:pt x="15223" y="10080"/>
                  <a:pt x="15223" y="10080"/>
                </a:cubicBezTo>
                <a:cubicBezTo>
                  <a:pt x="15017" y="10080"/>
                  <a:pt x="14811" y="9874"/>
                  <a:pt x="14811" y="9874"/>
                </a:cubicBezTo>
                <a:cubicBezTo>
                  <a:pt x="14606" y="9874"/>
                  <a:pt x="14606" y="9669"/>
                  <a:pt x="14606" y="9874"/>
                </a:cubicBezTo>
                <a:cubicBezTo>
                  <a:pt x="14400" y="9874"/>
                  <a:pt x="14400" y="9874"/>
                  <a:pt x="14194" y="9874"/>
                </a:cubicBezTo>
                <a:cubicBezTo>
                  <a:pt x="14194" y="9669"/>
                  <a:pt x="13989" y="9669"/>
                  <a:pt x="13989" y="9463"/>
                </a:cubicBezTo>
                <a:cubicBezTo>
                  <a:pt x="13989" y="9257"/>
                  <a:pt x="13783" y="9257"/>
                  <a:pt x="13783" y="9463"/>
                </a:cubicBezTo>
                <a:cubicBezTo>
                  <a:pt x="13783" y="9463"/>
                  <a:pt x="13783" y="9463"/>
                  <a:pt x="13783" y="9463"/>
                </a:cubicBezTo>
                <a:cubicBezTo>
                  <a:pt x="13989" y="9874"/>
                  <a:pt x="13989" y="9874"/>
                  <a:pt x="13989" y="9874"/>
                </a:cubicBezTo>
                <a:cubicBezTo>
                  <a:pt x="13989" y="9874"/>
                  <a:pt x="13989" y="9874"/>
                  <a:pt x="13989" y="9874"/>
                </a:cubicBezTo>
                <a:cubicBezTo>
                  <a:pt x="14194" y="10080"/>
                  <a:pt x="14194" y="10080"/>
                  <a:pt x="14194" y="10080"/>
                </a:cubicBezTo>
                <a:cubicBezTo>
                  <a:pt x="14194" y="10080"/>
                  <a:pt x="14194" y="10080"/>
                  <a:pt x="14194" y="10080"/>
                </a:cubicBezTo>
                <a:cubicBezTo>
                  <a:pt x="14194" y="10080"/>
                  <a:pt x="14400" y="10080"/>
                  <a:pt x="14606" y="9874"/>
                </a:cubicBezTo>
                <a:cubicBezTo>
                  <a:pt x="15017" y="10286"/>
                  <a:pt x="15017" y="10286"/>
                  <a:pt x="15017" y="10286"/>
                </a:cubicBezTo>
                <a:cubicBezTo>
                  <a:pt x="15017" y="10286"/>
                  <a:pt x="15017" y="10286"/>
                  <a:pt x="14811" y="10491"/>
                </a:cubicBezTo>
                <a:cubicBezTo>
                  <a:pt x="14811" y="10697"/>
                  <a:pt x="14606" y="10697"/>
                  <a:pt x="14400" y="10903"/>
                </a:cubicBezTo>
                <a:cubicBezTo>
                  <a:pt x="14400" y="10903"/>
                  <a:pt x="14194" y="10903"/>
                  <a:pt x="14194" y="11109"/>
                </a:cubicBezTo>
                <a:cubicBezTo>
                  <a:pt x="14194" y="11109"/>
                  <a:pt x="13989" y="11109"/>
                  <a:pt x="13989" y="11109"/>
                </a:cubicBezTo>
                <a:cubicBezTo>
                  <a:pt x="13989" y="11109"/>
                  <a:pt x="13783" y="11109"/>
                  <a:pt x="13577" y="11314"/>
                </a:cubicBezTo>
                <a:cubicBezTo>
                  <a:pt x="13371" y="11314"/>
                  <a:pt x="13166" y="11314"/>
                  <a:pt x="13166" y="10903"/>
                </a:cubicBezTo>
                <a:cubicBezTo>
                  <a:pt x="12960" y="10697"/>
                  <a:pt x="12960" y="10491"/>
                  <a:pt x="12754" y="10491"/>
                </a:cubicBezTo>
                <a:cubicBezTo>
                  <a:pt x="12754" y="10491"/>
                  <a:pt x="12549" y="10286"/>
                  <a:pt x="12549" y="10080"/>
                </a:cubicBezTo>
                <a:cubicBezTo>
                  <a:pt x="12549" y="9874"/>
                  <a:pt x="12549" y="9874"/>
                  <a:pt x="12549" y="9874"/>
                </a:cubicBezTo>
                <a:cubicBezTo>
                  <a:pt x="12343" y="9669"/>
                  <a:pt x="12343" y="9669"/>
                  <a:pt x="12343" y="9669"/>
                </a:cubicBezTo>
                <a:cubicBezTo>
                  <a:pt x="12343" y="9669"/>
                  <a:pt x="12343" y="9669"/>
                  <a:pt x="12137" y="9669"/>
                </a:cubicBezTo>
                <a:cubicBezTo>
                  <a:pt x="12137" y="9669"/>
                  <a:pt x="12343" y="9874"/>
                  <a:pt x="12549" y="10491"/>
                </a:cubicBezTo>
                <a:cubicBezTo>
                  <a:pt x="12754" y="10903"/>
                  <a:pt x="12960" y="11109"/>
                  <a:pt x="12960" y="11109"/>
                </a:cubicBezTo>
                <a:cubicBezTo>
                  <a:pt x="13166" y="11109"/>
                  <a:pt x="13166" y="11314"/>
                  <a:pt x="13166" y="11520"/>
                </a:cubicBezTo>
                <a:cubicBezTo>
                  <a:pt x="13166" y="11520"/>
                  <a:pt x="13166" y="11520"/>
                  <a:pt x="13166" y="11520"/>
                </a:cubicBezTo>
                <a:cubicBezTo>
                  <a:pt x="13166" y="11520"/>
                  <a:pt x="13166" y="11520"/>
                  <a:pt x="13166" y="11520"/>
                </a:cubicBezTo>
                <a:cubicBezTo>
                  <a:pt x="13989" y="11520"/>
                  <a:pt x="13989" y="11520"/>
                  <a:pt x="13989" y="11520"/>
                </a:cubicBezTo>
                <a:cubicBezTo>
                  <a:pt x="13989" y="11726"/>
                  <a:pt x="13989" y="11726"/>
                  <a:pt x="13989" y="11726"/>
                </a:cubicBezTo>
                <a:cubicBezTo>
                  <a:pt x="13577" y="12343"/>
                  <a:pt x="13577" y="12343"/>
                  <a:pt x="13577" y="12343"/>
                </a:cubicBezTo>
                <a:cubicBezTo>
                  <a:pt x="13577" y="12343"/>
                  <a:pt x="13577" y="12549"/>
                  <a:pt x="13577" y="12549"/>
                </a:cubicBezTo>
                <a:cubicBezTo>
                  <a:pt x="13371" y="12549"/>
                  <a:pt x="13166" y="12549"/>
                  <a:pt x="13166" y="12754"/>
                </a:cubicBezTo>
                <a:cubicBezTo>
                  <a:pt x="12960" y="12960"/>
                  <a:pt x="12960" y="12960"/>
                  <a:pt x="12960" y="12960"/>
                </a:cubicBezTo>
                <a:cubicBezTo>
                  <a:pt x="12754" y="13166"/>
                  <a:pt x="12754" y="13166"/>
                  <a:pt x="12754" y="13166"/>
                </a:cubicBezTo>
                <a:cubicBezTo>
                  <a:pt x="12754" y="13166"/>
                  <a:pt x="12754" y="13371"/>
                  <a:pt x="12754" y="13577"/>
                </a:cubicBezTo>
                <a:cubicBezTo>
                  <a:pt x="12960" y="13989"/>
                  <a:pt x="12960" y="13989"/>
                  <a:pt x="12960" y="13989"/>
                </a:cubicBezTo>
                <a:cubicBezTo>
                  <a:pt x="12960" y="14400"/>
                  <a:pt x="12754" y="14606"/>
                  <a:pt x="12549" y="14811"/>
                </a:cubicBezTo>
                <a:cubicBezTo>
                  <a:pt x="12343" y="14811"/>
                  <a:pt x="12137" y="15017"/>
                  <a:pt x="12137" y="15017"/>
                </a:cubicBezTo>
                <a:cubicBezTo>
                  <a:pt x="12343" y="15223"/>
                  <a:pt x="12343" y="15223"/>
                  <a:pt x="12343" y="15429"/>
                </a:cubicBezTo>
                <a:cubicBezTo>
                  <a:pt x="12343" y="15429"/>
                  <a:pt x="12343" y="15429"/>
                  <a:pt x="12137" y="15429"/>
                </a:cubicBezTo>
                <a:cubicBezTo>
                  <a:pt x="12137" y="15634"/>
                  <a:pt x="11931" y="15634"/>
                  <a:pt x="12137" y="15634"/>
                </a:cubicBezTo>
                <a:cubicBezTo>
                  <a:pt x="12137" y="15840"/>
                  <a:pt x="11931" y="15840"/>
                  <a:pt x="11726" y="16251"/>
                </a:cubicBezTo>
                <a:cubicBezTo>
                  <a:pt x="11520" y="16457"/>
                  <a:pt x="11314" y="16457"/>
                  <a:pt x="11109" y="16457"/>
                </a:cubicBezTo>
                <a:cubicBezTo>
                  <a:pt x="10903" y="16457"/>
                  <a:pt x="10697" y="16457"/>
                  <a:pt x="10697" y="16663"/>
                </a:cubicBezTo>
                <a:cubicBezTo>
                  <a:pt x="10491" y="16663"/>
                  <a:pt x="10491" y="16663"/>
                  <a:pt x="10286" y="16457"/>
                </a:cubicBezTo>
                <a:cubicBezTo>
                  <a:pt x="10286" y="16046"/>
                  <a:pt x="10286" y="16046"/>
                  <a:pt x="10286" y="16046"/>
                </a:cubicBezTo>
                <a:cubicBezTo>
                  <a:pt x="10080" y="15840"/>
                  <a:pt x="10080" y="15840"/>
                  <a:pt x="10080" y="15840"/>
                </a:cubicBezTo>
                <a:cubicBezTo>
                  <a:pt x="10080" y="15840"/>
                  <a:pt x="10080" y="15634"/>
                  <a:pt x="10080" y="15634"/>
                </a:cubicBezTo>
                <a:cubicBezTo>
                  <a:pt x="10080" y="15634"/>
                  <a:pt x="10080" y="15634"/>
                  <a:pt x="10080" y="15429"/>
                </a:cubicBezTo>
                <a:cubicBezTo>
                  <a:pt x="10080" y="15223"/>
                  <a:pt x="9874" y="15223"/>
                  <a:pt x="9874" y="15017"/>
                </a:cubicBezTo>
                <a:cubicBezTo>
                  <a:pt x="9669" y="14811"/>
                  <a:pt x="9669" y="14606"/>
                  <a:pt x="9669" y="14606"/>
                </a:cubicBezTo>
                <a:cubicBezTo>
                  <a:pt x="9669" y="14400"/>
                  <a:pt x="9669" y="14194"/>
                  <a:pt x="9874" y="14194"/>
                </a:cubicBezTo>
                <a:cubicBezTo>
                  <a:pt x="9874" y="13989"/>
                  <a:pt x="9874" y="13989"/>
                  <a:pt x="9874" y="13989"/>
                </a:cubicBezTo>
                <a:cubicBezTo>
                  <a:pt x="9874" y="13783"/>
                  <a:pt x="9874" y="13783"/>
                  <a:pt x="9874" y="13577"/>
                </a:cubicBezTo>
                <a:cubicBezTo>
                  <a:pt x="9874" y="13577"/>
                  <a:pt x="9874" y="13577"/>
                  <a:pt x="9874" y="13371"/>
                </a:cubicBezTo>
                <a:cubicBezTo>
                  <a:pt x="9669" y="13371"/>
                  <a:pt x="9669" y="13371"/>
                  <a:pt x="9669" y="13166"/>
                </a:cubicBezTo>
                <a:cubicBezTo>
                  <a:pt x="9463" y="13166"/>
                  <a:pt x="9463" y="12960"/>
                  <a:pt x="9463" y="12960"/>
                </a:cubicBezTo>
                <a:cubicBezTo>
                  <a:pt x="9257" y="12960"/>
                  <a:pt x="9257" y="12960"/>
                  <a:pt x="9257" y="12754"/>
                </a:cubicBezTo>
                <a:cubicBezTo>
                  <a:pt x="9463" y="12754"/>
                  <a:pt x="9463" y="12754"/>
                  <a:pt x="9463" y="12549"/>
                </a:cubicBezTo>
                <a:cubicBezTo>
                  <a:pt x="9463" y="12549"/>
                  <a:pt x="9463" y="12549"/>
                  <a:pt x="9463" y="12343"/>
                </a:cubicBezTo>
                <a:cubicBezTo>
                  <a:pt x="9463" y="12343"/>
                  <a:pt x="9463" y="12343"/>
                  <a:pt x="9463" y="12343"/>
                </a:cubicBezTo>
                <a:cubicBezTo>
                  <a:pt x="9257" y="12137"/>
                  <a:pt x="9257" y="12137"/>
                  <a:pt x="9257" y="12343"/>
                </a:cubicBezTo>
                <a:cubicBezTo>
                  <a:pt x="9051" y="12343"/>
                  <a:pt x="9051" y="12343"/>
                  <a:pt x="9051" y="12343"/>
                </a:cubicBezTo>
                <a:cubicBezTo>
                  <a:pt x="8846" y="12137"/>
                  <a:pt x="8846" y="12137"/>
                  <a:pt x="8846" y="12137"/>
                </a:cubicBezTo>
                <a:cubicBezTo>
                  <a:pt x="8846" y="11931"/>
                  <a:pt x="8640" y="11931"/>
                  <a:pt x="8434" y="11931"/>
                </a:cubicBezTo>
                <a:cubicBezTo>
                  <a:pt x="8229" y="12137"/>
                  <a:pt x="8229" y="12137"/>
                  <a:pt x="8229" y="12137"/>
                </a:cubicBezTo>
                <a:cubicBezTo>
                  <a:pt x="7817" y="12137"/>
                  <a:pt x="7817" y="12137"/>
                  <a:pt x="7817" y="12137"/>
                </a:cubicBezTo>
                <a:cubicBezTo>
                  <a:pt x="7611" y="12137"/>
                  <a:pt x="7611" y="12137"/>
                  <a:pt x="7611" y="12343"/>
                </a:cubicBezTo>
                <a:cubicBezTo>
                  <a:pt x="7611" y="12343"/>
                  <a:pt x="7406" y="12343"/>
                  <a:pt x="7406" y="12343"/>
                </a:cubicBezTo>
                <a:cubicBezTo>
                  <a:pt x="7200" y="12137"/>
                  <a:pt x="7200" y="12137"/>
                  <a:pt x="7200" y="12137"/>
                </a:cubicBezTo>
                <a:cubicBezTo>
                  <a:pt x="6994" y="11931"/>
                  <a:pt x="6994" y="11931"/>
                  <a:pt x="6789" y="11726"/>
                </a:cubicBezTo>
                <a:cubicBezTo>
                  <a:pt x="6789" y="11726"/>
                  <a:pt x="6789" y="11520"/>
                  <a:pt x="6583" y="11520"/>
                </a:cubicBezTo>
                <a:cubicBezTo>
                  <a:pt x="6583" y="11520"/>
                  <a:pt x="6377" y="11520"/>
                  <a:pt x="6377" y="11314"/>
                </a:cubicBezTo>
                <a:cubicBezTo>
                  <a:pt x="6377" y="11314"/>
                  <a:pt x="6377" y="11314"/>
                  <a:pt x="6377" y="11314"/>
                </a:cubicBezTo>
                <a:cubicBezTo>
                  <a:pt x="6377" y="11314"/>
                  <a:pt x="6583" y="11314"/>
                  <a:pt x="6583" y="11314"/>
                </a:cubicBezTo>
                <a:cubicBezTo>
                  <a:pt x="6583" y="11109"/>
                  <a:pt x="6377" y="11109"/>
                  <a:pt x="6377" y="11109"/>
                </a:cubicBezTo>
                <a:cubicBezTo>
                  <a:pt x="6377" y="11109"/>
                  <a:pt x="6377" y="11109"/>
                  <a:pt x="6377" y="11109"/>
                </a:cubicBezTo>
                <a:cubicBezTo>
                  <a:pt x="6583" y="10903"/>
                  <a:pt x="6583" y="10697"/>
                  <a:pt x="6583" y="10491"/>
                </a:cubicBezTo>
                <a:cubicBezTo>
                  <a:pt x="6583" y="10286"/>
                  <a:pt x="6583" y="10286"/>
                  <a:pt x="6583" y="10286"/>
                </a:cubicBezTo>
                <a:cubicBezTo>
                  <a:pt x="6583" y="10080"/>
                  <a:pt x="6583" y="10080"/>
                  <a:pt x="6789" y="9874"/>
                </a:cubicBezTo>
                <a:cubicBezTo>
                  <a:pt x="6789" y="9874"/>
                  <a:pt x="6994" y="9669"/>
                  <a:pt x="6994" y="9669"/>
                </a:cubicBezTo>
                <a:cubicBezTo>
                  <a:pt x="7200" y="9463"/>
                  <a:pt x="7200" y="9463"/>
                  <a:pt x="7200" y="9257"/>
                </a:cubicBezTo>
                <a:cubicBezTo>
                  <a:pt x="7200" y="9051"/>
                  <a:pt x="7406" y="9051"/>
                  <a:pt x="7406" y="9051"/>
                </a:cubicBezTo>
                <a:cubicBezTo>
                  <a:pt x="7611" y="8846"/>
                  <a:pt x="7817" y="8846"/>
                  <a:pt x="8023" y="8846"/>
                </a:cubicBezTo>
                <a:cubicBezTo>
                  <a:pt x="8640" y="8640"/>
                  <a:pt x="8640" y="8640"/>
                  <a:pt x="8640" y="8640"/>
                </a:cubicBezTo>
                <a:cubicBezTo>
                  <a:pt x="9051" y="8640"/>
                  <a:pt x="9257" y="8640"/>
                  <a:pt x="9257" y="8640"/>
                </a:cubicBezTo>
                <a:cubicBezTo>
                  <a:pt x="9463" y="8434"/>
                  <a:pt x="9463" y="8640"/>
                  <a:pt x="9463" y="8640"/>
                </a:cubicBezTo>
                <a:cubicBezTo>
                  <a:pt x="9669" y="8846"/>
                  <a:pt x="9669" y="8846"/>
                  <a:pt x="9669" y="8846"/>
                </a:cubicBezTo>
                <a:cubicBezTo>
                  <a:pt x="9463" y="8846"/>
                  <a:pt x="9463" y="8846"/>
                  <a:pt x="9463" y="9051"/>
                </a:cubicBezTo>
                <a:cubicBezTo>
                  <a:pt x="9669" y="9051"/>
                  <a:pt x="9669" y="9051"/>
                  <a:pt x="9874" y="9051"/>
                </a:cubicBezTo>
                <a:cubicBezTo>
                  <a:pt x="10286" y="9257"/>
                  <a:pt x="10286" y="9257"/>
                  <a:pt x="10286" y="9257"/>
                </a:cubicBezTo>
                <a:cubicBezTo>
                  <a:pt x="10491" y="9257"/>
                  <a:pt x="10491" y="9257"/>
                  <a:pt x="10697" y="9257"/>
                </a:cubicBezTo>
                <a:cubicBezTo>
                  <a:pt x="10697" y="9051"/>
                  <a:pt x="10697" y="9051"/>
                  <a:pt x="10903" y="9051"/>
                </a:cubicBezTo>
                <a:cubicBezTo>
                  <a:pt x="11109" y="9257"/>
                  <a:pt x="11109" y="9257"/>
                  <a:pt x="11109" y="9257"/>
                </a:cubicBezTo>
                <a:cubicBezTo>
                  <a:pt x="11314" y="9257"/>
                  <a:pt x="11520" y="9257"/>
                  <a:pt x="11520" y="9257"/>
                </a:cubicBezTo>
                <a:cubicBezTo>
                  <a:pt x="11520" y="9257"/>
                  <a:pt x="11520" y="9257"/>
                  <a:pt x="11520" y="9257"/>
                </a:cubicBezTo>
                <a:cubicBezTo>
                  <a:pt x="11314" y="9463"/>
                  <a:pt x="11314" y="9463"/>
                  <a:pt x="11314" y="9463"/>
                </a:cubicBezTo>
                <a:cubicBezTo>
                  <a:pt x="11314" y="9463"/>
                  <a:pt x="11314" y="9463"/>
                  <a:pt x="11314" y="9463"/>
                </a:cubicBezTo>
                <a:cubicBezTo>
                  <a:pt x="11520" y="9257"/>
                  <a:pt x="11520" y="9257"/>
                  <a:pt x="11726" y="9257"/>
                </a:cubicBezTo>
                <a:cubicBezTo>
                  <a:pt x="11726" y="9257"/>
                  <a:pt x="11931" y="9257"/>
                  <a:pt x="11931" y="9257"/>
                </a:cubicBezTo>
                <a:cubicBezTo>
                  <a:pt x="11931" y="9257"/>
                  <a:pt x="11931" y="9257"/>
                  <a:pt x="12137" y="9257"/>
                </a:cubicBezTo>
                <a:cubicBezTo>
                  <a:pt x="12137" y="9257"/>
                  <a:pt x="12343" y="9051"/>
                  <a:pt x="12343" y="8846"/>
                </a:cubicBezTo>
                <a:cubicBezTo>
                  <a:pt x="12343" y="8640"/>
                  <a:pt x="12343" y="8640"/>
                  <a:pt x="12137" y="8640"/>
                </a:cubicBezTo>
                <a:cubicBezTo>
                  <a:pt x="12137" y="8640"/>
                  <a:pt x="11931" y="8846"/>
                  <a:pt x="11931" y="8846"/>
                </a:cubicBezTo>
                <a:cubicBezTo>
                  <a:pt x="11520" y="8640"/>
                  <a:pt x="11520" y="8640"/>
                  <a:pt x="11520" y="8640"/>
                </a:cubicBezTo>
                <a:cubicBezTo>
                  <a:pt x="11520" y="8640"/>
                  <a:pt x="11520" y="8640"/>
                  <a:pt x="11314" y="8640"/>
                </a:cubicBezTo>
                <a:cubicBezTo>
                  <a:pt x="11314" y="8640"/>
                  <a:pt x="11314" y="8434"/>
                  <a:pt x="11314" y="8434"/>
                </a:cubicBezTo>
                <a:cubicBezTo>
                  <a:pt x="11314" y="8229"/>
                  <a:pt x="11109" y="8229"/>
                  <a:pt x="11109" y="8229"/>
                </a:cubicBezTo>
                <a:cubicBezTo>
                  <a:pt x="10903" y="8229"/>
                  <a:pt x="10903" y="8434"/>
                  <a:pt x="10903" y="8434"/>
                </a:cubicBezTo>
                <a:cubicBezTo>
                  <a:pt x="11109" y="8434"/>
                  <a:pt x="11109" y="8434"/>
                  <a:pt x="11109" y="8434"/>
                </a:cubicBezTo>
                <a:cubicBezTo>
                  <a:pt x="11109" y="8640"/>
                  <a:pt x="11109" y="8640"/>
                  <a:pt x="10903" y="8640"/>
                </a:cubicBezTo>
                <a:cubicBezTo>
                  <a:pt x="10903" y="8640"/>
                  <a:pt x="10697" y="8846"/>
                  <a:pt x="10697" y="8640"/>
                </a:cubicBezTo>
                <a:cubicBezTo>
                  <a:pt x="10697" y="8640"/>
                  <a:pt x="10697" y="8640"/>
                  <a:pt x="10697" y="8640"/>
                </a:cubicBezTo>
                <a:cubicBezTo>
                  <a:pt x="10697" y="8434"/>
                  <a:pt x="10697" y="8434"/>
                  <a:pt x="10491" y="8229"/>
                </a:cubicBezTo>
                <a:cubicBezTo>
                  <a:pt x="10491" y="8229"/>
                  <a:pt x="10491" y="8229"/>
                  <a:pt x="10491" y="8229"/>
                </a:cubicBezTo>
                <a:cubicBezTo>
                  <a:pt x="10491" y="8229"/>
                  <a:pt x="10491" y="8023"/>
                  <a:pt x="10286" y="8023"/>
                </a:cubicBezTo>
                <a:cubicBezTo>
                  <a:pt x="10286" y="8023"/>
                  <a:pt x="10286" y="8023"/>
                  <a:pt x="10286" y="8023"/>
                </a:cubicBezTo>
                <a:cubicBezTo>
                  <a:pt x="10286" y="7817"/>
                  <a:pt x="10080" y="7817"/>
                  <a:pt x="9874" y="7817"/>
                </a:cubicBezTo>
                <a:cubicBezTo>
                  <a:pt x="9874" y="7611"/>
                  <a:pt x="9669" y="7611"/>
                  <a:pt x="9669" y="7817"/>
                </a:cubicBezTo>
                <a:cubicBezTo>
                  <a:pt x="9669" y="7817"/>
                  <a:pt x="9669" y="7817"/>
                  <a:pt x="9874" y="7817"/>
                </a:cubicBezTo>
                <a:cubicBezTo>
                  <a:pt x="9874" y="7817"/>
                  <a:pt x="9874" y="7817"/>
                  <a:pt x="9874" y="8023"/>
                </a:cubicBezTo>
                <a:cubicBezTo>
                  <a:pt x="9874" y="8023"/>
                  <a:pt x="10080" y="8023"/>
                  <a:pt x="10080" y="8023"/>
                </a:cubicBezTo>
                <a:cubicBezTo>
                  <a:pt x="10491" y="8229"/>
                  <a:pt x="10491" y="8229"/>
                  <a:pt x="10491" y="8229"/>
                </a:cubicBezTo>
                <a:cubicBezTo>
                  <a:pt x="10286" y="8229"/>
                  <a:pt x="10286" y="8229"/>
                  <a:pt x="10286" y="8229"/>
                </a:cubicBezTo>
                <a:cubicBezTo>
                  <a:pt x="10286" y="8229"/>
                  <a:pt x="10286" y="8434"/>
                  <a:pt x="10286" y="8434"/>
                </a:cubicBezTo>
                <a:cubicBezTo>
                  <a:pt x="10286" y="8434"/>
                  <a:pt x="10286" y="8434"/>
                  <a:pt x="10286" y="8434"/>
                </a:cubicBezTo>
                <a:cubicBezTo>
                  <a:pt x="10080" y="8434"/>
                  <a:pt x="10080" y="8434"/>
                  <a:pt x="10080" y="8434"/>
                </a:cubicBezTo>
                <a:cubicBezTo>
                  <a:pt x="10080" y="8229"/>
                  <a:pt x="9874" y="8229"/>
                  <a:pt x="9874" y="8023"/>
                </a:cubicBezTo>
                <a:cubicBezTo>
                  <a:pt x="9669" y="8023"/>
                  <a:pt x="9463" y="8023"/>
                  <a:pt x="9463" y="7817"/>
                </a:cubicBezTo>
                <a:cubicBezTo>
                  <a:pt x="9463" y="7817"/>
                  <a:pt x="9463" y="7817"/>
                  <a:pt x="9257" y="7817"/>
                </a:cubicBezTo>
                <a:cubicBezTo>
                  <a:pt x="9051" y="8023"/>
                  <a:pt x="9051" y="8023"/>
                  <a:pt x="9051" y="8023"/>
                </a:cubicBezTo>
                <a:cubicBezTo>
                  <a:pt x="8846" y="7817"/>
                  <a:pt x="8846" y="7817"/>
                  <a:pt x="8846" y="7817"/>
                </a:cubicBezTo>
                <a:cubicBezTo>
                  <a:pt x="8846" y="7817"/>
                  <a:pt x="8846" y="8023"/>
                  <a:pt x="8640" y="8023"/>
                </a:cubicBezTo>
                <a:cubicBezTo>
                  <a:pt x="8640" y="8023"/>
                  <a:pt x="8640" y="8229"/>
                  <a:pt x="8434" y="8229"/>
                </a:cubicBezTo>
                <a:cubicBezTo>
                  <a:pt x="8434" y="8229"/>
                  <a:pt x="8434" y="8229"/>
                  <a:pt x="8434" y="8434"/>
                </a:cubicBezTo>
                <a:cubicBezTo>
                  <a:pt x="8434" y="8434"/>
                  <a:pt x="8434" y="8434"/>
                  <a:pt x="8434" y="8434"/>
                </a:cubicBezTo>
                <a:cubicBezTo>
                  <a:pt x="8229" y="8640"/>
                  <a:pt x="8229" y="8640"/>
                  <a:pt x="8229" y="8640"/>
                </a:cubicBezTo>
                <a:cubicBezTo>
                  <a:pt x="8023" y="8640"/>
                  <a:pt x="7817" y="8640"/>
                  <a:pt x="7817" y="8640"/>
                </a:cubicBezTo>
                <a:cubicBezTo>
                  <a:pt x="7817" y="8640"/>
                  <a:pt x="7817" y="8640"/>
                  <a:pt x="7817" y="8846"/>
                </a:cubicBezTo>
                <a:cubicBezTo>
                  <a:pt x="7817" y="8846"/>
                  <a:pt x="7817" y="8846"/>
                  <a:pt x="7817" y="8846"/>
                </a:cubicBezTo>
                <a:cubicBezTo>
                  <a:pt x="7611" y="8640"/>
                  <a:pt x="7611" y="8640"/>
                  <a:pt x="7611" y="8640"/>
                </a:cubicBezTo>
                <a:cubicBezTo>
                  <a:pt x="7611" y="8640"/>
                  <a:pt x="7611" y="8640"/>
                  <a:pt x="7611" y="8640"/>
                </a:cubicBezTo>
                <a:cubicBezTo>
                  <a:pt x="7406" y="8640"/>
                  <a:pt x="7406" y="8640"/>
                  <a:pt x="7406" y="8640"/>
                </a:cubicBezTo>
                <a:cubicBezTo>
                  <a:pt x="7406" y="8640"/>
                  <a:pt x="7200" y="8434"/>
                  <a:pt x="7200" y="8434"/>
                </a:cubicBezTo>
                <a:cubicBezTo>
                  <a:pt x="7200" y="8434"/>
                  <a:pt x="7200" y="8434"/>
                  <a:pt x="7406" y="8434"/>
                </a:cubicBezTo>
                <a:cubicBezTo>
                  <a:pt x="7406" y="8229"/>
                  <a:pt x="7406" y="8229"/>
                  <a:pt x="7406" y="8023"/>
                </a:cubicBezTo>
                <a:cubicBezTo>
                  <a:pt x="7200" y="8023"/>
                  <a:pt x="7200" y="8023"/>
                  <a:pt x="7406" y="7817"/>
                </a:cubicBezTo>
                <a:cubicBezTo>
                  <a:pt x="7817" y="7817"/>
                  <a:pt x="7817" y="7817"/>
                  <a:pt x="7817" y="7817"/>
                </a:cubicBezTo>
                <a:cubicBezTo>
                  <a:pt x="8023" y="7817"/>
                  <a:pt x="8229" y="7817"/>
                  <a:pt x="8229" y="7817"/>
                </a:cubicBezTo>
                <a:cubicBezTo>
                  <a:pt x="8434" y="7611"/>
                  <a:pt x="8229" y="7406"/>
                  <a:pt x="8023" y="7406"/>
                </a:cubicBezTo>
                <a:cubicBezTo>
                  <a:pt x="7817" y="7406"/>
                  <a:pt x="7817" y="7406"/>
                  <a:pt x="7817" y="7406"/>
                </a:cubicBezTo>
                <a:cubicBezTo>
                  <a:pt x="7817" y="7406"/>
                  <a:pt x="7817" y="7406"/>
                  <a:pt x="7817" y="7406"/>
                </a:cubicBezTo>
                <a:cubicBezTo>
                  <a:pt x="8023" y="7406"/>
                  <a:pt x="8023" y="7406"/>
                  <a:pt x="8023" y="7406"/>
                </a:cubicBezTo>
                <a:cubicBezTo>
                  <a:pt x="8229" y="7200"/>
                  <a:pt x="8229" y="7200"/>
                  <a:pt x="8229" y="7200"/>
                </a:cubicBezTo>
                <a:cubicBezTo>
                  <a:pt x="8434" y="7200"/>
                  <a:pt x="8434" y="7200"/>
                  <a:pt x="8434" y="7200"/>
                </a:cubicBezTo>
                <a:cubicBezTo>
                  <a:pt x="8434" y="7200"/>
                  <a:pt x="8640" y="7200"/>
                  <a:pt x="8640" y="6994"/>
                </a:cubicBezTo>
                <a:cubicBezTo>
                  <a:pt x="8846" y="6994"/>
                  <a:pt x="8846" y="6994"/>
                  <a:pt x="8846" y="6994"/>
                </a:cubicBezTo>
                <a:cubicBezTo>
                  <a:pt x="9051" y="6789"/>
                  <a:pt x="9051" y="6789"/>
                  <a:pt x="9257" y="6789"/>
                </a:cubicBezTo>
                <a:cubicBezTo>
                  <a:pt x="9257" y="6789"/>
                  <a:pt x="9257" y="6789"/>
                  <a:pt x="9257" y="6789"/>
                </a:cubicBezTo>
                <a:cubicBezTo>
                  <a:pt x="9257" y="6583"/>
                  <a:pt x="9257" y="6377"/>
                  <a:pt x="9463" y="6377"/>
                </a:cubicBezTo>
                <a:cubicBezTo>
                  <a:pt x="9463" y="6377"/>
                  <a:pt x="9463" y="6377"/>
                  <a:pt x="9463" y="6583"/>
                </a:cubicBezTo>
                <a:cubicBezTo>
                  <a:pt x="9463" y="6583"/>
                  <a:pt x="9463" y="6583"/>
                  <a:pt x="9463" y="6583"/>
                </a:cubicBezTo>
                <a:cubicBezTo>
                  <a:pt x="9669" y="6789"/>
                  <a:pt x="9669" y="6789"/>
                  <a:pt x="9669" y="6789"/>
                </a:cubicBezTo>
                <a:cubicBezTo>
                  <a:pt x="9874" y="6789"/>
                  <a:pt x="9874" y="6789"/>
                  <a:pt x="9874" y="6789"/>
                </a:cubicBezTo>
                <a:cubicBezTo>
                  <a:pt x="10080" y="6789"/>
                  <a:pt x="10080" y="6789"/>
                  <a:pt x="10080" y="6789"/>
                </a:cubicBezTo>
                <a:cubicBezTo>
                  <a:pt x="10080" y="6789"/>
                  <a:pt x="10286" y="6789"/>
                  <a:pt x="10286" y="6583"/>
                </a:cubicBezTo>
                <a:cubicBezTo>
                  <a:pt x="10286" y="6583"/>
                  <a:pt x="10286" y="6583"/>
                  <a:pt x="10491" y="6583"/>
                </a:cubicBezTo>
                <a:cubicBezTo>
                  <a:pt x="10491" y="6789"/>
                  <a:pt x="10697" y="6789"/>
                  <a:pt x="10697" y="6583"/>
                </a:cubicBezTo>
                <a:close/>
                <a:moveTo>
                  <a:pt x="6583" y="5554"/>
                </a:moveTo>
                <a:cubicBezTo>
                  <a:pt x="6583" y="5349"/>
                  <a:pt x="6377" y="5349"/>
                  <a:pt x="6171" y="5349"/>
                </a:cubicBezTo>
                <a:cubicBezTo>
                  <a:pt x="5966" y="5349"/>
                  <a:pt x="5966" y="5349"/>
                  <a:pt x="5966" y="5349"/>
                </a:cubicBezTo>
                <a:cubicBezTo>
                  <a:pt x="5760" y="5349"/>
                  <a:pt x="5760" y="5349"/>
                  <a:pt x="5760" y="5349"/>
                </a:cubicBezTo>
                <a:cubicBezTo>
                  <a:pt x="5760" y="5349"/>
                  <a:pt x="5760" y="5349"/>
                  <a:pt x="5554" y="5349"/>
                </a:cubicBezTo>
                <a:cubicBezTo>
                  <a:pt x="5554" y="5349"/>
                  <a:pt x="5554" y="5554"/>
                  <a:pt x="5554" y="5554"/>
                </a:cubicBezTo>
                <a:cubicBezTo>
                  <a:pt x="5554" y="5554"/>
                  <a:pt x="5760" y="5554"/>
                  <a:pt x="5760" y="5554"/>
                </a:cubicBezTo>
                <a:cubicBezTo>
                  <a:pt x="5966" y="5554"/>
                  <a:pt x="5966" y="5554"/>
                  <a:pt x="5966" y="5760"/>
                </a:cubicBezTo>
                <a:cubicBezTo>
                  <a:pt x="5966" y="5760"/>
                  <a:pt x="5966" y="5760"/>
                  <a:pt x="6171" y="5760"/>
                </a:cubicBezTo>
                <a:cubicBezTo>
                  <a:pt x="6171" y="5760"/>
                  <a:pt x="6171" y="5760"/>
                  <a:pt x="6171" y="5760"/>
                </a:cubicBezTo>
                <a:cubicBezTo>
                  <a:pt x="6377" y="5760"/>
                  <a:pt x="6377" y="5760"/>
                  <a:pt x="6377" y="5760"/>
                </a:cubicBezTo>
                <a:cubicBezTo>
                  <a:pt x="6583" y="5554"/>
                  <a:pt x="6583" y="5554"/>
                  <a:pt x="6583" y="5554"/>
                </a:cubicBezTo>
                <a:cubicBezTo>
                  <a:pt x="6583" y="5554"/>
                  <a:pt x="6583" y="5554"/>
                  <a:pt x="6583" y="5554"/>
                </a:cubicBezTo>
                <a:close/>
                <a:moveTo>
                  <a:pt x="7611" y="6789"/>
                </a:moveTo>
                <a:cubicBezTo>
                  <a:pt x="7611" y="6583"/>
                  <a:pt x="7611" y="6583"/>
                  <a:pt x="7406" y="6583"/>
                </a:cubicBezTo>
                <a:cubicBezTo>
                  <a:pt x="7200" y="6583"/>
                  <a:pt x="7200" y="6789"/>
                  <a:pt x="7200" y="6789"/>
                </a:cubicBezTo>
                <a:cubicBezTo>
                  <a:pt x="7200" y="6789"/>
                  <a:pt x="7200" y="6789"/>
                  <a:pt x="7200" y="6994"/>
                </a:cubicBezTo>
                <a:cubicBezTo>
                  <a:pt x="7200" y="6994"/>
                  <a:pt x="7200" y="6994"/>
                  <a:pt x="7406" y="6994"/>
                </a:cubicBezTo>
                <a:cubicBezTo>
                  <a:pt x="7611" y="6994"/>
                  <a:pt x="7611" y="6994"/>
                  <a:pt x="7611" y="6789"/>
                </a:cubicBezTo>
                <a:close/>
                <a:moveTo>
                  <a:pt x="8023" y="6171"/>
                </a:moveTo>
                <a:cubicBezTo>
                  <a:pt x="7611" y="6377"/>
                  <a:pt x="7611" y="6377"/>
                  <a:pt x="7611" y="6377"/>
                </a:cubicBezTo>
                <a:cubicBezTo>
                  <a:pt x="7406" y="6377"/>
                  <a:pt x="7406" y="6377"/>
                  <a:pt x="7611" y="6377"/>
                </a:cubicBezTo>
                <a:cubicBezTo>
                  <a:pt x="7611" y="6583"/>
                  <a:pt x="7817" y="6789"/>
                  <a:pt x="8023" y="6789"/>
                </a:cubicBezTo>
                <a:cubicBezTo>
                  <a:pt x="8229" y="6789"/>
                  <a:pt x="8229" y="6789"/>
                  <a:pt x="8023" y="6789"/>
                </a:cubicBezTo>
                <a:cubicBezTo>
                  <a:pt x="7817" y="6789"/>
                  <a:pt x="7817" y="6789"/>
                  <a:pt x="7817" y="6994"/>
                </a:cubicBezTo>
                <a:cubicBezTo>
                  <a:pt x="7817" y="6994"/>
                  <a:pt x="7817" y="6994"/>
                  <a:pt x="8023" y="6994"/>
                </a:cubicBezTo>
                <a:cubicBezTo>
                  <a:pt x="8023" y="7200"/>
                  <a:pt x="8023" y="7200"/>
                  <a:pt x="8023" y="7200"/>
                </a:cubicBezTo>
                <a:cubicBezTo>
                  <a:pt x="8023" y="6994"/>
                  <a:pt x="8023" y="6994"/>
                  <a:pt x="8023" y="6994"/>
                </a:cubicBezTo>
                <a:cubicBezTo>
                  <a:pt x="8434" y="7200"/>
                  <a:pt x="8434" y="7200"/>
                  <a:pt x="8434" y="7200"/>
                </a:cubicBezTo>
                <a:cubicBezTo>
                  <a:pt x="8434" y="7200"/>
                  <a:pt x="8640" y="6994"/>
                  <a:pt x="8640" y="6994"/>
                </a:cubicBezTo>
                <a:cubicBezTo>
                  <a:pt x="8640" y="6789"/>
                  <a:pt x="8434" y="6789"/>
                  <a:pt x="8434" y="6789"/>
                </a:cubicBezTo>
                <a:cubicBezTo>
                  <a:pt x="8434" y="6789"/>
                  <a:pt x="8229" y="6789"/>
                  <a:pt x="8229" y="6583"/>
                </a:cubicBezTo>
                <a:cubicBezTo>
                  <a:pt x="8229" y="6583"/>
                  <a:pt x="8229" y="6583"/>
                  <a:pt x="8229" y="6583"/>
                </a:cubicBezTo>
                <a:cubicBezTo>
                  <a:pt x="8229" y="6583"/>
                  <a:pt x="8229" y="6583"/>
                  <a:pt x="8229" y="6377"/>
                </a:cubicBezTo>
                <a:cubicBezTo>
                  <a:pt x="8229" y="6377"/>
                  <a:pt x="8023" y="6171"/>
                  <a:pt x="8023" y="6171"/>
                </a:cubicBezTo>
                <a:close/>
                <a:moveTo>
                  <a:pt x="8640" y="8229"/>
                </a:moveTo>
                <a:cubicBezTo>
                  <a:pt x="8640" y="8229"/>
                  <a:pt x="8640" y="8229"/>
                  <a:pt x="8640" y="8229"/>
                </a:cubicBezTo>
                <a:cubicBezTo>
                  <a:pt x="8640" y="8229"/>
                  <a:pt x="8640" y="8229"/>
                  <a:pt x="8640" y="8229"/>
                </a:cubicBezTo>
                <a:close/>
                <a:moveTo>
                  <a:pt x="9257" y="8229"/>
                </a:moveTo>
                <a:cubicBezTo>
                  <a:pt x="9257" y="8229"/>
                  <a:pt x="9257" y="8229"/>
                  <a:pt x="9257" y="8229"/>
                </a:cubicBezTo>
                <a:cubicBezTo>
                  <a:pt x="9257" y="8229"/>
                  <a:pt x="9257" y="8434"/>
                  <a:pt x="9257" y="8434"/>
                </a:cubicBezTo>
                <a:cubicBezTo>
                  <a:pt x="9257" y="8434"/>
                  <a:pt x="9463" y="8434"/>
                  <a:pt x="9463" y="8434"/>
                </a:cubicBezTo>
                <a:cubicBezTo>
                  <a:pt x="9463" y="8229"/>
                  <a:pt x="9463" y="8229"/>
                  <a:pt x="9463" y="8229"/>
                </a:cubicBezTo>
                <a:cubicBezTo>
                  <a:pt x="9463" y="8229"/>
                  <a:pt x="9257" y="8229"/>
                  <a:pt x="9257" y="8229"/>
                </a:cubicBezTo>
                <a:close/>
                <a:moveTo>
                  <a:pt x="9669" y="8434"/>
                </a:moveTo>
                <a:cubicBezTo>
                  <a:pt x="9669" y="8434"/>
                  <a:pt x="9669" y="8640"/>
                  <a:pt x="9874" y="8640"/>
                </a:cubicBezTo>
                <a:cubicBezTo>
                  <a:pt x="9874" y="8640"/>
                  <a:pt x="9874" y="8640"/>
                  <a:pt x="10080" y="8640"/>
                </a:cubicBezTo>
                <a:cubicBezTo>
                  <a:pt x="10080" y="8640"/>
                  <a:pt x="10080" y="8640"/>
                  <a:pt x="10080" y="8640"/>
                </a:cubicBezTo>
                <a:cubicBezTo>
                  <a:pt x="10080" y="8434"/>
                  <a:pt x="10080" y="8434"/>
                  <a:pt x="9874" y="8434"/>
                </a:cubicBezTo>
                <a:lnTo>
                  <a:pt x="9669" y="8434"/>
                </a:lnTo>
                <a:close/>
                <a:moveTo>
                  <a:pt x="11726" y="8229"/>
                </a:moveTo>
                <a:cubicBezTo>
                  <a:pt x="11520" y="8229"/>
                  <a:pt x="11520" y="8229"/>
                  <a:pt x="11520" y="8229"/>
                </a:cubicBezTo>
                <a:cubicBezTo>
                  <a:pt x="11520" y="8023"/>
                  <a:pt x="11520" y="8023"/>
                  <a:pt x="11520" y="8023"/>
                </a:cubicBezTo>
                <a:cubicBezTo>
                  <a:pt x="11314" y="8023"/>
                  <a:pt x="11314" y="7817"/>
                  <a:pt x="11520" y="7817"/>
                </a:cubicBezTo>
                <a:cubicBezTo>
                  <a:pt x="11520" y="7817"/>
                  <a:pt x="11520" y="7817"/>
                  <a:pt x="11726" y="7611"/>
                </a:cubicBezTo>
                <a:cubicBezTo>
                  <a:pt x="11726" y="7611"/>
                  <a:pt x="11726" y="7611"/>
                  <a:pt x="11931" y="7611"/>
                </a:cubicBezTo>
                <a:cubicBezTo>
                  <a:pt x="11931" y="7611"/>
                  <a:pt x="11931" y="7611"/>
                  <a:pt x="11931" y="7611"/>
                </a:cubicBezTo>
                <a:cubicBezTo>
                  <a:pt x="12137" y="7817"/>
                  <a:pt x="12137" y="7817"/>
                  <a:pt x="12137" y="7817"/>
                </a:cubicBezTo>
                <a:cubicBezTo>
                  <a:pt x="12343" y="7817"/>
                  <a:pt x="12343" y="7611"/>
                  <a:pt x="12343" y="7611"/>
                </a:cubicBezTo>
                <a:cubicBezTo>
                  <a:pt x="12343" y="7611"/>
                  <a:pt x="12343" y="7611"/>
                  <a:pt x="12549" y="7611"/>
                </a:cubicBezTo>
                <a:cubicBezTo>
                  <a:pt x="12549" y="7611"/>
                  <a:pt x="12549" y="7611"/>
                  <a:pt x="12549" y="7611"/>
                </a:cubicBezTo>
                <a:cubicBezTo>
                  <a:pt x="12549" y="7611"/>
                  <a:pt x="12549" y="7611"/>
                  <a:pt x="12343" y="7611"/>
                </a:cubicBezTo>
                <a:cubicBezTo>
                  <a:pt x="12343" y="7611"/>
                  <a:pt x="12343" y="7611"/>
                  <a:pt x="12549" y="7817"/>
                </a:cubicBezTo>
                <a:cubicBezTo>
                  <a:pt x="12549" y="7817"/>
                  <a:pt x="12549" y="7817"/>
                  <a:pt x="12754" y="7817"/>
                </a:cubicBezTo>
                <a:cubicBezTo>
                  <a:pt x="12754" y="7817"/>
                  <a:pt x="12754" y="8023"/>
                  <a:pt x="12960" y="8023"/>
                </a:cubicBezTo>
                <a:cubicBezTo>
                  <a:pt x="12960" y="8023"/>
                  <a:pt x="12960" y="8023"/>
                  <a:pt x="12960" y="8229"/>
                </a:cubicBezTo>
                <a:cubicBezTo>
                  <a:pt x="12754" y="8229"/>
                  <a:pt x="12549" y="8229"/>
                  <a:pt x="12343" y="8229"/>
                </a:cubicBezTo>
                <a:cubicBezTo>
                  <a:pt x="12137" y="8023"/>
                  <a:pt x="11931" y="8023"/>
                  <a:pt x="11931" y="8023"/>
                </a:cubicBezTo>
                <a:cubicBezTo>
                  <a:pt x="11931" y="8229"/>
                  <a:pt x="11931" y="8229"/>
                  <a:pt x="11726" y="8229"/>
                </a:cubicBezTo>
                <a:close/>
                <a:moveTo>
                  <a:pt x="11726" y="5966"/>
                </a:moveTo>
                <a:cubicBezTo>
                  <a:pt x="11931" y="5760"/>
                  <a:pt x="11931" y="5760"/>
                  <a:pt x="11931" y="5966"/>
                </a:cubicBezTo>
                <a:cubicBezTo>
                  <a:pt x="11931" y="5966"/>
                  <a:pt x="12137" y="5966"/>
                  <a:pt x="12137" y="5966"/>
                </a:cubicBezTo>
                <a:cubicBezTo>
                  <a:pt x="11931" y="6171"/>
                  <a:pt x="11931" y="6171"/>
                  <a:pt x="11931" y="5966"/>
                </a:cubicBezTo>
                <a:cubicBezTo>
                  <a:pt x="11726" y="5966"/>
                  <a:pt x="11726" y="5966"/>
                  <a:pt x="11726" y="5966"/>
                </a:cubicBezTo>
                <a:close/>
                <a:moveTo>
                  <a:pt x="11931" y="12960"/>
                </a:moveTo>
                <a:cubicBezTo>
                  <a:pt x="11931" y="12960"/>
                  <a:pt x="11931" y="12960"/>
                  <a:pt x="11931" y="12754"/>
                </a:cubicBezTo>
                <a:cubicBezTo>
                  <a:pt x="11931" y="12754"/>
                  <a:pt x="11931" y="12754"/>
                  <a:pt x="11931" y="12754"/>
                </a:cubicBezTo>
                <a:cubicBezTo>
                  <a:pt x="12137" y="12754"/>
                  <a:pt x="12137" y="12754"/>
                  <a:pt x="12137" y="12754"/>
                </a:cubicBezTo>
                <a:cubicBezTo>
                  <a:pt x="12137" y="12754"/>
                  <a:pt x="12137" y="12754"/>
                  <a:pt x="12137" y="12960"/>
                </a:cubicBezTo>
                <a:cubicBezTo>
                  <a:pt x="12137" y="12960"/>
                  <a:pt x="11931" y="12960"/>
                  <a:pt x="11931" y="12960"/>
                </a:cubicBezTo>
                <a:close/>
                <a:moveTo>
                  <a:pt x="13166" y="15223"/>
                </a:moveTo>
                <a:cubicBezTo>
                  <a:pt x="13166" y="15429"/>
                  <a:pt x="13166" y="15429"/>
                  <a:pt x="13166" y="15429"/>
                </a:cubicBezTo>
                <a:cubicBezTo>
                  <a:pt x="13166" y="15634"/>
                  <a:pt x="13371" y="15634"/>
                  <a:pt x="13371" y="15634"/>
                </a:cubicBezTo>
                <a:cubicBezTo>
                  <a:pt x="13577" y="15634"/>
                  <a:pt x="13577" y="15429"/>
                  <a:pt x="13783" y="15223"/>
                </a:cubicBezTo>
                <a:cubicBezTo>
                  <a:pt x="13783" y="14811"/>
                  <a:pt x="13783" y="14606"/>
                  <a:pt x="13989" y="14606"/>
                </a:cubicBezTo>
                <a:cubicBezTo>
                  <a:pt x="13989" y="14606"/>
                  <a:pt x="13989" y="14606"/>
                  <a:pt x="13989" y="14400"/>
                </a:cubicBezTo>
                <a:cubicBezTo>
                  <a:pt x="13989" y="14194"/>
                  <a:pt x="13989" y="14194"/>
                  <a:pt x="13783" y="13989"/>
                </a:cubicBezTo>
                <a:cubicBezTo>
                  <a:pt x="13783" y="13989"/>
                  <a:pt x="13783" y="14194"/>
                  <a:pt x="13783" y="14194"/>
                </a:cubicBezTo>
                <a:cubicBezTo>
                  <a:pt x="13577" y="14400"/>
                  <a:pt x="13577" y="14606"/>
                  <a:pt x="13371" y="14400"/>
                </a:cubicBezTo>
                <a:cubicBezTo>
                  <a:pt x="13166" y="14400"/>
                  <a:pt x="13166" y="14606"/>
                  <a:pt x="13166" y="14811"/>
                </a:cubicBezTo>
                <a:cubicBezTo>
                  <a:pt x="13371" y="14811"/>
                  <a:pt x="13371" y="15017"/>
                  <a:pt x="13166" y="15017"/>
                </a:cubicBezTo>
                <a:cubicBezTo>
                  <a:pt x="13166" y="15017"/>
                  <a:pt x="13166" y="15223"/>
                  <a:pt x="13166" y="15223"/>
                </a:cubicBezTo>
                <a:close/>
                <a:moveTo>
                  <a:pt x="14400" y="8640"/>
                </a:moveTo>
                <a:cubicBezTo>
                  <a:pt x="14400" y="8640"/>
                  <a:pt x="14194" y="8640"/>
                  <a:pt x="14194" y="8640"/>
                </a:cubicBezTo>
                <a:cubicBezTo>
                  <a:pt x="13783" y="8640"/>
                  <a:pt x="13783" y="8640"/>
                  <a:pt x="13783" y="8640"/>
                </a:cubicBezTo>
                <a:cubicBezTo>
                  <a:pt x="13783" y="8640"/>
                  <a:pt x="13783" y="8434"/>
                  <a:pt x="13783" y="8434"/>
                </a:cubicBezTo>
                <a:cubicBezTo>
                  <a:pt x="13783" y="8434"/>
                  <a:pt x="13783" y="8229"/>
                  <a:pt x="13783" y="8229"/>
                </a:cubicBezTo>
                <a:cubicBezTo>
                  <a:pt x="13783" y="8434"/>
                  <a:pt x="13783" y="8229"/>
                  <a:pt x="13989" y="8229"/>
                </a:cubicBezTo>
                <a:cubicBezTo>
                  <a:pt x="13989" y="8229"/>
                  <a:pt x="13989" y="8229"/>
                  <a:pt x="13989" y="8023"/>
                </a:cubicBezTo>
                <a:cubicBezTo>
                  <a:pt x="13783" y="8023"/>
                  <a:pt x="13783" y="8023"/>
                  <a:pt x="13783" y="8023"/>
                </a:cubicBezTo>
                <a:cubicBezTo>
                  <a:pt x="13783" y="8023"/>
                  <a:pt x="13783" y="8023"/>
                  <a:pt x="13783" y="8023"/>
                </a:cubicBezTo>
                <a:cubicBezTo>
                  <a:pt x="13783" y="8023"/>
                  <a:pt x="13577" y="8023"/>
                  <a:pt x="13577" y="7817"/>
                </a:cubicBezTo>
                <a:cubicBezTo>
                  <a:pt x="13371" y="7817"/>
                  <a:pt x="13371" y="7611"/>
                  <a:pt x="13577" y="7611"/>
                </a:cubicBezTo>
                <a:cubicBezTo>
                  <a:pt x="13577" y="7611"/>
                  <a:pt x="13577" y="7611"/>
                  <a:pt x="13783" y="7611"/>
                </a:cubicBezTo>
                <a:cubicBezTo>
                  <a:pt x="13783" y="7611"/>
                  <a:pt x="13783" y="7611"/>
                  <a:pt x="13989" y="7611"/>
                </a:cubicBezTo>
                <a:cubicBezTo>
                  <a:pt x="13989" y="7406"/>
                  <a:pt x="13989" y="7406"/>
                  <a:pt x="13989" y="7406"/>
                </a:cubicBezTo>
                <a:cubicBezTo>
                  <a:pt x="13989" y="7406"/>
                  <a:pt x="14194" y="7406"/>
                  <a:pt x="14194" y="7406"/>
                </a:cubicBezTo>
                <a:cubicBezTo>
                  <a:pt x="14194" y="7406"/>
                  <a:pt x="14400" y="7406"/>
                  <a:pt x="14400" y="7611"/>
                </a:cubicBezTo>
                <a:cubicBezTo>
                  <a:pt x="14400" y="7611"/>
                  <a:pt x="14400" y="7611"/>
                  <a:pt x="14400" y="7611"/>
                </a:cubicBezTo>
                <a:cubicBezTo>
                  <a:pt x="14400" y="7611"/>
                  <a:pt x="14400" y="7611"/>
                  <a:pt x="14400" y="7817"/>
                </a:cubicBezTo>
                <a:cubicBezTo>
                  <a:pt x="14194" y="7817"/>
                  <a:pt x="14194" y="7817"/>
                  <a:pt x="14194" y="7817"/>
                </a:cubicBezTo>
                <a:cubicBezTo>
                  <a:pt x="14194" y="7611"/>
                  <a:pt x="13989" y="7611"/>
                  <a:pt x="13989" y="7611"/>
                </a:cubicBezTo>
                <a:cubicBezTo>
                  <a:pt x="13989" y="7817"/>
                  <a:pt x="13989" y="7817"/>
                  <a:pt x="13989" y="7817"/>
                </a:cubicBezTo>
                <a:cubicBezTo>
                  <a:pt x="13989" y="7817"/>
                  <a:pt x="13989" y="7817"/>
                  <a:pt x="13989" y="7817"/>
                </a:cubicBezTo>
                <a:cubicBezTo>
                  <a:pt x="13989" y="7817"/>
                  <a:pt x="13989" y="7817"/>
                  <a:pt x="14194" y="8023"/>
                </a:cubicBezTo>
                <a:cubicBezTo>
                  <a:pt x="14194" y="8023"/>
                  <a:pt x="14194" y="8023"/>
                  <a:pt x="14194" y="8023"/>
                </a:cubicBezTo>
                <a:cubicBezTo>
                  <a:pt x="14194" y="8023"/>
                  <a:pt x="14194" y="8023"/>
                  <a:pt x="14400" y="8023"/>
                </a:cubicBezTo>
                <a:cubicBezTo>
                  <a:pt x="14400" y="8023"/>
                  <a:pt x="14400" y="8229"/>
                  <a:pt x="14194" y="8229"/>
                </a:cubicBezTo>
                <a:cubicBezTo>
                  <a:pt x="14194" y="8229"/>
                  <a:pt x="14194" y="8229"/>
                  <a:pt x="14194" y="8229"/>
                </a:cubicBezTo>
                <a:cubicBezTo>
                  <a:pt x="14400" y="8229"/>
                  <a:pt x="14400" y="8434"/>
                  <a:pt x="14400" y="8640"/>
                </a:cubicBezTo>
                <a:close/>
                <a:moveTo>
                  <a:pt x="15429" y="4320"/>
                </a:moveTo>
                <a:cubicBezTo>
                  <a:pt x="14811" y="4320"/>
                  <a:pt x="14811" y="4320"/>
                  <a:pt x="14811" y="4320"/>
                </a:cubicBezTo>
                <a:cubicBezTo>
                  <a:pt x="14811" y="4320"/>
                  <a:pt x="14811" y="4320"/>
                  <a:pt x="14606" y="4320"/>
                </a:cubicBezTo>
                <a:cubicBezTo>
                  <a:pt x="14606" y="4526"/>
                  <a:pt x="14400" y="4526"/>
                  <a:pt x="14194" y="4526"/>
                </a:cubicBezTo>
                <a:cubicBezTo>
                  <a:pt x="13989" y="4731"/>
                  <a:pt x="13989" y="4731"/>
                  <a:pt x="13989" y="4731"/>
                </a:cubicBezTo>
                <a:cubicBezTo>
                  <a:pt x="14194" y="4937"/>
                  <a:pt x="14400" y="4937"/>
                  <a:pt x="14400" y="4937"/>
                </a:cubicBezTo>
                <a:cubicBezTo>
                  <a:pt x="14606" y="4937"/>
                  <a:pt x="14606" y="4937"/>
                  <a:pt x="14811" y="4937"/>
                </a:cubicBezTo>
                <a:cubicBezTo>
                  <a:pt x="14811" y="4731"/>
                  <a:pt x="14811" y="4731"/>
                  <a:pt x="14606" y="4731"/>
                </a:cubicBezTo>
                <a:cubicBezTo>
                  <a:pt x="14606" y="4731"/>
                  <a:pt x="14606" y="4731"/>
                  <a:pt x="14606" y="4526"/>
                </a:cubicBezTo>
                <a:cubicBezTo>
                  <a:pt x="15017" y="4320"/>
                  <a:pt x="15223" y="4320"/>
                  <a:pt x="15429" y="4320"/>
                </a:cubicBezTo>
                <a:cubicBezTo>
                  <a:pt x="15634" y="4320"/>
                  <a:pt x="15840" y="4320"/>
                  <a:pt x="15840" y="4320"/>
                </a:cubicBezTo>
                <a:cubicBezTo>
                  <a:pt x="16046" y="4320"/>
                  <a:pt x="16046" y="4114"/>
                  <a:pt x="15840" y="4114"/>
                </a:cubicBezTo>
                <a:cubicBezTo>
                  <a:pt x="15840" y="4114"/>
                  <a:pt x="15840" y="4114"/>
                  <a:pt x="15840" y="4114"/>
                </a:cubicBezTo>
                <a:cubicBezTo>
                  <a:pt x="15840" y="4114"/>
                  <a:pt x="15840" y="4114"/>
                  <a:pt x="15840" y="4114"/>
                </a:cubicBezTo>
                <a:cubicBezTo>
                  <a:pt x="15840" y="4320"/>
                  <a:pt x="15634" y="4320"/>
                  <a:pt x="15634" y="4320"/>
                </a:cubicBezTo>
                <a:lnTo>
                  <a:pt x="15429" y="4320"/>
                </a:lnTo>
                <a:close/>
                <a:moveTo>
                  <a:pt x="17280" y="11726"/>
                </a:moveTo>
                <a:cubicBezTo>
                  <a:pt x="17280" y="11726"/>
                  <a:pt x="17280" y="11726"/>
                  <a:pt x="17280" y="11931"/>
                </a:cubicBezTo>
                <a:cubicBezTo>
                  <a:pt x="17280" y="11931"/>
                  <a:pt x="17280" y="12137"/>
                  <a:pt x="17280" y="12137"/>
                </a:cubicBezTo>
                <a:cubicBezTo>
                  <a:pt x="17280" y="12137"/>
                  <a:pt x="17280" y="12137"/>
                  <a:pt x="17280" y="11931"/>
                </a:cubicBezTo>
                <a:cubicBezTo>
                  <a:pt x="17280" y="11931"/>
                  <a:pt x="17486" y="11931"/>
                  <a:pt x="17486" y="11931"/>
                </a:cubicBezTo>
                <a:cubicBezTo>
                  <a:pt x="17486" y="11931"/>
                  <a:pt x="17280" y="11726"/>
                  <a:pt x="17280" y="11726"/>
                </a:cubicBezTo>
                <a:cubicBezTo>
                  <a:pt x="17280" y="11726"/>
                  <a:pt x="17280" y="11726"/>
                  <a:pt x="17280" y="1172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6" name="Shape"/>
          <p:cNvSpPr/>
          <p:nvPr/>
        </p:nvSpPr>
        <p:spPr>
          <a:xfrm>
            <a:off x="9864724" y="3470276"/>
            <a:ext cx="787403"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697" y="0"/>
                </a:cubicBezTo>
                <a:cubicBezTo>
                  <a:pt x="12754" y="0"/>
                  <a:pt x="14606" y="617"/>
                  <a:pt x="16251" y="1440"/>
                </a:cubicBezTo>
                <a:cubicBezTo>
                  <a:pt x="17897" y="2469"/>
                  <a:pt x="19131" y="3703"/>
                  <a:pt x="20160" y="5349"/>
                </a:cubicBezTo>
                <a:cubicBezTo>
                  <a:pt x="20983" y="6994"/>
                  <a:pt x="21600" y="8846"/>
                  <a:pt x="21600" y="10697"/>
                </a:cubicBezTo>
                <a:cubicBezTo>
                  <a:pt x="21600" y="12754"/>
                  <a:pt x="20983" y="14606"/>
                  <a:pt x="20160" y="16251"/>
                </a:cubicBezTo>
                <a:cubicBezTo>
                  <a:pt x="19131" y="17897"/>
                  <a:pt x="17897" y="19131"/>
                  <a:pt x="16251" y="20160"/>
                </a:cubicBezTo>
                <a:cubicBezTo>
                  <a:pt x="14606" y="20983"/>
                  <a:pt x="12754" y="21600"/>
                  <a:pt x="10697" y="21600"/>
                </a:cubicBezTo>
                <a:cubicBezTo>
                  <a:pt x="8846" y="21600"/>
                  <a:pt x="6994" y="20983"/>
                  <a:pt x="5349" y="20160"/>
                </a:cubicBezTo>
                <a:cubicBezTo>
                  <a:pt x="3703" y="19131"/>
                  <a:pt x="2469" y="17897"/>
                  <a:pt x="1440" y="16251"/>
                </a:cubicBezTo>
                <a:cubicBezTo>
                  <a:pt x="411" y="14606"/>
                  <a:pt x="0" y="12754"/>
                  <a:pt x="0" y="10697"/>
                </a:cubicBezTo>
                <a:cubicBezTo>
                  <a:pt x="0" y="8846"/>
                  <a:pt x="411" y="6994"/>
                  <a:pt x="1440" y="5349"/>
                </a:cubicBezTo>
                <a:cubicBezTo>
                  <a:pt x="2469" y="3703"/>
                  <a:pt x="3703" y="2469"/>
                  <a:pt x="5349" y="1440"/>
                </a:cubicBezTo>
                <a:close/>
                <a:moveTo>
                  <a:pt x="12754" y="17897"/>
                </a:moveTo>
                <a:cubicBezTo>
                  <a:pt x="12754" y="17691"/>
                  <a:pt x="12754" y="17691"/>
                  <a:pt x="12754" y="17691"/>
                </a:cubicBezTo>
                <a:cubicBezTo>
                  <a:pt x="12754" y="17280"/>
                  <a:pt x="12754" y="17280"/>
                  <a:pt x="12754" y="17280"/>
                </a:cubicBezTo>
                <a:cubicBezTo>
                  <a:pt x="12754" y="17074"/>
                  <a:pt x="12754" y="17074"/>
                  <a:pt x="12754" y="17074"/>
                </a:cubicBezTo>
                <a:cubicBezTo>
                  <a:pt x="12960" y="16663"/>
                  <a:pt x="12960" y="16663"/>
                  <a:pt x="12960" y="16663"/>
                </a:cubicBezTo>
                <a:cubicBezTo>
                  <a:pt x="12960" y="16663"/>
                  <a:pt x="12960" y="16457"/>
                  <a:pt x="13166" y="16457"/>
                </a:cubicBezTo>
                <a:cubicBezTo>
                  <a:pt x="13166" y="16251"/>
                  <a:pt x="13166" y="16251"/>
                  <a:pt x="13166" y="16046"/>
                </a:cubicBezTo>
                <a:cubicBezTo>
                  <a:pt x="13166" y="15840"/>
                  <a:pt x="13166" y="15840"/>
                  <a:pt x="13166" y="15840"/>
                </a:cubicBezTo>
                <a:cubicBezTo>
                  <a:pt x="13166" y="15634"/>
                  <a:pt x="13166" y="15429"/>
                  <a:pt x="13166" y="15223"/>
                </a:cubicBezTo>
                <a:cubicBezTo>
                  <a:pt x="13166" y="15017"/>
                  <a:pt x="13166" y="15017"/>
                  <a:pt x="13166" y="15017"/>
                </a:cubicBezTo>
                <a:cubicBezTo>
                  <a:pt x="12960" y="15017"/>
                  <a:pt x="12960" y="14811"/>
                  <a:pt x="12960" y="14811"/>
                </a:cubicBezTo>
                <a:cubicBezTo>
                  <a:pt x="12754" y="14811"/>
                  <a:pt x="12754" y="14811"/>
                  <a:pt x="12549" y="14811"/>
                </a:cubicBezTo>
                <a:cubicBezTo>
                  <a:pt x="12549" y="14811"/>
                  <a:pt x="12549" y="14606"/>
                  <a:pt x="12549" y="14606"/>
                </a:cubicBezTo>
                <a:cubicBezTo>
                  <a:pt x="12343" y="14194"/>
                  <a:pt x="12343" y="14194"/>
                  <a:pt x="12343" y="14194"/>
                </a:cubicBezTo>
                <a:cubicBezTo>
                  <a:pt x="12343" y="14194"/>
                  <a:pt x="12343" y="14194"/>
                  <a:pt x="12137" y="13989"/>
                </a:cubicBezTo>
                <a:cubicBezTo>
                  <a:pt x="12137" y="13989"/>
                  <a:pt x="12137" y="13989"/>
                  <a:pt x="12137" y="13783"/>
                </a:cubicBezTo>
                <a:cubicBezTo>
                  <a:pt x="12137" y="13783"/>
                  <a:pt x="12137" y="13783"/>
                  <a:pt x="11931" y="13783"/>
                </a:cubicBezTo>
                <a:cubicBezTo>
                  <a:pt x="11931" y="13577"/>
                  <a:pt x="11931" y="13577"/>
                  <a:pt x="11931" y="13577"/>
                </a:cubicBezTo>
                <a:cubicBezTo>
                  <a:pt x="11931" y="13371"/>
                  <a:pt x="11931" y="13371"/>
                  <a:pt x="11931" y="13166"/>
                </a:cubicBezTo>
                <a:cubicBezTo>
                  <a:pt x="11931" y="12960"/>
                  <a:pt x="11931" y="12960"/>
                  <a:pt x="12137" y="12960"/>
                </a:cubicBezTo>
                <a:cubicBezTo>
                  <a:pt x="12137" y="12960"/>
                  <a:pt x="12137" y="12754"/>
                  <a:pt x="12137" y="12754"/>
                </a:cubicBezTo>
                <a:cubicBezTo>
                  <a:pt x="12343" y="12754"/>
                  <a:pt x="12343" y="12754"/>
                  <a:pt x="12343" y="12754"/>
                </a:cubicBezTo>
                <a:cubicBezTo>
                  <a:pt x="12343" y="12754"/>
                  <a:pt x="12343" y="12754"/>
                  <a:pt x="12343" y="12549"/>
                </a:cubicBezTo>
                <a:cubicBezTo>
                  <a:pt x="12343" y="12549"/>
                  <a:pt x="12343" y="12549"/>
                  <a:pt x="12343" y="12549"/>
                </a:cubicBezTo>
                <a:cubicBezTo>
                  <a:pt x="12343" y="12343"/>
                  <a:pt x="12343" y="12343"/>
                  <a:pt x="12343" y="12137"/>
                </a:cubicBezTo>
                <a:cubicBezTo>
                  <a:pt x="12137" y="12137"/>
                  <a:pt x="12137" y="11931"/>
                  <a:pt x="12137" y="11931"/>
                </a:cubicBezTo>
                <a:cubicBezTo>
                  <a:pt x="11931" y="12137"/>
                  <a:pt x="11931" y="12137"/>
                  <a:pt x="11931" y="12137"/>
                </a:cubicBezTo>
                <a:cubicBezTo>
                  <a:pt x="11931" y="12137"/>
                  <a:pt x="11931" y="12137"/>
                  <a:pt x="11931" y="12137"/>
                </a:cubicBezTo>
                <a:cubicBezTo>
                  <a:pt x="11931" y="12137"/>
                  <a:pt x="11726" y="12137"/>
                  <a:pt x="11726" y="12137"/>
                </a:cubicBezTo>
                <a:cubicBezTo>
                  <a:pt x="11726" y="12137"/>
                  <a:pt x="11726" y="12137"/>
                  <a:pt x="11726" y="11931"/>
                </a:cubicBezTo>
                <a:cubicBezTo>
                  <a:pt x="11520" y="11931"/>
                  <a:pt x="11520" y="11931"/>
                  <a:pt x="11520" y="11931"/>
                </a:cubicBezTo>
                <a:cubicBezTo>
                  <a:pt x="11314" y="11931"/>
                  <a:pt x="11314" y="11726"/>
                  <a:pt x="11314" y="11726"/>
                </a:cubicBezTo>
                <a:cubicBezTo>
                  <a:pt x="11314" y="11726"/>
                  <a:pt x="11314" y="11520"/>
                  <a:pt x="11109" y="11520"/>
                </a:cubicBezTo>
                <a:cubicBezTo>
                  <a:pt x="11109" y="11520"/>
                  <a:pt x="11109" y="11520"/>
                  <a:pt x="11109" y="11520"/>
                </a:cubicBezTo>
                <a:cubicBezTo>
                  <a:pt x="10903" y="11520"/>
                  <a:pt x="10903" y="11520"/>
                  <a:pt x="10903" y="11520"/>
                </a:cubicBezTo>
                <a:cubicBezTo>
                  <a:pt x="10491" y="11109"/>
                  <a:pt x="10491" y="11109"/>
                  <a:pt x="10491" y="11109"/>
                </a:cubicBezTo>
                <a:cubicBezTo>
                  <a:pt x="10286" y="11109"/>
                  <a:pt x="10286" y="11109"/>
                  <a:pt x="10286" y="11314"/>
                </a:cubicBezTo>
                <a:cubicBezTo>
                  <a:pt x="10286" y="11314"/>
                  <a:pt x="10080" y="11314"/>
                  <a:pt x="10080" y="11314"/>
                </a:cubicBezTo>
                <a:cubicBezTo>
                  <a:pt x="10080" y="11109"/>
                  <a:pt x="9874" y="11109"/>
                  <a:pt x="9874" y="11109"/>
                </a:cubicBezTo>
                <a:cubicBezTo>
                  <a:pt x="9669" y="11109"/>
                  <a:pt x="9669" y="11109"/>
                  <a:pt x="9669" y="11109"/>
                </a:cubicBezTo>
                <a:cubicBezTo>
                  <a:pt x="9257" y="10697"/>
                  <a:pt x="9257" y="10697"/>
                  <a:pt x="9257" y="10697"/>
                </a:cubicBezTo>
                <a:cubicBezTo>
                  <a:pt x="9257" y="10697"/>
                  <a:pt x="9257" y="10697"/>
                  <a:pt x="9051" y="10491"/>
                </a:cubicBezTo>
                <a:cubicBezTo>
                  <a:pt x="9051" y="10491"/>
                  <a:pt x="9051" y="10286"/>
                  <a:pt x="9051" y="10286"/>
                </a:cubicBezTo>
                <a:cubicBezTo>
                  <a:pt x="8846" y="10286"/>
                  <a:pt x="8846" y="10286"/>
                  <a:pt x="8846" y="10080"/>
                </a:cubicBezTo>
                <a:cubicBezTo>
                  <a:pt x="8640" y="10080"/>
                  <a:pt x="8640" y="9874"/>
                  <a:pt x="8434" y="9874"/>
                </a:cubicBezTo>
                <a:cubicBezTo>
                  <a:pt x="8434" y="9669"/>
                  <a:pt x="8229" y="9669"/>
                  <a:pt x="8229" y="9463"/>
                </a:cubicBezTo>
                <a:cubicBezTo>
                  <a:pt x="8229" y="9463"/>
                  <a:pt x="8229" y="9463"/>
                  <a:pt x="8229" y="9463"/>
                </a:cubicBezTo>
                <a:cubicBezTo>
                  <a:pt x="8023" y="9463"/>
                  <a:pt x="8023" y="9463"/>
                  <a:pt x="8229" y="9669"/>
                </a:cubicBezTo>
                <a:cubicBezTo>
                  <a:pt x="8229" y="9669"/>
                  <a:pt x="8229" y="9669"/>
                  <a:pt x="8434" y="9669"/>
                </a:cubicBezTo>
                <a:cubicBezTo>
                  <a:pt x="8434" y="9874"/>
                  <a:pt x="8434" y="9874"/>
                  <a:pt x="8434" y="9874"/>
                </a:cubicBezTo>
                <a:cubicBezTo>
                  <a:pt x="8434" y="9874"/>
                  <a:pt x="8640" y="10080"/>
                  <a:pt x="8640" y="10080"/>
                </a:cubicBezTo>
                <a:cubicBezTo>
                  <a:pt x="8640" y="10080"/>
                  <a:pt x="8640" y="10080"/>
                  <a:pt x="8640" y="10286"/>
                </a:cubicBezTo>
                <a:cubicBezTo>
                  <a:pt x="8846" y="10286"/>
                  <a:pt x="8846" y="10286"/>
                  <a:pt x="8640" y="10491"/>
                </a:cubicBezTo>
                <a:cubicBezTo>
                  <a:pt x="8640" y="10491"/>
                  <a:pt x="8640" y="10491"/>
                  <a:pt x="8640" y="10286"/>
                </a:cubicBezTo>
                <a:cubicBezTo>
                  <a:pt x="8640" y="10286"/>
                  <a:pt x="8640" y="10286"/>
                  <a:pt x="8434" y="10286"/>
                </a:cubicBezTo>
                <a:cubicBezTo>
                  <a:pt x="8434" y="10286"/>
                  <a:pt x="8434" y="10286"/>
                  <a:pt x="8434" y="10080"/>
                </a:cubicBezTo>
                <a:cubicBezTo>
                  <a:pt x="8229" y="10080"/>
                  <a:pt x="8229" y="10080"/>
                  <a:pt x="8023" y="10080"/>
                </a:cubicBezTo>
                <a:cubicBezTo>
                  <a:pt x="8023" y="9874"/>
                  <a:pt x="8023" y="9874"/>
                  <a:pt x="8229" y="9874"/>
                </a:cubicBezTo>
                <a:cubicBezTo>
                  <a:pt x="8229" y="9874"/>
                  <a:pt x="8229" y="9669"/>
                  <a:pt x="8023" y="9669"/>
                </a:cubicBezTo>
                <a:cubicBezTo>
                  <a:pt x="8023" y="9669"/>
                  <a:pt x="8023" y="9669"/>
                  <a:pt x="8023" y="9669"/>
                </a:cubicBezTo>
                <a:cubicBezTo>
                  <a:pt x="8023" y="9669"/>
                  <a:pt x="8023" y="9463"/>
                  <a:pt x="7817" y="9463"/>
                </a:cubicBezTo>
                <a:cubicBezTo>
                  <a:pt x="7817" y="9463"/>
                  <a:pt x="7817" y="9257"/>
                  <a:pt x="7817" y="9257"/>
                </a:cubicBezTo>
                <a:cubicBezTo>
                  <a:pt x="7817" y="9051"/>
                  <a:pt x="7611" y="9051"/>
                  <a:pt x="7611" y="9051"/>
                </a:cubicBezTo>
                <a:cubicBezTo>
                  <a:pt x="7406" y="9051"/>
                  <a:pt x="7406" y="9051"/>
                  <a:pt x="7406" y="9051"/>
                </a:cubicBezTo>
                <a:cubicBezTo>
                  <a:pt x="7406" y="9051"/>
                  <a:pt x="7406" y="8846"/>
                  <a:pt x="7406" y="8846"/>
                </a:cubicBezTo>
                <a:cubicBezTo>
                  <a:pt x="7200" y="8846"/>
                  <a:pt x="7200" y="8640"/>
                  <a:pt x="7200" y="8640"/>
                </a:cubicBezTo>
                <a:cubicBezTo>
                  <a:pt x="6994" y="8434"/>
                  <a:pt x="6994" y="8434"/>
                  <a:pt x="6994" y="8229"/>
                </a:cubicBezTo>
                <a:cubicBezTo>
                  <a:pt x="6994" y="8023"/>
                  <a:pt x="6994" y="7817"/>
                  <a:pt x="6994" y="7817"/>
                </a:cubicBezTo>
                <a:cubicBezTo>
                  <a:pt x="6994" y="7611"/>
                  <a:pt x="6994" y="7611"/>
                  <a:pt x="6994" y="7611"/>
                </a:cubicBezTo>
                <a:cubicBezTo>
                  <a:pt x="6994" y="7406"/>
                  <a:pt x="6789" y="7406"/>
                  <a:pt x="6583" y="7406"/>
                </a:cubicBezTo>
                <a:cubicBezTo>
                  <a:pt x="6583" y="7406"/>
                  <a:pt x="6583" y="7406"/>
                  <a:pt x="6583" y="7200"/>
                </a:cubicBezTo>
                <a:cubicBezTo>
                  <a:pt x="6583" y="6994"/>
                  <a:pt x="6583" y="6994"/>
                  <a:pt x="6377" y="6994"/>
                </a:cubicBezTo>
                <a:cubicBezTo>
                  <a:pt x="6377" y="6994"/>
                  <a:pt x="6377" y="6994"/>
                  <a:pt x="6171" y="6789"/>
                </a:cubicBezTo>
                <a:cubicBezTo>
                  <a:pt x="6171" y="6789"/>
                  <a:pt x="6171" y="6789"/>
                  <a:pt x="6171" y="6789"/>
                </a:cubicBezTo>
                <a:cubicBezTo>
                  <a:pt x="6171" y="6789"/>
                  <a:pt x="6171" y="6789"/>
                  <a:pt x="6171" y="6789"/>
                </a:cubicBezTo>
                <a:cubicBezTo>
                  <a:pt x="6171" y="6994"/>
                  <a:pt x="6171" y="6994"/>
                  <a:pt x="6171" y="6994"/>
                </a:cubicBezTo>
                <a:cubicBezTo>
                  <a:pt x="6377" y="6994"/>
                  <a:pt x="6377" y="6994"/>
                  <a:pt x="6377" y="6994"/>
                </a:cubicBezTo>
                <a:cubicBezTo>
                  <a:pt x="6377" y="7200"/>
                  <a:pt x="6171" y="6994"/>
                  <a:pt x="6171" y="6994"/>
                </a:cubicBezTo>
                <a:cubicBezTo>
                  <a:pt x="5966" y="6994"/>
                  <a:pt x="5966" y="6994"/>
                  <a:pt x="5966" y="6789"/>
                </a:cubicBezTo>
                <a:cubicBezTo>
                  <a:pt x="5966" y="6583"/>
                  <a:pt x="5966" y="6583"/>
                  <a:pt x="5966" y="6583"/>
                </a:cubicBezTo>
                <a:cubicBezTo>
                  <a:pt x="5554" y="6377"/>
                  <a:pt x="5554" y="6377"/>
                  <a:pt x="5554" y="6377"/>
                </a:cubicBezTo>
                <a:cubicBezTo>
                  <a:pt x="4937" y="6171"/>
                  <a:pt x="4937" y="6171"/>
                  <a:pt x="4937" y="6171"/>
                </a:cubicBezTo>
                <a:cubicBezTo>
                  <a:pt x="4526" y="5966"/>
                  <a:pt x="4526" y="5966"/>
                  <a:pt x="4526" y="5966"/>
                </a:cubicBezTo>
                <a:cubicBezTo>
                  <a:pt x="3909" y="6377"/>
                  <a:pt x="3909" y="6377"/>
                  <a:pt x="3909" y="6377"/>
                </a:cubicBezTo>
                <a:cubicBezTo>
                  <a:pt x="3909" y="6377"/>
                  <a:pt x="3909" y="6377"/>
                  <a:pt x="3909" y="6171"/>
                </a:cubicBezTo>
                <a:cubicBezTo>
                  <a:pt x="3909" y="6171"/>
                  <a:pt x="3909" y="6171"/>
                  <a:pt x="3909" y="6171"/>
                </a:cubicBezTo>
                <a:cubicBezTo>
                  <a:pt x="3909" y="6171"/>
                  <a:pt x="3909" y="6171"/>
                  <a:pt x="3909" y="6171"/>
                </a:cubicBezTo>
                <a:cubicBezTo>
                  <a:pt x="3909" y="6171"/>
                  <a:pt x="3703" y="6171"/>
                  <a:pt x="3703" y="6171"/>
                </a:cubicBezTo>
                <a:cubicBezTo>
                  <a:pt x="3703" y="6377"/>
                  <a:pt x="3703" y="6377"/>
                  <a:pt x="3703" y="6377"/>
                </a:cubicBezTo>
                <a:cubicBezTo>
                  <a:pt x="3909" y="6377"/>
                  <a:pt x="3909" y="6377"/>
                  <a:pt x="3909" y="6377"/>
                </a:cubicBezTo>
                <a:cubicBezTo>
                  <a:pt x="3909" y="6377"/>
                  <a:pt x="3909" y="6583"/>
                  <a:pt x="3703" y="6583"/>
                </a:cubicBezTo>
                <a:cubicBezTo>
                  <a:pt x="3703" y="6583"/>
                  <a:pt x="3497" y="6583"/>
                  <a:pt x="3497" y="6583"/>
                </a:cubicBezTo>
                <a:cubicBezTo>
                  <a:pt x="3497" y="6583"/>
                  <a:pt x="3291" y="6789"/>
                  <a:pt x="2880" y="7611"/>
                </a:cubicBezTo>
                <a:cubicBezTo>
                  <a:pt x="2469" y="8229"/>
                  <a:pt x="2263" y="9463"/>
                  <a:pt x="2263" y="11520"/>
                </a:cubicBezTo>
                <a:cubicBezTo>
                  <a:pt x="2263" y="13371"/>
                  <a:pt x="3086" y="15223"/>
                  <a:pt x="4731" y="16869"/>
                </a:cubicBezTo>
                <a:cubicBezTo>
                  <a:pt x="6377" y="18514"/>
                  <a:pt x="8434" y="19337"/>
                  <a:pt x="10697" y="19337"/>
                </a:cubicBezTo>
                <a:cubicBezTo>
                  <a:pt x="11520" y="19337"/>
                  <a:pt x="12137" y="19337"/>
                  <a:pt x="12754" y="19131"/>
                </a:cubicBezTo>
                <a:cubicBezTo>
                  <a:pt x="12754" y="19131"/>
                  <a:pt x="12754" y="18926"/>
                  <a:pt x="12754" y="18926"/>
                </a:cubicBezTo>
                <a:cubicBezTo>
                  <a:pt x="12754" y="18926"/>
                  <a:pt x="12754" y="18926"/>
                  <a:pt x="12754" y="18926"/>
                </a:cubicBezTo>
                <a:cubicBezTo>
                  <a:pt x="12549" y="18720"/>
                  <a:pt x="12549" y="18720"/>
                  <a:pt x="12549" y="18720"/>
                </a:cubicBezTo>
                <a:cubicBezTo>
                  <a:pt x="12549" y="18720"/>
                  <a:pt x="12549" y="18720"/>
                  <a:pt x="12549" y="18720"/>
                </a:cubicBezTo>
                <a:cubicBezTo>
                  <a:pt x="12754" y="18720"/>
                  <a:pt x="12754" y="18720"/>
                  <a:pt x="12754" y="18720"/>
                </a:cubicBezTo>
                <a:cubicBezTo>
                  <a:pt x="12549" y="18720"/>
                  <a:pt x="12549" y="18514"/>
                  <a:pt x="12549" y="18514"/>
                </a:cubicBezTo>
                <a:cubicBezTo>
                  <a:pt x="12549" y="18514"/>
                  <a:pt x="12549" y="18514"/>
                  <a:pt x="12549" y="18514"/>
                </a:cubicBezTo>
                <a:cubicBezTo>
                  <a:pt x="12549" y="18309"/>
                  <a:pt x="12549" y="18309"/>
                  <a:pt x="12549" y="18309"/>
                </a:cubicBezTo>
                <a:cubicBezTo>
                  <a:pt x="12549" y="18309"/>
                  <a:pt x="12549" y="18309"/>
                  <a:pt x="12549" y="18309"/>
                </a:cubicBezTo>
                <a:lnTo>
                  <a:pt x="12754" y="17897"/>
                </a:lnTo>
                <a:close/>
                <a:moveTo>
                  <a:pt x="13783" y="17691"/>
                </a:moveTo>
                <a:cubicBezTo>
                  <a:pt x="13783" y="17691"/>
                  <a:pt x="13783" y="17691"/>
                  <a:pt x="13783" y="17691"/>
                </a:cubicBezTo>
                <a:cubicBezTo>
                  <a:pt x="13783" y="17691"/>
                  <a:pt x="13989" y="17691"/>
                  <a:pt x="13989" y="17691"/>
                </a:cubicBezTo>
                <a:cubicBezTo>
                  <a:pt x="13783" y="18103"/>
                  <a:pt x="13783" y="18103"/>
                  <a:pt x="13783" y="18103"/>
                </a:cubicBezTo>
                <a:cubicBezTo>
                  <a:pt x="13371" y="18309"/>
                  <a:pt x="13371" y="18309"/>
                  <a:pt x="13577" y="18309"/>
                </a:cubicBezTo>
                <a:cubicBezTo>
                  <a:pt x="13783" y="18309"/>
                  <a:pt x="13783" y="18309"/>
                  <a:pt x="13783" y="18309"/>
                </a:cubicBezTo>
                <a:cubicBezTo>
                  <a:pt x="13783" y="18514"/>
                  <a:pt x="13783" y="18514"/>
                  <a:pt x="13577" y="18514"/>
                </a:cubicBezTo>
                <a:cubicBezTo>
                  <a:pt x="13371" y="18720"/>
                  <a:pt x="13371" y="18720"/>
                  <a:pt x="13371" y="18720"/>
                </a:cubicBezTo>
                <a:cubicBezTo>
                  <a:pt x="13371" y="18720"/>
                  <a:pt x="13371" y="18720"/>
                  <a:pt x="13371" y="18926"/>
                </a:cubicBezTo>
                <a:cubicBezTo>
                  <a:pt x="13371" y="18926"/>
                  <a:pt x="13371" y="18926"/>
                  <a:pt x="13371" y="18926"/>
                </a:cubicBezTo>
                <a:cubicBezTo>
                  <a:pt x="15017" y="18514"/>
                  <a:pt x="16251" y="17486"/>
                  <a:pt x="17280" y="16251"/>
                </a:cubicBezTo>
                <a:cubicBezTo>
                  <a:pt x="18514" y="14811"/>
                  <a:pt x="19131" y="13371"/>
                  <a:pt x="19337" y="11726"/>
                </a:cubicBezTo>
                <a:cubicBezTo>
                  <a:pt x="19131" y="11726"/>
                  <a:pt x="19131" y="11726"/>
                  <a:pt x="19131" y="11520"/>
                </a:cubicBezTo>
                <a:cubicBezTo>
                  <a:pt x="19131" y="11520"/>
                  <a:pt x="19131" y="11520"/>
                  <a:pt x="19131" y="11520"/>
                </a:cubicBezTo>
                <a:cubicBezTo>
                  <a:pt x="19131" y="11520"/>
                  <a:pt x="19131" y="11314"/>
                  <a:pt x="19131" y="11314"/>
                </a:cubicBezTo>
                <a:cubicBezTo>
                  <a:pt x="19131" y="11314"/>
                  <a:pt x="19131" y="11314"/>
                  <a:pt x="19131" y="11314"/>
                </a:cubicBezTo>
                <a:cubicBezTo>
                  <a:pt x="19131" y="11314"/>
                  <a:pt x="19131" y="11314"/>
                  <a:pt x="19337" y="11109"/>
                </a:cubicBezTo>
                <a:cubicBezTo>
                  <a:pt x="19337" y="10697"/>
                  <a:pt x="19337" y="10697"/>
                  <a:pt x="19337" y="10697"/>
                </a:cubicBezTo>
                <a:cubicBezTo>
                  <a:pt x="19337" y="10697"/>
                  <a:pt x="19337" y="10697"/>
                  <a:pt x="19337" y="10697"/>
                </a:cubicBezTo>
                <a:cubicBezTo>
                  <a:pt x="19337" y="10491"/>
                  <a:pt x="19337" y="10491"/>
                  <a:pt x="19337" y="10491"/>
                </a:cubicBezTo>
                <a:cubicBezTo>
                  <a:pt x="19131" y="8434"/>
                  <a:pt x="18514" y="6789"/>
                  <a:pt x="17280" y="5349"/>
                </a:cubicBezTo>
                <a:cubicBezTo>
                  <a:pt x="17074" y="5349"/>
                  <a:pt x="16869" y="5349"/>
                  <a:pt x="16869" y="5554"/>
                </a:cubicBezTo>
                <a:cubicBezTo>
                  <a:pt x="16457" y="5554"/>
                  <a:pt x="16457" y="5554"/>
                  <a:pt x="16457" y="5554"/>
                </a:cubicBezTo>
                <a:cubicBezTo>
                  <a:pt x="16251" y="5554"/>
                  <a:pt x="16251" y="5554"/>
                  <a:pt x="16251" y="5760"/>
                </a:cubicBezTo>
                <a:cubicBezTo>
                  <a:pt x="16251" y="5760"/>
                  <a:pt x="16251" y="5966"/>
                  <a:pt x="16046" y="5966"/>
                </a:cubicBezTo>
                <a:cubicBezTo>
                  <a:pt x="16046" y="5760"/>
                  <a:pt x="16046" y="5966"/>
                  <a:pt x="16046" y="5966"/>
                </a:cubicBezTo>
                <a:cubicBezTo>
                  <a:pt x="16046" y="6377"/>
                  <a:pt x="15840" y="6377"/>
                  <a:pt x="15634" y="6171"/>
                </a:cubicBezTo>
                <a:cubicBezTo>
                  <a:pt x="15634" y="6171"/>
                  <a:pt x="15634" y="6171"/>
                  <a:pt x="15634" y="6171"/>
                </a:cubicBezTo>
                <a:cubicBezTo>
                  <a:pt x="15634" y="6171"/>
                  <a:pt x="15429" y="6171"/>
                  <a:pt x="15429" y="6171"/>
                </a:cubicBezTo>
                <a:cubicBezTo>
                  <a:pt x="15017" y="5760"/>
                  <a:pt x="15017" y="5760"/>
                  <a:pt x="15017" y="5760"/>
                </a:cubicBezTo>
                <a:cubicBezTo>
                  <a:pt x="15017" y="5760"/>
                  <a:pt x="15017" y="5760"/>
                  <a:pt x="15017" y="5760"/>
                </a:cubicBezTo>
                <a:cubicBezTo>
                  <a:pt x="15017" y="5554"/>
                  <a:pt x="14811" y="5554"/>
                  <a:pt x="14811" y="5349"/>
                </a:cubicBezTo>
                <a:cubicBezTo>
                  <a:pt x="15017" y="5349"/>
                  <a:pt x="15017" y="5349"/>
                  <a:pt x="15017" y="5349"/>
                </a:cubicBezTo>
                <a:cubicBezTo>
                  <a:pt x="15017" y="5143"/>
                  <a:pt x="14811" y="5143"/>
                  <a:pt x="14811" y="5143"/>
                </a:cubicBezTo>
                <a:cubicBezTo>
                  <a:pt x="14811" y="5143"/>
                  <a:pt x="14811" y="5143"/>
                  <a:pt x="14811" y="4937"/>
                </a:cubicBezTo>
                <a:cubicBezTo>
                  <a:pt x="14811" y="4937"/>
                  <a:pt x="14811" y="4937"/>
                  <a:pt x="14811" y="4937"/>
                </a:cubicBezTo>
                <a:cubicBezTo>
                  <a:pt x="15017" y="4937"/>
                  <a:pt x="15017" y="4937"/>
                  <a:pt x="15017" y="4937"/>
                </a:cubicBezTo>
                <a:cubicBezTo>
                  <a:pt x="15017" y="4937"/>
                  <a:pt x="15017" y="4937"/>
                  <a:pt x="15017" y="5143"/>
                </a:cubicBezTo>
                <a:cubicBezTo>
                  <a:pt x="15017" y="5143"/>
                  <a:pt x="15017" y="5143"/>
                  <a:pt x="15017" y="5143"/>
                </a:cubicBezTo>
                <a:cubicBezTo>
                  <a:pt x="15017" y="5143"/>
                  <a:pt x="15223" y="5143"/>
                  <a:pt x="15223" y="5143"/>
                </a:cubicBezTo>
                <a:cubicBezTo>
                  <a:pt x="15223" y="5143"/>
                  <a:pt x="15017" y="4937"/>
                  <a:pt x="15017" y="4937"/>
                </a:cubicBezTo>
                <a:cubicBezTo>
                  <a:pt x="15017" y="4937"/>
                  <a:pt x="14811" y="4731"/>
                  <a:pt x="14811" y="4937"/>
                </a:cubicBezTo>
                <a:cubicBezTo>
                  <a:pt x="14811" y="4937"/>
                  <a:pt x="14606" y="4937"/>
                  <a:pt x="14606" y="4937"/>
                </a:cubicBezTo>
                <a:cubicBezTo>
                  <a:pt x="14606" y="4731"/>
                  <a:pt x="14606" y="4526"/>
                  <a:pt x="14606" y="4526"/>
                </a:cubicBezTo>
                <a:cubicBezTo>
                  <a:pt x="14194" y="4526"/>
                  <a:pt x="13989" y="4320"/>
                  <a:pt x="13783" y="4320"/>
                </a:cubicBezTo>
                <a:cubicBezTo>
                  <a:pt x="13783" y="4320"/>
                  <a:pt x="13783" y="4320"/>
                  <a:pt x="13783" y="4320"/>
                </a:cubicBezTo>
                <a:cubicBezTo>
                  <a:pt x="13577" y="4320"/>
                  <a:pt x="13577" y="4320"/>
                  <a:pt x="13577" y="4114"/>
                </a:cubicBezTo>
                <a:cubicBezTo>
                  <a:pt x="13371" y="4320"/>
                  <a:pt x="13371" y="4320"/>
                  <a:pt x="13371" y="4320"/>
                </a:cubicBezTo>
                <a:cubicBezTo>
                  <a:pt x="13371" y="4526"/>
                  <a:pt x="13371" y="4526"/>
                  <a:pt x="13371" y="4320"/>
                </a:cubicBezTo>
                <a:cubicBezTo>
                  <a:pt x="13166" y="4320"/>
                  <a:pt x="13166" y="4320"/>
                  <a:pt x="13166" y="4320"/>
                </a:cubicBezTo>
                <a:cubicBezTo>
                  <a:pt x="12960" y="4320"/>
                  <a:pt x="12960" y="4320"/>
                  <a:pt x="12960" y="4320"/>
                </a:cubicBezTo>
                <a:cubicBezTo>
                  <a:pt x="12960" y="4320"/>
                  <a:pt x="12960" y="4320"/>
                  <a:pt x="12960" y="4114"/>
                </a:cubicBezTo>
                <a:cubicBezTo>
                  <a:pt x="12960" y="4114"/>
                  <a:pt x="13166" y="4114"/>
                  <a:pt x="13166" y="4114"/>
                </a:cubicBezTo>
                <a:cubicBezTo>
                  <a:pt x="13371" y="4114"/>
                  <a:pt x="13371" y="4114"/>
                  <a:pt x="13371" y="4114"/>
                </a:cubicBezTo>
                <a:cubicBezTo>
                  <a:pt x="13371" y="3909"/>
                  <a:pt x="13371" y="3909"/>
                  <a:pt x="13371" y="3909"/>
                </a:cubicBezTo>
                <a:cubicBezTo>
                  <a:pt x="13577" y="3909"/>
                  <a:pt x="13783" y="3909"/>
                  <a:pt x="13783" y="3909"/>
                </a:cubicBezTo>
                <a:cubicBezTo>
                  <a:pt x="13577" y="3703"/>
                  <a:pt x="13577" y="3703"/>
                  <a:pt x="13783" y="3703"/>
                </a:cubicBezTo>
                <a:cubicBezTo>
                  <a:pt x="13783" y="3703"/>
                  <a:pt x="13783" y="3703"/>
                  <a:pt x="13783" y="3703"/>
                </a:cubicBezTo>
                <a:cubicBezTo>
                  <a:pt x="13783" y="3703"/>
                  <a:pt x="13989" y="3703"/>
                  <a:pt x="13989" y="3703"/>
                </a:cubicBezTo>
                <a:cubicBezTo>
                  <a:pt x="13989" y="3703"/>
                  <a:pt x="13989" y="3703"/>
                  <a:pt x="13989" y="3703"/>
                </a:cubicBezTo>
                <a:cubicBezTo>
                  <a:pt x="13783" y="3497"/>
                  <a:pt x="13989" y="3497"/>
                  <a:pt x="14194" y="3291"/>
                </a:cubicBezTo>
                <a:cubicBezTo>
                  <a:pt x="14606" y="3291"/>
                  <a:pt x="14811" y="3497"/>
                  <a:pt x="14811" y="3497"/>
                </a:cubicBezTo>
                <a:cubicBezTo>
                  <a:pt x="14811" y="3497"/>
                  <a:pt x="15017" y="3497"/>
                  <a:pt x="15017" y="3497"/>
                </a:cubicBezTo>
                <a:cubicBezTo>
                  <a:pt x="13783" y="2674"/>
                  <a:pt x="12343" y="2263"/>
                  <a:pt x="11109" y="2263"/>
                </a:cubicBezTo>
                <a:cubicBezTo>
                  <a:pt x="8434" y="2263"/>
                  <a:pt x="6171" y="3086"/>
                  <a:pt x="4526" y="4937"/>
                </a:cubicBezTo>
                <a:cubicBezTo>
                  <a:pt x="4731" y="5143"/>
                  <a:pt x="4731" y="5143"/>
                  <a:pt x="4937" y="5143"/>
                </a:cubicBezTo>
                <a:cubicBezTo>
                  <a:pt x="4937" y="5143"/>
                  <a:pt x="4937" y="5143"/>
                  <a:pt x="4937" y="5143"/>
                </a:cubicBezTo>
                <a:cubicBezTo>
                  <a:pt x="5143" y="5143"/>
                  <a:pt x="5143" y="5143"/>
                  <a:pt x="5143" y="5143"/>
                </a:cubicBezTo>
                <a:cubicBezTo>
                  <a:pt x="5143" y="5143"/>
                  <a:pt x="5349" y="5143"/>
                  <a:pt x="5349" y="5143"/>
                </a:cubicBezTo>
                <a:cubicBezTo>
                  <a:pt x="5554" y="5143"/>
                  <a:pt x="5554" y="5143"/>
                  <a:pt x="5554" y="5143"/>
                </a:cubicBezTo>
                <a:cubicBezTo>
                  <a:pt x="5554" y="5143"/>
                  <a:pt x="5554" y="5143"/>
                  <a:pt x="5760" y="5143"/>
                </a:cubicBezTo>
                <a:cubicBezTo>
                  <a:pt x="5760" y="5143"/>
                  <a:pt x="5760" y="5143"/>
                  <a:pt x="5760" y="5143"/>
                </a:cubicBezTo>
                <a:cubicBezTo>
                  <a:pt x="5760" y="5143"/>
                  <a:pt x="5760" y="5143"/>
                  <a:pt x="5760" y="5143"/>
                </a:cubicBezTo>
                <a:cubicBezTo>
                  <a:pt x="5760" y="5143"/>
                  <a:pt x="5966" y="5143"/>
                  <a:pt x="5966" y="5143"/>
                </a:cubicBezTo>
                <a:cubicBezTo>
                  <a:pt x="5966" y="5143"/>
                  <a:pt x="6171" y="5143"/>
                  <a:pt x="6171" y="5143"/>
                </a:cubicBezTo>
                <a:cubicBezTo>
                  <a:pt x="6377" y="4937"/>
                  <a:pt x="6377" y="4937"/>
                  <a:pt x="6377" y="4937"/>
                </a:cubicBezTo>
                <a:cubicBezTo>
                  <a:pt x="6583" y="5143"/>
                  <a:pt x="6583" y="5143"/>
                  <a:pt x="6583" y="4937"/>
                </a:cubicBezTo>
                <a:cubicBezTo>
                  <a:pt x="6583" y="4937"/>
                  <a:pt x="6583" y="4937"/>
                  <a:pt x="6789" y="4937"/>
                </a:cubicBezTo>
                <a:cubicBezTo>
                  <a:pt x="6789" y="5143"/>
                  <a:pt x="6789" y="5143"/>
                  <a:pt x="6789" y="5143"/>
                </a:cubicBezTo>
                <a:cubicBezTo>
                  <a:pt x="6789" y="5143"/>
                  <a:pt x="6994" y="5143"/>
                  <a:pt x="6994" y="5143"/>
                </a:cubicBezTo>
                <a:cubicBezTo>
                  <a:pt x="6994" y="5143"/>
                  <a:pt x="6994" y="5143"/>
                  <a:pt x="6994" y="5143"/>
                </a:cubicBezTo>
                <a:cubicBezTo>
                  <a:pt x="6994" y="5143"/>
                  <a:pt x="7200" y="5143"/>
                  <a:pt x="7200" y="5143"/>
                </a:cubicBezTo>
                <a:cubicBezTo>
                  <a:pt x="7406" y="4937"/>
                  <a:pt x="7406" y="4937"/>
                  <a:pt x="7611" y="5143"/>
                </a:cubicBezTo>
                <a:cubicBezTo>
                  <a:pt x="7611" y="5143"/>
                  <a:pt x="7611" y="5143"/>
                  <a:pt x="7611" y="5143"/>
                </a:cubicBezTo>
                <a:cubicBezTo>
                  <a:pt x="7817" y="5143"/>
                  <a:pt x="7817" y="5143"/>
                  <a:pt x="7817" y="5143"/>
                </a:cubicBezTo>
                <a:cubicBezTo>
                  <a:pt x="7817" y="5143"/>
                  <a:pt x="7817" y="5143"/>
                  <a:pt x="8023" y="5143"/>
                </a:cubicBezTo>
                <a:cubicBezTo>
                  <a:pt x="7817" y="5143"/>
                  <a:pt x="7611" y="4937"/>
                  <a:pt x="7611" y="4937"/>
                </a:cubicBezTo>
                <a:cubicBezTo>
                  <a:pt x="7611" y="4731"/>
                  <a:pt x="7611" y="4731"/>
                  <a:pt x="7611" y="4937"/>
                </a:cubicBezTo>
                <a:cubicBezTo>
                  <a:pt x="7611" y="4937"/>
                  <a:pt x="7406" y="4937"/>
                  <a:pt x="7406" y="4937"/>
                </a:cubicBezTo>
                <a:cubicBezTo>
                  <a:pt x="7200" y="4937"/>
                  <a:pt x="7200" y="4937"/>
                  <a:pt x="6994" y="4937"/>
                </a:cubicBezTo>
                <a:cubicBezTo>
                  <a:pt x="6994" y="4937"/>
                  <a:pt x="6994" y="4937"/>
                  <a:pt x="6789" y="4937"/>
                </a:cubicBezTo>
                <a:cubicBezTo>
                  <a:pt x="6994" y="4731"/>
                  <a:pt x="6994" y="4731"/>
                  <a:pt x="6994" y="4731"/>
                </a:cubicBezTo>
                <a:cubicBezTo>
                  <a:pt x="6994" y="4731"/>
                  <a:pt x="6994" y="4731"/>
                  <a:pt x="6994" y="4731"/>
                </a:cubicBezTo>
                <a:cubicBezTo>
                  <a:pt x="6994" y="4526"/>
                  <a:pt x="6994" y="4526"/>
                  <a:pt x="7200" y="4526"/>
                </a:cubicBezTo>
                <a:cubicBezTo>
                  <a:pt x="7611" y="4526"/>
                  <a:pt x="7611" y="4526"/>
                  <a:pt x="7611" y="4526"/>
                </a:cubicBezTo>
                <a:cubicBezTo>
                  <a:pt x="7817" y="4526"/>
                  <a:pt x="7817" y="4526"/>
                  <a:pt x="7817" y="4526"/>
                </a:cubicBezTo>
                <a:cubicBezTo>
                  <a:pt x="8023" y="4731"/>
                  <a:pt x="8229" y="4731"/>
                  <a:pt x="8229" y="4731"/>
                </a:cubicBezTo>
                <a:cubicBezTo>
                  <a:pt x="8640" y="4731"/>
                  <a:pt x="8846" y="4731"/>
                  <a:pt x="8846" y="4731"/>
                </a:cubicBezTo>
                <a:cubicBezTo>
                  <a:pt x="9051" y="5349"/>
                  <a:pt x="9051" y="5349"/>
                  <a:pt x="9051" y="5143"/>
                </a:cubicBezTo>
                <a:cubicBezTo>
                  <a:pt x="8846" y="4937"/>
                  <a:pt x="8846" y="4731"/>
                  <a:pt x="8846" y="4731"/>
                </a:cubicBezTo>
                <a:cubicBezTo>
                  <a:pt x="8846" y="4731"/>
                  <a:pt x="8846" y="4731"/>
                  <a:pt x="9051" y="4731"/>
                </a:cubicBezTo>
                <a:cubicBezTo>
                  <a:pt x="9051" y="4731"/>
                  <a:pt x="9051" y="4731"/>
                  <a:pt x="9051" y="4731"/>
                </a:cubicBezTo>
                <a:cubicBezTo>
                  <a:pt x="9257" y="4731"/>
                  <a:pt x="9257" y="4731"/>
                  <a:pt x="9257" y="4731"/>
                </a:cubicBezTo>
                <a:cubicBezTo>
                  <a:pt x="9257" y="4731"/>
                  <a:pt x="9257" y="4731"/>
                  <a:pt x="9257" y="4731"/>
                </a:cubicBezTo>
                <a:cubicBezTo>
                  <a:pt x="9257" y="4937"/>
                  <a:pt x="9257" y="4937"/>
                  <a:pt x="9463" y="4937"/>
                </a:cubicBezTo>
                <a:cubicBezTo>
                  <a:pt x="9669" y="4937"/>
                  <a:pt x="9669" y="4937"/>
                  <a:pt x="9669" y="5143"/>
                </a:cubicBezTo>
                <a:cubicBezTo>
                  <a:pt x="9669" y="5143"/>
                  <a:pt x="9463" y="5143"/>
                  <a:pt x="9463" y="5143"/>
                </a:cubicBezTo>
                <a:cubicBezTo>
                  <a:pt x="9257" y="5143"/>
                  <a:pt x="9257" y="5143"/>
                  <a:pt x="9257" y="5349"/>
                </a:cubicBezTo>
                <a:cubicBezTo>
                  <a:pt x="9257" y="5349"/>
                  <a:pt x="9257" y="5349"/>
                  <a:pt x="9463" y="5349"/>
                </a:cubicBezTo>
                <a:cubicBezTo>
                  <a:pt x="10080" y="5349"/>
                  <a:pt x="10080" y="5349"/>
                  <a:pt x="10080" y="5349"/>
                </a:cubicBezTo>
                <a:cubicBezTo>
                  <a:pt x="9874" y="5143"/>
                  <a:pt x="9874" y="5143"/>
                  <a:pt x="9874" y="5143"/>
                </a:cubicBezTo>
                <a:cubicBezTo>
                  <a:pt x="9874" y="5143"/>
                  <a:pt x="9874" y="5143"/>
                  <a:pt x="10080" y="5143"/>
                </a:cubicBezTo>
                <a:cubicBezTo>
                  <a:pt x="10286" y="5143"/>
                  <a:pt x="10286" y="5143"/>
                  <a:pt x="10286" y="5143"/>
                </a:cubicBezTo>
                <a:cubicBezTo>
                  <a:pt x="10286" y="5143"/>
                  <a:pt x="10286" y="5143"/>
                  <a:pt x="10286" y="5143"/>
                </a:cubicBezTo>
                <a:cubicBezTo>
                  <a:pt x="10286" y="5143"/>
                  <a:pt x="10286" y="5349"/>
                  <a:pt x="10286" y="5349"/>
                </a:cubicBezTo>
                <a:cubicBezTo>
                  <a:pt x="10286" y="5349"/>
                  <a:pt x="10286" y="5349"/>
                  <a:pt x="10491" y="5349"/>
                </a:cubicBezTo>
                <a:cubicBezTo>
                  <a:pt x="10491" y="5349"/>
                  <a:pt x="10491" y="5349"/>
                  <a:pt x="10491" y="5143"/>
                </a:cubicBezTo>
                <a:cubicBezTo>
                  <a:pt x="10491" y="4937"/>
                  <a:pt x="10491" y="4937"/>
                  <a:pt x="10491" y="4937"/>
                </a:cubicBezTo>
                <a:cubicBezTo>
                  <a:pt x="10491" y="4937"/>
                  <a:pt x="10491" y="4937"/>
                  <a:pt x="10491" y="4937"/>
                </a:cubicBezTo>
                <a:cubicBezTo>
                  <a:pt x="10697" y="4937"/>
                  <a:pt x="10697" y="4937"/>
                  <a:pt x="10903" y="4937"/>
                </a:cubicBezTo>
                <a:cubicBezTo>
                  <a:pt x="10903" y="5143"/>
                  <a:pt x="10903" y="5143"/>
                  <a:pt x="10903" y="5143"/>
                </a:cubicBezTo>
                <a:cubicBezTo>
                  <a:pt x="11109" y="5143"/>
                  <a:pt x="11109" y="5143"/>
                  <a:pt x="11109" y="5143"/>
                </a:cubicBezTo>
                <a:cubicBezTo>
                  <a:pt x="11109" y="5349"/>
                  <a:pt x="11109" y="5349"/>
                  <a:pt x="11109" y="5349"/>
                </a:cubicBezTo>
                <a:cubicBezTo>
                  <a:pt x="11314" y="5349"/>
                  <a:pt x="11314" y="5349"/>
                  <a:pt x="11314" y="5349"/>
                </a:cubicBezTo>
                <a:cubicBezTo>
                  <a:pt x="11314" y="5349"/>
                  <a:pt x="11314" y="5349"/>
                  <a:pt x="11314" y="5143"/>
                </a:cubicBezTo>
                <a:cubicBezTo>
                  <a:pt x="11520" y="5143"/>
                  <a:pt x="11520" y="5143"/>
                  <a:pt x="11520" y="5143"/>
                </a:cubicBezTo>
                <a:cubicBezTo>
                  <a:pt x="11109" y="5143"/>
                  <a:pt x="11109" y="5143"/>
                  <a:pt x="11109" y="5143"/>
                </a:cubicBezTo>
                <a:cubicBezTo>
                  <a:pt x="10903" y="5143"/>
                  <a:pt x="10697" y="4937"/>
                  <a:pt x="10697" y="4937"/>
                </a:cubicBezTo>
                <a:cubicBezTo>
                  <a:pt x="10903" y="4731"/>
                  <a:pt x="10903" y="4731"/>
                  <a:pt x="11109" y="4731"/>
                </a:cubicBezTo>
                <a:cubicBezTo>
                  <a:pt x="11109" y="4731"/>
                  <a:pt x="11109" y="4731"/>
                  <a:pt x="11109" y="4526"/>
                </a:cubicBezTo>
                <a:cubicBezTo>
                  <a:pt x="11109" y="4526"/>
                  <a:pt x="11314" y="4526"/>
                  <a:pt x="11314" y="4526"/>
                </a:cubicBezTo>
                <a:cubicBezTo>
                  <a:pt x="11314" y="4731"/>
                  <a:pt x="11314" y="4731"/>
                  <a:pt x="11314" y="4731"/>
                </a:cubicBezTo>
                <a:cubicBezTo>
                  <a:pt x="11314" y="4937"/>
                  <a:pt x="11314" y="4937"/>
                  <a:pt x="11314" y="4937"/>
                </a:cubicBezTo>
                <a:cubicBezTo>
                  <a:pt x="11314" y="4937"/>
                  <a:pt x="11314" y="4937"/>
                  <a:pt x="11520" y="4937"/>
                </a:cubicBezTo>
                <a:cubicBezTo>
                  <a:pt x="11520" y="4937"/>
                  <a:pt x="11520" y="4731"/>
                  <a:pt x="11520" y="4731"/>
                </a:cubicBezTo>
                <a:cubicBezTo>
                  <a:pt x="11520" y="4731"/>
                  <a:pt x="11520" y="4731"/>
                  <a:pt x="11520" y="4731"/>
                </a:cubicBezTo>
                <a:cubicBezTo>
                  <a:pt x="11726" y="4731"/>
                  <a:pt x="11726" y="4731"/>
                  <a:pt x="11931" y="4731"/>
                </a:cubicBezTo>
                <a:cubicBezTo>
                  <a:pt x="12343" y="4526"/>
                  <a:pt x="12343" y="4526"/>
                  <a:pt x="12343" y="4526"/>
                </a:cubicBezTo>
                <a:cubicBezTo>
                  <a:pt x="13371" y="4937"/>
                  <a:pt x="13371" y="4937"/>
                  <a:pt x="13371" y="4937"/>
                </a:cubicBezTo>
                <a:cubicBezTo>
                  <a:pt x="13371" y="4937"/>
                  <a:pt x="13371" y="4937"/>
                  <a:pt x="13371" y="4937"/>
                </a:cubicBezTo>
                <a:cubicBezTo>
                  <a:pt x="13371" y="4937"/>
                  <a:pt x="13371" y="5143"/>
                  <a:pt x="13371" y="5143"/>
                </a:cubicBezTo>
                <a:cubicBezTo>
                  <a:pt x="13371" y="5143"/>
                  <a:pt x="13577" y="5349"/>
                  <a:pt x="13577" y="5349"/>
                </a:cubicBezTo>
                <a:cubicBezTo>
                  <a:pt x="13783" y="5349"/>
                  <a:pt x="13783" y="5349"/>
                  <a:pt x="13989" y="5349"/>
                </a:cubicBezTo>
                <a:cubicBezTo>
                  <a:pt x="14194" y="5554"/>
                  <a:pt x="14194" y="5554"/>
                  <a:pt x="14194" y="5554"/>
                </a:cubicBezTo>
                <a:cubicBezTo>
                  <a:pt x="14194" y="5554"/>
                  <a:pt x="14194" y="5554"/>
                  <a:pt x="14194" y="5554"/>
                </a:cubicBezTo>
                <a:cubicBezTo>
                  <a:pt x="13989" y="5554"/>
                  <a:pt x="13989" y="5554"/>
                  <a:pt x="13989" y="5554"/>
                </a:cubicBezTo>
                <a:cubicBezTo>
                  <a:pt x="13989" y="5760"/>
                  <a:pt x="13783" y="5554"/>
                  <a:pt x="13783" y="5554"/>
                </a:cubicBezTo>
                <a:cubicBezTo>
                  <a:pt x="13577" y="5349"/>
                  <a:pt x="13371" y="5349"/>
                  <a:pt x="13577" y="5554"/>
                </a:cubicBezTo>
                <a:cubicBezTo>
                  <a:pt x="13577" y="5554"/>
                  <a:pt x="13577" y="5760"/>
                  <a:pt x="13783" y="5760"/>
                </a:cubicBezTo>
                <a:cubicBezTo>
                  <a:pt x="13783" y="5760"/>
                  <a:pt x="13783" y="5760"/>
                  <a:pt x="13783" y="5966"/>
                </a:cubicBezTo>
                <a:cubicBezTo>
                  <a:pt x="13783" y="5966"/>
                  <a:pt x="13783" y="5966"/>
                  <a:pt x="13577" y="5966"/>
                </a:cubicBezTo>
                <a:cubicBezTo>
                  <a:pt x="13577" y="5966"/>
                  <a:pt x="13577" y="5966"/>
                  <a:pt x="13577" y="5966"/>
                </a:cubicBezTo>
                <a:cubicBezTo>
                  <a:pt x="13371" y="5966"/>
                  <a:pt x="13371" y="5966"/>
                  <a:pt x="13371" y="5966"/>
                </a:cubicBezTo>
                <a:cubicBezTo>
                  <a:pt x="13166" y="5760"/>
                  <a:pt x="13166" y="5760"/>
                  <a:pt x="12960" y="5760"/>
                </a:cubicBezTo>
                <a:cubicBezTo>
                  <a:pt x="12754" y="5760"/>
                  <a:pt x="12754" y="5760"/>
                  <a:pt x="12754" y="5760"/>
                </a:cubicBezTo>
                <a:cubicBezTo>
                  <a:pt x="12343" y="5760"/>
                  <a:pt x="12343" y="5760"/>
                  <a:pt x="12343" y="5760"/>
                </a:cubicBezTo>
                <a:cubicBezTo>
                  <a:pt x="12343" y="5760"/>
                  <a:pt x="12343" y="5760"/>
                  <a:pt x="12343" y="5760"/>
                </a:cubicBezTo>
                <a:cubicBezTo>
                  <a:pt x="12343" y="5760"/>
                  <a:pt x="12343" y="5760"/>
                  <a:pt x="12343" y="5760"/>
                </a:cubicBezTo>
                <a:cubicBezTo>
                  <a:pt x="12343" y="5554"/>
                  <a:pt x="12343" y="5554"/>
                  <a:pt x="12343" y="5554"/>
                </a:cubicBezTo>
                <a:cubicBezTo>
                  <a:pt x="12549" y="5554"/>
                  <a:pt x="12549" y="5554"/>
                  <a:pt x="12549" y="5554"/>
                </a:cubicBezTo>
                <a:cubicBezTo>
                  <a:pt x="12754" y="5349"/>
                  <a:pt x="12754" y="5349"/>
                  <a:pt x="12754" y="5349"/>
                </a:cubicBezTo>
                <a:cubicBezTo>
                  <a:pt x="12960" y="5349"/>
                  <a:pt x="12960" y="5349"/>
                  <a:pt x="12754" y="5349"/>
                </a:cubicBezTo>
                <a:cubicBezTo>
                  <a:pt x="12754" y="5349"/>
                  <a:pt x="12754" y="5349"/>
                  <a:pt x="12754" y="5349"/>
                </a:cubicBezTo>
                <a:cubicBezTo>
                  <a:pt x="12549" y="5349"/>
                  <a:pt x="12549" y="5349"/>
                  <a:pt x="12549" y="5349"/>
                </a:cubicBezTo>
                <a:cubicBezTo>
                  <a:pt x="12343" y="5349"/>
                  <a:pt x="12343" y="5349"/>
                  <a:pt x="12343" y="5349"/>
                </a:cubicBezTo>
                <a:cubicBezTo>
                  <a:pt x="12343" y="5349"/>
                  <a:pt x="12343" y="5349"/>
                  <a:pt x="12343" y="5349"/>
                </a:cubicBezTo>
                <a:cubicBezTo>
                  <a:pt x="12549" y="5349"/>
                  <a:pt x="12549" y="5143"/>
                  <a:pt x="12549" y="5143"/>
                </a:cubicBezTo>
                <a:cubicBezTo>
                  <a:pt x="12343" y="5143"/>
                  <a:pt x="12343" y="5143"/>
                  <a:pt x="12343" y="5143"/>
                </a:cubicBezTo>
                <a:cubicBezTo>
                  <a:pt x="12343" y="5143"/>
                  <a:pt x="12343" y="5143"/>
                  <a:pt x="12343" y="5143"/>
                </a:cubicBezTo>
                <a:cubicBezTo>
                  <a:pt x="12137" y="5143"/>
                  <a:pt x="12137" y="5143"/>
                  <a:pt x="12137" y="5143"/>
                </a:cubicBezTo>
                <a:cubicBezTo>
                  <a:pt x="12137" y="5143"/>
                  <a:pt x="12137" y="5143"/>
                  <a:pt x="12137" y="5143"/>
                </a:cubicBezTo>
                <a:cubicBezTo>
                  <a:pt x="11931" y="5143"/>
                  <a:pt x="11931" y="5143"/>
                  <a:pt x="11931" y="5143"/>
                </a:cubicBezTo>
                <a:cubicBezTo>
                  <a:pt x="11931" y="5143"/>
                  <a:pt x="11931" y="5143"/>
                  <a:pt x="11931" y="5143"/>
                </a:cubicBezTo>
                <a:cubicBezTo>
                  <a:pt x="12137" y="5349"/>
                  <a:pt x="11931" y="5349"/>
                  <a:pt x="11726" y="5554"/>
                </a:cubicBezTo>
                <a:cubicBezTo>
                  <a:pt x="11520" y="5554"/>
                  <a:pt x="11520" y="5554"/>
                  <a:pt x="11520" y="5554"/>
                </a:cubicBezTo>
                <a:cubicBezTo>
                  <a:pt x="11314" y="5554"/>
                  <a:pt x="11314" y="5554"/>
                  <a:pt x="11314" y="5554"/>
                </a:cubicBezTo>
                <a:cubicBezTo>
                  <a:pt x="11314" y="5554"/>
                  <a:pt x="11314" y="5554"/>
                  <a:pt x="11520" y="5554"/>
                </a:cubicBezTo>
                <a:cubicBezTo>
                  <a:pt x="11520" y="5554"/>
                  <a:pt x="11520" y="5554"/>
                  <a:pt x="11520" y="5554"/>
                </a:cubicBezTo>
                <a:cubicBezTo>
                  <a:pt x="11520" y="5554"/>
                  <a:pt x="11726" y="5554"/>
                  <a:pt x="11726" y="5554"/>
                </a:cubicBezTo>
                <a:cubicBezTo>
                  <a:pt x="11726" y="5554"/>
                  <a:pt x="11726" y="5554"/>
                  <a:pt x="11931" y="5760"/>
                </a:cubicBezTo>
                <a:cubicBezTo>
                  <a:pt x="11931" y="5760"/>
                  <a:pt x="12137" y="5760"/>
                  <a:pt x="12137" y="5760"/>
                </a:cubicBezTo>
                <a:cubicBezTo>
                  <a:pt x="11931" y="5760"/>
                  <a:pt x="11931" y="5966"/>
                  <a:pt x="11931" y="5966"/>
                </a:cubicBezTo>
                <a:cubicBezTo>
                  <a:pt x="11931" y="5966"/>
                  <a:pt x="11931" y="5760"/>
                  <a:pt x="11726" y="5760"/>
                </a:cubicBezTo>
                <a:cubicBezTo>
                  <a:pt x="11726" y="5760"/>
                  <a:pt x="11726" y="5760"/>
                  <a:pt x="11726" y="5760"/>
                </a:cubicBezTo>
                <a:cubicBezTo>
                  <a:pt x="11520" y="5760"/>
                  <a:pt x="11520" y="5760"/>
                  <a:pt x="11314" y="5760"/>
                </a:cubicBezTo>
                <a:cubicBezTo>
                  <a:pt x="11314" y="5760"/>
                  <a:pt x="11314" y="5760"/>
                  <a:pt x="11314" y="5760"/>
                </a:cubicBezTo>
                <a:cubicBezTo>
                  <a:pt x="11314" y="5760"/>
                  <a:pt x="11314" y="5760"/>
                  <a:pt x="11314" y="5760"/>
                </a:cubicBezTo>
                <a:cubicBezTo>
                  <a:pt x="11314" y="5554"/>
                  <a:pt x="11314" y="5554"/>
                  <a:pt x="11314" y="5554"/>
                </a:cubicBezTo>
                <a:cubicBezTo>
                  <a:pt x="11314" y="5554"/>
                  <a:pt x="11314" y="5760"/>
                  <a:pt x="11314" y="5760"/>
                </a:cubicBezTo>
                <a:cubicBezTo>
                  <a:pt x="10903" y="5760"/>
                  <a:pt x="10903" y="5760"/>
                  <a:pt x="10903" y="5760"/>
                </a:cubicBezTo>
                <a:cubicBezTo>
                  <a:pt x="10903" y="5760"/>
                  <a:pt x="10903" y="5760"/>
                  <a:pt x="10903" y="5760"/>
                </a:cubicBezTo>
                <a:cubicBezTo>
                  <a:pt x="10697" y="5966"/>
                  <a:pt x="10697" y="5966"/>
                  <a:pt x="10491" y="5966"/>
                </a:cubicBezTo>
                <a:cubicBezTo>
                  <a:pt x="10286" y="6171"/>
                  <a:pt x="10286" y="6377"/>
                  <a:pt x="10491" y="6377"/>
                </a:cubicBezTo>
                <a:cubicBezTo>
                  <a:pt x="10697" y="6583"/>
                  <a:pt x="10697" y="6583"/>
                  <a:pt x="10697" y="6583"/>
                </a:cubicBezTo>
                <a:cubicBezTo>
                  <a:pt x="11726" y="6789"/>
                  <a:pt x="11726" y="6789"/>
                  <a:pt x="11726" y="6789"/>
                </a:cubicBezTo>
                <a:cubicBezTo>
                  <a:pt x="11726" y="6583"/>
                  <a:pt x="11726" y="6789"/>
                  <a:pt x="11726" y="6789"/>
                </a:cubicBezTo>
                <a:cubicBezTo>
                  <a:pt x="11931" y="6994"/>
                  <a:pt x="11931" y="6994"/>
                  <a:pt x="11931" y="6994"/>
                </a:cubicBezTo>
                <a:cubicBezTo>
                  <a:pt x="11931" y="6994"/>
                  <a:pt x="11931" y="6994"/>
                  <a:pt x="11931" y="6789"/>
                </a:cubicBezTo>
                <a:cubicBezTo>
                  <a:pt x="11931" y="6994"/>
                  <a:pt x="11931" y="6994"/>
                  <a:pt x="11931" y="6994"/>
                </a:cubicBezTo>
                <a:cubicBezTo>
                  <a:pt x="11931" y="7200"/>
                  <a:pt x="11931" y="7200"/>
                  <a:pt x="12137" y="7200"/>
                </a:cubicBezTo>
                <a:cubicBezTo>
                  <a:pt x="12137" y="7200"/>
                  <a:pt x="12343" y="6994"/>
                  <a:pt x="12343" y="6994"/>
                </a:cubicBezTo>
                <a:cubicBezTo>
                  <a:pt x="12137" y="6994"/>
                  <a:pt x="12137" y="6994"/>
                  <a:pt x="12137" y="6789"/>
                </a:cubicBezTo>
                <a:cubicBezTo>
                  <a:pt x="12137" y="6789"/>
                  <a:pt x="12137" y="6583"/>
                  <a:pt x="12137" y="6583"/>
                </a:cubicBezTo>
                <a:cubicBezTo>
                  <a:pt x="12137" y="6583"/>
                  <a:pt x="12137" y="6583"/>
                  <a:pt x="12137" y="6789"/>
                </a:cubicBezTo>
                <a:cubicBezTo>
                  <a:pt x="12137" y="6789"/>
                  <a:pt x="12343" y="6789"/>
                  <a:pt x="12343" y="6583"/>
                </a:cubicBezTo>
                <a:cubicBezTo>
                  <a:pt x="12343" y="6583"/>
                  <a:pt x="12343" y="6583"/>
                  <a:pt x="12343" y="6583"/>
                </a:cubicBezTo>
                <a:cubicBezTo>
                  <a:pt x="12343" y="6377"/>
                  <a:pt x="12343" y="6377"/>
                  <a:pt x="12343" y="6377"/>
                </a:cubicBezTo>
                <a:cubicBezTo>
                  <a:pt x="12137" y="6377"/>
                  <a:pt x="12137" y="6377"/>
                  <a:pt x="12343" y="6171"/>
                </a:cubicBezTo>
                <a:cubicBezTo>
                  <a:pt x="12343" y="6171"/>
                  <a:pt x="12343" y="6171"/>
                  <a:pt x="12343" y="6171"/>
                </a:cubicBezTo>
                <a:cubicBezTo>
                  <a:pt x="12343" y="6171"/>
                  <a:pt x="12343" y="5966"/>
                  <a:pt x="12343" y="5966"/>
                </a:cubicBezTo>
                <a:cubicBezTo>
                  <a:pt x="12754" y="5966"/>
                  <a:pt x="12754" y="5966"/>
                  <a:pt x="12754" y="5966"/>
                </a:cubicBezTo>
                <a:cubicBezTo>
                  <a:pt x="12960" y="5966"/>
                  <a:pt x="12960" y="5966"/>
                  <a:pt x="12960" y="5966"/>
                </a:cubicBezTo>
                <a:cubicBezTo>
                  <a:pt x="13166" y="6171"/>
                  <a:pt x="13371" y="6171"/>
                  <a:pt x="13371" y="6171"/>
                </a:cubicBezTo>
                <a:cubicBezTo>
                  <a:pt x="13371" y="6171"/>
                  <a:pt x="13371" y="6171"/>
                  <a:pt x="13371" y="6171"/>
                </a:cubicBezTo>
                <a:cubicBezTo>
                  <a:pt x="13166" y="6171"/>
                  <a:pt x="13371" y="6377"/>
                  <a:pt x="13371" y="6377"/>
                </a:cubicBezTo>
                <a:cubicBezTo>
                  <a:pt x="13577" y="6377"/>
                  <a:pt x="13577" y="6377"/>
                  <a:pt x="13577" y="6171"/>
                </a:cubicBezTo>
                <a:cubicBezTo>
                  <a:pt x="13783" y="6171"/>
                  <a:pt x="13783" y="6171"/>
                  <a:pt x="13783" y="6171"/>
                </a:cubicBezTo>
                <a:cubicBezTo>
                  <a:pt x="13783" y="6171"/>
                  <a:pt x="13989" y="6377"/>
                  <a:pt x="13989" y="6377"/>
                </a:cubicBezTo>
                <a:cubicBezTo>
                  <a:pt x="13989" y="6377"/>
                  <a:pt x="13989" y="6377"/>
                  <a:pt x="14194" y="6377"/>
                </a:cubicBezTo>
                <a:cubicBezTo>
                  <a:pt x="14194" y="6583"/>
                  <a:pt x="14194" y="6583"/>
                  <a:pt x="14194" y="6583"/>
                </a:cubicBezTo>
                <a:cubicBezTo>
                  <a:pt x="14194" y="6583"/>
                  <a:pt x="14194" y="6583"/>
                  <a:pt x="14400" y="6583"/>
                </a:cubicBezTo>
                <a:cubicBezTo>
                  <a:pt x="14400" y="6583"/>
                  <a:pt x="14606" y="6789"/>
                  <a:pt x="14606" y="6789"/>
                </a:cubicBezTo>
                <a:cubicBezTo>
                  <a:pt x="14606" y="6789"/>
                  <a:pt x="14606" y="6994"/>
                  <a:pt x="14811" y="6994"/>
                </a:cubicBezTo>
                <a:cubicBezTo>
                  <a:pt x="14811" y="6994"/>
                  <a:pt x="14811" y="6994"/>
                  <a:pt x="14811" y="6994"/>
                </a:cubicBezTo>
                <a:cubicBezTo>
                  <a:pt x="14811" y="6994"/>
                  <a:pt x="14811" y="7200"/>
                  <a:pt x="14811" y="7200"/>
                </a:cubicBezTo>
                <a:cubicBezTo>
                  <a:pt x="14811" y="7200"/>
                  <a:pt x="14811" y="7200"/>
                  <a:pt x="14811" y="7200"/>
                </a:cubicBezTo>
                <a:cubicBezTo>
                  <a:pt x="14606" y="7200"/>
                  <a:pt x="14606" y="7200"/>
                  <a:pt x="14606" y="7200"/>
                </a:cubicBezTo>
                <a:cubicBezTo>
                  <a:pt x="14811" y="7406"/>
                  <a:pt x="14811" y="7406"/>
                  <a:pt x="14811" y="7406"/>
                </a:cubicBezTo>
                <a:cubicBezTo>
                  <a:pt x="15017" y="7406"/>
                  <a:pt x="15017" y="7406"/>
                  <a:pt x="15017" y="7406"/>
                </a:cubicBezTo>
                <a:cubicBezTo>
                  <a:pt x="15017" y="7406"/>
                  <a:pt x="15017" y="7406"/>
                  <a:pt x="15017" y="7611"/>
                </a:cubicBezTo>
                <a:cubicBezTo>
                  <a:pt x="15017" y="7611"/>
                  <a:pt x="15017" y="7611"/>
                  <a:pt x="15017" y="7611"/>
                </a:cubicBezTo>
                <a:cubicBezTo>
                  <a:pt x="15017" y="7611"/>
                  <a:pt x="15017" y="7611"/>
                  <a:pt x="15017" y="7611"/>
                </a:cubicBezTo>
                <a:cubicBezTo>
                  <a:pt x="14811" y="7611"/>
                  <a:pt x="14811" y="7611"/>
                  <a:pt x="14811" y="7611"/>
                </a:cubicBezTo>
                <a:cubicBezTo>
                  <a:pt x="14811" y="7611"/>
                  <a:pt x="14811" y="7611"/>
                  <a:pt x="14811" y="7611"/>
                </a:cubicBezTo>
                <a:cubicBezTo>
                  <a:pt x="14811" y="7611"/>
                  <a:pt x="14811" y="7611"/>
                  <a:pt x="14606" y="7611"/>
                </a:cubicBezTo>
                <a:cubicBezTo>
                  <a:pt x="14606" y="7611"/>
                  <a:pt x="14606" y="7611"/>
                  <a:pt x="14606" y="7611"/>
                </a:cubicBezTo>
                <a:cubicBezTo>
                  <a:pt x="14400" y="7611"/>
                  <a:pt x="14400" y="7611"/>
                  <a:pt x="14400" y="7611"/>
                </a:cubicBezTo>
                <a:cubicBezTo>
                  <a:pt x="14400" y="7611"/>
                  <a:pt x="14400" y="7406"/>
                  <a:pt x="14400" y="7406"/>
                </a:cubicBezTo>
                <a:cubicBezTo>
                  <a:pt x="14606" y="7406"/>
                  <a:pt x="14606" y="7406"/>
                  <a:pt x="14606" y="7200"/>
                </a:cubicBezTo>
                <a:cubicBezTo>
                  <a:pt x="14606" y="7200"/>
                  <a:pt x="14606" y="7200"/>
                  <a:pt x="14606" y="7200"/>
                </a:cubicBezTo>
                <a:cubicBezTo>
                  <a:pt x="14400" y="7200"/>
                  <a:pt x="14400" y="7200"/>
                  <a:pt x="14400" y="7200"/>
                </a:cubicBezTo>
                <a:cubicBezTo>
                  <a:pt x="14194" y="7406"/>
                  <a:pt x="14194" y="7406"/>
                  <a:pt x="14194" y="7406"/>
                </a:cubicBezTo>
                <a:cubicBezTo>
                  <a:pt x="14194" y="7406"/>
                  <a:pt x="14194" y="7406"/>
                  <a:pt x="14194" y="7406"/>
                </a:cubicBezTo>
                <a:cubicBezTo>
                  <a:pt x="14194" y="7406"/>
                  <a:pt x="14194" y="7406"/>
                  <a:pt x="13989" y="7406"/>
                </a:cubicBezTo>
                <a:cubicBezTo>
                  <a:pt x="13989" y="7406"/>
                  <a:pt x="13989" y="7406"/>
                  <a:pt x="13989" y="7406"/>
                </a:cubicBezTo>
                <a:cubicBezTo>
                  <a:pt x="13989" y="7406"/>
                  <a:pt x="13989" y="7406"/>
                  <a:pt x="13989" y="7406"/>
                </a:cubicBezTo>
                <a:cubicBezTo>
                  <a:pt x="13783" y="7406"/>
                  <a:pt x="13783" y="7406"/>
                  <a:pt x="13783" y="7406"/>
                </a:cubicBezTo>
                <a:cubicBezTo>
                  <a:pt x="13577" y="7406"/>
                  <a:pt x="13577" y="7406"/>
                  <a:pt x="13577" y="7406"/>
                </a:cubicBezTo>
                <a:cubicBezTo>
                  <a:pt x="13577" y="7406"/>
                  <a:pt x="13577" y="7406"/>
                  <a:pt x="13577" y="7406"/>
                </a:cubicBezTo>
                <a:cubicBezTo>
                  <a:pt x="13166" y="7611"/>
                  <a:pt x="13166" y="7611"/>
                  <a:pt x="13166" y="7611"/>
                </a:cubicBezTo>
                <a:cubicBezTo>
                  <a:pt x="13166" y="7611"/>
                  <a:pt x="13371" y="7611"/>
                  <a:pt x="13371" y="7611"/>
                </a:cubicBezTo>
                <a:cubicBezTo>
                  <a:pt x="13371" y="7611"/>
                  <a:pt x="13577" y="7406"/>
                  <a:pt x="13577" y="7406"/>
                </a:cubicBezTo>
                <a:cubicBezTo>
                  <a:pt x="13783" y="7406"/>
                  <a:pt x="13783" y="7406"/>
                  <a:pt x="13783" y="7611"/>
                </a:cubicBezTo>
                <a:cubicBezTo>
                  <a:pt x="13783" y="7611"/>
                  <a:pt x="13783" y="7611"/>
                  <a:pt x="13783" y="7611"/>
                </a:cubicBezTo>
                <a:cubicBezTo>
                  <a:pt x="13783" y="7611"/>
                  <a:pt x="13783" y="7611"/>
                  <a:pt x="13783" y="7817"/>
                </a:cubicBezTo>
                <a:cubicBezTo>
                  <a:pt x="13989" y="7611"/>
                  <a:pt x="13989" y="7611"/>
                  <a:pt x="13989" y="7611"/>
                </a:cubicBezTo>
                <a:cubicBezTo>
                  <a:pt x="13989" y="7611"/>
                  <a:pt x="13989" y="7611"/>
                  <a:pt x="13989" y="7817"/>
                </a:cubicBezTo>
                <a:cubicBezTo>
                  <a:pt x="13989" y="7817"/>
                  <a:pt x="13989" y="7817"/>
                  <a:pt x="14194" y="7817"/>
                </a:cubicBezTo>
                <a:cubicBezTo>
                  <a:pt x="14194" y="7817"/>
                  <a:pt x="14194" y="7817"/>
                  <a:pt x="14194" y="7817"/>
                </a:cubicBezTo>
                <a:cubicBezTo>
                  <a:pt x="14194" y="7611"/>
                  <a:pt x="14194" y="7817"/>
                  <a:pt x="14400" y="7817"/>
                </a:cubicBezTo>
                <a:cubicBezTo>
                  <a:pt x="14400" y="7817"/>
                  <a:pt x="14400" y="7817"/>
                  <a:pt x="14194" y="8023"/>
                </a:cubicBezTo>
                <a:cubicBezTo>
                  <a:pt x="14194" y="8023"/>
                  <a:pt x="13989" y="8023"/>
                  <a:pt x="13989" y="8023"/>
                </a:cubicBezTo>
                <a:cubicBezTo>
                  <a:pt x="13783" y="8023"/>
                  <a:pt x="13783" y="8023"/>
                  <a:pt x="13783" y="8023"/>
                </a:cubicBezTo>
                <a:cubicBezTo>
                  <a:pt x="13783" y="8023"/>
                  <a:pt x="13783" y="8023"/>
                  <a:pt x="13577" y="8023"/>
                </a:cubicBezTo>
                <a:cubicBezTo>
                  <a:pt x="13577" y="8023"/>
                  <a:pt x="13577" y="8023"/>
                  <a:pt x="13577" y="7817"/>
                </a:cubicBezTo>
                <a:cubicBezTo>
                  <a:pt x="13577" y="7817"/>
                  <a:pt x="13577" y="7817"/>
                  <a:pt x="13577" y="8023"/>
                </a:cubicBezTo>
                <a:cubicBezTo>
                  <a:pt x="13166" y="8023"/>
                  <a:pt x="13166" y="8023"/>
                  <a:pt x="13166" y="8023"/>
                </a:cubicBezTo>
                <a:cubicBezTo>
                  <a:pt x="13166" y="8229"/>
                  <a:pt x="13166" y="8229"/>
                  <a:pt x="13166" y="8229"/>
                </a:cubicBezTo>
                <a:cubicBezTo>
                  <a:pt x="13166" y="8434"/>
                  <a:pt x="12960" y="8434"/>
                  <a:pt x="12960" y="8434"/>
                </a:cubicBezTo>
                <a:cubicBezTo>
                  <a:pt x="12960" y="8434"/>
                  <a:pt x="12754" y="8434"/>
                  <a:pt x="12754" y="8434"/>
                </a:cubicBezTo>
                <a:cubicBezTo>
                  <a:pt x="12754" y="8434"/>
                  <a:pt x="12754" y="8434"/>
                  <a:pt x="12754" y="8434"/>
                </a:cubicBezTo>
                <a:cubicBezTo>
                  <a:pt x="12754" y="8434"/>
                  <a:pt x="12549" y="8640"/>
                  <a:pt x="12549" y="8640"/>
                </a:cubicBezTo>
                <a:cubicBezTo>
                  <a:pt x="12754" y="8640"/>
                  <a:pt x="12549" y="8640"/>
                  <a:pt x="12549" y="8640"/>
                </a:cubicBezTo>
                <a:cubicBezTo>
                  <a:pt x="12549" y="8640"/>
                  <a:pt x="12549" y="8640"/>
                  <a:pt x="12549" y="8640"/>
                </a:cubicBezTo>
                <a:cubicBezTo>
                  <a:pt x="12549" y="8846"/>
                  <a:pt x="12549" y="8846"/>
                  <a:pt x="12549" y="8846"/>
                </a:cubicBezTo>
                <a:cubicBezTo>
                  <a:pt x="12549" y="8846"/>
                  <a:pt x="12549" y="8846"/>
                  <a:pt x="12549" y="9051"/>
                </a:cubicBezTo>
                <a:cubicBezTo>
                  <a:pt x="12549" y="9051"/>
                  <a:pt x="12549" y="9051"/>
                  <a:pt x="12343" y="9051"/>
                </a:cubicBezTo>
                <a:cubicBezTo>
                  <a:pt x="12343" y="9051"/>
                  <a:pt x="12343" y="9051"/>
                  <a:pt x="12137" y="9257"/>
                </a:cubicBezTo>
                <a:cubicBezTo>
                  <a:pt x="12137" y="9257"/>
                  <a:pt x="12137" y="9257"/>
                  <a:pt x="11931" y="9463"/>
                </a:cubicBezTo>
                <a:cubicBezTo>
                  <a:pt x="11931" y="9463"/>
                  <a:pt x="11931" y="9463"/>
                  <a:pt x="11931" y="9669"/>
                </a:cubicBezTo>
                <a:cubicBezTo>
                  <a:pt x="11931" y="9669"/>
                  <a:pt x="11931" y="9874"/>
                  <a:pt x="11931" y="9874"/>
                </a:cubicBezTo>
                <a:cubicBezTo>
                  <a:pt x="12137" y="10080"/>
                  <a:pt x="12137" y="10080"/>
                  <a:pt x="11931" y="10080"/>
                </a:cubicBezTo>
                <a:cubicBezTo>
                  <a:pt x="11726" y="10080"/>
                  <a:pt x="11726" y="9874"/>
                  <a:pt x="11726" y="9669"/>
                </a:cubicBezTo>
                <a:cubicBezTo>
                  <a:pt x="11726" y="9669"/>
                  <a:pt x="11726" y="9669"/>
                  <a:pt x="11726" y="9669"/>
                </a:cubicBezTo>
                <a:cubicBezTo>
                  <a:pt x="11520" y="9669"/>
                  <a:pt x="11520" y="9669"/>
                  <a:pt x="11520" y="9669"/>
                </a:cubicBezTo>
                <a:cubicBezTo>
                  <a:pt x="11520" y="9463"/>
                  <a:pt x="11314" y="9463"/>
                  <a:pt x="11314" y="9463"/>
                </a:cubicBezTo>
                <a:cubicBezTo>
                  <a:pt x="11314" y="9463"/>
                  <a:pt x="11314" y="9669"/>
                  <a:pt x="11314" y="9669"/>
                </a:cubicBezTo>
                <a:cubicBezTo>
                  <a:pt x="11109" y="9669"/>
                  <a:pt x="11109" y="9669"/>
                  <a:pt x="11109" y="9669"/>
                </a:cubicBezTo>
                <a:cubicBezTo>
                  <a:pt x="11109" y="9669"/>
                  <a:pt x="10903" y="9669"/>
                  <a:pt x="10903" y="9669"/>
                </a:cubicBezTo>
                <a:cubicBezTo>
                  <a:pt x="10903" y="9669"/>
                  <a:pt x="10903" y="9669"/>
                  <a:pt x="10903" y="9669"/>
                </a:cubicBezTo>
                <a:cubicBezTo>
                  <a:pt x="10491" y="9669"/>
                  <a:pt x="10491" y="9669"/>
                  <a:pt x="10491" y="9669"/>
                </a:cubicBezTo>
                <a:cubicBezTo>
                  <a:pt x="10080" y="9874"/>
                  <a:pt x="10080" y="9874"/>
                  <a:pt x="10080" y="9874"/>
                </a:cubicBezTo>
                <a:cubicBezTo>
                  <a:pt x="10080" y="10080"/>
                  <a:pt x="10080" y="10080"/>
                  <a:pt x="10080" y="10080"/>
                </a:cubicBezTo>
                <a:cubicBezTo>
                  <a:pt x="10080" y="10080"/>
                  <a:pt x="10080" y="10080"/>
                  <a:pt x="10080" y="10286"/>
                </a:cubicBezTo>
                <a:cubicBezTo>
                  <a:pt x="10080" y="10491"/>
                  <a:pt x="10080" y="10491"/>
                  <a:pt x="10286" y="10697"/>
                </a:cubicBezTo>
                <a:cubicBezTo>
                  <a:pt x="10286" y="10903"/>
                  <a:pt x="10491" y="10903"/>
                  <a:pt x="10491" y="10903"/>
                </a:cubicBezTo>
                <a:cubicBezTo>
                  <a:pt x="10697" y="10903"/>
                  <a:pt x="10697" y="10903"/>
                  <a:pt x="10697" y="10903"/>
                </a:cubicBezTo>
                <a:cubicBezTo>
                  <a:pt x="10697" y="10903"/>
                  <a:pt x="10697" y="10903"/>
                  <a:pt x="10903" y="10903"/>
                </a:cubicBezTo>
                <a:cubicBezTo>
                  <a:pt x="10903" y="10697"/>
                  <a:pt x="10903" y="10697"/>
                  <a:pt x="10903" y="10697"/>
                </a:cubicBezTo>
                <a:cubicBezTo>
                  <a:pt x="10697" y="10697"/>
                  <a:pt x="10903" y="10491"/>
                  <a:pt x="10903" y="10491"/>
                </a:cubicBezTo>
                <a:cubicBezTo>
                  <a:pt x="11314" y="10491"/>
                  <a:pt x="11314" y="10491"/>
                  <a:pt x="11314" y="10491"/>
                </a:cubicBezTo>
                <a:cubicBezTo>
                  <a:pt x="11314" y="10491"/>
                  <a:pt x="11314" y="10697"/>
                  <a:pt x="11314" y="10697"/>
                </a:cubicBezTo>
                <a:cubicBezTo>
                  <a:pt x="11314" y="10697"/>
                  <a:pt x="11314" y="10903"/>
                  <a:pt x="11109" y="11109"/>
                </a:cubicBezTo>
                <a:cubicBezTo>
                  <a:pt x="11109" y="11109"/>
                  <a:pt x="11109" y="11314"/>
                  <a:pt x="11109" y="11314"/>
                </a:cubicBezTo>
                <a:cubicBezTo>
                  <a:pt x="11314" y="11314"/>
                  <a:pt x="11314" y="11314"/>
                  <a:pt x="11314" y="11314"/>
                </a:cubicBezTo>
                <a:cubicBezTo>
                  <a:pt x="11520" y="11109"/>
                  <a:pt x="11520" y="11109"/>
                  <a:pt x="11520" y="11109"/>
                </a:cubicBezTo>
                <a:cubicBezTo>
                  <a:pt x="11520" y="11109"/>
                  <a:pt x="11520" y="11314"/>
                  <a:pt x="11726" y="11314"/>
                </a:cubicBezTo>
                <a:cubicBezTo>
                  <a:pt x="11726" y="11314"/>
                  <a:pt x="11726" y="11314"/>
                  <a:pt x="11726" y="11520"/>
                </a:cubicBezTo>
                <a:cubicBezTo>
                  <a:pt x="11726" y="11520"/>
                  <a:pt x="11726" y="11520"/>
                  <a:pt x="11726" y="11726"/>
                </a:cubicBezTo>
                <a:cubicBezTo>
                  <a:pt x="11726" y="12137"/>
                  <a:pt x="11931" y="12137"/>
                  <a:pt x="12137" y="11931"/>
                </a:cubicBezTo>
                <a:cubicBezTo>
                  <a:pt x="12343" y="11931"/>
                  <a:pt x="12343" y="11931"/>
                  <a:pt x="12343" y="11931"/>
                </a:cubicBezTo>
                <a:cubicBezTo>
                  <a:pt x="12754" y="11726"/>
                  <a:pt x="12754" y="11726"/>
                  <a:pt x="12754" y="11726"/>
                </a:cubicBezTo>
                <a:cubicBezTo>
                  <a:pt x="12754" y="11726"/>
                  <a:pt x="12754" y="11726"/>
                  <a:pt x="12960" y="11726"/>
                </a:cubicBezTo>
                <a:cubicBezTo>
                  <a:pt x="13166" y="11520"/>
                  <a:pt x="13166" y="11520"/>
                  <a:pt x="13166" y="11520"/>
                </a:cubicBezTo>
                <a:cubicBezTo>
                  <a:pt x="12960" y="11726"/>
                  <a:pt x="12960" y="11726"/>
                  <a:pt x="12960" y="11726"/>
                </a:cubicBezTo>
                <a:cubicBezTo>
                  <a:pt x="12960" y="11931"/>
                  <a:pt x="12960" y="11931"/>
                  <a:pt x="12960" y="11931"/>
                </a:cubicBezTo>
                <a:cubicBezTo>
                  <a:pt x="12960" y="11931"/>
                  <a:pt x="12960" y="11931"/>
                  <a:pt x="12960" y="11931"/>
                </a:cubicBezTo>
                <a:cubicBezTo>
                  <a:pt x="12960" y="11931"/>
                  <a:pt x="12960" y="11931"/>
                  <a:pt x="12960" y="11931"/>
                </a:cubicBezTo>
                <a:cubicBezTo>
                  <a:pt x="13166" y="11726"/>
                  <a:pt x="13166" y="11726"/>
                  <a:pt x="13371" y="11726"/>
                </a:cubicBezTo>
                <a:cubicBezTo>
                  <a:pt x="13577" y="11726"/>
                  <a:pt x="13577" y="11726"/>
                  <a:pt x="13577" y="11726"/>
                </a:cubicBezTo>
                <a:cubicBezTo>
                  <a:pt x="13577" y="11726"/>
                  <a:pt x="13577" y="11726"/>
                  <a:pt x="13783" y="11726"/>
                </a:cubicBezTo>
                <a:cubicBezTo>
                  <a:pt x="13783" y="11931"/>
                  <a:pt x="13783" y="11931"/>
                  <a:pt x="13783" y="11726"/>
                </a:cubicBezTo>
                <a:cubicBezTo>
                  <a:pt x="13783" y="11520"/>
                  <a:pt x="13783" y="11520"/>
                  <a:pt x="13989" y="11726"/>
                </a:cubicBezTo>
                <a:cubicBezTo>
                  <a:pt x="13989" y="11726"/>
                  <a:pt x="14194" y="11931"/>
                  <a:pt x="14194" y="11931"/>
                </a:cubicBezTo>
                <a:cubicBezTo>
                  <a:pt x="14194" y="11931"/>
                  <a:pt x="14194" y="11931"/>
                  <a:pt x="14194" y="11726"/>
                </a:cubicBezTo>
                <a:cubicBezTo>
                  <a:pt x="14194" y="11726"/>
                  <a:pt x="14194" y="11726"/>
                  <a:pt x="14194" y="11726"/>
                </a:cubicBezTo>
                <a:cubicBezTo>
                  <a:pt x="14194" y="11931"/>
                  <a:pt x="14194" y="11931"/>
                  <a:pt x="14194" y="11931"/>
                </a:cubicBezTo>
                <a:cubicBezTo>
                  <a:pt x="14194" y="12137"/>
                  <a:pt x="14194" y="12137"/>
                  <a:pt x="14194" y="12137"/>
                </a:cubicBezTo>
                <a:cubicBezTo>
                  <a:pt x="14400" y="12137"/>
                  <a:pt x="14400" y="12137"/>
                  <a:pt x="14400" y="12137"/>
                </a:cubicBezTo>
                <a:cubicBezTo>
                  <a:pt x="15429" y="12754"/>
                  <a:pt x="15429" y="12754"/>
                  <a:pt x="15429" y="12754"/>
                </a:cubicBezTo>
                <a:cubicBezTo>
                  <a:pt x="15429" y="12754"/>
                  <a:pt x="15429" y="12754"/>
                  <a:pt x="15429" y="12754"/>
                </a:cubicBezTo>
                <a:cubicBezTo>
                  <a:pt x="15429" y="12960"/>
                  <a:pt x="15429" y="12960"/>
                  <a:pt x="15223" y="12960"/>
                </a:cubicBezTo>
                <a:cubicBezTo>
                  <a:pt x="15223" y="12960"/>
                  <a:pt x="15017" y="12960"/>
                  <a:pt x="15223" y="13166"/>
                </a:cubicBezTo>
                <a:cubicBezTo>
                  <a:pt x="15223" y="13166"/>
                  <a:pt x="15223" y="13166"/>
                  <a:pt x="15223" y="13166"/>
                </a:cubicBezTo>
                <a:cubicBezTo>
                  <a:pt x="15429" y="13166"/>
                  <a:pt x="15429" y="13166"/>
                  <a:pt x="15429" y="12960"/>
                </a:cubicBezTo>
                <a:cubicBezTo>
                  <a:pt x="15429" y="12960"/>
                  <a:pt x="15429" y="12960"/>
                  <a:pt x="15429" y="12960"/>
                </a:cubicBezTo>
                <a:cubicBezTo>
                  <a:pt x="15634" y="12960"/>
                  <a:pt x="15634" y="12960"/>
                  <a:pt x="15634" y="12960"/>
                </a:cubicBezTo>
                <a:cubicBezTo>
                  <a:pt x="15634" y="13166"/>
                  <a:pt x="15634" y="13166"/>
                  <a:pt x="15429" y="13166"/>
                </a:cubicBezTo>
                <a:cubicBezTo>
                  <a:pt x="15429" y="13371"/>
                  <a:pt x="15429" y="13371"/>
                  <a:pt x="15429" y="13371"/>
                </a:cubicBezTo>
                <a:cubicBezTo>
                  <a:pt x="15634" y="13371"/>
                  <a:pt x="15634" y="13166"/>
                  <a:pt x="15634" y="13166"/>
                </a:cubicBezTo>
                <a:cubicBezTo>
                  <a:pt x="15634" y="13166"/>
                  <a:pt x="15634" y="13166"/>
                  <a:pt x="15840" y="13166"/>
                </a:cubicBezTo>
                <a:cubicBezTo>
                  <a:pt x="16251" y="13371"/>
                  <a:pt x="16251" y="13371"/>
                  <a:pt x="16251" y="13371"/>
                </a:cubicBezTo>
                <a:cubicBezTo>
                  <a:pt x="16251" y="13371"/>
                  <a:pt x="16457" y="13371"/>
                  <a:pt x="16457" y="13371"/>
                </a:cubicBezTo>
                <a:cubicBezTo>
                  <a:pt x="16663" y="13166"/>
                  <a:pt x="16663" y="13371"/>
                  <a:pt x="16663" y="13371"/>
                </a:cubicBezTo>
                <a:cubicBezTo>
                  <a:pt x="17074" y="13371"/>
                  <a:pt x="17280" y="13577"/>
                  <a:pt x="17280" y="13783"/>
                </a:cubicBezTo>
                <a:cubicBezTo>
                  <a:pt x="17280" y="13783"/>
                  <a:pt x="17074" y="13989"/>
                  <a:pt x="17074" y="14194"/>
                </a:cubicBezTo>
                <a:cubicBezTo>
                  <a:pt x="17074" y="14194"/>
                  <a:pt x="17074" y="14400"/>
                  <a:pt x="16869" y="14400"/>
                </a:cubicBezTo>
                <a:cubicBezTo>
                  <a:pt x="16663" y="14400"/>
                  <a:pt x="16663" y="14606"/>
                  <a:pt x="16663" y="14811"/>
                </a:cubicBezTo>
                <a:cubicBezTo>
                  <a:pt x="16663" y="15017"/>
                  <a:pt x="16663" y="15017"/>
                  <a:pt x="16663" y="15017"/>
                </a:cubicBezTo>
                <a:cubicBezTo>
                  <a:pt x="16663" y="15223"/>
                  <a:pt x="16663" y="15223"/>
                  <a:pt x="16663" y="15223"/>
                </a:cubicBezTo>
                <a:cubicBezTo>
                  <a:pt x="16663" y="15223"/>
                  <a:pt x="16457" y="15429"/>
                  <a:pt x="16457" y="15429"/>
                </a:cubicBezTo>
                <a:cubicBezTo>
                  <a:pt x="16457" y="15429"/>
                  <a:pt x="16457" y="15634"/>
                  <a:pt x="16457" y="15634"/>
                </a:cubicBezTo>
                <a:cubicBezTo>
                  <a:pt x="16457" y="15634"/>
                  <a:pt x="16457" y="15634"/>
                  <a:pt x="16457" y="15634"/>
                </a:cubicBezTo>
                <a:cubicBezTo>
                  <a:pt x="16251" y="15634"/>
                  <a:pt x="16251" y="15634"/>
                  <a:pt x="16251" y="15634"/>
                </a:cubicBezTo>
                <a:cubicBezTo>
                  <a:pt x="16046" y="15634"/>
                  <a:pt x="16046" y="15634"/>
                  <a:pt x="16046" y="15634"/>
                </a:cubicBezTo>
                <a:cubicBezTo>
                  <a:pt x="15634" y="15840"/>
                  <a:pt x="15634" y="15840"/>
                  <a:pt x="15634" y="16046"/>
                </a:cubicBezTo>
                <a:cubicBezTo>
                  <a:pt x="15634" y="16046"/>
                  <a:pt x="15634" y="16251"/>
                  <a:pt x="15634" y="16251"/>
                </a:cubicBezTo>
                <a:cubicBezTo>
                  <a:pt x="15634" y="16251"/>
                  <a:pt x="15634" y="16251"/>
                  <a:pt x="15634" y="16251"/>
                </a:cubicBezTo>
                <a:cubicBezTo>
                  <a:pt x="15429" y="16251"/>
                  <a:pt x="15429" y="16457"/>
                  <a:pt x="15429" y="16457"/>
                </a:cubicBezTo>
                <a:cubicBezTo>
                  <a:pt x="15429" y="16457"/>
                  <a:pt x="15429" y="16457"/>
                  <a:pt x="15429" y="16457"/>
                </a:cubicBezTo>
                <a:cubicBezTo>
                  <a:pt x="15429" y="16457"/>
                  <a:pt x="15429" y="16457"/>
                  <a:pt x="15429" y="16457"/>
                </a:cubicBezTo>
                <a:cubicBezTo>
                  <a:pt x="15223" y="16457"/>
                  <a:pt x="15223" y="16457"/>
                  <a:pt x="15223" y="16663"/>
                </a:cubicBezTo>
                <a:cubicBezTo>
                  <a:pt x="15223" y="16869"/>
                  <a:pt x="15017" y="17074"/>
                  <a:pt x="14811" y="17074"/>
                </a:cubicBezTo>
                <a:cubicBezTo>
                  <a:pt x="14606" y="16869"/>
                  <a:pt x="14606" y="16869"/>
                  <a:pt x="14606" y="16663"/>
                </a:cubicBezTo>
                <a:cubicBezTo>
                  <a:pt x="14606" y="16869"/>
                  <a:pt x="14606" y="16869"/>
                  <a:pt x="14606" y="16869"/>
                </a:cubicBezTo>
                <a:cubicBezTo>
                  <a:pt x="14606" y="17074"/>
                  <a:pt x="14606" y="17074"/>
                  <a:pt x="14811" y="17074"/>
                </a:cubicBezTo>
                <a:cubicBezTo>
                  <a:pt x="14811" y="17074"/>
                  <a:pt x="14606" y="17280"/>
                  <a:pt x="14400" y="17486"/>
                </a:cubicBezTo>
                <a:cubicBezTo>
                  <a:pt x="14400" y="17486"/>
                  <a:pt x="14194" y="17486"/>
                  <a:pt x="14194" y="17486"/>
                </a:cubicBezTo>
                <a:cubicBezTo>
                  <a:pt x="13989" y="17486"/>
                  <a:pt x="13989" y="17486"/>
                  <a:pt x="13989" y="17486"/>
                </a:cubicBezTo>
                <a:cubicBezTo>
                  <a:pt x="13989" y="17486"/>
                  <a:pt x="13989" y="17691"/>
                  <a:pt x="13989" y="17691"/>
                </a:cubicBezTo>
                <a:cubicBezTo>
                  <a:pt x="13989" y="17691"/>
                  <a:pt x="13989" y="17691"/>
                  <a:pt x="13989" y="17691"/>
                </a:cubicBezTo>
                <a:cubicBezTo>
                  <a:pt x="13989" y="17691"/>
                  <a:pt x="13989" y="17691"/>
                  <a:pt x="13989" y="17691"/>
                </a:cubicBezTo>
                <a:cubicBezTo>
                  <a:pt x="13783" y="17691"/>
                  <a:pt x="13783" y="17691"/>
                  <a:pt x="13783" y="17691"/>
                </a:cubicBezTo>
                <a:close/>
                <a:moveTo>
                  <a:pt x="6789" y="7200"/>
                </a:moveTo>
                <a:cubicBezTo>
                  <a:pt x="6994" y="7200"/>
                  <a:pt x="6994" y="7200"/>
                  <a:pt x="7200" y="7406"/>
                </a:cubicBezTo>
                <a:cubicBezTo>
                  <a:pt x="7406" y="7611"/>
                  <a:pt x="7406" y="7611"/>
                  <a:pt x="7200" y="7611"/>
                </a:cubicBezTo>
                <a:cubicBezTo>
                  <a:pt x="7200" y="7611"/>
                  <a:pt x="7200" y="7611"/>
                  <a:pt x="7200" y="7611"/>
                </a:cubicBezTo>
                <a:cubicBezTo>
                  <a:pt x="7200" y="7406"/>
                  <a:pt x="6994" y="7406"/>
                  <a:pt x="6994" y="7406"/>
                </a:cubicBezTo>
                <a:cubicBezTo>
                  <a:pt x="6994" y="7406"/>
                  <a:pt x="6994" y="7406"/>
                  <a:pt x="6994" y="7406"/>
                </a:cubicBezTo>
                <a:cubicBezTo>
                  <a:pt x="6994" y="7406"/>
                  <a:pt x="6789" y="7200"/>
                  <a:pt x="6789" y="7200"/>
                </a:cubicBezTo>
                <a:close/>
                <a:moveTo>
                  <a:pt x="9051" y="4320"/>
                </a:moveTo>
                <a:cubicBezTo>
                  <a:pt x="9051" y="4320"/>
                  <a:pt x="8846" y="4320"/>
                  <a:pt x="8846" y="4320"/>
                </a:cubicBezTo>
                <a:cubicBezTo>
                  <a:pt x="8846" y="4320"/>
                  <a:pt x="8640" y="4320"/>
                  <a:pt x="8640" y="4320"/>
                </a:cubicBezTo>
                <a:cubicBezTo>
                  <a:pt x="8640" y="4320"/>
                  <a:pt x="8434" y="4320"/>
                  <a:pt x="8229" y="4320"/>
                </a:cubicBezTo>
                <a:cubicBezTo>
                  <a:pt x="8023" y="4320"/>
                  <a:pt x="8023" y="4320"/>
                  <a:pt x="8023" y="4320"/>
                </a:cubicBezTo>
                <a:cubicBezTo>
                  <a:pt x="8023" y="4114"/>
                  <a:pt x="7817" y="4114"/>
                  <a:pt x="7817" y="4114"/>
                </a:cubicBezTo>
                <a:cubicBezTo>
                  <a:pt x="7406" y="4320"/>
                  <a:pt x="7406" y="4320"/>
                  <a:pt x="7406" y="4320"/>
                </a:cubicBezTo>
                <a:cubicBezTo>
                  <a:pt x="7406" y="4320"/>
                  <a:pt x="7406" y="4320"/>
                  <a:pt x="7406" y="4320"/>
                </a:cubicBezTo>
                <a:cubicBezTo>
                  <a:pt x="7406" y="4320"/>
                  <a:pt x="7406" y="4320"/>
                  <a:pt x="7406" y="4320"/>
                </a:cubicBezTo>
                <a:cubicBezTo>
                  <a:pt x="7406" y="4320"/>
                  <a:pt x="7200" y="4320"/>
                  <a:pt x="7200" y="4320"/>
                </a:cubicBezTo>
                <a:cubicBezTo>
                  <a:pt x="7200" y="4526"/>
                  <a:pt x="7200" y="4526"/>
                  <a:pt x="7406" y="4526"/>
                </a:cubicBezTo>
                <a:cubicBezTo>
                  <a:pt x="7817" y="4320"/>
                  <a:pt x="7817" y="4320"/>
                  <a:pt x="7817" y="4320"/>
                </a:cubicBezTo>
                <a:cubicBezTo>
                  <a:pt x="7817" y="4526"/>
                  <a:pt x="7817" y="4731"/>
                  <a:pt x="8023" y="4526"/>
                </a:cubicBezTo>
                <a:cubicBezTo>
                  <a:pt x="8434" y="4526"/>
                  <a:pt x="8434" y="4526"/>
                  <a:pt x="8434" y="4526"/>
                </a:cubicBezTo>
                <a:cubicBezTo>
                  <a:pt x="8640" y="4526"/>
                  <a:pt x="8640" y="4526"/>
                  <a:pt x="8640" y="4526"/>
                </a:cubicBezTo>
                <a:cubicBezTo>
                  <a:pt x="8846" y="4526"/>
                  <a:pt x="8846" y="4526"/>
                  <a:pt x="8846" y="4526"/>
                </a:cubicBezTo>
                <a:cubicBezTo>
                  <a:pt x="8846" y="4731"/>
                  <a:pt x="9051" y="4731"/>
                  <a:pt x="9051" y="4526"/>
                </a:cubicBezTo>
                <a:cubicBezTo>
                  <a:pt x="9257" y="4320"/>
                  <a:pt x="9257" y="4320"/>
                  <a:pt x="9257" y="4320"/>
                </a:cubicBezTo>
                <a:lnTo>
                  <a:pt x="9051" y="4320"/>
                </a:lnTo>
                <a:close/>
                <a:moveTo>
                  <a:pt x="8434" y="4320"/>
                </a:moveTo>
                <a:cubicBezTo>
                  <a:pt x="8434" y="4114"/>
                  <a:pt x="8434" y="4114"/>
                  <a:pt x="8640" y="4114"/>
                </a:cubicBezTo>
                <a:cubicBezTo>
                  <a:pt x="8640" y="4114"/>
                  <a:pt x="8640" y="4114"/>
                  <a:pt x="8640" y="4114"/>
                </a:cubicBezTo>
                <a:cubicBezTo>
                  <a:pt x="8640" y="4114"/>
                  <a:pt x="8640" y="4114"/>
                  <a:pt x="8640" y="4114"/>
                </a:cubicBezTo>
                <a:cubicBezTo>
                  <a:pt x="8640" y="4114"/>
                  <a:pt x="8640" y="4114"/>
                  <a:pt x="8640" y="4114"/>
                </a:cubicBezTo>
                <a:cubicBezTo>
                  <a:pt x="8434" y="4114"/>
                  <a:pt x="8434" y="4114"/>
                  <a:pt x="8434" y="4114"/>
                </a:cubicBezTo>
                <a:cubicBezTo>
                  <a:pt x="8229" y="4114"/>
                  <a:pt x="8229" y="4114"/>
                  <a:pt x="8434" y="4320"/>
                </a:cubicBezTo>
                <a:close/>
                <a:moveTo>
                  <a:pt x="9874" y="4114"/>
                </a:moveTo>
                <a:cubicBezTo>
                  <a:pt x="10080" y="4114"/>
                  <a:pt x="10080" y="4114"/>
                  <a:pt x="9669" y="4114"/>
                </a:cubicBezTo>
                <a:cubicBezTo>
                  <a:pt x="9463" y="3909"/>
                  <a:pt x="9463" y="3909"/>
                  <a:pt x="9257" y="3909"/>
                </a:cubicBezTo>
                <a:cubicBezTo>
                  <a:pt x="9257" y="3909"/>
                  <a:pt x="9257" y="3909"/>
                  <a:pt x="9257" y="3909"/>
                </a:cubicBezTo>
                <a:cubicBezTo>
                  <a:pt x="9257" y="4114"/>
                  <a:pt x="9257" y="4114"/>
                  <a:pt x="9257" y="4114"/>
                </a:cubicBezTo>
                <a:cubicBezTo>
                  <a:pt x="9669" y="4114"/>
                  <a:pt x="9669" y="4114"/>
                  <a:pt x="9669" y="4114"/>
                </a:cubicBezTo>
                <a:cubicBezTo>
                  <a:pt x="9669" y="4114"/>
                  <a:pt x="9669" y="4114"/>
                  <a:pt x="9669" y="4114"/>
                </a:cubicBezTo>
                <a:lnTo>
                  <a:pt x="9874" y="4114"/>
                </a:lnTo>
                <a:close/>
                <a:moveTo>
                  <a:pt x="9463" y="4526"/>
                </a:moveTo>
                <a:cubicBezTo>
                  <a:pt x="9463" y="4526"/>
                  <a:pt x="9463" y="4526"/>
                  <a:pt x="9463" y="4526"/>
                </a:cubicBezTo>
                <a:cubicBezTo>
                  <a:pt x="9669" y="4526"/>
                  <a:pt x="9669" y="4526"/>
                  <a:pt x="9669" y="4526"/>
                </a:cubicBezTo>
                <a:cubicBezTo>
                  <a:pt x="9669" y="4526"/>
                  <a:pt x="9874" y="4526"/>
                  <a:pt x="9874" y="4526"/>
                </a:cubicBezTo>
                <a:cubicBezTo>
                  <a:pt x="9874" y="4526"/>
                  <a:pt x="10080" y="4526"/>
                  <a:pt x="10080" y="4526"/>
                </a:cubicBezTo>
                <a:cubicBezTo>
                  <a:pt x="10080" y="4320"/>
                  <a:pt x="10080" y="4320"/>
                  <a:pt x="9874" y="4320"/>
                </a:cubicBezTo>
                <a:cubicBezTo>
                  <a:pt x="9463" y="4320"/>
                  <a:pt x="9257" y="4320"/>
                  <a:pt x="9257" y="4526"/>
                </a:cubicBezTo>
                <a:cubicBezTo>
                  <a:pt x="9257" y="4526"/>
                  <a:pt x="9257" y="4526"/>
                  <a:pt x="9257" y="4526"/>
                </a:cubicBezTo>
                <a:lnTo>
                  <a:pt x="9463" y="4526"/>
                </a:lnTo>
                <a:close/>
                <a:moveTo>
                  <a:pt x="9463" y="4731"/>
                </a:moveTo>
                <a:cubicBezTo>
                  <a:pt x="9463" y="4731"/>
                  <a:pt x="9463" y="4731"/>
                  <a:pt x="9463" y="4731"/>
                </a:cubicBezTo>
                <a:cubicBezTo>
                  <a:pt x="9463" y="4731"/>
                  <a:pt x="9463" y="4731"/>
                  <a:pt x="9669" y="4731"/>
                </a:cubicBezTo>
                <a:cubicBezTo>
                  <a:pt x="9669" y="4731"/>
                  <a:pt x="9669" y="4731"/>
                  <a:pt x="9669" y="4731"/>
                </a:cubicBezTo>
                <a:cubicBezTo>
                  <a:pt x="9874" y="4731"/>
                  <a:pt x="9874" y="4731"/>
                  <a:pt x="9874" y="4937"/>
                </a:cubicBezTo>
                <a:cubicBezTo>
                  <a:pt x="9874" y="4937"/>
                  <a:pt x="9874" y="4937"/>
                  <a:pt x="10080" y="4937"/>
                </a:cubicBezTo>
                <a:cubicBezTo>
                  <a:pt x="10080" y="4937"/>
                  <a:pt x="10080" y="4937"/>
                  <a:pt x="10080" y="4731"/>
                </a:cubicBezTo>
                <a:cubicBezTo>
                  <a:pt x="10080" y="4526"/>
                  <a:pt x="10080" y="4526"/>
                  <a:pt x="9874" y="4526"/>
                </a:cubicBezTo>
                <a:cubicBezTo>
                  <a:pt x="9874" y="4731"/>
                  <a:pt x="9669" y="4731"/>
                  <a:pt x="9669" y="4731"/>
                </a:cubicBezTo>
                <a:cubicBezTo>
                  <a:pt x="9669" y="4731"/>
                  <a:pt x="9669" y="4731"/>
                  <a:pt x="9463" y="4731"/>
                </a:cubicBezTo>
                <a:close/>
                <a:moveTo>
                  <a:pt x="11726" y="4320"/>
                </a:moveTo>
                <a:cubicBezTo>
                  <a:pt x="10903" y="4320"/>
                  <a:pt x="10903" y="4320"/>
                  <a:pt x="10903" y="4320"/>
                </a:cubicBezTo>
                <a:cubicBezTo>
                  <a:pt x="10080" y="4114"/>
                  <a:pt x="10080" y="4114"/>
                  <a:pt x="10080" y="4114"/>
                </a:cubicBezTo>
                <a:cubicBezTo>
                  <a:pt x="10080" y="4320"/>
                  <a:pt x="10286" y="4320"/>
                  <a:pt x="10491" y="4320"/>
                </a:cubicBezTo>
                <a:cubicBezTo>
                  <a:pt x="11109" y="4526"/>
                  <a:pt x="11109" y="4526"/>
                  <a:pt x="11109" y="4526"/>
                </a:cubicBezTo>
                <a:cubicBezTo>
                  <a:pt x="11314" y="4526"/>
                  <a:pt x="11314" y="4526"/>
                  <a:pt x="11314" y="4526"/>
                </a:cubicBezTo>
                <a:cubicBezTo>
                  <a:pt x="11726" y="4526"/>
                  <a:pt x="11726" y="4526"/>
                  <a:pt x="11931" y="4526"/>
                </a:cubicBezTo>
                <a:cubicBezTo>
                  <a:pt x="11931" y="4526"/>
                  <a:pt x="11931" y="4526"/>
                  <a:pt x="12137" y="4526"/>
                </a:cubicBezTo>
                <a:cubicBezTo>
                  <a:pt x="12137" y="4526"/>
                  <a:pt x="11931" y="4320"/>
                  <a:pt x="11726" y="4320"/>
                </a:cubicBezTo>
                <a:close/>
                <a:moveTo>
                  <a:pt x="10491" y="4526"/>
                </a:moveTo>
                <a:cubicBezTo>
                  <a:pt x="10491" y="4320"/>
                  <a:pt x="10286" y="4320"/>
                  <a:pt x="10286" y="4526"/>
                </a:cubicBezTo>
                <a:cubicBezTo>
                  <a:pt x="10491" y="4526"/>
                  <a:pt x="10491" y="4526"/>
                  <a:pt x="10491" y="4526"/>
                </a:cubicBezTo>
                <a:close/>
                <a:moveTo>
                  <a:pt x="10697" y="4526"/>
                </a:moveTo>
                <a:cubicBezTo>
                  <a:pt x="10491" y="4526"/>
                  <a:pt x="10491" y="4526"/>
                  <a:pt x="10491" y="4526"/>
                </a:cubicBezTo>
                <a:cubicBezTo>
                  <a:pt x="10286" y="4526"/>
                  <a:pt x="10286" y="4731"/>
                  <a:pt x="10286" y="4731"/>
                </a:cubicBezTo>
                <a:cubicBezTo>
                  <a:pt x="10286" y="4731"/>
                  <a:pt x="10286" y="4731"/>
                  <a:pt x="10491" y="4731"/>
                </a:cubicBezTo>
                <a:cubicBezTo>
                  <a:pt x="10491" y="4731"/>
                  <a:pt x="10491" y="4731"/>
                  <a:pt x="10697" y="4731"/>
                </a:cubicBezTo>
                <a:cubicBezTo>
                  <a:pt x="10697" y="4731"/>
                  <a:pt x="10697" y="4731"/>
                  <a:pt x="10697" y="4731"/>
                </a:cubicBezTo>
                <a:cubicBezTo>
                  <a:pt x="10697" y="4731"/>
                  <a:pt x="10697" y="4731"/>
                  <a:pt x="10697" y="4526"/>
                </a:cubicBezTo>
                <a:close/>
                <a:moveTo>
                  <a:pt x="11314" y="7611"/>
                </a:moveTo>
                <a:cubicBezTo>
                  <a:pt x="11109" y="7611"/>
                  <a:pt x="11109" y="7611"/>
                  <a:pt x="11109" y="7611"/>
                </a:cubicBezTo>
                <a:cubicBezTo>
                  <a:pt x="10903" y="7611"/>
                  <a:pt x="10903" y="7611"/>
                  <a:pt x="10903" y="7611"/>
                </a:cubicBezTo>
                <a:cubicBezTo>
                  <a:pt x="10903" y="7611"/>
                  <a:pt x="10903" y="7611"/>
                  <a:pt x="10903" y="7611"/>
                </a:cubicBezTo>
                <a:cubicBezTo>
                  <a:pt x="10903" y="7611"/>
                  <a:pt x="10903" y="7406"/>
                  <a:pt x="10903" y="7406"/>
                </a:cubicBezTo>
                <a:cubicBezTo>
                  <a:pt x="11109" y="7406"/>
                  <a:pt x="11109" y="7406"/>
                  <a:pt x="11109" y="7406"/>
                </a:cubicBezTo>
                <a:cubicBezTo>
                  <a:pt x="11314" y="7406"/>
                  <a:pt x="11314" y="7406"/>
                  <a:pt x="11314" y="7406"/>
                </a:cubicBezTo>
                <a:cubicBezTo>
                  <a:pt x="11314" y="7406"/>
                  <a:pt x="11520" y="7406"/>
                  <a:pt x="11520" y="7406"/>
                </a:cubicBezTo>
                <a:cubicBezTo>
                  <a:pt x="11520" y="7406"/>
                  <a:pt x="11520" y="7611"/>
                  <a:pt x="11520" y="7611"/>
                </a:cubicBezTo>
                <a:cubicBezTo>
                  <a:pt x="11314" y="7611"/>
                  <a:pt x="11314" y="7611"/>
                  <a:pt x="11314" y="7611"/>
                </a:cubicBezTo>
                <a:close/>
                <a:moveTo>
                  <a:pt x="11520" y="7611"/>
                </a:moveTo>
                <a:cubicBezTo>
                  <a:pt x="11726" y="7817"/>
                  <a:pt x="11726" y="7817"/>
                  <a:pt x="11726" y="7817"/>
                </a:cubicBezTo>
                <a:cubicBezTo>
                  <a:pt x="11726" y="7611"/>
                  <a:pt x="11726" y="7611"/>
                  <a:pt x="11931" y="7611"/>
                </a:cubicBezTo>
                <a:cubicBezTo>
                  <a:pt x="11931" y="7611"/>
                  <a:pt x="12137" y="7817"/>
                  <a:pt x="12137" y="7817"/>
                </a:cubicBezTo>
                <a:cubicBezTo>
                  <a:pt x="11931" y="7817"/>
                  <a:pt x="11931" y="7817"/>
                  <a:pt x="11931" y="7817"/>
                </a:cubicBezTo>
                <a:cubicBezTo>
                  <a:pt x="11931" y="8023"/>
                  <a:pt x="11931" y="8023"/>
                  <a:pt x="11931" y="8023"/>
                </a:cubicBezTo>
                <a:cubicBezTo>
                  <a:pt x="11931" y="8023"/>
                  <a:pt x="11931" y="8023"/>
                  <a:pt x="11931" y="8023"/>
                </a:cubicBezTo>
                <a:cubicBezTo>
                  <a:pt x="11726" y="8023"/>
                  <a:pt x="11726" y="8023"/>
                  <a:pt x="11726" y="8023"/>
                </a:cubicBezTo>
                <a:cubicBezTo>
                  <a:pt x="11726" y="7817"/>
                  <a:pt x="11726" y="7817"/>
                  <a:pt x="11520" y="7817"/>
                </a:cubicBezTo>
                <a:cubicBezTo>
                  <a:pt x="11520" y="7817"/>
                  <a:pt x="11314" y="7817"/>
                  <a:pt x="11314" y="8023"/>
                </a:cubicBezTo>
                <a:cubicBezTo>
                  <a:pt x="11314" y="8023"/>
                  <a:pt x="11314" y="8023"/>
                  <a:pt x="11314" y="8023"/>
                </a:cubicBezTo>
                <a:cubicBezTo>
                  <a:pt x="11520" y="8229"/>
                  <a:pt x="11520" y="8434"/>
                  <a:pt x="11314" y="8229"/>
                </a:cubicBezTo>
                <a:cubicBezTo>
                  <a:pt x="11314" y="8229"/>
                  <a:pt x="11109" y="8229"/>
                  <a:pt x="11314" y="8229"/>
                </a:cubicBezTo>
                <a:cubicBezTo>
                  <a:pt x="11314" y="8023"/>
                  <a:pt x="11314" y="8023"/>
                  <a:pt x="11314" y="7817"/>
                </a:cubicBezTo>
                <a:cubicBezTo>
                  <a:pt x="11314" y="7817"/>
                  <a:pt x="11314" y="7611"/>
                  <a:pt x="11520" y="7611"/>
                </a:cubicBezTo>
                <a:close/>
                <a:moveTo>
                  <a:pt x="11726" y="10491"/>
                </a:moveTo>
                <a:cubicBezTo>
                  <a:pt x="12137" y="10491"/>
                  <a:pt x="12343" y="10491"/>
                  <a:pt x="12343" y="10697"/>
                </a:cubicBezTo>
                <a:cubicBezTo>
                  <a:pt x="12343" y="10697"/>
                  <a:pt x="12343" y="10697"/>
                  <a:pt x="12549" y="10697"/>
                </a:cubicBezTo>
                <a:cubicBezTo>
                  <a:pt x="12549" y="10697"/>
                  <a:pt x="12549" y="10697"/>
                  <a:pt x="12549" y="10697"/>
                </a:cubicBezTo>
                <a:cubicBezTo>
                  <a:pt x="12549" y="10697"/>
                  <a:pt x="12549" y="10697"/>
                  <a:pt x="12549" y="10697"/>
                </a:cubicBezTo>
                <a:cubicBezTo>
                  <a:pt x="12549" y="10491"/>
                  <a:pt x="12549" y="10491"/>
                  <a:pt x="12343" y="10491"/>
                </a:cubicBezTo>
                <a:cubicBezTo>
                  <a:pt x="11931" y="10286"/>
                  <a:pt x="11931" y="10286"/>
                  <a:pt x="11931" y="10286"/>
                </a:cubicBezTo>
                <a:cubicBezTo>
                  <a:pt x="11520" y="10491"/>
                  <a:pt x="11520" y="10491"/>
                  <a:pt x="11520" y="10491"/>
                </a:cubicBezTo>
                <a:cubicBezTo>
                  <a:pt x="11520" y="10491"/>
                  <a:pt x="11726" y="10491"/>
                  <a:pt x="11726" y="10491"/>
                </a:cubicBezTo>
                <a:close/>
                <a:moveTo>
                  <a:pt x="11726" y="5966"/>
                </a:moveTo>
                <a:cubicBezTo>
                  <a:pt x="11726" y="5966"/>
                  <a:pt x="11726" y="5966"/>
                  <a:pt x="11726" y="5966"/>
                </a:cubicBezTo>
                <a:cubicBezTo>
                  <a:pt x="11726" y="5966"/>
                  <a:pt x="11726" y="5966"/>
                  <a:pt x="11726" y="5966"/>
                </a:cubicBezTo>
                <a:cubicBezTo>
                  <a:pt x="11726" y="5966"/>
                  <a:pt x="11726" y="5966"/>
                  <a:pt x="11726" y="5966"/>
                </a:cubicBezTo>
                <a:close/>
                <a:moveTo>
                  <a:pt x="12343" y="8023"/>
                </a:moveTo>
                <a:cubicBezTo>
                  <a:pt x="11931" y="8229"/>
                  <a:pt x="11931" y="8229"/>
                  <a:pt x="11931" y="8229"/>
                </a:cubicBezTo>
                <a:cubicBezTo>
                  <a:pt x="11931" y="8229"/>
                  <a:pt x="11931" y="8229"/>
                  <a:pt x="11931" y="8229"/>
                </a:cubicBezTo>
                <a:cubicBezTo>
                  <a:pt x="11931" y="8229"/>
                  <a:pt x="11931" y="8229"/>
                  <a:pt x="11931" y="8229"/>
                </a:cubicBezTo>
                <a:cubicBezTo>
                  <a:pt x="12137" y="8023"/>
                  <a:pt x="12137" y="8023"/>
                  <a:pt x="12137" y="8023"/>
                </a:cubicBezTo>
                <a:cubicBezTo>
                  <a:pt x="12343" y="7817"/>
                  <a:pt x="12343" y="7817"/>
                  <a:pt x="12343" y="7817"/>
                </a:cubicBezTo>
                <a:cubicBezTo>
                  <a:pt x="12343" y="7817"/>
                  <a:pt x="12343" y="7817"/>
                  <a:pt x="12343" y="7817"/>
                </a:cubicBezTo>
                <a:cubicBezTo>
                  <a:pt x="12549" y="7817"/>
                  <a:pt x="12549" y="8023"/>
                  <a:pt x="12549" y="8023"/>
                </a:cubicBezTo>
                <a:lnTo>
                  <a:pt x="12343" y="8023"/>
                </a:lnTo>
                <a:close/>
                <a:moveTo>
                  <a:pt x="12137" y="6171"/>
                </a:moveTo>
                <a:cubicBezTo>
                  <a:pt x="12343" y="6377"/>
                  <a:pt x="12343" y="6377"/>
                  <a:pt x="12343" y="6377"/>
                </a:cubicBezTo>
                <a:cubicBezTo>
                  <a:pt x="12343" y="6377"/>
                  <a:pt x="12343" y="6377"/>
                  <a:pt x="12343" y="6171"/>
                </a:cubicBezTo>
                <a:cubicBezTo>
                  <a:pt x="12137" y="5966"/>
                  <a:pt x="12137" y="5966"/>
                  <a:pt x="11931" y="5966"/>
                </a:cubicBezTo>
                <a:cubicBezTo>
                  <a:pt x="11931" y="5966"/>
                  <a:pt x="11931" y="5966"/>
                  <a:pt x="11931" y="5966"/>
                </a:cubicBezTo>
                <a:cubicBezTo>
                  <a:pt x="11931" y="5966"/>
                  <a:pt x="12137" y="6171"/>
                  <a:pt x="12137" y="6171"/>
                </a:cubicBezTo>
                <a:close/>
                <a:moveTo>
                  <a:pt x="12343" y="10080"/>
                </a:moveTo>
                <a:cubicBezTo>
                  <a:pt x="12137" y="10286"/>
                  <a:pt x="12137" y="10286"/>
                  <a:pt x="12137" y="10286"/>
                </a:cubicBezTo>
                <a:cubicBezTo>
                  <a:pt x="12343" y="10286"/>
                  <a:pt x="12343" y="10286"/>
                  <a:pt x="12343" y="10286"/>
                </a:cubicBezTo>
                <a:cubicBezTo>
                  <a:pt x="12343" y="10286"/>
                  <a:pt x="12343" y="10286"/>
                  <a:pt x="12343" y="10286"/>
                </a:cubicBezTo>
                <a:cubicBezTo>
                  <a:pt x="12343" y="10286"/>
                  <a:pt x="12343" y="10080"/>
                  <a:pt x="12343" y="10080"/>
                </a:cubicBezTo>
                <a:close/>
                <a:moveTo>
                  <a:pt x="12343" y="10903"/>
                </a:moveTo>
                <a:cubicBezTo>
                  <a:pt x="12343" y="10903"/>
                  <a:pt x="12343" y="11109"/>
                  <a:pt x="12343" y="11109"/>
                </a:cubicBezTo>
                <a:cubicBezTo>
                  <a:pt x="12343" y="11109"/>
                  <a:pt x="12343" y="11109"/>
                  <a:pt x="12343" y="11109"/>
                </a:cubicBezTo>
                <a:cubicBezTo>
                  <a:pt x="12343" y="11109"/>
                  <a:pt x="12343" y="11109"/>
                  <a:pt x="12343" y="11109"/>
                </a:cubicBezTo>
                <a:cubicBezTo>
                  <a:pt x="12343" y="11109"/>
                  <a:pt x="12343" y="11109"/>
                  <a:pt x="12343" y="11109"/>
                </a:cubicBezTo>
                <a:cubicBezTo>
                  <a:pt x="12343" y="10903"/>
                  <a:pt x="12343" y="10903"/>
                  <a:pt x="12343" y="10903"/>
                </a:cubicBezTo>
                <a:close/>
                <a:moveTo>
                  <a:pt x="13166" y="11109"/>
                </a:moveTo>
                <a:cubicBezTo>
                  <a:pt x="13371" y="10903"/>
                  <a:pt x="13371" y="10903"/>
                  <a:pt x="13371" y="10903"/>
                </a:cubicBezTo>
                <a:cubicBezTo>
                  <a:pt x="13371" y="10697"/>
                  <a:pt x="13166" y="10697"/>
                  <a:pt x="12960" y="10697"/>
                </a:cubicBezTo>
                <a:cubicBezTo>
                  <a:pt x="12754" y="10903"/>
                  <a:pt x="12754" y="10903"/>
                  <a:pt x="12754" y="10903"/>
                </a:cubicBezTo>
                <a:cubicBezTo>
                  <a:pt x="12960" y="10903"/>
                  <a:pt x="12960" y="10903"/>
                  <a:pt x="12960" y="10903"/>
                </a:cubicBezTo>
                <a:cubicBezTo>
                  <a:pt x="12960" y="10903"/>
                  <a:pt x="12960" y="10903"/>
                  <a:pt x="13166" y="11109"/>
                </a:cubicBezTo>
                <a:close/>
                <a:moveTo>
                  <a:pt x="13577" y="10903"/>
                </a:moveTo>
                <a:cubicBezTo>
                  <a:pt x="13577" y="10903"/>
                  <a:pt x="13577" y="10903"/>
                  <a:pt x="13577" y="11109"/>
                </a:cubicBezTo>
                <a:cubicBezTo>
                  <a:pt x="13577" y="11109"/>
                  <a:pt x="13577" y="11109"/>
                  <a:pt x="13577" y="11109"/>
                </a:cubicBezTo>
                <a:cubicBezTo>
                  <a:pt x="13577" y="11109"/>
                  <a:pt x="13783" y="10903"/>
                  <a:pt x="13783" y="10903"/>
                </a:cubicBezTo>
                <a:cubicBezTo>
                  <a:pt x="13783" y="10903"/>
                  <a:pt x="13577" y="10903"/>
                  <a:pt x="13577" y="1090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7" name="Shape"/>
          <p:cNvSpPr/>
          <p:nvPr/>
        </p:nvSpPr>
        <p:spPr>
          <a:xfrm>
            <a:off x="11163302" y="3486148"/>
            <a:ext cx="774703" cy="682629"/>
          </a:xfrm>
          <a:custGeom>
            <a:avLst/>
            <a:gdLst/>
            <a:ahLst/>
            <a:cxnLst>
              <a:cxn ang="0">
                <a:pos x="wd2" y="hd2"/>
              </a:cxn>
              <a:cxn ang="5400000">
                <a:pos x="wd2" y="hd2"/>
              </a:cxn>
              <a:cxn ang="10800000">
                <a:pos x="wd2" y="hd2"/>
              </a:cxn>
              <a:cxn ang="16200000">
                <a:pos x="wd2" y="hd2"/>
              </a:cxn>
            </a:cxnLst>
            <a:rect l="0" t="0" r="r" b="b"/>
            <a:pathLst>
              <a:path w="21600" h="21600" extrusionOk="0">
                <a:moveTo>
                  <a:pt x="21181" y="18514"/>
                </a:moveTo>
                <a:cubicBezTo>
                  <a:pt x="21390" y="18989"/>
                  <a:pt x="21600" y="19464"/>
                  <a:pt x="21600" y="19701"/>
                </a:cubicBezTo>
                <a:cubicBezTo>
                  <a:pt x="21600" y="20176"/>
                  <a:pt x="21390" y="20413"/>
                  <a:pt x="21390" y="20651"/>
                </a:cubicBezTo>
                <a:cubicBezTo>
                  <a:pt x="20971" y="21125"/>
                  <a:pt x="20551" y="21600"/>
                  <a:pt x="19713" y="21600"/>
                </a:cubicBezTo>
                <a:cubicBezTo>
                  <a:pt x="1887" y="21600"/>
                  <a:pt x="1887" y="21600"/>
                  <a:pt x="1887" y="21600"/>
                </a:cubicBezTo>
                <a:cubicBezTo>
                  <a:pt x="1049" y="21600"/>
                  <a:pt x="419" y="21125"/>
                  <a:pt x="210" y="20651"/>
                </a:cubicBezTo>
                <a:cubicBezTo>
                  <a:pt x="0" y="20413"/>
                  <a:pt x="0" y="20176"/>
                  <a:pt x="0" y="19701"/>
                </a:cubicBezTo>
                <a:cubicBezTo>
                  <a:pt x="0" y="19464"/>
                  <a:pt x="210" y="18989"/>
                  <a:pt x="419" y="18514"/>
                </a:cubicBezTo>
                <a:cubicBezTo>
                  <a:pt x="3146" y="12818"/>
                  <a:pt x="3146" y="12818"/>
                  <a:pt x="3146" y="12818"/>
                </a:cubicBezTo>
                <a:cubicBezTo>
                  <a:pt x="6291" y="6646"/>
                  <a:pt x="6291" y="6646"/>
                  <a:pt x="6291" y="6646"/>
                </a:cubicBezTo>
                <a:cubicBezTo>
                  <a:pt x="9227" y="1187"/>
                  <a:pt x="9227" y="1187"/>
                  <a:pt x="9227" y="1187"/>
                </a:cubicBezTo>
                <a:cubicBezTo>
                  <a:pt x="9647" y="237"/>
                  <a:pt x="10066" y="0"/>
                  <a:pt x="10695" y="0"/>
                </a:cubicBezTo>
                <a:cubicBezTo>
                  <a:pt x="11324" y="0"/>
                  <a:pt x="11953" y="237"/>
                  <a:pt x="12373" y="1187"/>
                </a:cubicBezTo>
                <a:cubicBezTo>
                  <a:pt x="15099" y="6646"/>
                  <a:pt x="15099" y="6646"/>
                  <a:pt x="15099" y="6646"/>
                </a:cubicBezTo>
                <a:cubicBezTo>
                  <a:pt x="18245" y="12818"/>
                  <a:pt x="18245" y="12818"/>
                  <a:pt x="18245" y="12818"/>
                </a:cubicBezTo>
                <a:lnTo>
                  <a:pt x="21181" y="18514"/>
                </a:lnTo>
                <a:close/>
                <a:moveTo>
                  <a:pt x="11534" y="16141"/>
                </a:moveTo>
                <a:cubicBezTo>
                  <a:pt x="11534" y="8308"/>
                  <a:pt x="11534" y="8308"/>
                  <a:pt x="11534" y="8308"/>
                </a:cubicBezTo>
                <a:cubicBezTo>
                  <a:pt x="9856" y="8308"/>
                  <a:pt x="9856" y="8308"/>
                  <a:pt x="9856" y="8308"/>
                </a:cubicBezTo>
                <a:cubicBezTo>
                  <a:pt x="10066" y="16141"/>
                  <a:pt x="10066" y="16141"/>
                  <a:pt x="10066" y="16141"/>
                </a:cubicBezTo>
                <a:lnTo>
                  <a:pt x="11534" y="16141"/>
                </a:lnTo>
                <a:close/>
                <a:moveTo>
                  <a:pt x="11534" y="19226"/>
                </a:moveTo>
                <a:cubicBezTo>
                  <a:pt x="11534" y="17565"/>
                  <a:pt x="11534" y="17565"/>
                  <a:pt x="11534" y="17565"/>
                </a:cubicBezTo>
                <a:cubicBezTo>
                  <a:pt x="9856" y="17565"/>
                  <a:pt x="9856" y="17565"/>
                  <a:pt x="9856" y="17565"/>
                </a:cubicBezTo>
                <a:cubicBezTo>
                  <a:pt x="9856" y="19226"/>
                  <a:pt x="9856" y="19226"/>
                  <a:pt x="9856" y="19226"/>
                </a:cubicBezTo>
                <a:lnTo>
                  <a:pt x="11534" y="19226"/>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8" name="Shape"/>
          <p:cNvSpPr/>
          <p:nvPr/>
        </p:nvSpPr>
        <p:spPr>
          <a:xfrm>
            <a:off x="12446002" y="3470276"/>
            <a:ext cx="790579" cy="790579"/>
          </a:xfrm>
          <a:custGeom>
            <a:avLst/>
            <a:gdLst/>
            <a:ahLst/>
            <a:cxnLst>
              <a:cxn ang="0">
                <a:pos x="wd2" y="hd2"/>
              </a:cxn>
              <a:cxn ang="5400000">
                <a:pos x="wd2" y="hd2"/>
              </a:cxn>
              <a:cxn ang="10800000">
                <a:pos x="wd2" y="hd2"/>
              </a:cxn>
              <a:cxn ang="16200000">
                <a:pos x="wd2" y="hd2"/>
              </a:cxn>
            </a:cxnLst>
            <a:rect l="0" t="0" r="r" b="b"/>
            <a:pathLst>
              <a:path w="21600" h="21600" extrusionOk="0">
                <a:moveTo>
                  <a:pt x="16046" y="20160"/>
                </a:moveTo>
                <a:cubicBezTo>
                  <a:pt x="14400" y="20983"/>
                  <a:pt x="12754" y="21600"/>
                  <a:pt x="10697" y="21600"/>
                </a:cubicBezTo>
                <a:cubicBezTo>
                  <a:pt x="8846" y="21600"/>
                  <a:pt x="6994" y="20983"/>
                  <a:pt x="5349" y="20160"/>
                </a:cubicBezTo>
                <a:cubicBezTo>
                  <a:pt x="3703" y="19131"/>
                  <a:pt x="2469" y="17897"/>
                  <a:pt x="1440" y="16251"/>
                </a:cubicBezTo>
                <a:cubicBezTo>
                  <a:pt x="411" y="14606"/>
                  <a:pt x="0" y="12754"/>
                  <a:pt x="0" y="10697"/>
                </a:cubicBezTo>
                <a:cubicBezTo>
                  <a:pt x="0" y="8846"/>
                  <a:pt x="411" y="6994"/>
                  <a:pt x="1440" y="5349"/>
                </a:cubicBezTo>
                <a:cubicBezTo>
                  <a:pt x="2469" y="3703"/>
                  <a:pt x="3703" y="2469"/>
                  <a:pt x="5349" y="1440"/>
                </a:cubicBezTo>
                <a:cubicBezTo>
                  <a:pt x="6994" y="617"/>
                  <a:pt x="8846" y="0"/>
                  <a:pt x="10697" y="0"/>
                </a:cubicBezTo>
                <a:cubicBezTo>
                  <a:pt x="12754" y="0"/>
                  <a:pt x="14400" y="617"/>
                  <a:pt x="16046" y="1440"/>
                </a:cubicBezTo>
                <a:cubicBezTo>
                  <a:pt x="17691" y="2469"/>
                  <a:pt x="19131" y="3703"/>
                  <a:pt x="20160" y="5349"/>
                </a:cubicBezTo>
                <a:cubicBezTo>
                  <a:pt x="20983" y="6994"/>
                  <a:pt x="21600" y="8846"/>
                  <a:pt x="21600" y="10697"/>
                </a:cubicBezTo>
                <a:cubicBezTo>
                  <a:pt x="21600" y="12754"/>
                  <a:pt x="20983" y="14606"/>
                  <a:pt x="20160" y="16251"/>
                </a:cubicBezTo>
                <a:cubicBezTo>
                  <a:pt x="19131" y="17897"/>
                  <a:pt x="17691" y="19131"/>
                  <a:pt x="16046" y="20160"/>
                </a:cubicBezTo>
                <a:close/>
                <a:moveTo>
                  <a:pt x="12549" y="3703"/>
                </a:moveTo>
                <a:cubicBezTo>
                  <a:pt x="5349" y="10697"/>
                  <a:pt x="5349" y="10697"/>
                  <a:pt x="5349" y="10697"/>
                </a:cubicBezTo>
                <a:cubicBezTo>
                  <a:pt x="12549" y="17897"/>
                  <a:pt x="12549" y="17897"/>
                  <a:pt x="12549" y="17897"/>
                </a:cubicBezTo>
                <a:cubicBezTo>
                  <a:pt x="15017" y="15429"/>
                  <a:pt x="15017" y="15429"/>
                  <a:pt x="15017" y="15429"/>
                </a:cubicBezTo>
                <a:cubicBezTo>
                  <a:pt x="10491" y="10697"/>
                  <a:pt x="10491" y="10697"/>
                  <a:pt x="10491" y="10697"/>
                </a:cubicBezTo>
                <a:cubicBezTo>
                  <a:pt x="15017" y="6171"/>
                  <a:pt x="15017" y="6171"/>
                  <a:pt x="15017" y="6171"/>
                </a:cubicBezTo>
                <a:lnTo>
                  <a:pt x="12549" y="3703"/>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69" name="Shape"/>
          <p:cNvSpPr/>
          <p:nvPr/>
        </p:nvSpPr>
        <p:spPr>
          <a:xfrm>
            <a:off x="13738226" y="3470276"/>
            <a:ext cx="787403" cy="790579"/>
          </a:xfrm>
          <a:custGeom>
            <a:avLst/>
            <a:gdLst/>
            <a:ahLst/>
            <a:cxnLst>
              <a:cxn ang="0">
                <a:pos x="wd2" y="hd2"/>
              </a:cxn>
              <a:cxn ang="5400000">
                <a:pos x="wd2" y="hd2"/>
              </a:cxn>
              <a:cxn ang="10800000">
                <a:pos x="wd2" y="hd2"/>
              </a:cxn>
              <a:cxn ang="16200000">
                <a:pos x="wd2" y="hd2"/>
              </a:cxn>
            </a:cxnLst>
            <a:rect l="0" t="0" r="r" b="b"/>
            <a:pathLst>
              <a:path w="21600" h="21600" extrusionOk="0">
                <a:moveTo>
                  <a:pt x="5349" y="1440"/>
                </a:moveTo>
                <a:cubicBezTo>
                  <a:pt x="6994" y="617"/>
                  <a:pt x="8846" y="0"/>
                  <a:pt x="10697" y="0"/>
                </a:cubicBezTo>
                <a:cubicBezTo>
                  <a:pt x="12754" y="0"/>
                  <a:pt x="14400" y="617"/>
                  <a:pt x="16046" y="1440"/>
                </a:cubicBezTo>
                <a:cubicBezTo>
                  <a:pt x="17691" y="2469"/>
                  <a:pt x="19131" y="3703"/>
                  <a:pt x="20160" y="5349"/>
                </a:cubicBezTo>
                <a:cubicBezTo>
                  <a:pt x="20983" y="6994"/>
                  <a:pt x="21600" y="8846"/>
                  <a:pt x="21600" y="10697"/>
                </a:cubicBezTo>
                <a:cubicBezTo>
                  <a:pt x="21600" y="12754"/>
                  <a:pt x="20983" y="14606"/>
                  <a:pt x="20160" y="16251"/>
                </a:cubicBezTo>
                <a:cubicBezTo>
                  <a:pt x="19131" y="17897"/>
                  <a:pt x="17691" y="19131"/>
                  <a:pt x="16046" y="20160"/>
                </a:cubicBezTo>
                <a:cubicBezTo>
                  <a:pt x="14400" y="20983"/>
                  <a:pt x="12754" y="21600"/>
                  <a:pt x="10697" y="21600"/>
                </a:cubicBezTo>
                <a:cubicBezTo>
                  <a:pt x="8846" y="21600"/>
                  <a:pt x="6994" y="20983"/>
                  <a:pt x="5349" y="20160"/>
                </a:cubicBezTo>
                <a:cubicBezTo>
                  <a:pt x="3703" y="19131"/>
                  <a:pt x="2263" y="17897"/>
                  <a:pt x="1440" y="16251"/>
                </a:cubicBezTo>
                <a:cubicBezTo>
                  <a:pt x="411" y="14606"/>
                  <a:pt x="0" y="12754"/>
                  <a:pt x="0" y="10697"/>
                </a:cubicBezTo>
                <a:cubicBezTo>
                  <a:pt x="0" y="8846"/>
                  <a:pt x="411" y="6994"/>
                  <a:pt x="1440" y="5349"/>
                </a:cubicBezTo>
                <a:cubicBezTo>
                  <a:pt x="2263" y="3703"/>
                  <a:pt x="3703" y="2469"/>
                  <a:pt x="5349" y="1440"/>
                </a:cubicBezTo>
                <a:close/>
                <a:moveTo>
                  <a:pt x="9051" y="17897"/>
                </a:moveTo>
                <a:cubicBezTo>
                  <a:pt x="16251" y="10697"/>
                  <a:pt x="16251" y="10697"/>
                  <a:pt x="16251" y="10697"/>
                </a:cubicBezTo>
                <a:cubicBezTo>
                  <a:pt x="9051" y="3703"/>
                  <a:pt x="9051" y="3703"/>
                  <a:pt x="9051" y="3703"/>
                </a:cubicBezTo>
                <a:cubicBezTo>
                  <a:pt x="6377" y="6171"/>
                  <a:pt x="6377" y="6171"/>
                  <a:pt x="6377" y="6171"/>
                </a:cubicBezTo>
                <a:cubicBezTo>
                  <a:pt x="10903" y="10697"/>
                  <a:pt x="10903" y="10697"/>
                  <a:pt x="10903" y="10697"/>
                </a:cubicBezTo>
                <a:cubicBezTo>
                  <a:pt x="6377" y="15429"/>
                  <a:pt x="6377" y="15429"/>
                  <a:pt x="6377" y="15429"/>
                </a:cubicBezTo>
                <a:lnTo>
                  <a:pt x="9051" y="1789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0" name="Shape"/>
          <p:cNvSpPr/>
          <p:nvPr/>
        </p:nvSpPr>
        <p:spPr>
          <a:xfrm>
            <a:off x="15014573" y="3622676"/>
            <a:ext cx="809629" cy="473079"/>
          </a:xfrm>
          <a:custGeom>
            <a:avLst/>
            <a:gdLst/>
            <a:ahLst/>
            <a:cxnLst>
              <a:cxn ang="0">
                <a:pos x="wd2" y="hd2"/>
              </a:cxn>
              <a:cxn ang="5400000">
                <a:pos x="wd2" y="hd2"/>
              </a:cxn>
              <a:cxn ang="10800000">
                <a:pos x="wd2" y="hd2"/>
              </a:cxn>
              <a:cxn ang="16200000">
                <a:pos x="wd2" y="hd2"/>
              </a:cxn>
            </a:cxnLst>
            <a:rect l="0" t="0" r="r" b="b"/>
            <a:pathLst>
              <a:path w="21600" h="21600" extrusionOk="0">
                <a:moveTo>
                  <a:pt x="6438" y="0"/>
                </a:moveTo>
                <a:lnTo>
                  <a:pt x="8640" y="4059"/>
                </a:lnTo>
                <a:lnTo>
                  <a:pt x="4574" y="10872"/>
                </a:lnTo>
                <a:lnTo>
                  <a:pt x="8640" y="17831"/>
                </a:lnTo>
                <a:lnTo>
                  <a:pt x="6438" y="21600"/>
                </a:lnTo>
                <a:lnTo>
                  <a:pt x="0" y="10872"/>
                </a:lnTo>
                <a:lnTo>
                  <a:pt x="6438" y="0"/>
                </a:lnTo>
                <a:close/>
                <a:moveTo>
                  <a:pt x="15416" y="0"/>
                </a:moveTo>
                <a:lnTo>
                  <a:pt x="21600" y="10872"/>
                </a:lnTo>
                <a:lnTo>
                  <a:pt x="15416" y="21600"/>
                </a:lnTo>
                <a:lnTo>
                  <a:pt x="13214" y="17831"/>
                </a:lnTo>
                <a:lnTo>
                  <a:pt x="17195" y="10872"/>
                </a:lnTo>
                <a:lnTo>
                  <a:pt x="13214" y="4059"/>
                </a:lnTo>
                <a:lnTo>
                  <a:pt x="15416" y="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1" name="Shape"/>
          <p:cNvSpPr/>
          <p:nvPr/>
        </p:nvSpPr>
        <p:spPr>
          <a:xfrm>
            <a:off x="16538573" y="3606796"/>
            <a:ext cx="352429" cy="517529"/>
          </a:xfrm>
          <a:custGeom>
            <a:avLst/>
            <a:gdLst/>
            <a:ahLst/>
            <a:cxnLst>
              <a:cxn ang="0">
                <a:pos x="wd2" y="hd2"/>
              </a:cxn>
              <a:cxn ang="5400000">
                <a:pos x="wd2" y="hd2"/>
              </a:cxn>
              <a:cxn ang="10800000">
                <a:pos x="wd2" y="hd2"/>
              </a:cxn>
              <a:cxn ang="16200000">
                <a:pos x="wd2" y="hd2"/>
              </a:cxn>
            </a:cxnLst>
            <a:rect l="0" t="0" r="r" b="b"/>
            <a:pathLst>
              <a:path w="21600" h="21600" extrusionOk="0">
                <a:moveTo>
                  <a:pt x="21600" y="3710"/>
                </a:moveTo>
                <a:lnTo>
                  <a:pt x="11481" y="10999"/>
                </a:lnTo>
                <a:lnTo>
                  <a:pt x="21600" y="17890"/>
                </a:lnTo>
                <a:lnTo>
                  <a:pt x="16151" y="21600"/>
                </a:lnTo>
                <a:lnTo>
                  <a:pt x="0" y="10601"/>
                </a:lnTo>
                <a:lnTo>
                  <a:pt x="16151" y="0"/>
                </a:lnTo>
                <a:lnTo>
                  <a:pt x="21600" y="371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2" name="Shape"/>
          <p:cNvSpPr/>
          <p:nvPr/>
        </p:nvSpPr>
        <p:spPr>
          <a:xfrm>
            <a:off x="17821273" y="3606796"/>
            <a:ext cx="361953" cy="517529"/>
          </a:xfrm>
          <a:custGeom>
            <a:avLst/>
            <a:gdLst/>
            <a:ahLst/>
            <a:cxnLst>
              <a:cxn ang="0">
                <a:pos x="wd2" y="hd2"/>
              </a:cxn>
              <a:cxn ang="5400000">
                <a:pos x="wd2" y="hd2"/>
              </a:cxn>
              <a:cxn ang="10800000">
                <a:pos x="wd2" y="hd2"/>
              </a:cxn>
              <a:cxn ang="16200000">
                <a:pos x="wd2" y="hd2"/>
              </a:cxn>
            </a:cxnLst>
            <a:rect l="0" t="0" r="r" b="b"/>
            <a:pathLst>
              <a:path w="21600" h="21600" extrusionOk="0">
                <a:moveTo>
                  <a:pt x="0" y="17890"/>
                </a:moveTo>
                <a:lnTo>
                  <a:pt x="10421" y="10601"/>
                </a:lnTo>
                <a:lnTo>
                  <a:pt x="0" y="3710"/>
                </a:lnTo>
                <a:lnTo>
                  <a:pt x="5874" y="0"/>
                </a:lnTo>
                <a:lnTo>
                  <a:pt x="21600" y="10601"/>
                </a:lnTo>
                <a:lnTo>
                  <a:pt x="5874" y="21600"/>
                </a:lnTo>
                <a:lnTo>
                  <a:pt x="0" y="1789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3" name="Shape"/>
          <p:cNvSpPr/>
          <p:nvPr/>
        </p:nvSpPr>
        <p:spPr>
          <a:xfrm>
            <a:off x="19015073" y="3448046"/>
            <a:ext cx="565153" cy="819153"/>
          </a:xfrm>
          <a:custGeom>
            <a:avLst/>
            <a:gdLst/>
            <a:ahLst/>
            <a:cxnLst>
              <a:cxn ang="0">
                <a:pos x="wd2" y="hd2"/>
              </a:cxn>
              <a:cxn ang="5400000">
                <a:pos x="wd2" y="hd2"/>
              </a:cxn>
              <a:cxn ang="10800000">
                <a:pos x="wd2" y="hd2"/>
              </a:cxn>
              <a:cxn ang="16200000">
                <a:pos x="wd2" y="hd2"/>
              </a:cxn>
            </a:cxnLst>
            <a:rect l="0" t="0" r="r" b="b"/>
            <a:pathLst>
              <a:path w="21600" h="21600" extrusionOk="0">
                <a:moveTo>
                  <a:pt x="288" y="18826"/>
                </a:moveTo>
                <a:cubicBezTo>
                  <a:pt x="288" y="16250"/>
                  <a:pt x="288" y="16250"/>
                  <a:pt x="288" y="16250"/>
                </a:cubicBezTo>
                <a:cubicBezTo>
                  <a:pt x="6624" y="19024"/>
                  <a:pt x="6624" y="19024"/>
                  <a:pt x="6624" y="19024"/>
                </a:cubicBezTo>
                <a:cubicBezTo>
                  <a:pt x="3456" y="20213"/>
                  <a:pt x="3456" y="20213"/>
                  <a:pt x="3456" y="20213"/>
                </a:cubicBezTo>
                <a:cubicBezTo>
                  <a:pt x="0" y="21600"/>
                  <a:pt x="0" y="21600"/>
                  <a:pt x="0" y="21600"/>
                </a:cubicBezTo>
                <a:lnTo>
                  <a:pt x="288" y="18826"/>
                </a:lnTo>
                <a:close/>
                <a:moveTo>
                  <a:pt x="1152" y="15061"/>
                </a:moveTo>
                <a:cubicBezTo>
                  <a:pt x="12096" y="3171"/>
                  <a:pt x="12096" y="3171"/>
                  <a:pt x="12096" y="3171"/>
                </a:cubicBezTo>
                <a:cubicBezTo>
                  <a:pt x="18720" y="5945"/>
                  <a:pt x="18720" y="5945"/>
                  <a:pt x="18720" y="5945"/>
                </a:cubicBezTo>
                <a:cubicBezTo>
                  <a:pt x="7776" y="18033"/>
                  <a:pt x="7776" y="18033"/>
                  <a:pt x="7776" y="18033"/>
                </a:cubicBezTo>
                <a:lnTo>
                  <a:pt x="1152" y="15061"/>
                </a:lnTo>
                <a:close/>
                <a:moveTo>
                  <a:pt x="20736" y="1585"/>
                </a:moveTo>
                <a:cubicBezTo>
                  <a:pt x="21024" y="1783"/>
                  <a:pt x="21312" y="2180"/>
                  <a:pt x="21312" y="2378"/>
                </a:cubicBezTo>
                <a:cubicBezTo>
                  <a:pt x="21600" y="2576"/>
                  <a:pt x="21600" y="2774"/>
                  <a:pt x="21600" y="2774"/>
                </a:cubicBezTo>
                <a:cubicBezTo>
                  <a:pt x="21600" y="2972"/>
                  <a:pt x="21312" y="3171"/>
                  <a:pt x="21312" y="3369"/>
                </a:cubicBezTo>
                <a:cubicBezTo>
                  <a:pt x="19872" y="4954"/>
                  <a:pt x="19872" y="4954"/>
                  <a:pt x="19872" y="4954"/>
                </a:cubicBezTo>
                <a:cubicBezTo>
                  <a:pt x="13248" y="1982"/>
                  <a:pt x="13248" y="1982"/>
                  <a:pt x="13248" y="1982"/>
                </a:cubicBezTo>
                <a:cubicBezTo>
                  <a:pt x="14400" y="594"/>
                  <a:pt x="14400" y="594"/>
                  <a:pt x="14400" y="594"/>
                </a:cubicBezTo>
                <a:cubicBezTo>
                  <a:pt x="14688" y="198"/>
                  <a:pt x="15264" y="0"/>
                  <a:pt x="15840" y="0"/>
                </a:cubicBezTo>
                <a:cubicBezTo>
                  <a:pt x="15840" y="0"/>
                  <a:pt x="16128" y="0"/>
                  <a:pt x="16128" y="0"/>
                </a:cubicBezTo>
                <a:cubicBezTo>
                  <a:pt x="16416" y="0"/>
                  <a:pt x="16704" y="0"/>
                  <a:pt x="16992" y="198"/>
                </a:cubicBezTo>
                <a:lnTo>
                  <a:pt x="20736" y="1585"/>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4" name="Shape"/>
          <p:cNvSpPr/>
          <p:nvPr/>
        </p:nvSpPr>
        <p:spPr>
          <a:xfrm>
            <a:off x="20278723" y="3463923"/>
            <a:ext cx="615953" cy="796929"/>
          </a:xfrm>
          <a:custGeom>
            <a:avLst/>
            <a:gdLst/>
            <a:ahLst/>
            <a:cxnLst>
              <a:cxn ang="0">
                <a:pos x="wd2" y="hd2"/>
              </a:cxn>
              <a:cxn ang="5400000">
                <a:pos x="wd2" y="hd2"/>
              </a:cxn>
              <a:cxn ang="10800000">
                <a:pos x="wd2" y="hd2"/>
              </a:cxn>
              <a:cxn ang="16200000">
                <a:pos x="wd2" y="hd2"/>
              </a:cxn>
            </a:cxnLst>
            <a:rect l="0" t="0" r="r" b="b"/>
            <a:pathLst>
              <a:path w="21600" h="21600" extrusionOk="0">
                <a:moveTo>
                  <a:pt x="8956" y="7947"/>
                </a:moveTo>
                <a:cubicBezTo>
                  <a:pt x="9483" y="7336"/>
                  <a:pt x="10010" y="6725"/>
                  <a:pt x="10273" y="6113"/>
                </a:cubicBezTo>
                <a:cubicBezTo>
                  <a:pt x="10537" y="5502"/>
                  <a:pt x="10800" y="4891"/>
                  <a:pt x="10800" y="4483"/>
                </a:cubicBezTo>
                <a:cubicBezTo>
                  <a:pt x="10800" y="4075"/>
                  <a:pt x="11063" y="3668"/>
                  <a:pt x="11327" y="3057"/>
                </a:cubicBezTo>
                <a:cubicBezTo>
                  <a:pt x="11854" y="2445"/>
                  <a:pt x="12380" y="1834"/>
                  <a:pt x="12907" y="1019"/>
                </a:cubicBezTo>
                <a:cubicBezTo>
                  <a:pt x="13171" y="815"/>
                  <a:pt x="13434" y="611"/>
                  <a:pt x="13961" y="611"/>
                </a:cubicBezTo>
                <a:cubicBezTo>
                  <a:pt x="13961" y="611"/>
                  <a:pt x="13961" y="611"/>
                  <a:pt x="14224" y="611"/>
                </a:cubicBezTo>
                <a:cubicBezTo>
                  <a:pt x="14488" y="611"/>
                  <a:pt x="14751" y="611"/>
                  <a:pt x="15015" y="815"/>
                </a:cubicBezTo>
                <a:cubicBezTo>
                  <a:pt x="15278" y="1019"/>
                  <a:pt x="15541" y="1223"/>
                  <a:pt x="15541" y="1426"/>
                </a:cubicBezTo>
                <a:cubicBezTo>
                  <a:pt x="17122" y="0"/>
                  <a:pt x="17122" y="0"/>
                  <a:pt x="17122" y="0"/>
                </a:cubicBezTo>
                <a:cubicBezTo>
                  <a:pt x="21600" y="2445"/>
                  <a:pt x="21600" y="2445"/>
                  <a:pt x="21600" y="2445"/>
                </a:cubicBezTo>
                <a:cubicBezTo>
                  <a:pt x="6585" y="18340"/>
                  <a:pt x="6585" y="18340"/>
                  <a:pt x="6585" y="18340"/>
                </a:cubicBezTo>
                <a:cubicBezTo>
                  <a:pt x="0" y="21600"/>
                  <a:pt x="0" y="21600"/>
                  <a:pt x="0" y="21600"/>
                </a:cubicBezTo>
                <a:cubicBezTo>
                  <a:pt x="2107" y="15894"/>
                  <a:pt x="2107" y="15894"/>
                  <a:pt x="2107" y="15894"/>
                </a:cubicBezTo>
                <a:cubicBezTo>
                  <a:pt x="8693" y="8762"/>
                  <a:pt x="8693" y="8762"/>
                  <a:pt x="8693" y="8762"/>
                </a:cubicBezTo>
                <a:cubicBezTo>
                  <a:pt x="8429" y="8966"/>
                  <a:pt x="8166" y="8966"/>
                  <a:pt x="7902" y="8762"/>
                </a:cubicBezTo>
                <a:cubicBezTo>
                  <a:pt x="7639" y="8762"/>
                  <a:pt x="7639" y="8558"/>
                  <a:pt x="7639" y="8355"/>
                </a:cubicBezTo>
                <a:cubicBezTo>
                  <a:pt x="7639" y="8151"/>
                  <a:pt x="7639" y="8151"/>
                  <a:pt x="7639" y="7947"/>
                </a:cubicBezTo>
                <a:cubicBezTo>
                  <a:pt x="7902" y="7947"/>
                  <a:pt x="7902" y="7743"/>
                  <a:pt x="8166" y="7743"/>
                </a:cubicBezTo>
                <a:cubicBezTo>
                  <a:pt x="8429" y="7743"/>
                  <a:pt x="8693" y="7743"/>
                  <a:pt x="8693" y="7947"/>
                </a:cubicBezTo>
                <a:cubicBezTo>
                  <a:pt x="8693" y="7947"/>
                  <a:pt x="8956" y="7947"/>
                  <a:pt x="8956" y="7947"/>
                </a:cubicBezTo>
                <a:close/>
                <a:moveTo>
                  <a:pt x="5532" y="17525"/>
                </a:moveTo>
                <a:cubicBezTo>
                  <a:pt x="3161" y="16302"/>
                  <a:pt x="3161" y="16302"/>
                  <a:pt x="3161" y="16302"/>
                </a:cubicBezTo>
                <a:cubicBezTo>
                  <a:pt x="2371" y="19358"/>
                  <a:pt x="2371" y="19358"/>
                  <a:pt x="2371" y="19358"/>
                </a:cubicBezTo>
                <a:lnTo>
                  <a:pt x="5532" y="17525"/>
                </a:lnTo>
                <a:close/>
                <a:moveTo>
                  <a:pt x="9483" y="7947"/>
                </a:moveTo>
                <a:cubicBezTo>
                  <a:pt x="14224" y="3057"/>
                  <a:pt x="14224" y="3057"/>
                  <a:pt x="14224" y="3057"/>
                </a:cubicBezTo>
                <a:cubicBezTo>
                  <a:pt x="13961" y="3057"/>
                  <a:pt x="13434" y="2853"/>
                  <a:pt x="13171" y="2649"/>
                </a:cubicBezTo>
                <a:cubicBezTo>
                  <a:pt x="12644" y="3464"/>
                  <a:pt x="12117" y="4279"/>
                  <a:pt x="11590" y="5094"/>
                </a:cubicBezTo>
                <a:cubicBezTo>
                  <a:pt x="11063" y="6113"/>
                  <a:pt x="10273" y="7132"/>
                  <a:pt x="9483" y="794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5" name="Shape"/>
          <p:cNvSpPr/>
          <p:nvPr/>
        </p:nvSpPr>
        <p:spPr>
          <a:xfrm>
            <a:off x="21605873" y="3597273"/>
            <a:ext cx="539753" cy="54292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lnTo>
                  <a:pt x="21600" y="14400"/>
                </a:lnTo>
                <a:lnTo>
                  <a:pt x="14485" y="14400"/>
                </a:lnTo>
                <a:lnTo>
                  <a:pt x="14485" y="21600"/>
                </a:lnTo>
                <a:lnTo>
                  <a:pt x="7242" y="21600"/>
                </a:lnTo>
                <a:lnTo>
                  <a:pt x="7242" y="14400"/>
                </a:lnTo>
                <a:lnTo>
                  <a:pt x="0" y="14400"/>
                </a:lnTo>
                <a:lnTo>
                  <a:pt x="0" y="7200"/>
                </a:lnTo>
                <a:lnTo>
                  <a:pt x="7242" y="7200"/>
                </a:lnTo>
                <a:lnTo>
                  <a:pt x="7242" y="0"/>
                </a:lnTo>
                <a:lnTo>
                  <a:pt x="14485" y="0"/>
                </a:lnTo>
                <a:lnTo>
                  <a:pt x="14485" y="7200"/>
                </a:lnTo>
                <a:lnTo>
                  <a:pt x="21600" y="72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6" name="Rectangle"/>
          <p:cNvSpPr/>
          <p:nvPr/>
        </p:nvSpPr>
        <p:spPr>
          <a:xfrm>
            <a:off x="2244722" y="5273676"/>
            <a:ext cx="539753" cy="180979"/>
          </a:xfrm>
          <a:prstGeom prst="rect">
            <a:avLst/>
          </a:pr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7" name="Shape"/>
          <p:cNvSpPr/>
          <p:nvPr/>
        </p:nvSpPr>
        <p:spPr>
          <a:xfrm>
            <a:off x="3406773" y="5035548"/>
            <a:ext cx="796929" cy="654053"/>
          </a:xfrm>
          <a:custGeom>
            <a:avLst/>
            <a:gdLst/>
            <a:ahLst/>
            <a:cxnLst>
              <a:cxn ang="0">
                <a:pos x="wd2" y="hd2"/>
              </a:cxn>
              <a:cxn ang="5400000">
                <a:pos x="wd2" y="hd2"/>
              </a:cxn>
              <a:cxn ang="10800000">
                <a:pos x="wd2" y="hd2"/>
              </a:cxn>
              <a:cxn ang="16200000">
                <a:pos x="wd2" y="hd2"/>
              </a:cxn>
            </a:cxnLst>
            <a:rect l="0" t="0" r="r" b="b"/>
            <a:pathLst>
              <a:path w="21600" h="21600" extrusionOk="0">
                <a:moveTo>
                  <a:pt x="13857" y="0"/>
                </a:moveTo>
                <a:cubicBezTo>
                  <a:pt x="21600" y="3972"/>
                  <a:pt x="21600" y="3972"/>
                  <a:pt x="21600" y="3972"/>
                </a:cubicBezTo>
                <a:cubicBezTo>
                  <a:pt x="19358" y="10179"/>
                  <a:pt x="19358" y="10179"/>
                  <a:pt x="19358" y="10179"/>
                </a:cubicBezTo>
                <a:cubicBezTo>
                  <a:pt x="17117" y="8938"/>
                  <a:pt x="17117" y="8938"/>
                  <a:pt x="17117" y="8938"/>
                </a:cubicBezTo>
                <a:cubicBezTo>
                  <a:pt x="17117" y="21600"/>
                  <a:pt x="17117" y="21600"/>
                  <a:pt x="17117" y="21600"/>
                </a:cubicBezTo>
                <a:cubicBezTo>
                  <a:pt x="4483" y="21600"/>
                  <a:pt x="4483" y="21600"/>
                  <a:pt x="4483" y="21600"/>
                </a:cubicBezTo>
                <a:cubicBezTo>
                  <a:pt x="4483" y="8938"/>
                  <a:pt x="4483" y="8938"/>
                  <a:pt x="4483" y="8938"/>
                </a:cubicBezTo>
                <a:cubicBezTo>
                  <a:pt x="2242" y="10179"/>
                  <a:pt x="2242" y="10179"/>
                  <a:pt x="2242" y="10179"/>
                </a:cubicBezTo>
                <a:cubicBezTo>
                  <a:pt x="0" y="3972"/>
                  <a:pt x="0" y="3972"/>
                  <a:pt x="0" y="3972"/>
                </a:cubicBezTo>
                <a:cubicBezTo>
                  <a:pt x="7743" y="0"/>
                  <a:pt x="7743" y="0"/>
                  <a:pt x="7743" y="0"/>
                </a:cubicBezTo>
                <a:cubicBezTo>
                  <a:pt x="7947" y="745"/>
                  <a:pt x="8355" y="1490"/>
                  <a:pt x="8966" y="1986"/>
                </a:cubicBezTo>
                <a:cubicBezTo>
                  <a:pt x="9374" y="2483"/>
                  <a:pt x="10189" y="2731"/>
                  <a:pt x="10800" y="2731"/>
                </a:cubicBezTo>
                <a:cubicBezTo>
                  <a:pt x="11411" y="2731"/>
                  <a:pt x="12023" y="2483"/>
                  <a:pt x="12634" y="1986"/>
                </a:cubicBezTo>
                <a:cubicBezTo>
                  <a:pt x="13245" y="1490"/>
                  <a:pt x="13653" y="745"/>
                  <a:pt x="13857" y="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8" name="Shape"/>
          <p:cNvSpPr/>
          <p:nvPr/>
        </p:nvSpPr>
        <p:spPr>
          <a:xfrm>
            <a:off x="4759326" y="5026023"/>
            <a:ext cx="676279" cy="669929"/>
          </a:xfrm>
          <a:custGeom>
            <a:avLst/>
            <a:gdLst/>
            <a:ahLst/>
            <a:cxnLst>
              <a:cxn ang="0">
                <a:pos x="wd2" y="hd2"/>
              </a:cxn>
              <a:cxn ang="5400000">
                <a:pos x="wd2" y="hd2"/>
              </a:cxn>
              <a:cxn ang="10800000">
                <a:pos x="wd2" y="hd2"/>
              </a:cxn>
              <a:cxn ang="16200000">
                <a:pos x="wd2" y="hd2"/>
              </a:cxn>
            </a:cxnLst>
            <a:rect l="0" t="0" r="r" b="b"/>
            <a:pathLst>
              <a:path w="21600" h="21600" extrusionOk="0">
                <a:moveTo>
                  <a:pt x="20640" y="13348"/>
                </a:moveTo>
                <a:cubicBezTo>
                  <a:pt x="20640" y="13348"/>
                  <a:pt x="20640" y="13348"/>
                  <a:pt x="20640" y="13348"/>
                </a:cubicBezTo>
                <a:cubicBezTo>
                  <a:pt x="20640" y="13348"/>
                  <a:pt x="20640" y="13348"/>
                  <a:pt x="20640" y="13348"/>
                </a:cubicBezTo>
                <a:cubicBezTo>
                  <a:pt x="20400" y="13591"/>
                  <a:pt x="20160" y="13834"/>
                  <a:pt x="19920" y="14076"/>
                </a:cubicBezTo>
                <a:cubicBezTo>
                  <a:pt x="19920" y="14076"/>
                  <a:pt x="19920" y="14076"/>
                  <a:pt x="19920" y="14076"/>
                </a:cubicBezTo>
                <a:cubicBezTo>
                  <a:pt x="19920" y="14076"/>
                  <a:pt x="19920" y="14076"/>
                  <a:pt x="19920" y="14076"/>
                </a:cubicBezTo>
                <a:cubicBezTo>
                  <a:pt x="14160" y="20144"/>
                  <a:pt x="14160" y="20144"/>
                  <a:pt x="14160" y="20144"/>
                </a:cubicBezTo>
                <a:cubicBezTo>
                  <a:pt x="13200" y="21115"/>
                  <a:pt x="12000" y="21600"/>
                  <a:pt x="10800" y="21600"/>
                </a:cubicBezTo>
                <a:cubicBezTo>
                  <a:pt x="9600" y="21600"/>
                  <a:pt x="8400" y="21115"/>
                  <a:pt x="7440" y="20144"/>
                </a:cubicBezTo>
                <a:cubicBezTo>
                  <a:pt x="7440" y="19901"/>
                  <a:pt x="7200" y="19901"/>
                  <a:pt x="6960" y="19416"/>
                </a:cubicBezTo>
                <a:cubicBezTo>
                  <a:pt x="1440" y="14076"/>
                  <a:pt x="1440" y="14076"/>
                  <a:pt x="1440" y="14076"/>
                </a:cubicBezTo>
                <a:cubicBezTo>
                  <a:pt x="480" y="13106"/>
                  <a:pt x="0" y="11892"/>
                  <a:pt x="0" y="10679"/>
                </a:cubicBezTo>
                <a:cubicBezTo>
                  <a:pt x="0" y="9465"/>
                  <a:pt x="480" y="8252"/>
                  <a:pt x="1440" y="7281"/>
                </a:cubicBezTo>
                <a:cubicBezTo>
                  <a:pt x="7440" y="1213"/>
                  <a:pt x="7440" y="1213"/>
                  <a:pt x="7440" y="1213"/>
                </a:cubicBezTo>
                <a:cubicBezTo>
                  <a:pt x="8400" y="243"/>
                  <a:pt x="9600" y="0"/>
                  <a:pt x="10800" y="0"/>
                </a:cubicBezTo>
                <a:cubicBezTo>
                  <a:pt x="12000" y="0"/>
                  <a:pt x="13200" y="485"/>
                  <a:pt x="14160" y="1213"/>
                </a:cubicBezTo>
                <a:cubicBezTo>
                  <a:pt x="20160" y="7281"/>
                  <a:pt x="20160" y="7281"/>
                  <a:pt x="20160" y="7281"/>
                </a:cubicBezTo>
                <a:cubicBezTo>
                  <a:pt x="21120" y="8252"/>
                  <a:pt x="21600" y="9465"/>
                  <a:pt x="21600" y="10679"/>
                </a:cubicBezTo>
                <a:cubicBezTo>
                  <a:pt x="21600" y="11649"/>
                  <a:pt x="21120" y="12620"/>
                  <a:pt x="20640" y="13348"/>
                </a:cubicBezTo>
                <a:close/>
                <a:moveTo>
                  <a:pt x="2640" y="12863"/>
                </a:moveTo>
                <a:cubicBezTo>
                  <a:pt x="4560" y="14804"/>
                  <a:pt x="4560" y="14804"/>
                  <a:pt x="4560" y="14804"/>
                </a:cubicBezTo>
                <a:cubicBezTo>
                  <a:pt x="4560" y="14076"/>
                  <a:pt x="4320" y="13348"/>
                  <a:pt x="4320" y="12620"/>
                </a:cubicBezTo>
                <a:cubicBezTo>
                  <a:pt x="4320" y="12135"/>
                  <a:pt x="4320" y="11892"/>
                  <a:pt x="4320" y="11407"/>
                </a:cubicBezTo>
                <a:cubicBezTo>
                  <a:pt x="4320" y="9708"/>
                  <a:pt x="4560" y="8009"/>
                  <a:pt x="5040" y="6310"/>
                </a:cubicBezTo>
                <a:cubicBezTo>
                  <a:pt x="2640" y="8494"/>
                  <a:pt x="2640" y="8494"/>
                  <a:pt x="2640" y="8494"/>
                </a:cubicBezTo>
                <a:cubicBezTo>
                  <a:pt x="2160" y="9222"/>
                  <a:pt x="1920" y="9951"/>
                  <a:pt x="1920" y="10679"/>
                </a:cubicBezTo>
                <a:cubicBezTo>
                  <a:pt x="1920" y="11407"/>
                  <a:pt x="2160" y="12135"/>
                  <a:pt x="2640" y="12863"/>
                </a:cubicBezTo>
                <a:close/>
                <a:moveTo>
                  <a:pt x="6720" y="7038"/>
                </a:moveTo>
                <a:cubicBezTo>
                  <a:pt x="6240" y="8494"/>
                  <a:pt x="6000" y="9951"/>
                  <a:pt x="6000" y="11649"/>
                </a:cubicBezTo>
                <a:cubicBezTo>
                  <a:pt x="6000" y="11892"/>
                  <a:pt x="6000" y="12135"/>
                  <a:pt x="6000" y="12378"/>
                </a:cubicBezTo>
                <a:cubicBezTo>
                  <a:pt x="6240" y="15047"/>
                  <a:pt x="6960" y="16989"/>
                  <a:pt x="8160" y="18445"/>
                </a:cubicBezTo>
                <a:cubicBezTo>
                  <a:pt x="8640" y="18930"/>
                  <a:pt x="8640" y="18930"/>
                  <a:pt x="8640" y="18930"/>
                </a:cubicBezTo>
                <a:cubicBezTo>
                  <a:pt x="8640" y="18930"/>
                  <a:pt x="8640" y="18930"/>
                  <a:pt x="8640" y="18930"/>
                </a:cubicBezTo>
                <a:cubicBezTo>
                  <a:pt x="8880" y="19173"/>
                  <a:pt x="9120" y="19173"/>
                  <a:pt x="9120" y="19416"/>
                </a:cubicBezTo>
                <a:cubicBezTo>
                  <a:pt x="9600" y="19658"/>
                  <a:pt x="10320" y="19658"/>
                  <a:pt x="10800" y="19658"/>
                </a:cubicBezTo>
                <a:cubicBezTo>
                  <a:pt x="11520" y="19658"/>
                  <a:pt x="12240" y="19416"/>
                  <a:pt x="12960" y="18930"/>
                </a:cubicBezTo>
                <a:cubicBezTo>
                  <a:pt x="15840" y="16018"/>
                  <a:pt x="15840" y="16018"/>
                  <a:pt x="15840" y="16018"/>
                </a:cubicBezTo>
                <a:cubicBezTo>
                  <a:pt x="15840" y="16018"/>
                  <a:pt x="15840" y="16018"/>
                  <a:pt x="15840" y="16018"/>
                </a:cubicBezTo>
                <a:cubicBezTo>
                  <a:pt x="15120" y="16018"/>
                  <a:pt x="14640" y="15775"/>
                  <a:pt x="13920" y="15775"/>
                </a:cubicBezTo>
                <a:cubicBezTo>
                  <a:pt x="12240" y="15290"/>
                  <a:pt x="10560" y="14076"/>
                  <a:pt x="9120" y="12378"/>
                </a:cubicBezTo>
                <a:cubicBezTo>
                  <a:pt x="7680" y="10679"/>
                  <a:pt x="6960" y="8980"/>
                  <a:pt x="6720" y="7038"/>
                </a:cubicBezTo>
                <a:close/>
                <a:moveTo>
                  <a:pt x="12960" y="2427"/>
                </a:moveTo>
                <a:cubicBezTo>
                  <a:pt x="12240" y="1942"/>
                  <a:pt x="11520" y="1699"/>
                  <a:pt x="10800" y="1699"/>
                </a:cubicBezTo>
                <a:cubicBezTo>
                  <a:pt x="10080" y="1699"/>
                  <a:pt x="9360" y="1942"/>
                  <a:pt x="8640" y="2427"/>
                </a:cubicBezTo>
                <a:cubicBezTo>
                  <a:pt x="8160" y="3155"/>
                  <a:pt x="7920" y="3883"/>
                  <a:pt x="7920" y="4611"/>
                </a:cubicBezTo>
                <a:cubicBezTo>
                  <a:pt x="7920" y="5582"/>
                  <a:pt x="8160" y="6310"/>
                  <a:pt x="8640" y="6796"/>
                </a:cubicBezTo>
                <a:cubicBezTo>
                  <a:pt x="9360" y="7281"/>
                  <a:pt x="10080" y="7766"/>
                  <a:pt x="10800" y="7766"/>
                </a:cubicBezTo>
                <a:cubicBezTo>
                  <a:pt x="11520" y="7766"/>
                  <a:pt x="12240" y="7281"/>
                  <a:pt x="12960" y="6796"/>
                </a:cubicBezTo>
                <a:cubicBezTo>
                  <a:pt x="13440" y="6310"/>
                  <a:pt x="13680" y="5582"/>
                  <a:pt x="13680" y="4611"/>
                </a:cubicBezTo>
                <a:cubicBezTo>
                  <a:pt x="13680" y="3883"/>
                  <a:pt x="13440" y="3155"/>
                  <a:pt x="12960" y="2427"/>
                </a:cubicBezTo>
                <a:close/>
                <a:moveTo>
                  <a:pt x="19680" y="10679"/>
                </a:moveTo>
                <a:cubicBezTo>
                  <a:pt x="19680" y="9951"/>
                  <a:pt x="19440" y="9222"/>
                  <a:pt x="18960" y="8494"/>
                </a:cubicBezTo>
                <a:cubicBezTo>
                  <a:pt x="15360" y="5097"/>
                  <a:pt x="15360" y="5097"/>
                  <a:pt x="15360" y="5097"/>
                </a:cubicBezTo>
                <a:cubicBezTo>
                  <a:pt x="15360" y="6310"/>
                  <a:pt x="14880" y="7281"/>
                  <a:pt x="13920" y="8252"/>
                </a:cubicBezTo>
                <a:cubicBezTo>
                  <a:pt x="12960" y="8980"/>
                  <a:pt x="12000" y="9465"/>
                  <a:pt x="10800" y="9465"/>
                </a:cubicBezTo>
                <a:cubicBezTo>
                  <a:pt x="10080" y="9465"/>
                  <a:pt x="9600" y="9222"/>
                  <a:pt x="8880" y="8980"/>
                </a:cubicBezTo>
                <a:cubicBezTo>
                  <a:pt x="9360" y="10193"/>
                  <a:pt x="10320" y="11407"/>
                  <a:pt x="11280" y="12378"/>
                </a:cubicBezTo>
                <a:cubicBezTo>
                  <a:pt x="12240" y="13106"/>
                  <a:pt x="13200" y="13834"/>
                  <a:pt x="14400" y="14076"/>
                </a:cubicBezTo>
                <a:cubicBezTo>
                  <a:pt x="14880" y="14076"/>
                  <a:pt x="15360" y="14319"/>
                  <a:pt x="15600" y="14319"/>
                </a:cubicBezTo>
                <a:cubicBezTo>
                  <a:pt x="16800" y="14319"/>
                  <a:pt x="17760" y="13834"/>
                  <a:pt x="18720" y="13106"/>
                </a:cubicBezTo>
                <a:cubicBezTo>
                  <a:pt x="18720" y="13106"/>
                  <a:pt x="18720" y="13106"/>
                  <a:pt x="18720" y="13106"/>
                </a:cubicBezTo>
                <a:cubicBezTo>
                  <a:pt x="18960" y="12863"/>
                  <a:pt x="18960" y="12620"/>
                  <a:pt x="19200" y="12378"/>
                </a:cubicBezTo>
                <a:cubicBezTo>
                  <a:pt x="19680" y="11892"/>
                  <a:pt x="19680" y="11407"/>
                  <a:pt x="19680" y="1067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79" name="Shape"/>
          <p:cNvSpPr/>
          <p:nvPr/>
        </p:nvSpPr>
        <p:spPr>
          <a:xfrm>
            <a:off x="6042026" y="5026026"/>
            <a:ext cx="685803" cy="6762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760"/>
                  <a:pt x="21125" y="12480"/>
                  <a:pt x="20651" y="13200"/>
                </a:cubicBezTo>
                <a:cubicBezTo>
                  <a:pt x="20413" y="13680"/>
                  <a:pt x="20413" y="13920"/>
                  <a:pt x="20176" y="14160"/>
                </a:cubicBezTo>
                <a:cubicBezTo>
                  <a:pt x="19938" y="14160"/>
                  <a:pt x="19938" y="14160"/>
                  <a:pt x="19938" y="14160"/>
                </a:cubicBezTo>
                <a:cubicBezTo>
                  <a:pt x="19938" y="14160"/>
                  <a:pt x="19938" y="14160"/>
                  <a:pt x="19938" y="14160"/>
                </a:cubicBezTo>
                <a:cubicBezTo>
                  <a:pt x="14242" y="20160"/>
                  <a:pt x="14242" y="20160"/>
                  <a:pt x="14242" y="20160"/>
                </a:cubicBezTo>
                <a:cubicBezTo>
                  <a:pt x="13292" y="21120"/>
                  <a:pt x="12105" y="21600"/>
                  <a:pt x="10919" y="21600"/>
                </a:cubicBezTo>
                <a:cubicBezTo>
                  <a:pt x="10919" y="21600"/>
                  <a:pt x="10919" y="21600"/>
                  <a:pt x="10919" y="21600"/>
                </a:cubicBezTo>
                <a:cubicBezTo>
                  <a:pt x="9495" y="21600"/>
                  <a:pt x="8545" y="21120"/>
                  <a:pt x="7596" y="20160"/>
                </a:cubicBezTo>
                <a:cubicBezTo>
                  <a:pt x="7358" y="19920"/>
                  <a:pt x="7121" y="19680"/>
                  <a:pt x="6884" y="19440"/>
                </a:cubicBezTo>
                <a:cubicBezTo>
                  <a:pt x="1424" y="14160"/>
                  <a:pt x="1424" y="14160"/>
                  <a:pt x="1424" y="14160"/>
                </a:cubicBezTo>
                <a:cubicBezTo>
                  <a:pt x="475" y="13200"/>
                  <a:pt x="0" y="12000"/>
                  <a:pt x="0" y="10800"/>
                </a:cubicBezTo>
                <a:cubicBezTo>
                  <a:pt x="0" y="9360"/>
                  <a:pt x="475" y="8160"/>
                  <a:pt x="1424" y="7440"/>
                </a:cubicBezTo>
                <a:cubicBezTo>
                  <a:pt x="7358" y="1200"/>
                  <a:pt x="7358" y="1200"/>
                  <a:pt x="7358" y="1200"/>
                </a:cubicBezTo>
                <a:cubicBezTo>
                  <a:pt x="7596" y="1200"/>
                  <a:pt x="7596" y="1200"/>
                  <a:pt x="7596" y="1200"/>
                </a:cubicBezTo>
                <a:cubicBezTo>
                  <a:pt x="8308" y="480"/>
                  <a:pt x="9495" y="0"/>
                  <a:pt x="10681" y="0"/>
                </a:cubicBezTo>
                <a:cubicBezTo>
                  <a:pt x="12105" y="0"/>
                  <a:pt x="13292" y="480"/>
                  <a:pt x="14242" y="1200"/>
                </a:cubicBezTo>
                <a:cubicBezTo>
                  <a:pt x="20176" y="7440"/>
                  <a:pt x="20176" y="7440"/>
                  <a:pt x="20176" y="7440"/>
                </a:cubicBezTo>
                <a:cubicBezTo>
                  <a:pt x="21125" y="8160"/>
                  <a:pt x="21600" y="9360"/>
                  <a:pt x="21600" y="10800"/>
                </a:cubicBezTo>
                <a:close/>
                <a:moveTo>
                  <a:pt x="16615" y="15120"/>
                </a:moveTo>
                <a:cubicBezTo>
                  <a:pt x="18752" y="12720"/>
                  <a:pt x="18752" y="12720"/>
                  <a:pt x="18752" y="12720"/>
                </a:cubicBezTo>
                <a:cubicBezTo>
                  <a:pt x="19226" y="12480"/>
                  <a:pt x="19464" y="12000"/>
                  <a:pt x="19701" y="11520"/>
                </a:cubicBezTo>
                <a:cubicBezTo>
                  <a:pt x="17327" y="11520"/>
                  <a:pt x="17327" y="11520"/>
                  <a:pt x="17327" y="11520"/>
                </a:cubicBezTo>
                <a:cubicBezTo>
                  <a:pt x="17090" y="13200"/>
                  <a:pt x="16378" y="14640"/>
                  <a:pt x="15191" y="15840"/>
                </a:cubicBezTo>
                <a:cubicBezTo>
                  <a:pt x="14004" y="16800"/>
                  <a:pt x="12580" y="17280"/>
                  <a:pt x="10919" y="17280"/>
                </a:cubicBezTo>
                <a:cubicBezTo>
                  <a:pt x="9020" y="17280"/>
                  <a:pt x="7358" y="16800"/>
                  <a:pt x="6171" y="15360"/>
                </a:cubicBezTo>
                <a:cubicBezTo>
                  <a:pt x="4747" y="14160"/>
                  <a:pt x="4273" y="12480"/>
                  <a:pt x="4273" y="10800"/>
                </a:cubicBezTo>
                <a:cubicBezTo>
                  <a:pt x="4273" y="8880"/>
                  <a:pt x="4747" y="7200"/>
                  <a:pt x="6171" y="6000"/>
                </a:cubicBezTo>
                <a:cubicBezTo>
                  <a:pt x="7358" y="4560"/>
                  <a:pt x="9020" y="4080"/>
                  <a:pt x="10919" y="4080"/>
                </a:cubicBezTo>
                <a:cubicBezTo>
                  <a:pt x="12580" y="4080"/>
                  <a:pt x="14004" y="4560"/>
                  <a:pt x="15191" y="5760"/>
                </a:cubicBezTo>
                <a:cubicBezTo>
                  <a:pt x="16378" y="6720"/>
                  <a:pt x="17090" y="8160"/>
                  <a:pt x="17327" y="9840"/>
                </a:cubicBezTo>
                <a:cubicBezTo>
                  <a:pt x="19701" y="9840"/>
                  <a:pt x="19701" y="9840"/>
                  <a:pt x="19701" y="9840"/>
                </a:cubicBezTo>
                <a:cubicBezTo>
                  <a:pt x="19464" y="9360"/>
                  <a:pt x="19226" y="8880"/>
                  <a:pt x="18752" y="8640"/>
                </a:cubicBezTo>
                <a:cubicBezTo>
                  <a:pt x="15429" y="5280"/>
                  <a:pt x="15429" y="5280"/>
                  <a:pt x="15429" y="5280"/>
                </a:cubicBezTo>
                <a:cubicBezTo>
                  <a:pt x="12818" y="2640"/>
                  <a:pt x="12818" y="2640"/>
                  <a:pt x="12818" y="2640"/>
                </a:cubicBezTo>
                <a:cubicBezTo>
                  <a:pt x="12818" y="2400"/>
                  <a:pt x="12818" y="2400"/>
                  <a:pt x="12818" y="2400"/>
                </a:cubicBezTo>
                <a:cubicBezTo>
                  <a:pt x="12580" y="2400"/>
                  <a:pt x="12580" y="2160"/>
                  <a:pt x="12343" y="2160"/>
                </a:cubicBezTo>
                <a:cubicBezTo>
                  <a:pt x="11868" y="1680"/>
                  <a:pt x="11393" y="1680"/>
                  <a:pt x="10919" y="1680"/>
                </a:cubicBezTo>
                <a:cubicBezTo>
                  <a:pt x="10681" y="1680"/>
                  <a:pt x="10681" y="1680"/>
                  <a:pt x="10444" y="1680"/>
                </a:cubicBezTo>
                <a:cubicBezTo>
                  <a:pt x="9732" y="1680"/>
                  <a:pt x="9257" y="2160"/>
                  <a:pt x="8782" y="2640"/>
                </a:cubicBezTo>
                <a:cubicBezTo>
                  <a:pt x="8545" y="2640"/>
                  <a:pt x="8308" y="2880"/>
                  <a:pt x="8308" y="3120"/>
                </a:cubicBezTo>
                <a:cubicBezTo>
                  <a:pt x="7358" y="3840"/>
                  <a:pt x="7358" y="3840"/>
                  <a:pt x="7358" y="3840"/>
                </a:cubicBezTo>
                <a:cubicBezTo>
                  <a:pt x="6171" y="5040"/>
                  <a:pt x="6171" y="5040"/>
                  <a:pt x="6171" y="5040"/>
                </a:cubicBezTo>
                <a:cubicBezTo>
                  <a:pt x="5934" y="5520"/>
                  <a:pt x="5934" y="5520"/>
                  <a:pt x="5934" y="5520"/>
                </a:cubicBezTo>
                <a:cubicBezTo>
                  <a:pt x="4985" y="6240"/>
                  <a:pt x="4985" y="6240"/>
                  <a:pt x="4985" y="6240"/>
                </a:cubicBezTo>
                <a:cubicBezTo>
                  <a:pt x="4985" y="6240"/>
                  <a:pt x="4985" y="6240"/>
                  <a:pt x="4985" y="6240"/>
                </a:cubicBezTo>
                <a:cubicBezTo>
                  <a:pt x="2848" y="8640"/>
                  <a:pt x="2848" y="8640"/>
                  <a:pt x="2848" y="8640"/>
                </a:cubicBezTo>
                <a:cubicBezTo>
                  <a:pt x="2136" y="9120"/>
                  <a:pt x="1899" y="9840"/>
                  <a:pt x="1899" y="10800"/>
                </a:cubicBezTo>
                <a:cubicBezTo>
                  <a:pt x="1899" y="11520"/>
                  <a:pt x="2136" y="12240"/>
                  <a:pt x="2848" y="12720"/>
                </a:cubicBezTo>
                <a:cubicBezTo>
                  <a:pt x="6171" y="16320"/>
                  <a:pt x="6171" y="16320"/>
                  <a:pt x="6171" y="16320"/>
                </a:cubicBezTo>
                <a:cubicBezTo>
                  <a:pt x="8782" y="18960"/>
                  <a:pt x="8782" y="18960"/>
                  <a:pt x="8782" y="18960"/>
                </a:cubicBezTo>
                <a:cubicBezTo>
                  <a:pt x="8782" y="18960"/>
                  <a:pt x="8782" y="18960"/>
                  <a:pt x="8782" y="18960"/>
                </a:cubicBezTo>
                <a:cubicBezTo>
                  <a:pt x="9020" y="18960"/>
                  <a:pt x="9020" y="19200"/>
                  <a:pt x="9257" y="19200"/>
                </a:cubicBezTo>
                <a:cubicBezTo>
                  <a:pt x="9732" y="19680"/>
                  <a:pt x="10207" y="19680"/>
                  <a:pt x="10919" y="19680"/>
                </a:cubicBezTo>
                <a:cubicBezTo>
                  <a:pt x="10919" y="19680"/>
                  <a:pt x="10919" y="19680"/>
                  <a:pt x="11156" y="19680"/>
                </a:cubicBezTo>
                <a:cubicBezTo>
                  <a:pt x="11868" y="19680"/>
                  <a:pt x="12343" y="19440"/>
                  <a:pt x="12818" y="18960"/>
                </a:cubicBezTo>
                <a:cubicBezTo>
                  <a:pt x="13055" y="18720"/>
                  <a:pt x="13292" y="18720"/>
                  <a:pt x="13292" y="18480"/>
                </a:cubicBezTo>
                <a:cubicBezTo>
                  <a:pt x="13530" y="18240"/>
                  <a:pt x="14004" y="18000"/>
                  <a:pt x="14242" y="17520"/>
                </a:cubicBezTo>
                <a:cubicBezTo>
                  <a:pt x="15429" y="16320"/>
                  <a:pt x="15429" y="16320"/>
                  <a:pt x="15429" y="16320"/>
                </a:cubicBezTo>
                <a:cubicBezTo>
                  <a:pt x="15666" y="16080"/>
                  <a:pt x="15666" y="16080"/>
                  <a:pt x="15666" y="16080"/>
                </a:cubicBezTo>
                <a:cubicBezTo>
                  <a:pt x="16615" y="15120"/>
                  <a:pt x="16615" y="15120"/>
                  <a:pt x="16615" y="15120"/>
                </a:cubicBezTo>
                <a:close/>
                <a:moveTo>
                  <a:pt x="10919" y="11760"/>
                </a:moveTo>
                <a:cubicBezTo>
                  <a:pt x="10681" y="11760"/>
                  <a:pt x="10444" y="11520"/>
                  <a:pt x="10207" y="11280"/>
                </a:cubicBezTo>
                <a:cubicBezTo>
                  <a:pt x="9969" y="11280"/>
                  <a:pt x="9969" y="11040"/>
                  <a:pt x="9969" y="10800"/>
                </a:cubicBezTo>
                <a:cubicBezTo>
                  <a:pt x="9969" y="10560"/>
                  <a:pt x="9969" y="10320"/>
                  <a:pt x="10207" y="10080"/>
                </a:cubicBezTo>
                <a:cubicBezTo>
                  <a:pt x="10444" y="9840"/>
                  <a:pt x="10444" y="9840"/>
                  <a:pt x="10919" y="9840"/>
                </a:cubicBezTo>
                <a:cubicBezTo>
                  <a:pt x="15429" y="9840"/>
                  <a:pt x="15429" y="9840"/>
                  <a:pt x="15429" y="9840"/>
                </a:cubicBezTo>
                <a:cubicBezTo>
                  <a:pt x="15191" y="8640"/>
                  <a:pt x="14716" y="7680"/>
                  <a:pt x="13767" y="6960"/>
                </a:cubicBezTo>
                <a:cubicBezTo>
                  <a:pt x="13055" y="6240"/>
                  <a:pt x="11868" y="6000"/>
                  <a:pt x="10919" y="6000"/>
                </a:cubicBezTo>
                <a:cubicBezTo>
                  <a:pt x="9495" y="6000"/>
                  <a:pt x="8308" y="6240"/>
                  <a:pt x="7358" y="7200"/>
                </a:cubicBezTo>
                <a:cubicBezTo>
                  <a:pt x="6409" y="8160"/>
                  <a:pt x="5934" y="9360"/>
                  <a:pt x="5934" y="10800"/>
                </a:cubicBezTo>
                <a:cubicBezTo>
                  <a:pt x="5934" y="12000"/>
                  <a:pt x="6409" y="13200"/>
                  <a:pt x="7358" y="14160"/>
                </a:cubicBezTo>
                <a:cubicBezTo>
                  <a:pt x="8308" y="15120"/>
                  <a:pt x="9495" y="15600"/>
                  <a:pt x="10919" y="15600"/>
                </a:cubicBezTo>
                <a:cubicBezTo>
                  <a:pt x="11868" y="15600"/>
                  <a:pt x="13055" y="15120"/>
                  <a:pt x="13767" y="14400"/>
                </a:cubicBezTo>
                <a:cubicBezTo>
                  <a:pt x="14716" y="13680"/>
                  <a:pt x="15191" y="12720"/>
                  <a:pt x="15429" y="11520"/>
                </a:cubicBezTo>
                <a:lnTo>
                  <a:pt x="10919" y="1176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0" name="Shape"/>
          <p:cNvSpPr/>
          <p:nvPr/>
        </p:nvSpPr>
        <p:spPr>
          <a:xfrm>
            <a:off x="7410452" y="4987923"/>
            <a:ext cx="533403" cy="730253"/>
          </a:xfrm>
          <a:custGeom>
            <a:avLst/>
            <a:gdLst/>
            <a:ahLst/>
            <a:cxnLst>
              <a:cxn ang="0">
                <a:pos x="wd2" y="hd2"/>
              </a:cxn>
              <a:cxn ang="5400000">
                <a:pos x="wd2" y="hd2"/>
              </a:cxn>
              <a:cxn ang="10800000">
                <a:pos x="wd2" y="hd2"/>
              </a:cxn>
              <a:cxn ang="16200000">
                <a:pos x="wd2" y="hd2"/>
              </a:cxn>
            </a:cxnLst>
            <a:rect l="0" t="0" r="r" b="b"/>
            <a:pathLst>
              <a:path w="21600" h="21600" extrusionOk="0">
                <a:moveTo>
                  <a:pt x="17949" y="2672"/>
                </a:moveTo>
                <a:cubicBezTo>
                  <a:pt x="20383" y="4454"/>
                  <a:pt x="21600" y="6012"/>
                  <a:pt x="21600" y="7571"/>
                </a:cubicBezTo>
                <a:cubicBezTo>
                  <a:pt x="21600" y="21155"/>
                  <a:pt x="21600" y="21155"/>
                  <a:pt x="21600" y="21155"/>
                </a:cubicBezTo>
                <a:cubicBezTo>
                  <a:pt x="21600" y="21377"/>
                  <a:pt x="21600" y="21377"/>
                  <a:pt x="21296" y="21600"/>
                </a:cubicBezTo>
                <a:cubicBezTo>
                  <a:pt x="21296" y="21600"/>
                  <a:pt x="20992" y="21600"/>
                  <a:pt x="20992" y="21600"/>
                </a:cubicBezTo>
                <a:cubicBezTo>
                  <a:pt x="913" y="21600"/>
                  <a:pt x="913" y="21600"/>
                  <a:pt x="913" y="21600"/>
                </a:cubicBezTo>
                <a:cubicBezTo>
                  <a:pt x="608" y="21600"/>
                  <a:pt x="608" y="21600"/>
                  <a:pt x="304" y="21600"/>
                </a:cubicBezTo>
                <a:cubicBezTo>
                  <a:pt x="304" y="21377"/>
                  <a:pt x="0" y="21377"/>
                  <a:pt x="0" y="21155"/>
                </a:cubicBezTo>
                <a:cubicBezTo>
                  <a:pt x="0" y="668"/>
                  <a:pt x="0" y="668"/>
                  <a:pt x="0" y="668"/>
                </a:cubicBezTo>
                <a:cubicBezTo>
                  <a:pt x="0" y="445"/>
                  <a:pt x="304" y="223"/>
                  <a:pt x="304" y="223"/>
                </a:cubicBezTo>
                <a:cubicBezTo>
                  <a:pt x="608" y="0"/>
                  <a:pt x="608" y="0"/>
                  <a:pt x="913" y="0"/>
                </a:cubicBezTo>
                <a:cubicBezTo>
                  <a:pt x="11865" y="0"/>
                  <a:pt x="11865" y="0"/>
                  <a:pt x="11865" y="0"/>
                </a:cubicBezTo>
                <a:cubicBezTo>
                  <a:pt x="12169" y="0"/>
                  <a:pt x="12169" y="0"/>
                  <a:pt x="12169" y="0"/>
                </a:cubicBezTo>
                <a:cubicBezTo>
                  <a:pt x="13690" y="223"/>
                  <a:pt x="15515" y="1113"/>
                  <a:pt x="17949" y="2672"/>
                </a:cubicBezTo>
                <a:close/>
                <a:moveTo>
                  <a:pt x="20383" y="20709"/>
                </a:moveTo>
                <a:cubicBezTo>
                  <a:pt x="20383" y="7571"/>
                  <a:pt x="20383" y="7571"/>
                  <a:pt x="20383" y="7571"/>
                </a:cubicBezTo>
                <a:cubicBezTo>
                  <a:pt x="20383" y="7348"/>
                  <a:pt x="20383" y="7348"/>
                  <a:pt x="20383" y="7348"/>
                </a:cubicBezTo>
                <a:cubicBezTo>
                  <a:pt x="20079" y="7126"/>
                  <a:pt x="19775" y="6903"/>
                  <a:pt x="19470" y="6680"/>
                </a:cubicBezTo>
                <a:cubicBezTo>
                  <a:pt x="18862" y="6235"/>
                  <a:pt x="18254" y="6235"/>
                  <a:pt x="17341" y="6012"/>
                </a:cubicBezTo>
                <a:cubicBezTo>
                  <a:pt x="16124" y="5790"/>
                  <a:pt x="15211" y="5790"/>
                  <a:pt x="13994" y="5790"/>
                </a:cubicBezTo>
                <a:cubicBezTo>
                  <a:pt x="13386" y="5790"/>
                  <a:pt x="13386" y="5790"/>
                  <a:pt x="13386" y="5790"/>
                </a:cubicBezTo>
                <a:cubicBezTo>
                  <a:pt x="13386" y="5122"/>
                  <a:pt x="13386" y="5122"/>
                  <a:pt x="13386" y="5122"/>
                </a:cubicBezTo>
                <a:cubicBezTo>
                  <a:pt x="13386" y="4454"/>
                  <a:pt x="13386" y="4454"/>
                  <a:pt x="13386" y="4454"/>
                </a:cubicBezTo>
                <a:cubicBezTo>
                  <a:pt x="13386" y="3563"/>
                  <a:pt x="13386" y="2672"/>
                  <a:pt x="13082" y="2227"/>
                </a:cubicBezTo>
                <a:cubicBezTo>
                  <a:pt x="12777" y="1336"/>
                  <a:pt x="12473" y="1113"/>
                  <a:pt x="11865" y="1113"/>
                </a:cubicBezTo>
                <a:cubicBezTo>
                  <a:pt x="11865" y="1113"/>
                  <a:pt x="11865" y="1113"/>
                  <a:pt x="11865" y="1113"/>
                </a:cubicBezTo>
                <a:cubicBezTo>
                  <a:pt x="1521" y="1113"/>
                  <a:pt x="1521" y="1113"/>
                  <a:pt x="1521" y="1113"/>
                </a:cubicBezTo>
                <a:cubicBezTo>
                  <a:pt x="1521" y="20709"/>
                  <a:pt x="1521" y="20709"/>
                  <a:pt x="1521" y="20709"/>
                </a:cubicBezTo>
                <a:lnTo>
                  <a:pt x="20383" y="20709"/>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1" name="Shape"/>
          <p:cNvSpPr/>
          <p:nvPr/>
        </p:nvSpPr>
        <p:spPr>
          <a:xfrm>
            <a:off x="8699502" y="4987923"/>
            <a:ext cx="533403" cy="730253"/>
          </a:xfrm>
          <a:custGeom>
            <a:avLst/>
            <a:gdLst/>
            <a:ahLst/>
            <a:cxnLst>
              <a:cxn ang="0">
                <a:pos x="wd2" y="hd2"/>
              </a:cxn>
              <a:cxn ang="5400000">
                <a:pos x="wd2" y="hd2"/>
              </a:cxn>
              <a:cxn ang="10800000">
                <a:pos x="wd2" y="hd2"/>
              </a:cxn>
              <a:cxn ang="16200000">
                <a:pos x="wd2" y="hd2"/>
              </a:cxn>
            </a:cxnLst>
            <a:rect l="0" t="0" r="r" b="b"/>
            <a:pathLst>
              <a:path w="21600" h="21600" extrusionOk="0">
                <a:moveTo>
                  <a:pt x="17949" y="2672"/>
                </a:moveTo>
                <a:cubicBezTo>
                  <a:pt x="20383" y="4454"/>
                  <a:pt x="21600" y="6012"/>
                  <a:pt x="21600" y="7571"/>
                </a:cubicBezTo>
                <a:cubicBezTo>
                  <a:pt x="21600" y="21155"/>
                  <a:pt x="21600" y="21155"/>
                  <a:pt x="21600" y="21155"/>
                </a:cubicBezTo>
                <a:cubicBezTo>
                  <a:pt x="21600" y="21377"/>
                  <a:pt x="21600" y="21377"/>
                  <a:pt x="21296" y="21600"/>
                </a:cubicBezTo>
                <a:cubicBezTo>
                  <a:pt x="21296" y="21600"/>
                  <a:pt x="20992" y="21600"/>
                  <a:pt x="20992" y="21600"/>
                </a:cubicBezTo>
                <a:cubicBezTo>
                  <a:pt x="913" y="21600"/>
                  <a:pt x="913" y="21600"/>
                  <a:pt x="913" y="21600"/>
                </a:cubicBezTo>
                <a:cubicBezTo>
                  <a:pt x="608" y="21600"/>
                  <a:pt x="304" y="21600"/>
                  <a:pt x="304" y="21600"/>
                </a:cubicBezTo>
                <a:cubicBezTo>
                  <a:pt x="304" y="21377"/>
                  <a:pt x="0" y="21377"/>
                  <a:pt x="0" y="21155"/>
                </a:cubicBezTo>
                <a:cubicBezTo>
                  <a:pt x="0" y="668"/>
                  <a:pt x="0" y="668"/>
                  <a:pt x="0" y="668"/>
                </a:cubicBezTo>
                <a:cubicBezTo>
                  <a:pt x="0" y="445"/>
                  <a:pt x="304" y="223"/>
                  <a:pt x="304" y="223"/>
                </a:cubicBezTo>
                <a:cubicBezTo>
                  <a:pt x="304" y="0"/>
                  <a:pt x="608" y="0"/>
                  <a:pt x="913" y="0"/>
                </a:cubicBezTo>
                <a:cubicBezTo>
                  <a:pt x="11865" y="0"/>
                  <a:pt x="11865" y="0"/>
                  <a:pt x="11865" y="0"/>
                </a:cubicBezTo>
                <a:cubicBezTo>
                  <a:pt x="12169" y="0"/>
                  <a:pt x="12169" y="0"/>
                  <a:pt x="12169" y="0"/>
                </a:cubicBezTo>
                <a:cubicBezTo>
                  <a:pt x="13690" y="223"/>
                  <a:pt x="15515" y="1113"/>
                  <a:pt x="17949" y="2672"/>
                </a:cubicBezTo>
                <a:close/>
                <a:moveTo>
                  <a:pt x="20079" y="20709"/>
                </a:moveTo>
                <a:cubicBezTo>
                  <a:pt x="20079" y="7571"/>
                  <a:pt x="20079" y="7571"/>
                  <a:pt x="20079" y="7571"/>
                </a:cubicBezTo>
                <a:cubicBezTo>
                  <a:pt x="20079" y="7348"/>
                  <a:pt x="20079" y="7348"/>
                  <a:pt x="20079" y="7348"/>
                </a:cubicBezTo>
                <a:cubicBezTo>
                  <a:pt x="20079" y="7126"/>
                  <a:pt x="19775" y="6903"/>
                  <a:pt x="19470" y="6680"/>
                </a:cubicBezTo>
                <a:cubicBezTo>
                  <a:pt x="18862" y="6235"/>
                  <a:pt x="18254" y="6235"/>
                  <a:pt x="17341" y="6012"/>
                </a:cubicBezTo>
                <a:cubicBezTo>
                  <a:pt x="16124" y="5790"/>
                  <a:pt x="15211" y="5790"/>
                  <a:pt x="13994" y="5790"/>
                </a:cubicBezTo>
                <a:cubicBezTo>
                  <a:pt x="13386" y="5790"/>
                  <a:pt x="13386" y="5790"/>
                  <a:pt x="13386" y="5790"/>
                </a:cubicBezTo>
                <a:cubicBezTo>
                  <a:pt x="13386" y="5122"/>
                  <a:pt x="13386" y="5122"/>
                  <a:pt x="13386" y="5122"/>
                </a:cubicBezTo>
                <a:cubicBezTo>
                  <a:pt x="13386" y="4454"/>
                  <a:pt x="13386" y="4454"/>
                  <a:pt x="13386" y="4454"/>
                </a:cubicBezTo>
                <a:cubicBezTo>
                  <a:pt x="13386" y="3563"/>
                  <a:pt x="13386" y="2672"/>
                  <a:pt x="13082" y="2227"/>
                </a:cubicBezTo>
                <a:cubicBezTo>
                  <a:pt x="12777" y="1336"/>
                  <a:pt x="12473" y="1113"/>
                  <a:pt x="11865" y="1113"/>
                </a:cubicBezTo>
                <a:cubicBezTo>
                  <a:pt x="11865" y="1113"/>
                  <a:pt x="11865" y="1113"/>
                  <a:pt x="11865" y="1113"/>
                </a:cubicBezTo>
                <a:cubicBezTo>
                  <a:pt x="1521" y="1113"/>
                  <a:pt x="1521" y="1113"/>
                  <a:pt x="1521" y="1113"/>
                </a:cubicBezTo>
                <a:cubicBezTo>
                  <a:pt x="1521" y="20709"/>
                  <a:pt x="1521" y="20709"/>
                  <a:pt x="1521" y="20709"/>
                </a:cubicBezTo>
                <a:lnTo>
                  <a:pt x="20079" y="20709"/>
                </a:lnTo>
                <a:close/>
                <a:moveTo>
                  <a:pt x="17037" y="3340"/>
                </a:moveTo>
                <a:cubicBezTo>
                  <a:pt x="16124" y="2895"/>
                  <a:pt x="15211" y="2227"/>
                  <a:pt x="14299" y="1781"/>
                </a:cubicBezTo>
                <a:cubicBezTo>
                  <a:pt x="14299" y="1781"/>
                  <a:pt x="14299" y="1781"/>
                  <a:pt x="14299" y="1781"/>
                </a:cubicBezTo>
                <a:cubicBezTo>
                  <a:pt x="14603" y="2672"/>
                  <a:pt x="14603" y="3340"/>
                  <a:pt x="14603" y="4454"/>
                </a:cubicBezTo>
                <a:cubicBezTo>
                  <a:pt x="14603" y="4676"/>
                  <a:pt x="14603" y="4676"/>
                  <a:pt x="14603" y="4676"/>
                </a:cubicBezTo>
                <a:cubicBezTo>
                  <a:pt x="15820" y="4899"/>
                  <a:pt x="16732" y="4899"/>
                  <a:pt x="17645" y="5122"/>
                </a:cubicBezTo>
                <a:cubicBezTo>
                  <a:pt x="18254" y="5122"/>
                  <a:pt x="18862" y="5344"/>
                  <a:pt x="19166" y="5344"/>
                </a:cubicBezTo>
                <a:cubicBezTo>
                  <a:pt x="18558" y="4676"/>
                  <a:pt x="17949" y="4008"/>
                  <a:pt x="17037" y="334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2" name="Shape"/>
          <p:cNvSpPr/>
          <p:nvPr/>
        </p:nvSpPr>
        <p:spPr>
          <a:xfrm>
            <a:off x="9985371" y="4965698"/>
            <a:ext cx="539753" cy="774703"/>
          </a:xfrm>
          <a:custGeom>
            <a:avLst/>
            <a:gdLst/>
            <a:ahLst/>
            <a:cxnLst>
              <a:cxn ang="0">
                <a:pos x="wd2" y="hd2"/>
              </a:cxn>
              <a:cxn ang="5400000">
                <a:pos x="wd2" y="hd2"/>
              </a:cxn>
              <a:cxn ang="10800000">
                <a:pos x="wd2" y="hd2"/>
              </a:cxn>
              <a:cxn ang="16200000">
                <a:pos x="wd2" y="hd2"/>
              </a:cxn>
            </a:cxnLst>
            <a:rect l="0" t="0" r="r" b="b"/>
            <a:pathLst>
              <a:path w="21600" h="21600" extrusionOk="0">
                <a:moveTo>
                  <a:pt x="21600" y="10905"/>
                </a:moveTo>
                <a:cubicBezTo>
                  <a:pt x="19800" y="13841"/>
                  <a:pt x="19800" y="13841"/>
                  <a:pt x="19800" y="13841"/>
                </a:cubicBezTo>
                <a:cubicBezTo>
                  <a:pt x="17700" y="13421"/>
                  <a:pt x="17700" y="13421"/>
                  <a:pt x="17700" y="13421"/>
                </a:cubicBezTo>
                <a:cubicBezTo>
                  <a:pt x="15000" y="18035"/>
                  <a:pt x="15000" y="18035"/>
                  <a:pt x="15000" y="18035"/>
                </a:cubicBezTo>
                <a:cubicBezTo>
                  <a:pt x="14700" y="18664"/>
                  <a:pt x="14100" y="19083"/>
                  <a:pt x="13500" y="19293"/>
                </a:cubicBezTo>
                <a:cubicBezTo>
                  <a:pt x="12900" y="19503"/>
                  <a:pt x="12600" y="19503"/>
                  <a:pt x="12000" y="19503"/>
                </a:cubicBezTo>
                <a:cubicBezTo>
                  <a:pt x="11700" y="19503"/>
                  <a:pt x="11400" y="19503"/>
                  <a:pt x="10800" y="19503"/>
                </a:cubicBezTo>
                <a:cubicBezTo>
                  <a:pt x="9000" y="18874"/>
                  <a:pt x="9000" y="18874"/>
                  <a:pt x="9000" y="18874"/>
                </a:cubicBezTo>
                <a:cubicBezTo>
                  <a:pt x="7800" y="20551"/>
                  <a:pt x="7800" y="20551"/>
                  <a:pt x="7800" y="20551"/>
                </a:cubicBezTo>
                <a:cubicBezTo>
                  <a:pt x="7800" y="20971"/>
                  <a:pt x="7500" y="21181"/>
                  <a:pt x="6900" y="21390"/>
                </a:cubicBezTo>
                <a:cubicBezTo>
                  <a:pt x="6600" y="21390"/>
                  <a:pt x="6300" y="21600"/>
                  <a:pt x="6000" y="21600"/>
                </a:cubicBezTo>
                <a:cubicBezTo>
                  <a:pt x="5700" y="21600"/>
                  <a:pt x="5400" y="21390"/>
                  <a:pt x="5100" y="21390"/>
                </a:cubicBezTo>
                <a:cubicBezTo>
                  <a:pt x="4200" y="21181"/>
                  <a:pt x="4200" y="21181"/>
                  <a:pt x="4200" y="21181"/>
                </a:cubicBezTo>
                <a:cubicBezTo>
                  <a:pt x="3600" y="20971"/>
                  <a:pt x="3300" y="20761"/>
                  <a:pt x="3000" y="20342"/>
                </a:cubicBezTo>
                <a:cubicBezTo>
                  <a:pt x="3000" y="20132"/>
                  <a:pt x="2700" y="19922"/>
                  <a:pt x="2700" y="19713"/>
                </a:cubicBezTo>
                <a:cubicBezTo>
                  <a:pt x="2700" y="19503"/>
                  <a:pt x="3000" y="19293"/>
                  <a:pt x="3000" y="19083"/>
                </a:cubicBezTo>
                <a:cubicBezTo>
                  <a:pt x="3900" y="17406"/>
                  <a:pt x="3900" y="17406"/>
                  <a:pt x="3900" y="17406"/>
                </a:cubicBezTo>
                <a:cubicBezTo>
                  <a:pt x="2100" y="16986"/>
                  <a:pt x="2100" y="16986"/>
                  <a:pt x="2100" y="16986"/>
                </a:cubicBezTo>
                <a:cubicBezTo>
                  <a:pt x="1200" y="16777"/>
                  <a:pt x="600" y="16357"/>
                  <a:pt x="300" y="15728"/>
                </a:cubicBezTo>
                <a:cubicBezTo>
                  <a:pt x="300" y="15518"/>
                  <a:pt x="0" y="15099"/>
                  <a:pt x="0" y="14889"/>
                </a:cubicBezTo>
                <a:cubicBezTo>
                  <a:pt x="0" y="14680"/>
                  <a:pt x="300" y="14260"/>
                  <a:pt x="300" y="14050"/>
                </a:cubicBezTo>
                <a:cubicBezTo>
                  <a:pt x="3000" y="9227"/>
                  <a:pt x="3000" y="9227"/>
                  <a:pt x="3000" y="9227"/>
                </a:cubicBezTo>
                <a:cubicBezTo>
                  <a:pt x="600" y="8598"/>
                  <a:pt x="600" y="8598"/>
                  <a:pt x="600" y="8598"/>
                </a:cubicBezTo>
                <a:cubicBezTo>
                  <a:pt x="2400" y="5452"/>
                  <a:pt x="2400" y="5452"/>
                  <a:pt x="2400" y="5452"/>
                </a:cubicBezTo>
                <a:cubicBezTo>
                  <a:pt x="6600" y="6711"/>
                  <a:pt x="6600" y="6711"/>
                  <a:pt x="6600" y="6711"/>
                </a:cubicBezTo>
                <a:cubicBezTo>
                  <a:pt x="10200" y="629"/>
                  <a:pt x="10200" y="629"/>
                  <a:pt x="10200" y="629"/>
                </a:cubicBezTo>
                <a:cubicBezTo>
                  <a:pt x="10200" y="419"/>
                  <a:pt x="10500" y="210"/>
                  <a:pt x="10800" y="210"/>
                </a:cubicBezTo>
                <a:cubicBezTo>
                  <a:pt x="11100" y="0"/>
                  <a:pt x="11100" y="0"/>
                  <a:pt x="11400" y="0"/>
                </a:cubicBezTo>
                <a:cubicBezTo>
                  <a:pt x="11700" y="0"/>
                  <a:pt x="11700" y="0"/>
                  <a:pt x="12000" y="210"/>
                </a:cubicBezTo>
                <a:cubicBezTo>
                  <a:pt x="12300" y="210"/>
                  <a:pt x="12600" y="419"/>
                  <a:pt x="12900" y="629"/>
                </a:cubicBezTo>
                <a:cubicBezTo>
                  <a:pt x="12900" y="1049"/>
                  <a:pt x="12900" y="1258"/>
                  <a:pt x="12900" y="1468"/>
                </a:cubicBezTo>
                <a:cubicBezTo>
                  <a:pt x="9300" y="7340"/>
                  <a:pt x="9300" y="7340"/>
                  <a:pt x="9300" y="7340"/>
                </a:cubicBezTo>
                <a:cubicBezTo>
                  <a:pt x="14700" y="8808"/>
                  <a:pt x="14700" y="8808"/>
                  <a:pt x="14700" y="8808"/>
                </a:cubicBezTo>
                <a:cubicBezTo>
                  <a:pt x="18000" y="2936"/>
                  <a:pt x="18000" y="2936"/>
                  <a:pt x="18000" y="2936"/>
                </a:cubicBezTo>
                <a:cubicBezTo>
                  <a:pt x="18300" y="2726"/>
                  <a:pt x="18600" y="2517"/>
                  <a:pt x="18900" y="2307"/>
                </a:cubicBezTo>
                <a:cubicBezTo>
                  <a:pt x="19200" y="2307"/>
                  <a:pt x="19500" y="2307"/>
                  <a:pt x="20100" y="2307"/>
                </a:cubicBezTo>
                <a:cubicBezTo>
                  <a:pt x="20400" y="2517"/>
                  <a:pt x="20700" y="2726"/>
                  <a:pt x="20700" y="2936"/>
                </a:cubicBezTo>
                <a:cubicBezTo>
                  <a:pt x="21000" y="3146"/>
                  <a:pt x="21000" y="3355"/>
                  <a:pt x="20700" y="3775"/>
                </a:cubicBezTo>
                <a:cubicBezTo>
                  <a:pt x="17400" y="9647"/>
                  <a:pt x="17400" y="9647"/>
                  <a:pt x="17400" y="9647"/>
                </a:cubicBezTo>
                <a:lnTo>
                  <a:pt x="21600" y="10905"/>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3" name="Shape"/>
          <p:cNvSpPr/>
          <p:nvPr/>
        </p:nvSpPr>
        <p:spPr>
          <a:xfrm>
            <a:off x="11141074" y="4943476"/>
            <a:ext cx="825503" cy="828677"/>
          </a:xfrm>
          <a:custGeom>
            <a:avLst/>
            <a:gdLst/>
            <a:ahLst/>
            <a:cxnLst>
              <a:cxn ang="0">
                <a:pos x="wd2" y="hd2"/>
              </a:cxn>
              <a:cxn ang="5400000">
                <a:pos x="wd2" y="hd2"/>
              </a:cxn>
              <a:cxn ang="10800000">
                <a:pos x="wd2" y="hd2"/>
              </a:cxn>
              <a:cxn ang="16200000">
                <a:pos x="wd2" y="hd2"/>
              </a:cxn>
            </a:cxnLst>
            <a:rect l="0" t="0" r="r" b="b"/>
            <a:pathLst>
              <a:path w="21600" h="21600" extrusionOk="0">
                <a:moveTo>
                  <a:pt x="20618" y="8640"/>
                </a:moveTo>
                <a:cubicBezTo>
                  <a:pt x="21207" y="9229"/>
                  <a:pt x="21600" y="10015"/>
                  <a:pt x="21600" y="10800"/>
                </a:cubicBezTo>
                <a:cubicBezTo>
                  <a:pt x="21600" y="11782"/>
                  <a:pt x="21207" y="12567"/>
                  <a:pt x="20618" y="13156"/>
                </a:cubicBezTo>
                <a:cubicBezTo>
                  <a:pt x="20029" y="13745"/>
                  <a:pt x="19244" y="13942"/>
                  <a:pt x="18458" y="13942"/>
                </a:cubicBezTo>
                <a:cubicBezTo>
                  <a:pt x="19047" y="14531"/>
                  <a:pt x="19244" y="15316"/>
                  <a:pt x="19244" y="16298"/>
                </a:cubicBezTo>
                <a:cubicBezTo>
                  <a:pt x="19244" y="17084"/>
                  <a:pt x="19047" y="17869"/>
                  <a:pt x="18458" y="18458"/>
                </a:cubicBezTo>
                <a:cubicBezTo>
                  <a:pt x="17673" y="19047"/>
                  <a:pt x="17084" y="19440"/>
                  <a:pt x="16102" y="19440"/>
                </a:cubicBezTo>
                <a:cubicBezTo>
                  <a:pt x="15316" y="19440"/>
                  <a:pt x="14531" y="19047"/>
                  <a:pt x="13942" y="18458"/>
                </a:cubicBezTo>
                <a:cubicBezTo>
                  <a:pt x="13942" y="19440"/>
                  <a:pt x="13549" y="20029"/>
                  <a:pt x="12960" y="20815"/>
                </a:cubicBezTo>
                <a:cubicBezTo>
                  <a:pt x="12371" y="21404"/>
                  <a:pt x="11585" y="21600"/>
                  <a:pt x="10800" y="21600"/>
                </a:cubicBezTo>
                <a:cubicBezTo>
                  <a:pt x="9818" y="21600"/>
                  <a:pt x="9033" y="21404"/>
                  <a:pt x="8444" y="20815"/>
                </a:cubicBezTo>
                <a:cubicBezTo>
                  <a:pt x="7855" y="20029"/>
                  <a:pt x="7658" y="19440"/>
                  <a:pt x="7658" y="18458"/>
                </a:cubicBezTo>
                <a:cubicBezTo>
                  <a:pt x="6873" y="19047"/>
                  <a:pt x="6284" y="19440"/>
                  <a:pt x="5302" y="19440"/>
                </a:cubicBezTo>
                <a:cubicBezTo>
                  <a:pt x="4516" y="19440"/>
                  <a:pt x="3731" y="19047"/>
                  <a:pt x="3142" y="18458"/>
                </a:cubicBezTo>
                <a:cubicBezTo>
                  <a:pt x="2553" y="17869"/>
                  <a:pt x="2160" y="17084"/>
                  <a:pt x="2160" y="16298"/>
                </a:cubicBezTo>
                <a:cubicBezTo>
                  <a:pt x="2160" y="15316"/>
                  <a:pt x="2553" y="14531"/>
                  <a:pt x="3142" y="13942"/>
                </a:cubicBezTo>
                <a:cubicBezTo>
                  <a:pt x="2160" y="13942"/>
                  <a:pt x="1571" y="13745"/>
                  <a:pt x="785" y="13156"/>
                </a:cubicBezTo>
                <a:cubicBezTo>
                  <a:pt x="196" y="12567"/>
                  <a:pt x="0" y="11782"/>
                  <a:pt x="0" y="10800"/>
                </a:cubicBezTo>
                <a:cubicBezTo>
                  <a:pt x="0" y="10015"/>
                  <a:pt x="196" y="9229"/>
                  <a:pt x="785" y="8640"/>
                </a:cubicBezTo>
                <a:cubicBezTo>
                  <a:pt x="1571" y="8051"/>
                  <a:pt x="2160" y="7658"/>
                  <a:pt x="3142" y="7658"/>
                </a:cubicBezTo>
                <a:cubicBezTo>
                  <a:pt x="2553" y="7069"/>
                  <a:pt x="2160" y="6284"/>
                  <a:pt x="2160" y="5498"/>
                </a:cubicBezTo>
                <a:cubicBezTo>
                  <a:pt x="2160" y="4516"/>
                  <a:pt x="2553" y="3731"/>
                  <a:pt x="3142" y="3142"/>
                </a:cubicBezTo>
                <a:cubicBezTo>
                  <a:pt x="3731" y="2553"/>
                  <a:pt x="4516" y="2356"/>
                  <a:pt x="5302" y="2356"/>
                </a:cubicBezTo>
                <a:cubicBezTo>
                  <a:pt x="6284" y="2356"/>
                  <a:pt x="6873" y="2553"/>
                  <a:pt x="7658" y="3142"/>
                </a:cubicBezTo>
                <a:cubicBezTo>
                  <a:pt x="7658" y="2356"/>
                  <a:pt x="7855" y="1571"/>
                  <a:pt x="8444" y="982"/>
                </a:cubicBezTo>
                <a:cubicBezTo>
                  <a:pt x="9033" y="393"/>
                  <a:pt x="9818" y="0"/>
                  <a:pt x="10800" y="0"/>
                </a:cubicBezTo>
                <a:cubicBezTo>
                  <a:pt x="11585" y="0"/>
                  <a:pt x="12371" y="393"/>
                  <a:pt x="12960" y="982"/>
                </a:cubicBezTo>
                <a:cubicBezTo>
                  <a:pt x="13549" y="1571"/>
                  <a:pt x="13942" y="2356"/>
                  <a:pt x="13942" y="3142"/>
                </a:cubicBezTo>
                <a:cubicBezTo>
                  <a:pt x="14531" y="2553"/>
                  <a:pt x="15316" y="2356"/>
                  <a:pt x="16102" y="2356"/>
                </a:cubicBezTo>
                <a:cubicBezTo>
                  <a:pt x="17084" y="2356"/>
                  <a:pt x="17673" y="2553"/>
                  <a:pt x="18458" y="3142"/>
                </a:cubicBezTo>
                <a:cubicBezTo>
                  <a:pt x="19047" y="3731"/>
                  <a:pt x="19244" y="4516"/>
                  <a:pt x="19244" y="5498"/>
                </a:cubicBezTo>
                <a:cubicBezTo>
                  <a:pt x="19244" y="6284"/>
                  <a:pt x="19047" y="7069"/>
                  <a:pt x="18458" y="7658"/>
                </a:cubicBezTo>
                <a:cubicBezTo>
                  <a:pt x="19244" y="7658"/>
                  <a:pt x="20029" y="8051"/>
                  <a:pt x="20618" y="8640"/>
                </a:cubicBezTo>
                <a:close/>
                <a:moveTo>
                  <a:pt x="16102" y="14531"/>
                </a:moveTo>
                <a:cubicBezTo>
                  <a:pt x="13549" y="11978"/>
                  <a:pt x="13549" y="11978"/>
                  <a:pt x="13549" y="11978"/>
                </a:cubicBezTo>
                <a:cubicBezTo>
                  <a:pt x="17084" y="11978"/>
                  <a:pt x="17084" y="11978"/>
                  <a:pt x="17084" y="11978"/>
                </a:cubicBezTo>
                <a:cubicBezTo>
                  <a:pt x="17476" y="12371"/>
                  <a:pt x="17869" y="12567"/>
                  <a:pt x="18458" y="12567"/>
                </a:cubicBezTo>
                <a:cubicBezTo>
                  <a:pt x="18851" y="12567"/>
                  <a:pt x="19244" y="12371"/>
                  <a:pt x="19636" y="11978"/>
                </a:cubicBezTo>
                <a:cubicBezTo>
                  <a:pt x="19833" y="11782"/>
                  <a:pt x="20029" y="11389"/>
                  <a:pt x="20029" y="10800"/>
                </a:cubicBezTo>
                <a:cubicBezTo>
                  <a:pt x="20029" y="10407"/>
                  <a:pt x="19833" y="10015"/>
                  <a:pt x="19636" y="9622"/>
                </a:cubicBezTo>
                <a:cubicBezTo>
                  <a:pt x="19244" y="9229"/>
                  <a:pt x="18851" y="9033"/>
                  <a:pt x="18458" y="9033"/>
                </a:cubicBezTo>
                <a:cubicBezTo>
                  <a:pt x="17869" y="9033"/>
                  <a:pt x="17476" y="9229"/>
                  <a:pt x="17084" y="9622"/>
                </a:cubicBezTo>
                <a:cubicBezTo>
                  <a:pt x="13549" y="9622"/>
                  <a:pt x="13549" y="9622"/>
                  <a:pt x="13549" y="9622"/>
                </a:cubicBezTo>
                <a:cubicBezTo>
                  <a:pt x="16102" y="7069"/>
                  <a:pt x="16102" y="7069"/>
                  <a:pt x="16102" y="7069"/>
                </a:cubicBezTo>
                <a:cubicBezTo>
                  <a:pt x="16102" y="7069"/>
                  <a:pt x="16102" y="7069"/>
                  <a:pt x="16102" y="7069"/>
                </a:cubicBezTo>
                <a:cubicBezTo>
                  <a:pt x="16691" y="7069"/>
                  <a:pt x="17084" y="7069"/>
                  <a:pt x="17280" y="6676"/>
                </a:cubicBezTo>
                <a:cubicBezTo>
                  <a:pt x="17673" y="6284"/>
                  <a:pt x="17869" y="5891"/>
                  <a:pt x="17869" y="5498"/>
                </a:cubicBezTo>
                <a:cubicBezTo>
                  <a:pt x="17869" y="4909"/>
                  <a:pt x="17673" y="4516"/>
                  <a:pt x="17280" y="4124"/>
                </a:cubicBezTo>
                <a:cubicBezTo>
                  <a:pt x="17084" y="3927"/>
                  <a:pt x="16691" y="3731"/>
                  <a:pt x="16102" y="3731"/>
                </a:cubicBezTo>
                <a:cubicBezTo>
                  <a:pt x="15709" y="3731"/>
                  <a:pt x="15316" y="3927"/>
                  <a:pt x="14924" y="4124"/>
                </a:cubicBezTo>
                <a:cubicBezTo>
                  <a:pt x="14531" y="4516"/>
                  <a:pt x="14335" y="4909"/>
                  <a:pt x="14335" y="5498"/>
                </a:cubicBezTo>
                <a:cubicBezTo>
                  <a:pt x="14335" y="5498"/>
                  <a:pt x="14335" y="5498"/>
                  <a:pt x="14335" y="5498"/>
                </a:cubicBezTo>
                <a:cubicBezTo>
                  <a:pt x="11978" y="8051"/>
                  <a:pt x="11978" y="8051"/>
                  <a:pt x="11978" y="8051"/>
                </a:cubicBezTo>
                <a:cubicBezTo>
                  <a:pt x="11978" y="4516"/>
                  <a:pt x="11978" y="4516"/>
                  <a:pt x="11978" y="4516"/>
                </a:cubicBezTo>
                <a:cubicBezTo>
                  <a:pt x="12175" y="4124"/>
                  <a:pt x="12371" y="3731"/>
                  <a:pt x="12371" y="3142"/>
                </a:cubicBezTo>
                <a:cubicBezTo>
                  <a:pt x="12371" y="2749"/>
                  <a:pt x="12371" y="2356"/>
                  <a:pt x="11978" y="1964"/>
                </a:cubicBezTo>
                <a:cubicBezTo>
                  <a:pt x="11585" y="1571"/>
                  <a:pt x="11193" y="1571"/>
                  <a:pt x="10800" y="1571"/>
                </a:cubicBezTo>
                <a:cubicBezTo>
                  <a:pt x="10211" y="1571"/>
                  <a:pt x="9818" y="1571"/>
                  <a:pt x="9622" y="1964"/>
                </a:cubicBezTo>
                <a:cubicBezTo>
                  <a:pt x="9229" y="2356"/>
                  <a:pt x="9033" y="2749"/>
                  <a:pt x="9033" y="3142"/>
                </a:cubicBezTo>
                <a:cubicBezTo>
                  <a:pt x="9033" y="3731"/>
                  <a:pt x="9229" y="4124"/>
                  <a:pt x="9622" y="4516"/>
                </a:cubicBezTo>
                <a:cubicBezTo>
                  <a:pt x="9622" y="8051"/>
                  <a:pt x="9622" y="8051"/>
                  <a:pt x="9622" y="8051"/>
                </a:cubicBezTo>
                <a:cubicBezTo>
                  <a:pt x="7069" y="5498"/>
                  <a:pt x="7069" y="5498"/>
                  <a:pt x="7069" y="5498"/>
                </a:cubicBezTo>
                <a:cubicBezTo>
                  <a:pt x="7069" y="5498"/>
                  <a:pt x="7069" y="5498"/>
                  <a:pt x="7069" y="5498"/>
                </a:cubicBezTo>
                <a:cubicBezTo>
                  <a:pt x="7069" y="4909"/>
                  <a:pt x="6873" y="4516"/>
                  <a:pt x="6480" y="4124"/>
                </a:cubicBezTo>
                <a:cubicBezTo>
                  <a:pt x="6284" y="3927"/>
                  <a:pt x="5695" y="3731"/>
                  <a:pt x="5302" y="3731"/>
                </a:cubicBezTo>
                <a:cubicBezTo>
                  <a:pt x="4909" y="3731"/>
                  <a:pt x="4516" y="3927"/>
                  <a:pt x="4124" y="4124"/>
                </a:cubicBezTo>
                <a:cubicBezTo>
                  <a:pt x="3731" y="4516"/>
                  <a:pt x="3535" y="4909"/>
                  <a:pt x="3535" y="5498"/>
                </a:cubicBezTo>
                <a:cubicBezTo>
                  <a:pt x="3535" y="5891"/>
                  <a:pt x="3731" y="6284"/>
                  <a:pt x="4124" y="6676"/>
                </a:cubicBezTo>
                <a:cubicBezTo>
                  <a:pt x="4516" y="7069"/>
                  <a:pt x="4909" y="7069"/>
                  <a:pt x="5302" y="7069"/>
                </a:cubicBezTo>
                <a:cubicBezTo>
                  <a:pt x="5302" y="7069"/>
                  <a:pt x="5302" y="7069"/>
                  <a:pt x="5302" y="7069"/>
                </a:cubicBezTo>
                <a:cubicBezTo>
                  <a:pt x="7855" y="9622"/>
                  <a:pt x="7855" y="9622"/>
                  <a:pt x="7855" y="9622"/>
                </a:cubicBezTo>
                <a:cubicBezTo>
                  <a:pt x="4320" y="9622"/>
                  <a:pt x="4320" y="9622"/>
                  <a:pt x="4320" y="9622"/>
                </a:cubicBezTo>
                <a:cubicBezTo>
                  <a:pt x="3927" y="9229"/>
                  <a:pt x="3535" y="9033"/>
                  <a:pt x="3142" y="9033"/>
                </a:cubicBezTo>
                <a:cubicBezTo>
                  <a:pt x="2553" y="9033"/>
                  <a:pt x="2160" y="9229"/>
                  <a:pt x="1964" y="9622"/>
                </a:cubicBezTo>
                <a:cubicBezTo>
                  <a:pt x="1571" y="10015"/>
                  <a:pt x="1375" y="10407"/>
                  <a:pt x="1375" y="10800"/>
                </a:cubicBezTo>
                <a:cubicBezTo>
                  <a:pt x="1375" y="11389"/>
                  <a:pt x="1571" y="11782"/>
                  <a:pt x="1964" y="11978"/>
                </a:cubicBezTo>
                <a:cubicBezTo>
                  <a:pt x="2160" y="12371"/>
                  <a:pt x="2553" y="12567"/>
                  <a:pt x="3142" y="12567"/>
                </a:cubicBezTo>
                <a:cubicBezTo>
                  <a:pt x="3535" y="12567"/>
                  <a:pt x="3927" y="12371"/>
                  <a:pt x="4320" y="11978"/>
                </a:cubicBezTo>
                <a:cubicBezTo>
                  <a:pt x="7855" y="11978"/>
                  <a:pt x="7855" y="11978"/>
                  <a:pt x="7855" y="11978"/>
                </a:cubicBezTo>
                <a:cubicBezTo>
                  <a:pt x="5302" y="14531"/>
                  <a:pt x="5302" y="14531"/>
                  <a:pt x="5302" y="14531"/>
                </a:cubicBezTo>
                <a:cubicBezTo>
                  <a:pt x="5302" y="14531"/>
                  <a:pt x="5302" y="14531"/>
                  <a:pt x="5302" y="14531"/>
                </a:cubicBezTo>
                <a:cubicBezTo>
                  <a:pt x="4909" y="14531"/>
                  <a:pt x="4516" y="14727"/>
                  <a:pt x="4124" y="15120"/>
                </a:cubicBezTo>
                <a:cubicBezTo>
                  <a:pt x="3731" y="15316"/>
                  <a:pt x="3535" y="15709"/>
                  <a:pt x="3535" y="16298"/>
                </a:cubicBezTo>
                <a:cubicBezTo>
                  <a:pt x="3535" y="16691"/>
                  <a:pt x="3731" y="17084"/>
                  <a:pt x="4124" y="17476"/>
                </a:cubicBezTo>
                <a:cubicBezTo>
                  <a:pt x="4516" y="17869"/>
                  <a:pt x="4909" y="17869"/>
                  <a:pt x="5302" y="17869"/>
                </a:cubicBezTo>
                <a:cubicBezTo>
                  <a:pt x="5695" y="17869"/>
                  <a:pt x="6284" y="17869"/>
                  <a:pt x="6480" y="17476"/>
                </a:cubicBezTo>
                <a:cubicBezTo>
                  <a:pt x="6873" y="17084"/>
                  <a:pt x="7069" y="16691"/>
                  <a:pt x="7069" y="16298"/>
                </a:cubicBezTo>
                <a:cubicBezTo>
                  <a:pt x="7069" y="16298"/>
                  <a:pt x="7069" y="16298"/>
                  <a:pt x="7069" y="16298"/>
                </a:cubicBezTo>
                <a:cubicBezTo>
                  <a:pt x="9622" y="13745"/>
                  <a:pt x="9622" y="13745"/>
                  <a:pt x="9622" y="13745"/>
                </a:cubicBezTo>
                <a:cubicBezTo>
                  <a:pt x="9622" y="17280"/>
                  <a:pt x="9622" y="17280"/>
                  <a:pt x="9622" y="17280"/>
                </a:cubicBezTo>
                <a:cubicBezTo>
                  <a:pt x="9229" y="17673"/>
                  <a:pt x="9033" y="18065"/>
                  <a:pt x="9033" y="18458"/>
                </a:cubicBezTo>
                <a:cubicBezTo>
                  <a:pt x="9033" y="19047"/>
                  <a:pt x="9229" y="19440"/>
                  <a:pt x="9622" y="19636"/>
                </a:cubicBezTo>
                <a:cubicBezTo>
                  <a:pt x="9818" y="20029"/>
                  <a:pt x="10211" y="20225"/>
                  <a:pt x="10800" y="20225"/>
                </a:cubicBezTo>
                <a:cubicBezTo>
                  <a:pt x="11193" y="20225"/>
                  <a:pt x="11585" y="20029"/>
                  <a:pt x="11978" y="19636"/>
                </a:cubicBezTo>
                <a:cubicBezTo>
                  <a:pt x="12371" y="19440"/>
                  <a:pt x="12371" y="18851"/>
                  <a:pt x="12371" y="18458"/>
                </a:cubicBezTo>
                <a:cubicBezTo>
                  <a:pt x="12371" y="18065"/>
                  <a:pt x="12371" y="17673"/>
                  <a:pt x="11978" y="17280"/>
                </a:cubicBezTo>
                <a:cubicBezTo>
                  <a:pt x="11978" y="13745"/>
                  <a:pt x="11978" y="13745"/>
                  <a:pt x="11978" y="13745"/>
                </a:cubicBezTo>
                <a:cubicBezTo>
                  <a:pt x="14335" y="16298"/>
                  <a:pt x="14335" y="16298"/>
                  <a:pt x="14335" y="16298"/>
                </a:cubicBezTo>
                <a:cubicBezTo>
                  <a:pt x="14335" y="16298"/>
                  <a:pt x="14335" y="16298"/>
                  <a:pt x="14335" y="16298"/>
                </a:cubicBezTo>
                <a:cubicBezTo>
                  <a:pt x="14335" y="16691"/>
                  <a:pt x="14531" y="17084"/>
                  <a:pt x="14924" y="17476"/>
                </a:cubicBezTo>
                <a:cubicBezTo>
                  <a:pt x="15316" y="17869"/>
                  <a:pt x="15709" y="17869"/>
                  <a:pt x="16102" y="17869"/>
                </a:cubicBezTo>
                <a:cubicBezTo>
                  <a:pt x="16691" y="17869"/>
                  <a:pt x="17084" y="17869"/>
                  <a:pt x="17280" y="17476"/>
                </a:cubicBezTo>
                <a:cubicBezTo>
                  <a:pt x="17673" y="17084"/>
                  <a:pt x="17869" y="16691"/>
                  <a:pt x="17869" y="16298"/>
                </a:cubicBezTo>
                <a:cubicBezTo>
                  <a:pt x="17869" y="15709"/>
                  <a:pt x="17673" y="15316"/>
                  <a:pt x="17280" y="15120"/>
                </a:cubicBezTo>
                <a:cubicBezTo>
                  <a:pt x="17084" y="14727"/>
                  <a:pt x="16691" y="14531"/>
                  <a:pt x="16102" y="1453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4" name="Shape"/>
          <p:cNvSpPr/>
          <p:nvPr/>
        </p:nvSpPr>
        <p:spPr>
          <a:xfrm>
            <a:off x="12576174" y="4975226"/>
            <a:ext cx="530229" cy="765179"/>
          </a:xfrm>
          <a:custGeom>
            <a:avLst/>
            <a:gdLst/>
            <a:ahLst/>
            <a:cxnLst>
              <a:cxn ang="0">
                <a:pos x="wd2" y="hd2"/>
              </a:cxn>
              <a:cxn ang="5400000">
                <a:pos x="wd2" y="hd2"/>
              </a:cxn>
              <a:cxn ang="10800000">
                <a:pos x="wd2" y="hd2"/>
              </a:cxn>
              <a:cxn ang="16200000">
                <a:pos x="wd2" y="hd2"/>
              </a:cxn>
            </a:cxnLst>
            <a:rect l="0" t="0" r="r" b="b"/>
            <a:pathLst>
              <a:path w="21600" h="21600" extrusionOk="0">
                <a:moveTo>
                  <a:pt x="21600" y="3176"/>
                </a:moveTo>
                <a:cubicBezTo>
                  <a:pt x="9127" y="21600"/>
                  <a:pt x="9127" y="21600"/>
                  <a:pt x="9127" y="21600"/>
                </a:cubicBezTo>
                <a:cubicBezTo>
                  <a:pt x="7910" y="15035"/>
                  <a:pt x="7910" y="15035"/>
                  <a:pt x="7910" y="15035"/>
                </a:cubicBezTo>
                <a:cubicBezTo>
                  <a:pt x="0" y="18424"/>
                  <a:pt x="0" y="18424"/>
                  <a:pt x="0" y="18424"/>
                </a:cubicBezTo>
                <a:cubicBezTo>
                  <a:pt x="12473" y="0"/>
                  <a:pt x="12473" y="0"/>
                  <a:pt x="12473" y="0"/>
                </a:cubicBezTo>
                <a:lnTo>
                  <a:pt x="21600" y="3176"/>
                </a:lnTo>
                <a:close/>
                <a:moveTo>
                  <a:pt x="14603" y="5718"/>
                </a:moveTo>
                <a:cubicBezTo>
                  <a:pt x="14907" y="5718"/>
                  <a:pt x="14907" y="5718"/>
                  <a:pt x="15211" y="5718"/>
                </a:cubicBezTo>
                <a:cubicBezTo>
                  <a:pt x="15515" y="5718"/>
                  <a:pt x="15820" y="5506"/>
                  <a:pt x="15820" y="5294"/>
                </a:cubicBezTo>
                <a:cubicBezTo>
                  <a:pt x="15820" y="5082"/>
                  <a:pt x="16124" y="5082"/>
                  <a:pt x="16124" y="4871"/>
                </a:cubicBezTo>
                <a:cubicBezTo>
                  <a:pt x="16124" y="4871"/>
                  <a:pt x="16124" y="4659"/>
                  <a:pt x="15820" y="4659"/>
                </a:cubicBezTo>
                <a:cubicBezTo>
                  <a:pt x="15820" y="4447"/>
                  <a:pt x="15515" y="4235"/>
                  <a:pt x="15211" y="4235"/>
                </a:cubicBezTo>
                <a:cubicBezTo>
                  <a:pt x="14907" y="4024"/>
                  <a:pt x="14907" y="4024"/>
                  <a:pt x="14907" y="4024"/>
                </a:cubicBezTo>
                <a:cubicBezTo>
                  <a:pt x="14603" y="4024"/>
                  <a:pt x="14603" y="4024"/>
                  <a:pt x="14299" y="4024"/>
                </a:cubicBezTo>
                <a:cubicBezTo>
                  <a:pt x="13994" y="4235"/>
                  <a:pt x="13690" y="4235"/>
                  <a:pt x="13690" y="4659"/>
                </a:cubicBezTo>
                <a:cubicBezTo>
                  <a:pt x="13690" y="4659"/>
                  <a:pt x="13386" y="4871"/>
                  <a:pt x="13386" y="4871"/>
                </a:cubicBezTo>
                <a:cubicBezTo>
                  <a:pt x="13386" y="5082"/>
                  <a:pt x="13690" y="5082"/>
                  <a:pt x="13690" y="5294"/>
                </a:cubicBezTo>
                <a:cubicBezTo>
                  <a:pt x="13690" y="5506"/>
                  <a:pt x="13994" y="5506"/>
                  <a:pt x="14299" y="5718"/>
                </a:cubicBezTo>
                <a:cubicBezTo>
                  <a:pt x="14299" y="5718"/>
                  <a:pt x="14603" y="5718"/>
                  <a:pt x="14603" y="571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5" name="Shape"/>
          <p:cNvSpPr/>
          <p:nvPr/>
        </p:nvSpPr>
        <p:spPr>
          <a:xfrm>
            <a:off x="13814426" y="4975226"/>
            <a:ext cx="628653" cy="774703"/>
          </a:xfrm>
          <a:custGeom>
            <a:avLst/>
            <a:gdLst/>
            <a:ahLst/>
            <a:cxnLst>
              <a:cxn ang="0">
                <a:pos x="wd2" y="hd2"/>
              </a:cxn>
              <a:cxn ang="5400000">
                <a:pos x="wd2" y="hd2"/>
              </a:cxn>
              <a:cxn ang="10800000">
                <a:pos x="wd2" y="hd2"/>
              </a:cxn>
              <a:cxn ang="16200000">
                <a:pos x="wd2" y="hd2"/>
              </a:cxn>
            </a:cxnLst>
            <a:rect l="0" t="0" r="r" b="b"/>
            <a:pathLst>
              <a:path w="21600" h="21600" extrusionOk="0">
                <a:moveTo>
                  <a:pt x="1800" y="20761"/>
                </a:moveTo>
                <a:cubicBezTo>
                  <a:pt x="1800" y="20761"/>
                  <a:pt x="1543" y="20761"/>
                  <a:pt x="1286" y="20551"/>
                </a:cubicBezTo>
                <a:cubicBezTo>
                  <a:pt x="1029" y="20551"/>
                  <a:pt x="771" y="20342"/>
                  <a:pt x="771" y="20342"/>
                </a:cubicBezTo>
                <a:cubicBezTo>
                  <a:pt x="514" y="20342"/>
                  <a:pt x="514" y="20132"/>
                  <a:pt x="257" y="20132"/>
                </a:cubicBezTo>
                <a:cubicBezTo>
                  <a:pt x="0" y="19922"/>
                  <a:pt x="0" y="19713"/>
                  <a:pt x="0" y="19713"/>
                </a:cubicBezTo>
                <a:cubicBezTo>
                  <a:pt x="0" y="19503"/>
                  <a:pt x="0" y="19503"/>
                  <a:pt x="0" y="19293"/>
                </a:cubicBezTo>
                <a:cubicBezTo>
                  <a:pt x="257" y="19083"/>
                  <a:pt x="257" y="18874"/>
                  <a:pt x="514" y="18664"/>
                </a:cubicBezTo>
                <a:cubicBezTo>
                  <a:pt x="771" y="18454"/>
                  <a:pt x="771" y="18245"/>
                  <a:pt x="1029" y="18245"/>
                </a:cubicBezTo>
                <a:cubicBezTo>
                  <a:pt x="3857" y="14260"/>
                  <a:pt x="6171" y="11115"/>
                  <a:pt x="8229" y="8598"/>
                </a:cubicBezTo>
                <a:cubicBezTo>
                  <a:pt x="8229" y="8598"/>
                  <a:pt x="8229" y="8598"/>
                  <a:pt x="8486" y="8598"/>
                </a:cubicBezTo>
                <a:cubicBezTo>
                  <a:pt x="8486" y="8388"/>
                  <a:pt x="8486" y="8388"/>
                  <a:pt x="8486" y="8388"/>
                </a:cubicBezTo>
                <a:cubicBezTo>
                  <a:pt x="8486" y="8388"/>
                  <a:pt x="8743" y="8388"/>
                  <a:pt x="8743" y="8388"/>
                </a:cubicBezTo>
                <a:cubicBezTo>
                  <a:pt x="9000" y="7969"/>
                  <a:pt x="9514" y="7340"/>
                  <a:pt x="10029" y="6501"/>
                </a:cubicBezTo>
                <a:cubicBezTo>
                  <a:pt x="10543" y="5662"/>
                  <a:pt x="11057" y="5033"/>
                  <a:pt x="11314" y="4614"/>
                </a:cubicBezTo>
                <a:cubicBezTo>
                  <a:pt x="11314" y="4404"/>
                  <a:pt x="11314" y="4404"/>
                  <a:pt x="11571" y="4194"/>
                </a:cubicBezTo>
                <a:cubicBezTo>
                  <a:pt x="11571" y="3984"/>
                  <a:pt x="11829" y="3984"/>
                  <a:pt x="11829" y="3775"/>
                </a:cubicBezTo>
                <a:cubicBezTo>
                  <a:pt x="11829" y="3775"/>
                  <a:pt x="11829" y="3565"/>
                  <a:pt x="11829" y="3565"/>
                </a:cubicBezTo>
                <a:cubicBezTo>
                  <a:pt x="12086" y="3355"/>
                  <a:pt x="12086" y="3146"/>
                  <a:pt x="12086" y="3146"/>
                </a:cubicBezTo>
                <a:cubicBezTo>
                  <a:pt x="11829" y="2517"/>
                  <a:pt x="11314" y="2307"/>
                  <a:pt x="10543" y="2097"/>
                </a:cubicBezTo>
                <a:cubicBezTo>
                  <a:pt x="10029" y="1887"/>
                  <a:pt x="9514" y="1887"/>
                  <a:pt x="8743" y="1887"/>
                </a:cubicBezTo>
                <a:cubicBezTo>
                  <a:pt x="8486" y="1887"/>
                  <a:pt x="7971" y="1887"/>
                  <a:pt x="7714" y="1887"/>
                </a:cubicBezTo>
                <a:cubicBezTo>
                  <a:pt x="6686" y="2097"/>
                  <a:pt x="5657" y="2307"/>
                  <a:pt x="4886" y="2517"/>
                </a:cubicBezTo>
                <a:cubicBezTo>
                  <a:pt x="4886" y="2517"/>
                  <a:pt x="4629" y="2307"/>
                  <a:pt x="4886" y="2307"/>
                </a:cubicBezTo>
                <a:cubicBezTo>
                  <a:pt x="4886" y="2307"/>
                  <a:pt x="4886" y="2097"/>
                  <a:pt x="4886" y="2097"/>
                </a:cubicBezTo>
                <a:cubicBezTo>
                  <a:pt x="4886" y="2097"/>
                  <a:pt x="4886" y="2097"/>
                  <a:pt x="5143" y="2097"/>
                </a:cubicBezTo>
                <a:cubicBezTo>
                  <a:pt x="5143" y="1887"/>
                  <a:pt x="5143" y="1887"/>
                  <a:pt x="5143" y="1887"/>
                </a:cubicBezTo>
                <a:cubicBezTo>
                  <a:pt x="4886" y="1887"/>
                  <a:pt x="4629" y="1887"/>
                  <a:pt x="4886" y="1468"/>
                </a:cubicBezTo>
                <a:cubicBezTo>
                  <a:pt x="5143" y="1258"/>
                  <a:pt x="5143" y="1258"/>
                  <a:pt x="5143" y="1258"/>
                </a:cubicBezTo>
                <a:cubicBezTo>
                  <a:pt x="5143" y="1258"/>
                  <a:pt x="5400" y="1258"/>
                  <a:pt x="5400" y="1258"/>
                </a:cubicBezTo>
                <a:cubicBezTo>
                  <a:pt x="5657" y="1049"/>
                  <a:pt x="5657" y="1049"/>
                  <a:pt x="5914" y="1049"/>
                </a:cubicBezTo>
                <a:cubicBezTo>
                  <a:pt x="5914" y="1049"/>
                  <a:pt x="6171" y="1049"/>
                  <a:pt x="6171" y="839"/>
                </a:cubicBezTo>
                <a:cubicBezTo>
                  <a:pt x="6429" y="839"/>
                  <a:pt x="6429" y="839"/>
                  <a:pt x="6686" y="839"/>
                </a:cubicBezTo>
                <a:cubicBezTo>
                  <a:pt x="6686" y="839"/>
                  <a:pt x="6943" y="629"/>
                  <a:pt x="6943" y="629"/>
                </a:cubicBezTo>
                <a:cubicBezTo>
                  <a:pt x="7457" y="629"/>
                  <a:pt x="7457" y="629"/>
                  <a:pt x="7457" y="629"/>
                </a:cubicBezTo>
                <a:cubicBezTo>
                  <a:pt x="8743" y="210"/>
                  <a:pt x="9771" y="0"/>
                  <a:pt x="11057" y="0"/>
                </a:cubicBezTo>
                <a:cubicBezTo>
                  <a:pt x="13114" y="0"/>
                  <a:pt x="14914" y="629"/>
                  <a:pt x="16971" y="1468"/>
                </a:cubicBezTo>
                <a:cubicBezTo>
                  <a:pt x="17229" y="1887"/>
                  <a:pt x="17486" y="2307"/>
                  <a:pt x="17743" y="2517"/>
                </a:cubicBezTo>
                <a:cubicBezTo>
                  <a:pt x="17743" y="2726"/>
                  <a:pt x="18257" y="2936"/>
                  <a:pt x="18771" y="2936"/>
                </a:cubicBezTo>
                <a:cubicBezTo>
                  <a:pt x="18771" y="2936"/>
                  <a:pt x="19029" y="2936"/>
                  <a:pt x="19543" y="2936"/>
                </a:cubicBezTo>
                <a:cubicBezTo>
                  <a:pt x="19800" y="2936"/>
                  <a:pt x="20057" y="2936"/>
                  <a:pt x="20314" y="2936"/>
                </a:cubicBezTo>
                <a:cubicBezTo>
                  <a:pt x="20571" y="3146"/>
                  <a:pt x="20829" y="3146"/>
                  <a:pt x="21086" y="3355"/>
                </a:cubicBezTo>
                <a:cubicBezTo>
                  <a:pt x="21343" y="3565"/>
                  <a:pt x="21600" y="3565"/>
                  <a:pt x="21600" y="3775"/>
                </a:cubicBezTo>
                <a:cubicBezTo>
                  <a:pt x="21600" y="3775"/>
                  <a:pt x="21600" y="3775"/>
                  <a:pt x="21600" y="3984"/>
                </a:cubicBezTo>
                <a:cubicBezTo>
                  <a:pt x="21600" y="3984"/>
                  <a:pt x="21600" y="4194"/>
                  <a:pt x="21600" y="4404"/>
                </a:cubicBezTo>
                <a:cubicBezTo>
                  <a:pt x="20829" y="5452"/>
                  <a:pt x="20829" y="5452"/>
                  <a:pt x="20829" y="5452"/>
                </a:cubicBezTo>
                <a:cubicBezTo>
                  <a:pt x="20571" y="5872"/>
                  <a:pt x="20314" y="5872"/>
                  <a:pt x="20057" y="6082"/>
                </a:cubicBezTo>
                <a:cubicBezTo>
                  <a:pt x="20057" y="6082"/>
                  <a:pt x="19800" y="6082"/>
                  <a:pt x="19543" y="5872"/>
                </a:cubicBezTo>
                <a:cubicBezTo>
                  <a:pt x="19029" y="5662"/>
                  <a:pt x="18771" y="5452"/>
                  <a:pt x="18771" y="5452"/>
                </a:cubicBezTo>
                <a:cubicBezTo>
                  <a:pt x="18514" y="5243"/>
                  <a:pt x="18514" y="5033"/>
                  <a:pt x="18257" y="4823"/>
                </a:cubicBezTo>
                <a:cubicBezTo>
                  <a:pt x="18000" y="4614"/>
                  <a:pt x="18000" y="4404"/>
                  <a:pt x="17743" y="4404"/>
                </a:cubicBezTo>
                <a:cubicBezTo>
                  <a:pt x="17486" y="3984"/>
                  <a:pt x="16971" y="3775"/>
                  <a:pt x="16200" y="3775"/>
                </a:cubicBezTo>
                <a:cubicBezTo>
                  <a:pt x="15943" y="3775"/>
                  <a:pt x="15686" y="3984"/>
                  <a:pt x="15171" y="3984"/>
                </a:cubicBezTo>
                <a:cubicBezTo>
                  <a:pt x="14400" y="4194"/>
                  <a:pt x="14400" y="4194"/>
                  <a:pt x="14400" y="4194"/>
                </a:cubicBezTo>
                <a:cubicBezTo>
                  <a:pt x="14400" y="4404"/>
                  <a:pt x="14400" y="4404"/>
                  <a:pt x="14143" y="4404"/>
                </a:cubicBezTo>
                <a:cubicBezTo>
                  <a:pt x="14143" y="4614"/>
                  <a:pt x="13886" y="4614"/>
                  <a:pt x="13886" y="4823"/>
                </a:cubicBezTo>
                <a:cubicBezTo>
                  <a:pt x="13886" y="4823"/>
                  <a:pt x="13629" y="5033"/>
                  <a:pt x="13629" y="5033"/>
                </a:cubicBezTo>
                <a:cubicBezTo>
                  <a:pt x="13629" y="5243"/>
                  <a:pt x="13371" y="5452"/>
                  <a:pt x="13371" y="5452"/>
                </a:cubicBezTo>
                <a:cubicBezTo>
                  <a:pt x="13114" y="5872"/>
                  <a:pt x="12600" y="6501"/>
                  <a:pt x="12086" y="7550"/>
                </a:cubicBezTo>
                <a:cubicBezTo>
                  <a:pt x="11571" y="8388"/>
                  <a:pt x="11057" y="9017"/>
                  <a:pt x="10800" y="9437"/>
                </a:cubicBezTo>
                <a:cubicBezTo>
                  <a:pt x="10800" y="9437"/>
                  <a:pt x="11057" y="9437"/>
                  <a:pt x="11057" y="9437"/>
                </a:cubicBezTo>
                <a:cubicBezTo>
                  <a:pt x="11057" y="9437"/>
                  <a:pt x="11057" y="9647"/>
                  <a:pt x="10800" y="9647"/>
                </a:cubicBezTo>
                <a:cubicBezTo>
                  <a:pt x="10800" y="9647"/>
                  <a:pt x="10800" y="9856"/>
                  <a:pt x="10800" y="9856"/>
                </a:cubicBezTo>
                <a:cubicBezTo>
                  <a:pt x="9514" y="12583"/>
                  <a:pt x="7457" y="15938"/>
                  <a:pt x="4886" y="20132"/>
                </a:cubicBezTo>
                <a:cubicBezTo>
                  <a:pt x="4886" y="20132"/>
                  <a:pt x="4886" y="20342"/>
                  <a:pt x="4629" y="20551"/>
                </a:cubicBezTo>
                <a:cubicBezTo>
                  <a:pt x="4629" y="20761"/>
                  <a:pt x="4629" y="20971"/>
                  <a:pt x="4371" y="21181"/>
                </a:cubicBezTo>
                <a:cubicBezTo>
                  <a:pt x="4371" y="21390"/>
                  <a:pt x="4114" y="21390"/>
                  <a:pt x="4114" y="21600"/>
                </a:cubicBezTo>
                <a:cubicBezTo>
                  <a:pt x="3857" y="21600"/>
                  <a:pt x="3857" y="21600"/>
                  <a:pt x="3857" y="21600"/>
                </a:cubicBezTo>
                <a:cubicBezTo>
                  <a:pt x="3600" y="21600"/>
                  <a:pt x="3600" y="21600"/>
                  <a:pt x="3343" y="21600"/>
                </a:cubicBezTo>
                <a:cubicBezTo>
                  <a:pt x="3086" y="21390"/>
                  <a:pt x="2829" y="21390"/>
                  <a:pt x="2571" y="21181"/>
                </a:cubicBezTo>
                <a:cubicBezTo>
                  <a:pt x="2057" y="20971"/>
                  <a:pt x="1800" y="20761"/>
                  <a:pt x="1800" y="2076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6" name="Shape"/>
          <p:cNvSpPr/>
          <p:nvPr/>
        </p:nvSpPr>
        <p:spPr>
          <a:xfrm>
            <a:off x="15014573" y="5057776"/>
            <a:ext cx="809629" cy="600079"/>
          </a:xfrm>
          <a:custGeom>
            <a:avLst/>
            <a:gdLst/>
            <a:ahLst/>
            <a:cxnLst>
              <a:cxn ang="0">
                <a:pos x="wd2" y="hd2"/>
              </a:cxn>
              <a:cxn ang="5400000">
                <a:pos x="wd2" y="hd2"/>
              </a:cxn>
              <a:cxn ang="10800000">
                <a:pos x="wd2" y="hd2"/>
              </a:cxn>
              <a:cxn ang="16200000">
                <a:pos x="wd2" y="hd2"/>
              </a:cxn>
            </a:cxnLst>
            <a:rect l="0" t="0" r="r" b="b"/>
            <a:pathLst>
              <a:path w="21600" h="21600" extrusionOk="0">
                <a:moveTo>
                  <a:pt x="5600" y="15390"/>
                </a:moveTo>
                <a:cubicBezTo>
                  <a:pt x="2800" y="16740"/>
                  <a:pt x="1400" y="17820"/>
                  <a:pt x="1000" y="18090"/>
                </a:cubicBezTo>
                <a:cubicBezTo>
                  <a:pt x="600" y="18630"/>
                  <a:pt x="400" y="19710"/>
                  <a:pt x="400" y="21600"/>
                </a:cubicBezTo>
                <a:cubicBezTo>
                  <a:pt x="0" y="21600"/>
                  <a:pt x="0" y="21600"/>
                  <a:pt x="0" y="21600"/>
                </a:cubicBezTo>
                <a:cubicBezTo>
                  <a:pt x="0" y="16470"/>
                  <a:pt x="0" y="16470"/>
                  <a:pt x="0" y="16470"/>
                </a:cubicBezTo>
                <a:cubicBezTo>
                  <a:pt x="200" y="16470"/>
                  <a:pt x="200" y="16470"/>
                  <a:pt x="200" y="16470"/>
                </a:cubicBezTo>
                <a:cubicBezTo>
                  <a:pt x="400" y="16470"/>
                  <a:pt x="600" y="16200"/>
                  <a:pt x="800" y="15930"/>
                </a:cubicBezTo>
                <a:cubicBezTo>
                  <a:pt x="1000" y="15660"/>
                  <a:pt x="1000" y="15390"/>
                  <a:pt x="1200" y="15390"/>
                </a:cubicBezTo>
                <a:cubicBezTo>
                  <a:pt x="1200" y="15120"/>
                  <a:pt x="1200" y="15120"/>
                  <a:pt x="1200" y="15120"/>
                </a:cubicBezTo>
                <a:cubicBezTo>
                  <a:pt x="1200" y="15120"/>
                  <a:pt x="1200" y="15120"/>
                  <a:pt x="1400" y="15120"/>
                </a:cubicBezTo>
                <a:cubicBezTo>
                  <a:pt x="1400" y="15120"/>
                  <a:pt x="1400" y="15120"/>
                  <a:pt x="1400" y="15120"/>
                </a:cubicBezTo>
                <a:cubicBezTo>
                  <a:pt x="1400" y="14850"/>
                  <a:pt x="1600" y="14850"/>
                  <a:pt x="1600" y="14580"/>
                </a:cubicBezTo>
                <a:cubicBezTo>
                  <a:pt x="1600" y="14580"/>
                  <a:pt x="1400" y="14310"/>
                  <a:pt x="1400" y="14310"/>
                </a:cubicBezTo>
                <a:cubicBezTo>
                  <a:pt x="1400" y="14310"/>
                  <a:pt x="1400" y="14310"/>
                  <a:pt x="1400" y="14310"/>
                </a:cubicBezTo>
                <a:cubicBezTo>
                  <a:pt x="1200" y="14310"/>
                  <a:pt x="1200" y="14040"/>
                  <a:pt x="1200" y="13770"/>
                </a:cubicBezTo>
                <a:cubicBezTo>
                  <a:pt x="1000" y="13500"/>
                  <a:pt x="1000" y="13230"/>
                  <a:pt x="1000" y="12420"/>
                </a:cubicBezTo>
                <a:cubicBezTo>
                  <a:pt x="800" y="12420"/>
                  <a:pt x="800" y="12420"/>
                  <a:pt x="800" y="12420"/>
                </a:cubicBezTo>
                <a:cubicBezTo>
                  <a:pt x="800" y="12420"/>
                  <a:pt x="800" y="12420"/>
                  <a:pt x="600" y="12150"/>
                </a:cubicBezTo>
                <a:cubicBezTo>
                  <a:pt x="600" y="12150"/>
                  <a:pt x="400" y="11880"/>
                  <a:pt x="400" y="11610"/>
                </a:cubicBezTo>
                <a:cubicBezTo>
                  <a:pt x="400" y="11610"/>
                  <a:pt x="200" y="11340"/>
                  <a:pt x="200" y="10800"/>
                </a:cubicBezTo>
                <a:cubicBezTo>
                  <a:pt x="200" y="10800"/>
                  <a:pt x="200" y="10530"/>
                  <a:pt x="200" y="10260"/>
                </a:cubicBezTo>
                <a:cubicBezTo>
                  <a:pt x="200" y="9990"/>
                  <a:pt x="200" y="9720"/>
                  <a:pt x="200" y="9450"/>
                </a:cubicBezTo>
                <a:cubicBezTo>
                  <a:pt x="400" y="9450"/>
                  <a:pt x="400" y="9450"/>
                  <a:pt x="400" y="9450"/>
                </a:cubicBezTo>
                <a:cubicBezTo>
                  <a:pt x="200" y="8910"/>
                  <a:pt x="200" y="8100"/>
                  <a:pt x="0" y="6750"/>
                </a:cubicBezTo>
                <a:cubicBezTo>
                  <a:pt x="0" y="6480"/>
                  <a:pt x="0" y="6480"/>
                  <a:pt x="0" y="6480"/>
                </a:cubicBezTo>
                <a:cubicBezTo>
                  <a:pt x="200" y="6210"/>
                  <a:pt x="200" y="5940"/>
                  <a:pt x="200" y="5400"/>
                </a:cubicBezTo>
                <a:cubicBezTo>
                  <a:pt x="400" y="4860"/>
                  <a:pt x="600" y="4590"/>
                  <a:pt x="600" y="4590"/>
                </a:cubicBezTo>
                <a:cubicBezTo>
                  <a:pt x="800" y="4320"/>
                  <a:pt x="800" y="4320"/>
                  <a:pt x="1000" y="4320"/>
                </a:cubicBezTo>
                <a:cubicBezTo>
                  <a:pt x="1000" y="4320"/>
                  <a:pt x="1200" y="4320"/>
                  <a:pt x="1200" y="4320"/>
                </a:cubicBezTo>
                <a:cubicBezTo>
                  <a:pt x="1400" y="4050"/>
                  <a:pt x="1400" y="4050"/>
                  <a:pt x="1400" y="4050"/>
                </a:cubicBezTo>
                <a:cubicBezTo>
                  <a:pt x="1400" y="4050"/>
                  <a:pt x="1600" y="3780"/>
                  <a:pt x="1800" y="3510"/>
                </a:cubicBezTo>
                <a:cubicBezTo>
                  <a:pt x="2200" y="3240"/>
                  <a:pt x="2400" y="3240"/>
                  <a:pt x="2800" y="3240"/>
                </a:cubicBezTo>
                <a:cubicBezTo>
                  <a:pt x="3200" y="3240"/>
                  <a:pt x="3400" y="3240"/>
                  <a:pt x="3400" y="3240"/>
                </a:cubicBezTo>
                <a:cubicBezTo>
                  <a:pt x="3400" y="3240"/>
                  <a:pt x="3600" y="3240"/>
                  <a:pt x="3600" y="3240"/>
                </a:cubicBezTo>
                <a:cubicBezTo>
                  <a:pt x="3600" y="3240"/>
                  <a:pt x="3800" y="3240"/>
                  <a:pt x="4400" y="3510"/>
                </a:cubicBezTo>
                <a:cubicBezTo>
                  <a:pt x="4600" y="3510"/>
                  <a:pt x="4800" y="3780"/>
                  <a:pt x="5000" y="3780"/>
                </a:cubicBezTo>
                <a:cubicBezTo>
                  <a:pt x="5200" y="4050"/>
                  <a:pt x="5200" y="4050"/>
                  <a:pt x="5200" y="4050"/>
                </a:cubicBezTo>
                <a:cubicBezTo>
                  <a:pt x="5400" y="4050"/>
                  <a:pt x="5600" y="4320"/>
                  <a:pt x="5600" y="4320"/>
                </a:cubicBezTo>
                <a:cubicBezTo>
                  <a:pt x="5800" y="4590"/>
                  <a:pt x="5800" y="4860"/>
                  <a:pt x="5800" y="4860"/>
                </a:cubicBezTo>
                <a:cubicBezTo>
                  <a:pt x="5800" y="4860"/>
                  <a:pt x="6000" y="4860"/>
                  <a:pt x="6000" y="5130"/>
                </a:cubicBezTo>
                <a:cubicBezTo>
                  <a:pt x="6200" y="5400"/>
                  <a:pt x="6200" y="5670"/>
                  <a:pt x="6200" y="5670"/>
                </a:cubicBezTo>
                <a:cubicBezTo>
                  <a:pt x="6400" y="5940"/>
                  <a:pt x="6400" y="6210"/>
                  <a:pt x="6400" y="6750"/>
                </a:cubicBezTo>
                <a:cubicBezTo>
                  <a:pt x="6400" y="7290"/>
                  <a:pt x="6400" y="7290"/>
                  <a:pt x="6400" y="7290"/>
                </a:cubicBezTo>
                <a:cubicBezTo>
                  <a:pt x="6400" y="7560"/>
                  <a:pt x="6400" y="7830"/>
                  <a:pt x="6400" y="8100"/>
                </a:cubicBezTo>
                <a:cubicBezTo>
                  <a:pt x="6200" y="9450"/>
                  <a:pt x="6200" y="9450"/>
                  <a:pt x="6200" y="9450"/>
                </a:cubicBezTo>
                <a:cubicBezTo>
                  <a:pt x="6400" y="9450"/>
                  <a:pt x="6400" y="9450"/>
                  <a:pt x="6400" y="9450"/>
                </a:cubicBezTo>
                <a:cubicBezTo>
                  <a:pt x="6600" y="9720"/>
                  <a:pt x="6600" y="9990"/>
                  <a:pt x="6600" y="10260"/>
                </a:cubicBezTo>
                <a:cubicBezTo>
                  <a:pt x="6600" y="10530"/>
                  <a:pt x="6600" y="10800"/>
                  <a:pt x="6400" y="10800"/>
                </a:cubicBezTo>
                <a:cubicBezTo>
                  <a:pt x="6400" y="11340"/>
                  <a:pt x="6400" y="11610"/>
                  <a:pt x="6400" y="11880"/>
                </a:cubicBezTo>
                <a:cubicBezTo>
                  <a:pt x="6200" y="11880"/>
                  <a:pt x="6200" y="12150"/>
                  <a:pt x="6200" y="12150"/>
                </a:cubicBezTo>
                <a:cubicBezTo>
                  <a:pt x="6000" y="12420"/>
                  <a:pt x="6000" y="12420"/>
                  <a:pt x="6000" y="12420"/>
                </a:cubicBezTo>
                <a:cubicBezTo>
                  <a:pt x="5800" y="12420"/>
                  <a:pt x="5800" y="12420"/>
                  <a:pt x="5800" y="12420"/>
                </a:cubicBezTo>
                <a:cubicBezTo>
                  <a:pt x="5800" y="13230"/>
                  <a:pt x="5600" y="13500"/>
                  <a:pt x="5600" y="13770"/>
                </a:cubicBezTo>
                <a:cubicBezTo>
                  <a:pt x="5600" y="14040"/>
                  <a:pt x="5400" y="14310"/>
                  <a:pt x="5400" y="14310"/>
                </a:cubicBezTo>
                <a:cubicBezTo>
                  <a:pt x="5400" y="14310"/>
                  <a:pt x="5200" y="14310"/>
                  <a:pt x="5200" y="14310"/>
                </a:cubicBezTo>
                <a:cubicBezTo>
                  <a:pt x="5200" y="14310"/>
                  <a:pt x="5200" y="14580"/>
                  <a:pt x="5200" y="14580"/>
                </a:cubicBezTo>
                <a:cubicBezTo>
                  <a:pt x="5200" y="14850"/>
                  <a:pt x="5200" y="14850"/>
                  <a:pt x="5200" y="15120"/>
                </a:cubicBezTo>
                <a:cubicBezTo>
                  <a:pt x="5400" y="15120"/>
                  <a:pt x="5400" y="15120"/>
                  <a:pt x="5400" y="15120"/>
                </a:cubicBezTo>
                <a:cubicBezTo>
                  <a:pt x="5600" y="15120"/>
                  <a:pt x="5600" y="15120"/>
                  <a:pt x="5600" y="15120"/>
                </a:cubicBezTo>
                <a:cubicBezTo>
                  <a:pt x="5600" y="15120"/>
                  <a:pt x="5600" y="15120"/>
                  <a:pt x="5600" y="15390"/>
                </a:cubicBezTo>
                <a:close/>
                <a:moveTo>
                  <a:pt x="14600" y="15390"/>
                </a:moveTo>
                <a:cubicBezTo>
                  <a:pt x="18200" y="17550"/>
                  <a:pt x="20200" y="18630"/>
                  <a:pt x="20400" y="18900"/>
                </a:cubicBezTo>
                <a:cubicBezTo>
                  <a:pt x="20400" y="18900"/>
                  <a:pt x="20400" y="19170"/>
                  <a:pt x="20600" y="19710"/>
                </a:cubicBezTo>
                <a:cubicBezTo>
                  <a:pt x="20600" y="20250"/>
                  <a:pt x="20600" y="20790"/>
                  <a:pt x="20600" y="21060"/>
                </a:cubicBezTo>
                <a:cubicBezTo>
                  <a:pt x="20600" y="21600"/>
                  <a:pt x="20600" y="21600"/>
                  <a:pt x="20600" y="21600"/>
                </a:cubicBezTo>
                <a:cubicBezTo>
                  <a:pt x="1200" y="21600"/>
                  <a:pt x="1200" y="21600"/>
                  <a:pt x="1200" y="21600"/>
                </a:cubicBezTo>
                <a:cubicBezTo>
                  <a:pt x="1200" y="21600"/>
                  <a:pt x="1200" y="21330"/>
                  <a:pt x="1200" y="21330"/>
                </a:cubicBezTo>
                <a:cubicBezTo>
                  <a:pt x="1200" y="19980"/>
                  <a:pt x="1400" y="19170"/>
                  <a:pt x="1600" y="18900"/>
                </a:cubicBezTo>
                <a:cubicBezTo>
                  <a:pt x="1800" y="18630"/>
                  <a:pt x="3600" y="17550"/>
                  <a:pt x="7200" y="15390"/>
                </a:cubicBezTo>
                <a:cubicBezTo>
                  <a:pt x="7400" y="15390"/>
                  <a:pt x="7600" y="15120"/>
                  <a:pt x="7800" y="14850"/>
                </a:cubicBezTo>
                <a:cubicBezTo>
                  <a:pt x="8000" y="14580"/>
                  <a:pt x="8200" y="14310"/>
                  <a:pt x="8200" y="14310"/>
                </a:cubicBezTo>
                <a:cubicBezTo>
                  <a:pt x="8400" y="13770"/>
                  <a:pt x="8400" y="13770"/>
                  <a:pt x="8400" y="13770"/>
                </a:cubicBezTo>
                <a:cubicBezTo>
                  <a:pt x="8400" y="13770"/>
                  <a:pt x="8400" y="13770"/>
                  <a:pt x="8400" y="14040"/>
                </a:cubicBezTo>
                <a:cubicBezTo>
                  <a:pt x="8600" y="14040"/>
                  <a:pt x="8600" y="14040"/>
                  <a:pt x="8600" y="13770"/>
                </a:cubicBezTo>
                <a:cubicBezTo>
                  <a:pt x="8800" y="13770"/>
                  <a:pt x="8800" y="13500"/>
                  <a:pt x="8800" y="13500"/>
                </a:cubicBezTo>
                <a:cubicBezTo>
                  <a:pt x="8800" y="13230"/>
                  <a:pt x="8800" y="13230"/>
                  <a:pt x="8600" y="12960"/>
                </a:cubicBezTo>
                <a:cubicBezTo>
                  <a:pt x="8600" y="12960"/>
                  <a:pt x="8600" y="12960"/>
                  <a:pt x="8600" y="12960"/>
                </a:cubicBezTo>
                <a:cubicBezTo>
                  <a:pt x="8400" y="12960"/>
                  <a:pt x="8400" y="12690"/>
                  <a:pt x="8200" y="12420"/>
                </a:cubicBezTo>
                <a:cubicBezTo>
                  <a:pt x="8200" y="12150"/>
                  <a:pt x="8200" y="11610"/>
                  <a:pt x="8000" y="10800"/>
                </a:cubicBezTo>
                <a:cubicBezTo>
                  <a:pt x="8000" y="10800"/>
                  <a:pt x="8000" y="10800"/>
                  <a:pt x="8000" y="10800"/>
                </a:cubicBezTo>
                <a:cubicBezTo>
                  <a:pt x="7800" y="10800"/>
                  <a:pt x="7800" y="10800"/>
                  <a:pt x="7600" y="10530"/>
                </a:cubicBezTo>
                <a:cubicBezTo>
                  <a:pt x="7600" y="10530"/>
                  <a:pt x="7400" y="10260"/>
                  <a:pt x="7400" y="9990"/>
                </a:cubicBezTo>
                <a:cubicBezTo>
                  <a:pt x="7400" y="9720"/>
                  <a:pt x="7200" y="9450"/>
                  <a:pt x="7200" y="8910"/>
                </a:cubicBezTo>
                <a:cubicBezTo>
                  <a:pt x="7200" y="8640"/>
                  <a:pt x="7200" y="8370"/>
                  <a:pt x="7200" y="8100"/>
                </a:cubicBezTo>
                <a:cubicBezTo>
                  <a:pt x="7200" y="7830"/>
                  <a:pt x="7200" y="7560"/>
                  <a:pt x="7200" y="7290"/>
                </a:cubicBezTo>
                <a:cubicBezTo>
                  <a:pt x="7400" y="7290"/>
                  <a:pt x="7400" y="7290"/>
                  <a:pt x="7400" y="7290"/>
                </a:cubicBezTo>
                <a:cubicBezTo>
                  <a:pt x="7400" y="7020"/>
                  <a:pt x="7200" y="6480"/>
                  <a:pt x="7200" y="5400"/>
                </a:cubicBezTo>
                <a:cubicBezTo>
                  <a:pt x="7000" y="4590"/>
                  <a:pt x="7000" y="4050"/>
                  <a:pt x="7000" y="3780"/>
                </a:cubicBezTo>
                <a:cubicBezTo>
                  <a:pt x="7000" y="3510"/>
                  <a:pt x="7200" y="3240"/>
                  <a:pt x="7200" y="2430"/>
                </a:cubicBezTo>
                <a:cubicBezTo>
                  <a:pt x="7400" y="1890"/>
                  <a:pt x="7600" y="1620"/>
                  <a:pt x="7600" y="1350"/>
                </a:cubicBezTo>
                <a:cubicBezTo>
                  <a:pt x="7800" y="1350"/>
                  <a:pt x="7800" y="1350"/>
                  <a:pt x="8000" y="1080"/>
                </a:cubicBezTo>
                <a:cubicBezTo>
                  <a:pt x="8200" y="1080"/>
                  <a:pt x="8200" y="1080"/>
                  <a:pt x="8400" y="1080"/>
                </a:cubicBezTo>
                <a:cubicBezTo>
                  <a:pt x="8600" y="1080"/>
                  <a:pt x="8600" y="1080"/>
                  <a:pt x="8600" y="1080"/>
                </a:cubicBezTo>
                <a:cubicBezTo>
                  <a:pt x="8600" y="810"/>
                  <a:pt x="8800" y="540"/>
                  <a:pt x="9200" y="270"/>
                </a:cubicBezTo>
                <a:cubicBezTo>
                  <a:pt x="9400" y="0"/>
                  <a:pt x="9800" y="0"/>
                  <a:pt x="10400" y="0"/>
                </a:cubicBezTo>
                <a:cubicBezTo>
                  <a:pt x="10800" y="0"/>
                  <a:pt x="11000" y="0"/>
                  <a:pt x="11200" y="0"/>
                </a:cubicBezTo>
                <a:cubicBezTo>
                  <a:pt x="11200" y="0"/>
                  <a:pt x="11600" y="0"/>
                  <a:pt x="12200" y="270"/>
                </a:cubicBezTo>
                <a:cubicBezTo>
                  <a:pt x="12400" y="270"/>
                  <a:pt x="12600" y="540"/>
                  <a:pt x="12600" y="540"/>
                </a:cubicBezTo>
                <a:cubicBezTo>
                  <a:pt x="12800" y="540"/>
                  <a:pt x="13000" y="810"/>
                  <a:pt x="13200" y="810"/>
                </a:cubicBezTo>
                <a:cubicBezTo>
                  <a:pt x="13400" y="1080"/>
                  <a:pt x="13400" y="1080"/>
                  <a:pt x="13400" y="1080"/>
                </a:cubicBezTo>
                <a:cubicBezTo>
                  <a:pt x="13400" y="1080"/>
                  <a:pt x="13600" y="1350"/>
                  <a:pt x="13600" y="1350"/>
                </a:cubicBezTo>
                <a:cubicBezTo>
                  <a:pt x="13800" y="1620"/>
                  <a:pt x="13800" y="1890"/>
                  <a:pt x="14000" y="1890"/>
                </a:cubicBezTo>
                <a:cubicBezTo>
                  <a:pt x="14200" y="2160"/>
                  <a:pt x="14200" y="2160"/>
                  <a:pt x="14200" y="2160"/>
                </a:cubicBezTo>
                <a:cubicBezTo>
                  <a:pt x="14400" y="2700"/>
                  <a:pt x="14400" y="2700"/>
                  <a:pt x="14400" y="2700"/>
                </a:cubicBezTo>
                <a:cubicBezTo>
                  <a:pt x="14600" y="2970"/>
                  <a:pt x="14600" y="3510"/>
                  <a:pt x="14600" y="4320"/>
                </a:cubicBezTo>
                <a:cubicBezTo>
                  <a:pt x="14600" y="5130"/>
                  <a:pt x="14600" y="5940"/>
                  <a:pt x="14600" y="6480"/>
                </a:cubicBezTo>
                <a:cubicBezTo>
                  <a:pt x="14400" y="7290"/>
                  <a:pt x="14400" y="7290"/>
                  <a:pt x="14400" y="7290"/>
                </a:cubicBezTo>
                <a:cubicBezTo>
                  <a:pt x="14600" y="7290"/>
                  <a:pt x="14600" y="7290"/>
                  <a:pt x="14600" y="7290"/>
                </a:cubicBezTo>
                <a:cubicBezTo>
                  <a:pt x="14600" y="7560"/>
                  <a:pt x="14600" y="7830"/>
                  <a:pt x="14600" y="8100"/>
                </a:cubicBezTo>
                <a:cubicBezTo>
                  <a:pt x="14600" y="8370"/>
                  <a:pt x="14600" y="8640"/>
                  <a:pt x="14600" y="8910"/>
                </a:cubicBezTo>
                <a:cubicBezTo>
                  <a:pt x="14600" y="9450"/>
                  <a:pt x="14600" y="9720"/>
                  <a:pt x="14400" y="9990"/>
                </a:cubicBezTo>
                <a:cubicBezTo>
                  <a:pt x="14400" y="10260"/>
                  <a:pt x="14200" y="10530"/>
                  <a:pt x="14200" y="10530"/>
                </a:cubicBezTo>
                <a:cubicBezTo>
                  <a:pt x="14000" y="10800"/>
                  <a:pt x="14000" y="10800"/>
                  <a:pt x="14000" y="10800"/>
                </a:cubicBezTo>
                <a:cubicBezTo>
                  <a:pt x="13800" y="10800"/>
                  <a:pt x="13800" y="10800"/>
                  <a:pt x="13800" y="10800"/>
                </a:cubicBezTo>
                <a:cubicBezTo>
                  <a:pt x="13800" y="11610"/>
                  <a:pt x="13600" y="12150"/>
                  <a:pt x="13600" y="12420"/>
                </a:cubicBezTo>
                <a:cubicBezTo>
                  <a:pt x="13400" y="12690"/>
                  <a:pt x="13400" y="12960"/>
                  <a:pt x="13400" y="12960"/>
                </a:cubicBezTo>
                <a:cubicBezTo>
                  <a:pt x="13200" y="12960"/>
                  <a:pt x="13200" y="12960"/>
                  <a:pt x="13200" y="12960"/>
                </a:cubicBezTo>
                <a:cubicBezTo>
                  <a:pt x="13000" y="13230"/>
                  <a:pt x="13000" y="13230"/>
                  <a:pt x="13000" y="13500"/>
                </a:cubicBezTo>
                <a:cubicBezTo>
                  <a:pt x="13000" y="13500"/>
                  <a:pt x="13200" y="13770"/>
                  <a:pt x="13200" y="13770"/>
                </a:cubicBezTo>
                <a:cubicBezTo>
                  <a:pt x="13200" y="14040"/>
                  <a:pt x="13400" y="14040"/>
                  <a:pt x="13400" y="14040"/>
                </a:cubicBezTo>
                <a:cubicBezTo>
                  <a:pt x="13400" y="13770"/>
                  <a:pt x="13400" y="13770"/>
                  <a:pt x="13400" y="13770"/>
                </a:cubicBezTo>
                <a:cubicBezTo>
                  <a:pt x="13600" y="14580"/>
                  <a:pt x="14000" y="15120"/>
                  <a:pt x="14600" y="15390"/>
                </a:cubicBezTo>
                <a:close/>
                <a:moveTo>
                  <a:pt x="21600" y="6480"/>
                </a:moveTo>
                <a:cubicBezTo>
                  <a:pt x="21600" y="7830"/>
                  <a:pt x="21600" y="7830"/>
                  <a:pt x="21600" y="7830"/>
                </a:cubicBezTo>
                <a:cubicBezTo>
                  <a:pt x="21400" y="9450"/>
                  <a:pt x="21400" y="9450"/>
                  <a:pt x="21400" y="9450"/>
                </a:cubicBezTo>
                <a:cubicBezTo>
                  <a:pt x="21600" y="9450"/>
                  <a:pt x="21600" y="9450"/>
                  <a:pt x="21600" y="9450"/>
                </a:cubicBezTo>
                <a:cubicBezTo>
                  <a:pt x="21600" y="9720"/>
                  <a:pt x="21600" y="9720"/>
                  <a:pt x="21600" y="9720"/>
                </a:cubicBezTo>
                <a:cubicBezTo>
                  <a:pt x="21600" y="10800"/>
                  <a:pt x="21600" y="10800"/>
                  <a:pt x="21600" y="10800"/>
                </a:cubicBezTo>
                <a:cubicBezTo>
                  <a:pt x="21600" y="11070"/>
                  <a:pt x="21600" y="11610"/>
                  <a:pt x="21400" y="11880"/>
                </a:cubicBezTo>
                <a:cubicBezTo>
                  <a:pt x="21400" y="12150"/>
                  <a:pt x="21200" y="12420"/>
                  <a:pt x="21200" y="12420"/>
                </a:cubicBezTo>
                <a:cubicBezTo>
                  <a:pt x="21000" y="12420"/>
                  <a:pt x="21000" y="12420"/>
                  <a:pt x="21000" y="12420"/>
                </a:cubicBezTo>
                <a:cubicBezTo>
                  <a:pt x="21000" y="13230"/>
                  <a:pt x="20800" y="13500"/>
                  <a:pt x="20800" y="13770"/>
                </a:cubicBezTo>
                <a:cubicBezTo>
                  <a:pt x="20600" y="14040"/>
                  <a:pt x="20600" y="14310"/>
                  <a:pt x="20600" y="14310"/>
                </a:cubicBezTo>
                <a:cubicBezTo>
                  <a:pt x="20600" y="14310"/>
                  <a:pt x="20400" y="14310"/>
                  <a:pt x="20400" y="14310"/>
                </a:cubicBezTo>
                <a:cubicBezTo>
                  <a:pt x="20400" y="14310"/>
                  <a:pt x="20400" y="14580"/>
                  <a:pt x="20400" y="14580"/>
                </a:cubicBezTo>
                <a:cubicBezTo>
                  <a:pt x="20400" y="14850"/>
                  <a:pt x="20400" y="14850"/>
                  <a:pt x="20400" y="15120"/>
                </a:cubicBezTo>
                <a:cubicBezTo>
                  <a:pt x="20600" y="15120"/>
                  <a:pt x="20600" y="15120"/>
                  <a:pt x="20600" y="15120"/>
                </a:cubicBezTo>
                <a:cubicBezTo>
                  <a:pt x="20600" y="15120"/>
                  <a:pt x="20600" y="15120"/>
                  <a:pt x="20600" y="15120"/>
                </a:cubicBezTo>
                <a:cubicBezTo>
                  <a:pt x="20800" y="15660"/>
                  <a:pt x="21200" y="16200"/>
                  <a:pt x="21600" y="16470"/>
                </a:cubicBezTo>
                <a:cubicBezTo>
                  <a:pt x="21600" y="16470"/>
                  <a:pt x="21600" y="16470"/>
                  <a:pt x="21600" y="16470"/>
                </a:cubicBezTo>
                <a:cubicBezTo>
                  <a:pt x="21600" y="21600"/>
                  <a:pt x="21600" y="21600"/>
                  <a:pt x="21600" y="21600"/>
                </a:cubicBezTo>
                <a:cubicBezTo>
                  <a:pt x="21400" y="21600"/>
                  <a:pt x="21400" y="21600"/>
                  <a:pt x="21400" y="21600"/>
                </a:cubicBezTo>
                <a:cubicBezTo>
                  <a:pt x="21400" y="21600"/>
                  <a:pt x="21400" y="21330"/>
                  <a:pt x="21400" y="21060"/>
                </a:cubicBezTo>
                <a:cubicBezTo>
                  <a:pt x="21400" y="19710"/>
                  <a:pt x="21200" y="18630"/>
                  <a:pt x="20800" y="18090"/>
                </a:cubicBezTo>
                <a:cubicBezTo>
                  <a:pt x="20600" y="17820"/>
                  <a:pt x="19000" y="16740"/>
                  <a:pt x="16200" y="15390"/>
                </a:cubicBezTo>
                <a:cubicBezTo>
                  <a:pt x="16400" y="15120"/>
                  <a:pt x="16400" y="15120"/>
                  <a:pt x="16400" y="15120"/>
                </a:cubicBezTo>
                <a:cubicBezTo>
                  <a:pt x="16400" y="15120"/>
                  <a:pt x="16400" y="15120"/>
                  <a:pt x="16400" y="15120"/>
                </a:cubicBezTo>
                <a:cubicBezTo>
                  <a:pt x="16600" y="15120"/>
                  <a:pt x="16600" y="15120"/>
                  <a:pt x="16600" y="15120"/>
                </a:cubicBezTo>
                <a:cubicBezTo>
                  <a:pt x="16600" y="14850"/>
                  <a:pt x="16800" y="14850"/>
                  <a:pt x="16800" y="14580"/>
                </a:cubicBezTo>
                <a:cubicBezTo>
                  <a:pt x="16800" y="14580"/>
                  <a:pt x="16600" y="14310"/>
                  <a:pt x="16600" y="14310"/>
                </a:cubicBezTo>
                <a:cubicBezTo>
                  <a:pt x="16600" y="14310"/>
                  <a:pt x="16600" y="14310"/>
                  <a:pt x="16600" y="14310"/>
                </a:cubicBezTo>
                <a:cubicBezTo>
                  <a:pt x="16400" y="14310"/>
                  <a:pt x="16400" y="14040"/>
                  <a:pt x="16400" y="13770"/>
                </a:cubicBezTo>
                <a:cubicBezTo>
                  <a:pt x="16200" y="13500"/>
                  <a:pt x="16200" y="13230"/>
                  <a:pt x="16000" y="12420"/>
                </a:cubicBezTo>
                <a:cubicBezTo>
                  <a:pt x="16000" y="12420"/>
                  <a:pt x="16000" y="12420"/>
                  <a:pt x="16000" y="12420"/>
                </a:cubicBezTo>
                <a:cubicBezTo>
                  <a:pt x="16000" y="12420"/>
                  <a:pt x="15800" y="12420"/>
                  <a:pt x="15800" y="12150"/>
                </a:cubicBezTo>
                <a:cubicBezTo>
                  <a:pt x="15800" y="12150"/>
                  <a:pt x="15600" y="11880"/>
                  <a:pt x="15600" y="11610"/>
                </a:cubicBezTo>
                <a:cubicBezTo>
                  <a:pt x="15400" y="11610"/>
                  <a:pt x="15400" y="11340"/>
                  <a:pt x="15400" y="10800"/>
                </a:cubicBezTo>
                <a:cubicBezTo>
                  <a:pt x="15400" y="10800"/>
                  <a:pt x="15400" y="10530"/>
                  <a:pt x="15400" y="10260"/>
                </a:cubicBezTo>
                <a:cubicBezTo>
                  <a:pt x="15400" y="9990"/>
                  <a:pt x="15400" y="9720"/>
                  <a:pt x="15400" y="9450"/>
                </a:cubicBezTo>
                <a:cubicBezTo>
                  <a:pt x="15600" y="9450"/>
                  <a:pt x="15600" y="9450"/>
                  <a:pt x="15600" y="9450"/>
                </a:cubicBezTo>
                <a:cubicBezTo>
                  <a:pt x="15600" y="9180"/>
                  <a:pt x="15400" y="8640"/>
                  <a:pt x="15400" y="7830"/>
                </a:cubicBezTo>
                <a:cubicBezTo>
                  <a:pt x="15400" y="7560"/>
                  <a:pt x="15400" y="7290"/>
                  <a:pt x="15400" y="7290"/>
                </a:cubicBezTo>
                <a:cubicBezTo>
                  <a:pt x="15200" y="6480"/>
                  <a:pt x="15200" y="6480"/>
                  <a:pt x="15200" y="6480"/>
                </a:cubicBezTo>
                <a:cubicBezTo>
                  <a:pt x="15200" y="6480"/>
                  <a:pt x="15200" y="6480"/>
                  <a:pt x="15200" y="6480"/>
                </a:cubicBezTo>
                <a:cubicBezTo>
                  <a:pt x="15200" y="6210"/>
                  <a:pt x="15400" y="5940"/>
                  <a:pt x="15400" y="5400"/>
                </a:cubicBezTo>
                <a:cubicBezTo>
                  <a:pt x="15600" y="4860"/>
                  <a:pt x="15800" y="4590"/>
                  <a:pt x="15800" y="4590"/>
                </a:cubicBezTo>
                <a:cubicBezTo>
                  <a:pt x="15800" y="4320"/>
                  <a:pt x="16000" y="4320"/>
                  <a:pt x="16000" y="4320"/>
                </a:cubicBezTo>
                <a:cubicBezTo>
                  <a:pt x="16200" y="4320"/>
                  <a:pt x="16400" y="4320"/>
                  <a:pt x="16400" y="4320"/>
                </a:cubicBezTo>
                <a:cubicBezTo>
                  <a:pt x="16600" y="4050"/>
                  <a:pt x="16600" y="4050"/>
                  <a:pt x="16600" y="4050"/>
                </a:cubicBezTo>
                <a:cubicBezTo>
                  <a:pt x="16600" y="4050"/>
                  <a:pt x="16600" y="3780"/>
                  <a:pt x="17000" y="3510"/>
                </a:cubicBezTo>
                <a:cubicBezTo>
                  <a:pt x="17400" y="3240"/>
                  <a:pt x="17600" y="3240"/>
                  <a:pt x="18000" y="3240"/>
                </a:cubicBezTo>
                <a:cubicBezTo>
                  <a:pt x="18400" y="3240"/>
                  <a:pt x="18600" y="3240"/>
                  <a:pt x="18600" y="3240"/>
                </a:cubicBezTo>
                <a:cubicBezTo>
                  <a:pt x="18600" y="3240"/>
                  <a:pt x="18800" y="3240"/>
                  <a:pt x="18800" y="3240"/>
                </a:cubicBezTo>
                <a:cubicBezTo>
                  <a:pt x="18800" y="3240"/>
                  <a:pt x="19000" y="3240"/>
                  <a:pt x="19600" y="3510"/>
                </a:cubicBezTo>
                <a:cubicBezTo>
                  <a:pt x="19800" y="3510"/>
                  <a:pt x="20000" y="3780"/>
                  <a:pt x="20200" y="3780"/>
                </a:cubicBezTo>
                <a:cubicBezTo>
                  <a:pt x="20200" y="3780"/>
                  <a:pt x="20400" y="4050"/>
                  <a:pt x="20400" y="4050"/>
                </a:cubicBezTo>
                <a:cubicBezTo>
                  <a:pt x="20600" y="4050"/>
                  <a:pt x="20600" y="4320"/>
                  <a:pt x="20800" y="4320"/>
                </a:cubicBezTo>
                <a:cubicBezTo>
                  <a:pt x="21000" y="4590"/>
                  <a:pt x="21000" y="4590"/>
                  <a:pt x="21000" y="4860"/>
                </a:cubicBezTo>
                <a:cubicBezTo>
                  <a:pt x="21000" y="4860"/>
                  <a:pt x="21200" y="4860"/>
                  <a:pt x="21200" y="5130"/>
                </a:cubicBezTo>
                <a:cubicBezTo>
                  <a:pt x="21400" y="5400"/>
                  <a:pt x="21400" y="5670"/>
                  <a:pt x="21400" y="5670"/>
                </a:cubicBezTo>
                <a:cubicBezTo>
                  <a:pt x="21600" y="5940"/>
                  <a:pt x="21600" y="6210"/>
                  <a:pt x="21600" y="648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7" name="Shape"/>
          <p:cNvSpPr/>
          <p:nvPr/>
        </p:nvSpPr>
        <p:spPr>
          <a:xfrm>
            <a:off x="16351250" y="5057776"/>
            <a:ext cx="727079" cy="600079"/>
          </a:xfrm>
          <a:custGeom>
            <a:avLst/>
            <a:gdLst/>
            <a:ahLst/>
            <a:cxnLst>
              <a:cxn ang="0">
                <a:pos x="wd2" y="hd2"/>
              </a:cxn>
              <a:cxn ang="5400000">
                <a:pos x="wd2" y="hd2"/>
              </a:cxn>
              <a:cxn ang="10800000">
                <a:pos x="wd2" y="hd2"/>
              </a:cxn>
              <a:cxn ang="16200000">
                <a:pos x="wd2" y="hd2"/>
              </a:cxn>
            </a:cxnLst>
            <a:rect l="0" t="0" r="r" b="b"/>
            <a:pathLst>
              <a:path w="21600" h="21600" extrusionOk="0">
                <a:moveTo>
                  <a:pt x="14474" y="7290"/>
                </a:moveTo>
                <a:cubicBezTo>
                  <a:pt x="14920" y="7290"/>
                  <a:pt x="14920" y="7290"/>
                  <a:pt x="14920" y="7290"/>
                </a:cubicBezTo>
                <a:cubicBezTo>
                  <a:pt x="14920" y="7560"/>
                  <a:pt x="14920" y="7830"/>
                  <a:pt x="14920" y="8100"/>
                </a:cubicBezTo>
                <a:cubicBezTo>
                  <a:pt x="14920" y="8370"/>
                  <a:pt x="14920" y="8640"/>
                  <a:pt x="14920" y="8910"/>
                </a:cubicBezTo>
                <a:cubicBezTo>
                  <a:pt x="14697" y="9450"/>
                  <a:pt x="14697" y="9720"/>
                  <a:pt x="14697" y="9990"/>
                </a:cubicBezTo>
                <a:cubicBezTo>
                  <a:pt x="14474" y="10260"/>
                  <a:pt x="14474" y="10530"/>
                  <a:pt x="14252" y="10530"/>
                </a:cubicBezTo>
                <a:cubicBezTo>
                  <a:pt x="14252" y="10800"/>
                  <a:pt x="14252" y="10800"/>
                  <a:pt x="14029" y="10800"/>
                </a:cubicBezTo>
                <a:cubicBezTo>
                  <a:pt x="14029" y="10800"/>
                  <a:pt x="14029" y="10800"/>
                  <a:pt x="14029" y="10800"/>
                </a:cubicBezTo>
                <a:cubicBezTo>
                  <a:pt x="13806" y="11610"/>
                  <a:pt x="13806" y="12150"/>
                  <a:pt x="13584" y="12420"/>
                </a:cubicBezTo>
                <a:cubicBezTo>
                  <a:pt x="13584" y="12690"/>
                  <a:pt x="13361" y="12960"/>
                  <a:pt x="13361" y="12960"/>
                </a:cubicBezTo>
                <a:cubicBezTo>
                  <a:pt x="13361" y="12960"/>
                  <a:pt x="13138" y="12960"/>
                  <a:pt x="13138" y="12960"/>
                </a:cubicBezTo>
                <a:cubicBezTo>
                  <a:pt x="13138" y="13230"/>
                  <a:pt x="13138" y="13230"/>
                  <a:pt x="13138" y="13500"/>
                </a:cubicBezTo>
                <a:cubicBezTo>
                  <a:pt x="13138" y="13500"/>
                  <a:pt x="13138" y="13770"/>
                  <a:pt x="13138" y="13770"/>
                </a:cubicBezTo>
                <a:cubicBezTo>
                  <a:pt x="13361" y="14040"/>
                  <a:pt x="13361" y="14040"/>
                  <a:pt x="13361" y="14040"/>
                </a:cubicBezTo>
                <a:cubicBezTo>
                  <a:pt x="13584" y="13770"/>
                  <a:pt x="13584" y="13770"/>
                  <a:pt x="13584" y="13770"/>
                </a:cubicBezTo>
                <a:cubicBezTo>
                  <a:pt x="13806" y="14580"/>
                  <a:pt x="14252" y="15120"/>
                  <a:pt x="14697" y="15390"/>
                </a:cubicBezTo>
                <a:cubicBezTo>
                  <a:pt x="18928" y="17550"/>
                  <a:pt x="20932" y="18630"/>
                  <a:pt x="21155" y="18900"/>
                </a:cubicBezTo>
                <a:cubicBezTo>
                  <a:pt x="21377" y="18900"/>
                  <a:pt x="21377" y="19170"/>
                  <a:pt x="21377" y="19710"/>
                </a:cubicBezTo>
                <a:cubicBezTo>
                  <a:pt x="21600" y="20250"/>
                  <a:pt x="21600" y="20790"/>
                  <a:pt x="21600" y="21060"/>
                </a:cubicBezTo>
                <a:cubicBezTo>
                  <a:pt x="21600" y="21600"/>
                  <a:pt x="21600" y="21600"/>
                  <a:pt x="21600" y="21600"/>
                </a:cubicBezTo>
                <a:cubicBezTo>
                  <a:pt x="0" y="21600"/>
                  <a:pt x="0" y="21600"/>
                  <a:pt x="0" y="21600"/>
                </a:cubicBezTo>
                <a:cubicBezTo>
                  <a:pt x="0" y="21600"/>
                  <a:pt x="0" y="21330"/>
                  <a:pt x="0" y="21330"/>
                </a:cubicBezTo>
                <a:cubicBezTo>
                  <a:pt x="0" y="19980"/>
                  <a:pt x="0" y="19170"/>
                  <a:pt x="223" y="18900"/>
                </a:cubicBezTo>
                <a:cubicBezTo>
                  <a:pt x="445" y="18630"/>
                  <a:pt x="2672" y="17550"/>
                  <a:pt x="6680" y="15390"/>
                </a:cubicBezTo>
                <a:cubicBezTo>
                  <a:pt x="6903" y="15390"/>
                  <a:pt x="7126" y="15120"/>
                  <a:pt x="7348" y="14850"/>
                </a:cubicBezTo>
                <a:cubicBezTo>
                  <a:pt x="7571" y="14580"/>
                  <a:pt x="7794" y="14310"/>
                  <a:pt x="7794" y="14310"/>
                </a:cubicBezTo>
                <a:cubicBezTo>
                  <a:pt x="7794" y="13770"/>
                  <a:pt x="7794" y="13770"/>
                  <a:pt x="7794" y="13770"/>
                </a:cubicBezTo>
                <a:cubicBezTo>
                  <a:pt x="8016" y="13770"/>
                  <a:pt x="8016" y="13770"/>
                  <a:pt x="8016" y="14040"/>
                </a:cubicBezTo>
                <a:cubicBezTo>
                  <a:pt x="8016" y="14040"/>
                  <a:pt x="8016" y="14040"/>
                  <a:pt x="8239" y="13770"/>
                </a:cubicBezTo>
                <a:cubicBezTo>
                  <a:pt x="8239" y="13770"/>
                  <a:pt x="8239" y="13500"/>
                  <a:pt x="8239" y="13500"/>
                </a:cubicBezTo>
                <a:cubicBezTo>
                  <a:pt x="8239" y="13230"/>
                  <a:pt x="8239" y="13230"/>
                  <a:pt x="8239" y="12960"/>
                </a:cubicBezTo>
                <a:cubicBezTo>
                  <a:pt x="8239" y="12960"/>
                  <a:pt x="8016" y="12960"/>
                  <a:pt x="8016" y="12960"/>
                </a:cubicBezTo>
                <a:cubicBezTo>
                  <a:pt x="8016" y="12960"/>
                  <a:pt x="8016" y="12690"/>
                  <a:pt x="7794" y="12420"/>
                </a:cubicBezTo>
                <a:cubicBezTo>
                  <a:pt x="7794" y="12150"/>
                  <a:pt x="7571" y="11610"/>
                  <a:pt x="7571" y="10800"/>
                </a:cubicBezTo>
                <a:cubicBezTo>
                  <a:pt x="7571" y="10800"/>
                  <a:pt x="7348" y="10800"/>
                  <a:pt x="7348" y="10800"/>
                </a:cubicBezTo>
                <a:cubicBezTo>
                  <a:pt x="7348" y="10800"/>
                  <a:pt x="7348" y="10800"/>
                  <a:pt x="7126" y="10530"/>
                </a:cubicBezTo>
                <a:cubicBezTo>
                  <a:pt x="6903" y="10530"/>
                  <a:pt x="6903" y="10260"/>
                  <a:pt x="6903" y="9990"/>
                </a:cubicBezTo>
                <a:cubicBezTo>
                  <a:pt x="6680" y="9720"/>
                  <a:pt x="6680" y="9450"/>
                  <a:pt x="6680" y="8910"/>
                </a:cubicBezTo>
                <a:cubicBezTo>
                  <a:pt x="6458" y="8640"/>
                  <a:pt x="6458" y="8370"/>
                  <a:pt x="6458" y="8100"/>
                </a:cubicBezTo>
                <a:cubicBezTo>
                  <a:pt x="6458" y="7830"/>
                  <a:pt x="6458" y="7560"/>
                  <a:pt x="6680" y="7290"/>
                </a:cubicBezTo>
                <a:cubicBezTo>
                  <a:pt x="6903" y="7290"/>
                  <a:pt x="6903" y="7290"/>
                  <a:pt x="6903" y="7290"/>
                </a:cubicBezTo>
                <a:cubicBezTo>
                  <a:pt x="6680" y="7020"/>
                  <a:pt x="6680" y="6480"/>
                  <a:pt x="6458" y="5400"/>
                </a:cubicBezTo>
                <a:cubicBezTo>
                  <a:pt x="6458" y="4590"/>
                  <a:pt x="6458" y="4050"/>
                  <a:pt x="6458" y="3780"/>
                </a:cubicBezTo>
                <a:cubicBezTo>
                  <a:pt x="6458" y="3510"/>
                  <a:pt x="6458" y="3240"/>
                  <a:pt x="6680" y="2430"/>
                </a:cubicBezTo>
                <a:cubicBezTo>
                  <a:pt x="6903" y="1890"/>
                  <a:pt x="6903" y="1620"/>
                  <a:pt x="7126" y="1350"/>
                </a:cubicBezTo>
                <a:cubicBezTo>
                  <a:pt x="7126" y="1350"/>
                  <a:pt x="7348" y="1350"/>
                  <a:pt x="7571" y="1080"/>
                </a:cubicBezTo>
                <a:cubicBezTo>
                  <a:pt x="7571" y="1080"/>
                  <a:pt x="7794" y="1080"/>
                  <a:pt x="7794" y="1080"/>
                </a:cubicBezTo>
                <a:cubicBezTo>
                  <a:pt x="8016" y="1080"/>
                  <a:pt x="8016" y="1080"/>
                  <a:pt x="8016" y="1080"/>
                </a:cubicBezTo>
                <a:cubicBezTo>
                  <a:pt x="8016" y="810"/>
                  <a:pt x="8239" y="540"/>
                  <a:pt x="8685" y="270"/>
                </a:cubicBezTo>
                <a:cubicBezTo>
                  <a:pt x="9130" y="0"/>
                  <a:pt x="9575" y="0"/>
                  <a:pt x="10021" y="0"/>
                </a:cubicBezTo>
                <a:cubicBezTo>
                  <a:pt x="10689" y="0"/>
                  <a:pt x="10911" y="0"/>
                  <a:pt x="10911" y="0"/>
                </a:cubicBezTo>
                <a:cubicBezTo>
                  <a:pt x="10911" y="0"/>
                  <a:pt x="11357" y="0"/>
                  <a:pt x="12025" y="270"/>
                </a:cubicBezTo>
                <a:cubicBezTo>
                  <a:pt x="12247" y="270"/>
                  <a:pt x="12470" y="540"/>
                  <a:pt x="12693" y="540"/>
                </a:cubicBezTo>
                <a:cubicBezTo>
                  <a:pt x="12915" y="540"/>
                  <a:pt x="12915" y="810"/>
                  <a:pt x="13138" y="810"/>
                </a:cubicBezTo>
                <a:cubicBezTo>
                  <a:pt x="13584" y="1080"/>
                  <a:pt x="13584" y="1080"/>
                  <a:pt x="13584" y="1080"/>
                </a:cubicBezTo>
                <a:cubicBezTo>
                  <a:pt x="13584" y="1080"/>
                  <a:pt x="13584" y="1350"/>
                  <a:pt x="13806" y="1350"/>
                </a:cubicBezTo>
                <a:cubicBezTo>
                  <a:pt x="14029" y="1890"/>
                  <a:pt x="14029" y="1890"/>
                  <a:pt x="14029" y="1890"/>
                </a:cubicBezTo>
                <a:cubicBezTo>
                  <a:pt x="14029" y="1890"/>
                  <a:pt x="14252" y="2160"/>
                  <a:pt x="14252" y="2160"/>
                </a:cubicBezTo>
                <a:cubicBezTo>
                  <a:pt x="14474" y="2430"/>
                  <a:pt x="14474" y="2700"/>
                  <a:pt x="14474" y="2700"/>
                </a:cubicBezTo>
                <a:cubicBezTo>
                  <a:pt x="14697" y="2970"/>
                  <a:pt x="14920" y="3510"/>
                  <a:pt x="14920" y="4320"/>
                </a:cubicBezTo>
                <a:cubicBezTo>
                  <a:pt x="14920" y="5130"/>
                  <a:pt x="14920" y="5940"/>
                  <a:pt x="14697" y="6480"/>
                </a:cubicBezTo>
                <a:lnTo>
                  <a:pt x="14474" y="729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8" name="Shape"/>
          <p:cNvSpPr/>
          <p:nvPr/>
        </p:nvSpPr>
        <p:spPr>
          <a:xfrm>
            <a:off x="17643476" y="5118096"/>
            <a:ext cx="727079" cy="479429"/>
          </a:xfrm>
          <a:custGeom>
            <a:avLst/>
            <a:gdLst/>
            <a:ahLst/>
            <a:cxnLst>
              <a:cxn ang="0">
                <a:pos x="wd2" y="hd2"/>
              </a:cxn>
              <a:cxn ang="5400000">
                <a:pos x="wd2" y="hd2"/>
              </a:cxn>
              <a:cxn ang="10800000">
                <a:pos x="wd2" y="hd2"/>
              </a:cxn>
              <a:cxn ang="16200000">
                <a:pos x="wd2" y="hd2"/>
              </a:cxn>
            </a:cxnLst>
            <a:rect l="0" t="0" r="r" b="b"/>
            <a:pathLst>
              <a:path w="21600" h="21600" extrusionOk="0">
                <a:moveTo>
                  <a:pt x="11357" y="12488"/>
                </a:moveTo>
                <a:cubicBezTo>
                  <a:pt x="21600" y="3713"/>
                  <a:pt x="21600" y="3713"/>
                  <a:pt x="21600" y="3713"/>
                </a:cubicBezTo>
                <a:cubicBezTo>
                  <a:pt x="21600" y="21600"/>
                  <a:pt x="21600" y="21600"/>
                  <a:pt x="21600" y="21600"/>
                </a:cubicBezTo>
                <a:cubicBezTo>
                  <a:pt x="0" y="21600"/>
                  <a:pt x="0" y="21600"/>
                  <a:pt x="0" y="21600"/>
                </a:cubicBezTo>
                <a:cubicBezTo>
                  <a:pt x="0" y="3713"/>
                  <a:pt x="0" y="3713"/>
                  <a:pt x="0" y="3713"/>
                </a:cubicBezTo>
                <a:cubicBezTo>
                  <a:pt x="10243" y="12488"/>
                  <a:pt x="10243" y="12488"/>
                  <a:pt x="10243" y="12488"/>
                </a:cubicBezTo>
                <a:cubicBezTo>
                  <a:pt x="10243" y="12488"/>
                  <a:pt x="10466" y="12825"/>
                  <a:pt x="10689" y="12825"/>
                </a:cubicBezTo>
                <a:cubicBezTo>
                  <a:pt x="10911" y="12825"/>
                  <a:pt x="11134" y="12488"/>
                  <a:pt x="11357" y="12488"/>
                </a:cubicBezTo>
                <a:close/>
                <a:moveTo>
                  <a:pt x="20709" y="0"/>
                </a:moveTo>
                <a:cubicBezTo>
                  <a:pt x="10689" y="8775"/>
                  <a:pt x="10689" y="8775"/>
                  <a:pt x="10689" y="8775"/>
                </a:cubicBezTo>
                <a:cubicBezTo>
                  <a:pt x="668" y="0"/>
                  <a:pt x="668" y="0"/>
                  <a:pt x="668" y="0"/>
                </a:cubicBezTo>
                <a:lnTo>
                  <a:pt x="20709" y="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89" name="Shape"/>
          <p:cNvSpPr/>
          <p:nvPr/>
        </p:nvSpPr>
        <p:spPr>
          <a:xfrm>
            <a:off x="18932526" y="5057776"/>
            <a:ext cx="730253" cy="6000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18037" y="19710"/>
                </a:moveTo>
                <a:cubicBezTo>
                  <a:pt x="18037" y="1890"/>
                  <a:pt x="18037" y="1890"/>
                  <a:pt x="18037" y="1890"/>
                </a:cubicBezTo>
                <a:cubicBezTo>
                  <a:pt x="3340" y="1890"/>
                  <a:pt x="3340" y="1890"/>
                  <a:pt x="3340" y="1890"/>
                </a:cubicBezTo>
                <a:cubicBezTo>
                  <a:pt x="3340" y="19710"/>
                  <a:pt x="3340" y="19710"/>
                  <a:pt x="3340" y="19710"/>
                </a:cubicBezTo>
                <a:lnTo>
                  <a:pt x="18037" y="19710"/>
                </a:lnTo>
                <a:close/>
                <a:moveTo>
                  <a:pt x="17369" y="11070"/>
                </a:moveTo>
                <a:cubicBezTo>
                  <a:pt x="17369" y="18900"/>
                  <a:pt x="17369" y="18900"/>
                  <a:pt x="17369" y="18900"/>
                </a:cubicBezTo>
                <a:cubicBezTo>
                  <a:pt x="4008" y="18900"/>
                  <a:pt x="4008" y="18900"/>
                  <a:pt x="4008" y="18900"/>
                </a:cubicBezTo>
                <a:cubicBezTo>
                  <a:pt x="4008" y="13770"/>
                  <a:pt x="4008" y="13770"/>
                  <a:pt x="4008" y="13770"/>
                </a:cubicBezTo>
                <a:cubicBezTo>
                  <a:pt x="6235" y="11070"/>
                  <a:pt x="6235" y="11070"/>
                  <a:pt x="6235" y="11070"/>
                </a:cubicBezTo>
                <a:cubicBezTo>
                  <a:pt x="7794" y="12960"/>
                  <a:pt x="7794" y="12960"/>
                  <a:pt x="7794" y="12960"/>
                </a:cubicBezTo>
                <a:cubicBezTo>
                  <a:pt x="13361" y="6210"/>
                  <a:pt x="13361" y="6210"/>
                  <a:pt x="13361" y="6210"/>
                </a:cubicBezTo>
                <a:lnTo>
                  <a:pt x="17369" y="11070"/>
                </a:lnTo>
                <a:close/>
                <a:moveTo>
                  <a:pt x="8462" y="8100"/>
                </a:moveTo>
                <a:cubicBezTo>
                  <a:pt x="8016" y="8640"/>
                  <a:pt x="7571" y="8910"/>
                  <a:pt x="6903" y="8910"/>
                </a:cubicBezTo>
                <a:cubicBezTo>
                  <a:pt x="6235" y="8910"/>
                  <a:pt x="5790" y="8640"/>
                  <a:pt x="5344" y="8100"/>
                </a:cubicBezTo>
                <a:cubicBezTo>
                  <a:pt x="5122" y="7560"/>
                  <a:pt x="4899" y="7020"/>
                  <a:pt x="4899" y="6480"/>
                </a:cubicBezTo>
                <a:cubicBezTo>
                  <a:pt x="4899" y="5670"/>
                  <a:pt x="5122" y="5130"/>
                  <a:pt x="5344" y="4590"/>
                </a:cubicBezTo>
                <a:cubicBezTo>
                  <a:pt x="5790" y="4050"/>
                  <a:pt x="6235" y="3780"/>
                  <a:pt x="6903" y="3780"/>
                </a:cubicBezTo>
                <a:cubicBezTo>
                  <a:pt x="7571" y="3780"/>
                  <a:pt x="8016" y="4050"/>
                  <a:pt x="8462" y="4590"/>
                </a:cubicBezTo>
                <a:cubicBezTo>
                  <a:pt x="8685" y="5130"/>
                  <a:pt x="8907" y="5670"/>
                  <a:pt x="8907" y="6480"/>
                </a:cubicBezTo>
                <a:cubicBezTo>
                  <a:pt x="8907" y="7020"/>
                  <a:pt x="8685" y="7560"/>
                  <a:pt x="8462" y="81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0" name="Shape"/>
          <p:cNvSpPr/>
          <p:nvPr/>
        </p:nvSpPr>
        <p:spPr>
          <a:xfrm>
            <a:off x="20208876" y="5073648"/>
            <a:ext cx="752479" cy="561979"/>
          </a:xfrm>
          <a:custGeom>
            <a:avLst/>
            <a:gdLst/>
            <a:ahLst/>
            <a:cxnLst>
              <a:cxn ang="0">
                <a:pos x="wd2" y="hd2"/>
              </a:cxn>
              <a:cxn ang="5400000">
                <a:pos x="wd2" y="hd2"/>
              </a:cxn>
              <a:cxn ang="10800000">
                <a:pos x="wd2" y="hd2"/>
              </a:cxn>
              <a:cxn ang="16200000">
                <a:pos x="wd2" y="hd2"/>
              </a:cxn>
            </a:cxnLst>
            <a:rect l="0" t="0" r="r" b="b"/>
            <a:pathLst>
              <a:path w="21600" h="21600" extrusionOk="0">
                <a:moveTo>
                  <a:pt x="5400" y="1440"/>
                </a:moveTo>
                <a:cubicBezTo>
                  <a:pt x="6912" y="576"/>
                  <a:pt x="8856" y="0"/>
                  <a:pt x="10800" y="0"/>
                </a:cubicBezTo>
                <a:cubicBezTo>
                  <a:pt x="12744" y="0"/>
                  <a:pt x="14688" y="576"/>
                  <a:pt x="16200" y="1440"/>
                </a:cubicBezTo>
                <a:cubicBezTo>
                  <a:pt x="17928" y="2304"/>
                  <a:pt x="19224" y="3744"/>
                  <a:pt x="20304" y="5472"/>
                </a:cubicBezTo>
                <a:cubicBezTo>
                  <a:pt x="21168" y="7200"/>
                  <a:pt x="21600" y="8928"/>
                  <a:pt x="21600" y="10944"/>
                </a:cubicBezTo>
                <a:cubicBezTo>
                  <a:pt x="21600" y="12672"/>
                  <a:pt x="21168" y="14688"/>
                  <a:pt x="20304" y="16416"/>
                </a:cubicBezTo>
                <a:cubicBezTo>
                  <a:pt x="19224" y="17856"/>
                  <a:pt x="17928" y="19296"/>
                  <a:pt x="16200" y="20160"/>
                </a:cubicBezTo>
                <a:cubicBezTo>
                  <a:pt x="14688" y="21312"/>
                  <a:pt x="12744" y="21600"/>
                  <a:pt x="10800" y="21600"/>
                </a:cubicBezTo>
                <a:cubicBezTo>
                  <a:pt x="8424" y="21600"/>
                  <a:pt x="6264" y="21024"/>
                  <a:pt x="4320" y="19584"/>
                </a:cubicBezTo>
                <a:cubicBezTo>
                  <a:pt x="0" y="21024"/>
                  <a:pt x="0" y="21024"/>
                  <a:pt x="0" y="21024"/>
                </a:cubicBezTo>
                <a:cubicBezTo>
                  <a:pt x="1512" y="16416"/>
                  <a:pt x="1512" y="16416"/>
                  <a:pt x="1512" y="16416"/>
                </a:cubicBezTo>
                <a:cubicBezTo>
                  <a:pt x="432" y="14688"/>
                  <a:pt x="0" y="12960"/>
                  <a:pt x="0" y="10944"/>
                </a:cubicBezTo>
                <a:cubicBezTo>
                  <a:pt x="0" y="8928"/>
                  <a:pt x="432" y="6912"/>
                  <a:pt x="1296" y="5472"/>
                </a:cubicBezTo>
                <a:cubicBezTo>
                  <a:pt x="2376" y="3744"/>
                  <a:pt x="3672" y="2304"/>
                  <a:pt x="5400" y="144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1" name="Shape"/>
          <p:cNvSpPr/>
          <p:nvPr/>
        </p:nvSpPr>
        <p:spPr>
          <a:xfrm>
            <a:off x="21494750" y="5057776"/>
            <a:ext cx="758828" cy="571503"/>
          </a:xfrm>
          <a:custGeom>
            <a:avLst/>
            <a:gdLst/>
            <a:ahLst/>
            <a:cxnLst>
              <a:cxn ang="0">
                <a:pos x="wd2" y="hd2"/>
              </a:cxn>
              <a:cxn ang="5400000">
                <a:pos x="wd2" y="hd2"/>
              </a:cxn>
              <a:cxn ang="10800000">
                <a:pos x="wd2" y="hd2"/>
              </a:cxn>
              <a:cxn ang="16200000">
                <a:pos x="wd2" y="hd2"/>
              </a:cxn>
            </a:cxnLst>
            <a:rect l="0" t="0" r="r" b="b"/>
            <a:pathLst>
              <a:path w="21600" h="21600" extrusionOk="0">
                <a:moveTo>
                  <a:pt x="5560" y="1421"/>
                </a:moveTo>
                <a:cubicBezTo>
                  <a:pt x="7057" y="568"/>
                  <a:pt x="8982" y="0"/>
                  <a:pt x="10907" y="0"/>
                </a:cubicBezTo>
                <a:cubicBezTo>
                  <a:pt x="12832" y="0"/>
                  <a:pt x="14543" y="568"/>
                  <a:pt x="16253" y="1421"/>
                </a:cubicBezTo>
                <a:cubicBezTo>
                  <a:pt x="17964" y="2558"/>
                  <a:pt x="19248" y="3695"/>
                  <a:pt x="20317" y="5400"/>
                </a:cubicBezTo>
                <a:cubicBezTo>
                  <a:pt x="21172" y="7105"/>
                  <a:pt x="21600" y="8811"/>
                  <a:pt x="21600" y="10800"/>
                </a:cubicBezTo>
                <a:cubicBezTo>
                  <a:pt x="21600" y="12789"/>
                  <a:pt x="21172" y="14495"/>
                  <a:pt x="20317" y="16200"/>
                </a:cubicBezTo>
                <a:cubicBezTo>
                  <a:pt x="19248" y="17905"/>
                  <a:pt x="17964" y="19326"/>
                  <a:pt x="16253" y="20179"/>
                </a:cubicBezTo>
                <a:cubicBezTo>
                  <a:pt x="14543" y="21032"/>
                  <a:pt x="12832" y="21600"/>
                  <a:pt x="10907" y="21600"/>
                </a:cubicBezTo>
                <a:cubicBezTo>
                  <a:pt x="8554" y="21600"/>
                  <a:pt x="6416" y="20747"/>
                  <a:pt x="4491" y="19326"/>
                </a:cubicBezTo>
                <a:cubicBezTo>
                  <a:pt x="0" y="21032"/>
                  <a:pt x="0" y="21032"/>
                  <a:pt x="0" y="21032"/>
                </a:cubicBezTo>
                <a:cubicBezTo>
                  <a:pt x="1711" y="16484"/>
                  <a:pt x="1711" y="16484"/>
                  <a:pt x="1711" y="16484"/>
                </a:cubicBezTo>
                <a:cubicBezTo>
                  <a:pt x="642" y="14779"/>
                  <a:pt x="0" y="12789"/>
                  <a:pt x="0" y="10800"/>
                </a:cubicBezTo>
                <a:cubicBezTo>
                  <a:pt x="0" y="8811"/>
                  <a:pt x="642" y="7105"/>
                  <a:pt x="1497" y="5400"/>
                </a:cubicBezTo>
                <a:cubicBezTo>
                  <a:pt x="2566" y="3695"/>
                  <a:pt x="3850" y="2558"/>
                  <a:pt x="5560" y="1421"/>
                </a:cubicBezTo>
                <a:close/>
                <a:moveTo>
                  <a:pt x="9196" y="15063"/>
                </a:moveTo>
                <a:cubicBezTo>
                  <a:pt x="5988" y="10800"/>
                  <a:pt x="5988" y="10800"/>
                  <a:pt x="5988" y="10800"/>
                </a:cubicBezTo>
                <a:cubicBezTo>
                  <a:pt x="9196" y="6537"/>
                  <a:pt x="9196" y="6537"/>
                  <a:pt x="9196" y="6537"/>
                </a:cubicBezTo>
                <a:cubicBezTo>
                  <a:pt x="7271" y="4263"/>
                  <a:pt x="7271" y="4263"/>
                  <a:pt x="7271" y="4263"/>
                </a:cubicBezTo>
                <a:cubicBezTo>
                  <a:pt x="2352" y="10800"/>
                  <a:pt x="2352" y="10800"/>
                  <a:pt x="2352" y="10800"/>
                </a:cubicBezTo>
                <a:cubicBezTo>
                  <a:pt x="7271" y="17337"/>
                  <a:pt x="7271" y="17337"/>
                  <a:pt x="7271" y="17337"/>
                </a:cubicBezTo>
                <a:lnTo>
                  <a:pt x="9196" y="15063"/>
                </a:lnTo>
                <a:close/>
                <a:moveTo>
                  <a:pt x="14543" y="17337"/>
                </a:moveTo>
                <a:cubicBezTo>
                  <a:pt x="19461" y="10800"/>
                  <a:pt x="19461" y="10800"/>
                  <a:pt x="19461" y="10800"/>
                </a:cubicBezTo>
                <a:cubicBezTo>
                  <a:pt x="14543" y="4263"/>
                  <a:pt x="14543" y="4263"/>
                  <a:pt x="14543" y="4263"/>
                </a:cubicBezTo>
                <a:cubicBezTo>
                  <a:pt x="12832" y="6537"/>
                  <a:pt x="12832" y="6537"/>
                  <a:pt x="12832" y="6537"/>
                </a:cubicBezTo>
                <a:cubicBezTo>
                  <a:pt x="15826" y="10800"/>
                  <a:pt x="15826" y="10800"/>
                  <a:pt x="15826" y="10800"/>
                </a:cubicBezTo>
                <a:cubicBezTo>
                  <a:pt x="12832" y="15063"/>
                  <a:pt x="12832" y="15063"/>
                  <a:pt x="12832" y="15063"/>
                </a:cubicBezTo>
                <a:lnTo>
                  <a:pt x="14543" y="1733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2" name="Shape"/>
          <p:cNvSpPr/>
          <p:nvPr/>
        </p:nvSpPr>
        <p:spPr>
          <a:xfrm>
            <a:off x="2130422" y="6553197"/>
            <a:ext cx="758829" cy="571503"/>
          </a:xfrm>
          <a:custGeom>
            <a:avLst/>
            <a:gdLst/>
            <a:ahLst/>
            <a:cxnLst>
              <a:cxn ang="0">
                <a:pos x="wd2" y="hd2"/>
              </a:cxn>
              <a:cxn ang="5400000">
                <a:pos x="wd2" y="hd2"/>
              </a:cxn>
              <a:cxn ang="10800000">
                <a:pos x="wd2" y="hd2"/>
              </a:cxn>
              <a:cxn ang="16200000">
                <a:pos x="wd2" y="hd2"/>
              </a:cxn>
            </a:cxnLst>
            <a:rect l="0" t="0" r="r" b="b"/>
            <a:pathLst>
              <a:path w="21600" h="21600" extrusionOk="0">
                <a:moveTo>
                  <a:pt x="5347" y="1421"/>
                </a:moveTo>
                <a:cubicBezTo>
                  <a:pt x="7057" y="568"/>
                  <a:pt x="8982" y="0"/>
                  <a:pt x="10907" y="0"/>
                </a:cubicBezTo>
                <a:cubicBezTo>
                  <a:pt x="12832" y="0"/>
                  <a:pt x="14543" y="568"/>
                  <a:pt x="16253" y="1421"/>
                </a:cubicBezTo>
                <a:cubicBezTo>
                  <a:pt x="17964" y="2558"/>
                  <a:pt x="19248" y="3695"/>
                  <a:pt x="20103" y="5400"/>
                </a:cubicBezTo>
                <a:cubicBezTo>
                  <a:pt x="21172" y="7105"/>
                  <a:pt x="21600" y="8811"/>
                  <a:pt x="21600" y="10800"/>
                </a:cubicBezTo>
                <a:cubicBezTo>
                  <a:pt x="21600" y="12789"/>
                  <a:pt x="21172" y="14495"/>
                  <a:pt x="20103" y="16200"/>
                </a:cubicBezTo>
                <a:cubicBezTo>
                  <a:pt x="19248" y="17905"/>
                  <a:pt x="17964" y="19042"/>
                  <a:pt x="16253" y="20179"/>
                </a:cubicBezTo>
                <a:cubicBezTo>
                  <a:pt x="14543" y="21032"/>
                  <a:pt x="12832" y="21600"/>
                  <a:pt x="10907" y="21600"/>
                </a:cubicBezTo>
                <a:cubicBezTo>
                  <a:pt x="8554" y="21600"/>
                  <a:pt x="6416" y="20747"/>
                  <a:pt x="4277" y="19326"/>
                </a:cubicBezTo>
                <a:cubicBezTo>
                  <a:pt x="0" y="21032"/>
                  <a:pt x="0" y="21032"/>
                  <a:pt x="0" y="21032"/>
                </a:cubicBezTo>
                <a:cubicBezTo>
                  <a:pt x="1711" y="16484"/>
                  <a:pt x="1711" y="16484"/>
                  <a:pt x="1711" y="16484"/>
                </a:cubicBezTo>
                <a:cubicBezTo>
                  <a:pt x="642" y="14779"/>
                  <a:pt x="0" y="12789"/>
                  <a:pt x="0" y="10800"/>
                </a:cubicBezTo>
                <a:cubicBezTo>
                  <a:pt x="0" y="8811"/>
                  <a:pt x="642" y="7105"/>
                  <a:pt x="1497" y="5400"/>
                </a:cubicBezTo>
                <a:cubicBezTo>
                  <a:pt x="2566" y="3695"/>
                  <a:pt x="3850" y="2558"/>
                  <a:pt x="5347" y="1421"/>
                </a:cubicBezTo>
                <a:close/>
                <a:moveTo>
                  <a:pt x="11335" y="13642"/>
                </a:moveTo>
                <a:cubicBezTo>
                  <a:pt x="11549" y="5400"/>
                  <a:pt x="11549" y="5400"/>
                  <a:pt x="11549" y="5400"/>
                </a:cubicBezTo>
                <a:cubicBezTo>
                  <a:pt x="9838" y="5400"/>
                  <a:pt x="9838" y="5400"/>
                  <a:pt x="9838" y="5400"/>
                </a:cubicBezTo>
                <a:cubicBezTo>
                  <a:pt x="10051" y="13642"/>
                  <a:pt x="10051" y="13642"/>
                  <a:pt x="10051" y="13642"/>
                </a:cubicBezTo>
                <a:lnTo>
                  <a:pt x="11335" y="13642"/>
                </a:lnTo>
                <a:close/>
                <a:moveTo>
                  <a:pt x="11549" y="16768"/>
                </a:moveTo>
                <a:cubicBezTo>
                  <a:pt x="11549" y="15063"/>
                  <a:pt x="11549" y="15063"/>
                  <a:pt x="11549" y="15063"/>
                </a:cubicBezTo>
                <a:cubicBezTo>
                  <a:pt x="10051" y="15063"/>
                  <a:pt x="10051" y="15063"/>
                  <a:pt x="10051" y="15063"/>
                </a:cubicBezTo>
                <a:cubicBezTo>
                  <a:pt x="10051" y="16768"/>
                  <a:pt x="10051" y="16768"/>
                  <a:pt x="10051" y="16768"/>
                </a:cubicBezTo>
                <a:lnTo>
                  <a:pt x="11549" y="1676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3" name="Shape"/>
          <p:cNvSpPr/>
          <p:nvPr/>
        </p:nvSpPr>
        <p:spPr>
          <a:xfrm>
            <a:off x="3422650" y="6553197"/>
            <a:ext cx="758828" cy="571503"/>
          </a:xfrm>
          <a:custGeom>
            <a:avLst/>
            <a:gdLst/>
            <a:ahLst/>
            <a:cxnLst>
              <a:cxn ang="0">
                <a:pos x="wd2" y="hd2"/>
              </a:cxn>
              <a:cxn ang="5400000">
                <a:pos x="wd2" y="hd2"/>
              </a:cxn>
              <a:cxn ang="10800000">
                <a:pos x="wd2" y="hd2"/>
              </a:cxn>
              <a:cxn ang="16200000">
                <a:pos x="wd2" y="hd2"/>
              </a:cxn>
            </a:cxnLst>
            <a:rect l="0" t="0" r="r" b="b"/>
            <a:pathLst>
              <a:path w="21600" h="21600" extrusionOk="0">
                <a:moveTo>
                  <a:pt x="5347" y="1421"/>
                </a:moveTo>
                <a:cubicBezTo>
                  <a:pt x="7057" y="568"/>
                  <a:pt x="8982" y="0"/>
                  <a:pt x="10907" y="0"/>
                </a:cubicBezTo>
                <a:cubicBezTo>
                  <a:pt x="12832" y="0"/>
                  <a:pt x="14543" y="568"/>
                  <a:pt x="16253" y="1421"/>
                </a:cubicBezTo>
                <a:cubicBezTo>
                  <a:pt x="17964" y="2558"/>
                  <a:pt x="19248" y="3695"/>
                  <a:pt x="20103" y="5400"/>
                </a:cubicBezTo>
                <a:cubicBezTo>
                  <a:pt x="21172" y="7105"/>
                  <a:pt x="21600" y="8811"/>
                  <a:pt x="21600" y="10800"/>
                </a:cubicBezTo>
                <a:cubicBezTo>
                  <a:pt x="21600" y="12789"/>
                  <a:pt x="21172" y="14495"/>
                  <a:pt x="20103" y="16200"/>
                </a:cubicBezTo>
                <a:cubicBezTo>
                  <a:pt x="19248" y="17905"/>
                  <a:pt x="17964" y="19042"/>
                  <a:pt x="16253" y="20179"/>
                </a:cubicBezTo>
                <a:cubicBezTo>
                  <a:pt x="14543" y="21032"/>
                  <a:pt x="12832" y="21600"/>
                  <a:pt x="10907" y="21600"/>
                </a:cubicBezTo>
                <a:cubicBezTo>
                  <a:pt x="8554" y="21600"/>
                  <a:pt x="6202" y="20747"/>
                  <a:pt x="4277" y="19326"/>
                </a:cubicBezTo>
                <a:cubicBezTo>
                  <a:pt x="0" y="21032"/>
                  <a:pt x="0" y="21032"/>
                  <a:pt x="0" y="21032"/>
                </a:cubicBezTo>
                <a:cubicBezTo>
                  <a:pt x="1497" y="16484"/>
                  <a:pt x="1497" y="16484"/>
                  <a:pt x="1497" y="16484"/>
                </a:cubicBezTo>
                <a:cubicBezTo>
                  <a:pt x="642" y="14779"/>
                  <a:pt x="0" y="12789"/>
                  <a:pt x="0" y="10800"/>
                </a:cubicBezTo>
                <a:cubicBezTo>
                  <a:pt x="0" y="8811"/>
                  <a:pt x="642" y="7105"/>
                  <a:pt x="1497" y="5400"/>
                </a:cubicBezTo>
                <a:cubicBezTo>
                  <a:pt x="2566" y="3695"/>
                  <a:pt x="3850" y="2558"/>
                  <a:pt x="5347" y="1421"/>
                </a:cubicBezTo>
                <a:close/>
                <a:moveTo>
                  <a:pt x="11549" y="12789"/>
                </a:moveTo>
                <a:cubicBezTo>
                  <a:pt x="11549" y="12505"/>
                  <a:pt x="11762" y="12221"/>
                  <a:pt x="11976" y="11653"/>
                </a:cubicBezTo>
                <a:cubicBezTo>
                  <a:pt x="12190" y="11368"/>
                  <a:pt x="12404" y="11084"/>
                  <a:pt x="12618" y="10800"/>
                </a:cubicBezTo>
                <a:cubicBezTo>
                  <a:pt x="12832" y="10516"/>
                  <a:pt x="13259" y="10232"/>
                  <a:pt x="13473" y="9663"/>
                </a:cubicBezTo>
                <a:cubicBezTo>
                  <a:pt x="13687" y="9379"/>
                  <a:pt x="13687" y="8811"/>
                  <a:pt x="13687" y="8242"/>
                </a:cubicBezTo>
                <a:cubicBezTo>
                  <a:pt x="13687" y="7105"/>
                  <a:pt x="13473" y="6537"/>
                  <a:pt x="13046" y="5968"/>
                </a:cubicBezTo>
                <a:cubicBezTo>
                  <a:pt x="12404" y="5400"/>
                  <a:pt x="11762" y="5116"/>
                  <a:pt x="11121" y="5116"/>
                </a:cubicBezTo>
                <a:cubicBezTo>
                  <a:pt x="10693" y="5116"/>
                  <a:pt x="10265" y="5116"/>
                  <a:pt x="9838" y="5400"/>
                </a:cubicBezTo>
                <a:cubicBezTo>
                  <a:pt x="9410" y="5400"/>
                  <a:pt x="9196" y="5684"/>
                  <a:pt x="8982" y="5968"/>
                </a:cubicBezTo>
                <a:cubicBezTo>
                  <a:pt x="8768" y="6253"/>
                  <a:pt x="8768" y="6253"/>
                  <a:pt x="8768" y="6253"/>
                </a:cubicBezTo>
                <a:cubicBezTo>
                  <a:pt x="9624" y="7674"/>
                  <a:pt x="9624" y="7674"/>
                  <a:pt x="9624" y="7674"/>
                </a:cubicBezTo>
                <a:cubicBezTo>
                  <a:pt x="10051" y="7105"/>
                  <a:pt x="10479" y="6821"/>
                  <a:pt x="10907" y="6821"/>
                </a:cubicBezTo>
                <a:cubicBezTo>
                  <a:pt x="11335" y="6821"/>
                  <a:pt x="11549" y="7105"/>
                  <a:pt x="11762" y="7389"/>
                </a:cubicBezTo>
                <a:cubicBezTo>
                  <a:pt x="11976" y="7674"/>
                  <a:pt x="12190" y="7958"/>
                  <a:pt x="12190" y="8242"/>
                </a:cubicBezTo>
                <a:cubicBezTo>
                  <a:pt x="12190" y="8811"/>
                  <a:pt x="11976" y="9095"/>
                  <a:pt x="11762" y="9379"/>
                </a:cubicBezTo>
                <a:cubicBezTo>
                  <a:pt x="11549" y="9663"/>
                  <a:pt x="11335" y="9947"/>
                  <a:pt x="11121" y="10232"/>
                </a:cubicBezTo>
                <a:cubicBezTo>
                  <a:pt x="10907" y="10516"/>
                  <a:pt x="10693" y="10800"/>
                  <a:pt x="10479" y="11368"/>
                </a:cubicBezTo>
                <a:cubicBezTo>
                  <a:pt x="10265" y="11653"/>
                  <a:pt x="10051" y="12221"/>
                  <a:pt x="10051" y="12789"/>
                </a:cubicBezTo>
                <a:cubicBezTo>
                  <a:pt x="10051" y="13642"/>
                  <a:pt x="10051" y="13642"/>
                  <a:pt x="10051" y="13642"/>
                </a:cubicBezTo>
                <a:cubicBezTo>
                  <a:pt x="11549" y="13642"/>
                  <a:pt x="11549" y="13642"/>
                  <a:pt x="11549" y="13642"/>
                </a:cubicBezTo>
                <a:lnTo>
                  <a:pt x="11549" y="12789"/>
                </a:lnTo>
                <a:close/>
                <a:moveTo>
                  <a:pt x="11549" y="16768"/>
                </a:moveTo>
                <a:cubicBezTo>
                  <a:pt x="11549" y="15063"/>
                  <a:pt x="11549" y="15063"/>
                  <a:pt x="11549" y="15063"/>
                </a:cubicBezTo>
                <a:cubicBezTo>
                  <a:pt x="10051" y="15063"/>
                  <a:pt x="10051" y="15063"/>
                  <a:pt x="10051" y="15063"/>
                </a:cubicBezTo>
                <a:cubicBezTo>
                  <a:pt x="10051" y="16768"/>
                  <a:pt x="10051" y="16768"/>
                  <a:pt x="10051" y="16768"/>
                </a:cubicBezTo>
                <a:lnTo>
                  <a:pt x="11549" y="1676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4" name="Shape"/>
          <p:cNvSpPr/>
          <p:nvPr/>
        </p:nvSpPr>
        <p:spPr>
          <a:xfrm>
            <a:off x="4775200" y="6537325"/>
            <a:ext cx="644530" cy="638179"/>
          </a:xfrm>
          <a:custGeom>
            <a:avLst/>
            <a:gdLst/>
            <a:ahLst/>
            <a:cxnLst>
              <a:cxn ang="0">
                <a:pos x="wd2" y="hd2"/>
              </a:cxn>
              <a:cxn ang="5400000">
                <a:pos x="wd2" y="hd2"/>
              </a:cxn>
              <a:cxn ang="10800000">
                <a:pos x="wd2" y="hd2"/>
              </a:cxn>
              <a:cxn ang="16200000">
                <a:pos x="wd2" y="hd2"/>
              </a:cxn>
            </a:cxnLst>
            <a:rect l="0" t="0" r="r" b="b"/>
            <a:pathLst>
              <a:path w="21600" h="21600" extrusionOk="0">
                <a:moveTo>
                  <a:pt x="21600" y="10746"/>
                </a:moveTo>
                <a:lnTo>
                  <a:pt x="18833" y="10746"/>
                </a:lnTo>
                <a:lnTo>
                  <a:pt x="18833" y="21600"/>
                </a:lnTo>
                <a:lnTo>
                  <a:pt x="2447" y="21600"/>
                </a:lnTo>
                <a:lnTo>
                  <a:pt x="2447" y="10746"/>
                </a:lnTo>
                <a:lnTo>
                  <a:pt x="0" y="10746"/>
                </a:lnTo>
                <a:lnTo>
                  <a:pt x="10747" y="0"/>
                </a:lnTo>
                <a:lnTo>
                  <a:pt x="16280" y="5588"/>
                </a:lnTo>
                <a:lnTo>
                  <a:pt x="16280" y="1290"/>
                </a:lnTo>
                <a:lnTo>
                  <a:pt x="18833" y="1290"/>
                </a:lnTo>
                <a:lnTo>
                  <a:pt x="18833" y="7952"/>
                </a:lnTo>
                <a:lnTo>
                  <a:pt x="21600" y="10746"/>
                </a:lnTo>
                <a:close/>
                <a:moveTo>
                  <a:pt x="10747" y="20096"/>
                </a:moveTo>
                <a:lnTo>
                  <a:pt x="10747" y="13540"/>
                </a:lnTo>
                <a:lnTo>
                  <a:pt x="5533" y="13540"/>
                </a:lnTo>
                <a:lnTo>
                  <a:pt x="5533" y="20096"/>
                </a:lnTo>
                <a:lnTo>
                  <a:pt x="10747" y="20096"/>
                </a:lnTo>
                <a:close/>
                <a:moveTo>
                  <a:pt x="16067" y="17301"/>
                </a:moveTo>
                <a:lnTo>
                  <a:pt x="16067" y="13540"/>
                </a:lnTo>
                <a:lnTo>
                  <a:pt x="12556" y="13540"/>
                </a:lnTo>
                <a:lnTo>
                  <a:pt x="12556" y="17301"/>
                </a:lnTo>
                <a:lnTo>
                  <a:pt x="16067" y="1730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5" name="Shape"/>
          <p:cNvSpPr/>
          <p:nvPr/>
        </p:nvSpPr>
        <p:spPr>
          <a:xfrm>
            <a:off x="6035673" y="6508747"/>
            <a:ext cx="704853" cy="698503"/>
          </a:xfrm>
          <a:custGeom>
            <a:avLst/>
            <a:gdLst/>
            <a:ahLst/>
            <a:cxnLst>
              <a:cxn ang="0">
                <a:pos x="wd2" y="hd2"/>
              </a:cxn>
              <a:cxn ang="5400000">
                <a:pos x="wd2" y="hd2"/>
              </a:cxn>
              <a:cxn ang="10800000">
                <a:pos x="wd2" y="hd2"/>
              </a:cxn>
              <a:cxn ang="16200000">
                <a:pos x="wd2" y="hd2"/>
              </a:cxn>
            </a:cxnLst>
            <a:rect l="0" t="0" r="r" b="b"/>
            <a:pathLst>
              <a:path w="21600" h="21600" extrusionOk="0">
                <a:moveTo>
                  <a:pt x="19991" y="0"/>
                </a:moveTo>
                <a:cubicBezTo>
                  <a:pt x="20451" y="0"/>
                  <a:pt x="20681" y="0"/>
                  <a:pt x="21140" y="465"/>
                </a:cubicBezTo>
                <a:cubicBezTo>
                  <a:pt x="21370" y="697"/>
                  <a:pt x="21600" y="1161"/>
                  <a:pt x="21600" y="1626"/>
                </a:cubicBezTo>
                <a:cubicBezTo>
                  <a:pt x="21600" y="19974"/>
                  <a:pt x="21600" y="19974"/>
                  <a:pt x="21600" y="19974"/>
                </a:cubicBezTo>
                <a:cubicBezTo>
                  <a:pt x="21600" y="20439"/>
                  <a:pt x="21370" y="20903"/>
                  <a:pt x="21140" y="21135"/>
                </a:cubicBezTo>
                <a:cubicBezTo>
                  <a:pt x="20681" y="21600"/>
                  <a:pt x="20221" y="21600"/>
                  <a:pt x="19991" y="21600"/>
                </a:cubicBezTo>
                <a:cubicBezTo>
                  <a:pt x="1609" y="21600"/>
                  <a:pt x="1609" y="21600"/>
                  <a:pt x="1609" y="21600"/>
                </a:cubicBezTo>
                <a:cubicBezTo>
                  <a:pt x="1149" y="21600"/>
                  <a:pt x="689" y="21600"/>
                  <a:pt x="460" y="21135"/>
                </a:cubicBezTo>
                <a:cubicBezTo>
                  <a:pt x="230" y="20903"/>
                  <a:pt x="0" y="20439"/>
                  <a:pt x="0" y="19974"/>
                </a:cubicBezTo>
                <a:cubicBezTo>
                  <a:pt x="0" y="1626"/>
                  <a:pt x="0" y="1626"/>
                  <a:pt x="0" y="1626"/>
                </a:cubicBezTo>
                <a:cubicBezTo>
                  <a:pt x="0" y="1161"/>
                  <a:pt x="230" y="697"/>
                  <a:pt x="460" y="465"/>
                </a:cubicBezTo>
                <a:cubicBezTo>
                  <a:pt x="919" y="0"/>
                  <a:pt x="1149" y="0"/>
                  <a:pt x="1609" y="0"/>
                </a:cubicBezTo>
                <a:lnTo>
                  <a:pt x="19991" y="0"/>
                </a:lnTo>
                <a:close/>
                <a:moveTo>
                  <a:pt x="3447" y="6271"/>
                </a:moveTo>
                <a:cubicBezTo>
                  <a:pt x="3906" y="6503"/>
                  <a:pt x="4366" y="6735"/>
                  <a:pt x="4826" y="6735"/>
                </a:cubicBezTo>
                <a:cubicBezTo>
                  <a:pt x="5515" y="6735"/>
                  <a:pt x="5974" y="6503"/>
                  <a:pt x="6434" y="6271"/>
                </a:cubicBezTo>
                <a:cubicBezTo>
                  <a:pt x="6894" y="5806"/>
                  <a:pt x="7123" y="5342"/>
                  <a:pt x="7123" y="4645"/>
                </a:cubicBezTo>
                <a:cubicBezTo>
                  <a:pt x="7123" y="4181"/>
                  <a:pt x="6894" y="3716"/>
                  <a:pt x="6434" y="3252"/>
                </a:cubicBezTo>
                <a:cubicBezTo>
                  <a:pt x="5974" y="2787"/>
                  <a:pt x="5515" y="2555"/>
                  <a:pt x="4826" y="2555"/>
                </a:cubicBezTo>
                <a:cubicBezTo>
                  <a:pt x="4366" y="2555"/>
                  <a:pt x="3906" y="2787"/>
                  <a:pt x="3447" y="3252"/>
                </a:cubicBezTo>
                <a:cubicBezTo>
                  <a:pt x="2987" y="3716"/>
                  <a:pt x="2987" y="4181"/>
                  <a:pt x="2987" y="4645"/>
                </a:cubicBezTo>
                <a:cubicBezTo>
                  <a:pt x="2987" y="5342"/>
                  <a:pt x="2987" y="5806"/>
                  <a:pt x="3447" y="6271"/>
                </a:cubicBezTo>
                <a:close/>
                <a:moveTo>
                  <a:pt x="6664" y="19742"/>
                </a:moveTo>
                <a:cubicBezTo>
                  <a:pt x="6664" y="8129"/>
                  <a:pt x="6664" y="8129"/>
                  <a:pt x="6664" y="8129"/>
                </a:cubicBezTo>
                <a:cubicBezTo>
                  <a:pt x="3217" y="8129"/>
                  <a:pt x="3217" y="8129"/>
                  <a:pt x="3217" y="8129"/>
                </a:cubicBezTo>
                <a:cubicBezTo>
                  <a:pt x="3217" y="19742"/>
                  <a:pt x="3217" y="19742"/>
                  <a:pt x="3217" y="19742"/>
                </a:cubicBezTo>
                <a:lnTo>
                  <a:pt x="6664" y="19742"/>
                </a:lnTo>
                <a:close/>
                <a:moveTo>
                  <a:pt x="18153" y="19742"/>
                </a:moveTo>
                <a:cubicBezTo>
                  <a:pt x="18153" y="12542"/>
                  <a:pt x="18153" y="12542"/>
                  <a:pt x="18153" y="12542"/>
                </a:cubicBezTo>
                <a:cubicBezTo>
                  <a:pt x="18153" y="11845"/>
                  <a:pt x="17923" y="11148"/>
                  <a:pt x="17464" y="10452"/>
                </a:cubicBezTo>
                <a:cubicBezTo>
                  <a:pt x="17004" y="9523"/>
                  <a:pt x="16545" y="9058"/>
                  <a:pt x="15855" y="8594"/>
                </a:cubicBezTo>
                <a:cubicBezTo>
                  <a:pt x="15396" y="8361"/>
                  <a:pt x="14477" y="8129"/>
                  <a:pt x="13787" y="8129"/>
                </a:cubicBezTo>
                <a:cubicBezTo>
                  <a:pt x="13787" y="8129"/>
                  <a:pt x="13557" y="8129"/>
                  <a:pt x="13557" y="8129"/>
                </a:cubicBezTo>
                <a:cubicBezTo>
                  <a:pt x="12868" y="8129"/>
                  <a:pt x="12179" y="8361"/>
                  <a:pt x="11489" y="8594"/>
                </a:cubicBezTo>
                <a:cubicBezTo>
                  <a:pt x="11489" y="8129"/>
                  <a:pt x="11489" y="8129"/>
                  <a:pt x="11489" y="8129"/>
                </a:cubicBezTo>
                <a:cubicBezTo>
                  <a:pt x="8272" y="8129"/>
                  <a:pt x="8272" y="8129"/>
                  <a:pt x="8272" y="8129"/>
                </a:cubicBezTo>
                <a:cubicBezTo>
                  <a:pt x="8272" y="19742"/>
                  <a:pt x="8272" y="19742"/>
                  <a:pt x="8272" y="19742"/>
                </a:cubicBezTo>
                <a:cubicBezTo>
                  <a:pt x="11489" y="19742"/>
                  <a:pt x="11489" y="19742"/>
                  <a:pt x="11489" y="19742"/>
                </a:cubicBezTo>
                <a:cubicBezTo>
                  <a:pt x="11489" y="12310"/>
                  <a:pt x="11489" y="12310"/>
                  <a:pt x="11489" y="12310"/>
                </a:cubicBezTo>
                <a:cubicBezTo>
                  <a:pt x="12868" y="11613"/>
                  <a:pt x="12868" y="11613"/>
                  <a:pt x="12868" y="11613"/>
                </a:cubicBezTo>
                <a:cubicBezTo>
                  <a:pt x="13098" y="11381"/>
                  <a:pt x="13328" y="11381"/>
                  <a:pt x="13557" y="11381"/>
                </a:cubicBezTo>
                <a:cubicBezTo>
                  <a:pt x="14017" y="11381"/>
                  <a:pt x="14247" y="11613"/>
                  <a:pt x="14247" y="11613"/>
                </a:cubicBezTo>
                <a:cubicBezTo>
                  <a:pt x="14477" y="11613"/>
                  <a:pt x="14477" y="11845"/>
                  <a:pt x="14706" y="12077"/>
                </a:cubicBezTo>
                <a:cubicBezTo>
                  <a:pt x="14706" y="12310"/>
                  <a:pt x="14936" y="12542"/>
                  <a:pt x="14936" y="12542"/>
                </a:cubicBezTo>
                <a:cubicBezTo>
                  <a:pt x="14936" y="19742"/>
                  <a:pt x="14936" y="19742"/>
                  <a:pt x="14936" y="19742"/>
                </a:cubicBezTo>
                <a:lnTo>
                  <a:pt x="18153" y="19742"/>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6" name="Shape"/>
          <p:cNvSpPr/>
          <p:nvPr/>
        </p:nvSpPr>
        <p:spPr>
          <a:xfrm>
            <a:off x="7283450" y="6521446"/>
            <a:ext cx="793752" cy="641353"/>
          </a:xfrm>
          <a:custGeom>
            <a:avLst/>
            <a:gdLst/>
            <a:ahLst/>
            <a:cxnLst>
              <a:cxn ang="0">
                <a:pos x="wd2" y="hd2"/>
              </a:cxn>
              <a:cxn ang="5400000">
                <a:pos x="wd2" y="hd2"/>
              </a:cxn>
              <a:cxn ang="10800000">
                <a:pos x="wd2" y="hd2"/>
              </a:cxn>
              <a:cxn ang="16200000">
                <a:pos x="wd2" y="hd2"/>
              </a:cxn>
            </a:cxnLst>
            <a:rect l="0" t="0" r="r" b="b"/>
            <a:pathLst>
              <a:path w="21600" h="21600" extrusionOk="0">
                <a:moveTo>
                  <a:pt x="19766" y="10419"/>
                </a:moveTo>
                <a:cubicBezTo>
                  <a:pt x="20785" y="10673"/>
                  <a:pt x="21396" y="10673"/>
                  <a:pt x="21600" y="10927"/>
                </a:cubicBezTo>
                <a:cubicBezTo>
                  <a:pt x="21600" y="10927"/>
                  <a:pt x="21600" y="10927"/>
                  <a:pt x="21600" y="10927"/>
                </a:cubicBezTo>
                <a:cubicBezTo>
                  <a:pt x="21396" y="10927"/>
                  <a:pt x="21396" y="10927"/>
                  <a:pt x="20989" y="10673"/>
                </a:cubicBezTo>
                <a:cubicBezTo>
                  <a:pt x="20174" y="10419"/>
                  <a:pt x="18951" y="10165"/>
                  <a:pt x="17321" y="10165"/>
                </a:cubicBezTo>
                <a:cubicBezTo>
                  <a:pt x="17117" y="10165"/>
                  <a:pt x="17117" y="10165"/>
                  <a:pt x="17117" y="10165"/>
                </a:cubicBezTo>
                <a:cubicBezTo>
                  <a:pt x="17117" y="10165"/>
                  <a:pt x="17117" y="10165"/>
                  <a:pt x="17117" y="10419"/>
                </a:cubicBezTo>
                <a:cubicBezTo>
                  <a:pt x="16709" y="11435"/>
                  <a:pt x="15894" y="12452"/>
                  <a:pt x="14875" y="12960"/>
                </a:cubicBezTo>
                <a:cubicBezTo>
                  <a:pt x="14468" y="12960"/>
                  <a:pt x="13653" y="13214"/>
                  <a:pt x="12634" y="13468"/>
                </a:cubicBezTo>
                <a:cubicBezTo>
                  <a:pt x="12634" y="13468"/>
                  <a:pt x="12430" y="13468"/>
                  <a:pt x="12226" y="13468"/>
                </a:cubicBezTo>
                <a:cubicBezTo>
                  <a:pt x="12430" y="13468"/>
                  <a:pt x="12430" y="13468"/>
                  <a:pt x="12634" y="13722"/>
                </a:cubicBezTo>
                <a:cubicBezTo>
                  <a:pt x="12838" y="13976"/>
                  <a:pt x="13042" y="14231"/>
                  <a:pt x="13245" y="14739"/>
                </a:cubicBezTo>
                <a:cubicBezTo>
                  <a:pt x="13245" y="14993"/>
                  <a:pt x="13449" y="15755"/>
                  <a:pt x="13449" y="17280"/>
                </a:cubicBezTo>
                <a:cubicBezTo>
                  <a:pt x="13449" y="18805"/>
                  <a:pt x="13449" y="19567"/>
                  <a:pt x="13449" y="19821"/>
                </a:cubicBezTo>
                <a:cubicBezTo>
                  <a:pt x="13653" y="20075"/>
                  <a:pt x="13653" y="20329"/>
                  <a:pt x="14060" y="20584"/>
                </a:cubicBezTo>
                <a:cubicBezTo>
                  <a:pt x="14060" y="20584"/>
                  <a:pt x="14264" y="20838"/>
                  <a:pt x="14264" y="20838"/>
                </a:cubicBezTo>
                <a:cubicBezTo>
                  <a:pt x="14264" y="20838"/>
                  <a:pt x="14060" y="20838"/>
                  <a:pt x="13857" y="20838"/>
                </a:cubicBezTo>
                <a:cubicBezTo>
                  <a:pt x="13449" y="20838"/>
                  <a:pt x="13245" y="20838"/>
                  <a:pt x="13042" y="20838"/>
                </a:cubicBezTo>
                <a:cubicBezTo>
                  <a:pt x="12634" y="20584"/>
                  <a:pt x="12634" y="20329"/>
                  <a:pt x="12430" y="20075"/>
                </a:cubicBezTo>
                <a:cubicBezTo>
                  <a:pt x="12430" y="19821"/>
                  <a:pt x="12430" y="19059"/>
                  <a:pt x="12430" y="18042"/>
                </a:cubicBezTo>
                <a:cubicBezTo>
                  <a:pt x="12430" y="17026"/>
                  <a:pt x="12430" y="16518"/>
                  <a:pt x="12226" y="16264"/>
                </a:cubicBezTo>
                <a:cubicBezTo>
                  <a:pt x="12226" y="15755"/>
                  <a:pt x="12226" y="15755"/>
                  <a:pt x="12023" y="15501"/>
                </a:cubicBezTo>
                <a:cubicBezTo>
                  <a:pt x="12023" y="15501"/>
                  <a:pt x="12023" y="15501"/>
                  <a:pt x="12023" y="15755"/>
                </a:cubicBezTo>
                <a:cubicBezTo>
                  <a:pt x="12023" y="15755"/>
                  <a:pt x="12023" y="16264"/>
                  <a:pt x="12023" y="17280"/>
                </a:cubicBezTo>
                <a:cubicBezTo>
                  <a:pt x="12023" y="18805"/>
                  <a:pt x="12023" y="19821"/>
                  <a:pt x="12023" y="20075"/>
                </a:cubicBezTo>
                <a:cubicBezTo>
                  <a:pt x="12023" y="20329"/>
                  <a:pt x="12226" y="20838"/>
                  <a:pt x="12226" y="21092"/>
                </a:cubicBezTo>
                <a:cubicBezTo>
                  <a:pt x="12430" y="21346"/>
                  <a:pt x="12430" y="21346"/>
                  <a:pt x="12430" y="21600"/>
                </a:cubicBezTo>
                <a:cubicBezTo>
                  <a:pt x="12430" y="21600"/>
                  <a:pt x="12430" y="21600"/>
                  <a:pt x="12226" y="21600"/>
                </a:cubicBezTo>
                <a:cubicBezTo>
                  <a:pt x="12226" y="21600"/>
                  <a:pt x="12226" y="21600"/>
                  <a:pt x="12023" y="21600"/>
                </a:cubicBezTo>
                <a:cubicBezTo>
                  <a:pt x="11819" y="21346"/>
                  <a:pt x="11411" y="21346"/>
                  <a:pt x="11208" y="20838"/>
                </a:cubicBezTo>
                <a:cubicBezTo>
                  <a:pt x="11004" y="20838"/>
                  <a:pt x="11004" y="20329"/>
                  <a:pt x="11004" y="20075"/>
                </a:cubicBezTo>
                <a:cubicBezTo>
                  <a:pt x="10800" y="19821"/>
                  <a:pt x="10800" y="19059"/>
                  <a:pt x="10800" y="17788"/>
                </a:cubicBezTo>
                <a:cubicBezTo>
                  <a:pt x="10800" y="15247"/>
                  <a:pt x="10800" y="15247"/>
                  <a:pt x="10800" y="15247"/>
                </a:cubicBezTo>
                <a:cubicBezTo>
                  <a:pt x="10596" y="15247"/>
                  <a:pt x="10596" y="15247"/>
                  <a:pt x="10596" y="15247"/>
                </a:cubicBezTo>
                <a:cubicBezTo>
                  <a:pt x="10596" y="15247"/>
                  <a:pt x="10596" y="15247"/>
                  <a:pt x="10596" y="15247"/>
                </a:cubicBezTo>
                <a:cubicBezTo>
                  <a:pt x="10596" y="17026"/>
                  <a:pt x="10596" y="17026"/>
                  <a:pt x="10596" y="17026"/>
                </a:cubicBezTo>
                <a:cubicBezTo>
                  <a:pt x="10596" y="18551"/>
                  <a:pt x="10392" y="19567"/>
                  <a:pt x="10392" y="20075"/>
                </a:cubicBezTo>
                <a:cubicBezTo>
                  <a:pt x="10392" y="20584"/>
                  <a:pt x="10189" y="20838"/>
                  <a:pt x="9985" y="21092"/>
                </a:cubicBezTo>
                <a:cubicBezTo>
                  <a:pt x="9781" y="21346"/>
                  <a:pt x="9577" y="21346"/>
                  <a:pt x="9374" y="21600"/>
                </a:cubicBezTo>
                <a:cubicBezTo>
                  <a:pt x="9170" y="21600"/>
                  <a:pt x="9170" y="21600"/>
                  <a:pt x="8966" y="21600"/>
                </a:cubicBezTo>
                <a:cubicBezTo>
                  <a:pt x="8966" y="21600"/>
                  <a:pt x="8966" y="21600"/>
                  <a:pt x="8966" y="21600"/>
                </a:cubicBezTo>
                <a:cubicBezTo>
                  <a:pt x="8966" y="21600"/>
                  <a:pt x="8762" y="21346"/>
                  <a:pt x="8966" y="21346"/>
                </a:cubicBezTo>
                <a:cubicBezTo>
                  <a:pt x="8966" y="21346"/>
                  <a:pt x="8966" y="21092"/>
                  <a:pt x="8966" y="21092"/>
                </a:cubicBezTo>
                <a:cubicBezTo>
                  <a:pt x="9170" y="21092"/>
                  <a:pt x="9170" y="20838"/>
                  <a:pt x="9170" y="20838"/>
                </a:cubicBezTo>
                <a:cubicBezTo>
                  <a:pt x="9170" y="20584"/>
                  <a:pt x="9374" y="20329"/>
                  <a:pt x="9374" y="20075"/>
                </a:cubicBezTo>
                <a:cubicBezTo>
                  <a:pt x="9374" y="19567"/>
                  <a:pt x="9374" y="18805"/>
                  <a:pt x="9374" y="17788"/>
                </a:cubicBezTo>
                <a:cubicBezTo>
                  <a:pt x="9374" y="16264"/>
                  <a:pt x="9374" y="15501"/>
                  <a:pt x="9374" y="15501"/>
                </a:cubicBezTo>
                <a:cubicBezTo>
                  <a:pt x="9170" y="15501"/>
                  <a:pt x="9170" y="15501"/>
                  <a:pt x="9170" y="15755"/>
                </a:cubicBezTo>
                <a:cubicBezTo>
                  <a:pt x="8966" y="16009"/>
                  <a:pt x="8966" y="16772"/>
                  <a:pt x="8966" y="18042"/>
                </a:cubicBezTo>
                <a:cubicBezTo>
                  <a:pt x="8966" y="19313"/>
                  <a:pt x="8966" y="20075"/>
                  <a:pt x="8966" y="20075"/>
                </a:cubicBezTo>
                <a:cubicBezTo>
                  <a:pt x="8558" y="20584"/>
                  <a:pt x="8151" y="20838"/>
                  <a:pt x="7540" y="21092"/>
                </a:cubicBezTo>
                <a:cubicBezTo>
                  <a:pt x="7336" y="21092"/>
                  <a:pt x="7132" y="21092"/>
                  <a:pt x="7132" y="20838"/>
                </a:cubicBezTo>
                <a:cubicBezTo>
                  <a:pt x="7132" y="20838"/>
                  <a:pt x="7132" y="20584"/>
                  <a:pt x="7336" y="20584"/>
                </a:cubicBezTo>
                <a:cubicBezTo>
                  <a:pt x="7540" y="20329"/>
                  <a:pt x="7743" y="20075"/>
                  <a:pt x="7947" y="19821"/>
                </a:cubicBezTo>
                <a:cubicBezTo>
                  <a:pt x="7947" y="19567"/>
                  <a:pt x="7947" y="18805"/>
                  <a:pt x="7947" y="17534"/>
                </a:cubicBezTo>
                <a:cubicBezTo>
                  <a:pt x="7947" y="16772"/>
                  <a:pt x="7947" y="16772"/>
                  <a:pt x="7947" y="16772"/>
                </a:cubicBezTo>
                <a:cubicBezTo>
                  <a:pt x="7743" y="16772"/>
                  <a:pt x="7540" y="16772"/>
                  <a:pt x="7336" y="16772"/>
                </a:cubicBezTo>
                <a:cubicBezTo>
                  <a:pt x="7132" y="16772"/>
                  <a:pt x="6725" y="16772"/>
                  <a:pt x="6521" y="16772"/>
                </a:cubicBezTo>
                <a:cubicBezTo>
                  <a:pt x="5909" y="16772"/>
                  <a:pt x="5502" y="16518"/>
                  <a:pt x="5094" y="16009"/>
                </a:cubicBezTo>
                <a:cubicBezTo>
                  <a:pt x="5094" y="15755"/>
                  <a:pt x="4891" y="15501"/>
                  <a:pt x="4687" y="15501"/>
                </a:cubicBezTo>
                <a:cubicBezTo>
                  <a:pt x="4483" y="14739"/>
                  <a:pt x="4483" y="14739"/>
                  <a:pt x="4483" y="14739"/>
                </a:cubicBezTo>
                <a:cubicBezTo>
                  <a:pt x="4279" y="14231"/>
                  <a:pt x="4075" y="13722"/>
                  <a:pt x="3464" y="13214"/>
                </a:cubicBezTo>
                <a:cubicBezTo>
                  <a:pt x="3260" y="12960"/>
                  <a:pt x="3260" y="12960"/>
                  <a:pt x="3260" y="12706"/>
                </a:cubicBezTo>
                <a:cubicBezTo>
                  <a:pt x="3260" y="12706"/>
                  <a:pt x="3464" y="12706"/>
                  <a:pt x="3668" y="12706"/>
                </a:cubicBezTo>
                <a:cubicBezTo>
                  <a:pt x="3872" y="12706"/>
                  <a:pt x="4279" y="12706"/>
                  <a:pt x="4483" y="12960"/>
                </a:cubicBezTo>
                <a:cubicBezTo>
                  <a:pt x="4891" y="13214"/>
                  <a:pt x="5094" y="13468"/>
                  <a:pt x="5298" y="13976"/>
                </a:cubicBezTo>
                <a:cubicBezTo>
                  <a:pt x="5502" y="14485"/>
                  <a:pt x="5706" y="14739"/>
                  <a:pt x="6113" y="14993"/>
                </a:cubicBezTo>
                <a:cubicBezTo>
                  <a:pt x="6317" y="14993"/>
                  <a:pt x="6521" y="15247"/>
                  <a:pt x="6928" y="15247"/>
                </a:cubicBezTo>
                <a:cubicBezTo>
                  <a:pt x="7132" y="15247"/>
                  <a:pt x="7540" y="14993"/>
                  <a:pt x="7743" y="14993"/>
                </a:cubicBezTo>
                <a:cubicBezTo>
                  <a:pt x="7947" y="14993"/>
                  <a:pt x="7947" y="14739"/>
                  <a:pt x="8151" y="14739"/>
                </a:cubicBezTo>
                <a:cubicBezTo>
                  <a:pt x="8355" y="14231"/>
                  <a:pt x="8558" y="13722"/>
                  <a:pt x="8966" y="13468"/>
                </a:cubicBezTo>
                <a:cubicBezTo>
                  <a:pt x="8966" y="13468"/>
                  <a:pt x="8966" y="13468"/>
                  <a:pt x="8966" y="13468"/>
                </a:cubicBezTo>
                <a:cubicBezTo>
                  <a:pt x="8558" y="13468"/>
                  <a:pt x="8151" y="13214"/>
                  <a:pt x="7947" y="13214"/>
                </a:cubicBezTo>
                <a:cubicBezTo>
                  <a:pt x="7540" y="13214"/>
                  <a:pt x="7336" y="13214"/>
                  <a:pt x="7336" y="13214"/>
                </a:cubicBezTo>
                <a:cubicBezTo>
                  <a:pt x="6928" y="12960"/>
                  <a:pt x="6317" y="12706"/>
                  <a:pt x="5909" y="12198"/>
                </a:cubicBezTo>
                <a:cubicBezTo>
                  <a:pt x="5094" y="11689"/>
                  <a:pt x="4687" y="10927"/>
                  <a:pt x="4279" y="10165"/>
                </a:cubicBezTo>
                <a:cubicBezTo>
                  <a:pt x="4075" y="10165"/>
                  <a:pt x="4075" y="10165"/>
                  <a:pt x="4075" y="10165"/>
                </a:cubicBezTo>
                <a:cubicBezTo>
                  <a:pt x="2649" y="10419"/>
                  <a:pt x="1426" y="10419"/>
                  <a:pt x="611" y="10927"/>
                </a:cubicBezTo>
                <a:cubicBezTo>
                  <a:pt x="0" y="10927"/>
                  <a:pt x="0" y="10927"/>
                  <a:pt x="0" y="10927"/>
                </a:cubicBezTo>
                <a:cubicBezTo>
                  <a:pt x="0" y="10927"/>
                  <a:pt x="0" y="10927"/>
                  <a:pt x="0" y="10927"/>
                </a:cubicBezTo>
                <a:cubicBezTo>
                  <a:pt x="204" y="10673"/>
                  <a:pt x="815" y="10673"/>
                  <a:pt x="1834" y="10419"/>
                </a:cubicBezTo>
                <a:cubicBezTo>
                  <a:pt x="2649" y="10165"/>
                  <a:pt x="3464" y="10165"/>
                  <a:pt x="4279" y="10165"/>
                </a:cubicBezTo>
                <a:cubicBezTo>
                  <a:pt x="4279" y="9911"/>
                  <a:pt x="4279" y="9656"/>
                  <a:pt x="4075" y="9402"/>
                </a:cubicBezTo>
                <a:cubicBezTo>
                  <a:pt x="3464" y="9402"/>
                  <a:pt x="3464" y="9402"/>
                  <a:pt x="3464" y="9402"/>
                </a:cubicBezTo>
                <a:cubicBezTo>
                  <a:pt x="2445" y="9402"/>
                  <a:pt x="1223" y="9656"/>
                  <a:pt x="408" y="9656"/>
                </a:cubicBezTo>
                <a:cubicBezTo>
                  <a:pt x="0" y="9911"/>
                  <a:pt x="0" y="9911"/>
                  <a:pt x="0" y="9911"/>
                </a:cubicBezTo>
                <a:cubicBezTo>
                  <a:pt x="0" y="9656"/>
                  <a:pt x="0" y="9656"/>
                  <a:pt x="204" y="9656"/>
                </a:cubicBezTo>
                <a:cubicBezTo>
                  <a:pt x="611" y="9656"/>
                  <a:pt x="1426" y="9402"/>
                  <a:pt x="2445" y="9402"/>
                </a:cubicBezTo>
                <a:cubicBezTo>
                  <a:pt x="2853" y="9402"/>
                  <a:pt x="3057" y="9402"/>
                  <a:pt x="3464" y="9402"/>
                </a:cubicBezTo>
                <a:cubicBezTo>
                  <a:pt x="3668" y="9402"/>
                  <a:pt x="3872" y="9402"/>
                  <a:pt x="4075" y="9402"/>
                </a:cubicBezTo>
                <a:cubicBezTo>
                  <a:pt x="4075" y="8894"/>
                  <a:pt x="3872" y="8640"/>
                  <a:pt x="3872" y="8132"/>
                </a:cubicBezTo>
                <a:cubicBezTo>
                  <a:pt x="3872" y="7624"/>
                  <a:pt x="3872" y="7369"/>
                  <a:pt x="3872" y="7115"/>
                </a:cubicBezTo>
                <a:cubicBezTo>
                  <a:pt x="3872" y="5591"/>
                  <a:pt x="4075" y="4574"/>
                  <a:pt x="4687" y="3558"/>
                </a:cubicBezTo>
                <a:cubicBezTo>
                  <a:pt x="4687" y="3558"/>
                  <a:pt x="4687" y="3558"/>
                  <a:pt x="4687" y="3304"/>
                </a:cubicBezTo>
                <a:cubicBezTo>
                  <a:pt x="4687" y="3049"/>
                  <a:pt x="4483" y="2541"/>
                  <a:pt x="4483" y="2287"/>
                </a:cubicBezTo>
                <a:cubicBezTo>
                  <a:pt x="4483" y="1779"/>
                  <a:pt x="4687" y="1271"/>
                  <a:pt x="4687" y="762"/>
                </a:cubicBezTo>
                <a:cubicBezTo>
                  <a:pt x="4687" y="508"/>
                  <a:pt x="4891" y="254"/>
                  <a:pt x="4891" y="254"/>
                </a:cubicBezTo>
                <a:cubicBezTo>
                  <a:pt x="4891" y="254"/>
                  <a:pt x="5094" y="0"/>
                  <a:pt x="5094" y="0"/>
                </a:cubicBezTo>
                <a:cubicBezTo>
                  <a:pt x="5298" y="0"/>
                  <a:pt x="5298" y="254"/>
                  <a:pt x="5502" y="254"/>
                </a:cubicBezTo>
                <a:cubicBezTo>
                  <a:pt x="5909" y="254"/>
                  <a:pt x="6317" y="508"/>
                  <a:pt x="6725" y="762"/>
                </a:cubicBezTo>
                <a:cubicBezTo>
                  <a:pt x="6928" y="1016"/>
                  <a:pt x="7336" y="1016"/>
                  <a:pt x="7540" y="1271"/>
                </a:cubicBezTo>
                <a:cubicBezTo>
                  <a:pt x="7947" y="1016"/>
                  <a:pt x="8558" y="1016"/>
                  <a:pt x="8966" y="762"/>
                </a:cubicBezTo>
                <a:cubicBezTo>
                  <a:pt x="9374" y="762"/>
                  <a:pt x="9781" y="762"/>
                  <a:pt x="10392" y="762"/>
                </a:cubicBezTo>
                <a:cubicBezTo>
                  <a:pt x="10596" y="762"/>
                  <a:pt x="10800" y="762"/>
                  <a:pt x="10800" y="762"/>
                </a:cubicBezTo>
                <a:cubicBezTo>
                  <a:pt x="11208" y="762"/>
                  <a:pt x="11615" y="762"/>
                  <a:pt x="11819" y="762"/>
                </a:cubicBezTo>
                <a:cubicBezTo>
                  <a:pt x="12430" y="762"/>
                  <a:pt x="13042" y="1016"/>
                  <a:pt x="13653" y="1271"/>
                </a:cubicBezTo>
                <a:cubicBezTo>
                  <a:pt x="13857" y="1016"/>
                  <a:pt x="14264" y="762"/>
                  <a:pt x="14468" y="762"/>
                </a:cubicBezTo>
                <a:cubicBezTo>
                  <a:pt x="14875" y="508"/>
                  <a:pt x="15283" y="254"/>
                  <a:pt x="15691" y="0"/>
                </a:cubicBezTo>
                <a:cubicBezTo>
                  <a:pt x="15894" y="0"/>
                  <a:pt x="15894" y="0"/>
                  <a:pt x="16098" y="0"/>
                </a:cubicBezTo>
                <a:cubicBezTo>
                  <a:pt x="16098" y="0"/>
                  <a:pt x="16098" y="0"/>
                  <a:pt x="16302" y="0"/>
                </a:cubicBezTo>
                <a:cubicBezTo>
                  <a:pt x="16302" y="254"/>
                  <a:pt x="16302" y="508"/>
                  <a:pt x="16506" y="762"/>
                </a:cubicBezTo>
                <a:cubicBezTo>
                  <a:pt x="16506" y="1271"/>
                  <a:pt x="16709" y="1779"/>
                  <a:pt x="16709" y="2287"/>
                </a:cubicBezTo>
                <a:cubicBezTo>
                  <a:pt x="16709" y="2541"/>
                  <a:pt x="16506" y="3049"/>
                  <a:pt x="16506" y="3304"/>
                </a:cubicBezTo>
                <a:cubicBezTo>
                  <a:pt x="16709" y="3558"/>
                  <a:pt x="16913" y="4066"/>
                  <a:pt x="16913" y="4320"/>
                </a:cubicBezTo>
                <a:cubicBezTo>
                  <a:pt x="17117" y="4828"/>
                  <a:pt x="17321" y="5336"/>
                  <a:pt x="17321" y="5591"/>
                </a:cubicBezTo>
                <a:cubicBezTo>
                  <a:pt x="17321" y="5845"/>
                  <a:pt x="17321" y="6353"/>
                  <a:pt x="17321" y="7115"/>
                </a:cubicBezTo>
                <a:cubicBezTo>
                  <a:pt x="17321" y="7878"/>
                  <a:pt x="17321" y="8640"/>
                  <a:pt x="17321" y="8894"/>
                </a:cubicBezTo>
                <a:cubicBezTo>
                  <a:pt x="17321" y="9402"/>
                  <a:pt x="17321" y="9402"/>
                  <a:pt x="17321" y="9402"/>
                </a:cubicBezTo>
                <a:cubicBezTo>
                  <a:pt x="17525" y="9402"/>
                  <a:pt x="17728" y="9402"/>
                  <a:pt x="17932" y="9402"/>
                </a:cubicBezTo>
                <a:cubicBezTo>
                  <a:pt x="18340" y="9402"/>
                  <a:pt x="18747" y="9402"/>
                  <a:pt x="19155" y="9402"/>
                </a:cubicBezTo>
                <a:cubicBezTo>
                  <a:pt x="20174" y="9402"/>
                  <a:pt x="20989" y="9656"/>
                  <a:pt x="21396" y="9656"/>
                </a:cubicBezTo>
                <a:cubicBezTo>
                  <a:pt x="21600" y="9911"/>
                  <a:pt x="21600" y="9911"/>
                  <a:pt x="21600" y="9911"/>
                </a:cubicBezTo>
                <a:cubicBezTo>
                  <a:pt x="21600" y="9911"/>
                  <a:pt x="21396" y="9656"/>
                  <a:pt x="21192" y="9656"/>
                </a:cubicBezTo>
                <a:cubicBezTo>
                  <a:pt x="20377" y="9656"/>
                  <a:pt x="19155" y="9402"/>
                  <a:pt x="18136" y="9402"/>
                </a:cubicBezTo>
                <a:cubicBezTo>
                  <a:pt x="17728" y="9402"/>
                  <a:pt x="17525" y="9402"/>
                  <a:pt x="17321" y="9402"/>
                </a:cubicBezTo>
                <a:cubicBezTo>
                  <a:pt x="17321" y="9656"/>
                  <a:pt x="17321" y="9656"/>
                  <a:pt x="17321" y="9656"/>
                </a:cubicBezTo>
                <a:cubicBezTo>
                  <a:pt x="17321" y="9911"/>
                  <a:pt x="17321" y="9911"/>
                  <a:pt x="17321" y="9911"/>
                </a:cubicBezTo>
                <a:cubicBezTo>
                  <a:pt x="17117" y="9911"/>
                  <a:pt x="17117" y="9911"/>
                  <a:pt x="17117" y="10165"/>
                </a:cubicBezTo>
                <a:cubicBezTo>
                  <a:pt x="17321" y="10165"/>
                  <a:pt x="17321" y="10165"/>
                  <a:pt x="17321" y="10165"/>
                </a:cubicBezTo>
                <a:cubicBezTo>
                  <a:pt x="18136" y="10165"/>
                  <a:pt x="18951" y="10165"/>
                  <a:pt x="19766" y="10419"/>
                </a:cubicBezTo>
                <a:close/>
                <a:moveTo>
                  <a:pt x="15487" y="10419"/>
                </a:moveTo>
                <a:cubicBezTo>
                  <a:pt x="15487" y="9911"/>
                  <a:pt x="15691" y="9148"/>
                  <a:pt x="15691" y="8640"/>
                </a:cubicBezTo>
                <a:cubicBezTo>
                  <a:pt x="15691" y="8640"/>
                  <a:pt x="15691" y="8386"/>
                  <a:pt x="15691" y="8386"/>
                </a:cubicBezTo>
                <a:cubicBezTo>
                  <a:pt x="15691" y="8132"/>
                  <a:pt x="15691" y="7624"/>
                  <a:pt x="15487" y="7369"/>
                </a:cubicBezTo>
                <a:cubicBezTo>
                  <a:pt x="15283" y="6607"/>
                  <a:pt x="14672" y="6099"/>
                  <a:pt x="14264" y="5845"/>
                </a:cubicBezTo>
                <a:cubicBezTo>
                  <a:pt x="14060" y="5845"/>
                  <a:pt x="13653" y="5845"/>
                  <a:pt x="13042" y="5845"/>
                </a:cubicBezTo>
                <a:cubicBezTo>
                  <a:pt x="12634" y="5845"/>
                  <a:pt x="12226" y="5845"/>
                  <a:pt x="11615" y="5845"/>
                </a:cubicBezTo>
                <a:cubicBezTo>
                  <a:pt x="11208" y="5845"/>
                  <a:pt x="11004" y="5845"/>
                  <a:pt x="10800" y="5845"/>
                </a:cubicBezTo>
                <a:cubicBezTo>
                  <a:pt x="9985" y="5845"/>
                  <a:pt x="9985" y="5845"/>
                  <a:pt x="9985" y="5845"/>
                </a:cubicBezTo>
                <a:cubicBezTo>
                  <a:pt x="9170" y="5845"/>
                  <a:pt x="8762" y="5845"/>
                  <a:pt x="8355" y="5845"/>
                </a:cubicBezTo>
                <a:cubicBezTo>
                  <a:pt x="7743" y="5845"/>
                  <a:pt x="7336" y="5845"/>
                  <a:pt x="7336" y="5845"/>
                </a:cubicBezTo>
                <a:cubicBezTo>
                  <a:pt x="6928" y="6099"/>
                  <a:pt x="6521" y="6353"/>
                  <a:pt x="6317" y="6861"/>
                </a:cubicBezTo>
                <a:cubicBezTo>
                  <a:pt x="5909" y="7369"/>
                  <a:pt x="5706" y="7878"/>
                  <a:pt x="5706" y="8386"/>
                </a:cubicBezTo>
                <a:cubicBezTo>
                  <a:pt x="5706" y="8640"/>
                  <a:pt x="5706" y="8640"/>
                  <a:pt x="5706" y="8640"/>
                </a:cubicBezTo>
                <a:cubicBezTo>
                  <a:pt x="5706" y="9656"/>
                  <a:pt x="5909" y="10419"/>
                  <a:pt x="6521" y="10927"/>
                </a:cubicBezTo>
                <a:cubicBezTo>
                  <a:pt x="6928" y="11689"/>
                  <a:pt x="7947" y="11944"/>
                  <a:pt x="9374" y="12198"/>
                </a:cubicBezTo>
                <a:cubicBezTo>
                  <a:pt x="9374" y="12198"/>
                  <a:pt x="9781" y="12198"/>
                  <a:pt x="10189" y="12198"/>
                </a:cubicBezTo>
                <a:cubicBezTo>
                  <a:pt x="10392" y="12198"/>
                  <a:pt x="10596" y="12198"/>
                  <a:pt x="11004" y="12198"/>
                </a:cubicBezTo>
                <a:cubicBezTo>
                  <a:pt x="12023" y="12198"/>
                  <a:pt x="12430" y="12198"/>
                  <a:pt x="12838" y="12198"/>
                </a:cubicBezTo>
                <a:cubicBezTo>
                  <a:pt x="13449" y="11944"/>
                  <a:pt x="14060" y="11944"/>
                  <a:pt x="14468" y="11689"/>
                </a:cubicBezTo>
                <a:cubicBezTo>
                  <a:pt x="14672" y="11689"/>
                  <a:pt x="14672" y="11435"/>
                  <a:pt x="15079" y="11181"/>
                </a:cubicBezTo>
                <a:cubicBezTo>
                  <a:pt x="15283" y="10927"/>
                  <a:pt x="15283" y="10673"/>
                  <a:pt x="15487" y="10419"/>
                </a:cubicBezTo>
                <a:close/>
                <a:moveTo>
                  <a:pt x="8355" y="7369"/>
                </a:moveTo>
                <a:cubicBezTo>
                  <a:pt x="8355" y="7369"/>
                  <a:pt x="8355" y="7369"/>
                  <a:pt x="8355" y="7369"/>
                </a:cubicBezTo>
                <a:cubicBezTo>
                  <a:pt x="7947" y="7369"/>
                  <a:pt x="7743" y="7624"/>
                  <a:pt x="7540" y="8132"/>
                </a:cubicBezTo>
                <a:cubicBezTo>
                  <a:pt x="7540" y="8386"/>
                  <a:pt x="7540" y="8640"/>
                  <a:pt x="7540" y="8640"/>
                </a:cubicBezTo>
                <a:cubicBezTo>
                  <a:pt x="7540" y="9148"/>
                  <a:pt x="7540" y="9402"/>
                  <a:pt x="7743" y="9656"/>
                </a:cubicBezTo>
                <a:cubicBezTo>
                  <a:pt x="7947" y="9911"/>
                  <a:pt x="8151" y="10165"/>
                  <a:pt x="8355" y="10165"/>
                </a:cubicBezTo>
                <a:cubicBezTo>
                  <a:pt x="8355" y="10165"/>
                  <a:pt x="8558" y="9911"/>
                  <a:pt x="8762" y="9911"/>
                </a:cubicBezTo>
                <a:cubicBezTo>
                  <a:pt x="8966" y="9656"/>
                  <a:pt x="9170" y="9402"/>
                  <a:pt x="9170" y="8640"/>
                </a:cubicBezTo>
                <a:cubicBezTo>
                  <a:pt x="9170" y="8386"/>
                  <a:pt x="9170" y="8132"/>
                  <a:pt x="8966" y="7878"/>
                </a:cubicBezTo>
                <a:cubicBezTo>
                  <a:pt x="8762" y="7624"/>
                  <a:pt x="8558" y="7369"/>
                  <a:pt x="8355" y="7369"/>
                </a:cubicBezTo>
                <a:close/>
                <a:moveTo>
                  <a:pt x="11004" y="10673"/>
                </a:moveTo>
                <a:cubicBezTo>
                  <a:pt x="11004" y="10927"/>
                  <a:pt x="11004" y="10927"/>
                  <a:pt x="11004" y="10927"/>
                </a:cubicBezTo>
                <a:cubicBezTo>
                  <a:pt x="10800" y="11181"/>
                  <a:pt x="10596" y="10927"/>
                  <a:pt x="10392" y="10927"/>
                </a:cubicBezTo>
                <a:cubicBezTo>
                  <a:pt x="10189" y="10673"/>
                  <a:pt x="10189" y="10673"/>
                  <a:pt x="9985" y="10673"/>
                </a:cubicBezTo>
                <a:cubicBezTo>
                  <a:pt x="9985" y="10927"/>
                  <a:pt x="10189" y="10927"/>
                  <a:pt x="10189" y="10927"/>
                </a:cubicBezTo>
                <a:cubicBezTo>
                  <a:pt x="10392" y="11181"/>
                  <a:pt x="10392" y="11181"/>
                  <a:pt x="10392" y="11181"/>
                </a:cubicBezTo>
                <a:cubicBezTo>
                  <a:pt x="10596" y="11181"/>
                  <a:pt x="10596" y="11181"/>
                  <a:pt x="10596" y="11181"/>
                </a:cubicBezTo>
                <a:cubicBezTo>
                  <a:pt x="10800" y="11181"/>
                  <a:pt x="10800" y="11181"/>
                  <a:pt x="11004" y="11181"/>
                </a:cubicBezTo>
                <a:cubicBezTo>
                  <a:pt x="11208" y="11181"/>
                  <a:pt x="11411" y="10927"/>
                  <a:pt x="11411" y="10673"/>
                </a:cubicBezTo>
                <a:cubicBezTo>
                  <a:pt x="11411" y="10673"/>
                  <a:pt x="11208" y="10673"/>
                  <a:pt x="11208" y="10673"/>
                </a:cubicBezTo>
                <a:cubicBezTo>
                  <a:pt x="11208" y="10673"/>
                  <a:pt x="11004" y="10673"/>
                  <a:pt x="11004" y="10673"/>
                </a:cubicBezTo>
                <a:close/>
                <a:moveTo>
                  <a:pt x="10800" y="10165"/>
                </a:moveTo>
                <a:cubicBezTo>
                  <a:pt x="11004" y="10165"/>
                  <a:pt x="11004" y="10165"/>
                  <a:pt x="11004" y="9911"/>
                </a:cubicBezTo>
                <a:cubicBezTo>
                  <a:pt x="11004" y="9911"/>
                  <a:pt x="11004" y="9656"/>
                  <a:pt x="10800" y="9656"/>
                </a:cubicBezTo>
                <a:cubicBezTo>
                  <a:pt x="10800" y="9656"/>
                  <a:pt x="10800" y="9656"/>
                  <a:pt x="10800" y="9656"/>
                </a:cubicBezTo>
                <a:cubicBezTo>
                  <a:pt x="10596" y="9656"/>
                  <a:pt x="10596" y="9656"/>
                  <a:pt x="10596" y="9656"/>
                </a:cubicBezTo>
                <a:cubicBezTo>
                  <a:pt x="10596" y="9656"/>
                  <a:pt x="10596" y="9656"/>
                  <a:pt x="10392" y="9656"/>
                </a:cubicBezTo>
                <a:cubicBezTo>
                  <a:pt x="10392" y="9656"/>
                  <a:pt x="10392" y="9911"/>
                  <a:pt x="10392" y="9911"/>
                </a:cubicBezTo>
                <a:cubicBezTo>
                  <a:pt x="10392" y="9911"/>
                  <a:pt x="10392" y="10165"/>
                  <a:pt x="10392" y="10165"/>
                </a:cubicBezTo>
                <a:cubicBezTo>
                  <a:pt x="10596" y="10165"/>
                  <a:pt x="10596" y="10419"/>
                  <a:pt x="10800" y="10419"/>
                </a:cubicBezTo>
                <a:cubicBezTo>
                  <a:pt x="10800" y="10419"/>
                  <a:pt x="10800" y="10165"/>
                  <a:pt x="10800" y="10165"/>
                </a:cubicBezTo>
                <a:close/>
                <a:moveTo>
                  <a:pt x="13245" y="7369"/>
                </a:moveTo>
                <a:cubicBezTo>
                  <a:pt x="13245" y="7369"/>
                  <a:pt x="13042" y="7369"/>
                  <a:pt x="13042" y="7369"/>
                </a:cubicBezTo>
                <a:cubicBezTo>
                  <a:pt x="12838" y="7369"/>
                  <a:pt x="12430" y="7624"/>
                  <a:pt x="12430" y="8132"/>
                </a:cubicBezTo>
                <a:cubicBezTo>
                  <a:pt x="12226" y="8386"/>
                  <a:pt x="12226" y="8640"/>
                  <a:pt x="12226" y="8894"/>
                </a:cubicBezTo>
                <a:cubicBezTo>
                  <a:pt x="12226" y="9148"/>
                  <a:pt x="12430" y="9402"/>
                  <a:pt x="12634" y="9656"/>
                </a:cubicBezTo>
                <a:cubicBezTo>
                  <a:pt x="12838" y="9911"/>
                  <a:pt x="12838" y="10165"/>
                  <a:pt x="13042" y="10165"/>
                </a:cubicBezTo>
                <a:cubicBezTo>
                  <a:pt x="13245" y="10165"/>
                  <a:pt x="13245" y="10165"/>
                  <a:pt x="13449" y="9911"/>
                </a:cubicBezTo>
                <a:cubicBezTo>
                  <a:pt x="13857" y="9656"/>
                  <a:pt x="13857" y="9402"/>
                  <a:pt x="13857" y="8894"/>
                </a:cubicBezTo>
                <a:cubicBezTo>
                  <a:pt x="13857" y="8386"/>
                  <a:pt x="13857" y="8132"/>
                  <a:pt x="13653" y="7878"/>
                </a:cubicBezTo>
                <a:cubicBezTo>
                  <a:pt x="13653" y="7624"/>
                  <a:pt x="13449" y="7369"/>
                  <a:pt x="13245" y="736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7" name="Shape"/>
          <p:cNvSpPr/>
          <p:nvPr/>
        </p:nvSpPr>
        <p:spPr>
          <a:xfrm>
            <a:off x="8616952" y="6657974"/>
            <a:ext cx="698503" cy="390529"/>
          </a:xfrm>
          <a:custGeom>
            <a:avLst/>
            <a:gdLst/>
            <a:ahLst/>
            <a:cxnLst>
              <a:cxn ang="0">
                <a:pos x="wd2" y="hd2"/>
              </a:cxn>
              <a:cxn ang="5400000">
                <a:pos x="wd2" y="hd2"/>
              </a:cxn>
              <a:cxn ang="10800000">
                <a:pos x="wd2" y="hd2"/>
              </a:cxn>
              <a:cxn ang="16200000">
                <a:pos x="wd2" y="hd2"/>
              </a:cxn>
            </a:cxnLst>
            <a:rect l="0" t="0" r="r" b="b"/>
            <a:pathLst>
              <a:path w="21600" h="21600" extrusionOk="0">
                <a:moveTo>
                  <a:pt x="15561" y="0"/>
                </a:moveTo>
                <a:cubicBezTo>
                  <a:pt x="17187" y="0"/>
                  <a:pt x="18813" y="1246"/>
                  <a:pt x="19974" y="3323"/>
                </a:cubicBezTo>
                <a:cubicBezTo>
                  <a:pt x="21135" y="5400"/>
                  <a:pt x="21600" y="7892"/>
                  <a:pt x="21600" y="10800"/>
                </a:cubicBezTo>
                <a:cubicBezTo>
                  <a:pt x="21600" y="13708"/>
                  <a:pt x="21135" y="16200"/>
                  <a:pt x="19974" y="18277"/>
                </a:cubicBezTo>
                <a:cubicBezTo>
                  <a:pt x="18813" y="20354"/>
                  <a:pt x="17187" y="21600"/>
                  <a:pt x="15561" y="21600"/>
                </a:cubicBezTo>
                <a:cubicBezTo>
                  <a:pt x="14632" y="21600"/>
                  <a:pt x="13703" y="21185"/>
                  <a:pt x="13006" y="20354"/>
                </a:cubicBezTo>
                <a:cubicBezTo>
                  <a:pt x="12077" y="19523"/>
                  <a:pt x="11381" y="18277"/>
                  <a:pt x="10916" y="17031"/>
                </a:cubicBezTo>
                <a:cubicBezTo>
                  <a:pt x="10219" y="18277"/>
                  <a:pt x="9523" y="19523"/>
                  <a:pt x="8826" y="20354"/>
                </a:cubicBezTo>
                <a:cubicBezTo>
                  <a:pt x="7897" y="21185"/>
                  <a:pt x="6968" y="21600"/>
                  <a:pt x="6039" y="21600"/>
                </a:cubicBezTo>
                <a:cubicBezTo>
                  <a:pt x="4413" y="21600"/>
                  <a:pt x="3019" y="20354"/>
                  <a:pt x="1858" y="18277"/>
                </a:cubicBezTo>
                <a:cubicBezTo>
                  <a:pt x="697" y="16200"/>
                  <a:pt x="0" y="13708"/>
                  <a:pt x="0" y="10800"/>
                </a:cubicBezTo>
                <a:cubicBezTo>
                  <a:pt x="0" y="7892"/>
                  <a:pt x="697" y="5400"/>
                  <a:pt x="1858" y="3323"/>
                </a:cubicBezTo>
                <a:cubicBezTo>
                  <a:pt x="3019" y="1246"/>
                  <a:pt x="4413" y="0"/>
                  <a:pt x="6039" y="0"/>
                </a:cubicBezTo>
                <a:cubicBezTo>
                  <a:pt x="6968" y="0"/>
                  <a:pt x="7897" y="415"/>
                  <a:pt x="8826" y="1246"/>
                </a:cubicBezTo>
                <a:cubicBezTo>
                  <a:pt x="9523" y="2077"/>
                  <a:pt x="10219" y="3323"/>
                  <a:pt x="10916" y="4569"/>
                </a:cubicBezTo>
                <a:cubicBezTo>
                  <a:pt x="11381" y="3323"/>
                  <a:pt x="12077" y="2077"/>
                  <a:pt x="13006" y="1246"/>
                </a:cubicBezTo>
                <a:cubicBezTo>
                  <a:pt x="13703" y="415"/>
                  <a:pt x="14632" y="0"/>
                  <a:pt x="15561" y="0"/>
                </a:cubicBezTo>
                <a:close/>
                <a:moveTo>
                  <a:pt x="12310" y="17031"/>
                </a:moveTo>
                <a:cubicBezTo>
                  <a:pt x="13239" y="18692"/>
                  <a:pt x="14400" y="19523"/>
                  <a:pt x="15561" y="19523"/>
                </a:cubicBezTo>
                <a:cubicBezTo>
                  <a:pt x="16955" y="19523"/>
                  <a:pt x="18116" y="18692"/>
                  <a:pt x="19045" y="17031"/>
                </a:cubicBezTo>
                <a:cubicBezTo>
                  <a:pt x="19974" y="15369"/>
                  <a:pt x="20439" y="13292"/>
                  <a:pt x="20439" y="10800"/>
                </a:cubicBezTo>
                <a:cubicBezTo>
                  <a:pt x="20439" y="8308"/>
                  <a:pt x="19974" y="6231"/>
                  <a:pt x="19045" y="4569"/>
                </a:cubicBezTo>
                <a:cubicBezTo>
                  <a:pt x="18116" y="2908"/>
                  <a:pt x="16955" y="2077"/>
                  <a:pt x="15561" y="2077"/>
                </a:cubicBezTo>
                <a:cubicBezTo>
                  <a:pt x="14400" y="2077"/>
                  <a:pt x="13239" y="2908"/>
                  <a:pt x="12310" y="4569"/>
                </a:cubicBezTo>
                <a:cubicBezTo>
                  <a:pt x="11381" y="6231"/>
                  <a:pt x="10916" y="8308"/>
                  <a:pt x="10916" y="10800"/>
                </a:cubicBezTo>
                <a:cubicBezTo>
                  <a:pt x="10916" y="13292"/>
                  <a:pt x="11381" y="15369"/>
                  <a:pt x="12310" y="1703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8" name="Shape"/>
          <p:cNvSpPr/>
          <p:nvPr/>
        </p:nvSpPr>
        <p:spPr>
          <a:xfrm>
            <a:off x="10029821" y="6521447"/>
            <a:ext cx="466729" cy="581029"/>
          </a:xfrm>
          <a:custGeom>
            <a:avLst/>
            <a:gdLst/>
            <a:ahLst/>
            <a:cxnLst>
              <a:cxn ang="0">
                <a:pos x="wd2" y="hd2"/>
              </a:cxn>
              <a:cxn ang="5400000">
                <a:pos x="wd2" y="hd2"/>
              </a:cxn>
              <a:cxn ang="10800000">
                <a:pos x="wd2" y="hd2"/>
              </a:cxn>
              <a:cxn ang="16200000">
                <a:pos x="wd2" y="hd2"/>
              </a:cxn>
            </a:cxnLst>
            <a:rect l="0" t="0" r="r" b="b"/>
            <a:pathLst>
              <a:path w="21600" h="21600" extrusionOk="0">
                <a:moveTo>
                  <a:pt x="18813" y="9257"/>
                </a:moveTo>
                <a:cubicBezTo>
                  <a:pt x="21600" y="9257"/>
                  <a:pt x="21600" y="9257"/>
                  <a:pt x="21600" y="9257"/>
                </a:cubicBezTo>
                <a:cubicBezTo>
                  <a:pt x="21600" y="21600"/>
                  <a:pt x="21600" y="21600"/>
                  <a:pt x="21600" y="21600"/>
                </a:cubicBezTo>
                <a:cubicBezTo>
                  <a:pt x="0" y="21600"/>
                  <a:pt x="0" y="21600"/>
                  <a:pt x="0" y="21600"/>
                </a:cubicBezTo>
                <a:cubicBezTo>
                  <a:pt x="0" y="9257"/>
                  <a:pt x="0" y="9257"/>
                  <a:pt x="0" y="9257"/>
                </a:cubicBezTo>
                <a:cubicBezTo>
                  <a:pt x="2787" y="9257"/>
                  <a:pt x="2787" y="9257"/>
                  <a:pt x="2787" y="9257"/>
                </a:cubicBezTo>
                <a:cubicBezTo>
                  <a:pt x="2787" y="6452"/>
                  <a:pt x="2787" y="6452"/>
                  <a:pt x="2787" y="6452"/>
                </a:cubicBezTo>
                <a:cubicBezTo>
                  <a:pt x="2787" y="4488"/>
                  <a:pt x="3484" y="3086"/>
                  <a:pt x="4877" y="1683"/>
                </a:cubicBezTo>
                <a:cubicBezTo>
                  <a:pt x="6619" y="561"/>
                  <a:pt x="8361" y="0"/>
                  <a:pt x="10800" y="0"/>
                </a:cubicBezTo>
                <a:cubicBezTo>
                  <a:pt x="12890" y="0"/>
                  <a:pt x="14632" y="561"/>
                  <a:pt x="16374" y="1683"/>
                </a:cubicBezTo>
                <a:cubicBezTo>
                  <a:pt x="17768" y="3086"/>
                  <a:pt x="18813" y="4488"/>
                  <a:pt x="18813" y="6452"/>
                </a:cubicBezTo>
                <a:lnTo>
                  <a:pt x="18813" y="9257"/>
                </a:lnTo>
                <a:close/>
                <a:moveTo>
                  <a:pt x="5226" y="6452"/>
                </a:moveTo>
                <a:cubicBezTo>
                  <a:pt x="5226" y="9257"/>
                  <a:pt x="5226" y="9257"/>
                  <a:pt x="5226" y="9257"/>
                </a:cubicBezTo>
                <a:cubicBezTo>
                  <a:pt x="16026" y="9257"/>
                  <a:pt x="16026" y="9257"/>
                  <a:pt x="16026" y="9257"/>
                </a:cubicBezTo>
                <a:cubicBezTo>
                  <a:pt x="16026" y="6452"/>
                  <a:pt x="16026" y="6452"/>
                  <a:pt x="16026" y="6452"/>
                </a:cubicBezTo>
                <a:cubicBezTo>
                  <a:pt x="16026" y="5049"/>
                  <a:pt x="15677" y="4208"/>
                  <a:pt x="14632" y="3366"/>
                </a:cubicBezTo>
                <a:cubicBezTo>
                  <a:pt x="13587" y="2244"/>
                  <a:pt x="12194" y="1964"/>
                  <a:pt x="10800" y="1964"/>
                </a:cubicBezTo>
                <a:cubicBezTo>
                  <a:pt x="9058" y="1964"/>
                  <a:pt x="8013" y="2244"/>
                  <a:pt x="6968" y="3366"/>
                </a:cubicBezTo>
                <a:cubicBezTo>
                  <a:pt x="5574" y="4208"/>
                  <a:pt x="5226" y="5049"/>
                  <a:pt x="5226" y="645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1999" name="Shape"/>
          <p:cNvSpPr/>
          <p:nvPr/>
        </p:nvSpPr>
        <p:spPr>
          <a:xfrm>
            <a:off x="11179171" y="6581774"/>
            <a:ext cx="742953" cy="619129"/>
          </a:xfrm>
          <a:custGeom>
            <a:avLst/>
            <a:gdLst/>
            <a:ahLst/>
            <a:cxnLst>
              <a:cxn ang="0">
                <a:pos x="wd2" y="hd2"/>
              </a:cxn>
              <a:cxn ang="5400000">
                <a:pos x="wd2" y="hd2"/>
              </a:cxn>
              <a:cxn ang="10800000">
                <a:pos x="wd2" y="hd2"/>
              </a:cxn>
              <a:cxn ang="16200000">
                <a:pos x="wd2" y="hd2"/>
              </a:cxn>
            </a:cxnLst>
            <a:rect l="0" t="0" r="r" b="b"/>
            <a:pathLst>
              <a:path w="21600" h="21600" extrusionOk="0">
                <a:moveTo>
                  <a:pt x="5455" y="1054"/>
                </a:moveTo>
                <a:cubicBezTo>
                  <a:pt x="6982" y="263"/>
                  <a:pt x="8945" y="0"/>
                  <a:pt x="10909" y="0"/>
                </a:cubicBezTo>
                <a:cubicBezTo>
                  <a:pt x="12873" y="0"/>
                  <a:pt x="14618" y="263"/>
                  <a:pt x="16145" y="1054"/>
                </a:cubicBezTo>
                <a:cubicBezTo>
                  <a:pt x="17891" y="1844"/>
                  <a:pt x="19200" y="2898"/>
                  <a:pt x="20073" y="4215"/>
                </a:cubicBezTo>
                <a:cubicBezTo>
                  <a:pt x="21164" y="5532"/>
                  <a:pt x="21600" y="7112"/>
                  <a:pt x="21600" y="8693"/>
                </a:cubicBezTo>
                <a:cubicBezTo>
                  <a:pt x="21600" y="10273"/>
                  <a:pt x="21164" y="11590"/>
                  <a:pt x="20073" y="12907"/>
                </a:cubicBezTo>
                <a:cubicBezTo>
                  <a:pt x="19636" y="12117"/>
                  <a:pt x="18764" y="11327"/>
                  <a:pt x="17673" y="10537"/>
                </a:cubicBezTo>
                <a:cubicBezTo>
                  <a:pt x="16582" y="10010"/>
                  <a:pt x="15491" y="9746"/>
                  <a:pt x="13964" y="9746"/>
                </a:cubicBezTo>
                <a:cubicBezTo>
                  <a:pt x="12218" y="9746"/>
                  <a:pt x="10473" y="10273"/>
                  <a:pt x="9164" y="11327"/>
                </a:cubicBezTo>
                <a:cubicBezTo>
                  <a:pt x="7855" y="12380"/>
                  <a:pt x="7418" y="13961"/>
                  <a:pt x="7418" y="15541"/>
                </a:cubicBezTo>
                <a:cubicBezTo>
                  <a:pt x="7418" y="15805"/>
                  <a:pt x="7418" y="16332"/>
                  <a:pt x="7418" y="16859"/>
                </a:cubicBezTo>
                <a:cubicBezTo>
                  <a:pt x="7418" y="16859"/>
                  <a:pt x="7418" y="16859"/>
                  <a:pt x="7418" y="16859"/>
                </a:cubicBezTo>
                <a:cubicBezTo>
                  <a:pt x="7200" y="16859"/>
                  <a:pt x="7200" y="16859"/>
                  <a:pt x="7200" y="16595"/>
                </a:cubicBezTo>
                <a:cubicBezTo>
                  <a:pt x="6327" y="17649"/>
                  <a:pt x="5673" y="18176"/>
                  <a:pt x="4800" y="18702"/>
                </a:cubicBezTo>
                <a:cubicBezTo>
                  <a:pt x="3927" y="19229"/>
                  <a:pt x="3055" y="19493"/>
                  <a:pt x="2618" y="19493"/>
                </a:cubicBezTo>
                <a:cubicBezTo>
                  <a:pt x="1745" y="19756"/>
                  <a:pt x="1745" y="19756"/>
                  <a:pt x="1745" y="19756"/>
                </a:cubicBezTo>
                <a:cubicBezTo>
                  <a:pt x="2836" y="18439"/>
                  <a:pt x="3709" y="17122"/>
                  <a:pt x="4145" y="15278"/>
                </a:cubicBezTo>
                <a:cubicBezTo>
                  <a:pt x="2836" y="14488"/>
                  <a:pt x="1964" y="13698"/>
                  <a:pt x="1091" y="12380"/>
                </a:cubicBezTo>
                <a:cubicBezTo>
                  <a:pt x="436" y="11327"/>
                  <a:pt x="0" y="10010"/>
                  <a:pt x="0" y="8693"/>
                </a:cubicBezTo>
                <a:cubicBezTo>
                  <a:pt x="0" y="7112"/>
                  <a:pt x="655" y="5532"/>
                  <a:pt x="1527" y="4215"/>
                </a:cubicBezTo>
                <a:cubicBezTo>
                  <a:pt x="2400" y="2898"/>
                  <a:pt x="3709" y="1844"/>
                  <a:pt x="5455" y="1054"/>
                </a:cubicBezTo>
                <a:close/>
                <a:moveTo>
                  <a:pt x="20073" y="15541"/>
                </a:moveTo>
                <a:cubicBezTo>
                  <a:pt x="20073" y="16332"/>
                  <a:pt x="19855" y="16859"/>
                  <a:pt x="19418" y="17649"/>
                </a:cubicBezTo>
                <a:cubicBezTo>
                  <a:pt x="18982" y="18176"/>
                  <a:pt x="18545" y="18702"/>
                  <a:pt x="17673" y="19229"/>
                </a:cubicBezTo>
                <a:cubicBezTo>
                  <a:pt x="18109" y="20283"/>
                  <a:pt x="18545" y="21073"/>
                  <a:pt x="19200" y="21600"/>
                </a:cubicBezTo>
                <a:cubicBezTo>
                  <a:pt x="18545" y="21600"/>
                  <a:pt x="18545" y="21600"/>
                  <a:pt x="18545" y="21600"/>
                </a:cubicBezTo>
                <a:cubicBezTo>
                  <a:pt x="18327" y="21600"/>
                  <a:pt x="18109" y="21337"/>
                  <a:pt x="17455" y="21073"/>
                </a:cubicBezTo>
                <a:cubicBezTo>
                  <a:pt x="17018" y="20810"/>
                  <a:pt x="16582" y="20283"/>
                  <a:pt x="16145" y="20020"/>
                </a:cubicBezTo>
                <a:cubicBezTo>
                  <a:pt x="15491" y="20020"/>
                  <a:pt x="14836" y="20283"/>
                  <a:pt x="13964" y="20283"/>
                </a:cubicBezTo>
                <a:cubicBezTo>
                  <a:pt x="12436" y="20283"/>
                  <a:pt x="10909" y="19756"/>
                  <a:pt x="9818" y="18966"/>
                </a:cubicBezTo>
                <a:cubicBezTo>
                  <a:pt x="8727" y="17912"/>
                  <a:pt x="8073" y="16859"/>
                  <a:pt x="8073" y="15541"/>
                </a:cubicBezTo>
                <a:cubicBezTo>
                  <a:pt x="8073" y="14224"/>
                  <a:pt x="8727" y="12907"/>
                  <a:pt x="9818" y="12117"/>
                </a:cubicBezTo>
                <a:cubicBezTo>
                  <a:pt x="10909" y="11063"/>
                  <a:pt x="12436" y="10800"/>
                  <a:pt x="13964" y="10800"/>
                </a:cubicBezTo>
                <a:cubicBezTo>
                  <a:pt x="15709" y="10800"/>
                  <a:pt x="17018" y="11063"/>
                  <a:pt x="18327" y="12117"/>
                </a:cubicBezTo>
                <a:cubicBezTo>
                  <a:pt x="19418" y="12907"/>
                  <a:pt x="20073" y="14224"/>
                  <a:pt x="20073" y="1554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0" name="Shape"/>
          <p:cNvSpPr/>
          <p:nvPr/>
        </p:nvSpPr>
        <p:spPr>
          <a:xfrm>
            <a:off x="12528552" y="6537324"/>
            <a:ext cx="625479" cy="555629"/>
          </a:xfrm>
          <a:custGeom>
            <a:avLst/>
            <a:gdLst/>
            <a:ahLst/>
            <a:cxnLst>
              <a:cxn ang="0">
                <a:pos x="wd2" y="hd2"/>
              </a:cxn>
              <a:cxn ang="5400000">
                <a:pos x="wd2" y="hd2"/>
              </a:cxn>
              <a:cxn ang="10800000">
                <a:pos x="wd2" y="hd2"/>
              </a:cxn>
              <a:cxn ang="16200000">
                <a:pos x="wd2" y="hd2"/>
              </a:cxn>
            </a:cxnLst>
            <a:rect l="0" t="0" r="r" b="b"/>
            <a:pathLst>
              <a:path w="21600" h="21600" extrusionOk="0">
                <a:moveTo>
                  <a:pt x="9369" y="1751"/>
                </a:moveTo>
                <a:cubicBezTo>
                  <a:pt x="5725" y="4378"/>
                  <a:pt x="3904" y="7297"/>
                  <a:pt x="3904" y="11092"/>
                </a:cubicBezTo>
                <a:cubicBezTo>
                  <a:pt x="3904" y="12259"/>
                  <a:pt x="3904" y="12843"/>
                  <a:pt x="4424" y="12843"/>
                </a:cubicBezTo>
                <a:cubicBezTo>
                  <a:pt x="4684" y="12843"/>
                  <a:pt x="4684" y="12843"/>
                  <a:pt x="4684" y="12843"/>
                </a:cubicBezTo>
                <a:cubicBezTo>
                  <a:pt x="4945" y="12843"/>
                  <a:pt x="5205" y="12551"/>
                  <a:pt x="5465" y="12551"/>
                </a:cubicBezTo>
                <a:cubicBezTo>
                  <a:pt x="6506" y="12551"/>
                  <a:pt x="7287" y="13135"/>
                  <a:pt x="8067" y="14011"/>
                </a:cubicBezTo>
                <a:cubicBezTo>
                  <a:pt x="8848" y="14886"/>
                  <a:pt x="9108" y="15762"/>
                  <a:pt x="9108" y="17222"/>
                </a:cubicBezTo>
                <a:cubicBezTo>
                  <a:pt x="9108" y="18389"/>
                  <a:pt x="8588" y="19265"/>
                  <a:pt x="8067" y="20141"/>
                </a:cubicBezTo>
                <a:cubicBezTo>
                  <a:pt x="7287" y="21016"/>
                  <a:pt x="6246" y="21600"/>
                  <a:pt x="5205" y="21600"/>
                </a:cubicBezTo>
                <a:cubicBezTo>
                  <a:pt x="3643" y="21600"/>
                  <a:pt x="2342" y="20724"/>
                  <a:pt x="1561" y="19557"/>
                </a:cubicBezTo>
                <a:cubicBezTo>
                  <a:pt x="520" y="18097"/>
                  <a:pt x="0" y="16346"/>
                  <a:pt x="0" y="14303"/>
                </a:cubicBezTo>
                <a:cubicBezTo>
                  <a:pt x="0" y="11676"/>
                  <a:pt x="520" y="9632"/>
                  <a:pt x="1301" y="7589"/>
                </a:cubicBezTo>
                <a:cubicBezTo>
                  <a:pt x="2082" y="5838"/>
                  <a:pt x="3383" y="3795"/>
                  <a:pt x="4945" y="2335"/>
                </a:cubicBezTo>
                <a:cubicBezTo>
                  <a:pt x="6766" y="584"/>
                  <a:pt x="7807" y="0"/>
                  <a:pt x="8328" y="0"/>
                </a:cubicBezTo>
                <a:cubicBezTo>
                  <a:pt x="8588" y="0"/>
                  <a:pt x="8848" y="0"/>
                  <a:pt x="9108" y="584"/>
                </a:cubicBezTo>
                <a:cubicBezTo>
                  <a:pt x="9369" y="876"/>
                  <a:pt x="9369" y="1168"/>
                  <a:pt x="9369" y="1459"/>
                </a:cubicBezTo>
                <a:lnTo>
                  <a:pt x="9369" y="1751"/>
                </a:lnTo>
                <a:close/>
                <a:moveTo>
                  <a:pt x="21340" y="1751"/>
                </a:moveTo>
                <a:cubicBezTo>
                  <a:pt x="17696" y="4378"/>
                  <a:pt x="15875" y="7589"/>
                  <a:pt x="15875" y="11384"/>
                </a:cubicBezTo>
                <a:cubicBezTo>
                  <a:pt x="15875" y="12259"/>
                  <a:pt x="16135" y="12843"/>
                  <a:pt x="16395" y="12843"/>
                </a:cubicBezTo>
                <a:cubicBezTo>
                  <a:pt x="16916" y="12843"/>
                  <a:pt x="16916" y="12843"/>
                  <a:pt x="16916" y="12843"/>
                </a:cubicBezTo>
                <a:cubicBezTo>
                  <a:pt x="17176" y="12843"/>
                  <a:pt x="17436" y="12551"/>
                  <a:pt x="17436" y="12551"/>
                </a:cubicBezTo>
                <a:cubicBezTo>
                  <a:pt x="18477" y="12551"/>
                  <a:pt x="19518" y="13135"/>
                  <a:pt x="20039" y="14011"/>
                </a:cubicBezTo>
                <a:cubicBezTo>
                  <a:pt x="20819" y="14886"/>
                  <a:pt x="21340" y="15762"/>
                  <a:pt x="21340" y="17222"/>
                </a:cubicBezTo>
                <a:cubicBezTo>
                  <a:pt x="21340" y="18389"/>
                  <a:pt x="20819" y="19265"/>
                  <a:pt x="20039" y="20141"/>
                </a:cubicBezTo>
                <a:cubicBezTo>
                  <a:pt x="19258" y="21016"/>
                  <a:pt x="18477" y="21600"/>
                  <a:pt x="17436" y="21600"/>
                </a:cubicBezTo>
                <a:cubicBezTo>
                  <a:pt x="15875" y="21600"/>
                  <a:pt x="14573" y="20724"/>
                  <a:pt x="13533" y="19557"/>
                </a:cubicBezTo>
                <a:cubicBezTo>
                  <a:pt x="12492" y="18097"/>
                  <a:pt x="12231" y="16346"/>
                  <a:pt x="12231" y="14303"/>
                </a:cubicBezTo>
                <a:cubicBezTo>
                  <a:pt x="12231" y="11676"/>
                  <a:pt x="12492" y="9632"/>
                  <a:pt x="13533" y="7589"/>
                </a:cubicBezTo>
                <a:cubicBezTo>
                  <a:pt x="14313" y="5546"/>
                  <a:pt x="15614" y="3795"/>
                  <a:pt x="17176" y="2335"/>
                </a:cubicBezTo>
                <a:cubicBezTo>
                  <a:pt x="18998" y="584"/>
                  <a:pt x="20039" y="0"/>
                  <a:pt x="20559" y="0"/>
                </a:cubicBezTo>
                <a:cubicBezTo>
                  <a:pt x="20819" y="0"/>
                  <a:pt x="21080" y="0"/>
                  <a:pt x="21340" y="584"/>
                </a:cubicBezTo>
                <a:cubicBezTo>
                  <a:pt x="21340" y="876"/>
                  <a:pt x="21600" y="1168"/>
                  <a:pt x="21600" y="1459"/>
                </a:cubicBezTo>
                <a:lnTo>
                  <a:pt x="21340" y="175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1" name="Shape"/>
          <p:cNvSpPr/>
          <p:nvPr/>
        </p:nvSpPr>
        <p:spPr>
          <a:xfrm>
            <a:off x="13744576" y="6619875"/>
            <a:ext cx="774703" cy="527053"/>
          </a:xfrm>
          <a:custGeom>
            <a:avLst/>
            <a:gdLst/>
            <a:ahLst/>
            <a:cxnLst>
              <a:cxn ang="0">
                <a:pos x="wd2" y="hd2"/>
              </a:cxn>
              <a:cxn ang="5400000">
                <a:pos x="wd2" y="hd2"/>
              </a:cxn>
              <a:cxn ang="10800000">
                <a:pos x="wd2" y="hd2"/>
              </a:cxn>
              <a:cxn ang="16200000">
                <a:pos x="wd2" y="hd2"/>
              </a:cxn>
            </a:cxnLst>
            <a:rect l="0" t="0" r="r" b="b"/>
            <a:pathLst>
              <a:path w="21600" h="21600" extrusionOk="0">
                <a:moveTo>
                  <a:pt x="15309" y="11417"/>
                </a:moveTo>
                <a:cubicBezTo>
                  <a:pt x="14889" y="12343"/>
                  <a:pt x="14260" y="13269"/>
                  <a:pt x="13212" y="13886"/>
                </a:cubicBezTo>
                <a:cubicBezTo>
                  <a:pt x="12792" y="14194"/>
                  <a:pt x="12163" y="14194"/>
                  <a:pt x="11744" y="14194"/>
                </a:cubicBezTo>
                <a:cubicBezTo>
                  <a:pt x="11115" y="14194"/>
                  <a:pt x="10695" y="14194"/>
                  <a:pt x="10066" y="13886"/>
                </a:cubicBezTo>
                <a:cubicBezTo>
                  <a:pt x="10066" y="18823"/>
                  <a:pt x="10066" y="18823"/>
                  <a:pt x="10066" y="18823"/>
                </a:cubicBezTo>
                <a:cubicBezTo>
                  <a:pt x="10066" y="19131"/>
                  <a:pt x="9856" y="19749"/>
                  <a:pt x="9647" y="20057"/>
                </a:cubicBezTo>
                <a:cubicBezTo>
                  <a:pt x="9227" y="20366"/>
                  <a:pt x="8598" y="20674"/>
                  <a:pt x="8179" y="20674"/>
                </a:cubicBezTo>
                <a:cubicBezTo>
                  <a:pt x="7550" y="20674"/>
                  <a:pt x="6920" y="20366"/>
                  <a:pt x="6082" y="19440"/>
                </a:cubicBezTo>
                <a:cubicBezTo>
                  <a:pt x="5243" y="18514"/>
                  <a:pt x="4823" y="17589"/>
                  <a:pt x="4823" y="16663"/>
                </a:cubicBezTo>
                <a:cubicBezTo>
                  <a:pt x="4823" y="11417"/>
                  <a:pt x="4823" y="11417"/>
                  <a:pt x="4823" y="11417"/>
                </a:cubicBezTo>
                <a:cubicBezTo>
                  <a:pt x="2726" y="10183"/>
                  <a:pt x="1468" y="8949"/>
                  <a:pt x="839" y="8331"/>
                </a:cubicBezTo>
                <a:cubicBezTo>
                  <a:pt x="839" y="8023"/>
                  <a:pt x="839" y="8023"/>
                  <a:pt x="629" y="8023"/>
                </a:cubicBezTo>
                <a:cubicBezTo>
                  <a:pt x="419" y="7406"/>
                  <a:pt x="210" y="6789"/>
                  <a:pt x="0" y="6480"/>
                </a:cubicBezTo>
                <a:cubicBezTo>
                  <a:pt x="0" y="6480"/>
                  <a:pt x="0" y="6171"/>
                  <a:pt x="0" y="6171"/>
                </a:cubicBezTo>
                <a:cubicBezTo>
                  <a:pt x="0" y="5863"/>
                  <a:pt x="0" y="5863"/>
                  <a:pt x="0" y="5554"/>
                </a:cubicBezTo>
                <a:cubicBezTo>
                  <a:pt x="0" y="5554"/>
                  <a:pt x="419" y="5554"/>
                  <a:pt x="839" y="5863"/>
                </a:cubicBezTo>
                <a:cubicBezTo>
                  <a:pt x="2307" y="7097"/>
                  <a:pt x="2307" y="7097"/>
                  <a:pt x="2307" y="7097"/>
                </a:cubicBezTo>
                <a:cubicBezTo>
                  <a:pt x="2936" y="7714"/>
                  <a:pt x="3565" y="8023"/>
                  <a:pt x="3984" y="8331"/>
                </a:cubicBezTo>
                <a:cubicBezTo>
                  <a:pt x="4614" y="8331"/>
                  <a:pt x="5243" y="8640"/>
                  <a:pt x="6291" y="8640"/>
                </a:cubicBezTo>
                <a:cubicBezTo>
                  <a:pt x="7130" y="8949"/>
                  <a:pt x="7759" y="8949"/>
                  <a:pt x="8388" y="8949"/>
                </a:cubicBezTo>
                <a:cubicBezTo>
                  <a:pt x="8388" y="8949"/>
                  <a:pt x="8598" y="8949"/>
                  <a:pt x="8598" y="8949"/>
                </a:cubicBezTo>
                <a:cubicBezTo>
                  <a:pt x="8598" y="8949"/>
                  <a:pt x="8808" y="8949"/>
                  <a:pt x="8808" y="8949"/>
                </a:cubicBezTo>
                <a:cubicBezTo>
                  <a:pt x="9437" y="8949"/>
                  <a:pt x="10066" y="9257"/>
                  <a:pt x="10695" y="10183"/>
                </a:cubicBezTo>
                <a:cubicBezTo>
                  <a:pt x="10905" y="10491"/>
                  <a:pt x="11324" y="10800"/>
                  <a:pt x="11534" y="11109"/>
                </a:cubicBezTo>
                <a:cubicBezTo>
                  <a:pt x="11953" y="11109"/>
                  <a:pt x="12373" y="11417"/>
                  <a:pt x="12792" y="11417"/>
                </a:cubicBezTo>
                <a:cubicBezTo>
                  <a:pt x="13002" y="11417"/>
                  <a:pt x="13002" y="11417"/>
                  <a:pt x="13002" y="11417"/>
                </a:cubicBezTo>
                <a:cubicBezTo>
                  <a:pt x="13421" y="11417"/>
                  <a:pt x="13841" y="11109"/>
                  <a:pt x="14050" y="10800"/>
                </a:cubicBezTo>
                <a:cubicBezTo>
                  <a:pt x="14680" y="10183"/>
                  <a:pt x="15099" y="9874"/>
                  <a:pt x="15309" y="9874"/>
                </a:cubicBezTo>
                <a:cubicBezTo>
                  <a:pt x="15309" y="9874"/>
                  <a:pt x="15518" y="9874"/>
                  <a:pt x="15518" y="10183"/>
                </a:cubicBezTo>
                <a:cubicBezTo>
                  <a:pt x="15518" y="10183"/>
                  <a:pt x="15309" y="10800"/>
                  <a:pt x="15309" y="11417"/>
                </a:cubicBezTo>
                <a:close/>
                <a:moveTo>
                  <a:pt x="9437" y="6171"/>
                </a:moveTo>
                <a:cubicBezTo>
                  <a:pt x="9017" y="6789"/>
                  <a:pt x="8388" y="7097"/>
                  <a:pt x="7759" y="7097"/>
                </a:cubicBezTo>
                <a:cubicBezTo>
                  <a:pt x="7130" y="7097"/>
                  <a:pt x="6501" y="6789"/>
                  <a:pt x="6082" y="6171"/>
                </a:cubicBezTo>
                <a:cubicBezTo>
                  <a:pt x="5662" y="5246"/>
                  <a:pt x="5452" y="4629"/>
                  <a:pt x="5452" y="3703"/>
                </a:cubicBezTo>
                <a:cubicBezTo>
                  <a:pt x="5452" y="2469"/>
                  <a:pt x="5662" y="1851"/>
                  <a:pt x="6082" y="1234"/>
                </a:cubicBezTo>
                <a:cubicBezTo>
                  <a:pt x="6501" y="309"/>
                  <a:pt x="7130" y="0"/>
                  <a:pt x="7759" y="0"/>
                </a:cubicBezTo>
                <a:cubicBezTo>
                  <a:pt x="8388" y="0"/>
                  <a:pt x="9017" y="309"/>
                  <a:pt x="9437" y="1234"/>
                </a:cubicBezTo>
                <a:cubicBezTo>
                  <a:pt x="9856" y="1851"/>
                  <a:pt x="10066" y="2469"/>
                  <a:pt x="10066" y="3703"/>
                </a:cubicBezTo>
                <a:cubicBezTo>
                  <a:pt x="10066" y="4629"/>
                  <a:pt x="9856" y="5246"/>
                  <a:pt x="9437" y="6171"/>
                </a:cubicBezTo>
                <a:close/>
                <a:moveTo>
                  <a:pt x="20551" y="6171"/>
                </a:moveTo>
                <a:cubicBezTo>
                  <a:pt x="20761" y="5554"/>
                  <a:pt x="20971" y="5246"/>
                  <a:pt x="21181" y="5246"/>
                </a:cubicBezTo>
                <a:cubicBezTo>
                  <a:pt x="21390" y="5246"/>
                  <a:pt x="21390" y="5246"/>
                  <a:pt x="21390" y="5554"/>
                </a:cubicBezTo>
                <a:cubicBezTo>
                  <a:pt x="21600" y="5554"/>
                  <a:pt x="21600" y="5554"/>
                  <a:pt x="21600" y="5863"/>
                </a:cubicBezTo>
                <a:cubicBezTo>
                  <a:pt x="21600" y="6171"/>
                  <a:pt x="21390" y="6789"/>
                  <a:pt x="21181" y="7406"/>
                </a:cubicBezTo>
                <a:cubicBezTo>
                  <a:pt x="20971" y="8023"/>
                  <a:pt x="20761" y="8331"/>
                  <a:pt x="20342" y="8949"/>
                </a:cubicBezTo>
                <a:cubicBezTo>
                  <a:pt x="20132" y="9257"/>
                  <a:pt x="19713" y="9566"/>
                  <a:pt x="19503" y="9874"/>
                </a:cubicBezTo>
                <a:cubicBezTo>
                  <a:pt x="19293" y="10183"/>
                  <a:pt x="18874" y="10491"/>
                  <a:pt x="18245" y="10800"/>
                </a:cubicBezTo>
                <a:cubicBezTo>
                  <a:pt x="17616" y="11109"/>
                  <a:pt x="17196" y="11417"/>
                  <a:pt x="16986" y="11726"/>
                </a:cubicBezTo>
                <a:cubicBezTo>
                  <a:pt x="16986" y="16663"/>
                  <a:pt x="16986" y="16663"/>
                  <a:pt x="16986" y="16663"/>
                </a:cubicBezTo>
                <a:cubicBezTo>
                  <a:pt x="16986" y="16971"/>
                  <a:pt x="16986" y="17280"/>
                  <a:pt x="16777" y="17897"/>
                </a:cubicBezTo>
                <a:cubicBezTo>
                  <a:pt x="16777" y="18206"/>
                  <a:pt x="16567" y="18823"/>
                  <a:pt x="16357" y="19440"/>
                </a:cubicBezTo>
                <a:cubicBezTo>
                  <a:pt x="16148" y="20057"/>
                  <a:pt x="15938" y="20366"/>
                  <a:pt x="15518" y="20983"/>
                </a:cubicBezTo>
                <a:cubicBezTo>
                  <a:pt x="15099" y="21291"/>
                  <a:pt x="14470" y="21600"/>
                  <a:pt x="14050" y="21600"/>
                </a:cubicBezTo>
                <a:cubicBezTo>
                  <a:pt x="13002" y="21600"/>
                  <a:pt x="12163" y="21291"/>
                  <a:pt x="11744" y="20674"/>
                </a:cubicBezTo>
                <a:cubicBezTo>
                  <a:pt x="11115" y="20057"/>
                  <a:pt x="10905" y="19440"/>
                  <a:pt x="10905" y="18823"/>
                </a:cubicBezTo>
                <a:cubicBezTo>
                  <a:pt x="10905" y="15120"/>
                  <a:pt x="10905" y="15120"/>
                  <a:pt x="10905" y="15120"/>
                </a:cubicBezTo>
                <a:cubicBezTo>
                  <a:pt x="11115" y="15120"/>
                  <a:pt x="11324" y="15120"/>
                  <a:pt x="11534" y="15120"/>
                </a:cubicBezTo>
                <a:cubicBezTo>
                  <a:pt x="12583" y="15120"/>
                  <a:pt x="13421" y="14811"/>
                  <a:pt x="14260" y="14194"/>
                </a:cubicBezTo>
                <a:cubicBezTo>
                  <a:pt x="15099" y="13269"/>
                  <a:pt x="15518" y="12651"/>
                  <a:pt x="15938" y="11726"/>
                </a:cubicBezTo>
                <a:cubicBezTo>
                  <a:pt x="16148" y="11109"/>
                  <a:pt x="16148" y="10491"/>
                  <a:pt x="16148" y="10183"/>
                </a:cubicBezTo>
                <a:cubicBezTo>
                  <a:pt x="16148" y="9874"/>
                  <a:pt x="16148" y="9566"/>
                  <a:pt x="15938" y="9257"/>
                </a:cubicBezTo>
                <a:cubicBezTo>
                  <a:pt x="15938" y="8949"/>
                  <a:pt x="15518" y="8949"/>
                  <a:pt x="15309" y="8949"/>
                </a:cubicBezTo>
                <a:cubicBezTo>
                  <a:pt x="14889" y="8949"/>
                  <a:pt x="14260" y="9257"/>
                  <a:pt x="13631" y="10183"/>
                </a:cubicBezTo>
                <a:cubicBezTo>
                  <a:pt x="13421" y="10183"/>
                  <a:pt x="13212" y="10491"/>
                  <a:pt x="12792" y="10491"/>
                </a:cubicBezTo>
                <a:cubicBezTo>
                  <a:pt x="12583" y="10491"/>
                  <a:pt x="12373" y="10491"/>
                  <a:pt x="11953" y="10183"/>
                </a:cubicBezTo>
                <a:cubicBezTo>
                  <a:pt x="11744" y="9874"/>
                  <a:pt x="11324" y="9566"/>
                  <a:pt x="11324" y="9566"/>
                </a:cubicBezTo>
                <a:cubicBezTo>
                  <a:pt x="11115" y="9257"/>
                  <a:pt x="11115" y="9257"/>
                  <a:pt x="11115" y="9257"/>
                </a:cubicBezTo>
                <a:cubicBezTo>
                  <a:pt x="11534" y="8949"/>
                  <a:pt x="12163" y="8640"/>
                  <a:pt x="13002" y="8640"/>
                </a:cubicBezTo>
                <a:cubicBezTo>
                  <a:pt x="16357" y="8640"/>
                  <a:pt x="16357" y="8640"/>
                  <a:pt x="16357" y="8640"/>
                </a:cubicBezTo>
                <a:cubicBezTo>
                  <a:pt x="16567" y="8640"/>
                  <a:pt x="17196" y="8331"/>
                  <a:pt x="18454" y="7714"/>
                </a:cubicBezTo>
                <a:cubicBezTo>
                  <a:pt x="19503" y="7097"/>
                  <a:pt x="20132" y="6480"/>
                  <a:pt x="20551" y="6171"/>
                </a:cubicBezTo>
                <a:close/>
                <a:moveTo>
                  <a:pt x="15728" y="6171"/>
                </a:moveTo>
                <a:cubicBezTo>
                  <a:pt x="15309" y="6789"/>
                  <a:pt x="14680" y="7097"/>
                  <a:pt x="14050" y="7097"/>
                </a:cubicBezTo>
                <a:cubicBezTo>
                  <a:pt x="13421" y="7097"/>
                  <a:pt x="12792" y="6789"/>
                  <a:pt x="12373" y="6171"/>
                </a:cubicBezTo>
                <a:cubicBezTo>
                  <a:pt x="11953" y="5246"/>
                  <a:pt x="11534" y="4629"/>
                  <a:pt x="11534" y="3703"/>
                </a:cubicBezTo>
                <a:cubicBezTo>
                  <a:pt x="11534" y="2469"/>
                  <a:pt x="11953" y="1851"/>
                  <a:pt x="12373" y="1234"/>
                </a:cubicBezTo>
                <a:cubicBezTo>
                  <a:pt x="12792" y="309"/>
                  <a:pt x="13421" y="0"/>
                  <a:pt x="14050" y="0"/>
                </a:cubicBezTo>
                <a:cubicBezTo>
                  <a:pt x="14680" y="0"/>
                  <a:pt x="15309" y="309"/>
                  <a:pt x="15728" y="1234"/>
                </a:cubicBezTo>
                <a:cubicBezTo>
                  <a:pt x="16148" y="1851"/>
                  <a:pt x="16357" y="2469"/>
                  <a:pt x="16357" y="3703"/>
                </a:cubicBezTo>
                <a:cubicBezTo>
                  <a:pt x="16357" y="4629"/>
                  <a:pt x="16148" y="5246"/>
                  <a:pt x="15728" y="617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2" name="Shape"/>
          <p:cNvSpPr/>
          <p:nvPr/>
        </p:nvSpPr>
        <p:spPr>
          <a:xfrm>
            <a:off x="15141573" y="6499223"/>
            <a:ext cx="565153" cy="708029"/>
          </a:xfrm>
          <a:custGeom>
            <a:avLst/>
            <a:gdLst/>
            <a:ahLst/>
            <a:cxnLst>
              <a:cxn ang="0">
                <a:pos x="wd2" y="hd2"/>
              </a:cxn>
              <a:cxn ang="5400000">
                <a:pos x="wd2" y="hd2"/>
              </a:cxn>
              <a:cxn ang="10800000">
                <a:pos x="wd2" y="hd2"/>
              </a:cxn>
              <a:cxn ang="16200000">
                <a:pos x="wd2" y="hd2"/>
              </a:cxn>
            </a:cxnLst>
            <a:rect l="0" t="0" r="r" b="b"/>
            <a:pathLst>
              <a:path w="21600" h="21600" extrusionOk="0">
                <a:moveTo>
                  <a:pt x="18432" y="16315"/>
                </a:moveTo>
                <a:cubicBezTo>
                  <a:pt x="19296" y="16315"/>
                  <a:pt x="20160" y="16545"/>
                  <a:pt x="20736" y="17004"/>
                </a:cubicBezTo>
                <a:cubicBezTo>
                  <a:pt x="21312" y="17464"/>
                  <a:pt x="21600" y="18153"/>
                  <a:pt x="21600" y="18843"/>
                </a:cubicBezTo>
                <a:cubicBezTo>
                  <a:pt x="21600" y="19762"/>
                  <a:pt x="21312" y="20221"/>
                  <a:pt x="20736" y="20911"/>
                </a:cubicBezTo>
                <a:cubicBezTo>
                  <a:pt x="19872" y="21370"/>
                  <a:pt x="19296" y="21600"/>
                  <a:pt x="18144" y="21600"/>
                </a:cubicBezTo>
                <a:cubicBezTo>
                  <a:pt x="10656" y="21600"/>
                  <a:pt x="10656" y="21600"/>
                  <a:pt x="10656" y="21600"/>
                </a:cubicBezTo>
                <a:cubicBezTo>
                  <a:pt x="7776" y="21600"/>
                  <a:pt x="5184" y="20681"/>
                  <a:pt x="3168" y="18843"/>
                </a:cubicBezTo>
                <a:cubicBezTo>
                  <a:pt x="864" y="17234"/>
                  <a:pt x="0" y="14936"/>
                  <a:pt x="0" y="12409"/>
                </a:cubicBezTo>
                <a:cubicBezTo>
                  <a:pt x="0" y="2757"/>
                  <a:pt x="0" y="2757"/>
                  <a:pt x="0" y="2757"/>
                </a:cubicBezTo>
                <a:cubicBezTo>
                  <a:pt x="0" y="2068"/>
                  <a:pt x="288" y="1379"/>
                  <a:pt x="864" y="689"/>
                </a:cubicBezTo>
                <a:cubicBezTo>
                  <a:pt x="1440" y="230"/>
                  <a:pt x="2304" y="0"/>
                  <a:pt x="3168" y="0"/>
                </a:cubicBezTo>
                <a:cubicBezTo>
                  <a:pt x="4320" y="0"/>
                  <a:pt x="5184" y="230"/>
                  <a:pt x="5760" y="689"/>
                </a:cubicBezTo>
                <a:cubicBezTo>
                  <a:pt x="6336" y="1379"/>
                  <a:pt x="6624" y="2068"/>
                  <a:pt x="6624" y="2757"/>
                </a:cubicBezTo>
                <a:cubicBezTo>
                  <a:pt x="6624" y="5285"/>
                  <a:pt x="6624" y="5285"/>
                  <a:pt x="6624" y="5285"/>
                </a:cubicBezTo>
                <a:cubicBezTo>
                  <a:pt x="18432" y="5285"/>
                  <a:pt x="18432" y="5285"/>
                  <a:pt x="18432" y="5285"/>
                </a:cubicBezTo>
                <a:cubicBezTo>
                  <a:pt x="19296" y="5285"/>
                  <a:pt x="20160" y="5745"/>
                  <a:pt x="20736" y="6204"/>
                </a:cubicBezTo>
                <a:cubicBezTo>
                  <a:pt x="21312" y="6664"/>
                  <a:pt x="21600" y="7353"/>
                  <a:pt x="21600" y="8043"/>
                </a:cubicBezTo>
                <a:cubicBezTo>
                  <a:pt x="21600" y="8962"/>
                  <a:pt x="21312" y="9421"/>
                  <a:pt x="20736" y="10111"/>
                </a:cubicBezTo>
                <a:cubicBezTo>
                  <a:pt x="20160" y="10570"/>
                  <a:pt x="19296" y="10800"/>
                  <a:pt x="18432" y="10800"/>
                </a:cubicBezTo>
                <a:cubicBezTo>
                  <a:pt x="6624" y="10800"/>
                  <a:pt x="6624" y="10800"/>
                  <a:pt x="6624" y="10800"/>
                </a:cubicBezTo>
                <a:cubicBezTo>
                  <a:pt x="6624" y="12409"/>
                  <a:pt x="6624" y="12409"/>
                  <a:pt x="6624" y="12409"/>
                </a:cubicBezTo>
                <a:cubicBezTo>
                  <a:pt x="6624" y="13328"/>
                  <a:pt x="7200" y="14247"/>
                  <a:pt x="8064" y="15166"/>
                </a:cubicBezTo>
                <a:cubicBezTo>
                  <a:pt x="8928" y="15855"/>
                  <a:pt x="9792" y="16315"/>
                  <a:pt x="10944" y="16315"/>
                </a:cubicBezTo>
                <a:lnTo>
                  <a:pt x="18432" y="16315"/>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3" name="Shape"/>
          <p:cNvSpPr/>
          <p:nvPr/>
        </p:nvSpPr>
        <p:spPr>
          <a:xfrm>
            <a:off x="16284576" y="6426198"/>
            <a:ext cx="854079" cy="841379"/>
          </a:xfrm>
          <a:custGeom>
            <a:avLst/>
            <a:gdLst/>
            <a:ahLst/>
            <a:cxnLst>
              <a:cxn ang="0">
                <a:pos x="wd2" y="hd2"/>
              </a:cxn>
              <a:cxn ang="5400000">
                <a:pos x="wd2" y="hd2"/>
              </a:cxn>
              <a:cxn ang="10800000">
                <a:pos x="wd2" y="hd2"/>
              </a:cxn>
              <a:cxn ang="16200000">
                <a:pos x="wd2" y="hd2"/>
              </a:cxn>
            </a:cxnLst>
            <a:rect l="0" t="0" r="r" b="b"/>
            <a:pathLst>
              <a:path w="21600" h="21600" extrusionOk="0">
                <a:moveTo>
                  <a:pt x="11558" y="19286"/>
                </a:moveTo>
                <a:cubicBezTo>
                  <a:pt x="11179" y="19286"/>
                  <a:pt x="10989" y="19286"/>
                  <a:pt x="10800" y="19286"/>
                </a:cubicBezTo>
                <a:cubicBezTo>
                  <a:pt x="10611" y="19286"/>
                  <a:pt x="10421" y="19286"/>
                  <a:pt x="10232" y="19286"/>
                </a:cubicBezTo>
                <a:cubicBezTo>
                  <a:pt x="8337" y="21600"/>
                  <a:pt x="8337" y="21600"/>
                  <a:pt x="8337" y="21600"/>
                </a:cubicBezTo>
                <a:cubicBezTo>
                  <a:pt x="7958" y="21600"/>
                  <a:pt x="7958" y="21600"/>
                  <a:pt x="7958" y="21600"/>
                </a:cubicBezTo>
                <a:cubicBezTo>
                  <a:pt x="7389" y="21407"/>
                  <a:pt x="6821" y="21214"/>
                  <a:pt x="6442" y="21021"/>
                </a:cubicBezTo>
                <a:cubicBezTo>
                  <a:pt x="5874" y="20829"/>
                  <a:pt x="5874" y="20829"/>
                  <a:pt x="5874" y="20829"/>
                </a:cubicBezTo>
                <a:cubicBezTo>
                  <a:pt x="6063" y="17936"/>
                  <a:pt x="6063" y="17936"/>
                  <a:pt x="6063" y="17936"/>
                </a:cubicBezTo>
                <a:cubicBezTo>
                  <a:pt x="5684" y="17550"/>
                  <a:pt x="5305" y="17357"/>
                  <a:pt x="4926" y="16971"/>
                </a:cubicBezTo>
                <a:cubicBezTo>
                  <a:pt x="2274" y="17550"/>
                  <a:pt x="2274" y="17550"/>
                  <a:pt x="2274" y="17550"/>
                </a:cubicBezTo>
                <a:cubicBezTo>
                  <a:pt x="1895" y="17164"/>
                  <a:pt x="1895" y="17164"/>
                  <a:pt x="1895" y="17164"/>
                </a:cubicBezTo>
                <a:cubicBezTo>
                  <a:pt x="1705" y="16779"/>
                  <a:pt x="1326" y="16200"/>
                  <a:pt x="1137" y="15814"/>
                </a:cubicBezTo>
                <a:cubicBezTo>
                  <a:pt x="947" y="15429"/>
                  <a:pt x="947" y="15429"/>
                  <a:pt x="947" y="15429"/>
                </a:cubicBezTo>
                <a:cubicBezTo>
                  <a:pt x="2842" y="13114"/>
                  <a:pt x="2842" y="13114"/>
                  <a:pt x="2842" y="13114"/>
                </a:cubicBezTo>
                <a:cubicBezTo>
                  <a:pt x="2842" y="12729"/>
                  <a:pt x="2653" y="12150"/>
                  <a:pt x="2653" y="11764"/>
                </a:cubicBezTo>
                <a:cubicBezTo>
                  <a:pt x="0" y="10414"/>
                  <a:pt x="0" y="10414"/>
                  <a:pt x="0" y="10414"/>
                </a:cubicBezTo>
                <a:cubicBezTo>
                  <a:pt x="189" y="9836"/>
                  <a:pt x="189" y="9836"/>
                  <a:pt x="189" y="9836"/>
                </a:cubicBezTo>
                <a:cubicBezTo>
                  <a:pt x="189" y="9450"/>
                  <a:pt x="189" y="8871"/>
                  <a:pt x="379" y="8293"/>
                </a:cubicBezTo>
                <a:cubicBezTo>
                  <a:pt x="568" y="7907"/>
                  <a:pt x="568" y="7907"/>
                  <a:pt x="568" y="7907"/>
                </a:cubicBezTo>
                <a:cubicBezTo>
                  <a:pt x="3411" y="7521"/>
                  <a:pt x="3411" y="7521"/>
                  <a:pt x="3411" y="7521"/>
                </a:cubicBezTo>
                <a:cubicBezTo>
                  <a:pt x="3600" y="6943"/>
                  <a:pt x="3789" y="6557"/>
                  <a:pt x="4168" y="6171"/>
                </a:cubicBezTo>
                <a:cubicBezTo>
                  <a:pt x="3032" y="3471"/>
                  <a:pt x="3032" y="3471"/>
                  <a:pt x="3032" y="3471"/>
                </a:cubicBezTo>
                <a:cubicBezTo>
                  <a:pt x="3411" y="3279"/>
                  <a:pt x="3411" y="3279"/>
                  <a:pt x="3411" y="3279"/>
                </a:cubicBezTo>
                <a:cubicBezTo>
                  <a:pt x="3600" y="2893"/>
                  <a:pt x="4168" y="2507"/>
                  <a:pt x="4547" y="2121"/>
                </a:cubicBezTo>
                <a:cubicBezTo>
                  <a:pt x="4926" y="1929"/>
                  <a:pt x="4926" y="1929"/>
                  <a:pt x="4926" y="1929"/>
                </a:cubicBezTo>
                <a:cubicBezTo>
                  <a:pt x="7389" y="3471"/>
                  <a:pt x="7389" y="3471"/>
                  <a:pt x="7389" y="3471"/>
                </a:cubicBezTo>
                <a:cubicBezTo>
                  <a:pt x="7768" y="3279"/>
                  <a:pt x="8147" y="3086"/>
                  <a:pt x="8716" y="2893"/>
                </a:cubicBezTo>
                <a:cubicBezTo>
                  <a:pt x="9474" y="193"/>
                  <a:pt x="9474" y="193"/>
                  <a:pt x="9474" y="193"/>
                </a:cubicBezTo>
                <a:cubicBezTo>
                  <a:pt x="10042" y="193"/>
                  <a:pt x="10042" y="193"/>
                  <a:pt x="10042" y="193"/>
                </a:cubicBezTo>
                <a:cubicBezTo>
                  <a:pt x="10421" y="0"/>
                  <a:pt x="10611" y="0"/>
                  <a:pt x="10800" y="0"/>
                </a:cubicBezTo>
                <a:cubicBezTo>
                  <a:pt x="10989" y="0"/>
                  <a:pt x="11179" y="0"/>
                  <a:pt x="11558" y="193"/>
                </a:cubicBezTo>
                <a:cubicBezTo>
                  <a:pt x="12126" y="193"/>
                  <a:pt x="12126" y="193"/>
                  <a:pt x="12126" y="193"/>
                </a:cubicBezTo>
                <a:cubicBezTo>
                  <a:pt x="12884" y="2893"/>
                  <a:pt x="12884" y="2893"/>
                  <a:pt x="12884" y="2893"/>
                </a:cubicBezTo>
                <a:cubicBezTo>
                  <a:pt x="13453" y="3086"/>
                  <a:pt x="13832" y="3279"/>
                  <a:pt x="14211" y="3471"/>
                </a:cubicBezTo>
                <a:cubicBezTo>
                  <a:pt x="16674" y="1929"/>
                  <a:pt x="16674" y="1929"/>
                  <a:pt x="16674" y="1929"/>
                </a:cubicBezTo>
                <a:cubicBezTo>
                  <a:pt x="17053" y="2121"/>
                  <a:pt x="17053" y="2121"/>
                  <a:pt x="17053" y="2121"/>
                </a:cubicBezTo>
                <a:cubicBezTo>
                  <a:pt x="17621" y="2507"/>
                  <a:pt x="18000" y="2893"/>
                  <a:pt x="18379" y="3279"/>
                </a:cubicBezTo>
                <a:cubicBezTo>
                  <a:pt x="18568" y="3471"/>
                  <a:pt x="18568" y="3471"/>
                  <a:pt x="18568" y="3471"/>
                </a:cubicBezTo>
                <a:cubicBezTo>
                  <a:pt x="17432" y="6364"/>
                  <a:pt x="17432" y="6364"/>
                  <a:pt x="17432" y="6364"/>
                </a:cubicBezTo>
                <a:cubicBezTo>
                  <a:pt x="17811" y="6750"/>
                  <a:pt x="18000" y="7136"/>
                  <a:pt x="18189" y="7521"/>
                </a:cubicBezTo>
                <a:cubicBezTo>
                  <a:pt x="21032" y="7907"/>
                  <a:pt x="21032" y="7907"/>
                  <a:pt x="21032" y="7907"/>
                </a:cubicBezTo>
                <a:cubicBezTo>
                  <a:pt x="21221" y="8293"/>
                  <a:pt x="21221" y="8293"/>
                  <a:pt x="21221" y="8293"/>
                </a:cubicBezTo>
                <a:cubicBezTo>
                  <a:pt x="21411" y="8871"/>
                  <a:pt x="21411" y="9450"/>
                  <a:pt x="21411" y="9836"/>
                </a:cubicBezTo>
                <a:cubicBezTo>
                  <a:pt x="21600" y="10414"/>
                  <a:pt x="21600" y="10414"/>
                  <a:pt x="21600" y="10414"/>
                </a:cubicBezTo>
                <a:cubicBezTo>
                  <a:pt x="18947" y="11764"/>
                  <a:pt x="18947" y="11764"/>
                  <a:pt x="18947" y="11764"/>
                </a:cubicBezTo>
                <a:cubicBezTo>
                  <a:pt x="18947" y="12343"/>
                  <a:pt x="18758" y="12729"/>
                  <a:pt x="18758" y="13114"/>
                </a:cubicBezTo>
                <a:cubicBezTo>
                  <a:pt x="20653" y="15236"/>
                  <a:pt x="20653" y="15236"/>
                  <a:pt x="20653" y="15236"/>
                </a:cubicBezTo>
                <a:cubicBezTo>
                  <a:pt x="20463" y="15814"/>
                  <a:pt x="20463" y="15814"/>
                  <a:pt x="20463" y="15814"/>
                </a:cubicBezTo>
                <a:cubicBezTo>
                  <a:pt x="20274" y="16393"/>
                  <a:pt x="19895" y="16779"/>
                  <a:pt x="19705" y="17164"/>
                </a:cubicBezTo>
                <a:cubicBezTo>
                  <a:pt x="19326" y="17550"/>
                  <a:pt x="19326" y="17550"/>
                  <a:pt x="19326" y="17550"/>
                </a:cubicBezTo>
                <a:cubicBezTo>
                  <a:pt x="16484" y="16971"/>
                  <a:pt x="16484" y="16971"/>
                  <a:pt x="16484" y="16971"/>
                </a:cubicBezTo>
                <a:cubicBezTo>
                  <a:pt x="16295" y="17164"/>
                  <a:pt x="15916" y="17550"/>
                  <a:pt x="15537" y="17743"/>
                </a:cubicBezTo>
                <a:cubicBezTo>
                  <a:pt x="15726" y="20829"/>
                  <a:pt x="15726" y="20829"/>
                  <a:pt x="15726" y="20829"/>
                </a:cubicBezTo>
                <a:cubicBezTo>
                  <a:pt x="15158" y="21021"/>
                  <a:pt x="15158" y="21021"/>
                  <a:pt x="15158" y="21021"/>
                </a:cubicBezTo>
                <a:cubicBezTo>
                  <a:pt x="14779" y="21214"/>
                  <a:pt x="14211" y="21407"/>
                  <a:pt x="13642" y="21600"/>
                </a:cubicBezTo>
                <a:cubicBezTo>
                  <a:pt x="13263" y="21600"/>
                  <a:pt x="13263" y="21600"/>
                  <a:pt x="13263" y="21600"/>
                </a:cubicBezTo>
                <a:lnTo>
                  <a:pt x="11558" y="19286"/>
                </a:lnTo>
                <a:close/>
                <a:moveTo>
                  <a:pt x="13832" y="20057"/>
                </a:moveTo>
                <a:cubicBezTo>
                  <a:pt x="14021" y="20057"/>
                  <a:pt x="14021" y="19864"/>
                  <a:pt x="14211" y="19864"/>
                </a:cubicBezTo>
                <a:cubicBezTo>
                  <a:pt x="14211" y="17164"/>
                  <a:pt x="14211" y="17164"/>
                  <a:pt x="14211" y="17164"/>
                </a:cubicBezTo>
                <a:cubicBezTo>
                  <a:pt x="14400" y="16779"/>
                  <a:pt x="14400" y="16779"/>
                  <a:pt x="14400" y="16779"/>
                </a:cubicBezTo>
                <a:cubicBezTo>
                  <a:pt x="14968" y="16586"/>
                  <a:pt x="15347" y="16200"/>
                  <a:pt x="15726" y="15621"/>
                </a:cubicBezTo>
                <a:cubicBezTo>
                  <a:pt x="16105" y="15429"/>
                  <a:pt x="16105" y="15429"/>
                  <a:pt x="16105" y="15429"/>
                </a:cubicBezTo>
                <a:cubicBezTo>
                  <a:pt x="18758" y="16007"/>
                  <a:pt x="18758" y="16007"/>
                  <a:pt x="18758" y="16007"/>
                </a:cubicBezTo>
                <a:cubicBezTo>
                  <a:pt x="18947" y="15814"/>
                  <a:pt x="18947" y="15814"/>
                  <a:pt x="19137" y="15621"/>
                </a:cubicBezTo>
                <a:cubicBezTo>
                  <a:pt x="17242" y="13500"/>
                  <a:pt x="17242" y="13500"/>
                  <a:pt x="17242" y="13500"/>
                </a:cubicBezTo>
                <a:cubicBezTo>
                  <a:pt x="17242" y="13114"/>
                  <a:pt x="17242" y="13114"/>
                  <a:pt x="17242" y="13114"/>
                </a:cubicBezTo>
                <a:cubicBezTo>
                  <a:pt x="17432" y="12536"/>
                  <a:pt x="17621" y="11957"/>
                  <a:pt x="17621" y="11379"/>
                </a:cubicBezTo>
                <a:cubicBezTo>
                  <a:pt x="17621" y="10993"/>
                  <a:pt x="17621" y="10993"/>
                  <a:pt x="17621" y="10993"/>
                </a:cubicBezTo>
                <a:cubicBezTo>
                  <a:pt x="20084" y="9643"/>
                  <a:pt x="20084" y="9643"/>
                  <a:pt x="20084" y="9643"/>
                </a:cubicBezTo>
                <a:cubicBezTo>
                  <a:pt x="20084" y="9450"/>
                  <a:pt x="20084" y="9257"/>
                  <a:pt x="20084" y="9064"/>
                </a:cubicBezTo>
                <a:cubicBezTo>
                  <a:pt x="17242" y="8679"/>
                  <a:pt x="17242" y="8679"/>
                  <a:pt x="17242" y="8679"/>
                </a:cubicBezTo>
                <a:cubicBezTo>
                  <a:pt x="17053" y="8293"/>
                  <a:pt x="17053" y="8293"/>
                  <a:pt x="17053" y="8293"/>
                </a:cubicBezTo>
                <a:cubicBezTo>
                  <a:pt x="16863" y="7714"/>
                  <a:pt x="16484" y="7329"/>
                  <a:pt x="16105" y="6750"/>
                </a:cubicBezTo>
                <a:cubicBezTo>
                  <a:pt x="15916" y="6557"/>
                  <a:pt x="15916" y="6557"/>
                  <a:pt x="15916" y="6557"/>
                </a:cubicBezTo>
                <a:cubicBezTo>
                  <a:pt x="17053" y="3857"/>
                  <a:pt x="17053" y="3857"/>
                  <a:pt x="17053" y="3857"/>
                </a:cubicBezTo>
                <a:cubicBezTo>
                  <a:pt x="16674" y="3471"/>
                  <a:pt x="16674" y="3471"/>
                  <a:pt x="16674" y="3471"/>
                </a:cubicBezTo>
                <a:cubicBezTo>
                  <a:pt x="14211" y="5014"/>
                  <a:pt x="14211" y="5014"/>
                  <a:pt x="14211" y="5014"/>
                </a:cubicBezTo>
                <a:cubicBezTo>
                  <a:pt x="14021" y="4821"/>
                  <a:pt x="14021" y="4821"/>
                  <a:pt x="14021" y="4821"/>
                </a:cubicBezTo>
                <a:cubicBezTo>
                  <a:pt x="13453" y="4629"/>
                  <a:pt x="12884" y="4436"/>
                  <a:pt x="12316" y="4243"/>
                </a:cubicBezTo>
                <a:cubicBezTo>
                  <a:pt x="11937" y="4050"/>
                  <a:pt x="11937" y="4050"/>
                  <a:pt x="11937" y="4050"/>
                </a:cubicBezTo>
                <a:cubicBezTo>
                  <a:pt x="10989" y="1543"/>
                  <a:pt x="10989" y="1543"/>
                  <a:pt x="10989" y="1543"/>
                </a:cubicBezTo>
                <a:cubicBezTo>
                  <a:pt x="10800" y="1543"/>
                  <a:pt x="10800" y="1543"/>
                  <a:pt x="10800" y="1543"/>
                </a:cubicBezTo>
                <a:cubicBezTo>
                  <a:pt x="10611" y="1543"/>
                  <a:pt x="10611" y="1543"/>
                  <a:pt x="10611" y="1543"/>
                </a:cubicBezTo>
                <a:cubicBezTo>
                  <a:pt x="9663" y="4050"/>
                  <a:pt x="9663" y="4050"/>
                  <a:pt x="9663" y="4050"/>
                </a:cubicBezTo>
                <a:cubicBezTo>
                  <a:pt x="9284" y="4243"/>
                  <a:pt x="9284" y="4243"/>
                  <a:pt x="9284" y="4243"/>
                </a:cubicBezTo>
                <a:cubicBezTo>
                  <a:pt x="8716" y="4436"/>
                  <a:pt x="8147" y="4629"/>
                  <a:pt x="7579" y="4821"/>
                </a:cubicBezTo>
                <a:cubicBezTo>
                  <a:pt x="7389" y="5014"/>
                  <a:pt x="7389" y="5014"/>
                  <a:pt x="7389" y="5014"/>
                </a:cubicBezTo>
                <a:cubicBezTo>
                  <a:pt x="4926" y="3471"/>
                  <a:pt x="4926" y="3471"/>
                  <a:pt x="4926" y="3471"/>
                </a:cubicBezTo>
                <a:cubicBezTo>
                  <a:pt x="4926" y="3664"/>
                  <a:pt x="4737" y="3857"/>
                  <a:pt x="4547" y="3857"/>
                </a:cubicBezTo>
                <a:cubicBezTo>
                  <a:pt x="5684" y="6364"/>
                  <a:pt x="5684" y="6364"/>
                  <a:pt x="5684" y="6364"/>
                </a:cubicBezTo>
                <a:cubicBezTo>
                  <a:pt x="5495" y="6750"/>
                  <a:pt x="5495" y="6750"/>
                  <a:pt x="5495" y="6750"/>
                </a:cubicBezTo>
                <a:cubicBezTo>
                  <a:pt x="4926" y="7329"/>
                  <a:pt x="4737" y="7907"/>
                  <a:pt x="4547" y="8293"/>
                </a:cubicBezTo>
                <a:cubicBezTo>
                  <a:pt x="4358" y="8679"/>
                  <a:pt x="4358" y="8679"/>
                  <a:pt x="4358" y="8679"/>
                </a:cubicBezTo>
                <a:cubicBezTo>
                  <a:pt x="1705" y="9064"/>
                  <a:pt x="1705" y="9064"/>
                  <a:pt x="1705" y="9064"/>
                </a:cubicBezTo>
                <a:cubicBezTo>
                  <a:pt x="1516" y="9257"/>
                  <a:pt x="1516" y="9450"/>
                  <a:pt x="1516" y="9643"/>
                </a:cubicBezTo>
                <a:cubicBezTo>
                  <a:pt x="3979" y="10993"/>
                  <a:pt x="3979" y="10993"/>
                  <a:pt x="3979" y="10993"/>
                </a:cubicBezTo>
                <a:cubicBezTo>
                  <a:pt x="3979" y="11379"/>
                  <a:pt x="3979" y="11379"/>
                  <a:pt x="3979" y="11379"/>
                </a:cubicBezTo>
                <a:cubicBezTo>
                  <a:pt x="3979" y="11957"/>
                  <a:pt x="4168" y="12536"/>
                  <a:pt x="4358" y="13114"/>
                </a:cubicBezTo>
                <a:cubicBezTo>
                  <a:pt x="4358" y="13500"/>
                  <a:pt x="4358" y="13500"/>
                  <a:pt x="4358" y="13500"/>
                </a:cubicBezTo>
                <a:cubicBezTo>
                  <a:pt x="2653" y="15621"/>
                  <a:pt x="2653" y="15621"/>
                  <a:pt x="2653" y="15621"/>
                </a:cubicBezTo>
                <a:cubicBezTo>
                  <a:pt x="2653" y="15621"/>
                  <a:pt x="2653" y="15814"/>
                  <a:pt x="2842" y="16007"/>
                </a:cubicBezTo>
                <a:cubicBezTo>
                  <a:pt x="5495" y="15429"/>
                  <a:pt x="5495" y="15429"/>
                  <a:pt x="5495" y="15429"/>
                </a:cubicBezTo>
                <a:cubicBezTo>
                  <a:pt x="5684" y="15621"/>
                  <a:pt x="5684" y="15621"/>
                  <a:pt x="5684" y="15621"/>
                </a:cubicBezTo>
                <a:cubicBezTo>
                  <a:pt x="6253" y="16200"/>
                  <a:pt x="6632" y="16586"/>
                  <a:pt x="7200" y="16779"/>
                </a:cubicBezTo>
                <a:cubicBezTo>
                  <a:pt x="7389" y="17164"/>
                  <a:pt x="7389" y="17164"/>
                  <a:pt x="7389" y="17164"/>
                </a:cubicBezTo>
                <a:cubicBezTo>
                  <a:pt x="7389" y="19864"/>
                  <a:pt x="7389" y="19864"/>
                  <a:pt x="7389" y="19864"/>
                </a:cubicBezTo>
                <a:cubicBezTo>
                  <a:pt x="7768" y="20057"/>
                  <a:pt x="7768" y="20057"/>
                  <a:pt x="7768" y="20057"/>
                </a:cubicBezTo>
                <a:cubicBezTo>
                  <a:pt x="9474" y="17936"/>
                  <a:pt x="9474" y="17936"/>
                  <a:pt x="9474" y="17936"/>
                </a:cubicBezTo>
                <a:cubicBezTo>
                  <a:pt x="9853" y="17936"/>
                  <a:pt x="9853" y="17936"/>
                  <a:pt x="9853" y="17936"/>
                </a:cubicBezTo>
                <a:cubicBezTo>
                  <a:pt x="10232" y="17936"/>
                  <a:pt x="10611" y="17936"/>
                  <a:pt x="10800" y="17936"/>
                </a:cubicBezTo>
                <a:cubicBezTo>
                  <a:pt x="10989" y="17936"/>
                  <a:pt x="11368" y="17936"/>
                  <a:pt x="11747" y="17936"/>
                </a:cubicBezTo>
                <a:cubicBezTo>
                  <a:pt x="12126" y="17743"/>
                  <a:pt x="12126" y="17743"/>
                  <a:pt x="12126" y="17743"/>
                </a:cubicBezTo>
                <a:lnTo>
                  <a:pt x="13832" y="20057"/>
                </a:lnTo>
                <a:close/>
                <a:moveTo>
                  <a:pt x="14589" y="14271"/>
                </a:moveTo>
                <a:cubicBezTo>
                  <a:pt x="14968" y="14850"/>
                  <a:pt x="14968" y="14850"/>
                  <a:pt x="14968" y="14850"/>
                </a:cubicBezTo>
                <a:cubicBezTo>
                  <a:pt x="12505" y="16393"/>
                  <a:pt x="12505" y="16393"/>
                  <a:pt x="12505" y="16393"/>
                </a:cubicBezTo>
                <a:cubicBezTo>
                  <a:pt x="11747" y="15236"/>
                  <a:pt x="11747" y="15236"/>
                  <a:pt x="11747" y="15236"/>
                </a:cubicBezTo>
                <a:cubicBezTo>
                  <a:pt x="11368" y="15236"/>
                  <a:pt x="11179" y="15236"/>
                  <a:pt x="10800" y="15236"/>
                </a:cubicBezTo>
                <a:cubicBezTo>
                  <a:pt x="9663" y="15236"/>
                  <a:pt x="8716" y="14850"/>
                  <a:pt x="7768" y="14079"/>
                </a:cubicBezTo>
                <a:cubicBezTo>
                  <a:pt x="7011" y="13114"/>
                  <a:pt x="6632" y="12150"/>
                  <a:pt x="6632" y="10993"/>
                </a:cubicBezTo>
                <a:cubicBezTo>
                  <a:pt x="6632" y="9836"/>
                  <a:pt x="7011" y="8871"/>
                  <a:pt x="7768" y="8100"/>
                </a:cubicBezTo>
                <a:cubicBezTo>
                  <a:pt x="8716" y="7136"/>
                  <a:pt x="9663" y="6750"/>
                  <a:pt x="10800" y="6750"/>
                </a:cubicBezTo>
                <a:cubicBezTo>
                  <a:pt x="11937" y="6750"/>
                  <a:pt x="12884" y="7136"/>
                  <a:pt x="13642" y="8100"/>
                </a:cubicBezTo>
                <a:cubicBezTo>
                  <a:pt x="14589" y="8871"/>
                  <a:pt x="14968" y="9836"/>
                  <a:pt x="14968" y="10993"/>
                </a:cubicBezTo>
                <a:cubicBezTo>
                  <a:pt x="14968" y="11957"/>
                  <a:pt x="14589" y="12921"/>
                  <a:pt x="14021" y="13693"/>
                </a:cubicBezTo>
                <a:lnTo>
                  <a:pt x="14589" y="14271"/>
                </a:lnTo>
                <a:close/>
                <a:moveTo>
                  <a:pt x="12884" y="14464"/>
                </a:moveTo>
                <a:cubicBezTo>
                  <a:pt x="13074" y="14464"/>
                  <a:pt x="13074" y="14464"/>
                  <a:pt x="13074" y="14464"/>
                </a:cubicBezTo>
                <a:cubicBezTo>
                  <a:pt x="12316" y="13500"/>
                  <a:pt x="12316" y="13500"/>
                  <a:pt x="12316" y="13500"/>
                </a:cubicBezTo>
                <a:cubicBezTo>
                  <a:pt x="12695" y="13114"/>
                  <a:pt x="12695" y="13114"/>
                  <a:pt x="12695" y="13114"/>
                </a:cubicBezTo>
                <a:cubicBezTo>
                  <a:pt x="13263" y="12536"/>
                  <a:pt x="13642" y="11764"/>
                  <a:pt x="13642" y="10993"/>
                </a:cubicBezTo>
                <a:cubicBezTo>
                  <a:pt x="13642" y="10221"/>
                  <a:pt x="13263" y="9450"/>
                  <a:pt x="12695" y="9064"/>
                </a:cubicBezTo>
                <a:cubicBezTo>
                  <a:pt x="12316" y="8486"/>
                  <a:pt x="11558" y="8100"/>
                  <a:pt x="10800" y="8100"/>
                </a:cubicBezTo>
                <a:cubicBezTo>
                  <a:pt x="10042" y="8100"/>
                  <a:pt x="9284" y="8486"/>
                  <a:pt x="8716" y="9064"/>
                </a:cubicBezTo>
                <a:cubicBezTo>
                  <a:pt x="8147" y="9450"/>
                  <a:pt x="7958" y="10221"/>
                  <a:pt x="7958" y="10993"/>
                </a:cubicBezTo>
                <a:cubicBezTo>
                  <a:pt x="7958" y="11764"/>
                  <a:pt x="8147" y="12536"/>
                  <a:pt x="8716" y="13114"/>
                </a:cubicBezTo>
                <a:cubicBezTo>
                  <a:pt x="9284" y="13693"/>
                  <a:pt x="10042" y="13886"/>
                  <a:pt x="10800" y="13886"/>
                </a:cubicBezTo>
                <a:cubicBezTo>
                  <a:pt x="11179" y="13886"/>
                  <a:pt x="11368" y="13886"/>
                  <a:pt x="11747" y="13693"/>
                </a:cubicBezTo>
                <a:cubicBezTo>
                  <a:pt x="12316" y="13500"/>
                  <a:pt x="12316" y="13500"/>
                  <a:pt x="12316" y="13500"/>
                </a:cubicBezTo>
                <a:lnTo>
                  <a:pt x="12884" y="1446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4" name="Shape"/>
          <p:cNvSpPr/>
          <p:nvPr/>
        </p:nvSpPr>
        <p:spPr>
          <a:xfrm>
            <a:off x="17605373" y="6454776"/>
            <a:ext cx="796929" cy="781053"/>
          </a:xfrm>
          <a:custGeom>
            <a:avLst/>
            <a:gdLst/>
            <a:ahLst/>
            <a:cxnLst>
              <a:cxn ang="0">
                <a:pos x="wd2" y="hd2"/>
              </a:cxn>
              <a:cxn ang="5400000">
                <a:pos x="wd2" y="hd2"/>
              </a:cxn>
              <a:cxn ang="10800000">
                <a:pos x="wd2" y="hd2"/>
              </a:cxn>
              <a:cxn ang="16200000">
                <a:pos x="wd2" y="hd2"/>
              </a:cxn>
            </a:cxnLst>
            <a:rect l="0" t="0" r="r" b="b"/>
            <a:pathLst>
              <a:path w="21600" h="21600" extrusionOk="0">
                <a:moveTo>
                  <a:pt x="18747" y="11423"/>
                </a:moveTo>
                <a:cubicBezTo>
                  <a:pt x="18747" y="12254"/>
                  <a:pt x="18747" y="12877"/>
                  <a:pt x="18543" y="13500"/>
                </a:cubicBezTo>
                <a:cubicBezTo>
                  <a:pt x="20581" y="15785"/>
                  <a:pt x="20581" y="15785"/>
                  <a:pt x="20581" y="15785"/>
                </a:cubicBezTo>
                <a:cubicBezTo>
                  <a:pt x="20377" y="16408"/>
                  <a:pt x="19970" y="16823"/>
                  <a:pt x="19766" y="17238"/>
                </a:cubicBezTo>
                <a:cubicBezTo>
                  <a:pt x="16709" y="16615"/>
                  <a:pt x="16709" y="16615"/>
                  <a:pt x="16709" y="16615"/>
                </a:cubicBezTo>
                <a:cubicBezTo>
                  <a:pt x="16302" y="17031"/>
                  <a:pt x="15691" y="17654"/>
                  <a:pt x="15079" y="17862"/>
                </a:cubicBezTo>
                <a:cubicBezTo>
                  <a:pt x="15283" y="20977"/>
                  <a:pt x="15283" y="20977"/>
                  <a:pt x="15283" y="20977"/>
                </a:cubicBezTo>
                <a:cubicBezTo>
                  <a:pt x="14672" y="21185"/>
                  <a:pt x="14264" y="21392"/>
                  <a:pt x="13653" y="21600"/>
                </a:cubicBezTo>
                <a:cubicBezTo>
                  <a:pt x="11819" y="19108"/>
                  <a:pt x="11819" y="19108"/>
                  <a:pt x="11819" y="19108"/>
                </a:cubicBezTo>
                <a:cubicBezTo>
                  <a:pt x="11411" y="19315"/>
                  <a:pt x="11004" y="19315"/>
                  <a:pt x="10800" y="19315"/>
                </a:cubicBezTo>
                <a:cubicBezTo>
                  <a:pt x="10392" y="19315"/>
                  <a:pt x="10189" y="19315"/>
                  <a:pt x="9781" y="19108"/>
                </a:cubicBezTo>
                <a:cubicBezTo>
                  <a:pt x="7947" y="21600"/>
                  <a:pt x="7947" y="21600"/>
                  <a:pt x="7947" y="21600"/>
                </a:cubicBezTo>
                <a:cubicBezTo>
                  <a:pt x="7336" y="21600"/>
                  <a:pt x="6928" y="21392"/>
                  <a:pt x="6317" y="20977"/>
                </a:cubicBezTo>
                <a:cubicBezTo>
                  <a:pt x="6521" y="18069"/>
                  <a:pt x="6521" y="18069"/>
                  <a:pt x="6521" y="18069"/>
                </a:cubicBezTo>
                <a:cubicBezTo>
                  <a:pt x="5909" y="17654"/>
                  <a:pt x="5298" y="17238"/>
                  <a:pt x="4891" y="16615"/>
                </a:cubicBezTo>
                <a:cubicBezTo>
                  <a:pt x="1834" y="17238"/>
                  <a:pt x="1834" y="17238"/>
                  <a:pt x="1834" y="17238"/>
                </a:cubicBezTo>
                <a:cubicBezTo>
                  <a:pt x="1630" y="16823"/>
                  <a:pt x="1426" y="16408"/>
                  <a:pt x="1019" y="15785"/>
                </a:cubicBezTo>
                <a:cubicBezTo>
                  <a:pt x="3057" y="13500"/>
                  <a:pt x="3057" y="13500"/>
                  <a:pt x="3057" y="13500"/>
                </a:cubicBezTo>
                <a:cubicBezTo>
                  <a:pt x="2853" y="12877"/>
                  <a:pt x="2649" y="12046"/>
                  <a:pt x="2649" y="11423"/>
                </a:cubicBezTo>
                <a:cubicBezTo>
                  <a:pt x="0" y="9969"/>
                  <a:pt x="0" y="9969"/>
                  <a:pt x="0" y="9969"/>
                </a:cubicBezTo>
                <a:cubicBezTo>
                  <a:pt x="0" y="9554"/>
                  <a:pt x="204" y="8931"/>
                  <a:pt x="408" y="8308"/>
                </a:cubicBezTo>
                <a:cubicBezTo>
                  <a:pt x="3260" y="7892"/>
                  <a:pt x="3260" y="7892"/>
                  <a:pt x="3260" y="7892"/>
                </a:cubicBezTo>
                <a:cubicBezTo>
                  <a:pt x="3668" y="7269"/>
                  <a:pt x="3872" y="6646"/>
                  <a:pt x="4483" y="6023"/>
                </a:cubicBezTo>
                <a:cubicBezTo>
                  <a:pt x="3260" y="3115"/>
                  <a:pt x="3260" y="3115"/>
                  <a:pt x="3260" y="3115"/>
                </a:cubicBezTo>
                <a:cubicBezTo>
                  <a:pt x="3668" y="2700"/>
                  <a:pt x="4075" y="2492"/>
                  <a:pt x="4483" y="2077"/>
                </a:cubicBezTo>
                <a:cubicBezTo>
                  <a:pt x="7132" y="3738"/>
                  <a:pt x="7132" y="3738"/>
                  <a:pt x="7132" y="3738"/>
                </a:cubicBezTo>
                <a:cubicBezTo>
                  <a:pt x="7743" y="3323"/>
                  <a:pt x="8355" y="3115"/>
                  <a:pt x="9170" y="2908"/>
                </a:cubicBezTo>
                <a:cubicBezTo>
                  <a:pt x="9985" y="0"/>
                  <a:pt x="9985" y="0"/>
                  <a:pt x="9985" y="0"/>
                </a:cubicBezTo>
                <a:cubicBezTo>
                  <a:pt x="10392" y="0"/>
                  <a:pt x="10596" y="0"/>
                  <a:pt x="10800" y="0"/>
                </a:cubicBezTo>
                <a:cubicBezTo>
                  <a:pt x="11004" y="0"/>
                  <a:pt x="11208" y="0"/>
                  <a:pt x="11615" y="0"/>
                </a:cubicBezTo>
                <a:cubicBezTo>
                  <a:pt x="12430" y="3115"/>
                  <a:pt x="12430" y="3115"/>
                  <a:pt x="12430" y="3115"/>
                </a:cubicBezTo>
                <a:cubicBezTo>
                  <a:pt x="13245" y="3115"/>
                  <a:pt x="13857" y="3531"/>
                  <a:pt x="14468" y="3738"/>
                </a:cubicBezTo>
                <a:cubicBezTo>
                  <a:pt x="17117" y="2077"/>
                  <a:pt x="17117" y="2077"/>
                  <a:pt x="17117" y="2077"/>
                </a:cubicBezTo>
                <a:cubicBezTo>
                  <a:pt x="17525" y="2492"/>
                  <a:pt x="17932" y="2700"/>
                  <a:pt x="18340" y="3115"/>
                </a:cubicBezTo>
                <a:cubicBezTo>
                  <a:pt x="17117" y="6023"/>
                  <a:pt x="17117" y="6023"/>
                  <a:pt x="17117" y="6023"/>
                </a:cubicBezTo>
                <a:cubicBezTo>
                  <a:pt x="17525" y="6646"/>
                  <a:pt x="17932" y="7269"/>
                  <a:pt x="18136" y="7892"/>
                </a:cubicBezTo>
                <a:cubicBezTo>
                  <a:pt x="21192" y="8308"/>
                  <a:pt x="21192" y="8308"/>
                  <a:pt x="21192" y="8308"/>
                </a:cubicBezTo>
                <a:cubicBezTo>
                  <a:pt x="21396" y="8931"/>
                  <a:pt x="21600" y="9346"/>
                  <a:pt x="21600" y="9969"/>
                </a:cubicBezTo>
                <a:lnTo>
                  <a:pt x="18747" y="11423"/>
                </a:lnTo>
                <a:close/>
                <a:moveTo>
                  <a:pt x="14264" y="14954"/>
                </a:moveTo>
                <a:cubicBezTo>
                  <a:pt x="13449" y="13708"/>
                  <a:pt x="13449" y="13708"/>
                  <a:pt x="13449" y="13708"/>
                </a:cubicBezTo>
                <a:cubicBezTo>
                  <a:pt x="14060" y="13085"/>
                  <a:pt x="14468" y="12046"/>
                  <a:pt x="14468" y="11008"/>
                </a:cubicBezTo>
                <a:cubicBezTo>
                  <a:pt x="14468" y="9969"/>
                  <a:pt x="14060" y="9138"/>
                  <a:pt x="13449" y="8308"/>
                </a:cubicBezTo>
                <a:cubicBezTo>
                  <a:pt x="12634" y="7477"/>
                  <a:pt x="11819" y="7269"/>
                  <a:pt x="10800" y="7269"/>
                </a:cubicBezTo>
                <a:cubicBezTo>
                  <a:pt x="9781" y="7269"/>
                  <a:pt x="8762" y="7477"/>
                  <a:pt x="8151" y="8308"/>
                </a:cubicBezTo>
                <a:cubicBezTo>
                  <a:pt x="7336" y="9138"/>
                  <a:pt x="6928" y="9969"/>
                  <a:pt x="6928" y="11008"/>
                </a:cubicBezTo>
                <a:cubicBezTo>
                  <a:pt x="6928" y="12046"/>
                  <a:pt x="7336" y="13085"/>
                  <a:pt x="8151" y="13708"/>
                </a:cubicBezTo>
                <a:cubicBezTo>
                  <a:pt x="8762" y="14538"/>
                  <a:pt x="9781" y="14746"/>
                  <a:pt x="10800" y="14746"/>
                </a:cubicBezTo>
                <a:cubicBezTo>
                  <a:pt x="11208" y="14746"/>
                  <a:pt x="11615" y="14746"/>
                  <a:pt x="12023" y="14538"/>
                </a:cubicBezTo>
                <a:cubicBezTo>
                  <a:pt x="12838" y="15785"/>
                  <a:pt x="12838" y="15785"/>
                  <a:pt x="12838" y="15785"/>
                </a:cubicBezTo>
                <a:lnTo>
                  <a:pt x="14264" y="1495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5" name="Shape"/>
          <p:cNvSpPr/>
          <p:nvPr/>
        </p:nvSpPr>
        <p:spPr>
          <a:xfrm>
            <a:off x="18980150" y="6499226"/>
            <a:ext cx="638179" cy="701679"/>
          </a:xfrm>
          <a:custGeom>
            <a:avLst/>
            <a:gdLst/>
            <a:ahLst/>
            <a:cxnLst>
              <a:cxn ang="0">
                <a:pos x="wd2" y="hd2"/>
              </a:cxn>
              <a:cxn ang="5400000">
                <a:pos x="wd2" y="hd2"/>
              </a:cxn>
              <a:cxn ang="10800000">
                <a:pos x="wd2" y="hd2"/>
              </a:cxn>
              <a:cxn ang="16200000">
                <a:pos x="wd2" y="hd2"/>
              </a:cxn>
            </a:cxnLst>
            <a:rect l="0" t="0" r="r" b="b"/>
            <a:pathLst>
              <a:path w="21600" h="21600" extrusionOk="0">
                <a:moveTo>
                  <a:pt x="19821" y="9755"/>
                </a:moveTo>
                <a:cubicBezTo>
                  <a:pt x="19059" y="10684"/>
                  <a:pt x="18042" y="11381"/>
                  <a:pt x="16772" y="11613"/>
                </a:cubicBezTo>
                <a:cubicBezTo>
                  <a:pt x="16264" y="11845"/>
                  <a:pt x="15501" y="11845"/>
                  <a:pt x="14993" y="11845"/>
                </a:cubicBezTo>
                <a:cubicBezTo>
                  <a:pt x="14485" y="11845"/>
                  <a:pt x="13722" y="11845"/>
                  <a:pt x="13214" y="11613"/>
                </a:cubicBezTo>
                <a:cubicBezTo>
                  <a:pt x="4320" y="20671"/>
                  <a:pt x="4320" y="20671"/>
                  <a:pt x="4320" y="20671"/>
                </a:cubicBezTo>
                <a:cubicBezTo>
                  <a:pt x="4066" y="21135"/>
                  <a:pt x="3304" y="21368"/>
                  <a:pt x="2795" y="21600"/>
                </a:cubicBezTo>
                <a:cubicBezTo>
                  <a:pt x="2541" y="21600"/>
                  <a:pt x="2541" y="21600"/>
                  <a:pt x="2541" y="21600"/>
                </a:cubicBezTo>
                <a:cubicBezTo>
                  <a:pt x="1779" y="21600"/>
                  <a:pt x="1271" y="21368"/>
                  <a:pt x="762" y="20903"/>
                </a:cubicBezTo>
                <a:cubicBezTo>
                  <a:pt x="254" y="20439"/>
                  <a:pt x="0" y="19974"/>
                  <a:pt x="0" y="19277"/>
                </a:cubicBezTo>
                <a:cubicBezTo>
                  <a:pt x="0" y="19277"/>
                  <a:pt x="0" y="19277"/>
                  <a:pt x="0" y="19277"/>
                </a:cubicBezTo>
                <a:cubicBezTo>
                  <a:pt x="0" y="18581"/>
                  <a:pt x="254" y="18116"/>
                  <a:pt x="508" y="17652"/>
                </a:cubicBezTo>
                <a:cubicBezTo>
                  <a:pt x="9148" y="8594"/>
                  <a:pt x="9148" y="8594"/>
                  <a:pt x="9148" y="8594"/>
                </a:cubicBezTo>
                <a:cubicBezTo>
                  <a:pt x="8894" y="7665"/>
                  <a:pt x="8640" y="6968"/>
                  <a:pt x="8640" y="6039"/>
                </a:cubicBezTo>
                <a:cubicBezTo>
                  <a:pt x="8640" y="5806"/>
                  <a:pt x="8640" y="5574"/>
                  <a:pt x="8640" y="5342"/>
                </a:cubicBezTo>
                <a:cubicBezTo>
                  <a:pt x="8894" y="3948"/>
                  <a:pt x="9402" y="3019"/>
                  <a:pt x="10165" y="2090"/>
                </a:cubicBezTo>
                <a:cubicBezTo>
                  <a:pt x="10927" y="1161"/>
                  <a:pt x="11944" y="697"/>
                  <a:pt x="13214" y="232"/>
                </a:cubicBezTo>
                <a:cubicBezTo>
                  <a:pt x="13722" y="232"/>
                  <a:pt x="14485" y="0"/>
                  <a:pt x="14993" y="0"/>
                </a:cubicBezTo>
                <a:cubicBezTo>
                  <a:pt x="15501" y="0"/>
                  <a:pt x="16009" y="232"/>
                  <a:pt x="16772" y="232"/>
                </a:cubicBezTo>
                <a:cubicBezTo>
                  <a:pt x="13214" y="3716"/>
                  <a:pt x="13214" y="3716"/>
                  <a:pt x="13214" y="3716"/>
                </a:cubicBezTo>
                <a:cubicBezTo>
                  <a:pt x="14485" y="6735"/>
                  <a:pt x="14485" y="6735"/>
                  <a:pt x="14485" y="6735"/>
                </a:cubicBezTo>
                <a:cubicBezTo>
                  <a:pt x="17788" y="7200"/>
                  <a:pt x="17788" y="7200"/>
                  <a:pt x="17788" y="7200"/>
                </a:cubicBezTo>
                <a:cubicBezTo>
                  <a:pt x="21092" y="3716"/>
                  <a:pt x="21092" y="3716"/>
                  <a:pt x="21092" y="3716"/>
                </a:cubicBezTo>
                <a:cubicBezTo>
                  <a:pt x="21346" y="4413"/>
                  <a:pt x="21600" y="5110"/>
                  <a:pt x="21600" y="6039"/>
                </a:cubicBezTo>
                <a:cubicBezTo>
                  <a:pt x="21600" y="6271"/>
                  <a:pt x="21600" y="6503"/>
                  <a:pt x="21600" y="6968"/>
                </a:cubicBezTo>
                <a:cubicBezTo>
                  <a:pt x="21346" y="8129"/>
                  <a:pt x="20838" y="9058"/>
                  <a:pt x="19821" y="975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6" name="Shape"/>
          <p:cNvSpPr/>
          <p:nvPr/>
        </p:nvSpPr>
        <p:spPr>
          <a:xfrm>
            <a:off x="20246976" y="6486526"/>
            <a:ext cx="676279" cy="765179"/>
          </a:xfrm>
          <a:custGeom>
            <a:avLst/>
            <a:gdLst/>
            <a:ahLst/>
            <a:cxnLst>
              <a:cxn ang="0">
                <a:pos x="wd2" y="hd2"/>
              </a:cxn>
              <a:cxn ang="5400000">
                <a:pos x="wd2" y="hd2"/>
              </a:cxn>
              <a:cxn ang="10800000">
                <a:pos x="wd2" y="hd2"/>
              </a:cxn>
              <a:cxn ang="16200000">
                <a:pos x="wd2" y="hd2"/>
              </a:cxn>
            </a:cxnLst>
            <a:rect l="0" t="0" r="r" b="b"/>
            <a:pathLst>
              <a:path w="21600" h="21600" extrusionOk="0">
                <a:moveTo>
                  <a:pt x="12720" y="7835"/>
                </a:moveTo>
                <a:cubicBezTo>
                  <a:pt x="13200" y="8259"/>
                  <a:pt x="13680" y="8471"/>
                  <a:pt x="13920" y="8894"/>
                </a:cubicBezTo>
                <a:cubicBezTo>
                  <a:pt x="14160" y="9106"/>
                  <a:pt x="14160" y="9318"/>
                  <a:pt x="14160" y="9529"/>
                </a:cubicBezTo>
                <a:cubicBezTo>
                  <a:pt x="14160" y="9741"/>
                  <a:pt x="14160" y="9741"/>
                  <a:pt x="14160" y="9953"/>
                </a:cubicBezTo>
                <a:cubicBezTo>
                  <a:pt x="5760" y="21600"/>
                  <a:pt x="5760" y="21600"/>
                  <a:pt x="5760" y="21600"/>
                </a:cubicBezTo>
                <a:cubicBezTo>
                  <a:pt x="0" y="21600"/>
                  <a:pt x="0" y="21600"/>
                  <a:pt x="0" y="21600"/>
                </a:cubicBezTo>
                <a:cubicBezTo>
                  <a:pt x="10080" y="7624"/>
                  <a:pt x="10080" y="7624"/>
                  <a:pt x="10080" y="7624"/>
                </a:cubicBezTo>
                <a:cubicBezTo>
                  <a:pt x="10320" y="7412"/>
                  <a:pt x="10560" y="7412"/>
                  <a:pt x="10800" y="7412"/>
                </a:cubicBezTo>
                <a:cubicBezTo>
                  <a:pt x="11040" y="7412"/>
                  <a:pt x="11040" y="7412"/>
                  <a:pt x="11280" y="7412"/>
                </a:cubicBezTo>
                <a:cubicBezTo>
                  <a:pt x="11760" y="7412"/>
                  <a:pt x="12240" y="7624"/>
                  <a:pt x="12720" y="7835"/>
                </a:cubicBezTo>
                <a:close/>
                <a:moveTo>
                  <a:pt x="2160" y="4024"/>
                </a:moveTo>
                <a:cubicBezTo>
                  <a:pt x="2400" y="3388"/>
                  <a:pt x="2400" y="3388"/>
                  <a:pt x="2400" y="3388"/>
                </a:cubicBezTo>
                <a:cubicBezTo>
                  <a:pt x="1680" y="2753"/>
                  <a:pt x="1680" y="2753"/>
                  <a:pt x="1680" y="2753"/>
                </a:cubicBezTo>
                <a:cubicBezTo>
                  <a:pt x="2640" y="2753"/>
                  <a:pt x="2640" y="2753"/>
                  <a:pt x="2640" y="2753"/>
                </a:cubicBezTo>
                <a:cubicBezTo>
                  <a:pt x="3120" y="2118"/>
                  <a:pt x="3120" y="2118"/>
                  <a:pt x="3120" y="2118"/>
                </a:cubicBezTo>
                <a:cubicBezTo>
                  <a:pt x="3360" y="2753"/>
                  <a:pt x="3360" y="2753"/>
                  <a:pt x="3360" y="2753"/>
                </a:cubicBezTo>
                <a:cubicBezTo>
                  <a:pt x="4320" y="2965"/>
                  <a:pt x="4320" y="2965"/>
                  <a:pt x="4320" y="2965"/>
                </a:cubicBezTo>
                <a:cubicBezTo>
                  <a:pt x="3600" y="3388"/>
                  <a:pt x="3600" y="3388"/>
                  <a:pt x="3600" y="3388"/>
                </a:cubicBezTo>
                <a:cubicBezTo>
                  <a:pt x="3600" y="4235"/>
                  <a:pt x="3600" y="4235"/>
                  <a:pt x="3600" y="4235"/>
                </a:cubicBezTo>
                <a:cubicBezTo>
                  <a:pt x="2880" y="3812"/>
                  <a:pt x="2880" y="3812"/>
                  <a:pt x="2880" y="3812"/>
                </a:cubicBezTo>
                <a:lnTo>
                  <a:pt x="2160" y="4024"/>
                </a:lnTo>
                <a:close/>
                <a:moveTo>
                  <a:pt x="6960" y="6141"/>
                </a:moveTo>
                <a:cubicBezTo>
                  <a:pt x="6720" y="5082"/>
                  <a:pt x="6720" y="5082"/>
                  <a:pt x="6720" y="5082"/>
                </a:cubicBezTo>
                <a:cubicBezTo>
                  <a:pt x="5520" y="4659"/>
                  <a:pt x="5520" y="4659"/>
                  <a:pt x="5520" y="4659"/>
                </a:cubicBezTo>
                <a:cubicBezTo>
                  <a:pt x="6720" y="4024"/>
                  <a:pt x="6720" y="4024"/>
                  <a:pt x="6720" y="4024"/>
                </a:cubicBezTo>
                <a:cubicBezTo>
                  <a:pt x="6720" y="2965"/>
                  <a:pt x="6720" y="2965"/>
                  <a:pt x="6720" y="2965"/>
                </a:cubicBezTo>
                <a:cubicBezTo>
                  <a:pt x="7680" y="3812"/>
                  <a:pt x="7680" y="3812"/>
                  <a:pt x="7680" y="3812"/>
                </a:cubicBezTo>
                <a:cubicBezTo>
                  <a:pt x="8880" y="3600"/>
                  <a:pt x="8880" y="3600"/>
                  <a:pt x="8880" y="3600"/>
                </a:cubicBezTo>
                <a:cubicBezTo>
                  <a:pt x="8400" y="4659"/>
                  <a:pt x="8400" y="4659"/>
                  <a:pt x="8400" y="4659"/>
                </a:cubicBezTo>
                <a:cubicBezTo>
                  <a:pt x="9120" y="5506"/>
                  <a:pt x="9120" y="5506"/>
                  <a:pt x="9120" y="5506"/>
                </a:cubicBezTo>
                <a:cubicBezTo>
                  <a:pt x="7680" y="5294"/>
                  <a:pt x="7680" y="5294"/>
                  <a:pt x="7680" y="5294"/>
                </a:cubicBezTo>
                <a:lnTo>
                  <a:pt x="6960" y="6141"/>
                </a:lnTo>
                <a:close/>
                <a:moveTo>
                  <a:pt x="9600" y="14824"/>
                </a:moveTo>
                <a:cubicBezTo>
                  <a:pt x="13440" y="9529"/>
                  <a:pt x="13440" y="9529"/>
                  <a:pt x="13440" y="9529"/>
                </a:cubicBezTo>
                <a:cubicBezTo>
                  <a:pt x="13440" y="9529"/>
                  <a:pt x="13440" y="9318"/>
                  <a:pt x="13200" y="9318"/>
                </a:cubicBezTo>
                <a:cubicBezTo>
                  <a:pt x="12960" y="9106"/>
                  <a:pt x="12720" y="8894"/>
                  <a:pt x="12240" y="8471"/>
                </a:cubicBezTo>
                <a:cubicBezTo>
                  <a:pt x="12000" y="8259"/>
                  <a:pt x="11520" y="8259"/>
                  <a:pt x="11280" y="8047"/>
                </a:cubicBezTo>
                <a:cubicBezTo>
                  <a:pt x="11040" y="8047"/>
                  <a:pt x="11040" y="8047"/>
                  <a:pt x="11040" y="8047"/>
                </a:cubicBezTo>
                <a:cubicBezTo>
                  <a:pt x="10800" y="8047"/>
                  <a:pt x="10800" y="8047"/>
                  <a:pt x="10800" y="8047"/>
                </a:cubicBezTo>
                <a:cubicBezTo>
                  <a:pt x="6960" y="13553"/>
                  <a:pt x="6960" y="13553"/>
                  <a:pt x="6960" y="13553"/>
                </a:cubicBezTo>
                <a:cubicBezTo>
                  <a:pt x="7440" y="13553"/>
                  <a:pt x="7920" y="13765"/>
                  <a:pt x="8400" y="13976"/>
                </a:cubicBezTo>
                <a:cubicBezTo>
                  <a:pt x="8880" y="14188"/>
                  <a:pt x="9360" y="14612"/>
                  <a:pt x="9600" y="14824"/>
                </a:cubicBezTo>
                <a:close/>
                <a:moveTo>
                  <a:pt x="17760" y="1694"/>
                </a:moveTo>
                <a:cubicBezTo>
                  <a:pt x="19680" y="2541"/>
                  <a:pt x="19680" y="2541"/>
                  <a:pt x="19680" y="2541"/>
                </a:cubicBezTo>
                <a:cubicBezTo>
                  <a:pt x="17760" y="3388"/>
                  <a:pt x="17760" y="3388"/>
                  <a:pt x="17760" y="3388"/>
                </a:cubicBezTo>
                <a:cubicBezTo>
                  <a:pt x="17520" y="5082"/>
                  <a:pt x="17520" y="5082"/>
                  <a:pt x="17520" y="5082"/>
                </a:cubicBezTo>
                <a:cubicBezTo>
                  <a:pt x="16080" y="3812"/>
                  <a:pt x="16080" y="3812"/>
                  <a:pt x="16080" y="3812"/>
                </a:cubicBezTo>
                <a:cubicBezTo>
                  <a:pt x="14160" y="4235"/>
                  <a:pt x="14160" y="4235"/>
                  <a:pt x="14160" y="4235"/>
                </a:cubicBezTo>
                <a:cubicBezTo>
                  <a:pt x="15120" y="2541"/>
                  <a:pt x="15120" y="2541"/>
                  <a:pt x="15120" y="2541"/>
                </a:cubicBezTo>
                <a:cubicBezTo>
                  <a:pt x="14160" y="1059"/>
                  <a:pt x="14160" y="1059"/>
                  <a:pt x="14160" y="1059"/>
                </a:cubicBezTo>
                <a:cubicBezTo>
                  <a:pt x="16080" y="1271"/>
                  <a:pt x="16080" y="1271"/>
                  <a:pt x="16080" y="1271"/>
                </a:cubicBezTo>
                <a:cubicBezTo>
                  <a:pt x="17520" y="0"/>
                  <a:pt x="17520" y="0"/>
                  <a:pt x="17520" y="0"/>
                </a:cubicBezTo>
                <a:lnTo>
                  <a:pt x="17760" y="1694"/>
                </a:lnTo>
                <a:close/>
                <a:moveTo>
                  <a:pt x="20400" y="12071"/>
                </a:moveTo>
                <a:cubicBezTo>
                  <a:pt x="21600" y="12494"/>
                  <a:pt x="21600" y="12494"/>
                  <a:pt x="21600" y="12494"/>
                </a:cubicBezTo>
                <a:cubicBezTo>
                  <a:pt x="20400" y="12918"/>
                  <a:pt x="20400" y="12918"/>
                  <a:pt x="20400" y="12918"/>
                </a:cubicBezTo>
                <a:cubicBezTo>
                  <a:pt x="20400" y="13976"/>
                  <a:pt x="20400" y="13976"/>
                  <a:pt x="20400" y="13976"/>
                </a:cubicBezTo>
                <a:cubicBezTo>
                  <a:pt x="19680" y="13129"/>
                  <a:pt x="19680" y="13129"/>
                  <a:pt x="19680" y="13129"/>
                </a:cubicBezTo>
                <a:cubicBezTo>
                  <a:pt x="18480" y="13341"/>
                  <a:pt x="18480" y="13341"/>
                  <a:pt x="18480" y="13341"/>
                </a:cubicBezTo>
                <a:cubicBezTo>
                  <a:pt x="18960" y="12494"/>
                  <a:pt x="18960" y="12494"/>
                  <a:pt x="18960" y="12494"/>
                </a:cubicBezTo>
                <a:cubicBezTo>
                  <a:pt x="18480" y="11647"/>
                  <a:pt x="18480" y="11647"/>
                  <a:pt x="18480" y="11647"/>
                </a:cubicBezTo>
                <a:cubicBezTo>
                  <a:pt x="19680" y="11859"/>
                  <a:pt x="19680" y="11859"/>
                  <a:pt x="19680" y="11859"/>
                </a:cubicBezTo>
                <a:cubicBezTo>
                  <a:pt x="20400" y="11224"/>
                  <a:pt x="20400" y="11224"/>
                  <a:pt x="20400" y="11224"/>
                </a:cubicBezTo>
                <a:lnTo>
                  <a:pt x="20400" y="1207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7" name="Shape"/>
          <p:cNvSpPr/>
          <p:nvPr/>
        </p:nvSpPr>
        <p:spPr>
          <a:xfrm>
            <a:off x="21485226" y="6461123"/>
            <a:ext cx="781053" cy="784229"/>
          </a:xfrm>
          <a:custGeom>
            <a:avLst/>
            <a:gdLst/>
            <a:ahLst/>
            <a:cxnLst>
              <a:cxn ang="0">
                <a:pos x="wd2" y="hd2"/>
              </a:cxn>
              <a:cxn ang="5400000">
                <a:pos x="wd2" y="hd2"/>
              </a:cxn>
              <a:cxn ang="10800000">
                <a:pos x="wd2" y="hd2"/>
              </a:cxn>
              <a:cxn ang="16200000">
                <a:pos x="wd2" y="hd2"/>
              </a:cxn>
            </a:cxnLst>
            <a:rect l="0" t="0" r="r" b="b"/>
            <a:pathLst>
              <a:path w="21600" h="21600" extrusionOk="0">
                <a:moveTo>
                  <a:pt x="5400" y="1454"/>
                </a:moveTo>
                <a:cubicBezTo>
                  <a:pt x="7062" y="415"/>
                  <a:pt x="8723" y="0"/>
                  <a:pt x="10800" y="0"/>
                </a:cubicBezTo>
                <a:cubicBezTo>
                  <a:pt x="12669" y="0"/>
                  <a:pt x="14538" y="415"/>
                  <a:pt x="16200" y="1454"/>
                </a:cubicBezTo>
                <a:cubicBezTo>
                  <a:pt x="17862" y="2285"/>
                  <a:pt x="19108" y="3738"/>
                  <a:pt x="20146" y="5400"/>
                </a:cubicBezTo>
                <a:cubicBezTo>
                  <a:pt x="21185" y="7062"/>
                  <a:pt x="21600" y="8931"/>
                  <a:pt x="21600" y="10800"/>
                </a:cubicBezTo>
                <a:cubicBezTo>
                  <a:pt x="21600" y="12877"/>
                  <a:pt x="21185" y="14538"/>
                  <a:pt x="20146" y="16200"/>
                </a:cubicBezTo>
                <a:cubicBezTo>
                  <a:pt x="19108" y="17862"/>
                  <a:pt x="17862" y="19315"/>
                  <a:pt x="16200" y="20146"/>
                </a:cubicBezTo>
                <a:cubicBezTo>
                  <a:pt x="14538" y="21185"/>
                  <a:pt x="12669" y="21600"/>
                  <a:pt x="10800" y="21600"/>
                </a:cubicBezTo>
                <a:cubicBezTo>
                  <a:pt x="8723" y="21600"/>
                  <a:pt x="7062" y="21185"/>
                  <a:pt x="5400" y="20146"/>
                </a:cubicBezTo>
                <a:cubicBezTo>
                  <a:pt x="3531" y="19315"/>
                  <a:pt x="2285" y="17862"/>
                  <a:pt x="1246" y="16200"/>
                </a:cubicBezTo>
                <a:cubicBezTo>
                  <a:pt x="415" y="14538"/>
                  <a:pt x="0" y="12877"/>
                  <a:pt x="0" y="10800"/>
                </a:cubicBezTo>
                <a:cubicBezTo>
                  <a:pt x="0" y="8931"/>
                  <a:pt x="415" y="7062"/>
                  <a:pt x="1246" y="5400"/>
                </a:cubicBezTo>
                <a:cubicBezTo>
                  <a:pt x="2285" y="3738"/>
                  <a:pt x="3531" y="2285"/>
                  <a:pt x="5400" y="1454"/>
                </a:cubicBezTo>
                <a:close/>
                <a:moveTo>
                  <a:pt x="10800" y="14538"/>
                </a:moveTo>
                <a:cubicBezTo>
                  <a:pt x="16615" y="9762"/>
                  <a:pt x="16615" y="9762"/>
                  <a:pt x="16615" y="9762"/>
                </a:cubicBezTo>
                <a:cubicBezTo>
                  <a:pt x="14123" y="9762"/>
                  <a:pt x="14123" y="9762"/>
                  <a:pt x="14123" y="9762"/>
                </a:cubicBezTo>
                <a:cubicBezTo>
                  <a:pt x="14123" y="3115"/>
                  <a:pt x="14123" y="3115"/>
                  <a:pt x="14123" y="3115"/>
                </a:cubicBezTo>
                <a:cubicBezTo>
                  <a:pt x="7477" y="3115"/>
                  <a:pt x="7477" y="3115"/>
                  <a:pt x="7477" y="3115"/>
                </a:cubicBezTo>
                <a:cubicBezTo>
                  <a:pt x="7477" y="9762"/>
                  <a:pt x="7477" y="9762"/>
                  <a:pt x="7477" y="9762"/>
                </a:cubicBezTo>
                <a:cubicBezTo>
                  <a:pt x="4985" y="9762"/>
                  <a:pt x="4985" y="9762"/>
                  <a:pt x="4985" y="9762"/>
                </a:cubicBezTo>
                <a:lnTo>
                  <a:pt x="10800" y="14538"/>
                </a:lnTo>
                <a:close/>
                <a:moveTo>
                  <a:pt x="9346" y="19731"/>
                </a:moveTo>
                <a:cubicBezTo>
                  <a:pt x="9762" y="20146"/>
                  <a:pt x="10177" y="20354"/>
                  <a:pt x="10800" y="20354"/>
                </a:cubicBezTo>
                <a:cubicBezTo>
                  <a:pt x="11423" y="20354"/>
                  <a:pt x="11838" y="20146"/>
                  <a:pt x="12254" y="19731"/>
                </a:cubicBezTo>
                <a:cubicBezTo>
                  <a:pt x="12669" y="19315"/>
                  <a:pt x="12877" y="18900"/>
                  <a:pt x="12877" y="18277"/>
                </a:cubicBezTo>
                <a:cubicBezTo>
                  <a:pt x="12877" y="17654"/>
                  <a:pt x="12669" y="17238"/>
                  <a:pt x="12254" y="16823"/>
                </a:cubicBezTo>
                <a:cubicBezTo>
                  <a:pt x="11838" y="16408"/>
                  <a:pt x="11423" y="16200"/>
                  <a:pt x="10800" y="16200"/>
                </a:cubicBezTo>
                <a:cubicBezTo>
                  <a:pt x="10177" y="16200"/>
                  <a:pt x="9762" y="16408"/>
                  <a:pt x="9346" y="16823"/>
                </a:cubicBezTo>
                <a:cubicBezTo>
                  <a:pt x="8931" y="17238"/>
                  <a:pt x="8723" y="17654"/>
                  <a:pt x="8723" y="18277"/>
                </a:cubicBezTo>
                <a:cubicBezTo>
                  <a:pt x="8723" y="18900"/>
                  <a:pt x="8931" y="19315"/>
                  <a:pt x="9346" y="1973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8" name="Shape"/>
          <p:cNvSpPr/>
          <p:nvPr/>
        </p:nvSpPr>
        <p:spPr>
          <a:xfrm>
            <a:off x="7340600" y="7966071"/>
            <a:ext cx="669929" cy="758829"/>
          </a:xfrm>
          <a:custGeom>
            <a:avLst/>
            <a:gdLst/>
            <a:ahLst/>
            <a:cxnLst>
              <a:cxn ang="0">
                <a:pos x="wd2" y="hd2"/>
              </a:cxn>
              <a:cxn ang="5400000">
                <a:pos x="wd2" y="hd2"/>
              </a:cxn>
              <a:cxn ang="10800000">
                <a:pos x="wd2" y="hd2"/>
              </a:cxn>
              <a:cxn ang="16200000">
                <a:pos x="wd2" y="hd2"/>
              </a:cxn>
            </a:cxnLst>
            <a:rect l="0" t="0" r="r" b="b"/>
            <a:pathLst>
              <a:path w="21600" h="21600" extrusionOk="0">
                <a:moveTo>
                  <a:pt x="10921" y="2566"/>
                </a:moveTo>
                <a:cubicBezTo>
                  <a:pt x="13834" y="2566"/>
                  <a:pt x="16503" y="3422"/>
                  <a:pt x="18445" y="5347"/>
                </a:cubicBezTo>
                <a:cubicBezTo>
                  <a:pt x="20629" y="7271"/>
                  <a:pt x="21600" y="9410"/>
                  <a:pt x="21600" y="12190"/>
                </a:cubicBezTo>
                <a:cubicBezTo>
                  <a:pt x="21600" y="14756"/>
                  <a:pt x="20629" y="17109"/>
                  <a:pt x="18445" y="18820"/>
                </a:cubicBezTo>
                <a:cubicBezTo>
                  <a:pt x="16503" y="20745"/>
                  <a:pt x="13834" y="21600"/>
                  <a:pt x="10921" y="21600"/>
                </a:cubicBezTo>
                <a:cubicBezTo>
                  <a:pt x="7766" y="21600"/>
                  <a:pt x="5339" y="20745"/>
                  <a:pt x="3155" y="18820"/>
                </a:cubicBezTo>
                <a:cubicBezTo>
                  <a:pt x="971" y="17109"/>
                  <a:pt x="0" y="14756"/>
                  <a:pt x="0" y="12190"/>
                </a:cubicBezTo>
                <a:cubicBezTo>
                  <a:pt x="0" y="9838"/>
                  <a:pt x="728" y="7913"/>
                  <a:pt x="2184" y="6202"/>
                </a:cubicBezTo>
                <a:cubicBezTo>
                  <a:pt x="3883" y="4491"/>
                  <a:pt x="5825" y="3422"/>
                  <a:pt x="8009" y="2780"/>
                </a:cubicBezTo>
                <a:cubicBezTo>
                  <a:pt x="8009" y="2780"/>
                  <a:pt x="8009" y="2780"/>
                  <a:pt x="8009" y="2780"/>
                </a:cubicBezTo>
                <a:cubicBezTo>
                  <a:pt x="8009" y="2566"/>
                  <a:pt x="8009" y="2566"/>
                  <a:pt x="8009" y="2566"/>
                </a:cubicBezTo>
                <a:cubicBezTo>
                  <a:pt x="7766" y="2352"/>
                  <a:pt x="7524" y="2139"/>
                  <a:pt x="7281" y="1925"/>
                </a:cubicBezTo>
                <a:cubicBezTo>
                  <a:pt x="7038" y="1711"/>
                  <a:pt x="7038" y="1497"/>
                  <a:pt x="7038" y="1283"/>
                </a:cubicBezTo>
                <a:cubicBezTo>
                  <a:pt x="7038" y="855"/>
                  <a:pt x="7281" y="642"/>
                  <a:pt x="7524" y="428"/>
                </a:cubicBezTo>
                <a:cubicBezTo>
                  <a:pt x="7766" y="0"/>
                  <a:pt x="8009" y="0"/>
                  <a:pt x="8494" y="0"/>
                </a:cubicBezTo>
                <a:cubicBezTo>
                  <a:pt x="8980" y="0"/>
                  <a:pt x="9222" y="0"/>
                  <a:pt x="9465" y="428"/>
                </a:cubicBezTo>
                <a:cubicBezTo>
                  <a:pt x="9708" y="642"/>
                  <a:pt x="9951" y="855"/>
                  <a:pt x="9951" y="1283"/>
                </a:cubicBezTo>
                <a:cubicBezTo>
                  <a:pt x="9951" y="1711"/>
                  <a:pt x="9708" y="1925"/>
                  <a:pt x="9465" y="2352"/>
                </a:cubicBezTo>
                <a:cubicBezTo>
                  <a:pt x="9465" y="2352"/>
                  <a:pt x="9465" y="2352"/>
                  <a:pt x="9465" y="2566"/>
                </a:cubicBezTo>
                <a:cubicBezTo>
                  <a:pt x="9465" y="2566"/>
                  <a:pt x="9465" y="2566"/>
                  <a:pt x="9465" y="2566"/>
                </a:cubicBezTo>
                <a:cubicBezTo>
                  <a:pt x="9951" y="2566"/>
                  <a:pt x="10436" y="2566"/>
                  <a:pt x="10921" y="2566"/>
                </a:cubicBezTo>
                <a:close/>
                <a:moveTo>
                  <a:pt x="2912" y="11976"/>
                </a:moveTo>
                <a:cubicBezTo>
                  <a:pt x="2912" y="12404"/>
                  <a:pt x="2912" y="12832"/>
                  <a:pt x="2912" y="13259"/>
                </a:cubicBezTo>
                <a:cubicBezTo>
                  <a:pt x="3640" y="13259"/>
                  <a:pt x="3640" y="13259"/>
                  <a:pt x="3640" y="13259"/>
                </a:cubicBezTo>
                <a:cubicBezTo>
                  <a:pt x="3640" y="13259"/>
                  <a:pt x="3640" y="13259"/>
                  <a:pt x="3640" y="13259"/>
                </a:cubicBezTo>
                <a:cubicBezTo>
                  <a:pt x="3640" y="12832"/>
                  <a:pt x="3883" y="12618"/>
                  <a:pt x="4126" y="12404"/>
                </a:cubicBezTo>
                <a:cubicBezTo>
                  <a:pt x="4369" y="12190"/>
                  <a:pt x="4611" y="11976"/>
                  <a:pt x="5097" y="11976"/>
                </a:cubicBezTo>
                <a:cubicBezTo>
                  <a:pt x="5339" y="11976"/>
                  <a:pt x="5582" y="11976"/>
                  <a:pt x="5825" y="12190"/>
                </a:cubicBezTo>
                <a:cubicBezTo>
                  <a:pt x="6067" y="12404"/>
                  <a:pt x="6067" y="12618"/>
                  <a:pt x="6310" y="12832"/>
                </a:cubicBezTo>
                <a:cubicBezTo>
                  <a:pt x="8494" y="11762"/>
                  <a:pt x="8494" y="11762"/>
                  <a:pt x="8494" y="11762"/>
                </a:cubicBezTo>
                <a:cubicBezTo>
                  <a:pt x="8494" y="11549"/>
                  <a:pt x="8494" y="11335"/>
                  <a:pt x="8737" y="10907"/>
                </a:cubicBezTo>
                <a:cubicBezTo>
                  <a:pt x="8737" y="10907"/>
                  <a:pt x="8737" y="10907"/>
                  <a:pt x="8737" y="10907"/>
                </a:cubicBezTo>
                <a:cubicBezTo>
                  <a:pt x="7766" y="10051"/>
                  <a:pt x="7766" y="10051"/>
                  <a:pt x="7766" y="10051"/>
                </a:cubicBezTo>
                <a:cubicBezTo>
                  <a:pt x="9222" y="10479"/>
                  <a:pt x="9222" y="10479"/>
                  <a:pt x="9222" y="10479"/>
                </a:cubicBezTo>
                <a:cubicBezTo>
                  <a:pt x="8980" y="10693"/>
                  <a:pt x="8980" y="10693"/>
                  <a:pt x="8980" y="10693"/>
                </a:cubicBezTo>
                <a:cubicBezTo>
                  <a:pt x="9222" y="10265"/>
                  <a:pt x="9708" y="10051"/>
                  <a:pt x="9951" y="9838"/>
                </a:cubicBezTo>
                <a:cubicBezTo>
                  <a:pt x="9951" y="9838"/>
                  <a:pt x="9951" y="9838"/>
                  <a:pt x="9951" y="9838"/>
                </a:cubicBezTo>
                <a:cubicBezTo>
                  <a:pt x="9951" y="7699"/>
                  <a:pt x="9951" y="7699"/>
                  <a:pt x="9951" y="7699"/>
                </a:cubicBezTo>
                <a:cubicBezTo>
                  <a:pt x="9951" y="7699"/>
                  <a:pt x="9951" y="7699"/>
                  <a:pt x="9951" y="7699"/>
                </a:cubicBezTo>
                <a:cubicBezTo>
                  <a:pt x="9465" y="7699"/>
                  <a:pt x="9222" y="7699"/>
                  <a:pt x="8980" y="7485"/>
                </a:cubicBezTo>
                <a:cubicBezTo>
                  <a:pt x="8737" y="7057"/>
                  <a:pt x="8494" y="6844"/>
                  <a:pt x="8494" y="6630"/>
                </a:cubicBezTo>
                <a:cubicBezTo>
                  <a:pt x="8494" y="6416"/>
                  <a:pt x="8494" y="5988"/>
                  <a:pt x="8737" y="5774"/>
                </a:cubicBezTo>
                <a:cubicBezTo>
                  <a:pt x="8980" y="5560"/>
                  <a:pt x="9222" y="5560"/>
                  <a:pt x="9465" y="5560"/>
                </a:cubicBezTo>
                <a:cubicBezTo>
                  <a:pt x="9222" y="4919"/>
                  <a:pt x="9222" y="4919"/>
                  <a:pt x="9222" y="4919"/>
                </a:cubicBezTo>
                <a:cubicBezTo>
                  <a:pt x="7281" y="5347"/>
                  <a:pt x="5825" y="6202"/>
                  <a:pt x="4611" y="7485"/>
                </a:cubicBezTo>
                <a:cubicBezTo>
                  <a:pt x="3398" y="8768"/>
                  <a:pt x="2912" y="10265"/>
                  <a:pt x="2912" y="11976"/>
                </a:cubicBezTo>
                <a:close/>
                <a:moveTo>
                  <a:pt x="10921" y="19248"/>
                </a:moveTo>
                <a:cubicBezTo>
                  <a:pt x="11649" y="19248"/>
                  <a:pt x="12135" y="19248"/>
                  <a:pt x="12620" y="19034"/>
                </a:cubicBezTo>
                <a:cubicBezTo>
                  <a:pt x="12620" y="18606"/>
                  <a:pt x="12620" y="18606"/>
                  <a:pt x="12620" y="18606"/>
                </a:cubicBezTo>
                <a:cubicBezTo>
                  <a:pt x="12378" y="18606"/>
                  <a:pt x="12378" y="18606"/>
                  <a:pt x="12378" y="18606"/>
                </a:cubicBezTo>
                <a:cubicBezTo>
                  <a:pt x="12135" y="18606"/>
                  <a:pt x="11649" y="18392"/>
                  <a:pt x="11407" y="18178"/>
                </a:cubicBezTo>
                <a:cubicBezTo>
                  <a:pt x="11164" y="17964"/>
                  <a:pt x="11164" y="17750"/>
                  <a:pt x="11164" y="17323"/>
                </a:cubicBezTo>
                <a:cubicBezTo>
                  <a:pt x="11164" y="17109"/>
                  <a:pt x="11164" y="16895"/>
                  <a:pt x="11407" y="16681"/>
                </a:cubicBezTo>
                <a:cubicBezTo>
                  <a:pt x="11407" y="16467"/>
                  <a:pt x="11649" y="16467"/>
                  <a:pt x="12135" y="16253"/>
                </a:cubicBezTo>
                <a:cubicBezTo>
                  <a:pt x="10921" y="14329"/>
                  <a:pt x="10921" y="14329"/>
                  <a:pt x="10921" y="14329"/>
                </a:cubicBezTo>
                <a:cubicBezTo>
                  <a:pt x="10679" y="14329"/>
                  <a:pt x="10436" y="14115"/>
                  <a:pt x="9951" y="14115"/>
                </a:cubicBezTo>
                <a:cubicBezTo>
                  <a:pt x="6067" y="17109"/>
                  <a:pt x="6067" y="17109"/>
                  <a:pt x="6067" y="17109"/>
                </a:cubicBezTo>
                <a:cubicBezTo>
                  <a:pt x="5825" y="17323"/>
                  <a:pt x="5825" y="17323"/>
                  <a:pt x="5825" y="17323"/>
                </a:cubicBezTo>
                <a:cubicBezTo>
                  <a:pt x="8980" y="13259"/>
                  <a:pt x="8980" y="13259"/>
                  <a:pt x="8980" y="13259"/>
                </a:cubicBezTo>
                <a:cubicBezTo>
                  <a:pt x="8737" y="13046"/>
                  <a:pt x="8737" y="13046"/>
                  <a:pt x="8737" y="13046"/>
                </a:cubicBezTo>
                <a:cubicBezTo>
                  <a:pt x="6310" y="12832"/>
                  <a:pt x="6310" y="12832"/>
                  <a:pt x="6310" y="12832"/>
                </a:cubicBezTo>
                <a:cubicBezTo>
                  <a:pt x="6310" y="13046"/>
                  <a:pt x="6310" y="13046"/>
                  <a:pt x="6310" y="13259"/>
                </a:cubicBezTo>
                <a:cubicBezTo>
                  <a:pt x="6310" y="13473"/>
                  <a:pt x="6067" y="13687"/>
                  <a:pt x="5825" y="13901"/>
                </a:cubicBezTo>
                <a:cubicBezTo>
                  <a:pt x="5582" y="14115"/>
                  <a:pt x="5339" y="14329"/>
                  <a:pt x="5097" y="14329"/>
                </a:cubicBezTo>
                <a:cubicBezTo>
                  <a:pt x="4611" y="14329"/>
                  <a:pt x="4369" y="14329"/>
                  <a:pt x="4126" y="14115"/>
                </a:cubicBezTo>
                <a:cubicBezTo>
                  <a:pt x="3883" y="13901"/>
                  <a:pt x="3640" y="13687"/>
                  <a:pt x="3640" y="13473"/>
                </a:cubicBezTo>
                <a:cubicBezTo>
                  <a:pt x="3155" y="13687"/>
                  <a:pt x="3155" y="13687"/>
                  <a:pt x="3155" y="13687"/>
                </a:cubicBezTo>
                <a:cubicBezTo>
                  <a:pt x="3398" y="15398"/>
                  <a:pt x="4369" y="16681"/>
                  <a:pt x="5825" y="17750"/>
                </a:cubicBezTo>
                <a:cubicBezTo>
                  <a:pt x="7524" y="18606"/>
                  <a:pt x="9222" y="19248"/>
                  <a:pt x="10921" y="19248"/>
                </a:cubicBezTo>
                <a:close/>
                <a:moveTo>
                  <a:pt x="7281" y="1283"/>
                </a:moveTo>
                <a:cubicBezTo>
                  <a:pt x="7281" y="1069"/>
                  <a:pt x="7524" y="855"/>
                  <a:pt x="7766" y="642"/>
                </a:cubicBezTo>
                <a:cubicBezTo>
                  <a:pt x="8009" y="428"/>
                  <a:pt x="8252" y="214"/>
                  <a:pt x="8494" y="214"/>
                </a:cubicBezTo>
                <a:cubicBezTo>
                  <a:pt x="8737" y="214"/>
                  <a:pt x="8980" y="428"/>
                  <a:pt x="9222" y="642"/>
                </a:cubicBezTo>
                <a:cubicBezTo>
                  <a:pt x="9465" y="855"/>
                  <a:pt x="9708" y="1069"/>
                  <a:pt x="9708" y="1283"/>
                </a:cubicBezTo>
                <a:cubicBezTo>
                  <a:pt x="9708" y="1497"/>
                  <a:pt x="9465" y="1925"/>
                  <a:pt x="9222" y="1925"/>
                </a:cubicBezTo>
                <a:cubicBezTo>
                  <a:pt x="8980" y="1925"/>
                  <a:pt x="8737" y="1925"/>
                  <a:pt x="8737" y="1925"/>
                </a:cubicBezTo>
                <a:cubicBezTo>
                  <a:pt x="8494" y="1925"/>
                  <a:pt x="8252" y="2139"/>
                  <a:pt x="8252" y="2139"/>
                </a:cubicBezTo>
                <a:cubicBezTo>
                  <a:pt x="8009" y="2139"/>
                  <a:pt x="7766" y="2139"/>
                  <a:pt x="7524" y="1925"/>
                </a:cubicBezTo>
                <a:cubicBezTo>
                  <a:pt x="7524" y="1711"/>
                  <a:pt x="7281" y="1497"/>
                  <a:pt x="7281" y="1283"/>
                </a:cubicBezTo>
                <a:close/>
                <a:moveTo>
                  <a:pt x="10921" y="4919"/>
                </a:moveTo>
                <a:cubicBezTo>
                  <a:pt x="10679" y="4919"/>
                  <a:pt x="10193" y="4919"/>
                  <a:pt x="9708" y="4919"/>
                </a:cubicBezTo>
                <a:cubicBezTo>
                  <a:pt x="9708" y="5347"/>
                  <a:pt x="9708" y="5347"/>
                  <a:pt x="9708" y="5347"/>
                </a:cubicBezTo>
                <a:cubicBezTo>
                  <a:pt x="9951" y="5347"/>
                  <a:pt x="9951" y="5347"/>
                  <a:pt x="9951" y="5347"/>
                </a:cubicBezTo>
                <a:cubicBezTo>
                  <a:pt x="10193" y="5347"/>
                  <a:pt x="10436" y="5560"/>
                  <a:pt x="10679" y="5774"/>
                </a:cubicBezTo>
                <a:cubicBezTo>
                  <a:pt x="11164" y="5988"/>
                  <a:pt x="11164" y="6202"/>
                  <a:pt x="11164" y="6630"/>
                </a:cubicBezTo>
                <a:cubicBezTo>
                  <a:pt x="11164" y="6844"/>
                  <a:pt x="11164" y="7057"/>
                  <a:pt x="10921" y="7271"/>
                </a:cubicBezTo>
                <a:cubicBezTo>
                  <a:pt x="10679" y="7485"/>
                  <a:pt x="10436" y="7699"/>
                  <a:pt x="10193" y="7699"/>
                </a:cubicBezTo>
                <a:cubicBezTo>
                  <a:pt x="11164" y="9624"/>
                  <a:pt x="11164" y="9624"/>
                  <a:pt x="11164" y="9624"/>
                </a:cubicBezTo>
                <a:cubicBezTo>
                  <a:pt x="11164" y="9624"/>
                  <a:pt x="11164" y="9624"/>
                  <a:pt x="11164" y="9624"/>
                </a:cubicBezTo>
                <a:cubicBezTo>
                  <a:pt x="11407" y="9624"/>
                  <a:pt x="11892" y="9838"/>
                  <a:pt x="12135" y="9838"/>
                </a:cubicBezTo>
                <a:cubicBezTo>
                  <a:pt x="16261" y="6844"/>
                  <a:pt x="16261" y="6844"/>
                  <a:pt x="16261" y="6844"/>
                </a:cubicBezTo>
                <a:cubicBezTo>
                  <a:pt x="16261" y="6844"/>
                  <a:pt x="16261" y="6844"/>
                  <a:pt x="16261" y="6844"/>
                </a:cubicBezTo>
                <a:cubicBezTo>
                  <a:pt x="13348" y="10693"/>
                  <a:pt x="13348" y="10693"/>
                  <a:pt x="13348" y="10693"/>
                </a:cubicBezTo>
                <a:cubicBezTo>
                  <a:pt x="13348" y="10907"/>
                  <a:pt x="13348" y="10907"/>
                  <a:pt x="13348" y="10907"/>
                </a:cubicBezTo>
                <a:cubicBezTo>
                  <a:pt x="16018" y="11121"/>
                  <a:pt x="16018" y="11121"/>
                  <a:pt x="16018" y="11121"/>
                </a:cubicBezTo>
                <a:cubicBezTo>
                  <a:pt x="15775" y="10907"/>
                  <a:pt x="15775" y="10907"/>
                  <a:pt x="15775" y="10907"/>
                </a:cubicBezTo>
                <a:cubicBezTo>
                  <a:pt x="15775" y="10479"/>
                  <a:pt x="16018" y="10265"/>
                  <a:pt x="16261" y="10051"/>
                </a:cubicBezTo>
                <a:cubicBezTo>
                  <a:pt x="16503" y="9838"/>
                  <a:pt x="16746" y="9624"/>
                  <a:pt x="17231" y="9624"/>
                </a:cubicBezTo>
                <a:cubicBezTo>
                  <a:pt x="17474" y="9624"/>
                  <a:pt x="17717" y="9838"/>
                  <a:pt x="17960" y="10051"/>
                </a:cubicBezTo>
                <a:cubicBezTo>
                  <a:pt x="18202" y="10051"/>
                  <a:pt x="18445" y="10265"/>
                  <a:pt x="18445" y="10693"/>
                </a:cubicBezTo>
                <a:cubicBezTo>
                  <a:pt x="18930" y="10479"/>
                  <a:pt x="18930" y="10479"/>
                  <a:pt x="18930" y="10479"/>
                </a:cubicBezTo>
                <a:cubicBezTo>
                  <a:pt x="18688" y="8768"/>
                  <a:pt x="17717" y="7485"/>
                  <a:pt x="16261" y="6416"/>
                </a:cubicBezTo>
                <a:cubicBezTo>
                  <a:pt x="14562" y="5347"/>
                  <a:pt x="12863" y="4919"/>
                  <a:pt x="10921" y="4919"/>
                </a:cubicBezTo>
                <a:close/>
                <a:moveTo>
                  <a:pt x="13106" y="19034"/>
                </a:moveTo>
                <a:cubicBezTo>
                  <a:pt x="14804" y="18606"/>
                  <a:pt x="16261" y="17750"/>
                  <a:pt x="17474" y="16467"/>
                </a:cubicBezTo>
                <a:cubicBezTo>
                  <a:pt x="18688" y="15184"/>
                  <a:pt x="19173" y="13687"/>
                  <a:pt x="19173" y="11976"/>
                </a:cubicBezTo>
                <a:cubicBezTo>
                  <a:pt x="19173" y="11549"/>
                  <a:pt x="19173" y="11121"/>
                  <a:pt x="19173" y="10693"/>
                </a:cubicBezTo>
                <a:cubicBezTo>
                  <a:pt x="18445" y="10693"/>
                  <a:pt x="18445" y="10693"/>
                  <a:pt x="18445" y="10693"/>
                </a:cubicBezTo>
                <a:cubicBezTo>
                  <a:pt x="18445" y="10907"/>
                  <a:pt x="18445" y="10907"/>
                  <a:pt x="18445" y="10907"/>
                </a:cubicBezTo>
                <a:cubicBezTo>
                  <a:pt x="18445" y="11121"/>
                  <a:pt x="18445" y="11335"/>
                  <a:pt x="18202" y="11762"/>
                </a:cubicBezTo>
                <a:cubicBezTo>
                  <a:pt x="17960" y="11976"/>
                  <a:pt x="17474" y="11976"/>
                  <a:pt x="17231" y="11976"/>
                </a:cubicBezTo>
                <a:cubicBezTo>
                  <a:pt x="16989" y="11976"/>
                  <a:pt x="16746" y="11976"/>
                  <a:pt x="16503" y="11762"/>
                </a:cubicBezTo>
                <a:cubicBezTo>
                  <a:pt x="16261" y="11549"/>
                  <a:pt x="16018" y="11549"/>
                  <a:pt x="16018" y="11335"/>
                </a:cubicBezTo>
                <a:cubicBezTo>
                  <a:pt x="13834" y="12190"/>
                  <a:pt x="13834" y="12190"/>
                  <a:pt x="13834" y="12190"/>
                </a:cubicBezTo>
                <a:cubicBezTo>
                  <a:pt x="13591" y="12404"/>
                  <a:pt x="13591" y="12618"/>
                  <a:pt x="13348" y="13046"/>
                </a:cubicBezTo>
                <a:cubicBezTo>
                  <a:pt x="14319" y="13901"/>
                  <a:pt x="14319" y="13901"/>
                  <a:pt x="14319" y="13901"/>
                </a:cubicBezTo>
                <a:cubicBezTo>
                  <a:pt x="13106" y="13473"/>
                  <a:pt x="13106" y="13473"/>
                  <a:pt x="13106" y="13473"/>
                </a:cubicBezTo>
                <a:cubicBezTo>
                  <a:pt x="12863" y="13687"/>
                  <a:pt x="12620" y="13901"/>
                  <a:pt x="12135" y="14115"/>
                </a:cubicBezTo>
                <a:cubicBezTo>
                  <a:pt x="12135" y="14115"/>
                  <a:pt x="12135" y="14115"/>
                  <a:pt x="12135" y="14115"/>
                </a:cubicBezTo>
                <a:cubicBezTo>
                  <a:pt x="12135" y="16253"/>
                  <a:pt x="12135" y="16253"/>
                  <a:pt x="12135" y="16253"/>
                </a:cubicBezTo>
                <a:cubicBezTo>
                  <a:pt x="12378" y="16253"/>
                  <a:pt x="12378" y="16253"/>
                  <a:pt x="12378" y="16253"/>
                </a:cubicBezTo>
                <a:cubicBezTo>
                  <a:pt x="12863" y="16253"/>
                  <a:pt x="13106" y="16467"/>
                  <a:pt x="13348" y="16681"/>
                </a:cubicBezTo>
                <a:cubicBezTo>
                  <a:pt x="13591" y="16895"/>
                  <a:pt x="13834" y="17109"/>
                  <a:pt x="13834" y="17323"/>
                </a:cubicBezTo>
                <a:cubicBezTo>
                  <a:pt x="13834" y="17750"/>
                  <a:pt x="13591" y="17964"/>
                  <a:pt x="13348" y="18178"/>
                </a:cubicBezTo>
                <a:cubicBezTo>
                  <a:pt x="13348" y="18392"/>
                  <a:pt x="12863" y="18392"/>
                  <a:pt x="12620" y="18606"/>
                </a:cubicBezTo>
                <a:lnTo>
                  <a:pt x="13106" y="1903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09" name="Shape"/>
          <p:cNvSpPr/>
          <p:nvPr/>
        </p:nvSpPr>
        <p:spPr>
          <a:xfrm>
            <a:off x="8604252" y="8137524"/>
            <a:ext cx="727079" cy="422279"/>
          </a:xfrm>
          <a:custGeom>
            <a:avLst/>
            <a:gdLst/>
            <a:ahLst/>
            <a:cxnLst>
              <a:cxn ang="0">
                <a:pos x="wd2" y="hd2"/>
              </a:cxn>
              <a:cxn ang="5400000">
                <a:pos x="wd2" y="hd2"/>
              </a:cxn>
              <a:cxn ang="10800000">
                <a:pos x="wd2" y="hd2"/>
              </a:cxn>
              <a:cxn ang="16200000">
                <a:pos x="wd2" y="hd2"/>
              </a:cxn>
            </a:cxnLst>
            <a:rect l="0" t="0" r="r" b="b"/>
            <a:pathLst>
              <a:path w="21600" h="21600" extrusionOk="0">
                <a:moveTo>
                  <a:pt x="10689" y="0"/>
                </a:moveTo>
                <a:cubicBezTo>
                  <a:pt x="11579" y="0"/>
                  <a:pt x="12693" y="386"/>
                  <a:pt x="13806" y="1157"/>
                </a:cubicBezTo>
                <a:cubicBezTo>
                  <a:pt x="14697" y="1929"/>
                  <a:pt x="15810" y="2700"/>
                  <a:pt x="16701" y="3857"/>
                </a:cubicBezTo>
                <a:cubicBezTo>
                  <a:pt x="17592" y="5014"/>
                  <a:pt x="18482" y="6171"/>
                  <a:pt x="19151" y="6943"/>
                </a:cubicBezTo>
                <a:cubicBezTo>
                  <a:pt x="19819" y="8100"/>
                  <a:pt x="20487" y="8871"/>
                  <a:pt x="20932" y="9643"/>
                </a:cubicBezTo>
                <a:cubicBezTo>
                  <a:pt x="21600" y="10800"/>
                  <a:pt x="21600" y="10800"/>
                  <a:pt x="21600" y="10800"/>
                </a:cubicBezTo>
                <a:cubicBezTo>
                  <a:pt x="20932" y="11957"/>
                  <a:pt x="20932" y="11957"/>
                  <a:pt x="20932" y="11957"/>
                </a:cubicBezTo>
                <a:cubicBezTo>
                  <a:pt x="20709" y="12343"/>
                  <a:pt x="20041" y="13114"/>
                  <a:pt x="19151" y="14657"/>
                </a:cubicBezTo>
                <a:cubicBezTo>
                  <a:pt x="18260" y="15814"/>
                  <a:pt x="17369" y="16971"/>
                  <a:pt x="16701" y="17743"/>
                </a:cubicBezTo>
                <a:cubicBezTo>
                  <a:pt x="15810" y="18900"/>
                  <a:pt x="14920" y="19671"/>
                  <a:pt x="13806" y="20443"/>
                </a:cubicBezTo>
                <a:cubicBezTo>
                  <a:pt x="12693" y="21214"/>
                  <a:pt x="11579" y="21600"/>
                  <a:pt x="10689" y="21600"/>
                </a:cubicBezTo>
                <a:cubicBezTo>
                  <a:pt x="9798" y="21600"/>
                  <a:pt x="8462" y="21214"/>
                  <a:pt x="7348" y="20443"/>
                </a:cubicBezTo>
                <a:cubicBezTo>
                  <a:pt x="6235" y="19671"/>
                  <a:pt x="5122" y="18900"/>
                  <a:pt x="4454" y="17743"/>
                </a:cubicBezTo>
                <a:cubicBezTo>
                  <a:pt x="3563" y="16586"/>
                  <a:pt x="2672" y="15814"/>
                  <a:pt x="2004" y="14657"/>
                </a:cubicBezTo>
                <a:cubicBezTo>
                  <a:pt x="1336" y="13500"/>
                  <a:pt x="891" y="12729"/>
                  <a:pt x="445" y="11957"/>
                </a:cubicBezTo>
                <a:cubicBezTo>
                  <a:pt x="0" y="10800"/>
                  <a:pt x="0" y="10800"/>
                  <a:pt x="0" y="10800"/>
                </a:cubicBezTo>
                <a:cubicBezTo>
                  <a:pt x="223" y="10414"/>
                  <a:pt x="223" y="10029"/>
                  <a:pt x="445" y="9643"/>
                </a:cubicBezTo>
                <a:cubicBezTo>
                  <a:pt x="891" y="9257"/>
                  <a:pt x="1336" y="8486"/>
                  <a:pt x="2004" y="6943"/>
                </a:cubicBezTo>
                <a:cubicBezTo>
                  <a:pt x="2895" y="5786"/>
                  <a:pt x="3563" y="4629"/>
                  <a:pt x="4454" y="3857"/>
                </a:cubicBezTo>
                <a:cubicBezTo>
                  <a:pt x="5122" y="3086"/>
                  <a:pt x="6235" y="1929"/>
                  <a:pt x="7348" y="1157"/>
                </a:cubicBezTo>
                <a:cubicBezTo>
                  <a:pt x="8462" y="386"/>
                  <a:pt x="9798" y="0"/>
                  <a:pt x="10689" y="0"/>
                </a:cubicBezTo>
                <a:close/>
                <a:moveTo>
                  <a:pt x="8016" y="15429"/>
                </a:moveTo>
                <a:cubicBezTo>
                  <a:pt x="8907" y="16971"/>
                  <a:pt x="9798" y="17357"/>
                  <a:pt x="10911" y="17357"/>
                </a:cubicBezTo>
                <a:cubicBezTo>
                  <a:pt x="11802" y="17357"/>
                  <a:pt x="12693" y="16971"/>
                  <a:pt x="13584" y="15429"/>
                </a:cubicBezTo>
                <a:cubicBezTo>
                  <a:pt x="14252" y="14271"/>
                  <a:pt x="14697" y="12729"/>
                  <a:pt x="14697" y="10800"/>
                </a:cubicBezTo>
                <a:cubicBezTo>
                  <a:pt x="14697" y="8871"/>
                  <a:pt x="14252" y="7329"/>
                  <a:pt x="13584" y="6171"/>
                </a:cubicBezTo>
                <a:cubicBezTo>
                  <a:pt x="12693" y="4629"/>
                  <a:pt x="11802" y="4243"/>
                  <a:pt x="10911" y="4243"/>
                </a:cubicBezTo>
                <a:cubicBezTo>
                  <a:pt x="9798" y="4243"/>
                  <a:pt x="8907" y="4629"/>
                  <a:pt x="8016" y="6171"/>
                </a:cubicBezTo>
                <a:cubicBezTo>
                  <a:pt x="7348" y="7329"/>
                  <a:pt x="6903" y="8871"/>
                  <a:pt x="6903" y="10800"/>
                </a:cubicBezTo>
                <a:cubicBezTo>
                  <a:pt x="6903" y="12729"/>
                  <a:pt x="7348" y="14271"/>
                  <a:pt x="8016" y="15429"/>
                </a:cubicBezTo>
                <a:close/>
                <a:moveTo>
                  <a:pt x="9130" y="8100"/>
                </a:moveTo>
                <a:cubicBezTo>
                  <a:pt x="9575" y="7329"/>
                  <a:pt x="10243" y="6943"/>
                  <a:pt x="10911" y="6943"/>
                </a:cubicBezTo>
                <a:cubicBezTo>
                  <a:pt x="11357" y="6943"/>
                  <a:pt x="12025" y="7329"/>
                  <a:pt x="12470" y="8100"/>
                </a:cubicBezTo>
                <a:cubicBezTo>
                  <a:pt x="12915" y="8871"/>
                  <a:pt x="13138" y="9643"/>
                  <a:pt x="13138" y="10800"/>
                </a:cubicBezTo>
                <a:cubicBezTo>
                  <a:pt x="13138" y="11957"/>
                  <a:pt x="12915" y="12729"/>
                  <a:pt x="12470" y="13500"/>
                </a:cubicBezTo>
                <a:cubicBezTo>
                  <a:pt x="12025" y="14271"/>
                  <a:pt x="11357" y="14657"/>
                  <a:pt x="10911" y="14657"/>
                </a:cubicBezTo>
                <a:cubicBezTo>
                  <a:pt x="10243" y="14657"/>
                  <a:pt x="9575" y="14271"/>
                  <a:pt x="9130" y="13500"/>
                </a:cubicBezTo>
                <a:cubicBezTo>
                  <a:pt x="8685" y="12729"/>
                  <a:pt x="8685" y="11957"/>
                  <a:pt x="8685" y="10800"/>
                </a:cubicBezTo>
                <a:cubicBezTo>
                  <a:pt x="8685" y="9643"/>
                  <a:pt x="8685" y="8871"/>
                  <a:pt x="9130" y="81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0" name="Shape"/>
          <p:cNvSpPr/>
          <p:nvPr/>
        </p:nvSpPr>
        <p:spPr>
          <a:xfrm>
            <a:off x="9893302" y="8048624"/>
            <a:ext cx="730253" cy="600079"/>
          </a:xfrm>
          <a:custGeom>
            <a:avLst/>
            <a:gdLst/>
            <a:ahLst/>
            <a:cxnLst>
              <a:cxn ang="0">
                <a:pos x="wd2" y="hd2"/>
              </a:cxn>
              <a:cxn ang="5400000">
                <a:pos x="wd2" y="hd2"/>
              </a:cxn>
              <a:cxn ang="10800000">
                <a:pos x="wd2" y="hd2"/>
              </a:cxn>
              <a:cxn ang="16200000">
                <a:pos x="wd2" y="hd2"/>
              </a:cxn>
            </a:cxnLst>
            <a:rect l="0" t="0" r="r" b="b"/>
            <a:pathLst>
              <a:path w="21600" h="21600" extrusionOk="0">
                <a:moveTo>
                  <a:pt x="7126" y="12420"/>
                </a:moveTo>
                <a:cubicBezTo>
                  <a:pt x="4454" y="15660"/>
                  <a:pt x="4454" y="15660"/>
                  <a:pt x="4454" y="15660"/>
                </a:cubicBezTo>
                <a:cubicBezTo>
                  <a:pt x="3563" y="15120"/>
                  <a:pt x="2895" y="14310"/>
                  <a:pt x="2004" y="13500"/>
                </a:cubicBezTo>
                <a:cubicBezTo>
                  <a:pt x="1336" y="12690"/>
                  <a:pt x="891" y="12150"/>
                  <a:pt x="445" y="11610"/>
                </a:cubicBezTo>
                <a:cubicBezTo>
                  <a:pt x="0" y="10800"/>
                  <a:pt x="0" y="10800"/>
                  <a:pt x="0" y="10800"/>
                </a:cubicBezTo>
                <a:cubicBezTo>
                  <a:pt x="0" y="10530"/>
                  <a:pt x="223" y="10260"/>
                  <a:pt x="445" y="9990"/>
                </a:cubicBezTo>
                <a:cubicBezTo>
                  <a:pt x="668" y="9720"/>
                  <a:pt x="1336" y="9180"/>
                  <a:pt x="2004" y="8100"/>
                </a:cubicBezTo>
                <a:cubicBezTo>
                  <a:pt x="2895" y="7290"/>
                  <a:pt x="3563" y="6480"/>
                  <a:pt x="4454" y="5940"/>
                </a:cubicBezTo>
                <a:cubicBezTo>
                  <a:pt x="5122" y="5400"/>
                  <a:pt x="6235" y="4590"/>
                  <a:pt x="7348" y="4050"/>
                </a:cubicBezTo>
                <a:cubicBezTo>
                  <a:pt x="8462" y="3510"/>
                  <a:pt x="9575" y="3240"/>
                  <a:pt x="10689" y="3240"/>
                </a:cubicBezTo>
                <a:cubicBezTo>
                  <a:pt x="11802" y="3240"/>
                  <a:pt x="12693" y="3510"/>
                  <a:pt x="14029" y="4320"/>
                </a:cubicBezTo>
                <a:cubicBezTo>
                  <a:pt x="12025" y="6480"/>
                  <a:pt x="12025" y="6480"/>
                  <a:pt x="12025" y="6480"/>
                </a:cubicBezTo>
                <a:cubicBezTo>
                  <a:pt x="11579" y="6210"/>
                  <a:pt x="11134" y="6210"/>
                  <a:pt x="10689" y="6210"/>
                </a:cubicBezTo>
                <a:cubicBezTo>
                  <a:pt x="9798" y="6210"/>
                  <a:pt x="8907" y="6480"/>
                  <a:pt x="8016" y="7560"/>
                </a:cubicBezTo>
                <a:cubicBezTo>
                  <a:pt x="7348" y="8370"/>
                  <a:pt x="6903" y="9450"/>
                  <a:pt x="6903" y="10800"/>
                </a:cubicBezTo>
                <a:cubicBezTo>
                  <a:pt x="6903" y="11340"/>
                  <a:pt x="6903" y="11880"/>
                  <a:pt x="7126" y="12420"/>
                </a:cubicBezTo>
                <a:close/>
                <a:moveTo>
                  <a:pt x="18482" y="0"/>
                </a:moveTo>
                <a:cubicBezTo>
                  <a:pt x="19596" y="1350"/>
                  <a:pt x="19596" y="1350"/>
                  <a:pt x="19596" y="1350"/>
                </a:cubicBezTo>
                <a:cubicBezTo>
                  <a:pt x="3118" y="21600"/>
                  <a:pt x="3118" y="21600"/>
                  <a:pt x="3118" y="21600"/>
                </a:cubicBezTo>
                <a:cubicBezTo>
                  <a:pt x="2004" y="20250"/>
                  <a:pt x="2004" y="20250"/>
                  <a:pt x="2004" y="20250"/>
                </a:cubicBezTo>
                <a:lnTo>
                  <a:pt x="18482" y="0"/>
                </a:lnTo>
                <a:close/>
                <a:moveTo>
                  <a:pt x="16924" y="6210"/>
                </a:moveTo>
                <a:cubicBezTo>
                  <a:pt x="17592" y="6750"/>
                  <a:pt x="18482" y="7560"/>
                  <a:pt x="19151" y="8370"/>
                </a:cubicBezTo>
                <a:cubicBezTo>
                  <a:pt x="20041" y="8910"/>
                  <a:pt x="20709" y="9720"/>
                  <a:pt x="20932" y="9990"/>
                </a:cubicBezTo>
                <a:cubicBezTo>
                  <a:pt x="21600" y="10800"/>
                  <a:pt x="21600" y="10800"/>
                  <a:pt x="21600" y="10800"/>
                </a:cubicBezTo>
                <a:cubicBezTo>
                  <a:pt x="20932" y="11610"/>
                  <a:pt x="20932" y="11610"/>
                  <a:pt x="20932" y="11610"/>
                </a:cubicBezTo>
                <a:cubicBezTo>
                  <a:pt x="20709" y="11880"/>
                  <a:pt x="20041" y="12420"/>
                  <a:pt x="19151" y="13500"/>
                </a:cubicBezTo>
                <a:cubicBezTo>
                  <a:pt x="18260" y="14310"/>
                  <a:pt x="17369" y="15120"/>
                  <a:pt x="16701" y="15660"/>
                </a:cubicBezTo>
                <a:cubicBezTo>
                  <a:pt x="15810" y="16470"/>
                  <a:pt x="14920" y="17010"/>
                  <a:pt x="13806" y="17550"/>
                </a:cubicBezTo>
                <a:cubicBezTo>
                  <a:pt x="12693" y="18090"/>
                  <a:pt x="11579" y="18360"/>
                  <a:pt x="10689" y="18360"/>
                </a:cubicBezTo>
                <a:cubicBezTo>
                  <a:pt x="9798" y="18360"/>
                  <a:pt x="8685" y="18090"/>
                  <a:pt x="7348" y="17550"/>
                </a:cubicBezTo>
                <a:cubicBezTo>
                  <a:pt x="9353" y="15120"/>
                  <a:pt x="9353" y="15120"/>
                  <a:pt x="9353" y="15120"/>
                </a:cubicBezTo>
                <a:cubicBezTo>
                  <a:pt x="9798" y="15390"/>
                  <a:pt x="10243" y="15390"/>
                  <a:pt x="10689" y="15390"/>
                </a:cubicBezTo>
                <a:cubicBezTo>
                  <a:pt x="11802" y="15390"/>
                  <a:pt x="12693" y="15120"/>
                  <a:pt x="13584" y="14040"/>
                </a:cubicBezTo>
                <a:cubicBezTo>
                  <a:pt x="14252" y="13230"/>
                  <a:pt x="14697" y="12150"/>
                  <a:pt x="14697" y="10800"/>
                </a:cubicBezTo>
                <a:cubicBezTo>
                  <a:pt x="14697" y="10260"/>
                  <a:pt x="14474" y="9720"/>
                  <a:pt x="14474" y="9180"/>
                </a:cubicBezTo>
                <a:lnTo>
                  <a:pt x="16924" y="621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1" name="Shape"/>
          <p:cNvSpPr/>
          <p:nvPr/>
        </p:nvSpPr>
        <p:spPr>
          <a:xfrm>
            <a:off x="11201402" y="8108947"/>
            <a:ext cx="698503" cy="450853"/>
          </a:xfrm>
          <a:custGeom>
            <a:avLst/>
            <a:gdLst/>
            <a:ahLst/>
            <a:cxnLst>
              <a:cxn ang="0">
                <a:pos x="wd2" y="hd2"/>
              </a:cxn>
              <a:cxn ang="5400000">
                <a:pos x="wd2" y="hd2"/>
              </a:cxn>
              <a:cxn ang="10800000">
                <a:pos x="wd2" y="hd2"/>
              </a:cxn>
              <a:cxn ang="16200000">
                <a:pos x="wd2" y="hd2"/>
              </a:cxn>
            </a:cxnLst>
            <a:rect l="0" t="0" r="r" b="b"/>
            <a:pathLst>
              <a:path w="21600" h="21600" extrusionOk="0">
                <a:moveTo>
                  <a:pt x="18116" y="9000"/>
                </a:moveTo>
                <a:cubicBezTo>
                  <a:pt x="19045" y="9000"/>
                  <a:pt x="19974" y="9720"/>
                  <a:pt x="20671" y="11160"/>
                </a:cubicBezTo>
                <a:cubicBezTo>
                  <a:pt x="21368" y="12240"/>
                  <a:pt x="21600" y="13680"/>
                  <a:pt x="21600" y="15120"/>
                </a:cubicBezTo>
                <a:cubicBezTo>
                  <a:pt x="21600" y="16920"/>
                  <a:pt x="21135" y="18360"/>
                  <a:pt x="20439" y="19800"/>
                </a:cubicBezTo>
                <a:cubicBezTo>
                  <a:pt x="19510" y="20880"/>
                  <a:pt x="18581" y="21600"/>
                  <a:pt x="17419" y="21600"/>
                </a:cubicBezTo>
                <a:cubicBezTo>
                  <a:pt x="4181" y="21600"/>
                  <a:pt x="4181" y="21600"/>
                  <a:pt x="4181" y="21600"/>
                </a:cubicBezTo>
                <a:cubicBezTo>
                  <a:pt x="3019" y="21600"/>
                  <a:pt x="2090" y="20880"/>
                  <a:pt x="1161" y="19800"/>
                </a:cubicBezTo>
                <a:cubicBezTo>
                  <a:pt x="232" y="18360"/>
                  <a:pt x="0" y="16920"/>
                  <a:pt x="0" y="15120"/>
                </a:cubicBezTo>
                <a:cubicBezTo>
                  <a:pt x="0" y="13680"/>
                  <a:pt x="232" y="12240"/>
                  <a:pt x="929" y="10800"/>
                </a:cubicBezTo>
                <a:cubicBezTo>
                  <a:pt x="1626" y="9720"/>
                  <a:pt x="2555" y="9000"/>
                  <a:pt x="3484" y="8640"/>
                </a:cubicBezTo>
                <a:cubicBezTo>
                  <a:pt x="3484" y="8640"/>
                  <a:pt x="3484" y="8280"/>
                  <a:pt x="3484" y="7920"/>
                </a:cubicBezTo>
                <a:cubicBezTo>
                  <a:pt x="3484" y="6840"/>
                  <a:pt x="3716" y="5760"/>
                  <a:pt x="4181" y="5040"/>
                </a:cubicBezTo>
                <a:cubicBezTo>
                  <a:pt x="4645" y="4320"/>
                  <a:pt x="5342" y="3960"/>
                  <a:pt x="6039" y="3960"/>
                </a:cubicBezTo>
                <a:cubicBezTo>
                  <a:pt x="6968" y="3960"/>
                  <a:pt x="7665" y="4320"/>
                  <a:pt x="8129" y="5040"/>
                </a:cubicBezTo>
                <a:cubicBezTo>
                  <a:pt x="8361" y="3600"/>
                  <a:pt x="9058" y="2520"/>
                  <a:pt x="9987" y="1440"/>
                </a:cubicBezTo>
                <a:cubicBezTo>
                  <a:pt x="10916" y="360"/>
                  <a:pt x="11845" y="0"/>
                  <a:pt x="13006" y="0"/>
                </a:cubicBezTo>
                <a:cubicBezTo>
                  <a:pt x="14400" y="0"/>
                  <a:pt x="15561" y="720"/>
                  <a:pt x="16723" y="2160"/>
                </a:cubicBezTo>
                <a:cubicBezTo>
                  <a:pt x="17652" y="3960"/>
                  <a:pt x="18116" y="5760"/>
                  <a:pt x="18116" y="7920"/>
                </a:cubicBezTo>
                <a:lnTo>
                  <a:pt x="18116" y="90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2" name="Shape"/>
          <p:cNvSpPr/>
          <p:nvPr/>
        </p:nvSpPr>
        <p:spPr>
          <a:xfrm>
            <a:off x="12461874" y="8080374"/>
            <a:ext cx="758829" cy="511179"/>
          </a:xfrm>
          <a:custGeom>
            <a:avLst/>
            <a:gdLst/>
            <a:ahLst/>
            <a:cxnLst>
              <a:cxn ang="0">
                <a:pos x="wd2" y="hd2"/>
              </a:cxn>
              <a:cxn ang="5400000">
                <a:pos x="wd2" y="hd2"/>
              </a:cxn>
              <a:cxn ang="10800000">
                <a:pos x="wd2" y="hd2"/>
              </a:cxn>
              <a:cxn ang="16200000">
                <a:pos x="wd2" y="hd2"/>
              </a:cxn>
            </a:cxnLst>
            <a:rect l="0" t="0" r="r" b="b"/>
            <a:pathLst>
              <a:path w="21600" h="21600" extrusionOk="0">
                <a:moveTo>
                  <a:pt x="4705" y="21600"/>
                </a:moveTo>
                <a:cubicBezTo>
                  <a:pt x="3422" y="21600"/>
                  <a:pt x="2352" y="20965"/>
                  <a:pt x="1497" y="19376"/>
                </a:cubicBezTo>
                <a:cubicBezTo>
                  <a:pt x="428" y="18106"/>
                  <a:pt x="0" y="16518"/>
                  <a:pt x="0" y="14612"/>
                </a:cubicBezTo>
                <a:cubicBezTo>
                  <a:pt x="0" y="13024"/>
                  <a:pt x="428" y="11753"/>
                  <a:pt x="1069" y="10482"/>
                </a:cubicBezTo>
                <a:cubicBezTo>
                  <a:pt x="1497" y="9529"/>
                  <a:pt x="2352" y="8576"/>
                  <a:pt x="3208" y="8259"/>
                </a:cubicBezTo>
                <a:cubicBezTo>
                  <a:pt x="3208" y="6988"/>
                  <a:pt x="3636" y="5718"/>
                  <a:pt x="4277" y="4765"/>
                </a:cubicBezTo>
                <a:cubicBezTo>
                  <a:pt x="4919" y="4129"/>
                  <a:pt x="5560" y="3494"/>
                  <a:pt x="6416" y="3494"/>
                </a:cubicBezTo>
                <a:cubicBezTo>
                  <a:pt x="7057" y="3494"/>
                  <a:pt x="7485" y="3812"/>
                  <a:pt x="8127" y="4129"/>
                </a:cubicBezTo>
                <a:cubicBezTo>
                  <a:pt x="8554" y="2859"/>
                  <a:pt x="9196" y="1906"/>
                  <a:pt x="10051" y="1271"/>
                </a:cubicBezTo>
                <a:cubicBezTo>
                  <a:pt x="10907" y="635"/>
                  <a:pt x="11762" y="0"/>
                  <a:pt x="12832" y="0"/>
                </a:cubicBezTo>
                <a:cubicBezTo>
                  <a:pt x="14329" y="0"/>
                  <a:pt x="15612" y="953"/>
                  <a:pt x="16681" y="2541"/>
                </a:cubicBezTo>
                <a:cubicBezTo>
                  <a:pt x="17750" y="4129"/>
                  <a:pt x="18392" y="6035"/>
                  <a:pt x="18392" y="8259"/>
                </a:cubicBezTo>
                <a:cubicBezTo>
                  <a:pt x="19248" y="8576"/>
                  <a:pt x="20103" y="9529"/>
                  <a:pt x="20745" y="10800"/>
                </a:cubicBezTo>
                <a:cubicBezTo>
                  <a:pt x="21172" y="11753"/>
                  <a:pt x="21600" y="13024"/>
                  <a:pt x="21600" y="14612"/>
                </a:cubicBezTo>
                <a:cubicBezTo>
                  <a:pt x="21600" y="16518"/>
                  <a:pt x="21172" y="18106"/>
                  <a:pt x="20103" y="19376"/>
                </a:cubicBezTo>
                <a:cubicBezTo>
                  <a:pt x="19248" y="20965"/>
                  <a:pt x="18178" y="21600"/>
                  <a:pt x="16895" y="21600"/>
                </a:cubicBezTo>
                <a:lnTo>
                  <a:pt x="4705" y="21600"/>
                </a:lnTo>
                <a:close/>
                <a:moveTo>
                  <a:pt x="17537" y="10165"/>
                </a:moveTo>
                <a:cubicBezTo>
                  <a:pt x="17323" y="10165"/>
                  <a:pt x="17109" y="9847"/>
                  <a:pt x="17109" y="9847"/>
                </a:cubicBezTo>
                <a:cubicBezTo>
                  <a:pt x="16895" y="9529"/>
                  <a:pt x="16895" y="9212"/>
                  <a:pt x="16895" y="8894"/>
                </a:cubicBezTo>
                <a:cubicBezTo>
                  <a:pt x="16895" y="8259"/>
                  <a:pt x="16895" y="8259"/>
                  <a:pt x="16895" y="8259"/>
                </a:cubicBezTo>
                <a:cubicBezTo>
                  <a:pt x="16895" y="6671"/>
                  <a:pt x="16467" y="5400"/>
                  <a:pt x="15612" y="4129"/>
                </a:cubicBezTo>
                <a:cubicBezTo>
                  <a:pt x="14970" y="2859"/>
                  <a:pt x="13901" y="2541"/>
                  <a:pt x="12832" y="2541"/>
                </a:cubicBezTo>
                <a:cubicBezTo>
                  <a:pt x="11976" y="2541"/>
                  <a:pt x="11121" y="2859"/>
                  <a:pt x="10479" y="3494"/>
                </a:cubicBezTo>
                <a:cubicBezTo>
                  <a:pt x="9838" y="4129"/>
                  <a:pt x="9410" y="5082"/>
                  <a:pt x="8982" y="6353"/>
                </a:cubicBezTo>
                <a:cubicBezTo>
                  <a:pt x="8982" y="6671"/>
                  <a:pt x="8768" y="6988"/>
                  <a:pt x="8554" y="6988"/>
                </a:cubicBezTo>
                <a:cubicBezTo>
                  <a:pt x="8127" y="6988"/>
                  <a:pt x="7913" y="6988"/>
                  <a:pt x="7699" y="6671"/>
                </a:cubicBezTo>
                <a:cubicBezTo>
                  <a:pt x="7485" y="6035"/>
                  <a:pt x="7057" y="5718"/>
                  <a:pt x="6416" y="5718"/>
                </a:cubicBezTo>
                <a:cubicBezTo>
                  <a:pt x="5988" y="5718"/>
                  <a:pt x="5560" y="6035"/>
                  <a:pt x="5347" y="6671"/>
                </a:cubicBezTo>
                <a:cubicBezTo>
                  <a:pt x="4919" y="6988"/>
                  <a:pt x="4705" y="7624"/>
                  <a:pt x="4705" y="8259"/>
                </a:cubicBezTo>
                <a:cubicBezTo>
                  <a:pt x="4705" y="8576"/>
                  <a:pt x="4705" y="8576"/>
                  <a:pt x="4919" y="8894"/>
                </a:cubicBezTo>
                <a:cubicBezTo>
                  <a:pt x="4919" y="9212"/>
                  <a:pt x="4919" y="9529"/>
                  <a:pt x="4705" y="9847"/>
                </a:cubicBezTo>
                <a:cubicBezTo>
                  <a:pt x="4491" y="9847"/>
                  <a:pt x="4491" y="10165"/>
                  <a:pt x="4277" y="10165"/>
                </a:cubicBezTo>
                <a:cubicBezTo>
                  <a:pt x="3422" y="10482"/>
                  <a:pt x="2780" y="10800"/>
                  <a:pt x="2352" y="11753"/>
                </a:cubicBezTo>
                <a:cubicBezTo>
                  <a:pt x="1925" y="12706"/>
                  <a:pt x="1711" y="13659"/>
                  <a:pt x="1711" y="14612"/>
                </a:cubicBezTo>
                <a:cubicBezTo>
                  <a:pt x="1711" y="15882"/>
                  <a:pt x="1925" y="17153"/>
                  <a:pt x="2566" y="17788"/>
                </a:cubicBezTo>
                <a:cubicBezTo>
                  <a:pt x="3208" y="18741"/>
                  <a:pt x="3850" y="19376"/>
                  <a:pt x="4705" y="19376"/>
                </a:cubicBezTo>
                <a:cubicBezTo>
                  <a:pt x="16895" y="19376"/>
                  <a:pt x="16895" y="19376"/>
                  <a:pt x="16895" y="19376"/>
                </a:cubicBezTo>
                <a:cubicBezTo>
                  <a:pt x="17750" y="19376"/>
                  <a:pt x="18392" y="18741"/>
                  <a:pt x="19034" y="17788"/>
                </a:cubicBezTo>
                <a:cubicBezTo>
                  <a:pt x="19675" y="17153"/>
                  <a:pt x="20103" y="15882"/>
                  <a:pt x="20103" y="14612"/>
                </a:cubicBezTo>
                <a:cubicBezTo>
                  <a:pt x="20103" y="13659"/>
                  <a:pt x="19675" y="12706"/>
                  <a:pt x="19248" y="11753"/>
                </a:cubicBezTo>
                <a:cubicBezTo>
                  <a:pt x="18820" y="10800"/>
                  <a:pt x="18178" y="10482"/>
                  <a:pt x="17537" y="1016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3" name="Shape"/>
          <p:cNvSpPr/>
          <p:nvPr/>
        </p:nvSpPr>
        <p:spPr>
          <a:xfrm>
            <a:off x="13782676" y="8108946"/>
            <a:ext cx="698503" cy="539753"/>
          </a:xfrm>
          <a:custGeom>
            <a:avLst/>
            <a:gdLst/>
            <a:ahLst/>
            <a:cxnLst>
              <a:cxn ang="0">
                <a:pos x="wd2" y="hd2"/>
              </a:cxn>
              <a:cxn ang="5400000">
                <a:pos x="wd2" y="hd2"/>
              </a:cxn>
              <a:cxn ang="10800000">
                <a:pos x="wd2" y="hd2"/>
              </a:cxn>
              <a:cxn ang="16200000">
                <a:pos x="wd2" y="hd2"/>
              </a:cxn>
            </a:cxnLst>
            <a:rect l="0" t="0" r="r" b="b"/>
            <a:pathLst>
              <a:path w="21600" h="21600" extrusionOk="0">
                <a:moveTo>
                  <a:pt x="18116" y="7500"/>
                </a:moveTo>
                <a:cubicBezTo>
                  <a:pt x="19045" y="7500"/>
                  <a:pt x="19974" y="8100"/>
                  <a:pt x="20671" y="9300"/>
                </a:cubicBezTo>
                <a:cubicBezTo>
                  <a:pt x="21135" y="10200"/>
                  <a:pt x="21600" y="11400"/>
                  <a:pt x="21600" y="12600"/>
                </a:cubicBezTo>
                <a:cubicBezTo>
                  <a:pt x="21600" y="14100"/>
                  <a:pt x="21135" y="15300"/>
                  <a:pt x="20439" y="16500"/>
                </a:cubicBezTo>
                <a:cubicBezTo>
                  <a:pt x="19510" y="17400"/>
                  <a:pt x="18581" y="18000"/>
                  <a:pt x="17419" y="18000"/>
                </a:cubicBezTo>
                <a:cubicBezTo>
                  <a:pt x="15329" y="18000"/>
                  <a:pt x="15329" y="18000"/>
                  <a:pt x="15329" y="18000"/>
                </a:cubicBezTo>
                <a:cubicBezTo>
                  <a:pt x="16026" y="17400"/>
                  <a:pt x="16026" y="17400"/>
                  <a:pt x="16026" y="17400"/>
                </a:cubicBezTo>
                <a:cubicBezTo>
                  <a:pt x="16258" y="16800"/>
                  <a:pt x="16490" y="16500"/>
                  <a:pt x="16490" y="15900"/>
                </a:cubicBezTo>
                <a:cubicBezTo>
                  <a:pt x="16490" y="15300"/>
                  <a:pt x="16258" y="14700"/>
                  <a:pt x="16026" y="14100"/>
                </a:cubicBezTo>
                <a:cubicBezTo>
                  <a:pt x="15561" y="13500"/>
                  <a:pt x="15561" y="13500"/>
                  <a:pt x="15561" y="13500"/>
                </a:cubicBezTo>
                <a:cubicBezTo>
                  <a:pt x="15097" y="13200"/>
                  <a:pt x="14632" y="12900"/>
                  <a:pt x="14168" y="12900"/>
                </a:cubicBezTo>
                <a:cubicBezTo>
                  <a:pt x="14168" y="12900"/>
                  <a:pt x="14168" y="12900"/>
                  <a:pt x="14168" y="12900"/>
                </a:cubicBezTo>
                <a:cubicBezTo>
                  <a:pt x="14168" y="12600"/>
                  <a:pt x="14168" y="12600"/>
                  <a:pt x="14168" y="12600"/>
                </a:cubicBezTo>
                <a:cubicBezTo>
                  <a:pt x="14168" y="11700"/>
                  <a:pt x="13935" y="11400"/>
                  <a:pt x="13703" y="10800"/>
                </a:cubicBezTo>
                <a:cubicBezTo>
                  <a:pt x="13471" y="10500"/>
                  <a:pt x="13006" y="10200"/>
                  <a:pt x="12542" y="10200"/>
                </a:cubicBezTo>
                <a:cubicBezTo>
                  <a:pt x="9755" y="10200"/>
                  <a:pt x="9755" y="10200"/>
                  <a:pt x="9755" y="10200"/>
                </a:cubicBezTo>
                <a:cubicBezTo>
                  <a:pt x="9290" y="10200"/>
                  <a:pt x="8826" y="10500"/>
                  <a:pt x="8594" y="10800"/>
                </a:cubicBezTo>
                <a:cubicBezTo>
                  <a:pt x="8361" y="11400"/>
                  <a:pt x="8129" y="11700"/>
                  <a:pt x="8129" y="12600"/>
                </a:cubicBezTo>
                <a:cubicBezTo>
                  <a:pt x="8129" y="12900"/>
                  <a:pt x="8129" y="12900"/>
                  <a:pt x="8129" y="12900"/>
                </a:cubicBezTo>
                <a:cubicBezTo>
                  <a:pt x="8129" y="12900"/>
                  <a:pt x="8129" y="12900"/>
                  <a:pt x="8129" y="12900"/>
                </a:cubicBezTo>
                <a:cubicBezTo>
                  <a:pt x="7665" y="12900"/>
                  <a:pt x="7200" y="13200"/>
                  <a:pt x="6735" y="13500"/>
                </a:cubicBezTo>
                <a:cubicBezTo>
                  <a:pt x="6271" y="14100"/>
                  <a:pt x="6271" y="14100"/>
                  <a:pt x="6271" y="14100"/>
                </a:cubicBezTo>
                <a:cubicBezTo>
                  <a:pt x="6039" y="14700"/>
                  <a:pt x="5806" y="15300"/>
                  <a:pt x="5806" y="15900"/>
                </a:cubicBezTo>
                <a:cubicBezTo>
                  <a:pt x="5806" y="16500"/>
                  <a:pt x="6039" y="16800"/>
                  <a:pt x="6271" y="17400"/>
                </a:cubicBezTo>
                <a:cubicBezTo>
                  <a:pt x="6968" y="18000"/>
                  <a:pt x="6968" y="18000"/>
                  <a:pt x="6968" y="18000"/>
                </a:cubicBezTo>
                <a:cubicBezTo>
                  <a:pt x="4181" y="18000"/>
                  <a:pt x="4181" y="18000"/>
                  <a:pt x="4181" y="18000"/>
                </a:cubicBezTo>
                <a:cubicBezTo>
                  <a:pt x="3019" y="18000"/>
                  <a:pt x="1858" y="17400"/>
                  <a:pt x="1161" y="16500"/>
                </a:cubicBezTo>
                <a:cubicBezTo>
                  <a:pt x="232" y="15300"/>
                  <a:pt x="0" y="14100"/>
                  <a:pt x="0" y="12600"/>
                </a:cubicBezTo>
                <a:cubicBezTo>
                  <a:pt x="0" y="11400"/>
                  <a:pt x="232" y="10200"/>
                  <a:pt x="929" y="9000"/>
                </a:cubicBezTo>
                <a:cubicBezTo>
                  <a:pt x="1626" y="8100"/>
                  <a:pt x="2555" y="7500"/>
                  <a:pt x="3484" y="7200"/>
                </a:cubicBezTo>
                <a:cubicBezTo>
                  <a:pt x="3484" y="7200"/>
                  <a:pt x="3484" y="6900"/>
                  <a:pt x="3484" y="6600"/>
                </a:cubicBezTo>
                <a:cubicBezTo>
                  <a:pt x="3484" y="5700"/>
                  <a:pt x="3716" y="4800"/>
                  <a:pt x="4181" y="4200"/>
                </a:cubicBezTo>
                <a:cubicBezTo>
                  <a:pt x="4645" y="3600"/>
                  <a:pt x="5342" y="3300"/>
                  <a:pt x="6039" y="3300"/>
                </a:cubicBezTo>
                <a:cubicBezTo>
                  <a:pt x="6968" y="3300"/>
                  <a:pt x="7432" y="3600"/>
                  <a:pt x="8129" y="4200"/>
                </a:cubicBezTo>
                <a:cubicBezTo>
                  <a:pt x="8361" y="3000"/>
                  <a:pt x="9058" y="2100"/>
                  <a:pt x="9987" y="1200"/>
                </a:cubicBezTo>
                <a:cubicBezTo>
                  <a:pt x="10916" y="300"/>
                  <a:pt x="11845" y="0"/>
                  <a:pt x="13006" y="0"/>
                </a:cubicBezTo>
                <a:cubicBezTo>
                  <a:pt x="14400" y="0"/>
                  <a:pt x="15561" y="600"/>
                  <a:pt x="16723" y="1800"/>
                </a:cubicBezTo>
                <a:cubicBezTo>
                  <a:pt x="17652" y="3300"/>
                  <a:pt x="18116" y="4800"/>
                  <a:pt x="18116" y="6600"/>
                </a:cubicBezTo>
                <a:lnTo>
                  <a:pt x="18116" y="7500"/>
                </a:lnTo>
                <a:close/>
                <a:moveTo>
                  <a:pt x="15329" y="15000"/>
                </a:moveTo>
                <a:cubicBezTo>
                  <a:pt x="15561" y="15300"/>
                  <a:pt x="15561" y="15300"/>
                  <a:pt x="15561" y="15900"/>
                </a:cubicBezTo>
                <a:cubicBezTo>
                  <a:pt x="15561" y="16200"/>
                  <a:pt x="15561" y="16200"/>
                  <a:pt x="15329" y="16500"/>
                </a:cubicBezTo>
                <a:cubicBezTo>
                  <a:pt x="11845" y="21300"/>
                  <a:pt x="11845" y="21300"/>
                  <a:pt x="11845" y="21300"/>
                </a:cubicBezTo>
                <a:cubicBezTo>
                  <a:pt x="11613" y="21300"/>
                  <a:pt x="11381" y="21600"/>
                  <a:pt x="11148" y="21600"/>
                </a:cubicBezTo>
                <a:cubicBezTo>
                  <a:pt x="10916" y="21600"/>
                  <a:pt x="10684" y="21300"/>
                  <a:pt x="10452" y="21300"/>
                </a:cubicBezTo>
                <a:cubicBezTo>
                  <a:pt x="6968" y="16500"/>
                  <a:pt x="6968" y="16500"/>
                  <a:pt x="6968" y="16500"/>
                </a:cubicBezTo>
                <a:cubicBezTo>
                  <a:pt x="6735" y="16200"/>
                  <a:pt x="6735" y="16200"/>
                  <a:pt x="6735" y="15900"/>
                </a:cubicBezTo>
                <a:cubicBezTo>
                  <a:pt x="6735" y="15600"/>
                  <a:pt x="6735" y="15300"/>
                  <a:pt x="6968" y="15000"/>
                </a:cubicBezTo>
                <a:cubicBezTo>
                  <a:pt x="7432" y="14400"/>
                  <a:pt x="7432" y="14400"/>
                  <a:pt x="7432" y="14400"/>
                </a:cubicBezTo>
                <a:cubicBezTo>
                  <a:pt x="7665" y="14100"/>
                  <a:pt x="7665" y="14100"/>
                  <a:pt x="7897" y="14100"/>
                </a:cubicBezTo>
                <a:cubicBezTo>
                  <a:pt x="8129" y="14100"/>
                  <a:pt x="8361" y="14100"/>
                  <a:pt x="8361" y="14100"/>
                </a:cubicBezTo>
                <a:cubicBezTo>
                  <a:pt x="8594" y="14400"/>
                  <a:pt x="8826" y="14400"/>
                  <a:pt x="8826" y="14400"/>
                </a:cubicBezTo>
                <a:cubicBezTo>
                  <a:pt x="8826" y="14400"/>
                  <a:pt x="9058" y="14100"/>
                  <a:pt x="9058" y="13800"/>
                </a:cubicBezTo>
                <a:cubicBezTo>
                  <a:pt x="9058" y="12600"/>
                  <a:pt x="9058" y="12600"/>
                  <a:pt x="9058" y="12600"/>
                </a:cubicBezTo>
                <a:cubicBezTo>
                  <a:pt x="9058" y="12300"/>
                  <a:pt x="9058" y="12000"/>
                  <a:pt x="9290" y="11700"/>
                </a:cubicBezTo>
                <a:cubicBezTo>
                  <a:pt x="9290" y="11400"/>
                  <a:pt x="9523" y="11400"/>
                  <a:pt x="9755" y="11400"/>
                </a:cubicBezTo>
                <a:cubicBezTo>
                  <a:pt x="12542" y="11400"/>
                  <a:pt x="12542" y="11400"/>
                  <a:pt x="12542" y="11400"/>
                </a:cubicBezTo>
                <a:cubicBezTo>
                  <a:pt x="12774" y="11400"/>
                  <a:pt x="13006" y="11400"/>
                  <a:pt x="13006" y="11700"/>
                </a:cubicBezTo>
                <a:cubicBezTo>
                  <a:pt x="13239" y="12000"/>
                  <a:pt x="13471" y="12300"/>
                  <a:pt x="13471" y="12600"/>
                </a:cubicBezTo>
                <a:cubicBezTo>
                  <a:pt x="13471" y="13800"/>
                  <a:pt x="13471" y="13800"/>
                  <a:pt x="13471" y="13800"/>
                </a:cubicBezTo>
                <a:cubicBezTo>
                  <a:pt x="13471" y="14100"/>
                  <a:pt x="13471" y="14400"/>
                  <a:pt x="13471" y="14400"/>
                </a:cubicBezTo>
                <a:cubicBezTo>
                  <a:pt x="13703" y="14400"/>
                  <a:pt x="13703" y="14400"/>
                  <a:pt x="13935" y="14100"/>
                </a:cubicBezTo>
                <a:cubicBezTo>
                  <a:pt x="13935" y="14100"/>
                  <a:pt x="14168" y="14100"/>
                  <a:pt x="14400" y="14100"/>
                </a:cubicBezTo>
                <a:cubicBezTo>
                  <a:pt x="14632" y="14100"/>
                  <a:pt x="14865" y="14100"/>
                  <a:pt x="14865" y="14400"/>
                </a:cubicBezTo>
                <a:lnTo>
                  <a:pt x="15329" y="150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4" name="Shape"/>
          <p:cNvSpPr/>
          <p:nvPr/>
        </p:nvSpPr>
        <p:spPr>
          <a:xfrm>
            <a:off x="15074900" y="8108946"/>
            <a:ext cx="698502" cy="539753"/>
          </a:xfrm>
          <a:custGeom>
            <a:avLst/>
            <a:gdLst/>
            <a:ahLst/>
            <a:cxnLst>
              <a:cxn ang="0">
                <a:pos x="wd2" y="hd2"/>
              </a:cxn>
              <a:cxn ang="5400000">
                <a:pos x="wd2" y="hd2"/>
              </a:cxn>
              <a:cxn ang="10800000">
                <a:pos x="wd2" y="hd2"/>
              </a:cxn>
              <a:cxn ang="16200000">
                <a:pos x="wd2" y="hd2"/>
              </a:cxn>
            </a:cxnLst>
            <a:rect l="0" t="0" r="r" b="b"/>
            <a:pathLst>
              <a:path w="21600" h="21600" extrusionOk="0">
                <a:moveTo>
                  <a:pt x="18116" y="7500"/>
                </a:moveTo>
                <a:cubicBezTo>
                  <a:pt x="19045" y="7500"/>
                  <a:pt x="19974" y="8100"/>
                  <a:pt x="20671" y="9300"/>
                </a:cubicBezTo>
                <a:cubicBezTo>
                  <a:pt x="21135" y="10200"/>
                  <a:pt x="21600" y="11400"/>
                  <a:pt x="21600" y="12600"/>
                </a:cubicBezTo>
                <a:cubicBezTo>
                  <a:pt x="21600" y="14100"/>
                  <a:pt x="21135" y="15300"/>
                  <a:pt x="20439" y="16500"/>
                </a:cubicBezTo>
                <a:cubicBezTo>
                  <a:pt x="19510" y="17400"/>
                  <a:pt x="18581" y="18000"/>
                  <a:pt x="17419" y="18000"/>
                </a:cubicBezTo>
                <a:cubicBezTo>
                  <a:pt x="16258" y="18000"/>
                  <a:pt x="16258" y="18000"/>
                  <a:pt x="16258" y="18000"/>
                </a:cubicBezTo>
                <a:cubicBezTo>
                  <a:pt x="16490" y="17700"/>
                  <a:pt x="16490" y="17400"/>
                  <a:pt x="16490" y="17100"/>
                </a:cubicBezTo>
                <a:cubicBezTo>
                  <a:pt x="16490" y="16500"/>
                  <a:pt x="16258" y="15900"/>
                  <a:pt x="16026" y="15600"/>
                </a:cubicBezTo>
                <a:cubicBezTo>
                  <a:pt x="12310" y="10800"/>
                  <a:pt x="12310" y="10800"/>
                  <a:pt x="12310" y="10800"/>
                </a:cubicBezTo>
                <a:cubicBezTo>
                  <a:pt x="12077" y="10500"/>
                  <a:pt x="11613" y="10200"/>
                  <a:pt x="11148" y="10200"/>
                </a:cubicBezTo>
                <a:cubicBezTo>
                  <a:pt x="10684" y="10200"/>
                  <a:pt x="10219" y="10500"/>
                  <a:pt x="9987" y="10800"/>
                </a:cubicBezTo>
                <a:cubicBezTo>
                  <a:pt x="6271" y="15600"/>
                  <a:pt x="6271" y="15600"/>
                  <a:pt x="6271" y="15600"/>
                </a:cubicBezTo>
                <a:cubicBezTo>
                  <a:pt x="6039" y="15900"/>
                  <a:pt x="5806" y="16500"/>
                  <a:pt x="5806" y="17100"/>
                </a:cubicBezTo>
                <a:cubicBezTo>
                  <a:pt x="5806" y="17400"/>
                  <a:pt x="5806" y="17700"/>
                  <a:pt x="6039" y="18000"/>
                </a:cubicBezTo>
                <a:cubicBezTo>
                  <a:pt x="4181" y="18000"/>
                  <a:pt x="4181" y="18000"/>
                  <a:pt x="4181" y="18000"/>
                </a:cubicBezTo>
                <a:cubicBezTo>
                  <a:pt x="3019" y="18000"/>
                  <a:pt x="1858" y="17400"/>
                  <a:pt x="1161" y="16500"/>
                </a:cubicBezTo>
                <a:cubicBezTo>
                  <a:pt x="232" y="15300"/>
                  <a:pt x="0" y="14100"/>
                  <a:pt x="0" y="12600"/>
                </a:cubicBezTo>
                <a:cubicBezTo>
                  <a:pt x="0" y="11400"/>
                  <a:pt x="232" y="10200"/>
                  <a:pt x="929" y="9000"/>
                </a:cubicBezTo>
                <a:cubicBezTo>
                  <a:pt x="1626" y="8100"/>
                  <a:pt x="2323" y="7500"/>
                  <a:pt x="3484" y="7200"/>
                </a:cubicBezTo>
                <a:cubicBezTo>
                  <a:pt x="3484" y="7200"/>
                  <a:pt x="3484" y="6900"/>
                  <a:pt x="3484" y="6600"/>
                </a:cubicBezTo>
                <a:cubicBezTo>
                  <a:pt x="3484" y="5700"/>
                  <a:pt x="3716" y="4800"/>
                  <a:pt x="4181" y="4200"/>
                </a:cubicBezTo>
                <a:cubicBezTo>
                  <a:pt x="4645" y="3600"/>
                  <a:pt x="5342" y="3300"/>
                  <a:pt x="6039" y="3300"/>
                </a:cubicBezTo>
                <a:cubicBezTo>
                  <a:pt x="6968" y="3300"/>
                  <a:pt x="7432" y="3600"/>
                  <a:pt x="8129" y="4200"/>
                </a:cubicBezTo>
                <a:cubicBezTo>
                  <a:pt x="8361" y="3000"/>
                  <a:pt x="9058" y="2100"/>
                  <a:pt x="9987" y="1200"/>
                </a:cubicBezTo>
                <a:cubicBezTo>
                  <a:pt x="10916" y="300"/>
                  <a:pt x="11845" y="0"/>
                  <a:pt x="13006" y="0"/>
                </a:cubicBezTo>
                <a:cubicBezTo>
                  <a:pt x="14400" y="0"/>
                  <a:pt x="15561" y="600"/>
                  <a:pt x="16723" y="1800"/>
                </a:cubicBezTo>
                <a:cubicBezTo>
                  <a:pt x="17652" y="3300"/>
                  <a:pt x="18116" y="4800"/>
                  <a:pt x="18116" y="6600"/>
                </a:cubicBezTo>
                <a:lnTo>
                  <a:pt x="18116" y="7500"/>
                </a:lnTo>
                <a:close/>
                <a:moveTo>
                  <a:pt x="11845" y="11700"/>
                </a:moveTo>
                <a:cubicBezTo>
                  <a:pt x="15329" y="16200"/>
                  <a:pt x="15329" y="16200"/>
                  <a:pt x="15329" y="16200"/>
                </a:cubicBezTo>
                <a:cubicBezTo>
                  <a:pt x="15561" y="16500"/>
                  <a:pt x="15561" y="16800"/>
                  <a:pt x="15561" y="17100"/>
                </a:cubicBezTo>
                <a:cubicBezTo>
                  <a:pt x="15561" y="17400"/>
                  <a:pt x="15561" y="17700"/>
                  <a:pt x="15329" y="18000"/>
                </a:cubicBezTo>
                <a:cubicBezTo>
                  <a:pt x="14865" y="18600"/>
                  <a:pt x="14865" y="18600"/>
                  <a:pt x="14865" y="18600"/>
                </a:cubicBezTo>
                <a:cubicBezTo>
                  <a:pt x="14865" y="18600"/>
                  <a:pt x="14632" y="18900"/>
                  <a:pt x="14400" y="18900"/>
                </a:cubicBezTo>
                <a:cubicBezTo>
                  <a:pt x="14168" y="18900"/>
                  <a:pt x="13935" y="18900"/>
                  <a:pt x="13935" y="18600"/>
                </a:cubicBezTo>
                <a:cubicBezTo>
                  <a:pt x="13703" y="18600"/>
                  <a:pt x="13471" y="18300"/>
                  <a:pt x="13471" y="18600"/>
                </a:cubicBezTo>
                <a:cubicBezTo>
                  <a:pt x="13471" y="18600"/>
                  <a:pt x="13471" y="18900"/>
                  <a:pt x="13471" y="19200"/>
                </a:cubicBezTo>
                <a:cubicBezTo>
                  <a:pt x="13471" y="20400"/>
                  <a:pt x="13471" y="20400"/>
                  <a:pt x="13471" y="20400"/>
                </a:cubicBezTo>
                <a:cubicBezTo>
                  <a:pt x="13471" y="20700"/>
                  <a:pt x="13239" y="21000"/>
                  <a:pt x="13006" y="21300"/>
                </a:cubicBezTo>
                <a:cubicBezTo>
                  <a:pt x="13006" y="21300"/>
                  <a:pt x="12774" y="21600"/>
                  <a:pt x="12542" y="21600"/>
                </a:cubicBezTo>
                <a:cubicBezTo>
                  <a:pt x="9755" y="21600"/>
                  <a:pt x="9755" y="21600"/>
                  <a:pt x="9755" y="21600"/>
                </a:cubicBezTo>
                <a:cubicBezTo>
                  <a:pt x="9523" y="21600"/>
                  <a:pt x="9290" y="21300"/>
                  <a:pt x="9290" y="21300"/>
                </a:cubicBezTo>
                <a:cubicBezTo>
                  <a:pt x="9058" y="21000"/>
                  <a:pt x="9058" y="20700"/>
                  <a:pt x="9058" y="20400"/>
                </a:cubicBezTo>
                <a:cubicBezTo>
                  <a:pt x="9058" y="19200"/>
                  <a:pt x="9058" y="19200"/>
                  <a:pt x="9058" y="19200"/>
                </a:cubicBezTo>
                <a:cubicBezTo>
                  <a:pt x="9058" y="18900"/>
                  <a:pt x="8826" y="18600"/>
                  <a:pt x="8826" y="18600"/>
                </a:cubicBezTo>
                <a:cubicBezTo>
                  <a:pt x="8826" y="18300"/>
                  <a:pt x="8594" y="18600"/>
                  <a:pt x="8361" y="18600"/>
                </a:cubicBezTo>
                <a:cubicBezTo>
                  <a:pt x="8361" y="18900"/>
                  <a:pt x="8129" y="18900"/>
                  <a:pt x="7897" y="18900"/>
                </a:cubicBezTo>
                <a:cubicBezTo>
                  <a:pt x="7665" y="18900"/>
                  <a:pt x="7665" y="18600"/>
                  <a:pt x="7432" y="18600"/>
                </a:cubicBezTo>
                <a:cubicBezTo>
                  <a:pt x="6968" y="18000"/>
                  <a:pt x="6968" y="18000"/>
                  <a:pt x="6968" y="18000"/>
                </a:cubicBezTo>
                <a:cubicBezTo>
                  <a:pt x="6735" y="17700"/>
                  <a:pt x="6735" y="17400"/>
                  <a:pt x="6735" y="17100"/>
                </a:cubicBezTo>
                <a:cubicBezTo>
                  <a:pt x="6735" y="16800"/>
                  <a:pt x="6735" y="16500"/>
                  <a:pt x="6968" y="16200"/>
                </a:cubicBezTo>
                <a:cubicBezTo>
                  <a:pt x="10452" y="11700"/>
                  <a:pt x="10452" y="11700"/>
                  <a:pt x="10452" y="11700"/>
                </a:cubicBezTo>
                <a:cubicBezTo>
                  <a:pt x="10684" y="11400"/>
                  <a:pt x="10916" y="11400"/>
                  <a:pt x="11148" y="11400"/>
                </a:cubicBezTo>
                <a:cubicBezTo>
                  <a:pt x="11381" y="11400"/>
                  <a:pt x="11613" y="11400"/>
                  <a:pt x="11845" y="117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5" name="Shape"/>
          <p:cNvSpPr/>
          <p:nvPr/>
        </p:nvSpPr>
        <p:spPr>
          <a:xfrm>
            <a:off x="16509998" y="8010521"/>
            <a:ext cx="403229" cy="692153"/>
          </a:xfrm>
          <a:custGeom>
            <a:avLst/>
            <a:gdLst/>
            <a:ahLst/>
            <a:cxnLst>
              <a:cxn ang="0">
                <a:pos x="wd2" y="hd2"/>
              </a:cxn>
              <a:cxn ang="5400000">
                <a:pos x="wd2" y="hd2"/>
              </a:cxn>
              <a:cxn ang="10800000">
                <a:pos x="wd2" y="hd2"/>
              </a:cxn>
              <a:cxn ang="16200000">
                <a:pos x="wd2" y="hd2"/>
              </a:cxn>
            </a:cxnLst>
            <a:rect l="0" t="0" r="r" b="b"/>
            <a:pathLst>
              <a:path w="21600" h="21600" extrusionOk="0">
                <a:moveTo>
                  <a:pt x="3200" y="1878"/>
                </a:moveTo>
                <a:cubicBezTo>
                  <a:pt x="5200" y="704"/>
                  <a:pt x="8000" y="0"/>
                  <a:pt x="10800" y="0"/>
                </a:cubicBezTo>
                <a:cubicBezTo>
                  <a:pt x="14000" y="0"/>
                  <a:pt x="16400" y="704"/>
                  <a:pt x="18400" y="1878"/>
                </a:cubicBezTo>
                <a:cubicBezTo>
                  <a:pt x="20800" y="3052"/>
                  <a:pt x="21600" y="4696"/>
                  <a:pt x="21600" y="6339"/>
                </a:cubicBezTo>
                <a:cubicBezTo>
                  <a:pt x="21600" y="7278"/>
                  <a:pt x="20800" y="9157"/>
                  <a:pt x="18800" y="11739"/>
                </a:cubicBezTo>
                <a:cubicBezTo>
                  <a:pt x="17200" y="14322"/>
                  <a:pt x="15200" y="16670"/>
                  <a:pt x="13600" y="18548"/>
                </a:cubicBezTo>
                <a:cubicBezTo>
                  <a:pt x="10800" y="21600"/>
                  <a:pt x="10800" y="21600"/>
                  <a:pt x="10800" y="21600"/>
                </a:cubicBezTo>
                <a:cubicBezTo>
                  <a:pt x="9600" y="20426"/>
                  <a:pt x="9600" y="20426"/>
                  <a:pt x="9600" y="20426"/>
                </a:cubicBezTo>
                <a:cubicBezTo>
                  <a:pt x="7200" y="17374"/>
                  <a:pt x="7200" y="17374"/>
                  <a:pt x="7200" y="17374"/>
                </a:cubicBezTo>
                <a:cubicBezTo>
                  <a:pt x="6000" y="15965"/>
                  <a:pt x="4800" y="14557"/>
                  <a:pt x="4000" y="13148"/>
                </a:cubicBezTo>
                <a:cubicBezTo>
                  <a:pt x="2800" y="11974"/>
                  <a:pt x="2000" y="10565"/>
                  <a:pt x="1200" y="9391"/>
                </a:cubicBezTo>
                <a:cubicBezTo>
                  <a:pt x="400" y="7983"/>
                  <a:pt x="0" y="7043"/>
                  <a:pt x="0" y="6339"/>
                </a:cubicBezTo>
                <a:cubicBezTo>
                  <a:pt x="0" y="4461"/>
                  <a:pt x="1200" y="3052"/>
                  <a:pt x="3200" y="1878"/>
                </a:cubicBezTo>
                <a:close/>
                <a:moveTo>
                  <a:pt x="7200" y="8452"/>
                </a:moveTo>
                <a:cubicBezTo>
                  <a:pt x="8400" y="9157"/>
                  <a:pt x="9600" y="9391"/>
                  <a:pt x="10800" y="9391"/>
                </a:cubicBezTo>
                <a:cubicBezTo>
                  <a:pt x="12400" y="9391"/>
                  <a:pt x="13600" y="9157"/>
                  <a:pt x="14400" y="8452"/>
                </a:cubicBezTo>
                <a:cubicBezTo>
                  <a:pt x="15600" y="7983"/>
                  <a:pt x="16000" y="7278"/>
                  <a:pt x="16000" y="6339"/>
                </a:cubicBezTo>
                <a:cubicBezTo>
                  <a:pt x="16000" y="5635"/>
                  <a:pt x="15600" y="4696"/>
                  <a:pt x="14400" y="4226"/>
                </a:cubicBezTo>
                <a:cubicBezTo>
                  <a:pt x="13600" y="3522"/>
                  <a:pt x="12400" y="3287"/>
                  <a:pt x="10800" y="3287"/>
                </a:cubicBezTo>
                <a:cubicBezTo>
                  <a:pt x="9600" y="3287"/>
                  <a:pt x="8400" y="3522"/>
                  <a:pt x="7200" y="4226"/>
                </a:cubicBezTo>
                <a:cubicBezTo>
                  <a:pt x="6400" y="4696"/>
                  <a:pt x="5600" y="5635"/>
                  <a:pt x="5600" y="6339"/>
                </a:cubicBezTo>
                <a:cubicBezTo>
                  <a:pt x="5600" y="7278"/>
                  <a:pt x="6400" y="7983"/>
                  <a:pt x="7200" y="845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6" name="Shape"/>
          <p:cNvSpPr/>
          <p:nvPr/>
        </p:nvSpPr>
        <p:spPr>
          <a:xfrm>
            <a:off x="17853026" y="8093074"/>
            <a:ext cx="298453" cy="511179"/>
          </a:xfrm>
          <a:custGeom>
            <a:avLst/>
            <a:gdLst/>
            <a:ahLst/>
            <a:cxnLst>
              <a:cxn ang="0">
                <a:pos x="wd2" y="hd2"/>
              </a:cxn>
              <a:cxn ang="5400000">
                <a:pos x="wd2" y="hd2"/>
              </a:cxn>
              <a:cxn ang="10800000">
                <a:pos x="wd2" y="hd2"/>
              </a:cxn>
              <a:cxn ang="16200000">
                <a:pos x="wd2" y="hd2"/>
              </a:cxn>
            </a:cxnLst>
            <a:rect l="0" t="0" r="r" b="b"/>
            <a:pathLst>
              <a:path w="21600" h="21600" extrusionOk="0">
                <a:moveTo>
                  <a:pt x="0" y="6440"/>
                </a:moveTo>
                <a:lnTo>
                  <a:pt x="8732" y="6440"/>
                </a:lnTo>
                <a:lnTo>
                  <a:pt x="21600" y="0"/>
                </a:lnTo>
                <a:lnTo>
                  <a:pt x="21600" y="21600"/>
                </a:lnTo>
                <a:lnTo>
                  <a:pt x="8732" y="15563"/>
                </a:lnTo>
                <a:lnTo>
                  <a:pt x="0" y="15563"/>
                </a:lnTo>
                <a:lnTo>
                  <a:pt x="0" y="644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7" name="Shape"/>
          <p:cNvSpPr/>
          <p:nvPr/>
        </p:nvSpPr>
        <p:spPr>
          <a:xfrm>
            <a:off x="19084926" y="8093074"/>
            <a:ext cx="425453" cy="511179"/>
          </a:xfrm>
          <a:custGeom>
            <a:avLst/>
            <a:gdLst/>
            <a:ahLst/>
            <a:cxnLst>
              <a:cxn ang="0">
                <a:pos x="wd2" y="hd2"/>
              </a:cxn>
              <a:cxn ang="5400000">
                <a:pos x="wd2" y="hd2"/>
              </a:cxn>
              <a:cxn ang="10800000">
                <a:pos x="wd2" y="hd2"/>
              </a:cxn>
              <a:cxn ang="16200000">
                <a:pos x="wd2" y="hd2"/>
              </a:cxn>
            </a:cxnLst>
            <a:rect l="0" t="0" r="r" b="b"/>
            <a:pathLst>
              <a:path w="21600" h="21600" extrusionOk="0">
                <a:moveTo>
                  <a:pt x="0" y="6353"/>
                </a:moveTo>
                <a:cubicBezTo>
                  <a:pt x="6063" y="6353"/>
                  <a:pt x="6063" y="6353"/>
                  <a:pt x="6063" y="6353"/>
                </a:cubicBezTo>
                <a:cubicBezTo>
                  <a:pt x="15158" y="0"/>
                  <a:pt x="15158" y="0"/>
                  <a:pt x="15158" y="0"/>
                </a:cubicBezTo>
                <a:cubicBezTo>
                  <a:pt x="15158" y="21600"/>
                  <a:pt x="15158" y="21600"/>
                  <a:pt x="15158" y="21600"/>
                </a:cubicBezTo>
                <a:cubicBezTo>
                  <a:pt x="6063" y="15565"/>
                  <a:pt x="6063" y="15565"/>
                  <a:pt x="6063" y="15565"/>
                </a:cubicBezTo>
                <a:cubicBezTo>
                  <a:pt x="0" y="15565"/>
                  <a:pt x="0" y="15565"/>
                  <a:pt x="0" y="15565"/>
                </a:cubicBezTo>
                <a:lnTo>
                  <a:pt x="0" y="6353"/>
                </a:lnTo>
                <a:close/>
                <a:moveTo>
                  <a:pt x="18568" y="5400"/>
                </a:moveTo>
                <a:cubicBezTo>
                  <a:pt x="20463" y="6988"/>
                  <a:pt x="21600" y="8576"/>
                  <a:pt x="21600" y="10800"/>
                </a:cubicBezTo>
                <a:cubicBezTo>
                  <a:pt x="21600" y="13024"/>
                  <a:pt x="20463" y="14612"/>
                  <a:pt x="18568" y="16200"/>
                </a:cubicBezTo>
                <a:cubicBezTo>
                  <a:pt x="18568" y="16518"/>
                  <a:pt x="18189" y="16518"/>
                  <a:pt x="17811" y="16518"/>
                </a:cubicBezTo>
                <a:cubicBezTo>
                  <a:pt x="17432" y="16518"/>
                  <a:pt x="17053" y="16518"/>
                  <a:pt x="16674" y="16200"/>
                </a:cubicBezTo>
                <a:cubicBezTo>
                  <a:pt x="16674" y="15882"/>
                  <a:pt x="16295" y="15882"/>
                  <a:pt x="16295" y="15565"/>
                </a:cubicBezTo>
                <a:cubicBezTo>
                  <a:pt x="16295" y="15247"/>
                  <a:pt x="16674" y="14929"/>
                  <a:pt x="16674" y="14612"/>
                </a:cubicBezTo>
                <a:cubicBezTo>
                  <a:pt x="18189" y="13659"/>
                  <a:pt x="18568" y="12388"/>
                  <a:pt x="18568" y="10800"/>
                </a:cubicBezTo>
                <a:cubicBezTo>
                  <a:pt x="18568" y="9212"/>
                  <a:pt x="18189" y="7941"/>
                  <a:pt x="16674" y="6988"/>
                </a:cubicBezTo>
                <a:cubicBezTo>
                  <a:pt x="16674" y="6671"/>
                  <a:pt x="16295" y="6353"/>
                  <a:pt x="16295" y="6035"/>
                </a:cubicBezTo>
                <a:cubicBezTo>
                  <a:pt x="16295" y="5718"/>
                  <a:pt x="16674" y="5718"/>
                  <a:pt x="16674" y="5400"/>
                </a:cubicBezTo>
                <a:cubicBezTo>
                  <a:pt x="17053" y="5082"/>
                  <a:pt x="17432" y="5082"/>
                  <a:pt x="17811" y="5082"/>
                </a:cubicBezTo>
                <a:cubicBezTo>
                  <a:pt x="17811" y="5082"/>
                  <a:pt x="17811" y="5082"/>
                  <a:pt x="17811" y="5082"/>
                </a:cubicBezTo>
                <a:cubicBezTo>
                  <a:pt x="18189" y="5082"/>
                  <a:pt x="18568" y="5082"/>
                  <a:pt x="18568" y="540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8" name="Shape"/>
          <p:cNvSpPr/>
          <p:nvPr/>
        </p:nvSpPr>
        <p:spPr>
          <a:xfrm>
            <a:off x="20329526" y="8093074"/>
            <a:ext cx="511179" cy="511179"/>
          </a:xfrm>
          <a:custGeom>
            <a:avLst/>
            <a:gdLst/>
            <a:ahLst/>
            <a:cxnLst>
              <a:cxn ang="0">
                <a:pos x="wd2" y="hd2"/>
              </a:cxn>
              <a:cxn ang="5400000">
                <a:pos x="wd2" y="hd2"/>
              </a:cxn>
              <a:cxn ang="10800000">
                <a:pos x="wd2" y="hd2"/>
              </a:cxn>
              <a:cxn ang="16200000">
                <a:pos x="wd2" y="hd2"/>
              </a:cxn>
            </a:cxnLst>
            <a:rect l="0" t="0" r="r" b="b"/>
            <a:pathLst>
              <a:path w="21600" h="21600" extrusionOk="0">
                <a:moveTo>
                  <a:pt x="0" y="6353"/>
                </a:moveTo>
                <a:cubicBezTo>
                  <a:pt x="5082" y="6353"/>
                  <a:pt x="5082" y="6353"/>
                  <a:pt x="5082" y="6353"/>
                </a:cubicBezTo>
                <a:cubicBezTo>
                  <a:pt x="12706" y="0"/>
                  <a:pt x="12706" y="0"/>
                  <a:pt x="12706" y="0"/>
                </a:cubicBezTo>
                <a:cubicBezTo>
                  <a:pt x="12706" y="21600"/>
                  <a:pt x="12706" y="21600"/>
                  <a:pt x="12706" y="21600"/>
                </a:cubicBezTo>
                <a:cubicBezTo>
                  <a:pt x="5082" y="15565"/>
                  <a:pt x="5082" y="15565"/>
                  <a:pt x="5082" y="15565"/>
                </a:cubicBezTo>
                <a:cubicBezTo>
                  <a:pt x="0" y="15565"/>
                  <a:pt x="0" y="15565"/>
                  <a:pt x="0" y="15565"/>
                </a:cubicBezTo>
                <a:lnTo>
                  <a:pt x="0" y="6353"/>
                </a:lnTo>
                <a:close/>
                <a:moveTo>
                  <a:pt x="15565" y="5400"/>
                </a:moveTo>
                <a:cubicBezTo>
                  <a:pt x="17153" y="6988"/>
                  <a:pt x="18106" y="8576"/>
                  <a:pt x="18106" y="10800"/>
                </a:cubicBezTo>
                <a:cubicBezTo>
                  <a:pt x="18106" y="13024"/>
                  <a:pt x="17153" y="14612"/>
                  <a:pt x="15565" y="16200"/>
                </a:cubicBezTo>
                <a:cubicBezTo>
                  <a:pt x="15565" y="16518"/>
                  <a:pt x="15247" y="16518"/>
                  <a:pt x="14929" y="16518"/>
                </a:cubicBezTo>
                <a:cubicBezTo>
                  <a:pt x="14612" y="16518"/>
                  <a:pt x="14294" y="16518"/>
                  <a:pt x="13976" y="16200"/>
                </a:cubicBezTo>
                <a:cubicBezTo>
                  <a:pt x="13976" y="15882"/>
                  <a:pt x="13659" y="15882"/>
                  <a:pt x="13659" y="15565"/>
                </a:cubicBezTo>
                <a:cubicBezTo>
                  <a:pt x="13659" y="15247"/>
                  <a:pt x="13976" y="14929"/>
                  <a:pt x="14294" y="14612"/>
                </a:cubicBezTo>
                <a:cubicBezTo>
                  <a:pt x="15247" y="13659"/>
                  <a:pt x="15882" y="12388"/>
                  <a:pt x="15882" y="10800"/>
                </a:cubicBezTo>
                <a:cubicBezTo>
                  <a:pt x="15882" y="9212"/>
                  <a:pt x="15247" y="7941"/>
                  <a:pt x="14294" y="6988"/>
                </a:cubicBezTo>
                <a:cubicBezTo>
                  <a:pt x="13976" y="6671"/>
                  <a:pt x="13976" y="6353"/>
                  <a:pt x="13659" y="6035"/>
                </a:cubicBezTo>
                <a:cubicBezTo>
                  <a:pt x="13659" y="5718"/>
                  <a:pt x="13976" y="5718"/>
                  <a:pt x="13976" y="5400"/>
                </a:cubicBezTo>
                <a:cubicBezTo>
                  <a:pt x="14294" y="5082"/>
                  <a:pt x="14612" y="5082"/>
                  <a:pt x="14929" y="5082"/>
                </a:cubicBezTo>
                <a:cubicBezTo>
                  <a:pt x="15247" y="5082"/>
                  <a:pt x="15565" y="5082"/>
                  <a:pt x="15565" y="5400"/>
                </a:cubicBezTo>
                <a:close/>
                <a:moveTo>
                  <a:pt x="18424" y="2859"/>
                </a:moveTo>
                <a:cubicBezTo>
                  <a:pt x="20647" y="5082"/>
                  <a:pt x="21600" y="7624"/>
                  <a:pt x="21600" y="10800"/>
                </a:cubicBezTo>
                <a:cubicBezTo>
                  <a:pt x="21600" y="13976"/>
                  <a:pt x="20647" y="16518"/>
                  <a:pt x="18424" y="19059"/>
                </a:cubicBezTo>
                <a:cubicBezTo>
                  <a:pt x="18106" y="19059"/>
                  <a:pt x="17788" y="19376"/>
                  <a:pt x="17471" y="19376"/>
                </a:cubicBezTo>
                <a:cubicBezTo>
                  <a:pt x="17153" y="19376"/>
                  <a:pt x="16835" y="19059"/>
                  <a:pt x="16835" y="18741"/>
                </a:cubicBezTo>
                <a:cubicBezTo>
                  <a:pt x="16518" y="18741"/>
                  <a:pt x="16518" y="18424"/>
                  <a:pt x="16518" y="18106"/>
                </a:cubicBezTo>
                <a:cubicBezTo>
                  <a:pt x="16518" y="17788"/>
                  <a:pt x="16518" y="17471"/>
                  <a:pt x="16835" y="17153"/>
                </a:cubicBezTo>
                <a:cubicBezTo>
                  <a:pt x="18424" y="15565"/>
                  <a:pt x="19376" y="13341"/>
                  <a:pt x="19376" y="10800"/>
                </a:cubicBezTo>
                <a:cubicBezTo>
                  <a:pt x="19376" y="8259"/>
                  <a:pt x="18424" y="6035"/>
                  <a:pt x="16835" y="4447"/>
                </a:cubicBezTo>
                <a:cubicBezTo>
                  <a:pt x="16518" y="4129"/>
                  <a:pt x="16518" y="3812"/>
                  <a:pt x="16518" y="3494"/>
                </a:cubicBezTo>
                <a:cubicBezTo>
                  <a:pt x="16518" y="3176"/>
                  <a:pt x="16518" y="2859"/>
                  <a:pt x="16835" y="2859"/>
                </a:cubicBezTo>
                <a:cubicBezTo>
                  <a:pt x="16835" y="2541"/>
                  <a:pt x="17153" y="2541"/>
                  <a:pt x="17471" y="2541"/>
                </a:cubicBezTo>
                <a:cubicBezTo>
                  <a:pt x="17788" y="2541"/>
                  <a:pt x="18106" y="2541"/>
                  <a:pt x="18424" y="285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19" name="Shape"/>
          <p:cNvSpPr/>
          <p:nvPr/>
        </p:nvSpPr>
        <p:spPr>
          <a:xfrm>
            <a:off x="21577300" y="8093074"/>
            <a:ext cx="600079" cy="511179"/>
          </a:xfrm>
          <a:custGeom>
            <a:avLst/>
            <a:gdLst/>
            <a:ahLst/>
            <a:cxnLst>
              <a:cxn ang="0">
                <a:pos x="wd2" y="hd2"/>
              </a:cxn>
              <a:cxn ang="5400000">
                <a:pos x="wd2" y="hd2"/>
              </a:cxn>
              <a:cxn ang="10800000">
                <a:pos x="wd2" y="hd2"/>
              </a:cxn>
              <a:cxn ang="16200000">
                <a:pos x="wd2" y="hd2"/>
              </a:cxn>
            </a:cxnLst>
            <a:rect l="0" t="0" r="r" b="b"/>
            <a:pathLst>
              <a:path w="21600" h="21600" extrusionOk="0">
                <a:moveTo>
                  <a:pt x="0" y="6353"/>
                </a:moveTo>
                <a:cubicBezTo>
                  <a:pt x="4320" y="6353"/>
                  <a:pt x="4320" y="6353"/>
                  <a:pt x="4320" y="6353"/>
                </a:cubicBezTo>
                <a:cubicBezTo>
                  <a:pt x="11070" y="0"/>
                  <a:pt x="11070" y="0"/>
                  <a:pt x="11070" y="0"/>
                </a:cubicBezTo>
                <a:cubicBezTo>
                  <a:pt x="11070" y="21600"/>
                  <a:pt x="11070" y="21600"/>
                  <a:pt x="11070" y="21600"/>
                </a:cubicBezTo>
                <a:cubicBezTo>
                  <a:pt x="4320" y="15565"/>
                  <a:pt x="4320" y="15565"/>
                  <a:pt x="4320" y="15565"/>
                </a:cubicBezTo>
                <a:cubicBezTo>
                  <a:pt x="0" y="15565"/>
                  <a:pt x="0" y="15565"/>
                  <a:pt x="0" y="15565"/>
                </a:cubicBezTo>
                <a:lnTo>
                  <a:pt x="0" y="6353"/>
                </a:lnTo>
                <a:close/>
                <a:moveTo>
                  <a:pt x="13500" y="5400"/>
                </a:moveTo>
                <a:cubicBezTo>
                  <a:pt x="14580" y="6988"/>
                  <a:pt x="15390" y="8576"/>
                  <a:pt x="15390" y="10800"/>
                </a:cubicBezTo>
                <a:cubicBezTo>
                  <a:pt x="15390" y="13024"/>
                  <a:pt x="14850" y="14612"/>
                  <a:pt x="13500" y="16200"/>
                </a:cubicBezTo>
                <a:cubicBezTo>
                  <a:pt x="13230" y="16518"/>
                  <a:pt x="12960" y="16518"/>
                  <a:pt x="12690" y="16518"/>
                </a:cubicBezTo>
                <a:cubicBezTo>
                  <a:pt x="12420" y="16518"/>
                  <a:pt x="12150" y="16518"/>
                  <a:pt x="12150" y="16200"/>
                </a:cubicBezTo>
                <a:cubicBezTo>
                  <a:pt x="11880" y="15882"/>
                  <a:pt x="11880" y="15882"/>
                  <a:pt x="11880" y="15565"/>
                </a:cubicBezTo>
                <a:cubicBezTo>
                  <a:pt x="11880" y="15247"/>
                  <a:pt x="11880" y="14929"/>
                  <a:pt x="12150" y="14612"/>
                </a:cubicBezTo>
                <a:cubicBezTo>
                  <a:pt x="12960" y="13659"/>
                  <a:pt x="13500" y="12388"/>
                  <a:pt x="13500" y="10800"/>
                </a:cubicBezTo>
                <a:cubicBezTo>
                  <a:pt x="13500" y="9212"/>
                  <a:pt x="12960" y="7941"/>
                  <a:pt x="12150" y="6988"/>
                </a:cubicBezTo>
                <a:cubicBezTo>
                  <a:pt x="11880" y="6671"/>
                  <a:pt x="11880" y="6353"/>
                  <a:pt x="11880" y="6035"/>
                </a:cubicBezTo>
                <a:cubicBezTo>
                  <a:pt x="11880" y="5718"/>
                  <a:pt x="11880" y="5718"/>
                  <a:pt x="12150" y="5400"/>
                </a:cubicBezTo>
                <a:cubicBezTo>
                  <a:pt x="12150" y="5082"/>
                  <a:pt x="12420" y="5082"/>
                  <a:pt x="12690" y="5082"/>
                </a:cubicBezTo>
                <a:cubicBezTo>
                  <a:pt x="12960" y="5082"/>
                  <a:pt x="13230" y="5082"/>
                  <a:pt x="13500" y="5400"/>
                </a:cubicBezTo>
                <a:close/>
                <a:moveTo>
                  <a:pt x="15660" y="2859"/>
                </a:moveTo>
                <a:cubicBezTo>
                  <a:pt x="17550" y="5082"/>
                  <a:pt x="18630" y="7624"/>
                  <a:pt x="18630" y="10800"/>
                </a:cubicBezTo>
                <a:cubicBezTo>
                  <a:pt x="18630" y="13976"/>
                  <a:pt x="17550" y="16518"/>
                  <a:pt x="15660" y="19059"/>
                </a:cubicBezTo>
                <a:cubicBezTo>
                  <a:pt x="15390" y="19059"/>
                  <a:pt x="15120" y="19376"/>
                  <a:pt x="14850" y="19376"/>
                </a:cubicBezTo>
                <a:cubicBezTo>
                  <a:pt x="14580" y="19376"/>
                  <a:pt x="14580" y="19059"/>
                  <a:pt x="14310" y="18741"/>
                </a:cubicBezTo>
                <a:cubicBezTo>
                  <a:pt x="14040" y="18741"/>
                  <a:pt x="14040" y="18424"/>
                  <a:pt x="14040" y="18106"/>
                </a:cubicBezTo>
                <a:cubicBezTo>
                  <a:pt x="14040" y="17788"/>
                  <a:pt x="14040" y="17471"/>
                  <a:pt x="14310" y="17153"/>
                </a:cubicBezTo>
                <a:cubicBezTo>
                  <a:pt x="15660" y="15565"/>
                  <a:pt x="16470" y="13341"/>
                  <a:pt x="16470" y="10800"/>
                </a:cubicBezTo>
                <a:cubicBezTo>
                  <a:pt x="16470" y="8259"/>
                  <a:pt x="15930" y="6035"/>
                  <a:pt x="14310" y="4447"/>
                </a:cubicBezTo>
                <a:cubicBezTo>
                  <a:pt x="14040" y="4129"/>
                  <a:pt x="14040" y="3812"/>
                  <a:pt x="14040" y="3494"/>
                </a:cubicBezTo>
                <a:cubicBezTo>
                  <a:pt x="14040" y="3176"/>
                  <a:pt x="14040" y="2859"/>
                  <a:pt x="14310" y="2859"/>
                </a:cubicBezTo>
                <a:cubicBezTo>
                  <a:pt x="14580" y="2541"/>
                  <a:pt x="14850" y="2541"/>
                  <a:pt x="14850" y="2541"/>
                </a:cubicBezTo>
                <a:cubicBezTo>
                  <a:pt x="15120" y="2541"/>
                  <a:pt x="15390" y="2541"/>
                  <a:pt x="15660" y="2859"/>
                </a:cubicBezTo>
                <a:close/>
                <a:moveTo>
                  <a:pt x="17820" y="318"/>
                </a:moveTo>
                <a:cubicBezTo>
                  <a:pt x="18900" y="1588"/>
                  <a:pt x="19980" y="3176"/>
                  <a:pt x="20520" y="5082"/>
                </a:cubicBezTo>
                <a:cubicBezTo>
                  <a:pt x="21060" y="6988"/>
                  <a:pt x="21600" y="8894"/>
                  <a:pt x="21600" y="10800"/>
                </a:cubicBezTo>
                <a:cubicBezTo>
                  <a:pt x="21600" y="12706"/>
                  <a:pt x="21060" y="14612"/>
                  <a:pt x="20520" y="16518"/>
                </a:cubicBezTo>
                <a:cubicBezTo>
                  <a:pt x="19980" y="18424"/>
                  <a:pt x="18900" y="20012"/>
                  <a:pt x="17820" y="21282"/>
                </a:cubicBezTo>
                <a:cubicBezTo>
                  <a:pt x="17550" y="21600"/>
                  <a:pt x="17280" y="21600"/>
                  <a:pt x="17010" y="21600"/>
                </a:cubicBezTo>
                <a:cubicBezTo>
                  <a:pt x="16740" y="21600"/>
                  <a:pt x="16470" y="21600"/>
                  <a:pt x="16470" y="21282"/>
                </a:cubicBezTo>
                <a:cubicBezTo>
                  <a:pt x="16200" y="21282"/>
                  <a:pt x="16200" y="20965"/>
                  <a:pt x="16200" y="20647"/>
                </a:cubicBezTo>
                <a:cubicBezTo>
                  <a:pt x="16200" y="20329"/>
                  <a:pt x="16200" y="20012"/>
                  <a:pt x="16470" y="19694"/>
                </a:cubicBezTo>
                <a:cubicBezTo>
                  <a:pt x="18630" y="17153"/>
                  <a:pt x="19440" y="14294"/>
                  <a:pt x="19440" y="10800"/>
                </a:cubicBezTo>
                <a:cubicBezTo>
                  <a:pt x="19440" y="7306"/>
                  <a:pt x="18630" y="4447"/>
                  <a:pt x="16470" y="1906"/>
                </a:cubicBezTo>
                <a:cubicBezTo>
                  <a:pt x="16200" y="1588"/>
                  <a:pt x="16200" y="1271"/>
                  <a:pt x="16200" y="953"/>
                </a:cubicBezTo>
                <a:cubicBezTo>
                  <a:pt x="16200" y="635"/>
                  <a:pt x="16200" y="318"/>
                  <a:pt x="16470" y="318"/>
                </a:cubicBezTo>
                <a:cubicBezTo>
                  <a:pt x="16470" y="0"/>
                  <a:pt x="16740" y="0"/>
                  <a:pt x="17010" y="0"/>
                </a:cubicBezTo>
                <a:cubicBezTo>
                  <a:pt x="17280" y="0"/>
                  <a:pt x="17550" y="0"/>
                  <a:pt x="17820" y="31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0" name="Shape"/>
          <p:cNvSpPr/>
          <p:nvPr/>
        </p:nvSpPr>
        <p:spPr>
          <a:xfrm>
            <a:off x="2266950" y="9521824"/>
            <a:ext cx="495302" cy="647703"/>
          </a:xfrm>
          <a:custGeom>
            <a:avLst/>
            <a:gdLst/>
            <a:ahLst/>
            <a:cxnLst>
              <a:cxn ang="0">
                <a:pos x="wd2" y="hd2"/>
              </a:cxn>
              <a:cxn ang="5400000">
                <a:pos x="wd2" y="hd2"/>
              </a:cxn>
              <a:cxn ang="10800000">
                <a:pos x="wd2" y="hd2"/>
              </a:cxn>
              <a:cxn ang="16200000">
                <a:pos x="wd2" y="hd2"/>
              </a:cxn>
            </a:cxnLst>
            <a:rect l="0" t="0" r="r" b="b"/>
            <a:pathLst>
              <a:path w="21600" h="21600" extrusionOk="0">
                <a:moveTo>
                  <a:pt x="15055" y="10800"/>
                </a:moveTo>
                <a:cubicBezTo>
                  <a:pt x="21600" y="18586"/>
                  <a:pt x="21600" y="18586"/>
                  <a:pt x="21600" y="18586"/>
                </a:cubicBezTo>
                <a:cubicBezTo>
                  <a:pt x="20618" y="21600"/>
                  <a:pt x="20618" y="21600"/>
                  <a:pt x="20618" y="21600"/>
                </a:cubicBezTo>
                <a:cubicBezTo>
                  <a:pt x="15709" y="20595"/>
                  <a:pt x="15709" y="20595"/>
                  <a:pt x="15709" y="20595"/>
                </a:cubicBezTo>
                <a:cubicBezTo>
                  <a:pt x="16364" y="19088"/>
                  <a:pt x="16364" y="19088"/>
                  <a:pt x="16364" y="19088"/>
                </a:cubicBezTo>
                <a:cubicBezTo>
                  <a:pt x="14727" y="18837"/>
                  <a:pt x="14727" y="18837"/>
                  <a:pt x="14727" y="18837"/>
                </a:cubicBezTo>
                <a:cubicBezTo>
                  <a:pt x="15382" y="15823"/>
                  <a:pt x="15382" y="15823"/>
                  <a:pt x="15382" y="15823"/>
                </a:cubicBezTo>
                <a:cubicBezTo>
                  <a:pt x="13091" y="15572"/>
                  <a:pt x="13091" y="15572"/>
                  <a:pt x="13091" y="15572"/>
                </a:cubicBezTo>
                <a:cubicBezTo>
                  <a:pt x="13418" y="14316"/>
                  <a:pt x="13418" y="14316"/>
                  <a:pt x="13418" y="14316"/>
                </a:cubicBezTo>
                <a:cubicBezTo>
                  <a:pt x="10473" y="13814"/>
                  <a:pt x="10473" y="13814"/>
                  <a:pt x="10473" y="13814"/>
                </a:cubicBezTo>
                <a:cubicBezTo>
                  <a:pt x="11127" y="12558"/>
                  <a:pt x="11127" y="12558"/>
                  <a:pt x="11127" y="12558"/>
                </a:cubicBezTo>
                <a:cubicBezTo>
                  <a:pt x="10145" y="13060"/>
                  <a:pt x="10145" y="13060"/>
                  <a:pt x="10145" y="13060"/>
                </a:cubicBezTo>
                <a:cubicBezTo>
                  <a:pt x="9818" y="13060"/>
                  <a:pt x="9818" y="13060"/>
                  <a:pt x="9818" y="13060"/>
                </a:cubicBezTo>
                <a:cubicBezTo>
                  <a:pt x="9491" y="12307"/>
                  <a:pt x="9491" y="12307"/>
                  <a:pt x="9491" y="12307"/>
                </a:cubicBezTo>
                <a:cubicBezTo>
                  <a:pt x="8836" y="12307"/>
                  <a:pt x="8509" y="12558"/>
                  <a:pt x="7855" y="12558"/>
                </a:cubicBezTo>
                <a:cubicBezTo>
                  <a:pt x="6873" y="12558"/>
                  <a:pt x="5891" y="12307"/>
                  <a:pt x="4582" y="12056"/>
                </a:cubicBezTo>
                <a:cubicBezTo>
                  <a:pt x="3273" y="11553"/>
                  <a:pt x="1964" y="10549"/>
                  <a:pt x="1309" y="9544"/>
                </a:cubicBezTo>
                <a:cubicBezTo>
                  <a:pt x="327" y="8540"/>
                  <a:pt x="0" y="7535"/>
                  <a:pt x="0" y="6279"/>
                </a:cubicBezTo>
                <a:cubicBezTo>
                  <a:pt x="0" y="5777"/>
                  <a:pt x="0" y="5274"/>
                  <a:pt x="0" y="4772"/>
                </a:cubicBezTo>
                <a:cubicBezTo>
                  <a:pt x="655" y="3265"/>
                  <a:pt x="1636" y="2009"/>
                  <a:pt x="3600" y="1005"/>
                </a:cubicBezTo>
                <a:cubicBezTo>
                  <a:pt x="4909" y="251"/>
                  <a:pt x="6218" y="0"/>
                  <a:pt x="7855" y="0"/>
                </a:cubicBezTo>
                <a:cubicBezTo>
                  <a:pt x="8509" y="0"/>
                  <a:pt x="9164" y="0"/>
                  <a:pt x="9818" y="251"/>
                </a:cubicBezTo>
                <a:cubicBezTo>
                  <a:pt x="12109" y="502"/>
                  <a:pt x="13745" y="1507"/>
                  <a:pt x="14727" y="2763"/>
                </a:cubicBezTo>
                <a:cubicBezTo>
                  <a:pt x="15709" y="4019"/>
                  <a:pt x="16036" y="5023"/>
                  <a:pt x="16036" y="6279"/>
                </a:cubicBezTo>
                <a:cubicBezTo>
                  <a:pt x="16036" y="6279"/>
                  <a:pt x="16036" y="6279"/>
                  <a:pt x="16036" y="6530"/>
                </a:cubicBezTo>
                <a:cubicBezTo>
                  <a:pt x="16036" y="7786"/>
                  <a:pt x="15382" y="9042"/>
                  <a:pt x="14400" y="10047"/>
                </a:cubicBezTo>
                <a:lnTo>
                  <a:pt x="15055" y="10800"/>
                </a:lnTo>
                <a:close/>
                <a:moveTo>
                  <a:pt x="6545" y="4270"/>
                </a:moveTo>
                <a:cubicBezTo>
                  <a:pt x="6873" y="4270"/>
                  <a:pt x="7200" y="3767"/>
                  <a:pt x="7200" y="3516"/>
                </a:cubicBezTo>
                <a:cubicBezTo>
                  <a:pt x="7200" y="3516"/>
                  <a:pt x="7200" y="3265"/>
                  <a:pt x="7200" y="3265"/>
                </a:cubicBezTo>
                <a:cubicBezTo>
                  <a:pt x="7200" y="3014"/>
                  <a:pt x="7200" y="2763"/>
                  <a:pt x="6873" y="2512"/>
                </a:cubicBezTo>
                <a:cubicBezTo>
                  <a:pt x="6873" y="2009"/>
                  <a:pt x="6218" y="2009"/>
                  <a:pt x="5891" y="1758"/>
                </a:cubicBezTo>
                <a:cubicBezTo>
                  <a:pt x="5891" y="1758"/>
                  <a:pt x="5564" y="1758"/>
                  <a:pt x="5564" y="1758"/>
                </a:cubicBezTo>
                <a:cubicBezTo>
                  <a:pt x="5236" y="1758"/>
                  <a:pt x="4909" y="1758"/>
                  <a:pt x="4582" y="2009"/>
                </a:cubicBezTo>
                <a:cubicBezTo>
                  <a:pt x="4255" y="2260"/>
                  <a:pt x="3927" y="2512"/>
                  <a:pt x="3927" y="3014"/>
                </a:cubicBezTo>
                <a:cubicBezTo>
                  <a:pt x="3927" y="3014"/>
                  <a:pt x="3927" y="3014"/>
                  <a:pt x="3927" y="3265"/>
                </a:cubicBezTo>
                <a:cubicBezTo>
                  <a:pt x="3927" y="3516"/>
                  <a:pt x="3927" y="3767"/>
                  <a:pt x="3927" y="4019"/>
                </a:cubicBezTo>
                <a:cubicBezTo>
                  <a:pt x="4255" y="4270"/>
                  <a:pt x="4582" y="4521"/>
                  <a:pt x="5236" y="4521"/>
                </a:cubicBezTo>
                <a:cubicBezTo>
                  <a:pt x="5236" y="4521"/>
                  <a:pt x="5564" y="4521"/>
                  <a:pt x="5564" y="4521"/>
                </a:cubicBezTo>
                <a:cubicBezTo>
                  <a:pt x="5891" y="4521"/>
                  <a:pt x="6218" y="4521"/>
                  <a:pt x="6545" y="427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1" name="Shape"/>
          <p:cNvSpPr/>
          <p:nvPr/>
        </p:nvSpPr>
        <p:spPr>
          <a:xfrm>
            <a:off x="3460750" y="9439274"/>
            <a:ext cx="688979" cy="698503"/>
          </a:xfrm>
          <a:custGeom>
            <a:avLst/>
            <a:gdLst/>
            <a:ahLst/>
            <a:cxnLst>
              <a:cxn ang="0">
                <a:pos x="wd2" y="hd2"/>
              </a:cxn>
              <a:cxn ang="5400000">
                <a:pos x="wd2" y="hd2"/>
              </a:cxn>
              <a:cxn ang="10800000">
                <a:pos x="wd2" y="hd2"/>
              </a:cxn>
              <a:cxn ang="16200000">
                <a:pos x="wd2" y="hd2"/>
              </a:cxn>
            </a:cxnLst>
            <a:rect l="0" t="0" r="r" b="b"/>
            <a:pathLst>
              <a:path w="21600" h="21600" extrusionOk="0">
                <a:moveTo>
                  <a:pt x="4226" y="17419"/>
                </a:moveTo>
                <a:cubicBezTo>
                  <a:pt x="21600" y="0"/>
                  <a:pt x="21600" y="0"/>
                  <a:pt x="21600" y="0"/>
                </a:cubicBezTo>
                <a:cubicBezTo>
                  <a:pt x="21600" y="21600"/>
                  <a:pt x="21600" y="21600"/>
                  <a:pt x="21600" y="21600"/>
                </a:cubicBezTo>
                <a:cubicBezTo>
                  <a:pt x="0" y="21600"/>
                  <a:pt x="0" y="21600"/>
                  <a:pt x="0" y="21600"/>
                </a:cubicBezTo>
                <a:lnTo>
                  <a:pt x="4226" y="17419"/>
                </a:lnTo>
                <a:close/>
                <a:moveTo>
                  <a:pt x="7278" y="19742"/>
                </a:moveTo>
                <a:cubicBezTo>
                  <a:pt x="7278" y="19742"/>
                  <a:pt x="7043" y="19742"/>
                  <a:pt x="7043" y="19742"/>
                </a:cubicBezTo>
                <a:cubicBezTo>
                  <a:pt x="7043" y="19742"/>
                  <a:pt x="6809" y="19742"/>
                  <a:pt x="6809" y="19742"/>
                </a:cubicBezTo>
                <a:cubicBezTo>
                  <a:pt x="4930" y="17884"/>
                  <a:pt x="4930" y="17884"/>
                  <a:pt x="4930" y="17884"/>
                </a:cubicBezTo>
                <a:cubicBezTo>
                  <a:pt x="4930" y="17652"/>
                  <a:pt x="4930" y="17652"/>
                  <a:pt x="4930" y="17652"/>
                </a:cubicBezTo>
                <a:cubicBezTo>
                  <a:pt x="4930" y="17419"/>
                  <a:pt x="4930" y="17419"/>
                  <a:pt x="4930" y="17187"/>
                </a:cubicBezTo>
                <a:cubicBezTo>
                  <a:pt x="5165" y="17187"/>
                  <a:pt x="5400" y="17187"/>
                  <a:pt x="5400" y="17187"/>
                </a:cubicBezTo>
                <a:cubicBezTo>
                  <a:pt x="7278" y="19045"/>
                  <a:pt x="7278" y="19045"/>
                  <a:pt x="7278" y="19045"/>
                </a:cubicBezTo>
                <a:cubicBezTo>
                  <a:pt x="7513" y="19277"/>
                  <a:pt x="7513" y="19510"/>
                  <a:pt x="7278" y="19742"/>
                </a:cubicBezTo>
                <a:close/>
                <a:moveTo>
                  <a:pt x="7748" y="17419"/>
                </a:moveTo>
                <a:cubicBezTo>
                  <a:pt x="7748" y="17419"/>
                  <a:pt x="7748" y="17652"/>
                  <a:pt x="7513" y="17652"/>
                </a:cubicBezTo>
                <a:cubicBezTo>
                  <a:pt x="7513" y="17652"/>
                  <a:pt x="7278" y="17419"/>
                  <a:pt x="7278" y="17419"/>
                </a:cubicBezTo>
                <a:cubicBezTo>
                  <a:pt x="6339" y="16490"/>
                  <a:pt x="6339" y="16490"/>
                  <a:pt x="6339" y="16490"/>
                </a:cubicBezTo>
                <a:cubicBezTo>
                  <a:pt x="6104" y="16490"/>
                  <a:pt x="6104" y="16258"/>
                  <a:pt x="6104" y="16258"/>
                </a:cubicBezTo>
                <a:cubicBezTo>
                  <a:pt x="6104" y="16026"/>
                  <a:pt x="6339" y="16026"/>
                  <a:pt x="6339" y="16026"/>
                </a:cubicBezTo>
                <a:cubicBezTo>
                  <a:pt x="6574" y="15794"/>
                  <a:pt x="6574" y="15794"/>
                  <a:pt x="6809" y="16026"/>
                </a:cubicBezTo>
                <a:cubicBezTo>
                  <a:pt x="7748" y="16955"/>
                  <a:pt x="7748" y="16955"/>
                  <a:pt x="7748" y="16955"/>
                </a:cubicBezTo>
                <a:cubicBezTo>
                  <a:pt x="7983" y="17187"/>
                  <a:pt x="7983" y="17187"/>
                  <a:pt x="7748" y="17419"/>
                </a:cubicBezTo>
                <a:close/>
                <a:moveTo>
                  <a:pt x="9157" y="16026"/>
                </a:moveTo>
                <a:cubicBezTo>
                  <a:pt x="9157" y="16258"/>
                  <a:pt x="9157" y="16258"/>
                  <a:pt x="8922" y="16258"/>
                </a:cubicBezTo>
                <a:cubicBezTo>
                  <a:pt x="8922" y="16258"/>
                  <a:pt x="8687" y="16258"/>
                  <a:pt x="8687" y="16026"/>
                </a:cubicBezTo>
                <a:cubicBezTo>
                  <a:pt x="7748" y="15097"/>
                  <a:pt x="7748" y="15097"/>
                  <a:pt x="7748" y="15097"/>
                </a:cubicBezTo>
                <a:cubicBezTo>
                  <a:pt x="7513" y="15097"/>
                  <a:pt x="7513" y="14865"/>
                  <a:pt x="7513" y="14865"/>
                </a:cubicBezTo>
                <a:cubicBezTo>
                  <a:pt x="7513" y="14865"/>
                  <a:pt x="7513" y="14632"/>
                  <a:pt x="7748" y="14632"/>
                </a:cubicBezTo>
                <a:cubicBezTo>
                  <a:pt x="7748" y="14400"/>
                  <a:pt x="7983" y="14400"/>
                  <a:pt x="8217" y="14632"/>
                </a:cubicBezTo>
                <a:cubicBezTo>
                  <a:pt x="9157" y="15561"/>
                  <a:pt x="9157" y="15561"/>
                  <a:pt x="9157" y="15561"/>
                </a:cubicBezTo>
                <a:cubicBezTo>
                  <a:pt x="9391" y="15794"/>
                  <a:pt x="9391" y="16026"/>
                  <a:pt x="9157" y="16026"/>
                </a:cubicBezTo>
                <a:close/>
                <a:moveTo>
                  <a:pt x="8922" y="13239"/>
                </a:moveTo>
                <a:cubicBezTo>
                  <a:pt x="8922" y="13471"/>
                  <a:pt x="8922" y="13703"/>
                  <a:pt x="9157" y="13703"/>
                </a:cubicBezTo>
                <a:cubicBezTo>
                  <a:pt x="10800" y="15561"/>
                  <a:pt x="10800" y="15561"/>
                  <a:pt x="10800" y="15561"/>
                </a:cubicBezTo>
                <a:cubicBezTo>
                  <a:pt x="10800" y="15794"/>
                  <a:pt x="11035" y="15794"/>
                  <a:pt x="11035" y="15794"/>
                </a:cubicBezTo>
                <a:cubicBezTo>
                  <a:pt x="11270" y="15794"/>
                  <a:pt x="11270" y="15794"/>
                  <a:pt x="11504" y="15561"/>
                </a:cubicBezTo>
                <a:cubicBezTo>
                  <a:pt x="11504" y="15329"/>
                  <a:pt x="11504" y="15329"/>
                  <a:pt x="11504" y="15097"/>
                </a:cubicBezTo>
                <a:cubicBezTo>
                  <a:pt x="9626" y="13239"/>
                  <a:pt x="9626" y="13239"/>
                  <a:pt x="9626" y="13239"/>
                </a:cubicBezTo>
                <a:cubicBezTo>
                  <a:pt x="9391" y="13006"/>
                  <a:pt x="9157" y="13006"/>
                  <a:pt x="8922" y="13239"/>
                </a:cubicBezTo>
                <a:close/>
                <a:moveTo>
                  <a:pt x="17374" y="17419"/>
                </a:moveTo>
                <a:cubicBezTo>
                  <a:pt x="17374" y="10219"/>
                  <a:pt x="17374" y="10219"/>
                  <a:pt x="17374" y="10219"/>
                </a:cubicBezTo>
                <a:cubicBezTo>
                  <a:pt x="10096" y="17419"/>
                  <a:pt x="10096" y="17419"/>
                  <a:pt x="10096" y="17419"/>
                </a:cubicBezTo>
                <a:lnTo>
                  <a:pt x="17374" y="17419"/>
                </a:lnTo>
                <a:close/>
                <a:moveTo>
                  <a:pt x="10330" y="11845"/>
                </a:moveTo>
                <a:cubicBezTo>
                  <a:pt x="10565" y="11845"/>
                  <a:pt x="10800" y="11845"/>
                  <a:pt x="11035" y="11845"/>
                </a:cubicBezTo>
                <a:cubicBezTo>
                  <a:pt x="11974" y="13006"/>
                  <a:pt x="11974" y="13006"/>
                  <a:pt x="11974" y="13006"/>
                </a:cubicBezTo>
                <a:cubicBezTo>
                  <a:pt x="12209" y="13006"/>
                  <a:pt x="12209" y="13239"/>
                  <a:pt x="11974" y="13471"/>
                </a:cubicBezTo>
                <a:cubicBezTo>
                  <a:pt x="11739" y="13471"/>
                  <a:pt x="11739" y="13471"/>
                  <a:pt x="11739" y="13471"/>
                </a:cubicBezTo>
                <a:cubicBezTo>
                  <a:pt x="11504" y="13471"/>
                  <a:pt x="11504" y="13471"/>
                  <a:pt x="11270" y="13471"/>
                </a:cubicBezTo>
                <a:cubicBezTo>
                  <a:pt x="10330" y="12542"/>
                  <a:pt x="10330" y="12542"/>
                  <a:pt x="10330" y="12542"/>
                </a:cubicBezTo>
                <a:cubicBezTo>
                  <a:pt x="10096" y="12310"/>
                  <a:pt x="10096" y="12077"/>
                  <a:pt x="10330" y="11845"/>
                </a:cubicBezTo>
                <a:close/>
                <a:moveTo>
                  <a:pt x="11739" y="10684"/>
                </a:moveTo>
                <a:cubicBezTo>
                  <a:pt x="11974" y="10452"/>
                  <a:pt x="12209" y="10452"/>
                  <a:pt x="12209" y="10684"/>
                </a:cubicBezTo>
                <a:cubicBezTo>
                  <a:pt x="13383" y="11613"/>
                  <a:pt x="13383" y="11613"/>
                  <a:pt x="13383" y="11613"/>
                </a:cubicBezTo>
                <a:cubicBezTo>
                  <a:pt x="13383" y="11613"/>
                  <a:pt x="13383" y="11845"/>
                  <a:pt x="13383" y="12077"/>
                </a:cubicBezTo>
                <a:cubicBezTo>
                  <a:pt x="13148" y="12077"/>
                  <a:pt x="13148" y="12310"/>
                  <a:pt x="12913" y="12310"/>
                </a:cubicBezTo>
                <a:cubicBezTo>
                  <a:pt x="12913" y="12310"/>
                  <a:pt x="12678" y="12077"/>
                  <a:pt x="12678" y="12077"/>
                </a:cubicBezTo>
                <a:cubicBezTo>
                  <a:pt x="11739" y="11148"/>
                  <a:pt x="11739" y="11148"/>
                  <a:pt x="11739" y="11148"/>
                </a:cubicBezTo>
                <a:cubicBezTo>
                  <a:pt x="11504" y="10916"/>
                  <a:pt x="11504" y="10684"/>
                  <a:pt x="11739" y="10684"/>
                </a:cubicBezTo>
                <a:close/>
                <a:moveTo>
                  <a:pt x="13148" y="9290"/>
                </a:moveTo>
                <a:cubicBezTo>
                  <a:pt x="12913" y="9523"/>
                  <a:pt x="12913" y="9523"/>
                  <a:pt x="13148" y="9755"/>
                </a:cubicBezTo>
                <a:cubicBezTo>
                  <a:pt x="15026" y="11613"/>
                  <a:pt x="15026" y="11613"/>
                  <a:pt x="15026" y="11613"/>
                </a:cubicBezTo>
                <a:cubicBezTo>
                  <a:pt x="15026" y="11613"/>
                  <a:pt x="15026" y="11613"/>
                  <a:pt x="15261" y="11613"/>
                </a:cubicBezTo>
                <a:cubicBezTo>
                  <a:pt x="15261" y="11613"/>
                  <a:pt x="15496" y="11613"/>
                  <a:pt x="15496" y="11613"/>
                </a:cubicBezTo>
                <a:cubicBezTo>
                  <a:pt x="15730" y="11381"/>
                  <a:pt x="15730" y="11148"/>
                  <a:pt x="15496" y="10916"/>
                </a:cubicBezTo>
                <a:cubicBezTo>
                  <a:pt x="13617" y="9290"/>
                  <a:pt x="13617" y="9290"/>
                  <a:pt x="13617" y="9290"/>
                </a:cubicBezTo>
                <a:cubicBezTo>
                  <a:pt x="13383" y="9058"/>
                  <a:pt x="13383" y="9058"/>
                  <a:pt x="13148" y="9290"/>
                </a:cubicBezTo>
                <a:close/>
                <a:moveTo>
                  <a:pt x="14557" y="7897"/>
                </a:moveTo>
                <a:cubicBezTo>
                  <a:pt x="14557" y="7665"/>
                  <a:pt x="14791" y="7665"/>
                  <a:pt x="15026" y="7897"/>
                </a:cubicBezTo>
                <a:cubicBezTo>
                  <a:pt x="15965" y="8826"/>
                  <a:pt x="15965" y="8826"/>
                  <a:pt x="15965" y="8826"/>
                </a:cubicBezTo>
                <a:cubicBezTo>
                  <a:pt x="16200" y="9058"/>
                  <a:pt x="16200" y="9290"/>
                  <a:pt x="15965" y="9523"/>
                </a:cubicBezTo>
                <a:cubicBezTo>
                  <a:pt x="15965" y="9523"/>
                  <a:pt x="15730" y="9523"/>
                  <a:pt x="15730" y="9523"/>
                </a:cubicBezTo>
                <a:cubicBezTo>
                  <a:pt x="15496" y="9523"/>
                  <a:pt x="15496" y="9523"/>
                  <a:pt x="15496" y="9523"/>
                </a:cubicBezTo>
                <a:cubicBezTo>
                  <a:pt x="14322" y="8361"/>
                  <a:pt x="14322" y="8361"/>
                  <a:pt x="14322" y="8361"/>
                </a:cubicBezTo>
                <a:cubicBezTo>
                  <a:pt x="14322" y="8361"/>
                  <a:pt x="14322" y="8129"/>
                  <a:pt x="14557" y="7897"/>
                </a:cubicBezTo>
                <a:close/>
                <a:moveTo>
                  <a:pt x="17374" y="8129"/>
                </a:moveTo>
                <a:cubicBezTo>
                  <a:pt x="17374" y="8129"/>
                  <a:pt x="17139" y="8129"/>
                  <a:pt x="17139" y="8129"/>
                </a:cubicBezTo>
                <a:cubicBezTo>
                  <a:pt x="16904" y="8129"/>
                  <a:pt x="16904" y="8129"/>
                  <a:pt x="16670" y="8129"/>
                </a:cubicBezTo>
                <a:cubicBezTo>
                  <a:pt x="15730" y="7200"/>
                  <a:pt x="15730" y="7200"/>
                  <a:pt x="15730" y="7200"/>
                </a:cubicBezTo>
                <a:cubicBezTo>
                  <a:pt x="15730" y="6968"/>
                  <a:pt x="15730" y="6968"/>
                  <a:pt x="15730" y="6735"/>
                </a:cubicBezTo>
                <a:cubicBezTo>
                  <a:pt x="15730" y="6735"/>
                  <a:pt x="15730" y="6735"/>
                  <a:pt x="15730" y="6503"/>
                </a:cubicBezTo>
                <a:cubicBezTo>
                  <a:pt x="15965" y="6271"/>
                  <a:pt x="16200" y="6271"/>
                  <a:pt x="16435" y="6503"/>
                </a:cubicBezTo>
                <a:cubicBezTo>
                  <a:pt x="17374" y="7432"/>
                  <a:pt x="17374" y="7432"/>
                  <a:pt x="17374" y="7432"/>
                </a:cubicBezTo>
                <a:cubicBezTo>
                  <a:pt x="17609" y="7665"/>
                  <a:pt x="17609" y="7897"/>
                  <a:pt x="17374" y="8129"/>
                </a:cubicBezTo>
                <a:close/>
                <a:moveTo>
                  <a:pt x="19487" y="7665"/>
                </a:moveTo>
                <a:cubicBezTo>
                  <a:pt x="19722" y="7432"/>
                  <a:pt x="19722" y="7432"/>
                  <a:pt x="19722" y="7200"/>
                </a:cubicBezTo>
                <a:cubicBezTo>
                  <a:pt x="19722" y="7200"/>
                  <a:pt x="19722" y="7200"/>
                  <a:pt x="19487" y="6968"/>
                </a:cubicBezTo>
                <a:cubicBezTo>
                  <a:pt x="17843" y="5110"/>
                  <a:pt x="17843" y="5110"/>
                  <a:pt x="17843" y="5110"/>
                </a:cubicBezTo>
                <a:cubicBezTo>
                  <a:pt x="17609" y="5110"/>
                  <a:pt x="17609" y="5110"/>
                  <a:pt x="17374" y="5110"/>
                </a:cubicBezTo>
                <a:cubicBezTo>
                  <a:pt x="17374" y="5110"/>
                  <a:pt x="17139" y="5110"/>
                  <a:pt x="17139" y="5110"/>
                </a:cubicBezTo>
                <a:cubicBezTo>
                  <a:pt x="17139" y="5342"/>
                  <a:pt x="16904" y="5342"/>
                  <a:pt x="16904" y="5574"/>
                </a:cubicBezTo>
                <a:cubicBezTo>
                  <a:pt x="16904" y="5574"/>
                  <a:pt x="17139" y="5574"/>
                  <a:pt x="17139" y="5806"/>
                </a:cubicBezTo>
                <a:cubicBezTo>
                  <a:pt x="19017" y="7665"/>
                  <a:pt x="19017" y="7665"/>
                  <a:pt x="19017" y="7665"/>
                </a:cubicBezTo>
                <a:cubicBezTo>
                  <a:pt x="19017" y="7665"/>
                  <a:pt x="19017" y="7665"/>
                  <a:pt x="19252" y="7665"/>
                </a:cubicBezTo>
                <a:cubicBezTo>
                  <a:pt x="19252" y="7665"/>
                  <a:pt x="19487" y="7665"/>
                  <a:pt x="19487" y="7665"/>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2" name="Shape"/>
          <p:cNvSpPr/>
          <p:nvPr/>
        </p:nvSpPr>
        <p:spPr>
          <a:xfrm>
            <a:off x="4737098" y="9423396"/>
            <a:ext cx="720729" cy="784229"/>
          </a:xfrm>
          <a:custGeom>
            <a:avLst/>
            <a:gdLst/>
            <a:ahLst/>
            <a:cxnLst>
              <a:cxn ang="0">
                <a:pos x="wd2" y="hd2"/>
              </a:cxn>
              <a:cxn ang="5400000">
                <a:pos x="wd2" y="hd2"/>
              </a:cxn>
              <a:cxn ang="10800000">
                <a:pos x="wd2" y="hd2"/>
              </a:cxn>
              <a:cxn ang="16200000">
                <a:pos x="wd2" y="hd2"/>
              </a:cxn>
            </a:cxnLst>
            <a:rect l="0" t="0" r="r" b="b"/>
            <a:pathLst>
              <a:path w="21600" h="21600" extrusionOk="0">
                <a:moveTo>
                  <a:pt x="15525" y="2700"/>
                </a:moveTo>
                <a:cubicBezTo>
                  <a:pt x="17325" y="3531"/>
                  <a:pt x="18675" y="4569"/>
                  <a:pt x="19800" y="6231"/>
                </a:cubicBezTo>
                <a:cubicBezTo>
                  <a:pt x="20925" y="7892"/>
                  <a:pt x="21600" y="9762"/>
                  <a:pt x="21600" y="11631"/>
                </a:cubicBezTo>
                <a:cubicBezTo>
                  <a:pt x="21600" y="13500"/>
                  <a:pt x="20925" y="15162"/>
                  <a:pt x="20025" y="16615"/>
                </a:cubicBezTo>
                <a:cubicBezTo>
                  <a:pt x="19125" y="18069"/>
                  <a:pt x="17775" y="19315"/>
                  <a:pt x="16200" y="20146"/>
                </a:cubicBezTo>
                <a:cubicBezTo>
                  <a:pt x="14400" y="21185"/>
                  <a:pt x="12600" y="21600"/>
                  <a:pt x="10800" y="21600"/>
                </a:cubicBezTo>
                <a:cubicBezTo>
                  <a:pt x="8775" y="21600"/>
                  <a:pt x="6975" y="21185"/>
                  <a:pt x="5175" y="20146"/>
                </a:cubicBezTo>
                <a:cubicBezTo>
                  <a:pt x="3600" y="19315"/>
                  <a:pt x="2250" y="18069"/>
                  <a:pt x="1350" y="16615"/>
                </a:cubicBezTo>
                <a:cubicBezTo>
                  <a:pt x="450" y="15162"/>
                  <a:pt x="0" y="13500"/>
                  <a:pt x="0" y="11631"/>
                </a:cubicBezTo>
                <a:cubicBezTo>
                  <a:pt x="0" y="9554"/>
                  <a:pt x="450" y="7892"/>
                  <a:pt x="1575" y="6231"/>
                </a:cubicBezTo>
                <a:cubicBezTo>
                  <a:pt x="2700" y="4569"/>
                  <a:pt x="4275" y="3531"/>
                  <a:pt x="6075" y="2700"/>
                </a:cubicBezTo>
                <a:cubicBezTo>
                  <a:pt x="6300" y="2492"/>
                  <a:pt x="6525" y="2492"/>
                  <a:pt x="6750" y="2492"/>
                </a:cubicBezTo>
                <a:cubicBezTo>
                  <a:pt x="6975" y="2492"/>
                  <a:pt x="6975" y="2492"/>
                  <a:pt x="7200" y="2492"/>
                </a:cubicBezTo>
                <a:cubicBezTo>
                  <a:pt x="7650" y="2700"/>
                  <a:pt x="7875" y="2908"/>
                  <a:pt x="8100" y="3323"/>
                </a:cubicBezTo>
                <a:cubicBezTo>
                  <a:pt x="8325" y="3531"/>
                  <a:pt x="8325" y="3738"/>
                  <a:pt x="8325" y="3946"/>
                </a:cubicBezTo>
                <a:cubicBezTo>
                  <a:pt x="8325" y="4154"/>
                  <a:pt x="8325" y="4362"/>
                  <a:pt x="8325" y="4569"/>
                </a:cubicBezTo>
                <a:cubicBezTo>
                  <a:pt x="8100" y="4777"/>
                  <a:pt x="7875" y="5192"/>
                  <a:pt x="7425" y="5400"/>
                </a:cubicBezTo>
                <a:cubicBezTo>
                  <a:pt x="6075" y="5815"/>
                  <a:pt x="5175" y="6854"/>
                  <a:pt x="4275" y="7892"/>
                </a:cubicBezTo>
                <a:cubicBezTo>
                  <a:pt x="3600" y="8931"/>
                  <a:pt x="3150" y="10177"/>
                  <a:pt x="3150" y="11631"/>
                </a:cubicBezTo>
                <a:cubicBezTo>
                  <a:pt x="3150" y="13500"/>
                  <a:pt x="3825" y="15162"/>
                  <a:pt x="5400" y="16615"/>
                </a:cubicBezTo>
                <a:cubicBezTo>
                  <a:pt x="6750" y="17862"/>
                  <a:pt x="8550" y="18485"/>
                  <a:pt x="10800" y="18485"/>
                </a:cubicBezTo>
                <a:cubicBezTo>
                  <a:pt x="12825" y="18485"/>
                  <a:pt x="14625" y="17862"/>
                  <a:pt x="15975" y="16615"/>
                </a:cubicBezTo>
                <a:cubicBezTo>
                  <a:pt x="17550" y="15162"/>
                  <a:pt x="18225" y="13500"/>
                  <a:pt x="18225" y="11631"/>
                </a:cubicBezTo>
                <a:cubicBezTo>
                  <a:pt x="18225" y="10177"/>
                  <a:pt x="18000" y="8931"/>
                  <a:pt x="17100" y="7892"/>
                </a:cubicBezTo>
                <a:cubicBezTo>
                  <a:pt x="16425" y="6646"/>
                  <a:pt x="15300" y="5815"/>
                  <a:pt x="13950" y="5400"/>
                </a:cubicBezTo>
                <a:cubicBezTo>
                  <a:pt x="13725" y="5192"/>
                  <a:pt x="13275" y="4777"/>
                  <a:pt x="13275" y="4569"/>
                </a:cubicBezTo>
                <a:cubicBezTo>
                  <a:pt x="13050" y="4362"/>
                  <a:pt x="13050" y="4154"/>
                  <a:pt x="13050" y="3946"/>
                </a:cubicBezTo>
                <a:cubicBezTo>
                  <a:pt x="13050" y="3738"/>
                  <a:pt x="13050" y="3531"/>
                  <a:pt x="13275" y="3323"/>
                </a:cubicBezTo>
                <a:cubicBezTo>
                  <a:pt x="13500" y="2908"/>
                  <a:pt x="13725" y="2700"/>
                  <a:pt x="14175" y="2492"/>
                </a:cubicBezTo>
                <a:cubicBezTo>
                  <a:pt x="14400" y="2492"/>
                  <a:pt x="14625" y="2492"/>
                  <a:pt x="14625" y="2492"/>
                </a:cubicBezTo>
                <a:cubicBezTo>
                  <a:pt x="15075" y="2492"/>
                  <a:pt x="15300" y="2492"/>
                  <a:pt x="15525" y="2700"/>
                </a:cubicBezTo>
                <a:close/>
                <a:moveTo>
                  <a:pt x="11925" y="9554"/>
                </a:moveTo>
                <a:cubicBezTo>
                  <a:pt x="11475" y="9762"/>
                  <a:pt x="11250" y="9969"/>
                  <a:pt x="10800" y="9969"/>
                </a:cubicBezTo>
                <a:cubicBezTo>
                  <a:pt x="10350" y="9969"/>
                  <a:pt x="9900" y="9762"/>
                  <a:pt x="9675" y="9554"/>
                </a:cubicBezTo>
                <a:cubicBezTo>
                  <a:pt x="9225" y="9346"/>
                  <a:pt x="9000" y="8931"/>
                  <a:pt x="9000" y="8515"/>
                </a:cubicBezTo>
                <a:cubicBezTo>
                  <a:pt x="9000" y="1454"/>
                  <a:pt x="9000" y="1454"/>
                  <a:pt x="9000" y="1454"/>
                </a:cubicBezTo>
                <a:cubicBezTo>
                  <a:pt x="9000" y="1038"/>
                  <a:pt x="9225" y="831"/>
                  <a:pt x="9675" y="415"/>
                </a:cubicBezTo>
                <a:cubicBezTo>
                  <a:pt x="9900" y="208"/>
                  <a:pt x="10350" y="0"/>
                  <a:pt x="10800" y="0"/>
                </a:cubicBezTo>
                <a:cubicBezTo>
                  <a:pt x="11250" y="0"/>
                  <a:pt x="11475" y="208"/>
                  <a:pt x="11925" y="415"/>
                </a:cubicBezTo>
                <a:cubicBezTo>
                  <a:pt x="12150" y="831"/>
                  <a:pt x="12375" y="1038"/>
                  <a:pt x="12375" y="1454"/>
                </a:cubicBezTo>
                <a:cubicBezTo>
                  <a:pt x="12375" y="8515"/>
                  <a:pt x="12375" y="8515"/>
                  <a:pt x="12375" y="8515"/>
                </a:cubicBezTo>
                <a:cubicBezTo>
                  <a:pt x="12375" y="8931"/>
                  <a:pt x="12150" y="9346"/>
                  <a:pt x="11925" y="955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3" name="Shape"/>
          <p:cNvSpPr/>
          <p:nvPr/>
        </p:nvSpPr>
        <p:spPr>
          <a:xfrm>
            <a:off x="6035676" y="9515474"/>
            <a:ext cx="698503" cy="571503"/>
          </a:xfrm>
          <a:custGeom>
            <a:avLst/>
            <a:gdLst/>
            <a:ahLst/>
            <a:cxnLst>
              <a:cxn ang="0">
                <a:pos x="wd2" y="hd2"/>
              </a:cxn>
              <a:cxn ang="5400000">
                <a:pos x="wd2" y="hd2"/>
              </a:cxn>
              <a:cxn ang="10800000">
                <a:pos x="wd2" y="hd2"/>
              </a:cxn>
              <a:cxn ang="16200000">
                <a:pos x="wd2" y="hd2"/>
              </a:cxn>
            </a:cxnLst>
            <a:rect l="0" t="0" r="r" b="b"/>
            <a:pathLst>
              <a:path w="21600" h="21600" extrusionOk="0">
                <a:moveTo>
                  <a:pt x="14632" y="9379"/>
                </a:moveTo>
                <a:cubicBezTo>
                  <a:pt x="14632" y="21600"/>
                  <a:pt x="14632" y="21600"/>
                  <a:pt x="14632" y="21600"/>
                </a:cubicBezTo>
                <a:cubicBezTo>
                  <a:pt x="0" y="21600"/>
                  <a:pt x="0" y="21600"/>
                  <a:pt x="0" y="21600"/>
                </a:cubicBezTo>
                <a:cubicBezTo>
                  <a:pt x="0" y="9379"/>
                  <a:pt x="0" y="9379"/>
                  <a:pt x="0" y="9379"/>
                </a:cubicBezTo>
                <a:cubicBezTo>
                  <a:pt x="10916" y="9379"/>
                  <a:pt x="10916" y="9379"/>
                  <a:pt x="10916" y="9379"/>
                </a:cubicBezTo>
                <a:cubicBezTo>
                  <a:pt x="10916" y="6253"/>
                  <a:pt x="10916" y="6253"/>
                  <a:pt x="10916" y="6253"/>
                </a:cubicBezTo>
                <a:cubicBezTo>
                  <a:pt x="10916" y="4547"/>
                  <a:pt x="11613" y="3126"/>
                  <a:pt x="12542" y="1705"/>
                </a:cubicBezTo>
                <a:cubicBezTo>
                  <a:pt x="13703" y="568"/>
                  <a:pt x="14865" y="0"/>
                  <a:pt x="16258" y="0"/>
                </a:cubicBezTo>
                <a:cubicBezTo>
                  <a:pt x="17884" y="0"/>
                  <a:pt x="19045" y="568"/>
                  <a:pt x="19974" y="1705"/>
                </a:cubicBezTo>
                <a:cubicBezTo>
                  <a:pt x="21135" y="3126"/>
                  <a:pt x="21600" y="4547"/>
                  <a:pt x="21600" y="6253"/>
                </a:cubicBezTo>
                <a:cubicBezTo>
                  <a:pt x="21600" y="9379"/>
                  <a:pt x="21600" y="9379"/>
                  <a:pt x="21600" y="9379"/>
                </a:cubicBezTo>
                <a:cubicBezTo>
                  <a:pt x="19974" y="9379"/>
                  <a:pt x="19974" y="9379"/>
                  <a:pt x="19974" y="9379"/>
                </a:cubicBezTo>
                <a:cubicBezTo>
                  <a:pt x="19974" y="6253"/>
                  <a:pt x="19974" y="6253"/>
                  <a:pt x="19974" y="6253"/>
                </a:cubicBezTo>
                <a:cubicBezTo>
                  <a:pt x="19974" y="5116"/>
                  <a:pt x="19510" y="3979"/>
                  <a:pt x="18813" y="3126"/>
                </a:cubicBezTo>
                <a:cubicBezTo>
                  <a:pt x="18116" y="2274"/>
                  <a:pt x="17419" y="1989"/>
                  <a:pt x="16258" y="1989"/>
                </a:cubicBezTo>
                <a:cubicBezTo>
                  <a:pt x="15329" y="1989"/>
                  <a:pt x="14400" y="2274"/>
                  <a:pt x="13703" y="3126"/>
                </a:cubicBezTo>
                <a:cubicBezTo>
                  <a:pt x="13006" y="3979"/>
                  <a:pt x="12774" y="5116"/>
                  <a:pt x="12774" y="6253"/>
                </a:cubicBezTo>
                <a:cubicBezTo>
                  <a:pt x="12774" y="9379"/>
                  <a:pt x="12774" y="9379"/>
                  <a:pt x="12774" y="9379"/>
                </a:cubicBezTo>
                <a:lnTo>
                  <a:pt x="14632" y="9379"/>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4" name="Shape"/>
          <p:cNvSpPr/>
          <p:nvPr/>
        </p:nvSpPr>
        <p:spPr>
          <a:xfrm>
            <a:off x="7400924" y="9505947"/>
            <a:ext cx="549279" cy="774703"/>
          </a:xfrm>
          <a:custGeom>
            <a:avLst/>
            <a:gdLst/>
            <a:ahLst/>
            <a:cxnLst>
              <a:cxn ang="0">
                <a:pos x="wd2" y="hd2"/>
              </a:cxn>
              <a:cxn ang="5400000">
                <a:pos x="wd2" y="hd2"/>
              </a:cxn>
              <a:cxn ang="10800000">
                <a:pos x="wd2" y="hd2"/>
              </a:cxn>
              <a:cxn ang="16200000">
                <a:pos x="wd2" y="hd2"/>
              </a:cxn>
            </a:cxnLst>
            <a:rect l="0" t="0" r="r" b="b"/>
            <a:pathLst>
              <a:path w="21600" h="21600" extrusionOk="0">
                <a:moveTo>
                  <a:pt x="888" y="0"/>
                </a:moveTo>
                <a:cubicBezTo>
                  <a:pt x="888" y="0"/>
                  <a:pt x="888" y="0"/>
                  <a:pt x="1184" y="0"/>
                </a:cubicBezTo>
                <a:cubicBezTo>
                  <a:pt x="1184" y="0"/>
                  <a:pt x="1479" y="0"/>
                  <a:pt x="1775" y="210"/>
                </a:cubicBezTo>
                <a:cubicBezTo>
                  <a:pt x="1775" y="210"/>
                  <a:pt x="2071" y="419"/>
                  <a:pt x="2071" y="629"/>
                </a:cubicBezTo>
                <a:cubicBezTo>
                  <a:pt x="8285" y="21600"/>
                  <a:pt x="8285" y="21600"/>
                  <a:pt x="8285" y="21600"/>
                </a:cubicBezTo>
                <a:cubicBezTo>
                  <a:pt x="6214" y="21600"/>
                  <a:pt x="6214" y="21600"/>
                  <a:pt x="6214" y="21600"/>
                </a:cubicBezTo>
                <a:cubicBezTo>
                  <a:pt x="0" y="1049"/>
                  <a:pt x="0" y="1049"/>
                  <a:pt x="0" y="1049"/>
                </a:cubicBezTo>
                <a:cubicBezTo>
                  <a:pt x="0" y="839"/>
                  <a:pt x="0" y="839"/>
                  <a:pt x="0" y="839"/>
                </a:cubicBezTo>
                <a:cubicBezTo>
                  <a:pt x="0" y="629"/>
                  <a:pt x="0" y="419"/>
                  <a:pt x="296" y="419"/>
                </a:cubicBezTo>
                <a:cubicBezTo>
                  <a:pt x="296" y="210"/>
                  <a:pt x="592" y="210"/>
                  <a:pt x="888" y="0"/>
                </a:cubicBezTo>
                <a:close/>
                <a:moveTo>
                  <a:pt x="21600" y="4614"/>
                </a:moveTo>
                <a:cubicBezTo>
                  <a:pt x="21008" y="6291"/>
                  <a:pt x="21008" y="6291"/>
                  <a:pt x="21008" y="6291"/>
                </a:cubicBezTo>
                <a:cubicBezTo>
                  <a:pt x="20712" y="6501"/>
                  <a:pt x="20712" y="6711"/>
                  <a:pt x="20712" y="7130"/>
                </a:cubicBezTo>
                <a:cubicBezTo>
                  <a:pt x="20712" y="7340"/>
                  <a:pt x="20712" y="7550"/>
                  <a:pt x="20712" y="7759"/>
                </a:cubicBezTo>
                <a:cubicBezTo>
                  <a:pt x="21304" y="9647"/>
                  <a:pt x="21304" y="9647"/>
                  <a:pt x="21304" y="9647"/>
                </a:cubicBezTo>
                <a:cubicBezTo>
                  <a:pt x="21304" y="9856"/>
                  <a:pt x="21304" y="10066"/>
                  <a:pt x="21008" y="10066"/>
                </a:cubicBezTo>
                <a:cubicBezTo>
                  <a:pt x="21008" y="10276"/>
                  <a:pt x="20712" y="10276"/>
                  <a:pt x="20416" y="10276"/>
                </a:cubicBezTo>
                <a:cubicBezTo>
                  <a:pt x="15978" y="9856"/>
                  <a:pt x="15978" y="9856"/>
                  <a:pt x="15978" y="9856"/>
                </a:cubicBezTo>
                <a:cubicBezTo>
                  <a:pt x="15682" y="9647"/>
                  <a:pt x="15090" y="9647"/>
                  <a:pt x="14795" y="9647"/>
                </a:cubicBezTo>
                <a:cubicBezTo>
                  <a:pt x="14499" y="9647"/>
                  <a:pt x="14203" y="9856"/>
                  <a:pt x="13611" y="9856"/>
                </a:cubicBezTo>
                <a:cubicBezTo>
                  <a:pt x="9468" y="10276"/>
                  <a:pt x="9468" y="10276"/>
                  <a:pt x="9468" y="10276"/>
                </a:cubicBezTo>
                <a:cubicBezTo>
                  <a:pt x="9173" y="10485"/>
                  <a:pt x="8877" y="10485"/>
                  <a:pt x="8285" y="10485"/>
                </a:cubicBezTo>
                <a:cubicBezTo>
                  <a:pt x="7989" y="10485"/>
                  <a:pt x="7693" y="10485"/>
                  <a:pt x="7397" y="10276"/>
                </a:cubicBezTo>
                <a:cubicBezTo>
                  <a:pt x="5918" y="10276"/>
                  <a:pt x="5918" y="10276"/>
                  <a:pt x="5918" y="10276"/>
                </a:cubicBezTo>
                <a:cubicBezTo>
                  <a:pt x="3255" y="419"/>
                  <a:pt x="3255" y="419"/>
                  <a:pt x="3255" y="419"/>
                </a:cubicBezTo>
                <a:cubicBezTo>
                  <a:pt x="3255" y="419"/>
                  <a:pt x="3255" y="419"/>
                  <a:pt x="3255" y="419"/>
                </a:cubicBezTo>
                <a:cubicBezTo>
                  <a:pt x="7397" y="839"/>
                  <a:pt x="7397" y="839"/>
                  <a:pt x="7397" y="839"/>
                </a:cubicBezTo>
                <a:cubicBezTo>
                  <a:pt x="7693" y="1049"/>
                  <a:pt x="7989" y="1049"/>
                  <a:pt x="8285" y="1049"/>
                </a:cubicBezTo>
                <a:cubicBezTo>
                  <a:pt x="8581" y="1049"/>
                  <a:pt x="9173" y="1049"/>
                  <a:pt x="9468" y="839"/>
                </a:cubicBezTo>
                <a:cubicBezTo>
                  <a:pt x="13611" y="419"/>
                  <a:pt x="13611" y="419"/>
                  <a:pt x="13611" y="419"/>
                </a:cubicBezTo>
                <a:cubicBezTo>
                  <a:pt x="14203" y="210"/>
                  <a:pt x="14499" y="210"/>
                  <a:pt x="14795" y="210"/>
                </a:cubicBezTo>
                <a:cubicBezTo>
                  <a:pt x="15090" y="210"/>
                  <a:pt x="15682" y="210"/>
                  <a:pt x="15978" y="419"/>
                </a:cubicBezTo>
                <a:cubicBezTo>
                  <a:pt x="19825" y="839"/>
                  <a:pt x="19825" y="839"/>
                  <a:pt x="19825" y="839"/>
                </a:cubicBezTo>
                <a:cubicBezTo>
                  <a:pt x="20121" y="839"/>
                  <a:pt x="20416" y="1049"/>
                  <a:pt x="20712" y="1258"/>
                </a:cubicBezTo>
                <a:cubicBezTo>
                  <a:pt x="21008" y="1258"/>
                  <a:pt x="21008" y="1468"/>
                  <a:pt x="21008" y="1678"/>
                </a:cubicBezTo>
                <a:cubicBezTo>
                  <a:pt x="21600" y="2936"/>
                  <a:pt x="21600" y="2936"/>
                  <a:pt x="21600" y="2936"/>
                </a:cubicBezTo>
                <a:cubicBezTo>
                  <a:pt x="21600" y="3146"/>
                  <a:pt x="21600" y="3565"/>
                  <a:pt x="21600" y="3775"/>
                </a:cubicBezTo>
                <a:cubicBezTo>
                  <a:pt x="21600" y="3984"/>
                  <a:pt x="21600" y="4194"/>
                  <a:pt x="21600" y="461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5" name="Shape"/>
          <p:cNvSpPr/>
          <p:nvPr/>
        </p:nvSpPr>
        <p:spPr>
          <a:xfrm>
            <a:off x="8594721" y="9493247"/>
            <a:ext cx="742953" cy="736603"/>
          </a:xfrm>
          <a:custGeom>
            <a:avLst/>
            <a:gdLst/>
            <a:ahLst/>
            <a:cxnLst>
              <a:cxn ang="0">
                <a:pos x="wd2" y="hd2"/>
              </a:cxn>
              <a:cxn ang="5400000">
                <a:pos x="wd2" y="hd2"/>
              </a:cxn>
              <a:cxn ang="10800000">
                <a:pos x="wd2" y="hd2"/>
              </a:cxn>
              <a:cxn ang="16200000">
                <a:pos x="wd2" y="hd2"/>
              </a:cxn>
            </a:cxnLst>
            <a:rect l="0" t="0" r="r" b="b"/>
            <a:pathLst>
              <a:path w="21600" h="21600" extrusionOk="0">
                <a:moveTo>
                  <a:pt x="9164" y="0"/>
                </a:moveTo>
                <a:cubicBezTo>
                  <a:pt x="21600" y="12343"/>
                  <a:pt x="21600" y="12343"/>
                  <a:pt x="21600" y="12343"/>
                </a:cubicBezTo>
                <a:cubicBezTo>
                  <a:pt x="12436" y="21600"/>
                  <a:pt x="12436" y="21600"/>
                  <a:pt x="12436" y="21600"/>
                </a:cubicBezTo>
                <a:cubicBezTo>
                  <a:pt x="0" y="9037"/>
                  <a:pt x="0" y="9037"/>
                  <a:pt x="0" y="9037"/>
                </a:cubicBezTo>
                <a:cubicBezTo>
                  <a:pt x="0" y="3967"/>
                  <a:pt x="0" y="3967"/>
                  <a:pt x="0" y="3967"/>
                </a:cubicBezTo>
                <a:cubicBezTo>
                  <a:pt x="4145" y="0"/>
                  <a:pt x="4145" y="0"/>
                  <a:pt x="4145" y="0"/>
                </a:cubicBezTo>
                <a:lnTo>
                  <a:pt x="9164" y="0"/>
                </a:lnTo>
                <a:close/>
                <a:moveTo>
                  <a:pt x="2618" y="3747"/>
                </a:moveTo>
                <a:cubicBezTo>
                  <a:pt x="2618" y="4188"/>
                  <a:pt x="2836" y="4408"/>
                  <a:pt x="3055" y="4629"/>
                </a:cubicBezTo>
                <a:cubicBezTo>
                  <a:pt x="3273" y="4849"/>
                  <a:pt x="3709" y="5069"/>
                  <a:pt x="3927" y="5069"/>
                </a:cubicBezTo>
                <a:cubicBezTo>
                  <a:pt x="4364" y="5069"/>
                  <a:pt x="4582" y="4849"/>
                  <a:pt x="4800" y="4629"/>
                </a:cubicBezTo>
                <a:cubicBezTo>
                  <a:pt x="5018" y="4408"/>
                  <a:pt x="5236" y="4188"/>
                  <a:pt x="5236" y="3747"/>
                </a:cubicBezTo>
                <a:cubicBezTo>
                  <a:pt x="5236" y="3527"/>
                  <a:pt x="5018" y="3086"/>
                  <a:pt x="4800" y="2865"/>
                </a:cubicBezTo>
                <a:cubicBezTo>
                  <a:pt x="4582" y="2645"/>
                  <a:pt x="4364" y="2424"/>
                  <a:pt x="3927" y="2424"/>
                </a:cubicBezTo>
                <a:cubicBezTo>
                  <a:pt x="3709" y="2424"/>
                  <a:pt x="3273" y="2645"/>
                  <a:pt x="3055" y="2865"/>
                </a:cubicBezTo>
                <a:cubicBezTo>
                  <a:pt x="2836" y="3086"/>
                  <a:pt x="2618" y="3527"/>
                  <a:pt x="2618" y="374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6" name="Shape"/>
          <p:cNvSpPr/>
          <p:nvPr/>
        </p:nvSpPr>
        <p:spPr>
          <a:xfrm>
            <a:off x="9902824" y="9505947"/>
            <a:ext cx="711203" cy="714379"/>
          </a:xfrm>
          <a:custGeom>
            <a:avLst/>
            <a:gdLst/>
            <a:ahLst/>
            <a:cxnLst>
              <a:cxn ang="0">
                <a:pos x="wd2" y="hd2"/>
              </a:cxn>
              <a:cxn ang="5400000">
                <a:pos x="wd2" y="hd2"/>
              </a:cxn>
              <a:cxn ang="10800000">
                <a:pos x="wd2" y="hd2"/>
              </a:cxn>
              <a:cxn ang="16200000">
                <a:pos x="wd2" y="hd2"/>
              </a:cxn>
            </a:cxnLst>
            <a:rect l="0" t="0" r="r" b="b"/>
            <a:pathLst>
              <a:path w="21600" h="21600" extrusionOk="0">
                <a:moveTo>
                  <a:pt x="21600" y="18872"/>
                </a:moveTo>
                <a:cubicBezTo>
                  <a:pt x="18872" y="21600"/>
                  <a:pt x="18872" y="21600"/>
                  <a:pt x="18872" y="21600"/>
                </a:cubicBezTo>
                <a:cubicBezTo>
                  <a:pt x="12960" y="15916"/>
                  <a:pt x="12960" y="15916"/>
                  <a:pt x="12960" y="15916"/>
                </a:cubicBezTo>
                <a:cubicBezTo>
                  <a:pt x="11596" y="16598"/>
                  <a:pt x="10232" y="17053"/>
                  <a:pt x="8640" y="17053"/>
                </a:cubicBezTo>
                <a:cubicBezTo>
                  <a:pt x="8640" y="17053"/>
                  <a:pt x="8640" y="17053"/>
                  <a:pt x="8640" y="17053"/>
                </a:cubicBezTo>
                <a:cubicBezTo>
                  <a:pt x="6139" y="17053"/>
                  <a:pt x="4093" y="16143"/>
                  <a:pt x="2501" y="14552"/>
                </a:cubicBezTo>
                <a:cubicBezTo>
                  <a:pt x="909" y="12960"/>
                  <a:pt x="0" y="10914"/>
                  <a:pt x="0" y="8413"/>
                </a:cubicBezTo>
                <a:cubicBezTo>
                  <a:pt x="0" y="6139"/>
                  <a:pt x="909" y="4093"/>
                  <a:pt x="2501" y="2501"/>
                </a:cubicBezTo>
                <a:cubicBezTo>
                  <a:pt x="4093" y="682"/>
                  <a:pt x="6139" y="0"/>
                  <a:pt x="8640" y="0"/>
                </a:cubicBezTo>
                <a:cubicBezTo>
                  <a:pt x="10914" y="0"/>
                  <a:pt x="12960" y="682"/>
                  <a:pt x="14552" y="2501"/>
                </a:cubicBezTo>
                <a:cubicBezTo>
                  <a:pt x="16371" y="4093"/>
                  <a:pt x="17053" y="6139"/>
                  <a:pt x="17053" y="8413"/>
                </a:cubicBezTo>
                <a:cubicBezTo>
                  <a:pt x="17053" y="10004"/>
                  <a:pt x="16825" y="11596"/>
                  <a:pt x="15916" y="12960"/>
                </a:cubicBezTo>
                <a:lnTo>
                  <a:pt x="21600" y="18872"/>
                </a:lnTo>
                <a:close/>
                <a:moveTo>
                  <a:pt x="3183" y="8413"/>
                </a:moveTo>
                <a:cubicBezTo>
                  <a:pt x="3183" y="10004"/>
                  <a:pt x="3865" y="11141"/>
                  <a:pt x="4775" y="12278"/>
                </a:cubicBezTo>
                <a:cubicBezTo>
                  <a:pt x="5912" y="13187"/>
                  <a:pt x="7048" y="13869"/>
                  <a:pt x="8640" y="13869"/>
                </a:cubicBezTo>
                <a:cubicBezTo>
                  <a:pt x="10004" y="13869"/>
                  <a:pt x="11368" y="13187"/>
                  <a:pt x="12278" y="12278"/>
                </a:cubicBezTo>
                <a:cubicBezTo>
                  <a:pt x="13415" y="11141"/>
                  <a:pt x="13869" y="10004"/>
                  <a:pt x="13869" y="8413"/>
                </a:cubicBezTo>
                <a:cubicBezTo>
                  <a:pt x="13869" y="7048"/>
                  <a:pt x="13415" y="5684"/>
                  <a:pt x="12278" y="4775"/>
                </a:cubicBezTo>
                <a:cubicBezTo>
                  <a:pt x="11368" y="3638"/>
                  <a:pt x="10004" y="3183"/>
                  <a:pt x="8640" y="3183"/>
                </a:cubicBezTo>
                <a:cubicBezTo>
                  <a:pt x="7048" y="3183"/>
                  <a:pt x="5912" y="3638"/>
                  <a:pt x="4775" y="4775"/>
                </a:cubicBezTo>
                <a:cubicBezTo>
                  <a:pt x="3865" y="5684"/>
                  <a:pt x="3183" y="7048"/>
                  <a:pt x="3183" y="841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7" name="Shape"/>
          <p:cNvSpPr/>
          <p:nvPr/>
        </p:nvSpPr>
        <p:spPr>
          <a:xfrm>
            <a:off x="11191874" y="9505947"/>
            <a:ext cx="714379" cy="714379"/>
          </a:xfrm>
          <a:custGeom>
            <a:avLst/>
            <a:gdLst/>
            <a:ahLst/>
            <a:cxnLst>
              <a:cxn ang="0">
                <a:pos x="wd2" y="hd2"/>
              </a:cxn>
              <a:cxn ang="5400000">
                <a:pos x="wd2" y="hd2"/>
              </a:cxn>
              <a:cxn ang="10800000">
                <a:pos x="wd2" y="hd2"/>
              </a:cxn>
              <a:cxn ang="16200000">
                <a:pos x="wd2" y="hd2"/>
              </a:cxn>
            </a:cxnLst>
            <a:rect l="0" t="0" r="r" b="b"/>
            <a:pathLst>
              <a:path w="21600" h="21600" extrusionOk="0">
                <a:moveTo>
                  <a:pt x="15916" y="12960"/>
                </a:moveTo>
                <a:cubicBezTo>
                  <a:pt x="21600" y="18872"/>
                  <a:pt x="21600" y="18872"/>
                  <a:pt x="21600" y="18872"/>
                </a:cubicBezTo>
                <a:cubicBezTo>
                  <a:pt x="18872" y="21600"/>
                  <a:pt x="18872" y="21600"/>
                  <a:pt x="18872" y="21600"/>
                </a:cubicBezTo>
                <a:cubicBezTo>
                  <a:pt x="12960" y="15916"/>
                  <a:pt x="12960" y="15916"/>
                  <a:pt x="12960" y="15916"/>
                </a:cubicBezTo>
                <a:cubicBezTo>
                  <a:pt x="11596" y="16598"/>
                  <a:pt x="10232" y="17053"/>
                  <a:pt x="8640" y="17053"/>
                </a:cubicBezTo>
                <a:cubicBezTo>
                  <a:pt x="8640" y="17053"/>
                  <a:pt x="8640" y="17053"/>
                  <a:pt x="8413" y="17053"/>
                </a:cubicBezTo>
                <a:cubicBezTo>
                  <a:pt x="6139" y="17053"/>
                  <a:pt x="4093" y="16143"/>
                  <a:pt x="2501" y="14552"/>
                </a:cubicBezTo>
                <a:cubicBezTo>
                  <a:pt x="682" y="12960"/>
                  <a:pt x="0" y="10914"/>
                  <a:pt x="0" y="8413"/>
                </a:cubicBezTo>
                <a:cubicBezTo>
                  <a:pt x="0" y="6139"/>
                  <a:pt x="909" y="4093"/>
                  <a:pt x="2501" y="2501"/>
                </a:cubicBezTo>
                <a:cubicBezTo>
                  <a:pt x="4093" y="682"/>
                  <a:pt x="6139" y="0"/>
                  <a:pt x="8640" y="0"/>
                </a:cubicBezTo>
                <a:cubicBezTo>
                  <a:pt x="10914" y="0"/>
                  <a:pt x="12960" y="682"/>
                  <a:pt x="14552" y="2501"/>
                </a:cubicBezTo>
                <a:cubicBezTo>
                  <a:pt x="16371" y="4093"/>
                  <a:pt x="17053" y="6139"/>
                  <a:pt x="17053" y="8413"/>
                </a:cubicBezTo>
                <a:cubicBezTo>
                  <a:pt x="17053" y="10004"/>
                  <a:pt x="16598" y="11596"/>
                  <a:pt x="15916" y="12960"/>
                </a:cubicBezTo>
                <a:close/>
                <a:moveTo>
                  <a:pt x="8413" y="13869"/>
                </a:moveTo>
                <a:cubicBezTo>
                  <a:pt x="10004" y="13869"/>
                  <a:pt x="11141" y="13187"/>
                  <a:pt x="12278" y="12278"/>
                </a:cubicBezTo>
                <a:cubicBezTo>
                  <a:pt x="13415" y="11141"/>
                  <a:pt x="13869" y="10004"/>
                  <a:pt x="13869" y="8413"/>
                </a:cubicBezTo>
                <a:cubicBezTo>
                  <a:pt x="13869" y="7048"/>
                  <a:pt x="13415" y="5684"/>
                  <a:pt x="12278" y="4775"/>
                </a:cubicBezTo>
                <a:cubicBezTo>
                  <a:pt x="11141" y="3638"/>
                  <a:pt x="10004" y="3183"/>
                  <a:pt x="8413" y="3183"/>
                </a:cubicBezTo>
                <a:cubicBezTo>
                  <a:pt x="7048" y="3183"/>
                  <a:pt x="5912" y="3638"/>
                  <a:pt x="4775" y="4775"/>
                </a:cubicBezTo>
                <a:cubicBezTo>
                  <a:pt x="3865" y="5684"/>
                  <a:pt x="3183" y="7048"/>
                  <a:pt x="3183" y="8413"/>
                </a:cubicBezTo>
                <a:cubicBezTo>
                  <a:pt x="3183" y="10004"/>
                  <a:pt x="3865" y="11141"/>
                  <a:pt x="4775" y="12278"/>
                </a:cubicBezTo>
                <a:cubicBezTo>
                  <a:pt x="5912" y="13187"/>
                  <a:pt x="7048" y="13869"/>
                  <a:pt x="8413" y="13869"/>
                </a:cubicBezTo>
                <a:close/>
                <a:moveTo>
                  <a:pt x="4547" y="6821"/>
                </a:moveTo>
                <a:cubicBezTo>
                  <a:pt x="12505" y="6821"/>
                  <a:pt x="12505" y="6821"/>
                  <a:pt x="12505" y="6821"/>
                </a:cubicBezTo>
                <a:cubicBezTo>
                  <a:pt x="12505" y="10004"/>
                  <a:pt x="12505" y="10004"/>
                  <a:pt x="12505" y="10004"/>
                </a:cubicBezTo>
                <a:cubicBezTo>
                  <a:pt x="4547" y="10004"/>
                  <a:pt x="4547" y="10004"/>
                  <a:pt x="4547" y="10004"/>
                </a:cubicBezTo>
                <a:lnTo>
                  <a:pt x="4547" y="682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8" name="Shape"/>
          <p:cNvSpPr/>
          <p:nvPr/>
        </p:nvSpPr>
        <p:spPr>
          <a:xfrm>
            <a:off x="12484102" y="9505947"/>
            <a:ext cx="714379" cy="714379"/>
          </a:xfrm>
          <a:custGeom>
            <a:avLst/>
            <a:gdLst/>
            <a:ahLst/>
            <a:cxnLst>
              <a:cxn ang="0">
                <a:pos x="wd2" y="hd2"/>
              </a:cxn>
              <a:cxn ang="5400000">
                <a:pos x="wd2" y="hd2"/>
              </a:cxn>
              <a:cxn ang="10800000">
                <a:pos x="wd2" y="hd2"/>
              </a:cxn>
              <a:cxn ang="16200000">
                <a:pos x="wd2" y="hd2"/>
              </a:cxn>
            </a:cxnLst>
            <a:rect l="0" t="0" r="r" b="b"/>
            <a:pathLst>
              <a:path w="21600" h="21600" extrusionOk="0">
                <a:moveTo>
                  <a:pt x="15916" y="12960"/>
                </a:moveTo>
                <a:cubicBezTo>
                  <a:pt x="21600" y="18872"/>
                  <a:pt x="21600" y="18872"/>
                  <a:pt x="21600" y="18872"/>
                </a:cubicBezTo>
                <a:cubicBezTo>
                  <a:pt x="18872" y="21600"/>
                  <a:pt x="18872" y="21600"/>
                  <a:pt x="18872" y="21600"/>
                </a:cubicBezTo>
                <a:cubicBezTo>
                  <a:pt x="12960" y="15916"/>
                  <a:pt x="12960" y="15916"/>
                  <a:pt x="12960" y="15916"/>
                </a:cubicBezTo>
                <a:cubicBezTo>
                  <a:pt x="11596" y="16598"/>
                  <a:pt x="10232" y="17053"/>
                  <a:pt x="8640" y="17053"/>
                </a:cubicBezTo>
                <a:cubicBezTo>
                  <a:pt x="8640" y="17053"/>
                  <a:pt x="8640" y="17053"/>
                  <a:pt x="8413" y="17053"/>
                </a:cubicBezTo>
                <a:cubicBezTo>
                  <a:pt x="6139" y="17053"/>
                  <a:pt x="4093" y="16143"/>
                  <a:pt x="2501" y="14552"/>
                </a:cubicBezTo>
                <a:cubicBezTo>
                  <a:pt x="682" y="12960"/>
                  <a:pt x="0" y="10914"/>
                  <a:pt x="0" y="8413"/>
                </a:cubicBezTo>
                <a:cubicBezTo>
                  <a:pt x="0" y="6139"/>
                  <a:pt x="682" y="4093"/>
                  <a:pt x="2501" y="2501"/>
                </a:cubicBezTo>
                <a:cubicBezTo>
                  <a:pt x="4093" y="682"/>
                  <a:pt x="6139" y="0"/>
                  <a:pt x="8640" y="0"/>
                </a:cubicBezTo>
                <a:cubicBezTo>
                  <a:pt x="10914" y="0"/>
                  <a:pt x="12960" y="682"/>
                  <a:pt x="14552" y="2501"/>
                </a:cubicBezTo>
                <a:cubicBezTo>
                  <a:pt x="16371" y="4093"/>
                  <a:pt x="17053" y="6139"/>
                  <a:pt x="17053" y="8413"/>
                </a:cubicBezTo>
                <a:cubicBezTo>
                  <a:pt x="17053" y="10004"/>
                  <a:pt x="16598" y="11596"/>
                  <a:pt x="15916" y="12960"/>
                </a:cubicBezTo>
                <a:close/>
                <a:moveTo>
                  <a:pt x="8413" y="13869"/>
                </a:moveTo>
                <a:cubicBezTo>
                  <a:pt x="10004" y="13869"/>
                  <a:pt x="11141" y="13187"/>
                  <a:pt x="12278" y="12278"/>
                </a:cubicBezTo>
                <a:cubicBezTo>
                  <a:pt x="13415" y="11141"/>
                  <a:pt x="13869" y="10004"/>
                  <a:pt x="13869" y="8413"/>
                </a:cubicBezTo>
                <a:cubicBezTo>
                  <a:pt x="13869" y="7048"/>
                  <a:pt x="13415" y="5684"/>
                  <a:pt x="12278" y="4775"/>
                </a:cubicBezTo>
                <a:cubicBezTo>
                  <a:pt x="11141" y="3638"/>
                  <a:pt x="10004" y="3183"/>
                  <a:pt x="8413" y="3183"/>
                </a:cubicBezTo>
                <a:cubicBezTo>
                  <a:pt x="7048" y="3183"/>
                  <a:pt x="5912" y="3638"/>
                  <a:pt x="4775" y="4775"/>
                </a:cubicBezTo>
                <a:cubicBezTo>
                  <a:pt x="3865" y="5684"/>
                  <a:pt x="3183" y="7048"/>
                  <a:pt x="3183" y="8413"/>
                </a:cubicBezTo>
                <a:cubicBezTo>
                  <a:pt x="3183" y="10004"/>
                  <a:pt x="3865" y="11141"/>
                  <a:pt x="4775" y="12278"/>
                </a:cubicBezTo>
                <a:cubicBezTo>
                  <a:pt x="5912" y="13187"/>
                  <a:pt x="7048" y="13869"/>
                  <a:pt x="8413" y="13869"/>
                </a:cubicBezTo>
                <a:close/>
                <a:moveTo>
                  <a:pt x="10232" y="4547"/>
                </a:moveTo>
                <a:cubicBezTo>
                  <a:pt x="10232" y="6821"/>
                  <a:pt x="10232" y="6821"/>
                  <a:pt x="10232" y="6821"/>
                </a:cubicBezTo>
                <a:cubicBezTo>
                  <a:pt x="12505" y="6821"/>
                  <a:pt x="12505" y="6821"/>
                  <a:pt x="12505" y="6821"/>
                </a:cubicBezTo>
                <a:cubicBezTo>
                  <a:pt x="12505" y="10004"/>
                  <a:pt x="12505" y="10004"/>
                  <a:pt x="12505" y="10004"/>
                </a:cubicBezTo>
                <a:cubicBezTo>
                  <a:pt x="10232" y="10004"/>
                  <a:pt x="10232" y="10004"/>
                  <a:pt x="10232" y="10004"/>
                </a:cubicBezTo>
                <a:cubicBezTo>
                  <a:pt x="10232" y="12505"/>
                  <a:pt x="10232" y="12505"/>
                  <a:pt x="10232" y="12505"/>
                </a:cubicBezTo>
                <a:cubicBezTo>
                  <a:pt x="6821" y="12505"/>
                  <a:pt x="6821" y="12505"/>
                  <a:pt x="6821" y="12505"/>
                </a:cubicBezTo>
                <a:cubicBezTo>
                  <a:pt x="6821" y="10004"/>
                  <a:pt x="6821" y="10004"/>
                  <a:pt x="6821" y="10004"/>
                </a:cubicBezTo>
                <a:cubicBezTo>
                  <a:pt x="4547" y="10004"/>
                  <a:pt x="4547" y="10004"/>
                  <a:pt x="4547" y="10004"/>
                </a:cubicBezTo>
                <a:cubicBezTo>
                  <a:pt x="4547" y="6821"/>
                  <a:pt x="4547" y="6821"/>
                  <a:pt x="4547" y="6821"/>
                </a:cubicBezTo>
                <a:cubicBezTo>
                  <a:pt x="6821" y="6821"/>
                  <a:pt x="6821" y="6821"/>
                  <a:pt x="6821" y="6821"/>
                </a:cubicBezTo>
                <a:cubicBezTo>
                  <a:pt x="6821" y="4547"/>
                  <a:pt x="6821" y="4547"/>
                  <a:pt x="6821" y="4547"/>
                </a:cubicBezTo>
                <a:lnTo>
                  <a:pt x="10232" y="454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29" name="Shape"/>
          <p:cNvSpPr/>
          <p:nvPr/>
        </p:nvSpPr>
        <p:spPr>
          <a:xfrm>
            <a:off x="13903326" y="9620247"/>
            <a:ext cx="450853" cy="444503"/>
          </a:xfrm>
          <a:custGeom>
            <a:avLst/>
            <a:gdLst/>
            <a:ahLst/>
            <a:cxnLst>
              <a:cxn ang="0">
                <a:pos x="wd2" y="hd2"/>
              </a:cxn>
              <a:cxn ang="5400000">
                <a:pos x="wd2" y="hd2"/>
              </a:cxn>
              <a:cxn ang="10800000">
                <a:pos x="wd2" y="hd2"/>
              </a:cxn>
              <a:cxn ang="16200000">
                <a:pos x="wd2" y="hd2"/>
              </a:cxn>
            </a:cxnLst>
            <a:rect l="0" t="0" r="r" b="b"/>
            <a:pathLst>
              <a:path w="21600" h="21600" extrusionOk="0">
                <a:moveTo>
                  <a:pt x="21600" y="17897"/>
                </a:moveTo>
                <a:lnTo>
                  <a:pt x="17949" y="21600"/>
                </a:lnTo>
                <a:lnTo>
                  <a:pt x="10800" y="14657"/>
                </a:lnTo>
                <a:lnTo>
                  <a:pt x="3955" y="21600"/>
                </a:lnTo>
                <a:lnTo>
                  <a:pt x="0" y="17897"/>
                </a:lnTo>
                <a:lnTo>
                  <a:pt x="7149" y="10954"/>
                </a:lnTo>
                <a:lnTo>
                  <a:pt x="0" y="3703"/>
                </a:lnTo>
                <a:lnTo>
                  <a:pt x="3955" y="0"/>
                </a:lnTo>
                <a:lnTo>
                  <a:pt x="10800" y="6943"/>
                </a:lnTo>
                <a:lnTo>
                  <a:pt x="17949" y="0"/>
                </a:lnTo>
                <a:lnTo>
                  <a:pt x="21600" y="3703"/>
                </a:lnTo>
                <a:lnTo>
                  <a:pt x="14755" y="10954"/>
                </a:lnTo>
                <a:lnTo>
                  <a:pt x="21600" y="1789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0" name="Shape"/>
          <p:cNvSpPr/>
          <p:nvPr/>
        </p:nvSpPr>
        <p:spPr>
          <a:xfrm>
            <a:off x="15068550" y="9588496"/>
            <a:ext cx="711202" cy="504829"/>
          </a:xfrm>
          <a:custGeom>
            <a:avLst/>
            <a:gdLst/>
            <a:ahLst/>
            <a:cxnLst>
              <a:cxn ang="0">
                <a:pos x="wd2" y="hd2"/>
              </a:cxn>
              <a:cxn ang="5400000">
                <a:pos x="wd2" y="hd2"/>
              </a:cxn>
              <a:cxn ang="10800000">
                <a:pos x="wd2" y="hd2"/>
              </a:cxn>
              <a:cxn ang="16200000">
                <a:pos x="wd2" y="hd2"/>
              </a:cxn>
            </a:cxnLst>
            <a:rect l="0" t="0" r="r" b="b"/>
            <a:pathLst>
              <a:path w="21600" h="21600" extrusionOk="0">
                <a:moveTo>
                  <a:pt x="0" y="9374"/>
                </a:moveTo>
                <a:lnTo>
                  <a:pt x="2218" y="6113"/>
                </a:lnTo>
                <a:lnTo>
                  <a:pt x="8582" y="15215"/>
                </a:lnTo>
                <a:lnTo>
                  <a:pt x="19382" y="0"/>
                </a:lnTo>
                <a:lnTo>
                  <a:pt x="21600" y="3532"/>
                </a:lnTo>
                <a:lnTo>
                  <a:pt x="8582" y="21600"/>
                </a:lnTo>
                <a:lnTo>
                  <a:pt x="0" y="937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1" name="Shape"/>
          <p:cNvSpPr/>
          <p:nvPr/>
        </p:nvSpPr>
        <p:spPr>
          <a:xfrm>
            <a:off x="16322676" y="9455147"/>
            <a:ext cx="787403" cy="781053"/>
          </a:xfrm>
          <a:custGeom>
            <a:avLst/>
            <a:gdLst/>
            <a:ahLst/>
            <a:cxnLst>
              <a:cxn ang="0">
                <a:pos x="wd2" y="hd2"/>
              </a:cxn>
              <a:cxn ang="5400000">
                <a:pos x="wd2" y="hd2"/>
              </a:cxn>
              <a:cxn ang="10800000">
                <a:pos x="wd2" y="hd2"/>
              </a:cxn>
              <a:cxn ang="16200000">
                <a:pos x="wd2" y="hd2"/>
              </a:cxn>
            </a:cxnLst>
            <a:rect l="0" t="0" r="r" b="b"/>
            <a:pathLst>
              <a:path w="21600" h="21600" extrusionOk="0">
                <a:moveTo>
                  <a:pt x="5349" y="1454"/>
                </a:moveTo>
                <a:cubicBezTo>
                  <a:pt x="6994" y="415"/>
                  <a:pt x="8846" y="0"/>
                  <a:pt x="10697" y="0"/>
                </a:cubicBezTo>
                <a:cubicBezTo>
                  <a:pt x="12754" y="0"/>
                  <a:pt x="14400" y="415"/>
                  <a:pt x="16046" y="1454"/>
                </a:cubicBezTo>
                <a:cubicBezTo>
                  <a:pt x="17691" y="2285"/>
                  <a:pt x="19131" y="3738"/>
                  <a:pt x="19954" y="5400"/>
                </a:cubicBezTo>
                <a:cubicBezTo>
                  <a:pt x="20983" y="7062"/>
                  <a:pt x="21600" y="8723"/>
                  <a:pt x="21600" y="10800"/>
                </a:cubicBezTo>
                <a:cubicBezTo>
                  <a:pt x="21600" y="12669"/>
                  <a:pt x="20983" y="14538"/>
                  <a:pt x="19954" y="16200"/>
                </a:cubicBezTo>
                <a:cubicBezTo>
                  <a:pt x="19131" y="17862"/>
                  <a:pt x="17691" y="19315"/>
                  <a:pt x="16046" y="20146"/>
                </a:cubicBezTo>
                <a:cubicBezTo>
                  <a:pt x="14400" y="21185"/>
                  <a:pt x="12754" y="21600"/>
                  <a:pt x="10697" y="21600"/>
                </a:cubicBezTo>
                <a:cubicBezTo>
                  <a:pt x="8846" y="21600"/>
                  <a:pt x="6994" y="21185"/>
                  <a:pt x="5349" y="20146"/>
                </a:cubicBezTo>
                <a:cubicBezTo>
                  <a:pt x="3703" y="19315"/>
                  <a:pt x="2263" y="17862"/>
                  <a:pt x="1440" y="16200"/>
                </a:cubicBezTo>
                <a:cubicBezTo>
                  <a:pt x="411" y="14538"/>
                  <a:pt x="0" y="12669"/>
                  <a:pt x="0" y="10800"/>
                </a:cubicBezTo>
                <a:cubicBezTo>
                  <a:pt x="0" y="8723"/>
                  <a:pt x="411" y="7062"/>
                  <a:pt x="1440" y="5400"/>
                </a:cubicBezTo>
                <a:cubicBezTo>
                  <a:pt x="2263" y="3738"/>
                  <a:pt x="3703" y="2285"/>
                  <a:pt x="5349" y="1454"/>
                </a:cubicBezTo>
                <a:close/>
                <a:moveTo>
                  <a:pt x="18309" y="14331"/>
                </a:moveTo>
                <a:cubicBezTo>
                  <a:pt x="16663" y="12669"/>
                  <a:pt x="16663" y="12669"/>
                  <a:pt x="16663" y="12669"/>
                </a:cubicBezTo>
                <a:cubicBezTo>
                  <a:pt x="16869" y="12046"/>
                  <a:pt x="16869" y="11631"/>
                  <a:pt x="16869" y="11008"/>
                </a:cubicBezTo>
                <a:cubicBezTo>
                  <a:pt x="19131" y="9969"/>
                  <a:pt x="19131" y="9969"/>
                  <a:pt x="19131" y="9969"/>
                </a:cubicBezTo>
                <a:cubicBezTo>
                  <a:pt x="18926" y="9554"/>
                  <a:pt x="18926" y="9138"/>
                  <a:pt x="18720" y="8723"/>
                </a:cubicBezTo>
                <a:cubicBezTo>
                  <a:pt x="16457" y="8308"/>
                  <a:pt x="16457" y="8308"/>
                  <a:pt x="16457" y="8308"/>
                </a:cubicBezTo>
                <a:cubicBezTo>
                  <a:pt x="16251" y="7892"/>
                  <a:pt x="16046" y="7269"/>
                  <a:pt x="15634" y="6854"/>
                </a:cubicBezTo>
                <a:cubicBezTo>
                  <a:pt x="16663" y="4777"/>
                  <a:pt x="16663" y="4777"/>
                  <a:pt x="16663" y="4777"/>
                </a:cubicBezTo>
                <a:cubicBezTo>
                  <a:pt x="16251" y="4362"/>
                  <a:pt x="16046" y="4154"/>
                  <a:pt x="15634" y="3946"/>
                </a:cubicBezTo>
                <a:cubicBezTo>
                  <a:pt x="13577" y="5192"/>
                  <a:pt x="13577" y="5192"/>
                  <a:pt x="13577" y="5192"/>
                </a:cubicBezTo>
                <a:cubicBezTo>
                  <a:pt x="13166" y="4985"/>
                  <a:pt x="12549" y="4777"/>
                  <a:pt x="12137" y="4569"/>
                </a:cubicBezTo>
                <a:cubicBezTo>
                  <a:pt x="11314" y="2285"/>
                  <a:pt x="11314" y="2285"/>
                  <a:pt x="11314" y="2285"/>
                </a:cubicBezTo>
                <a:cubicBezTo>
                  <a:pt x="11109" y="2285"/>
                  <a:pt x="10903" y="2285"/>
                  <a:pt x="10697" y="2285"/>
                </a:cubicBezTo>
                <a:cubicBezTo>
                  <a:pt x="10697" y="2285"/>
                  <a:pt x="10491" y="2285"/>
                  <a:pt x="10080" y="2285"/>
                </a:cubicBezTo>
                <a:cubicBezTo>
                  <a:pt x="9463" y="4569"/>
                  <a:pt x="9463" y="4569"/>
                  <a:pt x="9463" y="4569"/>
                </a:cubicBezTo>
                <a:cubicBezTo>
                  <a:pt x="8846" y="4777"/>
                  <a:pt x="8434" y="4985"/>
                  <a:pt x="7817" y="5192"/>
                </a:cubicBezTo>
                <a:cubicBezTo>
                  <a:pt x="5966" y="3946"/>
                  <a:pt x="5966" y="3946"/>
                  <a:pt x="5966" y="3946"/>
                </a:cubicBezTo>
                <a:cubicBezTo>
                  <a:pt x="5554" y="4154"/>
                  <a:pt x="5349" y="4362"/>
                  <a:pt x="4937" y="4777"/>
                </a:cubicBezTo>
                <a:cubicBezTo>
                  <a:pt x="5760" y="6854"/>
                  <a:pt x="5760" y="6854"/>
                  <a:pt x="5760" y="6854"/>
                </a:cubicBezTo>
                <a:cubicBezTo>
                  <a:pt x="5554" y="7269"/>
                  <a:pt x="5143" y="7892"/>
                  <a:pt x="4937" y="8308"/>
                </a:cubicBezTo>
                <a:cubicBezTo>
                  <a:pt x="2674" y="8723"/>
                  <a:pt x="2674" y="8723"/>
                  <a:pt x="2674" y="8723"/>
                </a:cubicBezTo>
                <a:cubicBezTo>
                  <a:pt x="2674" y="9138"/>
                  <a:pt x="2469" y="9554"/>
                  <a:pt x="2469" y="9969"/>
                </a:cubicBezTo>
                <a:cubicBezTo>
                  <a:pt x="4526" y="11008"/>
                  <a:pt x="4526" y="11008"/>
                  <a:pt x="4526" y="11008"/>
                </a:cubicBezTo>
                <a:cubicBezTo>
                  <a:pt x="4526" y="11631"/>
                  <a:pt x="4731" y="12046"/>
                  <a:pt x="4731" y="12669"/>
                </a:cubicBezTo>
                <a:cubicBezTo>
                  <a:pt x="3291" y="14331"/>
                  <a:pt x="3291" y="14331"/>
                  <a:pt x="3291" y="14331"/>
                </a:cubicBezTo>
                <a:cubicBezTo>
                  <a:pt x="3497" y="14746"/>
                  <a:pt x="3703" y="15162"/>
                  <a:pt x="3909" y="15369"/>
                </a:cubicBezTo>
                <a:cubicBezTo>
                  <a:pt x="6171" y="14954"/>
                  <a:pt x="6171" y="14954"/>
                  <a:pt x="6171" y="14954"/>
                </a:cubicBezTo>
                <a:cubicBezTo>
                  <a:pt x="6583" y="15369"/>
                  <a:pt x="6994" y="15785"/>
                  <a:pt x="7406" y="15992"/>
                </a:cubicBezTo>
                <a:cubicBezTo>
                  <a:pt x="7406" y="18277"/>
                  <a:pt x="7406" y="18277"/>
                  <a:pt x="7406" y="18277"/>
                </a:cubicBezTo>
                <a:cubicBezTo>
                  <a:pt x="7817" y="18485"/>
                  <a:pt x="8023" y="18692"/>
                  <a:pt x="8434" y="18692"/>
                </a:cubicBezTo>
                <a:cubicBezTo>
                  <a:pt x="9874" y="16823"/>
                  <a:pt x="9874" y="16823"/>
                  <a:pt x="9874" y="16823"/>
                </a:cubicBezTo>
                <a:cubicBezTo>
                  <a:pt x="10286" y="17031"/>
                  <a:pt x="10491" y="17031"/>
                  <a:pt x="10697" y="17031"/>
                </a:cubicBezTo>
                <a:cubicBezTo>
                  <a:pt x="10903" y="17031"/>
                  <a:pt x="11314" y="17031"/>
                  <a:pt x="11520" y="16823"/>
                </a:cubicBezTo>
                <a:cubicBezTo>
                  <a:pt x="12960" y="18692"/>
                  <a:pt x="12960" y="18692"/>
                  <a:pt x="12960" y="18692"/>
                </a:cubicBezTo>
                <a:cubicBezTo>
                  <a:pt x="13371" y="18692"/>
                  <a:pt x="13783" y="18485"/>
                  <a:pt x="14194" y="18277"/>
                </a:cubicBezTo>
                <a:cubicBezTo>
                  <a:pt x="14194" y="15992"/>
                  <a:pt x="14194" y="15992"/>
                  <a:pt x="14194" y="15992"/>
                </a:cubicBezTo>
                <a:cubicBezTo>
                  <a:pt x="14606" y="15785"/>
                  <a:pt x="15017" y="15369"/>
                  <a:pt x="15223" y="14954"/>
                </a:cubicBezTo>
                <a:cubicBezTo>
                  <a:pt x="17691" y="15369"/>
                  <a:pt x="17691" y="15369"/>
                  <a:pt x="17691" y="15369"/>
                </a:cubicBezTo>
                <a:cubicBezTo>
                  <a:pt x="17897" y="15162"/>
                  <a:pt x="18103" y="14746"/>
                  <a:pt x="18309" y="14331"/>
                </a:cubicBezTo>
                <a:close/>
                <a:moveTo>
                  <a:pt x="8640" y="8723"/>
                </a:moveTo>
                <a:cubicBezTo>
                  <a:pt x="9257" y="8100"/>
                  <a:pt x="9874" y="7892"/>
                  <a:pt x="10697" y="7892"/>
                </a:cubicBezTo>
                <a:cubicBezTo>
                  <a:pt x="11520" y="7892"/>
                  <a:pt x="12137" y="8100"/>
                  <a:pt x="12754" y="8723"/>
                </a:cubicBezTo>
                <a:cubicBezTo>
                  <a:pt x="13371" y="9138"/>
                  <a:pt x="13577" y="9969"/>
                  <a:pt x="13577" y="10800"/>
                </a:cubicBezTo>
                <a:cubicBezTo>
                  <a:pt x="13577" y="11423"/>
                  <a:pt x="13371" y="12254"/>
                  <a:pt x="12754" y="12877"/>
                </a:cubicBezTo>
                <a:cubicBezTo>
                  <a:pt x="13371" y="13708"/>
                  <a:pt x="13371" y="13708"/>
                  <a:pt x="13371" y="13708"/>
                </a:cubicBezTo>
                <a:cubicBezTo>
                  <a:pt x="12343" y="14331"/>
                  <a:pt x="12343" y="14331"/>
                  <a:pt x="12343" y="14331"/>
                </a:cubicBezTo>
                <a:cubicBezTo>
                  <a:pt x="11726" y="13500"/>
                  <a:pt x="11726" y="13500"/>
                  <a:pt x="11726" y="13500"/>
                </a:cubicBezTo>
                <a:cubicBezTo>
                  <a:pt x="11520" y="13500"/>
                  <a:pt x="11109" y="13708"/>
                  <a:pt x="10697" y="13708"/>
                </a:cubicBezTo>
                <a:cubicBezTo>
                  <a:pt x="9874" y="13708"/>
                  <a:pt x="9257" y="13292"/>
                  <a:pt x="8640" y="12877"/>
                </a:cubicBezTo>
                <a:cubicBezTo>
                  <a:pt x="8229" y="12254"/>
                  <a:pt x="7817" y="11423"/>
                  <a:pt x="7817" y="10800"/>
                </a:cubicBezTo>
                <a:cubicBezTo>
                  <a:pt x="7817" y="9969"/>
                  <a:pt x="8229" y="9138"/>
                  <a:pt x="8640" y="8723"/>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2" name="Shape"/>
          <p:cNvSpPr/>
          <p:nvPr/>
        </p:nvSpPr>
        <p:spPr>
          <a:xfrm>
            <a:off x="17611726" y="9455147"/>
            <a:ext cx="781053" cy="781053"/>
          </a:xfrm>
          <a:custGeom>
            <a:avLst/>
            <a:gdLst/>
            <a:ahLst/>
            <a:cxnLst>
              <a:cxn ang="0">
                <a:pos x="wd2" y="hd2"/>
              </a:cxn>
              <a:cxn ang="5400000">
                <a:pos x="wd2" y="hd2"/>
              </a:cxn>
              <a:cxn ang="10800000">
                <a:pos x="wd2" y="hd2"/>
              </a:cxn>
              <a:cxn ang="16200000">
                <a:pos x="wd2" y="hd2"/>
              </a:cxn>
            </a:cxnLst>
            <a:rect l="0" t="0" r="r" b="b"/>
            <a:pathLst>
              <a:path w="21600" h="21600" extrusionOk="0">
                <a:moveTo>
                  <a:pt x="5400" y="1454"/>
                </a:moveTo>
                <a:cubicBezTo>
                  <a:pt x="7062" y="415"/>
                  <a:pt x="8931" y="0"/>
                  <a:pt x="10800" y="0"/>
                </a:cubicBezTo>
                <a:cubicBezTo>
                  <a:pt x="12877" y="0"/>
                  <a:pt x="14538" y="415"/>
                  <a:pt x="16200" y="1454"/>
                </a:cubicBezTo>
                <a:cubicBezTo>
                  <a:pt x="17862" y="2285"/>
                  <a:pt x="19315" y="3738"/>
                  <a:pt x="20146" y="5400"/>
                </a:cubicBezTo>
                <a:cubicBezTo>
                  <a:pt x="21185" y="7062"/>
                  <a:pt x="21600" y="8723"/>
                  <a:pt x="21600" y="10800"/>
                </a:cubicBezTo>
                <a:cubicBezTo>
                  <a:pt x="21600" y="12669"/>
                  <a:pt x="21185" y="14538"/>
                  <a:pt x="20146" y="16200"/>
                </a:cubicBezTo>
                <a:cubicBezTo>
                  <a:pt x="19315" y="17862"/>
                  <a:pt x="17862" y="19315"/>
                  <a:pt x="16200" y="20146"/>
                </a:cubicBezTo>
                <a:cubicBezTo>
                  <a:pt x="14538" y="21185"/>
                  <a:pt x="12877" y="21600"/>
                  <a:pt x="10800" y="21600"/>
                </a:cubicBezTo>
                <a:cubicBezTo>
                  <a:pt x="8931" y="21600"/>
                  <a:pt x="7062" y="21185"/>
                  <a:pt x="5400" y="20146"/>
                </a:cubicBezTo>
                <a:cubicBezTo>
                  <a:pt x="3738" y="19315"/>
                  <a:pt x="2285" y="17862"/>
                  <a:pt x="1454" y="16200"/>
                </a:cubicBezTo>
                <a:cubicBezTo>
                  <a:pt x="415" y="14538"/>
                  <a:pt x="0" y="12669"/>
                  <a:pt x="0" y="10800"/>
                </a:cubicBezTo>
                <a:cubicBezTo>
                  <a:pt x="0" y="8723"/>
                  <a:pt x="415" y="7062"/>
                  <a:pt x="1454" y="5400"/>
                </a:cubicBezTo>
                <a:cubicBezTo>
                  <a:pt x="2285" y="3738"/>
                  <a:pt x="3738" y="2285"/>
                  <a:pt x="5400" y="1454"/>
                </a:cubicBezTo>
                <a:close/>
                <a:moveTo>
                  <a:pt x="17031" y="9969"/>
                </a:moveTo>
                <a:cubicBezTo>
                  <a:pt x="17654" y="9346"/>
                  <a:pt x="17862" y="8723"/>
                  <a:pt x="18069" y="7892"/>
                </a:cubicBezTo>
                <a:cubicBezTo>
                  <a:pt x="18069" y="7685"/>
                  <a:pt x="18069" y="7477"/>
                  <a:pt x="18069" y="7269"/>
                </a:cubicBezTo>
                <a:cubicBezTo>
                  <a:pt x="18069" y="6854"/>
                  <a:pt x="18069" y="6231"/>
                  <a:pt x="17862" y="5815"/>
                </a:cubicBezTo>
                <a:cubicBezTo>
                  <a:pt x="15785" y="8308"/>
                  <a:pt x="15785" y="8308"/>
                  <a:pt x="15785" y="8308"/>
                </a:cubicBezTo>
                <a:cubicBezTo>
                  <a:pt x="13708" y="7892"/>
                  <a:pt x="13708" y="7892"/>
                  <a:pt x="13708" y="7892"/>
                </a:cubicBezTo>
                <a:cubicBezTo>
                  <a:pt x="13085" y="5815"/>
                  <a:pt x="13085" y="5815"/>
                  <a:pt x="13085" y="5815"/>
                </a:cubicBezTo>
                <a:cubicBezTo>
                  <a:pt x="14954" y="3531"/>
                  <a:pt x="14954" y="3531"/>
                  <a:pt x="14954" y="3531"/>
                </a:cubicBezTo>
                <a:cubicBezTo>
                  <a:pt x="14746" y="3531"/>
                  <a:pt x="14331" y="3323"/>
                  <a:pt x="14123" y="3323"/>
                </a:cubicBezTo>
                <a:cubicBezTo>
                  <a:pt x="12877" y="3531"/>
                  <a:pt x="12877" y="3531"/>
                  <a:pt x="12877" y="3531"/>
                </a:cubicBezTo>
                <a:cubicBezTo>
                  <a:pt x="12254" y="3738"/>
                  <a:pt x="11631" y="4154"/>
                  <a:pt x="11008" y="4777"/>
                </a:cubicBezTo>
                <a:cubicBezTo>
                  <a:pt x="10592" y="5400"/>
                  <a:pt x="10177" y="6023"/>
                  <a:pt x="10177" y="6854"/>
                </a:cubicBezTo>
                <a:cubicBezTo>
                  <a:pt x="9969" y="7062"/>
                  <a:pt x="9969" y="7269"/>
                  <a:pt x="9969" y="7477"/>
                </a:cubicBezTo>
                <a:cubicBezTo>
                  <a:pt x="9969" y="8100"/>
                  <a:pt x="10177" y="8515"/>
                  <a:pt x="10385" y="9138"/>
                </a:cubicBezTo>
                <a:cubicBezTo>
                  <a:pt x="4985" y="15369"/>
                  <a:pt x="4985" y="15369"/>
                  <a:pt x="4985" y="15369"/>
                </a:cubicBezTo>
                <a:cubicBezTo>
                  <a:pt x="4777" y="15577"/>
                  <a:pt x="4777" y="15992"/>
                  <a:pt x="4777" y="16408"/>
                </a:cubicBezTo>
                <a:cubicBezTo>
                  <a:pt x="4777" y="16823"/>
                  <a:pt x="4777" y="17238"/>
                  <a:pt x="5192" y="17446"/>
                </a:cubicBezTo>
                <a:cubicBezTo>
                  <a:pt x="5608" y="17862"/>
                  <a:pt x="5815" y="17862"/>
                  <a:pt x="6231" y="17862"/>
                </a:cubicBezTo>
                <a:cubicBezTo>
                  <a:pt x="6231" y="17862"/>
                  <a:pt x="6438" y="17862"/>
                  <a:pt x="6438" y="17862"/>
                </a:cubicBezTo>
                <a:cubicBezTo>
                  <a:pt x="6854" y="17862"/>
                  <a:pt x="7269" y="17654"/>
                  <a:pt x="7477" y="17446"/>
                </a:cubicBezTo>
                <a:cubicBezTo>
                  <a:pt x="12877" y="11215"/>
                  <a:pt x="12877" y="11215"/>
                  <a:pt x="12877" y="11215"/>
                </a:cubicBezTo>
                <a:cubicBezTo>
                  <a:pt x="13292" y="11215"/>
                  <a:pt x="13708" y="11423"/>
                  <a:pt x="14123" y="11423"/>
                </a:cubicBezTo>
                <a:cubicBezTo>
                  <a:pt x="14331" y="11423"/>
                  <a:pt x="14746" y="11423"/>
                  <a:pt x="15162" y="11215"/>
                </a:cubicBezTo>
                <a:cubicBezTo>
                  <a:pt x="15785" y="11008"/>
                  <a:pt x="16615" y="10592"/>
                  <a:pt x="17031" y="996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3" name="Shape"/>
          <p:cNvSpPr/>
          <p:nvPr/>
        </p:nvSpPr>
        <p:spPr>
          <a:xfrm>
            <a:off x="18964273" y="9505946"/>
            <a:ext cx="666753" cy="669929"/>
          </a:xfrm>
          <a:custGeom>
            <a:avLst/>
            <a:gdLst/>
            <a:ahLst/>
            <a:cxnLst>
              <a:cxn ang="0">
                <a:pos x="wd2" y="hd2"/>
              </a:cxn>
              <a:cxn ang="5400000">
                <a:pos x="wd2" y="hd2"/>
              </a:cxn>
              <a:cxn ang="10800000">
                <a:pos x="wd2" y="hd2"/>
              </a:cxn>
              <a:cxn ang="16200000">
                <a:pos x="wd2" y="hd2"/>
              </a:cxn>
            </a:cxnLst>
            <a:rect l="0" t="0" r="r" b="b"/>
            <a:pathLst>
              <a:path w="21600" h="21600" extrusionOk="0">
                <a:moveTo>
                  <a:pt x="0" y="4126"/>
                </a:moveTo>
                <a:cubicBezTo>
                  <a:pt x="0" y="0"/>
                  <a:pt x="0" y="0"/>
                  <a:pt x="0" y="0"/>
                </a:cubicBezTo>
                <a:cubicBezTo>
                  <a:pt x="2912" y="0"/>
                  <a:pt x="5582" y="728"/>
                  <a:pt x="8252" y="1699"/>
                </a:cubicBezTo>
                <a:cubicBezTo>
                  <a:pt x="10921" y="2912"/>
                  <a:pt x="13348" y="4369"/>
                  <a:pt x="15290" y="6310"/>
                </a:cubicBezTo>
                <a:cubicBezTo>
                  <a:pt x="17231" y="8252"/>
                  <a:pt x="18688" y="10679"/>
                  <a:pt x="19901" y="13348"/>
                </a:cubicBezTo>
                <a:cubicBezTo>
                  <a:pt x="20872" y="16018"/>
                  <a:pt x="21600" y="18688"/>
                  <a:pt x="21600" y="21600"/>
                </a:cubicBezTo>
                <a:cubicBezTo>
                  <a:pt x="17474" y="21600"/>
                  <a:pt x="17474" y="21600"/>
                  <a:pt x="17474" y="21600"/>
                </a:cubicBezTo>
                <a:cubicBezTo>
                  <a:pt x="17474" y="19416"/>
                  <a:pt x="16989" y="16989"/>
                  <a:pt x="16018" y="14804"/>
                </a:cubicBezTo>
                <a:cubicBezTo>
                  <a:pt x="15047" y="12863"/>
                  <a:pt x="13834" y="10921"/>
                  <a:pt x="12378" y="9222"/>
                </a:cubicBezTo>
                <a:cubicBezTo>
                  <a:pt x="10679" y="7766"/>
                  <a:pt x="8980" y="6553"/>
                  <a:pt x="6796" y="5582"/>
                </a:cubicBezTo>
                <a:cubicBezTo>
                  <a:pt x="4611" y="4611"/>
                  <a:pt x="2184" y="4126"/>
                  <a:pt x="0" y="4126"/>
                </a:cubicBezTo>
                <a:close/>
                <a:moveTo>
                  <a:pt x="0" y="11649"/>
                </a:moveTo>
                <a:cubicBezTo>
                  <a:pt x="0" y="7281"/>
                  <a:pt x="0" y="7281"/>
                  <a:pt x="0" y="7281"/>
                </a:cubicBezTo>
                <a:cubicBezTo>
                  <a:pt x="2427" y="7281"/>
                  <a:pt x="4854" y="8009"/>
                  <a:pt x="7038" y="9222"/>
                </a:cubicBezTo>
                <a:cubicBezTo>
                  <a:pt x="9222" y="10679"/>
                  <a:pt x="10921" y="12378"/>
                  <a:pt x="12378" y="14562"/>
                </a:cubicBezTo>
                <a:cubicBezTo>
                  <a:pt x="13591" y="16746"/>
                  <a:pt x="14076" y="19173"/>
                  <a:pt x="14076" y="21600"/>
                </a:cubicBezTo>
                <a:cubicBezTo>
                  <a:pt x="9951" y="21600"/>
                  <a:pt x="9951" y="21600"/>
                  <a:pt x="9951" y="21600"/>
                </a:cubicBezTo>
                <a:cubicBezTo>
                  <a:pt x="9951" y="18930"/>
                  <a:pt x="8980" y="16503"/>
                  <a:pt x="7038" y="14562"/>
                </a:cubicBezTo>
                <a:cubicBezTo>
                  <a:pt x="5097" y="12620"/>
                  <a:pt x="2670" y="11649"/>
                  <a:pt x="0" y="11649"/>
                </a:cubicBezTo>
                <a:close/>
                <a:moveTo>
                  <a:pt x="4854" y="16746"/>
                </a:moveTo>
                <a:cubicBezTo>
                  <a:pt x="5339" y="17231"/>
                  <a:pt x="5582" y="17960"/>
                  <a:pt x="5582" y="18688"/>
                </a:cubicBezTo>
                <a:cubicBezTo>
                  <a:pt x="5582" y="19658"/>
                  <a:pt x="5339" y="20387"/>
                  <a:pt x="4854" y="20872"/>
                </a:cubicBezTo>
                <a:cubicBezTo>
                  <a:pt x="4369" y="21357"/>
                  <a:pt x="3640" y="21600"/>
                  <a:pt x="2912" y="21600"/>
                </a:cubicBezTo>
                <a:cubicBezTo>
                  <a:pt x="1942" y="21600"/>
                  <a:pt x="1456" y="21357"/>
                  <a:pt x="728" y="20872"/>
                </a:cubicBezTo>
                <a:cubicBezTo>
                  <a:pt x="243" y="20387"/>
                  <a:pt x="0" y="19658"/>
                  <a:pt x="0" y="18688"/>
                </a:cubicBezTo>
                <a:cubicBezTo>
                  <a:pt x="0" y="17960"/>
                  <a:pt x="243" y="17231"/>
                  <a:pt x="728" y="16746"/>
                </a:cubicBezTo>
                <a:cubicBezTo>
                  <a:pt x="1456" y="16261"/>
                  <a:pt x="1942" y="16018"/>
                  <a:pt x="2912" y="16018"/>
                </a:cubicBezTo>
                <a:cubicBezTo>
                  <a:pt x="3640" y="16018"/>
                  <a:pt x="4369" y="16261"/>
                  <a:pt x="4854" y="16746"/>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4" name="Shape"/>
          <p:cNvSpPr/>
          <p:nvPr/>
        </p:nvSpPr>
        <p:spPr>
          <a:xfrm>
            <a:off x="20202526" y="9445624"/>
            <a:ext cx="774703" cy="752479"/>
          </a:xfrm>
          <a:custGeom>
            <a:avLst/>
            <a:gdLst/>
            <a:ahLst/>
            <a:cxnLst>
              <a:cxn ang="0">
                <a:pos x="wd2" y="hd2"/>
              </a:cxn>
              <a:cxn ang="5400000">
                <a:pos x="wd2" y="hd2"/>
              </a:cxn>
              <a:cxn ang="10800000">
                <a:pos x="wd2" y="hd2"/>
              </a:cxn>
              <a:cxn ang="16200000">
                <a:pos x="wd2" y="hd2"/>
              </a:cxn>
            </a:cxnLst>
            <a:rect l="0" t="0" r="r" b="b"/>
            <a:pathLst>
              <a:path w="21600" h="21600" extrusionOk="0">
                <a:moveTo>
                  <a:pt x="20551" y="7560"/>
                </a:moveTo>
                <a:cubicBezTo>
                  <a:pt x="20761" y="7344"/>
                  <a:pt x="20971" y="7344"/>
                  <a:pt x="21181" y="7560"/>
                </a:cubicBezTo>
                <a:cubicBezTo>
                  <a:pt x="21390" y="7560"/>
                  <a:pt x="21390" y="7776"/>
                  <a:pt x="21600" y="7992"/>
                </a:cubicBezTo>
                <a:cubicBezTo>
                  <a:pt x="21600" y="7992"/>
                  <a:pt x="21600" y="8208"/>
                  <a:pt x="21600" y="8208"/>
                </a:cubicBezTo>
                <a:cubicBezTo>
                  <a:pt x="21600" y="8424"/>
                  <a:pt x="21600" y="8424"/>
                  <a:pt x="21390" y="8640"/>
                </a:cubicBezTo>
                <a:cubicBezTo>
                  <a:pt x="21390" y="8856"/>
                  <a:pt x="21181" y="8856"/>
                  <a:pt x="20971" y="9072"/>
                </a:cubicBezTo>
                <a:cubicBezTo>
                  <a:pt x="16567" y="10152"/>
                  <a:pt x="16567" y="10152"/>
                  <a:pt x="16567" y="10152"/>
                </a:cubicBezTo>
                <a:cubicBezTo>
                  <a:pt x="16567" y="10368"/>
                  <a:pt x="16567" y="10584"/>
                  <a:pt x="16567" y="10800"/>
                </a:cubicBezTo>
                <a:cubicBezTo>
                  <a:pt x="16567" y="11664"/>
                  <a:pt x="16567" y="12528"/>
                  <a:pt x="16357" y="13392"/>
                </a:cubicBezTo>
                <a:cubicBezTo>
                  <a:pt x="20551" y="15984"/>
                  <a:pt x="20551" y="15984"/>
                  <a:pt x="20551" y="15984"/>
                </a:cubicBezTo>
                <a:cubicBezTo>
                  <a:pt x="20761" y="15984"/>
                  <a:pt x="20971" y="16200"/>
                  <a:pt x="20971" y="16416"/>
                </a:cubicBezTo>
                <a:cubicBezTo>
                  <a:pt x="20971" y="16632"/>
                  <a:pt x="20971" y="16848"/>
                  <a:pt x="20971" y="17064"/>
                </a:cubicBezTo>
                <a:cubicBezTo>
                  <a:pt x="20761" y="17280"/>
                  <a:pt x="20761" y="17280"/>
                  <a:pt x="20551" y="17280"/>
                </a:cubicBezTo>
                <a:cubicBezTo>
                  <a:pt x="20342" y="17496"/>
                  <a:pt x="20132" y="17496"/>
                  <a:pt x="19922" y="17280"/>
                </a:cubicBezTo>
                <a:cubicBezTo>
                  <a:pt x="15938" y="14904"/>
                  <a:pt x="15938" y="14904"/>
                  <a:pt x="15938" y="14904"/>
                </a:cubicBezTo>
                <a:cubicBezTo>
                  <a:pt x="15309" y="17280"/>
                  <a:pt x="14680" y="18360"/>
                  <a:pt x="13841" y="18792"/>
                </a:cubicBezTo>
                <a:cubicBezTo>
                  <a:pt x="13631" y="18792"/>
                  <a:pt x="13631" y="18792"/>
                  <a:pt x="13421" y="18792"/>
                </a:cubicBezTo>
                <a:cubicBezTo>
                  <a:pt x="13212" y="18792"/>
                  <a:pt x="12792" y="18576"/>
                  <a:pt x="12583" y="18144"/>
                </a:cubicBezTo>
                <a:cubicBezTo>
                  <a:pt x="12583" y="19008"/>
                  <a:pt x="12163" y="19440"/>
                  <a:pt x="11744" y="19440"/>
                </a:cubicBezTo>
                <a:cubicBezTo>
                  <a:pt x="11324" y="19440"/>
                  <a:pt x="10905" y="19224"/>
                  <a:pt x="10485" y="19008"/>
                </a:cubicBezTo>
                <a:cubicBezTo>
                  <a:pt x="9856" y="18792"/>
                  <a:pt x="9017" y="18144"/>
                  <a:pt x="8179" y="17280"/>
                </a:cubicBezTo>
                <a:cubicBezTo>
                  <a:pt x="6082" y="21168"/>
                  <a:pt x="6082" y="21168"/>
                  <a:pt x="6082" y="21168"/>
                </a:cubicBezTo>
                <a:cubicBezTo>
                  <a:pt x="5872" y="21384"/>
                  <a:pt x="5662" y="21600"/>
                  <a:pt x="5452" y="21600"/>
                </a:cubicBezTo>
                <a:cubicBezTo>
                  <a:pt x="5452" y="21600"/>
                  <a:pt x="5452" y="21600"/>
                  <a:pt x="5243" y="21600"/>
                </a:cubicBezTo>
                <a:cubicBezTo>
                  <a:pt x="5243" y="21600"/>
                  <a:pt x="5033" y="21600"/>
                  <a:pt x="5033" y="21600"/>
                </a:cubicBezTo>
                <a:cubicBezTo>
                  <a:pt x="4823" y="21384"/>
                  <a:pt x="4614" y="21384"/>
                  <a:pt x="4614" y="21168"/>
                </a:cubicBezTo>
                <a:cubicBezTo>
                  <a:pt x="4614" y="20952"/>
                  <a:pt x="4614" y="20736"/>
                  <a:pt x="4614" y="20520"/>
                </a:cubicBezTo>
                <a:cubicBezTo>
                  <a:pt x="7130" y="16200"/>
                  <a:pt x="7130" y="16200"/>
                  <a:pt x="7130" y="16200"/>
                </a:cubicBezTo>
                <a:cubicBezTo>
                  <a:pt x="6291" y="15120"/>
                  <a:pt x="5662" y="14256"/>
                  <a:pt x="5243" y="13392"/>
                </a:cubicBezTo>
                <a:cubicBezTo>
                  <a:pt x="839" y="14688"/>
                  <a:pt x="839" y="14688"/>
                  <a:pt x="839" y="14688"/>
                </a:cubicBezTo>
                <a:cubicBezTo>
                  <a:pt x="629" y="14688"/>
                  <a:pt x="419" y="14688"/>
                  <a:pt x="210" y="14688"/>
                </a:cubicBezTo>
                <a:cubicBezTo>
                  <a:pt x="210" y="14472"/>
                  <a:pt x="0" y="14472"/>
                  <a:pt x="0" y="14040"/>
                </a:cubicBezTo>
                <a:cubicBezTo>
                  <a:pt x="0" y="14040"/>
                  <a:pt x="0" y="14040"/>
                  <a:pt x="0" y="13824"/>
                </a:cubicBezTo>
                <a:cubicBezTo>
                  <a:pt x="0" y="13824"/>
                  <a:pt x="0" y="13608"/>
                  <a:pt x="0" y="13608"/>
                </a:cubicBezTo>
                <a:cubicBezTo>
                  <a:pt x="0" y="13392"/>
                  <a:pt x="210" y="13176"/>
                  <a:pt x="419" y="13176"/>
                </a:cubicBezTo>
                <a:cubicBezTo>
                  <a:pt x="4823" y="11880"/>
                  <a:pt x="4823" y="11880"/>
                  <a:pt x="4823" y="11880"/>
                </a:cubicBezTo>
                <a:cubicBezTo>
                  <a:pt x="4823" y="11448"/>
                  <a:pt x="4823" y="11016"/>
                  <a:pt x="4823" y="10368"/>
                </a:cubicBezTo>
                <a:cubicBezTo>
                  <a:pt x="4823" y="9936"/>
                  <a:pt x="4823" y="9288"/>
                  <a:pt x="5033" y="8640"/>
                </a:cubicBezTo>
                <a:cubicBezTo>
                  <a:pt x="839" y="6264"/>
                  <a:pt x="839" y="6264"/>
                  <a:pt x="839" y="6264"/>
                </a:cubicBezTo>
                <a:cubicBezTo>
                  <a:pt x="629" y="6048"/>
                  <a:pt x="629" y="5832"/>
                  <a:pt x="419" y="5832"/>
                </a:cubicBezTo>
                <a:cubicBezTo>
                  <a:pt x="419" y="5616"/>
                  <a:pt x="419" y="5400"/>
                  <a:pt x="629" y="5184"/>
                </a:cubicBezTo>
                <a:cubicBezTo>
                  <a:pt x="629" y="4968"/>
                  <a:pt x="839" y="4752"/>
                  <a:pt x="1049" y="4752"/>
                </a:cubicBezTo>
                <a:cubicBezTo>
                  <a:pt x="1258" y="4752"/>
                  <a:pt x="1468" y="4752"/>
                  <a:pt x="1678" y="4752"/>
                </a:cubicBezTo>
                <a:cubicBezTo>
                  <a:pt x="5452" y="7128"/>
                  <a:pt x="5452" y="7128"/>
                  <a:pt x="5452" y="7128"/>
                </a:cubicBezTo>
                <a:cubicBezTo>
                  <a:pt x="5872" y="6480"/>
                  <a:pt x="6082" y="6048"/>
                  <a:pt x="6501" y="5616"/>
                </a:cubicBezTo>
                <a:cubicBezTo>
                  <a:pt x="6501" y="5400"/>
                  <a:pt x="6501" y="5184"/>
                  <a:pt x="6501" y="4968"/>
                </a:cubicBezTo>
                <a:cubicBezTo>
                  <a:pt x="6501" y="4104"/>
                  <a:pt x="6711" y="3456"/>
                  <a:pt x="7340" y="3024"/>
                </a:cubicBezTo>
                <a:cubicBezTo>
                  <a:pt x="7340" y="2808"/>
                  <a:pt x="7340" y="2808"/>
                  <a:pt x="7340" y="2808"/>
                </a:cubicBezTo>
                <a:cubicBezTo>
                  <a:pt x="7340" y="2808"/>
                  <a:pt x="7340" y="2808"/>
                  <a:pt x="7340" y="2808"/>
                </a:cubicBezTo>
                <a:cubicBezTo>
                  <a:pt x="7340" y="2592"/>
                  <a:pt x="7340" y="2592"/>
                  <a:pt x="7130" y="2376"/>
                </a:cubicBezTo>
                <a:cubicBezTo>
                  <a:pt x="7130" y="2160"/>
                  <a:pt x="7130" y="2160"/>
                  <a:pt x="6920" y="1944"/>
                </a:cubicBezTo>
                <a:cubicBezTo>
                  <a:pt x="6920" y="1944"/>
                  <a:pt x="6920" y="1944"/>
                  <a:pt x="6711" y="1944"/>
                </a:cubicBezTo>
                <a:cubicBezTo>
                  <a:pt x="6711" y="1728"/>
                  <a:pt x="6501" y="1728"/>
                  <a:pt x="6291" y="1728"/>
                </a:cubicBezTo>
                <a:cubicBezTo>
                  <a:pt x="6291" y="1944"/>
                  <a:pt x="6291" y="2160"/>
                  <a:pt x="6291" y="2376"/>
                </a:cubicBezTo>
                <a:cubicBezTo>
                  <a:pt x="6082" y="2376"/>
                  <a:pt x="6082" y="2592"/>
                  <a:pt x="5872" y="2592"/>
                </a:cubicBezTo>
                <a:cubicBezTo>
                  <a:pt x="5662" y="2592"/>
                  <a:pt x="5662" y="2592"/>
                  <a:pt x="5452" y="2592"/>
                </a:cubicBezTo>
                <a:cubicBezTo>
                  <a:pt x="5243" y="2592"/>
                  <a:pt x="5243" y="2376"/>
                  <a:pt x="5243" y="2160"/>
                </a:cubicBezTo>
                <a:cubicBezTo>
                  <a:pt x="5033" y="1944"/>
                  <a:pt x="5243" y="1728"/>
                  <a:pt x="5243" y="1728"/>
                </a:cubicBezTo>
                <a:cubicBezTo>
                  <a:pt x="5243" y="1512"/>
                  <a:pt x="5452" y="1512"/>
                  <a:pt x="5452" y="1296"/>
                </a:cubicBezTo>
                <a:cubicBezTo>
                  <a:pt x="5662" y="1296"/>
                  <a:pt x="5662" y="1296"/>
                  <a:pt x="5872" y="1296"/>
                </a:cubicBezTo>
                <a:cubicBezTo>
                  <a:pt x="5872" y="1296"/>
                  <a:pt x="6082" y="1296"/>
                  <a:pt x="6291" y="1296"/>
                </a:cubicBezTo>
                <a:cubicBezTo>
                  <a:pt x="6291" y="1296"/>
                  <a:pt x="6501" y="1296"/>
                  <a:pt x="6711" y="1512"/>
                </a:cubicBezTo>
                <a:cubicBezTo>
                  <a:pt x="6711" y="1512"/>
                  <a:pt x="6920" y="1728"/>
                  <a:pt x="7130" y="1944"/>
                </a:cubicBezTo>
                <a:cubicBezTo>
                  <a:pt x="7130" y="1944"/>
                  <a:pt x="7340" y="2160"/>
                  <a:pt x="7340" y="2376"/>
                </a:cubicBezTo>
                <a:cubicBezTo>
                  <a:pt x="7340" y="2376"/>
                  <a:pt x="7550" y="2592"/>
                  <a:pt x="7550" y="2808"/>
                </a:cubicBezTo>
                <a:cubicBezTo>
                  <a:pt x="7759" y="2592"/>
                  <a:pt x="8179" y="2376"/>
                  <a:pt x="8598" y="2376"/>
                </a:cubicBezTo>
                <a:cubicBezTo>
                  <a:pt x="8808" y="2160"/>
                  <a:pt x="9017" y="2160"/>
                  <a:pt x="9437" y="2160"/>
                </a:cubicBezTo>
                <a:cubicBezTo>
                  <a:pt x="9437" y="1944"/>
                  <a:pt x="9227" y="1944"/>
                  <a:pt x="9227" y="1944"/>
                </a:cubicBezTo>
                <a:cubicBezTo>
                  <a:pt x="9227" y="1728"/>
                  <a:pt x="9227" y="1512"/>
                  <a:pt x="9227" y="1296"/>
                </a:cubicBezTo>
                <a:cubicBezTo>
                  <a:pt x="9437" y="1080"/>
                  <a:pt x="9437" y="864"/>
                  <a:pt x="9437" y="648"/>
                </a:cubicBezTo>
                <a:cubicBezTo>
                  <a:pt x="9647" y="432"/>
                  <a:pt x="9647" y="432"/>
                  <a:pt x="9647" y="216"/>
                </a:cubicBezTo>
                <a:cubicBezTo>
                  <a:pt x="9856" y="216"/>
                  <a:pt x="9856" y="216"/>
                  <a:pt x="10066" y="0"/>
                </a:cubicBezTo>
                <a:cubicBezTo>
                  <a:pt x="10276" y="0"/>
                  <a:pt x="10276" y="0"/>
                  <a:pt x="10485" y="0"/>
                </a:cubicBezTo>
                <a:cubicBezTo>
                  <a:pt x="10485" y="0"/>
                  <a:pt x="10695" y="0"/>
                  <a:pt x="10695" y="0"/>
                </a:cubicBezTo>
                <a:cubicBezTo>
                  <a:pt x="10905" y="216"/>
                  <a:pt x="11115" y="216"/>
                  <a:pt x="11115" y="432"/>
                </a:cubicBezTo>
                <a:cubicBezTo>
                  <a:pt x="11115" y="648"/>
                  <a:pt x="11115" y="864"/>
                  <a:pt x="11115" y="864"/>
                </a:cubicBezTo>
                <a:cubicBezTo>
                  <a:pt x="10905" y="1080"/>
                  <a:pt x="10905" y="1080"/>
                  <a:pt x="10695" y="1296"/>
                </a:cubicBezTo>
                <a:cubicBezTo>
                  <a:pt x="10485" y="1296"/>
                  <a:pt x="10485" y="1296"/>
                  <a:pt x="10276" y="1080"/>
                </a:cubicBezTo>
                <a:cubicBezTo>
                  <a:pt x="10066" y="1080"/>
                  <a:pt x="10066" y="864"/>
                  <a:pt x="10066" y="648"/>
                </a:cubicBezTo>
                <a:cubicBezTo>
                  <a:pt x="9856" y="648"/>
                  <a:pt x="9647" y="864"/>
                  <a:pt x="9647" y="1080"/>
                </a:cubicBezTo>
                <a:cubicBezTo>
                  <a:pt x="9647" y="1080"/>
                  <a:pt x="9437" y="1296"/>
                  <a:pt x="9437" y="1296"/>
                </a:cubicBezTo>
                <a:cubicBezTo>
                  <a:pt x="9437" y="1512"/>
                  <a:pt x="9437" y="1512"/>
                  <a:pt x="9437" y="1728"/>
                </a:cubicBezTo>
                <a:cubicBezTo>
                  <a:pt x="9437" y="1944"/>
                  <a:pt x="9437" y="1944"/>
                  <a:pt x="9437" y="2160"/>
                </a:cubicBezTo>
                <a:cubicBezTo>
                  <a:pt x="10066" y="2160"/>
                  <a:pt x="10485" y="2376"/>
                  <a:pt x="10905" y="2808"/>
                </a:cubicBezTo>
                <a:cubicBezTo>
                  <a:pt x="11324" y="3240"/>
                  <a:pt x="11744" y="3672"/>
                  <a:pt x="11744" y="4104"/>
                </a:cubicBezTo>
                <a:cubicBezTo>
                  <a:pt x="12373" y="4320"/>
                  <a:pt x="12792" y="4536"/>
                  <a:pt x="13212" y="4968"/>
                </a:cubicBezTo>
                <a:cubicBezTo>
                  <a:pt x="15518" y="864"/>
                  <a:pt x="15518" y="864"/>
                  <a:pt x="15518" y="864"/>
                </a:cubicBezTo>
                <a:cubicBezTo>
                  <a:pt x="15518" y="648"/>
                  <a:pt x="15728" y="648"/>
                  <a:pt x="15938" y="432"/>
                </a:cubicBezTo>
                <a:cubicBezTo>
                  <a:pt x="16148" y="432"/>
                  <a:pt x="16357" y="432"/>
                  <a:pt x="16567" y="648"/>
                </a:cubicBezTo>
                <a:cubicBezTo>
                  <a:pt x="16777" y="648"/>
                  <a:pt x="16777" y="864"/>
                  <a:pt x="16777" y="1080"/>
                </a:cubicBezTo>
                <a:cubicBezTo>
                  <a:pt x="16986" y="1296"/>
                  <a:pt x="16986" y="1512"/>
                  <a:pt x="16777" y="1728"/>
                </a:cubicBezTo>
                <a:cubicBezTo>
                  <a:pt x="14470" y="5832"/>
                  <a:pt x="14470" y="5832"/>
                  <a:pt x="14470" y="5832"/>
                </a:cubicBezTo>
                <a:cubicBezTo>
                  <a:pt x="15309" y="6696"/>
                  <a:pt x="15728" y="7560"/>
                  <a:pt x="16148" y="8640"/>
                </a:cubicBezTo>
                <a:lnTo>
                  <a:pt x="20551" y="756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5" name="Shape"/>
          <p:cNvSpPr/>
          <p:nvPr/>
        </p:nvSpPr>
        <p:spPr>
          <a:xfrm>
            <a:off x="21539198" y="9477371"/>
            <a:ext cx="666753" cy="669929"/>
          </a:xfrm>
          <a:custGeom>
            <a:avLst/>
            <a:gdLst/>
            <a:ahLst/>
            <a:cxnLst>
              <a:cxn ang="0">
                <a:pos x="wd2" y="hd2"/>
              </a:cxn>
              <a:cxn ang="5400000">
                <a:pos x="wd2" y="hd2"/>
              </a:cxn>
              <a:cxn ang="10800000">
                <a:pos x="wd2" y="hd2"/>
              </a:cxn>
              <a:cxn ang="16200000">
                <a:pos x="wd2" y="hd2"/>
              </a:cxn>
            </a:cxnLst>
            <a:rect l="0" t="0" r="r" b="b"/>
            <a:pathLst>
              <a:path w="21600" h="21600" extrusionOk="0">
                <a:moveTo>
                  <a:pt x="9951" y="17231"/>
                </a:moveTo>
                <a:cubicBezTo>
                  <a:pt x="9951" y="17231"/>
                  <a:pt x="9951" y="17231"/>
                  <a:pt x="9951" y="17231"/>
                </a:cubicBezTo>
                <a:cubicBezTo>
                  <a:pt x="12620" y="14319"/>
                  <a:pt x="12620" y="14319"/>
                  <a:pt x="12620" y="14319"/>
                </a:cubicBezTo>
                <a:cubicBezTo>
                  <a:pt x="12620" y="14804"/>
                  <a:pt x="12620" y="15047"/>
                  <a:pt x="12620" y="15290"/>
                </a:cubicBezTo>
                <a:cubicBezTo>
                  <a:pt x="12620" y="16018"/>
                  <a:pt x="12620" y="16746"/>
                  <a:pt x="12378" y="17231"/>
                </a:cubicBezTo>
                <a:cubicBezTo>
                  <a:pt x="12135" y="18202"/>
                  <a:pt x="11649" y="19173"/>
                  <a:pt x="10921" y="19901"/>
                </a:cubicBezTo>
                <a:cubicBezTo>
                  <a:pt x="9708" y="21115"/>
                  <a:pt x="8252" y="21600"/>
                  <a:pt x="6310" y="21600"/>
                </a:cubicBezTo>
                <a:cubicBezTo>
                  <a:pt x="4611" y="21600"/>
                  <a:pt x="3155" y="21115"/>
                  <a:pt x="1942" y="19901"/>
                </a:cubicBezTo>
                <a:cubicBezTo>
                  <a:pt x="728" y="18688"/>
                  <a:pt x="0" y="16989"/>
                  <a:pt x="0" y="15290"/>
                </a:cubicBezTo>
                <a:cubicBezTo>
                  <a:pt x="0" y="13591"/>
                  <a:pt x="728" y="12135"/>
                  <a:pt x="1942" y="10921"/>
                </a:cubicBezTo>
                <a:cubicBezTo>
                  <a:pt x="2670" y="10193"/>
                  <a:pt x="3398" y="9708"/>
                  <a:pt x="4369" y="9222"/>
                </a:cubicBezTo>
                <a:cubicBezTo>
                  <a:pt x="5097" y="9222"/>
                  <a:pt x="5582" y="8980"/>
                  <a:pt x="6310" y="8980"/>
                </a:cubicBezTo>
                <a:cubicBezTo>
                  <a:pt x="6553" y="8980"/>
                  <a:pt x="7038" y="8980"/>
                  <a:pt x="7281" y="9222"/>
                </a:cubicBezTo>
                <a:cubicBezTo>
                  <a:pt x="4611" y="11892"/>
                  <a:pt x="4611" y="11892"/>
                  <a:pt x="4611" y="11892"/>
                </a:cubicBezTo>
                <a:cubicBezTo>
                  <a:pt x="4126" y="12135"/>
                  <a:pt x="3883" y="12378"/>
                  <a:pt x="3640" y="12620"/>
                </a:cubicBezTo>
                <a:cubicBezTo>
                  <a:pt x="2912" y="13348"/>
                  <a:pt x="2427" y="14319"/>
                  <a:pt x="2427" y="15533"/>
                </a:cubicBezTo>
                <a:cubicBezTo>
                  <a:pt x="2427" y="16503"/>
                  <a:pt x="2912" y="17474"/>
                  <a:pt x="3640" y="18202"/>
                </a:cubicBezTo>
                <a:cubicBezTo>
                  <a:pt x="4369" y="18930"/>
                  <a:pt x="5339" y="19416"/>
                  <a:pt x="6310" y="19416"/>
                </a:cubicBezTo>
                <a:cubicBezTo>
                  <a:pt x="7524" y="19416"/>
                  <a:pt x="8494" y="18930"/>
                  <a:pt x="9222" y="18202"/>
                </a:cubicBezTo>
                <a:cubicBezTo>
                  <a:pt x="9465" y="17960"/>
                  <a:pt x="9708" y="17474"/>
                  <a:pt x="9951" y="17231"/>
                </a:cubicBezTo>
                <a:close/>
                <a:moveTo>
                  <a:pt x="5339" y="14319"/>
                </a:moveTo>
                <a:cubicBezTo>
                  <a:pt x="5097" y="14076"/>
                  <a:pt x="5097" y="13834"/>
                  <a:pt x="5097" y="13591"/>
                </a:cubicBezTo>
                <a:cubicBezTo>
                  <a:pt x="5097" y="13106"/>
                  <a:pt x="5097" y="12863"/>
                  <a:pt x="5339" y="12620"/>
                </a:cubicBezTo>
                <a:cubicBezTo>
                  <a:pt x="12620" y="5339"/>
                  <a:pt x="12620" y="5339"/>
                  <a:pt x="12620" y="5339"/>
                </a:cubicBezTo>
                <a:cubicBezTo>
                  <a:pt x="12863" y="5097"/>
                  <a:pt x="13106" y="5097"/>
                  <a:pt x="13591" y="5097"/>
                </a:cubicBezTo>
                <a:cubicBezTo>
                  <a:pt x="13834" y="5097"/>
                  <a:pt x="14076" y="5097"/>
                  <a:pt x="14319" y="5339"/>
                </a:cubicBezTo>
                <a:cubicBezTo>
                  <a:pt x="16261" y="7281"/>
                  <a:pt x="16261" y="7281"/>
                  <a:pt x="16261" y="7281"/>
                </a:cubicBezTo>
                <a:cubicBezTo>
                  <a:pt x="16503" y="7524"/>
                  <a:pt x="16746" y="7766"/>
                  <a:pt x="16746" y="8252"/>
                </a:cubicBezTo>
                <a:cubicBezTo>
                  <a:pt x="16746" y="8494"/>
                  <a:pt x="16503" y="8737"/>
                  <a:pt x="16261" y="8980"/>
                </a:cubicBezTo>
                <a:cubicBezTo>
                  <a:pt x="8980" y="16261"/>
                  <a:pt x="8980" y="16261"/>
                  <a:pt x="8980" y="16261"/>
                </a:cubicBezTo>
                <a:cubicBezTo>
                  <a:pt x="8737" y="16503"/>
                  <a:pt x="8494" y="16503"/>
                  <a:pt x="8252" y="16503"/>
                </a:cubicBezTo>
                <a:cubicBezTo>
                  <a:pt x="8252" y="16746"/>
                  <a:pt x="8252" y="16746"/>
                  <a:pt x="8009" y="16746"/>
                </a:cubicBezTo>
                <a:cubicBezTo>
                  <a:pt x="7766" y="16746"/>
                  <a:pt x="7524" y="16503"/>
                  <a:pt x="7281" y="16261"/>
                </a:cubicBezTo>
                <a:lnTo>
                  <a:pt x="5339" y="14319"/>
                </a:lnTo>
                <a:close/>
                <a:moveTo>
                  <a:pt x="10921" y="1942"/>
                </a:moveTo>
                <a:cubicBezTo>
                  <a:pt x="12135" y="728"/>
                  <a:pt x="13591" y="0"/>
                  <a:pt x="15290" y="0"/>
                </a:cubicBezTo>
                <a:cubicBezTo>
                  <a:pt x="15290" y="0"/>
                  <a:pt x="15290" y="0"/>
                  <a:pt x="15290" y="0"/>
                </a:cubicBezTo>
                <a:cubicBezTo>
                  <a:pt x="16989" y="0"/>
                  <a:pt x="18688" y="728"/>
                  <a:pt x="19901" y="1942"/>
                </a:cubicBezTo>
                <a:cubicBezTo>
                  <a:pt x="21115" y="3155"/>
                  <a:pt x="21600" y="4611"/>
                  <a:pt x="21600" y="6310"/>
                </a:cubicBezTo>
                <a:cubicBezTo>
                  <a:pt x="21600" y="8009"/>
                  <a:pt x="21115" y="9708"/>
                  <a:pt x="19901" y="10921"/>
                </a:cubicBezTo>
                <a:cubicBezTo>
                  <a:pt x="19173" y="11649"/>
                  <a:pt x="18202" y="12135"/>
                  <a:pt x="17231" y="12378"/>
                </a:cubicBezTo>
                <a:cubicBezTo>
                  <a:pt x="16746" y="12620"/>
                  <a:pt x="16018" y="12620"/>
                  <a:pt x="15290" y="12620"/>
                </a:cubicBezTo>
                <a:cubicBezTo>
                  <a:pt x="15047" y="12620"/>
                  <a:pt x="14804" y="12620"/>
                  <a:pt x="14319" y="12620"/>
                </a:cubicBezTo>
                <a:cubicBezTo>
                  <a:pt x="17231" y="9951"/>
                  <a:pt x="17231" y="9951"/>
                  <a:pt x="17231" y="9951"/>
                </a:cubicBezTo>
                <a:cubicBezTo>
                  <a:pt x="17474" y="9708"/>
                  <a:pt x="17960" y="9465"/>
                  <a:pt x="18202" y="9222"/>
                </a:cubicBezTo>
                <a:cubicBezTo>
                  <a:pt x="18930" y="8494"/>
                  <a:pt x="19416" y="7524"/>
                  <a:pt x="19416" y="6310"/>
                </a:cubicBezTo>
                <a:cubicBezTo>
                  <a:pt x="19416" y="5339"/>
                  <a:pt x="18930" y="4369"/>
                  <a:pt x="18202" y="3640"/>
                </a:cubicBezTo>
                <a:cubicBezTo>
                  <a:pt x="17474" y="2912"/>
                  <a:pt x="16503" y="2427"/>
                  <a:pt x="15290" y="2427"/>
                </a:cubicBezTo>
                <a:cubicBezTo>
                  <a:pt x="14319" y="2427"/>
                  <a:pt x="13348" y="2912"/>
                  <a:pt x="12620" y="3640"/>
                </a:cubicBezTo>
                <a:cubicBezTo>
                  <a:pt x="12378" y="3883"/>
                  <a:pt x="12135" y="4369"/>
                  <a:pt x="11892" y="4611"/>
                </a:cubicBezTo>
                <a:cubicBezTo>
                  <a:pt x="9222" y="7281"/>
                  <a:pt x="9222" y="7281"/>
                  <a:pt x="9222" y="7281"/>
                </a:cubicBezTo>
                <a:cubicBezTo>
                  <a:pt x="8980" y="7038"/>
                  <a:pt x="8980" y="6796"/>
                  <a:pt x="8980" y="6553"/>
                </a:cubicBezTo>
                <a:cubicBezTo>
                  <a:pt x="8980" y="5825"/>
                  <a:pt x="9222" y="5097"/>
                  <a:pt x="9465" y="4369"/>
                </a:cubicBezTo>
                <a:cubicBezTo>
                  <a:pt x="9708" y="3398"/>
                  <a:pt x="10193" y="2670"/>
                  <a:pt x="10921" y="1942"/>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6" name="Shape"/>
          <p:cNvSpPr/>
          <p:nvPr/>
        </p:nvSpPr>
        <p:spPr>
          <a:xfrm>
            <a:off x="2260600" y="11001371"/>
            <a:ext cx="508002" cy="619129"/>
          </a:xfrm>
          <a:custGeom>
            <a:avLst/>
            <a:gdLst/>
            <a:ahLst/>
            <a:cxnLst>
              <a:cxn ang="0">
                <a:pos x="wd2" y="hd2"/>
              </a:cxn>
              <a:cxn ang="5400000">
                <a:pos x="wd2" y="hd2"/>
              </a:cxn>
              <a:cxn ang="10800000">
                <a:pos x="wd2" y="hd2"/>
              </a:cxn>
              <a:cxn ang="16200000">
                <a:pos x="wd2" y="hd2"/>
              </a:cxn>
            </a:cxnLst>
            <a:rect l="0" t="0" r="r" b="b"/>
            <a:pathLst>
              <a:path w="21600" h="21600" extrusionOk="0">
                <a:moveTo>
                  <a:pt x="18741" y="1054"/>
                </a:moveTo>
                <a:cubicBezTo>
                  <a:pt x="21600" y="1054"/>
                  <a:pt x="21600" y="1054"/>
                  <a:pt x="21600" y="1054"/>
                </a:cubicBezTo>
                <a:cubicBezTo>
                  <a:pt x="21600" y="21600"/>
                  <a:pt x="21600" y="21600"/>
                  <a:pt x="21600" y="21600"/>
                </a:cubicBezTo>
                <a:cubicBezTo>
                  <a:pt x="0" y="21600"/>
                  <a:pt x="0" y="21600"/>
                  <a:pt x="0" y="21600"/>
                </a:cubicBezTo>
                <a:cubicBezTo>
                  <a:pt x="0" y="1054"/>
                  <a:pt x="0" y="1054"/>
                  <a:pt x="0" y="1054"/>
                </a:cubicBezTo>
                <a:cubicBezTo>
                  <a:pt x="2859" y="1054"/>
                  <a:pt x="2859" y="1054"/>
                  <a:pt x="2859" y="1054"/>
                </a:cubicBezTo>
                <a:cubicBezTo>
                  <a:pt x="2859" y="4215"/>
                  <a:pt x="2859" y="4215"/>
                  <a:pt x="2859" y="4215"/>
                </a:cubicBezTo>
                <a:cubicBezTo>
                  <a:pt x="7306" y="4215"/>
                  <a:pt x="7306" y="4215"/>
                  <a:pt x="7306" y="4215"/>
                </a:cubicBezTo>
                <a:cubicBezTo>
                  <a:pt x="7306" y="1054"/>
                  <a:pt x="7306" y="1054"/>
                  <a:pt x="7306" y="1054"/>
                </a:cubicBezTo>
                <a:cubicBezTo>
                  <a:pt x="14294" y="1054"/>
                  <a:pt x="14294" y="1054"/>
                  <a:pt x="14294" y="1054"/>
                </a:cubicBezTo>
                <a:cubicBezTo>
                  <a:pt x="14294" y="4215"/>
                  <a:pt x="14294" y="4215"/>
                  <a:pt x="14294" y="4215"/>
                </a:cubicBezTo>
                <a:cubicBezTo>
                  <a:pt x="18741" y="4215"/>
                  <a:pt x="18741" y="4215"/>
                  <a:pt x="18741" y="4215"/>
                </a:cubicBezTo>
                <a:lnTo>
                  <a:pt x="18741" y="1054"/>
                </a:lnTo>
                <a:close/>
                <a:moveTo>
                  <a:pt x="20329" y="20810"/>
                </a:moveTo>
                <a:cubicBezTo>
                  <a:pt x="20329" y="6585"/>
                  <a:pt x="20329" y="6585"/>
                  <a:pt x="20329" y="6585"/>
                </a:cubicBezTo>
                <a:cubicBezTo>
                  <a:pt x="1271" y="6585"/>
                  <a:pt x="1271" y="6585"/>
                  <a:pt x="1271" y="6585"/>
                </a:cubicBezTo>
                <a:cubicBezTo>
                  <a:pt x="1271" y="20810"/>
                  <a:pt x="1271" y="20810"/>
                  <a:pt x="1271" y="20810"/>
                </a:cubicBezTo>
                <a:lnTo>
                  <a:pt x="20329" y="20810"/>
                </a:lnTo>
                <a:close/>
                <a:moveTo>
                  <a:pt x="6671" y="0"/>
                </a:moveTo>
                <a:cubicBezTo>
                  <a:pt x="6671" y="3161"/>
                  <a:pt x="6671" y="3161"/>
                  <a:pt x="6671" y="3161"/>
                </a:cubicBezTo>
                <a:cubicBezTo>
                  <a:pt x="3812" y="3161"/>
                  <a:pt x="3812" y="3161"/>
                  <a:pt x="3812" y="3161"/>
                </a:cubicBezTo>
                <a:cubicBezTo>
                  <a:pt x="3812" y="0"/>
                  <a:pt x="3812" y="0"/>
                  <a:pt x="3812" y="0"/>
                </a:cubicBezTo>
                <a:lnTo>
                  <a:pt x="6671" y="0"/>
                </a:lnTo>
                <a:close/>
                <a:moveTo>
                  <a:pt x="6035" y="11063"/>
                </a:moveTo>
                <a:cubicBezTo>
                  <a:pt x="5082" y="11854"/>
                  <a:pt x="5082" y="11854"/>
                  <a:pt x="5082" y="11854"/>
                </a:cubicBezTo>
                <a:cubicBezTo>
                  <a:pt x="4129" y="11063"/>
                  <a:pt x="4129" y="11063"/>
                  <a:pt x="4129" y="11063"/>
                </a:cubicBezTo>
                <a:cubicBezTo>
                  <a:pt x="6671" y="9220"/>
                  <a:pt x="6671" y="9220"/>
                  <a:pt x="6671" y="9220"/>
                </a:cubicBezTo>
                <a:cubicBezTo>
                  <a:pt x="7624" y="9220"/>
                  <a:pt x="7624" y="9220"/>
                  <a:pt x="7624" y="9220"/>
                </a:cubicBezTo>
                <a:cubicBezTo>
                  <a:pt x="7624" y="16332"/>
                  <a:pt x="7624" y="16332"/>
                  <a:pt x="7624" y="16332"/>
                </a:cubicBezTo>
                <a:cubicBezTo>
                  <a:pt x="9847" y="16332"/>
                  <a:pt x="9847" y="16332"/>
                  <a:pt x="9847" y="16332"/>
                </a:cubicBezTo>
                <a:cubicBezTo>
                  <a:pt x="9847" y="17385"/>
                  <a:pt x="9847" y="17385"/>
                  <a:pt x="9847" y="17385"/>
                </a:cubicBezTo>
                <a:cubicBezTo>
                  <a:pt x="4129" y="17385"/>
                  <a:pt x="4129" y="17385"/>
                  <a:pt x="4129" y="17385"/>
                </a:cubicBezTo>
                <a:cubicBezTo>
                  <a:pt x="4129" y="16332"/>
                  <a:pt x="4129" y="16332"/>
                  <a:pt x="4129" y="16332"/>
                </a:cubicBezTo>
                <a:cubicBezTo>
                  <a:pt x="6353" y="16332"/>
                  <a:pt x="6353" y="16332"/>
                  <a:pt x="6353" y="16332"/>
                </a:cubicBezTo>
                <a:cubicBezTo>
                  <a:pt x="6353" y="11063"/>
                  <a:pt x="6353" y="11063"/>
                  <a:pt x="6353" y="11063"/>
                </a:cubicBezTo>
                <a:cubicBezTo>
                  <a:pt x="6353" y="10800"/>
                  <a:pt x="6353" y="10800"/>
                  <a:pt x="6353" y="10800"/>
                </a:cubicBezTo>
                <a:cubicBezTo>
                  <a:pt x="6353" y="10800"/>
                  <a:pt x="6035" y="11063"/>
                  <a:pt x="6035" y="11063"/>
                </a:cubicBezTo>
                <a:close/>
                <a:moveTo>
                  <a:pt x="11118" y="16859"/>
                </a:moveTo>
                <a:cubicBezTo>
                  <a:pt x="11118" y="16068"/>
                  <a:pt x="11118" y="15541"/>
                  <a:pt x="11753" y="15015"/>
                </a:cubicBezTo>
                <a:cubicBezTo>
                  <a:pt x="12388" y="14488"/>
                  <a:pt x="12706" y="13961"/>
                  <a:pt x="13341" y="13698"/>
                </a:cubicBezTo>
                <a:cubicBezTo>
                  <a:pt x="13976" y="13434"/>
                  <a:pt x="14612" y="13171"/>
                  <a:pt x="14929" y="12644"/>
                </a:cubicBezTo>
                <a:cubicBezTo>
                  <a:pt x="15565" y="12380"/>
                  <a:pt x="15565" y="11854"/>
                  <a:pt x="15565" y="11590"/>
                </a:cubicBezTo>
                <a:cubicBezTo>
                  <a:pt x="15565" y="11063"/>
                  <a:pt x="15565" y="10800"/>
                  <a:pt x="15247" y="10537"/>
                </a:cubicBezTo>
                <a:cubicBezTo>
                  <a:pt x="14929" y="10273"/>
                  <a:pt x="14612" y="10273"/>
                  <a:pt x="13976" y="10273"/>
                </a:cubicBezTo>
                <a:cubicBezTo>
                  <a:pt x="13659" y="10273"/>
                  <a:pt x="13341" y="10273"/>
                  <a:pt x="13024" y="10537"/>
                </a:cubicBezTo>
                <a:cubicBezTo>
                  <a:pt x="12706" y="10537"/>
                  <a:pt x="12388" y="10800"/>
                  <a:pt x="12388" y="11063"/>
                </a:cubicBezTo>
                <a:cubicBezTo>
                  <a:pt x="12071" y="11327"/>
                  <a:pt x="12071" y="11327"/>
                  <a:pt x="12071" y="11327"/>
                </a:cubicBezTo>
                <a:cubicBezTo>
                  <a:pt x="11118" y="10800"/>
                  <a:pt x="11118" y="10800"/>
                  <a:pt x="11118" y="10800"/>
                </a:cubicBezTo>
                <a:cubicBezTo>
                  <a:pt x="11118" y="10537"/>
                  <a:pt x="11118" y="10537"/>
                  <a:pt x="11435" y="10273"/>
                </a:cubicBezTo>
                <a:cubicBezTo>
                  <a:pt x="11435" y="10010"/>
                  <a:pt x="11753" y="9746"/>
                  <a:pt x="12388" y="9483"/>
                </a:cubicBezTo>
                <a:cubicBezTo>
                  <a:pt x="12706" y="9220"/>
                  <a:pt x="13341" y="9220"/>
                  <a:pt x="13976" y="9220"/>
                </a:cubicBezTo>
                <a:cubicBezTo>
                  <a:pt x="14929" y="9220"/>
                  <a:pt x="15882" y="9483"/>
                  <a:pt x="16200" y="9746"/>
                </a:cubicBezTo>
                <a:cubicBezTo>
                  <a:pt x="16835" y="10273"/>
                  <a:pt x="17153" y="10800"/>
                  <a:pt x="17153" y="11590"/>
                </a:cubicBezTo>
                <a:cubicBezTo>
                  <a:pt x="17153" y="12117"/>
                  <a:pt x="16835" y="12644"/>
                  <a:pt x="16518" y="13171"/>
                </a:cubicBezTo>
                <a:cubicBezTo>
                  <a:pt x="15882" y="13698"/>
                  <a:pt x="15565" y="13961"/>
                  <a:pt x="14929" y="14224"/>
                </a:cubicBezTo>
                <a:cubicBezTo>
                  <a:pt x="14294" y="14488"/>
                  <a:pt x="13659" y="14751"/>
                  <a:pt x="13341" y="15278"/>
                </a:cubicBezTo>
                <a:cubicBezTo>
                  <a:pt x="12706" y="15541"/>
                  <a:pt x="12388" y="16068"/>
                  <a:pt x="12388" y="16332"/>
                </a:cubicBezTo>
                <a:cubicBezTo>
                  <a:pt x="17153" y="16332"/>
                  <a:pt x="17153" y="16332"/>
                  <a:pt x="17153" y="16332"/>
                </a:cubicBezTo>
                <a:cubicBezTo>
                  <a:pt x="17153" y="17385"/>
                  <a:pt x="17153" y="17385"/>
                  <a:pt x="17153" y="17385"/>
                </a:cubicBezTo>
                <a:cubicBezTo>
                  <a:pt x="11118" y="17385"/>
                  <a:pt x="11118" y="17385"/>
                  <a:pt x="11118" y="17385"/>
                </a:cubicBezTo>
                <a:cubicBezTo>
                  <a:pt x="11118" y="17122"/>
                  <a:pt x="11118" y="16859"/>
                  <a:pt x="11118" y="16859"/>
                </a:cubicBezTo>
                <a:close/>
                <a:moveTo>
                  <a:pt x="17788" y="0"/>
                </a:moveTo>
                <a:cubicBezTo>
                  <a:pt x="17788" y="3161"/>
                  <a:pt x="17788" y="3161"/>
                  <a:pt x="17788" y="3161"/>
                </a:cubicBezTo>
                <a:cubicBezTo>
                  <a:pt x="15247" y="3161"/>
                  <a:pt x="15247" y="3161"/>
                  <a:pt x="15247" y="3161"/>
                </a:cubicBezTo>
                <a:cubicBezTo>
                  <a:pt x="15247" y="0"/>
                  <a:pt x="15247" y="0"/>
                  <a:pt x="15247" y="0"/>
                </a:cubicBezTo>
                <a:lnTo>
                  <a:pt x="17788" y="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7" name="Shape"/>
          <p:cNvSpPr/>
          <p:nvPr/>
        </p:nvSpPr>
        <p:spPr>
          <a:xfrm>
            <a:off x="3597276" y="10956924"/>
            <a:ext cx="419103" cy="708029"/>
          </a:xfrm>
          <a:custGeom>
            <a:avLst/>
            <a:gdLst/>
            <a:ahLst/>
            <a:cxnLst>
              <a:cxn ang="0">
                <a:pos x="wd2" y="hd2"/>
              </a:cxn>
              <a:cxn ang="5400000">
                <a:pos x="wd2" y="hd2"/>
              </a:cxn>
              <a:cxn ang="10800000">
                <a:pos x="wd2" y="hd2"/>
              </a:cxn>
              <a:cxn ang="16200000">
                <a:pos x="wd2" y="hd2"/>
              </a:cxn>
            </a:cxnLst>
            <a:rect l="0" t="0" r="r" b="b"/>
            <a:pathLst>
              <a:path w="21600" h="21600" extrusionOk="0">
                <a:moveTo>
                  <a:pt x="18900" y="7353"/>
                </a:moveTo>
                <a:cubicBezTo>
                  <a:pt x="18900" y="7583"/>
                  <a:pt x="19286" y="7813"/>
                  <a:pt x="19286" y="8043"/>
                </a:cubicBezTo>
                <a:cubicBezTo>
                  <a:pt x="19286" y="8502"/>
                  <a:pt x="18900" y="8962"/>
                  <a:pt x="18514" y="9421"/>
                </a:cubicBezTo>
                <a:cubicBezTo>
                  <a:pt x="16971" y="11489"/>
                  <a:pt x="16971" y="11489"/>
                  <a:pt x="16971" y="11489"/>
                </a:cubicBezTo>
                <a:cubicBezTo>
                  <a:pt x="16586" y="11949"/>
                  <a:pt x="16586" y="11949"/>
                  <a:pt x="16586" y="11949"/>
                </a:cubicBezTo>
                <a:cubicBezTo>
                  <a:pt x="15043" y="11489"/>
                  <a:pt x="15043" y="11489"/>
                  <a:pt x="15043" y="11489"/>
                </a:cubicBezTo>
                <a:cubicBezTo>
                  <a:pt x="10029" y="17694"/>
                  <a:pt x="10029" y="17694"/>
                  <a:pt x="10029" y="17694"/>
                </a:cubicBezTo>
                <a:cubicBezTo>
                  <a:pt x="9643" y="17923"/>
                  <a:pt x="9643" y="18153"/>
                  <a:pt x="9257" y="18153"/>
                </a:cubicBezTo>
                <a:cubicBezTo>
                  <a:pt x="9257" y="18383"/>
                  <a:pt x="8871" y="18383"/>
                  <a:pt x="8486" y="18613"/>
                </a:cubicBezTo>
                <a:cubicBezTo>
                  <a:pt x="8100" y="18843"/>
                  <a:pt x="8100" y="18843"/>
                  <a:pt x="7714" y="18843"/>
                </a:cubicBezTo>
                <a:cubicBezTo>
                  <a:pt x="6943" y="19302"/>
                  <a:pt x="6171" y="20221"/>
                  <a:pt x="5014" y="21140"/>
                </a:cubicBezTo>
                <a:cubicBezTo>
                  <a:pt x="4629" y="21600"/>
                  <a:pt x="4629" y="21600"/>
                  <a:pt x="4629" y="21600"/>
                </a:cubicBezTo>
                <a:cubicBezTo>
                  <a:pt x="0" y="20221"/>
                  <a:pt x="0" y="20221"/>
                  <a:pt x="0" y="20221"/>
                </a:cubicBezTo>
                <a:cubicBezTo>
                  <a:pt x="386" y="19762"/>
                  <a:pt x="386" y="19762"/>
                  <a:pt x="386" y="19762"/>
                </a:cubicBezTo>
                <a:cubicBezTo>
                  <a:pt x="1157" y="18843"/>
                  <a:pt x="1543" y="17923"/>
                  <a:pt x="1543" y="17234"/>
                </a:cubicBezTo>
                <a:cubicBezTo>
                  <a:pt x="1543" y="17004"/>
                  <a:pt x="1543" y="17004"/>
                  <a:pt x="1543" y="16774"/>
                </a:cubicBezTo>
                <a:cubicBezTo>
                  <a:pt x="1543" y="16545"/>
                  <a:pt x="1543" y="16315"/>
                  <a:pt x="1543" y="16085"/>
                </a:cubicBezTo>
                <a:cubicBezTo>
                  <a:pt x="1543" y="15855"/>
                  <a:pt x="1543" y="15626"/>
                  <a:pt x="1929" y="15396"/>
                </a:cubicBezTo>
                <a:cubicBezTo>
                  <a:pt x="6943" y="9191"/>
                  <a:pt x="6943" y="9191"/>
                  <a:pt x="6943" y="9191"/>
                </a:cubicBezTo>
                <a:cubicBezTo>
                  <a:pt x="5014" y="8732"/>
                  <a:pt x="5014" y="8732"/>
                  <a:pt x="5014" y="8732"/>
                </a:cubicBezTo>
                <a:cubicBezTo>
                  <a:pt x="5400" y="8272"/>
                  <a:pt x="5400" y="8272"/>
                  <a:pt x="5400" y="8272"/>
                </a:cubicBezTo>
                <a:cubicBezTo>
                  <a:pt x="6943" y="6434"/>
                  <a:pt x="6943" y="6434"/>
                  <a:pt x="6943" y="6434"/>
                </a:cubicBezTo>
                <a:cubicBezTo>
                  <a:pt x="7714" y="5515"/>
                  <a:pt x="8486" y="5055"/>
                  <a:pt x="9643" y="4826"/>
                </a:cubicBezTo>
                <a:cubicBezTo>
                  <a:pt x="9643" y="4826"/>
                  <a:pt x="9643" y="4826"/>
                  <a:pt x="9643" y="4826"/>
                </a:cubicBezTo>
                <a:cubicBezTo>
                  <a:pt x="10029" y="4596"/>
                  <a:pt x="10029" y="4596"/>
                  <a:pt x="10029" y="4596"/>
                </a:cubicBezTo>
                <a:cubicBezTo>
                  <a:pt x="10029" y="4596"/>
                  <a:pt x="10029" y="4596"/>
                  <a:pt x="10029" y="4596"/>
                </a:cubicBezTo>
                <a:cubicBezTo>
                  <a:pt x="10414" y="4596"/>
                  <a:pt x="10414" y="4596"/>
                  <a:pt x="10414" y="4366"/>
                </a:cubicBezTo>
                <a:cubicBezTo>
                  <a:pt x="10414" y="4366"/>
                  <a:pt x="10414" y="4366"/>
                  <a:pt x="10800" y="4136"/>
                </a:cubicBezTo>
                <a:cubicBezTo>
                  <a:pt x="10800" y="4136"/>
                  <a:pt x="10800" y="3906"/>
                  <a:pt x="11186" y="3906"/>
                </a:cubicBezTo>
                <a:cubicBezTo>
                  <a:pt x="13500" y="919"/>
                  <a:pt x="13500" y="919"/>
                  <a:pt x="13500" y="919"/>
                </a:cubicBezTo>
                <a:cubicBezTo>
                  <a:pt x="13500" y="689"/>
                  <a:pt x="13886" y="460"/>
                  <a:pt x="14271" y="230"/>
                </a:cubicBezTo>
                <a:cubicBezTo>
                  <a:pt x="14271" y="230"/>
                  <a:pt x="14657" y="0"/>
                  <a:pt x="15429" y="0"/>
                </a:cubicBezTo>
                <a:cubicBezTo>
                  <a:pt x="15429" y="0"/>
                  <a:pt x="15429" y="0"/>
                  <a:pt x="15814" y="0"/>
                </a:cubicBezTo>
                <a:cubicBezTo>
                  <a:pt x="16200" y="0"/>
                  <a:pt x="16586" y="0"/>
                  <a:pt x="16971" y="230"/>
                </a:cubicBezTo>
                <a:cubicBezTo>
                  <a:pt x="20057" y="1149"/>
                  <a:pt x="20057" y="1149"/>
                  <a:pt x="20057" y="1149"/>
                </a:cubicBezTo>
                <a:cubicBezTo>
                  <a:pt x="20829" y="1149"/>
                  <a:pt x="21214" y="1379"/>
                  <a:pt x="21214" y="1609"/>
                </a:cubicBezTo>
                <a:cubicBezTo>
                  <a:pt x="21600" y="1838"/>
                  <a:pt x="21600" y="2298"/>
                  <a:pt x="21600" y="2528"/>
                </a:cubicBezTo>
                <a:cubicBezTo>
                  <a:pt x="21600" y="2757"/>
                  <a:pt x="21600" y="2987"/>
                  <a:pt x="21600" y="3217"/>
                </a:cubicBezTo>
                <a:cubicBezTo>
                  <a:pt x="19286" y="6204"/>
                  <a:pt x="19286" y="6204"/>
                  <a:pt x="19286" y="6204"/>
                </a:cubicBezTo>
                <a:cubicBezTo>
                  <a:pt x="18900" y="6664"/>
                  <a:pt x="18900" y="6894"/>
                  <a:pt x="18514" y="6894"/>
                </a:cubicBezTo>
                <a:cubicBezTo>
                  <a:pt x="18514" y="7123"/>
                  <a:pt x="18900" y="7353"/>
                  <a:pt x="18900" y="7353"/>
                </a:cubicBezTo>
                <a:close/>
                <a:moveTo>
                  <a:pt x="8486" y="17234"/>
                </a:moveTo>
                <a:cubicBezTo>
                  <a:pt x="13114" y="11030"/>
                  <a:pt x="13114" y="11030"/>
                  <a:pt x="13114" y="11030"/>
                </a:cubicBezTo>
                <a:cubicBezTo>
                  <a:pt x="8486" y="9651"/>
                  <a:pt x="8486" y="9651"/>
                  <a:pt x="8486" y="9651"/>
                </a:cubicBezTo>
                <a:cubicBezTo>
                  <a:pt x="3471" y="15855"/>
                  <a:pt x="3471" y="15855"/>
                  <a:pt x="3471" y="15855"/>
                </a:cubicBezTo>
                <a:cubicBezTo>
                  <a:pt x="3471" y="16085"/>
                  <a:pt x="3471" y="16085"/>
                  <a:pt x="3471" y="16085"/>
                </a:cubicBezTo>
                <a:cubicBezTo>
                  <a:pt x="3471" y="16315"/>
                  <a:pt x="3471" y="16315"/>
                  <a:pt x="3471" y="16315"/>
                </a:cubicBezTo>
                <a:cubicBezTo>
                  <a:pt x="3471" y="16545"/>
                  <a:pt x="3471" y="16545"/>
                  <a:pt x="3471" y="16774"/>
                </a:cubicBezTo>
                <a:cubicBezTo>
                  <a:pt x="3471" y="16774"/>
                  <a:pt x="3471" y="17004"/>
                  <a:pt x="3471" y="17234"/>
                </a:cubicBezTo>
                <a:cubicBezTo>
                  <a:pt x="3471" y="17923"/>
                  <a:pt x="3086" y="18843"/>
                  <a:pt x="2314" y="19762"/>
                </a:cubicBezTo>
                <a:cubicBezTo>
                  <a:pt x="3857" y="20221"/>
                  <a:pt x="3857" y="20221"/>
                  <a:pt x="3857" y="20221"/>
                </a:cubicBezTo>
                <a:cubicBezTo>
                  <a:pt x="5014" y="19302"/>
                  <a:pt x="5786" y="18613"/>
                  <a:pt x="6943" y="18153"/>
                </a:cubicBezTo>
                <a:cubicBezTo>
                  <a:pt x="7329" y="17923"/>
                  <a:pt x="7329" y="17923"/>
                  <a:pt x="7329" y="17923"/>
                </a:cubicBezTo>
                <a:cubicBezTo>
                  <a:pt x="7714" y="17694"/>
                  <a:pt x="7714" y="17694"/>
                  <a:pt x="7714" y="17694"/>
                </a:cubicBezTo>
                <a:cubicBezTo>
                  <a:pt x="8100" y="17694"/>
                  <a:pt x="8100" y="17694"/>
                  <a:pt x="8100" y="17464"/>
                </a:cubicBezTo>
                <a:cubicBezTo>
                  <a:pt x="8100" y="17464"/>
                  <a:pt x="8100" y="17464"/>
                  <a:pt x="8486" y="17234"/>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8" name="Shape"/>
          <p:cNvSpPr/>
          <p:nvPr/>
        </p:nvSpPr>
        <p:spPr>
          <a:xfrm>
            <a:off x="4752973" y="10988671"/>
            <a:ext cx="682629" cy="682629"/>
          </a:xfrm>
          <a:custGeom>
            <a:avLst/>
            <a:gdLst/>
            <a:ahLst/>
            <a:cxnLst>
              <a:cxn ang="0">
                <a:pos x="wd2" y="hd2"/>
              </a:cxn>
              <a:cxn ang="5400000">
                <a:pos x="wd2" y="hd2"/>
              </a:cxn>
              <a:cxn ang="10800000">
                <a:pos x="wd2" y="hd2"/>
              </a:cxn>
              <a:cxn ang="16200000">
                <a:pos x="wd2" y="hd2"/>
              </a:cxn>
            </a:cxnLst>
            <a:rect l="0" t="0" r="r" b="b"/>
            <a:pathLst>
              <a:path w="21600" h="21600" extrusionOk="0">
                <a:moveTo>
                  <a:pt x="10919" y="0"/>
                </a:moveTo>
                <a:cubicBezTo>
                  <a:pt x="10919" y="0"/>
                  <a:pt x="10919" y="0"/>
                  <a:pt x="10919" y="0"/>
                </a:cubicBezTo>
                <a:cubicBezTo>
                  <a:pt x="13767" y="0"/>
                  <a:pt x="16378" y="949"/>
                  <a:pt x="18514" y="3086"/>
                </a:cubicBezTo>
                <a:cubicBezTo>
                  <a:pt x="20651" y="5222"/>
                  <a:pt x="21600" y="7833"/>
                  <a:pt x="21600" y="10681"/>
                </a:cubicBezTo>
                <a:cubicBezTo>
                  <a:pt x="21600" y="13767"/>
                  <a:pt x="20651" y="16378"/>
                  <a:pt x="18514" y="18514"/>
                </a:cubicBezTo>
                <a:cubicBezTo>
                  <a:pt x="16378" y="20651"/>
                  <a:pt x="13767" y="21600"/>
                  <a:pt x="10919" y="21600"/>
                </a:cubicBezTo>
                <a:cubicBezTo>
                  <a:pt x="7833" y="21600"/>
                  <a:pt x="5222" y="20651"/>
                  <a:pt x="3086" y="18514"/>
                </a:cubicBezTo>
                <a:cubicBezTo>
                  <a:pt x="949" y="16378"/>
                  <a:pt x="0" y="13767"/>
                  <a:pt x="0" y="10681"/>
                </a:cubicBezTo>
                <a:cubicBezTo>
                  <a:pt x="0" y="7833"/>
                  <a:pt x="949" y="5222"/>
                  <a:pt x="3086" y="3086"/>
                </a:cubicBezTo>
                <a:cubicBezTo>
                  <a:pt x="5222" y="949"/>
                  <a:pt x="7833" y="0"/>
                  <a:pt x="10919" y="0"/>
                </a:cubicBezTo>
                <a:close/>
                <a:moveTo>
                  <a:pt x="2611" y="10681"/>
                </a:moveTo>
                <a:cubicBezTo>
                  <a:pt x="2611" y="13055"/>
                  <a:pt x="3323" y="14954"/>
                  <a:pt x="4985" y="16615"/>
                </a:cubicBezTo>
                <a:cubicBezTo>
                  <a:pt x="6646" y="18277"/>
                  <a:pt x="8545" y="18989"/>
                  <a:pt x="10919" y="18989"/>
                </a:cubicBezTo>
                <a:cubicBezTo>
                  <a:pt x="12580" y="18989"/>
                  <a:pt x="14004" y="18514"/>
                  <a:pt x="15429" y="17565"/>
                </a:cubicBezTo>
                <a:cubicBezTo>
                  <a:pt x="3798" y="6171"/>
                  <a:pt x="3798" y="6171"/>
                  <a:pt x="3798" y="6171"/>
                </a:cubicBezTo>
                <a:cubicBezTo>
                  <a:pt x="3086" y="7596"/>
                  <a:pt x="2611" y="9020"/>
                  <a:pt x="2611" y="10681"/>
                </a:cubicBezTo>
                <a:close/>
                <a:moveTo>
                  <a:pt x="18989" y="10681"/>
                </a:moveTo>
                <a:cubicBezTo>
                  <a:pt x="18989" y="8545"/>
                  <a:pt x="18277" y="6646"/>
                  <a:pt x="16615" y="4985"/>
                </a:cubicBezTo>
                <a:cubicBezTo>
                  <a:pt x="14954" y="3323"/>
                  <a:pt x="13055" y="2611"/>
                  <a:pt x="10919" y="2611"/>
                </a:cubicBezTo>
                <a:cubicBezTo>
                  <a:pt x="9257" y="2611"/>
                  <a:pt x="7596" y="2848"/>
                  <a:pt x="6409" y="3798"/>
                </a:cubicBezTo>
                <a:cubicBezTo>
                  <a:pt x="17802" y="15191"/>
                  <a:pt x="17802" y="15191"/>
                  <a:pt x="17802" y="15191"/>
                </a:cubicBezTo>
                <a:cubicBezTo>
                  <a:pt x="18752" y="14004"/>
                  <a:pt x="18989" y="12343"/>
                  <a:pt x="18989" y="10681"/>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39" name="Shape"/>
          <p:cNvSpPr/>
          <p:nvPr/>
        </p:nvSpPr>
        <p:spPr>
          <a:xfrm>
            <a:off x="6051548" y="11115674"/>
            <a:ext cx="666753" cy="422279"/>
          </a:xfrm>
          <a:custGeom>
            <a:avLst/>
            <a:gdLst/>
            <a:ahLst/>
            <a:cxnLst>
              <a:cxn ang="0">
                <a:pos x="wd2" y="hd2"/>
              </a:cxn>
              <a:cxn ang="5400000">
                <a:pos x="wd2" y="hd2"/>
              </a:cxn>
              <a:cxn ang="10800000">
                <a:pos x="wd2" y="hd2"/>
              </a:cxn>
              <a:cxn ang="16200000">
                <a:pos x="wd2" y="hd2"/>
              </a:cxn>
            </a:cxnLst>
            <a:rect l="0" t="0" r="r" b="b"/>
            <a:pathLst>
              <a:path w="21600" h="21600" extrusionOk="0">
                <a:moveTo>
                  <a:pt x="0" y="2761"/>
                </a:moveTo>
                <a:lnTo>
                  <a:pt x="1954" y="0"/>
                </a:lnTo>
                <a:lnTo>
                  <a:pt x="8743" y="10719"/>
                </a:lnTo>
                <a:lnTo>
                  <a:pt x="1954" y="21600"/>
                </a:lnTo>
                <a:lnTo>
                  <a:pt x="0" y="18839"/>
                </a:lnTo>
                <a:lnTo>
                  <a:pt x="5040" y="10719"/>
                </a:lnTo>
                <a:lnTo>
                  <a:pt x="0" y="2761"/>
                </a:lnTo>
                <a:close/>
                <a:moveTo>
                  <a:pt x="8949" y="0"/>
                </a:moveTo>
                <a:lnTo>
                  <a:pt x="21600" y="0"/>
                </a:lnTo>
                <a:lnTo>
                  <a:pt x="21600" y="4223"/>
                </a:lnTo>
                <a:lnTo>
                  <a:pt x="8949" y="4223"/>
                </a:lnTo>
                <a:lnTo>
                  <a:pt x="8949" y="0"/>
                </a:lnTo>
                <a:close/>
                <a:moveTo>
                  <a:pt x="8949" y="21600"/>
                </a:moveTo>
                <a:lnTo>
                  <a:pt x="8949" y="17377"/>
                </a:lnTo>
                <a:lnTo>
                  <a:pt x="21600" y="17377"/>
                </a:lnTo>
                <a:lnTo>
                  <a:pt x="21600" y="21600"/>
                </a:lnTo>
                <a:lnTo>
                  <a:pt x="8949" y="21600"/>
                </a:lnTo>
                <a:close/>
                <a:moveTo>
                  <a:pt x="12857" y="12668"/>
                </a:moveTo>
                <a:lnTo>
                  <a:pt x="12857" y="8770"/>
                </a:lnTo>
                <a:lnTo>
                  <a:pt x="21600" y="8770"/>
                </a:lnTo>
                <a:lnTo>
                  <a:pt x="21600" y="12668"/>
                </a:lnTo>
                <a:lnTo>
                  <a:pt x="12857" y="12668"/>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0" name="Shape"/>
          <p:cNvSpPr/>
          <p:nvPr/>
        </p:nvSpPr>
        <p:spPr>
          <a:xfrm>
            <a:off x="7394574" y="11144247"/>
            <a:ext cx="561979" cy="428629"/>
          </a:xfrm>
          <a:custGeom>
            <a:avLst/>
            <a:gdLst/>
            <a:ahLst/>
            <a:cxnLst>
              <a:cxn ang="0">
                <a:pos x="wd2" y="hd2"/>
              </a:cxn>
              <a:cxn ang="5400000">
                <a:pos x="wd2" y="hd2"/>
              </a:cxn>
              <a:cxn ang="10800000">
                <a:pos x="wd2" y="hd2"/>
              </a:cxn>
              <a:cxn ang="16200000">
                <a:pos x="wd2" y="hd2"/>
              </a:cxn>
            </a:cxnLst>
            <a:rect l="0" t="0" r="r" b="b"/>
            <a:pathLst>
              <a:path w="21600" h="21600" extrusionOk="0">
                <a:moveTo>
                  <a:pt x="19584" y="1895"/>
                </a:moveTo>
                <a:cubicBezTo>
                  <a:pt x="20160" y="1895"/>
                  <a:pt x="20736" y="2274"/>
                  <a:pt x="21024" y="2653"/>
                </a:cubicBezTo>
                <a:cubicBezTo>
                  <a:pt x="21600" y="3411"/>
                  <a:pt x="21600" y="3789"/>
                  <a:pt x="21600" y="4547"/>
                </a:cubicBezTo>
                <a:cubicBezTo>
                  <a:pt x="21600" y="18947"/>
                  <a:pt x="21600" y="18947"/>
                  <a:pt x="21600" y="18947"/>
                </a:cubicBezTo>
                <a:cubicBezTo>
                  <a:pt x="21600" y="19705"/>
                  <a:pt x="21600" y="20084"/>
                  <a:pt x="21024" y="20842"/>
                </a:cubicBezTo>
                <a:cubicBezTo>
                  <a:pt x="20736" y="21221"/>
                  <a:pt x="20160" y="21600"/>
                  <a:pt x="19584" y="21600"/>
                </a:cubicBezTo>
                <a:cubicBezTo>
                  <a:pt x="2016" y="21600"/>
                  <a:pt x="2016" y="21600"/>
                  <a:pt x="2016" y="21600"/>
                </a:cubicBezTo>
                <a:cubicBezTo>
                  <a:pt x="1440" y="21600"/>
                  <a:pt x="864" y="21221"/>
                  <a:pt x="576" y="20842"/>
                </a:cubicBezTo>
                <a:cubicBezTo>
                  <a:pt x="288" y="20084"/>
                  <a:pt x="0" y="19705"/>
                  <a:pt x="0" y="18947"/>
                </a:cubicBezTo>
                <a:cubicBezTo>
                  <a:pt x="0" y="4547"/>
                  <a:pt x="0" y="4547"/>
                  <a:pt x="0" y="4547"/>
                </a:cubicBezTo>
                <a:cubicBezTo>
                  <a:pt x="0" y="3789"/>
                  <a:pt x="288" y="3411"/>
                  <a:pt x="576" y="2653"/>
                </a:cubicBezTo>
                <a:cubicBezTo>
                  <a:pt x="1152" y="2274"/>
                  <a:pt x="1440" y="1895"/>
                  <a:pt x="2016" y="1895"/>
                </a:cubicBezTo>
                <a:cubicBezTo>
                  <a:pt x="6048" y="1895"/>
                  <a:pt x="6048" y="1895"/>
                  <a:pt x="6048" y="1895"/>
                </a:cubicBezTo>
                <a:cubicBezTo>
                  <a:pt x="6048" y="0"/>
                  <a:pt x="6048" y="0"/>
                  <a:pt x="6048" y="0"/>
                </a:cubicBezTo>
                <a:cubicBezTo>
                  <a:pt x="15552" y="0"/>
                  <a:pt x="15552" y="0"/>
                  <a:pt x="15552" y="0"/>
                </a:cubicBezTo>
                <a:cubicBezTo>
                  <a:pt x="15552" y="1895"/>
                  <a:pt x="15552" y="1895"/>
                  <a:pt x="15552" y="1895"/>
                </a:cubicBezTo>
                <a:lnTo>
                  <a:pt x="19584" y="1895"/>
                </a:lnTo>
                <a:close/>
                <a:moveTo>
                  <a:pt x="6336" y="17432"/>
                </a:moveTo>
                <a:cubicBezTo>
                  <a:pt x="7488" y="19326"/>
                  <a:pt x="9216" y="20084"/>
                  <a:pt x="10944" y="20084"/>
                </a:cubicBezTo>
                <a:cubicBezTo>
                  <a:pt x="12672" y="20084"/>
                  <a:pt x="14112" y="19326"/>
                  <a:pt x="15264" y="17432"/>
                </a:cubicBezTo>
                <a:cubicBezTo>
                  <a:pt x="16416" y="15916"/>
                  <a:pt x="16992" y="14021"/>
                  <a:pt x="16992" y="11747"/>
                </a:cubicBezTo>
                <a:cubicBezTo>
                  <a:pt x="16992" y="9474"/>
                  <a:pt x="16416" y="7579"/>
                  <a:pt x="15264" y="6063"/>
                </a:cubicBezTo>
                <a:cubicBezTo>
                  <a:pt x="14112" y="4168"/>
                  <a:pt x="12672" y="3411"/>
                  <a:pt x="10944" y="3411"/>
                </a:cubicBezTo>
                <a:cubicBezTo>
                  <a:pt x="9216" y="3411"/>
                  <a:pt x="7488" y="4168"/>
                  <a:pt x="6336" y="6063"/>
                </a:cubicBezTo>
                <a:cubicBezTo>
                  <a:pt x="5184" y="7579"/>
                  <a:pt x="4608" y="9474"/>
                  <a:pt x="4608" y="11747"/>
                </a:cubicBezTo>
                <a:cubicBezTo>
                  <a:pt x="4608" y="14021"/>
                  <a:pt x="5184" y="15916"/>
                  <a:pt x="6336" y="17432"/>
                </a:cubicBezTo>
                <a:close/>
                <a:moveTo>
                  <a:pt x="7776" y="7958"/>
                </a:moveTo>
                <a:cubicBezTo>
                  <a:pt x="8640" y="6821"/>
                  <a:pt x="9792" y="6063"/>
                  <a:pt x="10944" y="6063"/>
                </a:cubicBezTo>
                <a:cubicBezTo>
                  <a:pt x="12096" y="6063"/>
                  <a:pt x="12960" y="6821"/>
                  <a:pt x="13824" y="7958"/>
                </a:cubicBezTo>
                <a:cubicBezTo>
                  <a:pt x="14688" y="8716"/>
                  <a:pt x="14976" y="10232"/>
                  <a:pt x="14976" y="11747"/>
                </a:cubicBezTo>
                <a:cubicBezTo>
                  <a:pt x="14976" y="13263"/>
                  <a:pt x="14688" y="14400"/>
                  <a:pt x="13824" y="15537"/>
                </a:cubicBezTo>
                <a:cubicBezTo>
                  <a:pt x="12960" y="16674"/>
                  <a:pt x="12096" y="17432"/>
                  <a:pt x="10944" y="17432"/>
                </a:cubicBezTo>
                <a:cubicBezTo>
                  <a:pt x="9792" y="17432"/>
                  <a:pt x="8640" y="16674"/>
                  <a:pt x="7776" y="15537"/>
                </a:cubicBezTo>
                <a:cubicBezTo>
                  <a:pt x="6912" y="14400"/>
                  <a:pt x="6624" y="13263"/>
                  <a:pt x="6624" y="11747"/>
                </a:cubicBezTo>
                <a:cubicBezTo>
                  <a:pt x="6624" y="10232"/>
                  <a:pt x="6912" y="8716"/>
                  <a:pt x="7776" y="795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1" name="Shape"/>
          <p:cNvSpPr/>
          <p:nvPr/>
        </p:nvSpPr>
        <p:spPr>
          <a:xfrm>
            <a:off x="8664574" y="11061697"/>
            <a:ext cx="606429" cy="536579"/>
          </a:xfrm>
          <a:custGeom>
            <a:avLst/>
            <a:gdLst/>
            <a:ahLst/>
            <a:cxnLst>
              <a:cxn ang="0">
                <a:pos x="wd2" y="hd2"/>
              </a:cxn>
              <a:cxn ang="5400000">
                <a:pos x="wd2" y="hd2"/>
              </a:cxn>
              <a:cxn ang="10800000">
                <a:pos x="wd2" y="hd2"/>
              </a:cxn>
              <a:cxn ang="16200000">
                <a:pos x="wd2" y="hd2"/>
              </a:cxn>
            </a:cxnLst>
            <a:rect l="0" t="0" r="r" b="b"/>
            <a:pathLst>
              <a:path w="21600" h="21600" extrusionOk="0">
                <a:moveTo>
                  <a:pt x="19733" y="6997"/>
                </a:moveTo>
                <a:cubicBezTo>
                  <a:pt x="20267" y="6997"/>
                  <a:pt x="20533" y="7301"/>
                  <a:pt x="21067" y="7606"/>
                </a:cubicBezTo>
                <a:cubicBezTo>
                  <a:pt x="21333" y="7910"/>
                  <a:pt x="21600" y="8518"/>
                  <a:pt x="21600" y="9127"/>
                </a:cubicBezTo>
                <a:cubicBezTo>
                  <a:pt x="21600" y="18862"/>
                  <a:pt x="21600" y="18862"/>
                  <a:pt x="21600" y="18862"/>
                </a:cubicBezTo>
                <a:cubicBezTo>
                  <a:pt x="17600" y="18862"/>
                  <a:pt x="17600" y="18862"/>
                  <a:pt x="17600" y="18862"/>
                </a:cubicBezTo>
                <a:cubicBezTo>
                  <a:pt x="17600" y="20992"/>
                  <a:pt x="17600" y="20992"/>
                  <a:pt x="17600" y="20992"/>
                </a:cubicBezTo>
                <a:cubicBezTo>
                  <a:pt x="17600" y="21296"/>
                  <a:pt x="17600" y="21296"/>
                  <a:pt x="17600" y="21600"/>
                </a:cubicBezTo>
                <a:cubicBezTo>
                  <a:pt x="17600" y="21600"/>
                  <a:pt x="17333" y="21600"/>
                  <a:pt x="17333" y="21600"/>
                </a:cubicBezTo>
                <a:cubicBezTo>
                  <a:pt x="4267" y="21600"/>
                  <a:pt x="4267" y="21600"/>
                  <a:pt x="4267" y="21600"/>
                </a:cubicBezTo>
                <a:cubicBezTo>
                  <a:pt x="4267" y="21600"/>
                  <a:pt x="4267" y="21600"/>
                  <a:pt x="4000" y="21600"/>
                </a:cubicBezTo>
                <a:cubicBezTo>
                  <a:pt x="4000" y="21296"/>
                  <a:pt x="4000" y="21296"/>
                  <a:pt x="4000" y="20992"/>
                </a:cubicBezTo>
                <a:cubicBezTo>
                  <a:pt x="4000" y="18862"/>
                  <a:pt x="4000" y="18862"/>
                  <a:pt x="4000" y="18862"/>
                </a:cubicBezTo>
                <a:cubicBezTo>
                  <a:pt x="0" y="18862"/>
                  <a:pt x="0" y="18862"/>
                  <a:pt x="0" y="18862"/>
                </a:cubicBezTo>
                <a:cubicBezTo>
                  <a:pt x="0" y="9127"/>
                  <a:pt x="0" y="9127"/>
                  <a:pt x="0" y="9127"/>
                </a:cubicBezTo>
                <a:cubicBezTo>
                  <a:pt x="0" y="8518"/>
                  <a:pt x="267" y="7910"/>
                  <a:pt x="533" y="7606"/>
                </a:cubicBezTo>
                <a:cubicBezTo>
                  <a:pt x="1067" y="6997"/>
                  <a:pt x="1333" y="6997"/>
                  <a:pt x="1867" y="6997"/>
                </a:cubicBezTo>
                <a:cubicBezTo>
                  <a:pt x="4000" y="6997"/>
                  <a:pt x="4000" y="6997"/>
                  <a:pt x="4000" y="6997"/>
                </a:cubicBezTo>
                <a:cubicBezTo>
                  <a:pt x="4000" y="608"/>
                  <a:pt x="4000" y="608"/>
                  <a:pt x="4000" y="608"/>
                </a:cubicBezTo>
                <a:cubicBezTo>
                  <a:pt x="4000" y="304"/>
                  <a:pt x="4000" y="304"/>
                  <a:pt x="4000" y="0"/>
                </a:cubicBezTo>
                <a:cubicBezTo>
                  <a:pt x="4267" y="0"/>
                  <a:pt x="4267" y="0"/>
                  <a:pt x="4267" y="0"/>
                </a:cubicBezTo>
                <a:cubicBezTo>
                  <a:pt x="11467" y="0"/>
                  <a:pt x="11467" y="0"/>
                  <a:pt x="11467" y="0"/>
                </a:cubicBezTo>
                <a:cubicBezTo>
                  <a:pt x="11467" y="0"/>
                  <a:pt x="11733" y="0"/>
                  <a:pt x="11733" y="0"/>
                </a:cubicBezTo>
                <a:cubicBezTo>
                  <a:pt x="12533" y="0"/>
                  <a:pt x="13867" y="913"/>
                  <a:pt x="15200" y="2738"/>
                </a:cubicBezTo>
                <a:cubicBezTo>
                  <a:pt x="16800" y="4259"/>
                  <a:pt x="17600" y="5780"/>
                  <a:pt x="17600" y="6997"/>
                </a:cubicBezTo>
                <a:lnTo>
                  <a:pt x="19733" y="6997"/>
                </a:lnTo>
                <a:close/>
                <a:moveTo>
                  <a:pt x="16800" y="8823"/>
                </a:moveTo>
                <a:cubicBezTo>
                  <a:pt x="16800" y="7301"/>
                  <a:pt x="16800" y="7301"/>
                  <a:pt x="16800" y="7301"/>
                </a:cubicBezTo>
                <a:cubicBezTo>
                  <a:pt x="16800" y="7301"/>
                  <a:pt x="16800" y="7301"/>
                  <a:pt x="16800" y="7301"/>
                </a:cubicBezTo>
                <a:cubicBezTo>
                  <a:pt x="16800" y="6693"/>
                  <a:pt x="16000" y="6389"/>
                  <a:pt x="14933" y="6085"/>
                </a:cubicBezTo>
                <a:cubicBezTo>
                  <a:pt x="14133" y="5780"/>
                  <a:pt x="13600" y="5780"/>
                  <a:pt x="12800" y="5780"/>
                </a:cubicBezTo>
                <a:cubicBezTo>
                  <a:pt x="12533" y="5780"/>
                  <a:pt x="12533" y="5780"/>
                  <a:pt x="12533" y="5780"/>
                </a:cubicBezTo>
                <a:cubicBezTo>
                  <a:pt x="12533" y="5172"/>
                  <a:pt x="12533" y="5172"/>
                  <a:pt x="12533" y="5172"/>
                </a:cubicBezTo>
                <a:cubicBezTo>
                  <a:pt x="12533" y="4259"/>
                  <a:pt x="12533" y="4259"/>
                  <a:pt x="12533" y="4259"/>
                </a:cubicBezTo>
                <a:cubicBezTo>
                  <a:pt x="12533" y="3346"/>
                  <a:pt x="12267" y="2738"/>
                  <a:pt x="12267" y="2130"/>
                </a:cubicBezTo>
                <a:cubicBezTo>
                  <a:pt x="12000" y="1217"/>
                  <a:pt x="11733" y="913"/>
                  <a:pt x="11467" y="913"/>
                </a:cubicBezTo>
                <a:cubicBezTo>
                  <a:pt x="11467" y="913"/>
                  <a:pt x="11467" y="913"/>
                  <a:pt x="11467" y="913"/>
                </a:cubicBezTo>
                <a:cubicBezTo>
                  <a:pt x="4800" y="913"/>
                  <a:pt x="4800" y="913"/>
                  <a:pt x="4800" y="913"/>
                </a:cubicBezTo>
                <a:cubicBezTo>
                  <a:pt x="4800" y="8518"/>
                  <a:pt x="4800" y="8518"/>
                  <a:pt x="4800" y="8518"/>
                </a:cubicBezTo>
                <a:cubicBezTo>
                  <a:pt x="16800" y="8518"/>
                  <a:pt x="16800" y="8518"/>
                  <a:pt x="16800" y="8518"/>
                </a:cubicBezTo>
                <a:cubicBezTo>
                  <a:pt x="16800" y="8518"/>
                  <a:pt x="16800" y="8823"/>
                  <a:pt x="16800" y="8823"/>
                </a:cubicBezTo>
                <a:close/>
                <a:moveTo>
                  <a:pt x="16800" y="20687"/>
                </a:moveTo>
                <a:cubicBezTo>
                  <a:pt x="16800" y="17341"/>
                  <a:pt x="16800" y="17341"/>
                  <a:pt x="16800" y="17341"/>
                </a:cubicBezTo>
                <a:cubicBezTo>
                  <a:pt x="4800" y="17341"/>
                  <a:pt x="4800" y="17341"/>
                  <a:pt x="4800" y="17341"/>
                </a:cubicBezTo>
                <a:cubicBezTo>
                  <a:pt x="4800" y="20687"/>
                  <a:pt x="4800" y="20687"/>
                  <a:pt x="4800" y="20687"/>
                </a:cubicBezTo>
                <a:lnTo>
                  <a:pt x="16800" y="2068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2" name="Shape"/>
          <p:cNvSpPr/>
          <p:nvPr/>
        </p:nvSpPr>
        <p:spPr>
          <a:xfrm>
            <a:off x="9893302" y="10966447"/>
            <a:ext cx="730253" cy="727079"/>
          </a:xfrm>
          <a:custGeom>
            <a:avLst/>
            <a:gdLst/>
            <a:ahLst/>
            <a:cxnLst>
              <a:cxn ang="0">
                <a:pos x="wd2" y="hd2"/>
              </a:cxn>
              <a:cxn ang="5400000">
                <a:pos x="wd2" y="hd2"/>
              </a:cxn>
              <a:cxn ang="10800000">
                <a:pos x="wd2" y="hd2"/>
              </a:cxn>
              <a:cxn ang="16200000">
                <a:pos x="wd2" y="hd2"/>
              </a:cxn>
            </a:cxnLst>
            <a:rect l="0" t="0" r="r" b="b"/>
            <a:pathLst>
              <a:path w="21600" h="21600" extrusionOk="0">
                <a:moveTo>
                  <a:pt x="18037" y="14920"/>
                </a:moveTo>
                <a:cubicBezTo>
                  <a:pt x="21377" y="13138"/>
                  <a:pt x="21377" y="13138"/>
                  <a:pt x="21377" y="13138"/>
                </a:cubicBezTo>
                <a:cubicBezTo>
                  <a:pt x="21377" y="13138"/>
                  <a:pt x="21377" y="13138"/>
                  <a:pt x="21377" y="13138"/>
                </a:cubicBezTo>
                <a:cubicBezTo>
                  <a:pt x="20932" y="15588"/>
                  <a:pt x="19596" y="17592"/>
                  <a:pt x="17592" y="19151"/>
                </a:cubicBezTo>
                <a:cubicBezTo>
                  <a:pt x="15588" y="20709"/>
                  <a:pt x="13361" y="21600"/>
                  <a:pt x="10911" y="21600"/>
                </a:cubicBezTo>
                <a:cubicBezTo>
                  <a:pt x="8907" y="21600"/>
                  <a:pt x="7126" y="21155"/>
                  <a:pt x="5344" y="20264"/>
                </a:cubicBezTo>
                <a:cubicBezTo>
                  <a:pt x="3786" y="19151"/>
                  <a:pt x="2449" y="17814"/>
                  <a:pt x="1559" y="16256"/>
                </a:cubicBezTo>
                <a:cubicBezTo>
                  <a:pt x="668" y="14474"/>
                  <a:pt x="0" y="12693"/>
                  <a:pt x="0" y="10911"/>
                </a:cubicBezTo>
                <a:cubicBezTo>
                  <a:pt x="0" y="8907"/>
                  <a:pt x="668" y="7126"/>
                  <a:pt x="1559" y="5344"/>
                </a:cubicBezTo>
                <a:cubicBezTo>
                  <a:pt x="2449" y="3786"/>
                  <a:pt x="3786" y="2449"/>
                  <a:pt x="5344" y="1559"/>
                </a:cubicBezTo>
                <a:cubicBezTo>
                  <a:pt x="7126" y="445"/>
                  <a:pt x="8907" y="0"/>
                  <a:pt x="10911" y="0"/>
                </a:cubicBezTo>
                <a:cubicBezTo>
                  <a:pt x="13361" y="0"/>
                  <a:pt x="15588" y="891"/>
                  <a:pt x="17592" y="2449"/>
                </a:cubicBezTo>
                <a:cubicBezTo>
                  <a:pt x="19596" y="4008"/>
                  <a:pt x="20932" y="6012"/>
                  <a:pt x="21377" y="8462"/>
                </a:cubicBezTo>
                <a:cubicBezTo>
                  <a:pt x="21377" y="8462"/>
                  <a:pt x="21377" y="8462"/>
                  <a:pt x="21377" y="8462"/>
                </a:cubicBezTo>
                <a:cubicBezTo>
                  <a:pt x="18037" y="6680"/>
                  <a:pt x="18037" y="6680"/>
                  <a:pt x="18037" y="6680"/>
                </a:cubicBezTo>
                <a:cubicBezTo>
                  <a:pt x="17369" y="5344"/>
                  <a:pt x="16256" y="4454"/>
                  <a:pt x="15142" y="3563"/>
                </a:cubicBezTo>
                <a:cubicBezTo>
                  <a:pt x="13806" y="2895"/>
                  <a:pt x="12470" y="2449"/>
                  <a:pt x="10911" y="2449"/>
                </a:cubicBezTo>
                <a:cubicBezTo>
                  <a:pt x="8462" y="2449"/>
                  <a:pt x="6458" y="3340"/>
                  <a:pt x="4899" y="4899"/>
                </a:cubicBezTo>
                <a:cubicBezTo>
                  <a:pt x="3340" y="6458"/>
                  <a:pt x="2449" y="8462"/>
                  <a:pt x="2449" y="10911"/>
                </a:cubicBezTo>
                <a:cubicBezTo>
                  <a:pt x="2449" y="13138"/>
                  <a:pt x="3340" y="15142"/>
                  <a:pt x="4899" y="16701"/>
                </a:cubicBezTo>
                <a:cubicBezTo>
                  <a:pt x="6680" y="18260"/>
                  <a:pt x="8462" y="19151"/>
                  <a:pt x="10911" y="19151"/>
                </a:cubicBezTo>
                <a:cubicBezTo>
                  <a:pt x="12470" y="19151"/>
                  <a:pt x="13806" y="18705"/>
                  <a:pt x="15142" y="18037"/>
                </a:cubicBezTo>
                <a:cubicBezTo>
                  <a:pt x="16256" y="17369"/>
                  <a:pt x="17369" y="16256"/>
                  <a:pt x="18037" y="14920"/>
                </a:cubicBezTo>
                <a:close/>
                <a:moveTo>
                  <a:pt x="21600" y="10911"/>
                </a:moveTo>
                <a:cubicBezTo>
                  <a:pt x="15810" y="14252"/>
                  <a:pt x="15810" y="14252"/>
                  <a:pt x="15810" y="14252"/>
                </a:cubicBezTo>
                <a:cubicBezTo>
                  <a:pt x="15810" y="12247"/>
                  <a:pt x="15810" y="12247"/>
                  <a:pt x="15810" y="12247"/>
                </a:cubicBezTo>
                <a:cubicBezTo>
                  <a:pt x="6903" y="12247"/>
                  <a:pt x="6903" y="12247"/>
                  <a:pt x="6903" y="12247"/>
                </a:cubicBezTo>
                <a:cubicBezTo>
                  <a:pt x="6903" y="9353"/>
                  <a:pt x="6903" y="9353"/>
                  <a:pt x="6903" y="9353"/>
                </a:cubicBezTo>
                <a:cubicBezTo>
                  <a:pt x="15810" y="9353"/>
                  <a:pt x="15810" y="9353"/>
                  <a:pt x="15810" y="9353"/>
                </a:cubicBezTo>
                <a:cubicBezTo>
                  <a:pt x="15810" y="7571"/>
                  <a:pt x="15810" y="7571"/>
                  <a:pt x="15810" y="7571"/>
                </a:cubicBezTo>
                <a:lnTo>
                  <a:pt x="21600" y="10911"/>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3" name="Shape"/>
          <p:cNvSpPr/>
          <p:nvPr/>
        </p:nvSpPr>
        <p:spPr>
          <a:xfrm>
            <a:off x="11163302" y="10966447"/>
            <a:ext cx="774703" cy="727079"/>
          </a:xfrm>
          <a:custGeom>
            <a:avLst/>
            <a:gdLst/>
            <a:ahLst/>
            <a:cxnLst>
              <a:cxn ang="0">
                <a:pos x="wd2" y="hd2"/>
              </a:cxn>
              <a:cxn ang="5400000">
                <a:pos x="wd2" y="hd2"/>
              </a:cxn>
              <a:cxn ang="10800000">
                <a:pos x="wd2" y="hd2"/>
              </a:cxn>
              <a:cxn ang="16200000">
                <a:pos x="wd2" y="hd2"/>
              </a:cxn>
            </a:cxnLst>
            <a:rect l="0" t="0" r="r" b="b"/>
            <a:pathLst>
              <a:path w="21600" h="21600" extrusionOk="0">
                <a:moveTo>
                  <a:pt x="8388" y="14252"/>
                </a:moveTo>
                <a:cubicBezTo>
                  <a:pt x="8388" y="12247"/>
                  <a:pt x="8388" y="12247"/>
                  <a:pt x="8388" y="12247"/>
                </a:cubicBezTo>
                <a:cubicBezTo>
                  <a:pt x="0" y="12247"/>
                  <a:pt x="0" y="12247"/>
                  <a:pt x="0" y="12247"/>
                </a:cubicBezTo>
                <a:cubicBezTo>
                  <a:pt x="0" y="9353"/>
                  <a:pt x="0" y="9353"/>
                  <a:pt x="0" y="9353"/>
                </a:cubicBezTo>
                <a:cubicBezTo>
                  <a:pt x="8388" y="9353"/>
                  <a:pt x="8388" y="9353"/>
                  <a:pt x="8388" y="9353"/>
                </a:cubicBezTo>
                <a:cubicBezTo>
                  <a:pt x="8388" y="7571"/>
                  <a:pt x="8388" y="7571"/>
                  <a:pt x="8388" y="7571"/>
                </a:cubicBezTo>
                <a:cubicBezTo>
                  <a:pt x="13631" y="10911"/>
                  <a:pt x="13631" y="10911"/>
                  <a:pt x="13631" y="10911"/>
                </a:cubicBezTo>
                <a:lnTo>
                  <a:pt x="8388" y="14252"/>
                </a:lnTo>
                <a:close/>
                <a:moveTo>
                  <a:pt x="11324" y="0"/>
                </a:moveTo>
                <a:cubicBezTo>
                  <a:pt x="13212" y="0"/>
                  <a:pt x="14889" y="445"/>
                  <a:pt x="16567" y="1559"/>
                </a:cubicBezTo>
                <a:cubicBezTo>
                  <a:pt x="18035" y="2449"/>
                  <a:pt x="19293" y="3786"/>
                  <a:pt x="20132" y="5344"/>
                </a:cubicBezTo>
                <a:cubicBezTo>
                  <a:pt x="21181" y="7126"/>
                  <a:pt x="21600" y="8907"/>
                  <a:pt x="21600" y="10911"/>
                </a:cubicBezTo>
                <a:cubicBezTo>
                  <a:pt x="21600" y="12693"/>
                  <a:pt x="21181" y="14474"/>
                  <a:pt x="20132" y="16256"/>
                </a:cubicBezTo>
                <a:cubicBezTo>
                  <a:pt x="19293" y="17814"/>
                  <a:pt x="18035" y="19151"/>
                  <a:pt x="16567" y="20264"/>
                </a:cubicBezTo>
                <a:cubicBezTo>
                  <a:pt x="14889" y="21155"/>
                  <a:pt x="13212" y="21600"/>
                  <a:pt x="11324" y="21600"/>
                </a:cubicBezTo>
                <a:cubicBezTo>
                  <a:pt x="9227" y="21600"/>
                  <a:pt x="7130" y="20932"/>
                  <a:pt x="5452" y="19596"/>
                </a:cubicBezTo>
                <a:cubicBezTo>
                  <a:pt x="3565" y="18037"/>
                  <a:pt x="2517" y="16256"/>
                  <a:pt x="1887" y="14252"/>
                </a:cubicBezTo>
                <a:cubicBezTo>
                  <a:pt x="4194" y="14252"/>
                  <a:pt x="4194" y="14252"/>
                  <a:pt x="4194" y="14252"/>
                </a:cubicBezTo>
                <a:cubicBezTo>
                  <a:pt x="4823" y="15588"/>
                  <a:pt x="5662" y="16924"/>
                  <a:pt x="7130" y="17814"/>
                </a:cubicBezTo>
                <a:cubicBezTo>
                  <a:pt x="8388" y="18705"/>
                  <a:pt x="9856" y="19151"/>
                  <a:pt x="11324" y="19151"/>
                </a:cubicBezTo>
                <a:cubicBezTo>
                  <a:pt x="13631" y="19151"/>
                  <a:pt x="15518" y="18260"/>
                  <a:pt x="16986" y="16701"/>
                </a:cubicBezTo>
                <a:cubicBezTo>
                  <a:pt x="18454" y="15142"/>
                  <a:pt x="19293" y="13138"/>
                  <a:pt x="19293" y="10911"/>
                </a:cubicBezTo>
                <a:cubicBezTo>
                  <a:pt x="19293" y="8462"/>
                  <a:pt x="18454" y="6458"/>
                  <a:pt x="16986" y="4899"/>
                </a:cubicBezTo>
                <a:cubicBezTo>
                  <a:pt x="15518" y="3340"/>
                  <a:pt x="13631" y="2449"/>
                  <a:pt x="11324" y="2449"/>
                </a:cubicBezTo>
                <a:cubicBezTo>
                  <a:pt x="9856" y="2449"/>
                  <a:pt x="8388" y="2895"/>
                  <a:pt x="7130" y="3786"/>
                </a:cubicBezTo>
                <a:cubicBezTo>
                  <a:pt x="5662" y="4676"/>
                  <a:pt x="4823" y="6012"/>
                  <a:pt x="4194" y="7571"/>
                </a:cubicBezTo>
                <a:cubicBezTo>
                  <a:pt x="1887" y="7571"/>
                  <a:pt x="1887" y="7571"/>
                  <a:pt x="1887" y="7571"/>
                </a:cubicBezTo>
                <a:cubicBezTo>
                  <a:pt x="2517" y="5344"/>
                  <a:pt x="3775" y="3563"/>
                  <a:pt x="5452" y="2227"/>
                </a:cubicBezTo>
                <a:cubicBezTo>
                  <a:pt x="7130" y="668"/>
                  <a:pt x="9227" y="0"/>
                  <a:pt x="11324" y="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4" name="Shape"/>
          <p:cNvSpPr/>
          <p:nvPr/>
        </p:nvSpPr>
        <p:spPr>
          <a:xfrm>
            <a:off x="12477752" y="10966447"/>
            <a:ext cx="727079" cy="727079"/>
          </a:xfrm>
          <a:custGeom>
            <a:avLst/>
            <a:gdLst/>
            <a:ahLst/>
            <a:cxnLst>
              <a:cxn ang="0">
                <a:pos x="wd2" y="hd2"/>
              </a:cxn>
              <a:cxn ang="5400000">
                <a:pos x="wd2" y="hd2"/>
              </a:cxn>
              <a:cxn ang="10800000">
                <a:pos x="wd2" y="hd2"/>
              </a:cxn>
              <a:cxn ang="16200000">
                <a:pos x="wd2" y="hd2"/>
              </a:cxn>
            </a:cxnLst>
            <a:rect l="0" t="0" r="r" b="b"/>
            <a:pathLst>
              <a:path w="21600" h="21600" extrusionOk="0">
                <a:moveTo>
                  <a:pt x="12470" y="14697"/>
                </a:moveTo>
                <a:cubicBezTo>
                  <a:pt x="12025" y="14920"/>
                  <a:pt x="11802" y="14920"/>
                  <a:pt x="11357" y="15142"/>
                </a:cubicBezTo>
                <a:cubicBezTo>
                  <a:pt x="9798" y="13584"/>
                  <a:pt x="9798" y="13584"/>
                  <a:pt x="9798" y="13584"/>
                </a:cubicBezTo>
                <a:cubicBezTo>
                  <a:pt x="9575" y="13584"/>
                  <a:pt x="9353" y="13806"/>
                  <a:pt x="9130" y="13806"/>
                </a:cubicBezTo>
                <a:cubicBezTo>
                  <a:pt x="8462" y="16033"/>
                  <a:pt x="8462" y="16033"/>
                  <a:pt x="8462" y="16033"/>
                </a:cubicBezTo>
                <a:cubicBezTo>
                  <a:pt x="8239" y="16033"/>
                  <a:pt x="8016" y="16033"/>
                  <a:pt x="7794" y="16033"/>
                </a:cubicBezTo>
                <a:cubicBezTo>
                  <a:pt x="7794" y="16033"/>
                  <a:pt x="7571" y="16033"/>
                  <a:pt x="7348" y="16033"/>
                </a:cubicBezTo>
                <a:cubicBezTo>
                  <a:pt x="6680" y="13806"/>
                  <a:pt x="6680" y="13806"/>
                  <a:pt x="6680" y="13806"/>
                </a:cubicBezTo>
                <a:cubicBezTo>
                  <a:pt x="6458" y="13806"/>
                  <a:pt x="6235" y="13584"/>
                  <a:pt x="6012" y="13584"/>
                </a:cubicBezTo>
                <a:cubicBezTo>
                  <a:pt x="4454" y="15142"/>
                  <a:pt x="4454" y="15142"/>
                  <a:pt x="4454" y="15142"/>
                </a:cubicBezTo>
                <a:cubicBezTo>
                  <a:pt x="4008" y="14920"/>
                  <a:pt x="3786" y="14920"/>
                  <a:pt x="3340" y="14697"/>
                </a:cubicBezTo>
                <a:cubicBezTo>
                  <a:pt x="4008" y="12470"/>
                  <a:pt x="4008" y="12470"/>
                  <a:pt x="4008" y="12470"/>
                </a:cubicBezTo>
                <a:cubicBezTo>
                  <a:pt x="3786" y="12247"/>
                  <a:pt x="3786" y="12025"/>
                  <a:pt x="3563" y="12025"/>
                </a:cubicBezTo>
                <a:cubicBezTo>
                  <a:pt x="1336" y="12470"/>
                  <a:pt x="1336" y="12470"/>
                  <a:pt x="1336" y="12470"/>
                </a:cubicBezTo>
                <a:cubicBezTo>
                  <a:pt x="1113" y="12247"/>
                  <a:pt x="891" y="11802"/>
                  <a:pt x="668" y="11579"/>
                </a:cubicBezTo>
                <a:cubicBezTo>
                  <a:pt x="2449" y="10021"/>
                  <a:pt x="2449" y="10021"/>
                  <a:pt x="2449" y="10021"/>
                </a:cubicBezTo>
                <a:cubicBezTo>
                  <a:pt x="2227" y="9575"/>
                  <a:pt x="2227" y="9353"/>
                  <a:pt x="2227" y="9130"/>
                </a:cubicBezTo>
                <a:cubicBezTo>
                  <a:pt x="0" y="8685"/>
                  <a:pt x="0" y="8685"/>
                  <a:pt x="0" y="8685"/>
                </a:cubicBezTo>
                <a:cubicBezTo>
                  <a:pt x="0" y="8462"/>
                  <a:pt x="0" y="8239"/>
                  <a:pt x="0" y="8016"/>
                </a:cubicBezTo>
                <a:cubicBezTo>
                  <a:pt x="0" y="7794"/>
                  <a:pt x="0" y="7794"/>
                  <a:pt x="0" y="7348"/>
                </a:cubicBezTo>
                <a:cubicBezTo>
                  <a:pt x="2227" y="6903"/>
                  <a:pt x="2227" y="6903"/>
                  <a:pt x="2227" y="6903"/>
                </a:cubicBezTo>
                <a:cubicBezTo>
                  <a:pt x="2227" y="6680"/>
                  <a:pt x="2227" y="6458"/>
                  <a:pt x="2449" y="6235"/>
                </a:cubicBezTo>
                <a:cubicBezTo>
                  <a:pt x="668" y="4676"/>
                  <a:pt x="668" y="4676"/>
                  <a:pt x="668" y="4676"/>
                </a:cubicBezTo>
                <a:cubicBezTo>
                  <a:pt x="891" y="4231"/>
                  <a:pt x="1113" y="3786"/>
                  <a:pt x="1336" y="3563"/>
                </a:cubicBezTo>
                <a:cubicBezTo>
                  <a:pt x="3563" y="4231"/>
                  <a:pt x="3563" y="4231"/>
                  <a:pt x="3563" y="4231"/>
                </a:cubicBezTo>
                <a:cubicBezTo>
                  <a:pt x="3786" y="4008"/>
                  <a:pt x="3786" y="3786"/>
                  <a:pt x="4008" y="3563"/>
                </a:cubicBezTo>
                <a:cubicBezTo>
                  <a:pt x="3340" y="1559"/>
                  <a:pt x="3340" y="1559"/>
                  <a:pt x="3340" y="1559"/>
                </a:cubicBezTo>
                <a:cubicBezTo>
                  <a:pt x="3786" y="1336"/>
                  <a:pt x="4008" y="1113"/>
                  <a:pt x="4454" y="891"/>
                </a:cubicBezTo>
                <a:cubicBezTo>
                  <a:pt x="6012" y="2449"/>
                  <a:pt x="6012" y="2449"/>
                  <a:pt x="6012" y="2449"/>
                </a:cubicBezTo>
                <a:cubicBezTo>
                  <a:pt x="6235" y="2449"/>
                  <a:pt x="6458" y="2449"/>
                  <a:pt x="6680" y="2227"/>
                </a:cubicBezTo>
                <a:cubicBezTo>
                  <a:pt x="7348" y="0"/>
                  <a:pt x="7348" y="0"/>
                  <a:pt x="7348" y="0"/>
                </a:cubicBezTo>
                <a:cubicBezTo>
                  <a:pt x="7571" y="0"/>
                  <a:pt x="7794" y="0"/>
                  <a:pt x="8016" y="0"/>
                </a:cubicBezTo>
                <a:cubicBezTo>
                  <a:pt x="8016" y="0"/>
                  <a:pt x="8239" y="0"/>
                  <a:pt x="8462" y="0"/>
                </a:cubicBezTo>
                <a:cubicBezTo>
                  <a:pt x="9130" y="2227"/>
                  <a:pt x="9130" y="2227"/>
                  <a:pt x="9130" y="2227"/>
                </a:cubicBezTo>
                <a:cubicBezTo>
                  <a:pt x="9353" y="2449"/>
                  <a:pt x="9575" y="2449"/>
                  <a:pt x="9798" y="2449"/>
                </a:cubicBezTo>
                <a:cubicBezTo>
                  <a:pt x="11357" y="891"/>
                  <a:pt x="11357" y="891"/>
                  <a:pt x="11357" y="891"/>
                </a:cubicBezTo>
                <a:cubicBezTo>
                  <a:pt x="11802" y="1113"/>
                  <a:pt x="12025" y="1336"/>
                  <a:pt x="12470" y="1559"/>
                </a:cubicBezTo>
                <a:cubicBezTo>
                  <a:pt x="11802" y="3563"/>
                  <a:pt x="11802" y="3563"/>
                  <a:pt x="11802" y="3563"/>
                </a:cubicBezTo>
                <a:cubicBezTo>
                  <a:pt x="12025" y="3786"/>
                  <a:pt x="12025" y="4008"/>
                  <a:pt x="12247" y="4231"/>
                </a:cubicBezTo>
                <a:cubicBezTo>
                  <a:pt x="14474" y="3563"/>
                  <a:pt x="14474" y="3563"/>
                  <a:pt x="14474" y="3563"/>
                </a:cubicBezTo>
                <a:cubicBezTo>
                  <a:pt x="14697" y="3786"/>
                  <a:pt x="14920" y="4231"/>
                  <a:pt x="15142" y="4676"/>
                </a:cubicBezTo>
                <a:cubicBezTo>
                  <a:pt x="13361" y="6235"/>
                  <a:pt x="13361" y="6235"/>
                  <a:pt x="13361" y="6235"/>
                </a:cubicBezTo>
                <a:cubicBezTo>
                  <a:pt x="13584" y="6458"/>
                  <a:pt x="13584" y="6680"/>
                  <a:pt x="13584" y="6903"/>
                </a:cubicBezTo>
                <a:cubicBezTo>
                  <a:pt x="15810" y="7348"/>
                  <a:pt x="15810" y="7348"/>
                  <a:pt x="15810" y="7348"/>
                </a:cubicBezTo>
                <a:cubicBezTo>
                  <a:pt x="15810" y="7794"/>
                  <a:pt x="15810" y="8016"/>
                  <a:pt x="15810" y="8016"/>
                </a:cubicBezTo>
                <a:cubicBezTo>
                  <a:pt x="15810" y="8239"/>
                  <a:pt x="15810" y="8462"/>
                  <a:pt x="15810" y="8685"/>
                </a:cubicBezTo>
                <a:cubicBezTo>
                  <a:pt x="13584" y="9130"/>
                  <a:pt x="13584" y="9130"/>
                  <a:pt x="13584" y="9130"/>
                </a:cubicBezTo>
                <a:cubicBezTo>
                  <a:pt x="13584" y="9353"/>
                  <a:pt x="13584" y="9575"/>
                  <a:pt x="13361" y="10021"/>
                </a:cubicBezTo>
                <a:cubicBezTo>
                  <a:pt x="15142" y="11579"/>
                  <a:pt x="15142" y="11579"/>
                  <a:pt x="15142" y="11579"/>
                </a:cubicBezTo>
                <a:cubicBezTo>
                  <a:pt x="14920" y="11802"/>
                  <a:pt x="14697" y="12247"/>
                  <a:pt x="14474" y="12470"/>
                </a:cubicBezTo>
                <a:cubicBezTo>
                  <a:pt x="12247" y="12025"/>
                  <a:pt x="12247" y="12025"/>
                  <a:pt x="12247" y="12025"/>
                </a:cubicBezTo>
                <a:cubicBezTo>
                  <a:pt x="12025" y="12025"/>
                  <a:pt x="12025" y="12247"/>
                  <a:pt x="11802" y="12470"/>
                </a:cubicBezTo>
                <a:lnTo>
                  <a:pt x="12470" y="14697"/>
                </a:lnTo>
                <a:close/>
                <a:moveTo>
                  <a:pt x="6012" y="10021"/>
                </a:moveTo>
                <a:cubicBezTo>
                  <a:pt x="6458" y="10466"/>
                  <a:pt x="7126" y="10689"/>
                  <a:pt x="8016" y="10689"/>
                </a:cubicBezTo>
                <a:cubicBezTo>
                  <a:pt x="8685" y="10689"/>
                  <a:pt x="9353" y="10466"/>
                  <a:pt x="9798" y="10021"/>
                </a:cubicBezTo>
                <a:cubicBezTo>
                  <a:pt x="10466" y="9353"/>
                  <a:pt x="10689" y="8685"/>
                  <a:pt x="10689" y="8016"/>
                </a:cubicBezTo>
                <a:cubicBezTo>
                  <a:pt x="10689" y="7348"/>
                  <a:pt x="10466" y="6680"/>
                  <a:pt x="9798" y="6012"/>
                </a:cubicBezTo>
                <a:cubicBezTo>
                  <a:pt x="9353" y="5567"/>
                  <a:pt x="8685" y="5344"/>
                  <a:pt x="8016" y="5344"/>
                </a:cubicBezTo>
                <a:cubicBezTo>
                  <a:pt x="7126" y="5344"/>
                  <a:pt x="6458" y="5567"/>
                  <a:pt x="6012" y="6012"/>
                </a:cubicBezTo>
                <a:cubicBezTo>
                  <a:pt x="5344" y="6680"/>
                  <a:pt x="5122" y="7348"/>
                  <a:pt x="5122" y="8016"/>
                </a:cubicBezTo>
                <a:cubicBezTo>
                  <a:pt x="5122" y="8685"/>
                  <a:pt x="5344" y="9353"/>
                  <a:pt x="6012" y="10021"/>
                </a:cubicBezTo>
                <a:close/>
                <a:moveTo>
                  <a:pt x="20264" y="16478"/>
                </a:moveTo>
                <a:cubicBezTo>
                  <a:pt x="21600" y="17592"/>
                  <a:pt x="21600" y="17592"/>
                  <a:pt x="21600" y="17592"/>
                </a:cubicBezTo>
                <a:cubicBezTo>
                  <a:pt x="21600" y="17814"/>
                  <a:pt x="21377" y="18260"/>
                  <a:pt x="21377" y="18482"/>
                </a:cubicBezTo>
                <a:cubicBezTo>
                  <a:pt x="19596" y="18482"/>
                  <a:pt x="19596" y="18482"/>
                  <a:pt x="19596" y="18482"/>
                </a:cubicBezTo>
                <a:cubicBezTo>
                  <a:pt x="19373" y="18928"/>
                  <a:pt x="19151" y="19151"/>
                  <a:pt x="18705" y="19596"/>
                </a:cubicBezTo>
                <a:cubicBezTo>
                  <a:pt x="18705" y="21377"/>
                  <a:pt x="18705" y="21377"/>
                  <a:pt x="18705" y="21377"/>
                </a:cubicBezTo>
                <a:cubicBezTo>
                  <a:pt x="18260" y="21377"/>
                  <a:pt x="18260" y="21377"/>
                  <a:pt x="18260" y="21377"/>
                </a:cubicBezTo>
                <a:cubicBezTo>
                  <a:pt x="18260" y="21377"/>
                  <a:pt x="18037" y="21600"/>
                  <a:pt x="17814" y="21600"/>
                </a:cubicBezTo>
                <a:cubicBezTo>
                  <a:pt x="16701" y="20264"/>
                  <a:pt x="16701" y="20264"/>
                  <a:pt x="16701" y="20264"/>
                </a:cubicBezTo>
                <a:cubicBezTo>
                  <a:pt x="16478" y="20264"/>
                  <a:pt x="16478" y="20264"/>
                  <a:pt x="16478" y="20264"/>
                </a:cubicBezTo>
                <a:cubicBezTo>
                  <a:pt x="16033" y="20264"/>
                  <a:pt x="15588" y="20264"/>
                  <a:pt x="15365" y="20264"/>
                </a:cubicBezTo>
                <a:cubicBezTo>
                  <a:pt x="14029" y="21155"/>
                  <a:pt x="14029" y="21155"/>
                  <a:pt x="14029" y="21155"/>
                </a:cubicBezTo>
                <a:cubicBezTo>
                  <a:pt x="13584" y="21155"/>
                  <a:pt x="13361" y="20932"/>
                  <a:pt x="13138" y="20709"/>
                </a:cubicBezTo>
                <a:cubicBezTo>
                  <a:pt x="13361" y="19151"/>
                  <a:pt x="13361" y="19151"/>
                  <a:pt x="13361" y="19151"/>
                </a:cubicBezTo>
                <a:cubicBezTo>
                  <a:pt x="13138" y="18705"/>
                  <a:pt x="12915" y="18260"/>
                  <a:pt x="12693" y="18037"/>
                </a:cubicBezTo>
                <a:cubicBezTo>
                  <a:pt x="10911" y="17592"/>
                  <a:pt x="10911" y="17592"/>
                  <a:pt x="10911" y="17592"/>
                </a:cubicBezTo>
                <a:cubicBezTo>
                  <a:pt x="10911" y="17146"/>
                  <a:pt x="10911" y="16924"/>
                  <a:pt x="10911" y="16701"/>
                </a:cubicBezTo>
                <a:cubicBezTo>
                  <a:pt x="12247" y="15810"/>
                  <a:pt x="12247" y="15810"/>
                  <a:pt x="12247" y="15810"/>
                </a:cubicBezTo>
                <a:cubicBezTo>
                  <a:pt x="12470" y="15365"/>
                  <a:pt x="12470" y="14920"/>
                  <a:pt x="12693" y="14474"/>
                </a:cubicBezTo>
                <a:cubicBezTo>
                  <a:pt x="12025" y="12915"/>
                  <a:pt x="12025" y="12915"/>
                  <a:pt x="12025" y="12915"/>
                </a:cubicBezTo>
                <a:cubicBezTo>
                  <a:pt x="12247" y="12693"/>
                  <a:pt x="12470" y="12470"/>
                  <a:pt x="12693" y="12247"/>
                </a:cubicBezTo>
                <a:cubicBezTo>
                  <a:pt x="14252" y="12915"/>
                  <a:pt x="14252" y="12915"/>
                  <a:pt x="14252" y="12915"/>
                </a:cubicBezTo>
                <a:cubicBezTo>
                  <a:pt x="14474" y="12693"/>
                  <a:pt x="14697" y="12693"/>
                  <a:pt x="14920" y="12693"/>
                </a:cubicBezTo>
                <a:cubicBezTo>
                  <a:pt x="15142" y="12470"/>
                  <a:pt x="15365" y="12470"/>
                  <a:pt x="15588" y="12470"/>
                </a:cubicBezTo>
                <a:cubicBezTo>
                  <a:pt x="16256" y="10911"/>
                  <a:pt x="16256" y="10911"/>
                  <a:pt x="16256" y="10911"/>
                </a:cubicBezTo>
                <a:cubicBezTo>
                  <a:pt x="16701" y="10911"/>
                  <a:pt x="16924" y="10911"/>
                  <a:pt x="17369" y="10911"/>
                </a:cubicBezTo>
                <a:cubicBezTo>
                  <a:pt x="17814" y="12693"/>
                  <a:pt x="17814" y="12693"/>
                  <a:pt x="17814" y="12693"/>
                </a:cubicBezTo>
                <a:cubicBezTo>
                  <a:pt x="18260" y="12693"/>
                  <a:pt x="18482" y="12915"/>
                  <a:pt x="18928" y="13361"/>
                </a:cubicBezTo>
                <a:cubicBezTo>
                  <a:pt x="20709" y="12915"/>
                  <a:pt x="20709" y="12915"/>
                  <a:pt x="20709" y="12915"/>
                </a:cubicBezTo>
                <a:cubicBezTo>
                  <a:pt x="20932" y="13138"/>
                  <a:pt x="20932" y="13361"/>
                  <a:pt x="21155" y="13806"/>
                </a:cubicBezTo>
                <a:cubicBezTo>
                  <a:pt x="20041" y="15142"/>
                  <a:pt x="20041" y="15142"/>
                  <a:pt x="20041" y="15142"/>
                </a:cubicBezTo>
                <a:cubicBezTo>
                  <a:pt x="20264" y="15588"/>
                  <a:pt x="20264" y="16033"/>
                  <a:pt x="20264" y="16478"/>
                </a:cubicBezTo>
                <a:close/>
                <a:moveTo>
                  <a:pt x="16924" y="18037"/>
                </a:moveTo>
                <a:cubicBezTo>
                  <a:pt x="17369" y="17814"/>
                  <a:pt x="17814" y="17592"/>
                  <a:pt x="18037" y="17146"/>
                </a:cubicBezTo>
                <a:cubicBezTo>
                  <a:pt x="18037" y="16924"/>
                  <a:pt x="18260" y="16478"/>
                  <a:pt x="18260" y="16256"/>
                </a:cubicBezTo>
                <a:cubicBezTo>
                  <a:pt x="18260" y="16033"/>
                  <a:pt x="18260" y="15810"/>
                  <a:pt x="18037" y="15588"/>
                </a:cubicBezTo>
                <a:cubicBezTo>
                  <a:pt x="17814" y="15142"/>
                  <a:pt x="17592" y="14920"/>
                  <a:pt x="17146" y="14697"/>
                </a:cubicBezTo>
                <a:cubicBezTo>
                  <a:pt x="16924" y="14474"/>
                  <a:pt x="16701" y="14474"/>
                  <a:pt x="16256" y="14474"/>
                </a:cubicBezTo>
                <a:cubicBezTo>
                  <a:pt x="16033" y="14474"/>
                  <a:pt x="15810" y="14474"/>
                  <a:pt x="15588" y="14474"/>
                </a:cubicBezTo>
                <a:cubicBezTo>
                  <a:pt x="15142" y="14697"/>
                  <a:pt x="14920" y="15142"/>
                  <a:pt x="14697" y="15588"/>
                </a:cubicBezTo>
                <a:cubicBezTo>
                  <a:pt x="14474" y="15810"/>
                  <a:pt x="14474" y="16033"/>
                  <a:pt x="14474" y="16256"/>
                </a:cubicBezTo>
                <a:cubicBezTo>
                  <a:pt x="14474" y="16478"/>
                  <a:pt x="14474" y="16701"/>
                  <a:pt x="14474" y="16924"/>
                </a:cubicBezTo>
                <a:cubicBezTo>
                  <a:pt x="14697" y="17369"/>
                  <a:pt x="15142" y="17814"/>
                  <a:pt x="15588" y="18037"/>
                </a:cubicBezTo>
                <a:cubicBezTo>
                  <a:pt x="15810" y="18037"/>
                  <a:pt x="16033" y="18260"/>
                  <a:pt x="16256" y="18260"/>
                </a:cubicBezTo>
                <a:cubicBezTo>
                  <a:pt x="16478" y="18260"/>
                  <a:pt x="16701" y="18037"/>
                  <a:pt x="16924" y="1803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5" name="Shape"/>
          <p:cNvSpPr/>
          <p:nvPr/>
        </p:nvSpPr>
        <p:spPr>
          <a:xfrm>
            <a:off x="13858876" y="10988674"/>
            <a:ext cx="549279" cy="609603"/>
          </a:xfrm>
          <a:custGeom>
            <a:avLst/>
            <a:gdLst/>
            <a:ahLst/>
            <a:cxnLst>
              <a:cxn ang="0">
                <a:pos x="wd2" y="hd2"/>
              </a:cxn>
              <a:cxn ang="5400000">
                <a:pos x="wd2" y="hd2"/>
              </a:cxn>
              <a:cxn ang="10800000">
                <a:pos x="wd2" y="hd2"/>
              </a:cxn>
              <a:cxn ang="16200000">
                <a:pos x="wd2" y="hd2"/>
              </a:cxn>
            </a:cxnLst>
            <a:rect l="0" t="0" r="r" b="b"/>
            <a:pathLst>
              <a:path w="21600" h="21600" extrusionOk="0">
                <a:moveTo>
                  <a:pt x="16274" y="16000"/>
                </a:moveTo>
                <a:cubicBezTo>
                  <a:pt x="16274" y="9333"/>
                  <a:pt x="16274" y="9333"/>
                  <a:pt x="16274" y="9333"/>
                </a:cubicBezTo>
                <a:cubicBezTo>
                  <a:pt x="16274" y="9067"/>
                  <a:pt x="15978" y="8533"/>
                  <a:pt x="15978" y="8000"/>
                </a:cubicBezTo>
                <a:cubicBezTo>
                  <a:pt x="15682" y="7467"/>
                  <a:pt x="15386" y="6933"/>
                  <a:pt x="15090" y="6667"/>
                </a:cubicBezTo>
                <a:cubicBezTo>
                  <a:pt x="13907" y="5600"/>
                  <a:pt x="12427" y="5067"/>
                  <a:pt x="10652" y="4800"/>
                </a:cubicBezTo>
                <a:cubicBezTo>
                  <a:pt x="8877" y="5067"/>
                  <a:pt x="7397" y="5600"/>
                  <a:pt x="6510" y="6667"/>
                </a:cubicBezTo>
                <a:cubicBezTo>
                  <a:pt x="5918" y="6933"/>
                  <a:pt x="5622" y="7467"/>
                  <a:pt x="5622" y="8000"/>
                </a:cubicBezTo>
                <a:cubicBezTo>
                  <a:pt x="5326" y="8533"/>
                  <a:pt x="5326" y="9067"/>
                  <a:pt x="5326" y="9333"/>
                </a:cubicBezTo>
                <a:cubicBezTo>
                  <a:pt x="5326" y="16000"/>
                  <a:pt x="5326" y="16000"/>
                  <a:pt x="5326" y="16000"/>
                </a:cubicBezTo>
                <a:cubicBezTo>
                  <a:pt x="0" y="16000"/>
                  <a:pt x="0" y="16000"/>
                  <a:pt x="0" y="16000"/>
                </a:cubicBezTo>
                <a:cubicBezTo>
                  <a:pt x="0" y="9333"/>
                  <a:pt x="0" y="9333"/>
                  <a:pt x="0" y="9333"/>
                </a:cubicBezTo>
                <a:cubicBezTo>
                  <a:pt x="0" y="7200"/>
                  <a:pt x="592" y="5333"/>
                  <a:pt x="2071" y="3733"/>
                </a:cubicBezTo>
                <a:cubicBezTo>
                  <a:pt x="3255" y="2667"/>
                  <a:pt x="4438" y="1867"/>
                  <a:pt x="5918" y="1067"/>
                </a:cubicBezTo>
                <a:cubicBezTo>
                  <a:pt x="7101" y="533"/>
                  <a:pt x="8877" y="0"/>
                  <a:pt x="10356" y="0"/>
                </a:cubicBezTo>
                <a:cubicBezTo>
                  <a:pt x="10652" y="0"/>
                  <a:pt x="10652" y="0"/>
                  <a:pt x="10652" y="0"/>
                </a:cubicBezTo>
                <a:cubicBezTo>
                  <a:pt x="10652" y="0"/>
                  <a:pt x="10948" y="0"/>
                  <a:pt x="10948" y="0"/>
                </a:cubicBezTo>
                <a:cubicBezTo>
                  <a:pt x="12723" y="0"/>
                  <a:pt x="14203" y="533"/>
                  <a:pt x="15682" y="1067"/>
                </a:cubicBezTo>
                <a:cubicBezTo>
                  <a:pt x="17162" y="1867"/>
                  <a:pt x="18345" y="2667"/>
                  <a:pt x="19233" y="3733"/>
                </a:cubicBezTo>
                <a:cubicBezTo>
                  <a:pt x="20712" y="5333"/>
                  <a:pt x="21304" y="7200"/>
                  <a:pt x="21600" y="9333"/>
                </a:cubicBezTo>
                <a:cubicBezTo>
                  <a:pt x="21600" y="16000"/>
                  <a:pt x="21600" y="16000"/>
                  <a:pt x="21600" y="16000"/>
                </a:cubicBezTo>
                <a:lnTo>
                  <a:pt x="16274" y="16000"/>
                </a:lnTo>
                <a:close/>
                <a:moveTo>
                  <a:pt x="0" y="21600"/>
                </a:moveTo>
                <a:cubicBezTo>
                  <a:pt x="0" y="16800"/>
                  <a:pt x="0" y="16800"/>
                  <a:pt x="0" y="16800"/>
                </a:cubicBezTo>
                <a:cubicBezTo>
                  <a:pt x="5326" y="16800"/>
                  <a:pt x="5326" y="16800"/>
                  <a:pt x="5326" y="16800"/>
                </a:cubicBezTo>
                <a:cubicBezTo>
                  <a:pt x="5326" y="21600"/>
                  <a:pt x="5326" y="21600"/>
                  <a:pt x="5326" y="21600"/>
                </a:cubicBezTo>
                <a:lnTo>
                  <a:pt x="0" y="21600"/>
                </a:lnTo>
                <a:close/>
                <a:moveTo>
                  <a:pt x="21600" y="21600"/>
                </a:moveTo>
                <a:cubicBezTo>
                  <a:pt x="16274" y="21600"/>
                  <a:pt x="16274" y="21600"/>
                  <a:pt x="16274" y="21600"/>
                </a:cubicBezTo>
                <a:cubicBezTo>
                  <a:pt x="16274" y="16800"/>
                  <a:pt x="16274" y="16800"/>
                  <a:pt x="16274" y="16800"/>
                </a:cubicBezTo>
                <a:cubicBezTo>
                  <a:pt x="21600" y="16800"/>
                  <a:pt x="21600" y="16800"/>
                  <a:pt x="21600" y="16800"/>
                </a:cubicBezTo>
                <a:lnTo>
                  <a:pt x="21600" y="21600"/>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6" name="Shape"/>
          <p:cNvSpPr/>
          <p:nvPr/>
        </p:nvSpPr>
        <p:spPr>
          <a:xfrm>
            <a:off x="15119350" y="10988674"/>
            <a:ext cx="600079" cy="638179"/>
          </a:xfrm>
          <a:custGeom>
            <a:avLst/>
            <a:gdLst/>
            <a:ahLst/>
            <a:cxnLst>
              <a:cxn ang="0">
                <a:pos x="wd2" y="hd2"/>
              </a:cxn>
              <a:cxn ang="5400000">
                <a:pos x="wd2" y="hd2"/>
              </a:cxn>
              <a:cxn ang="10800000">
                <a:pos x="wd2" y="hd2"/>
              </a:cxn>
              <a:cxn ang="16200000">
                <a:pos x="wd2" y="hd2"/>
              </a:cxn>
            </a:cxnLst>
            <a:rect l="0" t="0" r="r" b="b"/>
            <a:pathLst>
              <a:path w="21600" h="21600" extrusionOk="0">
                <a:moveTo>
                  <a:pt x="20250" y="1525"/>
                </a:moveTo>
                <a:cubicBezTo>
                  <a:pt x="21600" y="2541"/>
                  <a:pt x="21600" y="2541"/>
                  <a:pt x="21600" y="2541"/>
                </a:cubicBezTo>
                <a:cubicBezTo>
                  <a:pt x="1350" y="21600"/>
                  <a:pt x="1350" y="21600"/>
                  <a:pt x="1350" y="21600"/>
                </a:cubicBezTo>
                <a:cubicBezTo>
                  <a:pt x="0" y="20329"/>
                  <a:pt x="0" y="20329"/>
                  <a:pt x="0" y="20329"/>
                </a:cubicBezTo>
                <a:lnTo>
                  <a:pt x="20250" y="1525"/>
                </a:lnTo>
                <a:close/>
                <a:moveTo>
                  <a:pt x="5940" y="13468"/>
                </a:moveTo>
                <a:cubicBezTo>
                  <a:pt x="4320" y="15247"/>
                  <a:pt x="4320" y="15247"/>
                  <a:pt x="4320" y="15247"/>
                </a:cubicBezTo>
                <a:cubicBezTo>
                  <a:pt x="1080" y="15247"/>
                  <a:pt x="1080" y="15247"/>
                  <a:pt x="1080" y="15247"/>
                </a:cubicBezTo>
                <a:cubicBezTo>
                  <a:pt x="1080" y="8894"/>
                  <a:pt x="1080" y="8894"/>
                  <a:pt x="1080" y="8894"/>
                </a:cubicBezTo>
                <a:cubicBezTo>
                  <a:pt x="1080" y="6861"/>
                  <a:pt x="1890" y="5082"/>
                  <a:pt x="3240" y="3558"/>
                </a:cubicBezTo>
                <a:cubicBezTo>
                  <a:pt x="4050" y="2541"/>
                  <a:pt x="5130" y="1779"/>
                  <a:pt x="6480" y="1016"/>
                </a:cubicBezTo>
                <a:cubicBezTo>
                  <a:pt x="7560" y="508"/>
                  <a:pt x="9180" y="0"/>
                  <a:pt x="10530" y="0"/>
                </a:cubicBezTo>
                <a:cubicBezTo>
                  <a:pt x="10800" y="0"/>
                  <a:pt x="10800" y="0"/>
                  <a:pt x="10800" y="0"/>
                </a:cubicBezTo>
                <a:cubicBezTo>
                  <a:pt x="10800" y="0"/>
                  <a:pt x="10800" y="0"/>
                  <a:pt x="11070" y="0"/>
                </a:cubicBezTo>
                <a:cubicBezTo>
                  <a:pt x="13500" y="0"/>
                  <a:pt x="15930" y="1016"/>
                  <a:pt x="17550" y="2541"/>
                </a:cubicBezTo>
                <a:cubicBezTo>
                  <a:pt x="14310" y="5845"/>
                  <a:pt x="14310" y="5845"/>
                  <a:pt x="14310" y="5845"/>
                </a:cubicBezTo>
                <a:cubicBezTo>
                  <a:pt x="13500" y="5082"/>
                  <a:pt x="12420" y="4574"/>
                  <a:pt x="11070" y="4574"/>
                </a:cubicBezTo>
                <a:cubicBezTo>
                  <a:pt x="11070" y="4574"/>
                  <a:pt x="10800" y="4574"/>
                  <a:pt x="10800" y="4574"/>
                </a:cubicBezTo>
                <a:cubicBezTo>
                  <a:pt x="9180" y="4828"/>
                  <a:pt x="7830" y="5336"/>
                  <a:pt x="7020" y="6353"/>
                </a:cubicBezTo>
                <a:cubicBezTo>
                  <a:pt x="6480" y="6607"/>
                  <a:pt x="6210" y="7115"/>
                  <a:pt x="6210" y="7624"/>
                </a:cubicBezTo>
                <a:cubicBezTo>
                  <a:pt x="5940" y="8132"/>
                  <a:pt x="5940" y="8640"/>
                  <a:pt x="5940" y="8894"/>
                </a:cubicBezTo>
                <a:lnTo>
                  <a:pt x="5940" y="13468"/>
                </a:lnTo>
                <a:close/>
                <a:moveTo>
                  <a:pt x="1080" y="16009"/>
                </a:moveTo>
                <a:cubicBezTo>
                  <a:pt x="3240" y="16009"/>
                  <a:pt x="3240" y="16009"/>
                  <a:pt x="3240" y="16009"/>
                </a:cubicBezTo>
                <a:cubicBezTo>
                  <a:pt x="1080" y="18042"/>
                  <a:pt x="1080" y="18042"/>
                  <a:pt x="1080" y="18042"/>
                </a:cubicBezTo>
                <a:lnTo>
                  <a:pt x="1080" y="16009"/>
                </a:lnTo>
                <a:close/>
                <a:moveTo>
                  <a:pt x="5940" y="20584"/>
                </a:moveTo>
                <a:cubicBezTo>
                  <a:pt x="3780" y="20584"/>
                  <a:pt x="3780" y="20584"/>
                  <a:pt x="3780" y="20584"/>
                </a:cubicBezTo>
                <a:cubicBezTo>
                  <a:pt x="5940" y="18805"/>
                  <a:pt x="5940" y="18805"/>
                  <a:pt x="5940" y="18805"/>
                </a:cubicBezTo>
                <a:lnTo>
                  <a:pt x="5940" y="20584"/>
                </a:lnTo>
                <a:close/>
                <a:moveTo>
                  <a:pt x="15930" y="9402"/>
                </a:moveTo>
                <a:cubicBezTo>
                  <a:pt x="19980" y="5591"/>
                  <a:pt x="19980" y="5591"/>
                  <a:pt x="19980" y="5591"/>
                </a:cubicBezTo>
                <a:cubicBezTo>
                  <a:pt x="20250" y="6607"/>
                  <a:pt x="20520" y="7624"/>
                  <a:pt x="20790" y="8894"/>
                </a:cubicBezTo>
                <a:cubicBezTo>
                  <a:pt x="20790" y="15247"/>
                  <a:pt x="20790" y="15247"/>
                  <a:pt x="20790" y="15247"/>
                </a:cubicBezTo>
                <a:cubicBezTo>
                  <a:pt x="15930" y="15247"/>
                  <a:pt x="15930" y="15247"/>
                  <a:pt x="15930" y="15247"/>
                </a:cubicBezTo>
                <a:lnTo>
                  <a:pt x="15930" y="9402"/>
                </a:lnTo>
                <a:close/>
                <a:moveTo>
                  <a:pt x="15930" y="20584"/>
                </a:moveTo>
                <a:cubicBezTo>
                  <a:pt x="15930" y="16009"/>
                  <a:pt x="15930" y="16009"/>
                  <a:pt x="15930" y="16009"/>
                </a:cubicBezTo>
                <a:cubicBezTo>
                  <a:pt x="20790" y="16009"/>
                  <a:pt x="20790" y="16009"/>
                  <a:pt x="20790" y="16009"/>
                </a:cubicBezTo>
                <a:cubicBezTo>
                  <a:pt x="20790" y="20584"/>
                  <a:pt x="20790" y="20584"/>
                  <a:pt x="20790" y="20584"/>
                </a:cubicBezTo>
                <a:lnTo>
                  <a:pt x="15930" y="20584"/>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7" name="Shape"/>
          <p:cNvSpPr/>
          <p:nvPr/>
        </p:nvSpPr>
        <p:spPr>
          <a:xfrm>
            <a:off x="16252826" y="10883897"/>
            <a:ext cx="917579" cy="892179"/>
          </a:xfrm>
          <a:custGeom>
            <a:avLst/>
            <a:gdLst/>
            <a:ahLst/>
            <a:cxnLst>
              <a:cxn ang="0">
                <a:pos x="wd2" y="hd2"/>
              </a:cxn>
              <a:cxn ang="5400000">
                <a:pos x="wd2" y="hd2"/>
              </a:cxn>
              <a:cxn ang="10800000">
                <a:pos x="wd2" y="hd2"/>
              </a:cxn>
              <a:cxn ang="16200000">
                <a:pos x="wd2" y="hd2"/>
              </a:cxn>
            </a:cxnLst>
            <a:rect l="0" t="0" r="r" b="b"/>
            <a:pathLst>
              <a:path w="21600" h="21600" extrusionOk="0">
                <a:moveTo>
                  <a:pt x="9044" y="18372"/>
                </a:moveTo>
                <a:lnTo>
                  <a:pt x="0" y="18372"/>
                </a:lnTo>
                <a:lnTo>
                  <a:pt x="9044" y="1460"/>
                </a:lnTo>
                <a:lnTo>
                  <a:pt x="9044" y="18372"/>
                </a:lnTo>
                <a:close/>
                <a:moveTo>
                  <a:pt x="10464" y="1230"/>
                </a:moveTo>
                <a:lnTo>
                  <a:pt x="10464" y="0"/>
                </a:lnTo>
                <a:lnTo>
                  <a:pt x="11136" y="0"/>
                </a:lnTo>
                <a:lnTo>
                  <a:pt x="11136" y="1230"/>
                </a:lnTo>
                <a:lnTo>
                  <a:pt x="10464" y="1230"/>
                </a:lnTo>
                <a:close/>
                <a:moveTo>
                  <a:pt x="10464" y="3767"/>
                </a:moveTo>
                <a:lnTo>
                  <a:pt x="10464" y="2537"/>
                </a:lnTo>
                <a:lnTo>
                  <a:pt x="11136" y="2537"/>
                </a:lnTo>
                <a:lnTo>
                  <a:pt x="11136" y="3767"/>
                </a:lnTo>
                <a:lnTo>
                  <a:pt x="10464" y="3767"/>
                </a:lnTo>
                <a:close/>
                <a:moveTo>
                  <a:pt x="10464" y="6534"/>
                </a:moveTo>
                <a:lnTo>
                  <a:pt x="10464" y="5227"/>
                </a:lnTo>
                <a:lnTo>
                  <a:pt x="11136" y="5227"/>
                </a:lnTo>
                <a:lnTo>
                  <a:pt x="11136" y="6534"/>
                </a:lnTo>
                <a:lnTo>
                  <a:pt x="10464" y="6534"/>
                </a:lnTo>
                <a:close/>
                <a:moveTo>
                  <a:pt x="10464" y="9070"/>
                </a:moveTo>
                <a:lnTo>
                  <a:pt x="10464" y="7764"/>
                </a:lnTo>
                <a:lnTo>
                  <a:pt x="11136" y="7764"/>
                </a:lnTo>
                <a:lnTo>
                  <a:pt x="11136" y="9070"/>
                </a:lnTo>
                <a:lnTo>
                  <a:pt x="10464" y="9070"/>
                </a:lnTo>
                <a:close/>
                <a:moveTo>
                  <a:pt x="10464" y="11761"/>
                </a:moveTo>
                <a:lnTo>
                  <a:pt x="10464" y="10377"/>
                </a:lnTo>
                <a:lnTo>
                  <a:pt x="11136" y="10377"/>
                </a:lnTo>
                <a:lnTo>
                  <a:pt x="11136" y="11761"/>
                </a:lnTo>
                <a:lnTo>
                  <a:pt x="10464" y="11761"/>
                </a:lnTo>
                <a:close/>
                <a:moveTo>
                  <a:pt x="10464" y="14374"/>
                </a:moveTo>
                <a:lnTo>
                  <a:pt x="10464" y="13068"/>
                </a:lnTo>
                <a:lnTo>
                  <a:pt x="11136" y="13068"/>
                </a:lnTo>
                <a:lnTo>
                  <a:pt x="11136" y="14374"/>
                </a:lnTo>
                <a:lnTo>
                  <a:pt x="10464" y="14374"/>
                </a:lnTo>
                <a:close/>
                <a:moveTo>
                  <a:pt x="10464" y="16911"/>
                </a:moveTo>
                <a:lnTo>
                  <a:pt x="10464" y="15604"/>
                </a:lnTo>
                <a:lnTo>
                  <a:pt x="11136" y="15604"/>
                </a:lnTo>
                <a:lnTo>
                  <a:pt x="11136" y="16911"/>
                </a:lnTo>
                <a:lnTo>
                  <a:pt x="10464" y="16911"/>
                </a:lnTo>
                <a:close/>
                <a:moveTo>
                  <a:pt x="10464" y="19601"/>
                </a:moveTo>
                <a:lnTo>
                  <a:pt x="10464" y="18372"/>
                </a:lnTo>
                <a:lnTo>
                  <a:pt x="11136" y="18372"/>
                </a:lnTo>
                <a:lnTo>
                  <a:pt x="11136" y="19601"/>
                </a:lnTo>
                <a:lnTo>
                  <a:pt x="10464" y="19601"/>
                </a:lnTo>
                <a:close/>
                <a:moveTo>
                  <a:pt x="10464" y="21600"/>
                </a:moveTo>
                <a:lnTo>
                  <a:pt x="10464" y="20908"/>
                </a:lnTo>
                <a:lnTo>
                  <a:pt x="11136" y="20908"/>
                </a:lnTo>
                <a:lnTo>
                  <a:pt x="11136" y="21600"/>
                </a:lnTo>
                <a:lnTo>
                  <a:pt x="10464" y="21600"/>
                </a:lnTo>
                <a:close/>
                <a:moveTo>
                  <a:pt x="12556" y="1460"/>
                </a:moveTo>
                <a:lnTo>
                  <a:pt x="21600" y="18372"/>
                </a:lnTo>
                <a:lnTo>
                  <a:pt x="12556" y="18372"/>
                </a:lnTo>
                <a:lnTo>
                  <a:pt x="12556" y="1460"/>
                </a:lnTo>
                <a:close/>
                <a:moveTo>
                  <a:pt x="13304" y="3997"/>
                </a:moveTo>
                <a:lnTo>
                  <a:pt x="13304" y="17603"/>
                </a:lnTo>
                <a:lnTo>
                  <a:pt x="20554" y="17603"/>
                </a:lnTo>
                <a:lnTo>
                  <a:pt x="13304" y="399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8" name="Shape"/>
          <p:cNvSpPr/>
          <p:nvPr/>
        </p:nvSpPr>
        <p:spPr>
          <a:xfrm>
            <a:off x="17551398" y="10868024"/>
            <a:ext cx="895353" cy="917579"/>
          </a:xfrm>
          <a:custGeom>
            <a:avLst/>
            <a:gdLst/>
            <a:ahLst/>
            <a:cxnLst>
              <a:cxn ang="0">
                <a:pos x="wd2" y="hd2"/>
              </a:cxn>
              <a:cxn ang="5400000">
                <a:pos x="wd2" y="hd2"/>
              </a:cxn>
              <a:cxn ang="10800000">
                <a:pos x="wd2" y="hd2"/>
              </a:cxn>
              <a:cxn ang="16200000">
                <a:pos x="wd2" y="hd2"/>
              </a:cxn>
            </a:cxnLst>
            <a:rect l="0" t="0" r="r" b="b"/>
            <a:pathLst>
              <a:path w="21600" h="21600" extrusionOk="0">
                <a:moveTo>
                  <a:pt x="0" y="11136"/>
                </a:moveTo>
                <a:lnTo>
                  <a:pt x="0" y="10464"/>
                </a:lnTo>
                <a:lnTo>
                  <a:pt x="1455" y="10464"/>
                </a:lnTo>
                <a:lnTo>
                  <a:pt x="1455" y="11136"/>
                </a:lnTo>
                <a:lnTo>
                  <a:pt x="0" y="11136"/>
                </a:lnTo>
                <a:close/>
                <a:moveTo>
                  <a:pt x="18536" y="9044"/>
                </a:moveTo>
                <a:lnTo>
                  <a:pt x="18536" y="0"/>
                </a:lnTo>
                <a:lnTo>
                  <a:pt x="1455" y="9044"/>
                </a:lnTo>
                <a:lnTo>
                  <a:pt x="18536" y="9044"/>
                </a:lnTo>
                <a:close/>
                <a:moveTo>
                  <a:pt x="1455" y="12706"/>
                </a:moveTo>
                <a:lnTo>
                  <a:pt x="18536" y="21600"/>
                </a:lnTo>
                <a:lnTo>
                  <a:pt x="18536" y="12706"/>
                </a:lnTo>
                <a:lnTo>
                  <a:pt x="1455" y="12706"/>
                </a:lnTo>
                <a:close/>
                <a:moveTo>
                  <a:pt x="2757" y="11136"/>
                </a:moveTo>
                <a:lnTo>
                  <a:pt x="2757" y="10464"/>
                </a:lnTo>
                <a:lnTo>
                  <a:pt x="3983" y="10464"/>
                </a:lnTo>
                <a:lnTo>
                  <a:pt x="3983" y="11136"/>
                </a:lnTo>
                <a:lnTo>
                  <a:pt x="2757" y="11136"/>
                </a:lnTo>
                <a:close/>
                <a:moveTo>
                  <a:pt x="17770" y="1046"/>
                </a:moveTo>
                <a:lnTo>
                  <a:pt x="17770" y="8520"/>
                </a:lnTo>
                <a:lnTo>
                  <a:pt x="3983" y="8520"/>
                </a:lnTo>
                <a:lnTo>
                  <a:pt x="17770" y="1046"/>
                </a:lnTo>
                <a:close/>
                <a:moveTo>
                  <a:pt x="5285" y="11136"/>
                </a:moveTo>
                <a:lnTo>
                  <a:pt x="5285" y="10464"/>
                </a:lnTo>
                <a:lnTo>
                  <a:pt x="6511" y="10464"/>
                </a:lnTo>
                <a:lnTo>
                  <a:pt x="6511" y="11136"/>
                </a:lnTo>
                <a:lnTo>
                  <a:pt x="5285" y="11136"/>
                </a:lnTo>
                <a:close/>
                <a:moveTo>
                  <a:pt x="7966" y="11136"/>
                </a:moveTo>
                <a:lnTo>
                  <a:pt x="7966" y="10464"/>
                </a:lnTo>
                <a:lnTo>
                  <a:pt x="9268" y="10464"/>
                </a:lnTo>
                <a:lnTo>
                  <a:pt x="9268" y="11136"/>
                </a:lnTo>
                <a:lnTo>
                  <a:pt x="7966" y="11136"/>
                </a:lnTo>
                <a:close/>
                <a:moveTo>
                  <a:pt x="10494" y="11136"/>
                </a:moveTo>
                <a:lnTo>
                  <a:pt x="10494" y="10464"/>
                </a:lnTo>
                <a:lnTo>
                  <a:pt x="11796" y="10464"/>
                </a:lnTo>
                <a:lnTo>
                  <a:pt x="11796" y="11136"/>
                </a:lnTo>
                <a:lnTo>
                  <a:pt x="10494" y="11136"/>
                </a:lnTo>
                <a:close/>
                <a:moveTo>
                  <a:pt x="13098" y="11136"/>
                </a:moveTo>
                <a:lnTo>
                  <a:pt x="13098" y="10464"/>
                </a:lnTo>
                <a:lnTo>
                  <a:pt x="14477" y="10464"/>
                </a:lnTo>
                <a:lnTo>
                  <a:pt x="14477" y="11136"/>
                </a:lnTo>
                <a:lnTo>
                  <a:pt x="13098" y="11136"/>
                </a:lnTo>
                <a:close/>
                <a:moveTo>
                  <a:pt x="15779" y="11136"/>
                </a:moveTo>
                <a:lnTo>
                  <a:pt x="15779" y="10464"/>
                </a:lnTo>
                <a:lnTo>
                  <a:pt x="17081" y="10464"/>
                </a:lnTo>
                <a:lnTo>
                  <a:pt x="17081" y="11136"/>
                </a:lnTo>
                <a:lnTo>
                  <a:pt x="15779" y="11136"/>
                </a:lnTo>
                <a:close/>
                <a:moveTo>
                  <a:pt x="18306" y="11136"/>
                </a:moveTo>
                <a:lnTo>
                  <a:pt x="18306" y="10464"/>
                </a:lnTo>
                <a:lnTo>
                  <a:pt x="19609" y="10464"/>
                </a:lnTo>
                <a:lnTo>
                  <a:pt x="19609" y="11136"/>
                </a:lnTo>
                <a:lnTo>
                  <a:pt x="18306" y="11136"/>
                </a:lnTo>
                <a:close/>
                <a:moveTo>
                  <a:pt x="21064" y="11136"/>
                </a:moveTo>
                <a:lnTo>
                  <a:pt x="21064" y="10464"/>
                </a:lnTo>
                <a:lnTo>
                  <a:pt x="21600" y="10464"/>
                </a:lnTo>
                <a:lnTo>
                  <a:pt x="21600" y="11136"/>
                </a:lnTo>
                <a:lnTo>
                  <a:pt x="21064" y="11136"/>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49" name="Shape"/>
          <p:cNvSpPr/>
          <p:nvPr/>
        </p:nvSpPr>
        <p:spPr>
          <a:xfrm>
            <a:off x="18910300" y="11033124"/>
            <a:ext cx="765179" cy="600079"/>
          </a:xfrm>
          <a:custGeom>
            <a:avLst/>
            <a:gdLst/>
            <a:ahLst/>
            <a:cxnLst>
              <a:cxn ang="0">
                <a:pos x="wd2" y="hd2"/>
              </a:cxn>
              <a:cxn ang="5400000">
                <a:pos x="wd2" y="hd2"/>
              </a:cxn>
              <a:cxn ang="10800000">
                <a:pos x="wd2" y="hd2"/>
              </a:cxn>
              <a:cxn ang="16200000">
                <a:pos x="wd2" y="hd2"/>
              </a:cxn>
            </a:cxnLst>
            <a:rect l="0" t="0" r="r" b="b"/>
            <a:pathLst>
              <a:path w="21600" h="21600" extrusionOk="0">
                <a:moveTo>
                  <a:pt x="13129" y="6480"/>
                </a:moveTo>
                <a:cubicBezTo>
                  <a:pt x="13976" y="7560"/>
                  <a:pt x="14400" y="9180"/>
                  <a:pt x="14400" y="10800"/>
                </a:cubicBezTo>
                <a:cubicBezTo>
                  <a:pt x="14400" y="12420"/>
                  <a:pt x="13976" y="13770"/>
                  <a:pt x="13129" y="15120"/>
                </a:cubicBezTo>
                <a:cubicBezTo>
                  <a:pt x="12071" y="16200"/>
                  <a:pt x="11012" y="16740"/>
                  <a:pt x="9741" y="16740"/>
                </a:cubicBezTo>
                <a:cubicBezTo>
                  <a:pt x="8682" y="16740"/>
                  <a:pt x="7835" y="16470"/>
                  <a:pt x="6988" y="15660"/>
                </a:cubicBezTo>
                <a:cubicBezTo>
                  <a:pt x="6141" y="14850"/>
                  <a:pt x="5506" y="14040"/>
                  <a:pt x="5294" y="12690"/>
                </a:cubicBezTo>
                <a:cubicBezTo>
                  <a:pt x="0" y="12690"/>
                  <a:pt x="0" y="12690"/>
                  <a:pt x="0" y="12690"/>
                </a:cubicBezTo>
                <a:cubicBezTo>
                  <a:pt x="0" y="8910"/>
                  <a:pt x="0" y="8910"/>
                  <a:pt x="0" y="8910"/>
                </a:cubicBezTo>
                <a:cubicBezTo>
                  <a:pt x="5294" y="8910"/>
                  <a:pt x="5294" y="8910"/>
                  <a:pt x="5294" y="8910"/>
                </a:cubicBezTo>
                <a:cubicBezTo>
                  <a:pt x="5506" y="7560"/>
                  <a:pt x="6141" y="6480"/>
                  <a:pt x="6988" y="5940"/>
                </a:cubicBezTo>
                <a:cubicBezTo>
                  <a:pt x="7835" y="5130"/>
                  <a:pt x="8682" y="4860"/>
                  <a:pt x="9741" y="4860"/>
                </a:cubicBezTo>
                <a:cubicBezTo>
                  <a:pt x="11012" y="4860"/>
                  <a:pt x="12071" y="5400"/>
                  <a:pt x="13129" y="6480"/>
                </a:cubicBezTo>
                <a:close/>
                <a:moveTo>
                  <a:pt x="18000" y="8910"/>
                </a:moveTo>
                <a:cubicBezTo>
                  <a:pt x="21600" y="8910"/>
                  <a:pt x="21600" y="8910"/>
                  <a:pt x="21600" y="8910"/>
                </a:cubicBezTo>
                <a:cubicBezTo>
                  <a:pt x="21600" y="12690"/>
                  <a:pt x="21600" y="12690"/>
                  <a:pt x="21600" y="12690"/>
                </a:cubicBezTo>
                <a:cubicBezTo>
                  <a:pt x="18000" y="12690"/>
                  <a:pt x="18000" y="12690"/>
                  <a:pt x="18000" y="12690"/>
                </a:cubicBezTo>
                <a:cubicBezTo>
                  <a:pt x="17576" y="15120"/>
                  <a:pt x="16729" y="17280"/>
                  <a:pt x="15247" y="18900"/>
                </a:cubicBezTo>
                <a:cubicBezTo>
                  <a:pt x="13553" y="20790"/>
                  <a:pt x="11859" y="21600"/>
                  <a:pt x="9741" y="21600"/>
                </a:cubicBezTo>
                <a:cubicBezTo>
                  <a:pt x="9741" y="17550"/>
                  <a:pt x="9741" y="17550"/>
                  <a:pt x="9741" y="17550"/>
                </a:cubicBezTo>
                <a:cubicBezTo>
                  <a:pt x="11224" y="17550"/>
                  <a:pt x="12494" y="17010"/>
                  <a:pt x="13553" y="15660"/>
                </a:cubicBezTo>
                <a:cubicBezTo>
                  <a:pt x="14612" y="14310"/>
                  <a:pt x="15035" y="12690"/>
                  <a:pt x="15035" y="10800"/>
                </a:cubicBezTo>
                <a:cubicBezTo>
                  <a:pt x="15035" y="8910"/>
                  <a:pt x="14612" y="7290"/>
                  <a:pt x="13553" y="5940"/>
                </a:cubicBezTo>
                <a:cubicBezTo>
                  <a:pt x="12494" y="4590"/>
                  <a:pt x="11224" y="3780"/>
                  <a:pt x="9741" y="3780"/>
                </a:cubicBezTo>
                <a:cubicBezTo>
                  <a:pt x="9741" y="0"/>
                  <a:pt x="9741" y="0"/>
                  <a:pt x="9741" y="0"/>
                </a:cubicBezTo>
                <a:cubicBezTo>
                  <a:pt x="11859" y="0"/>
                  <a:pt x="13553" y="810"/>
                  <a:pt x="15247" y="2430"/>
                </a:cubicBezTo>
                <a:cubicBezTo>
                  <a:pt x="16729" y="4050"/>
                  <a:pt x="17576" y="6210"/>
                  <a:pt x="18000" y="891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0" name="Shape"/>
          <p:cNvSpPr/>
          <p:nvPr/>
        </p:nvSpPr>
        <p:spPr>
          <a:xfrm>
            <a:off x="20202526" y="11033124"/>
            <a:ext cx="765179" cy="600079"/>
          </a:xfrm>
          <a:custGeom>
            <a:avLst/>
            <a:gdLst/>
            <a:ahLst/>
            <a:cxnLst>
              <a:cxn ang="0">
                <a:pos x="wd2" y="hd2"/>
              </a:cxn>
              <a:cxn ang="5400000">
                <a:pos x="wd2" y="hd2"/>
              </a:cxn>
              <a:cxn ang="10800000">
                <a:pos x="wd2" y="hd2"/>
              </a:cxn>
              <a:cxn ang="16200000">
                <a:pos x="wd2" y="hd2"/>
              </a:cxn>
            </a:cxnLst>
            <a:rect l="0" t="0" r="r" b="b"/>
            <a:pathLst>
              <a:path w="21600" h="21600" extrusionOk="0">
                <a:moveTo>
                  <a:pt x="5929" y="4860"/>
                </a:moveTo>
                <a:cubicBezTo>
                  <a:pt x="7200" y="4860"/>
                  <a:pt x="8471" y="5400"/>
                  <a:pt x="9318" y="6480"/>
                </a:cubicBezTo>
                <a:cubicBezTo>
                  <a:pt x="10165" y="7560"/>
                  <a:pt x="10800" y="9180"/>
                  <a:pt x="10800" y="10800"/>
                </a:cubicBezTo>
                <a:cubicBezTo>
                  <a:pt x="10800" y="12420"/>
                  <a:pt x="10165" y="13770"/>
                  <a:pt x="9318" y="15120"/>
                </a:cubicBezTo>
                <a:cubicBezTo>
                  <a:pt x="8471" y="16200"/>
                  <a:pt x="7200" y="16740"/>
                  <a:pt x="5929" y="16740"/>
                </a:cubicBezTo>
                <a:cubicBezTo>
                  <a:pt x="4871" y="16740"/>
                  <a:pt x="4024" y="16470"/>
                  <a:pt x="3176" y="15660"/>
                </a:cubicBezTo>
                <a:cubicBezTo>
                  <a:pt x="2329" y="14850"/>
                  <a:pt x="1694" y="14040"/>
                  <a:pt x="1482" y="12690"/>
                </a:cubicBezTo>
                <a:cubicBezTo>
                  <a:pt x="0" y="12690"/>
                  <a:pt x="0" y="12690"/>
                  <a:pt x="0" y="12690"/>
                </a:cubicBezTo>
                <a:cubicBezTo>
                  <a:pt x="0" y="8910"/>
                  <a:pt x="0" y="8910"/>
                  <a:pt x="0" y="8910"/>
                </a:cubicBezTo>
                <a:cubicBezTo>
                  <a:pt x="1482" y="8910"/>
                  <a:pt x="1482" y="8910"/>
                  <a:pt x="1482" y="8910"/>
                </a:cubicBezTo>
                <a:cubicBezTo>
                  <a:pt x="1694" y="7560"/>
                  <a:pt x="2329" y="6480"/>
                  <a:pt x="3176" y="5940"/>
                </a:cubicBezTo>
                <a:cubicBezTo>
                  <a:pt x="4024" y="5130"/>
                  <a:pt x="4871" y="4860"/>
                  <a:pt x="5929" y="4860"/>
                </a:cubicBezTo>
                <a:close/>
                <a:moveTo>
                  <a:pt x="20118" y="8910"/>
                </a:moveTo>
                <a:cubicBezTo>
                  <a:pt x="21600" y="8910"/>
                  <a:pt x="21600" y="8910"/>
                  <a:pt x="21600" y="8910"/>
                </a:cubicBezTo>
                <a:cubicBezTo>
                  <a:pt x="21600" y="12690"/>
                  <a:pt x="21600" y="12690"/>
                  <a:pt x="21600" y="12690"/>
                </a:cubicBezTo>
                <a:cubicBezTo>
                  <a:pt x="20118" y="12690"/>
                  <a:pt x="20118" y="12690"/>
                  <a:pt x="20118" y="12690"/>
                </a:cubicBezTo>
                <a:cubicBezTo>
                  <a:pt x="19694" y="15120"/>
                  <a:pt x="18635" y="17280"/>
                  <a:pt x="17153" y="18900"/>
                </a:cubicBezTo>
                <a:cubicBezTo>
                  <a:pt x="15671" y="20790"/>
                  <a:pt x="13765" y="21600"/>
                  <a:pt x="11647" y="21600"/>
                </a:cubicBezTo>
                <a:cubicBezTo>
                  <a:pt x="11647" y="17550"/>
                  <a:pt x="11647" y="17550"/>
                  <a:pt x="11647" y="17550"/>
                </a:cubicBezTo>
                <a:cubicBezTo>
                  <a:pt x="13129" y="17550"/>
                  <a:pt x="14400" y="17010"/>
                  <a:pt x="15459" y="15660"/>
                </a:cubicBezTo>
                <a:cubicBezTo>
                  <a:pt x="16518" y="14310"/>
                  <a:pt x="17153" y="12690"/>
                  <a:pt x="17153" y="10800"/>
                </a:cubicBezTo>
                <a:cubicBezTo>
                  <a:pt x="17153" y="8910"/>
                  <a:pt x="16518" y="7290"/>
                  <a:pt x="15459" y="5940"/>
                </a:cubicBezTo>
                <a:cubicBezTo>
                  <a:pt x="14400" y="4590"/>
                  <a:pt x="13129" y="3780"/>
                  <a:pt x="11647" y="3780"/>
                </a:cubicBezTo>
                <a:cubicBezTo>
                  <a:pt x="11647" y="0"/>
                  <a:pt x="11647" y="0"/>
                  <a:pt x="11647" y="0"/>
                </a:cubicBezTo>
                <a:cubicBezTo>
                  <a:pt x="13765" y="0"/>
                  <a:pt x="15459" y="810"/>
                  <a:pt x="17153" y="2430"/>
                </a:cubicBezTo>
                <a:cubicBezTo>
                  <a:pt x="18635" y="4050"/>
                  <a:pt x="19694" y="6210"/>
                  <a:pt x="20118" y="8910"/>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1" name="Shape"/>
          <p:cNvSpPr/>
          <p:nvPr/>
        </p:nvSpPr>
        <p:spPr>
          <a:xfrm>
            <a:off x="21507450" y="11071221"/>
            <a:ext cx="730252" cy="593729"/>
          </a:xfrm>
          <a:custGeom>
            <a:avLst/>
            <a:gdLst/>
            <a:ahLst/>
            <a:cxnLst>
              <a:cxn ang="0">
                <a:pos x="wd2" y="hd2"/>
              </a:cxn>
              <a:cxn ang="5400000">
                <a:pos x="wd2" y="hd2"/>
              </a:cxn>
              <a:cxn ang="10800000">
                <a:pos x="wd2" y="hd2"/>
              </a:cxn>
              <a:cxn ang="16200000">
                <a:pos x="wd2" y="hd2"/>
              </a:cxn>
            </a:cxnLst>
            <a:rect l="0" t="0" r="r" b="b"/>
            <a:pathLst>
              <a:path w="21600" h="21600" extrusionOk="0">
                <a:moveTo>
                  <a:pt x="21600" y="6562"/>
                </a:moveTo>
                <a:cubicBezTo>
                  <a:pt x="21600" y="17772"/>
                  <a:pt x="21600" y="17772"/>
                  <a:pt x="21600" y="17772"/>
                </a:cubicBezTo>
                <a:cubicBezTo>
                  <a:pt x="21600" y="18866"/>
                  <a:pt x="21377" y="19686"/>
                  <a:pt x="20709" y="20506"/>
                </a:cubicBezTo>
                <a:cubicBezTo>
                  <a:pt x="20041" y="21327"/>
                  <a:pt x="19373" y="21600"/>
                  <a:pt x="18482" y="21600"/>
                </a:cubicBezTo>
                <a:cubicBezTo>
                  <a:pt x="3340" y="21600"/>
                  <a:pt x="3340" y="21600"/>
                  <a:pt x="3340" y="21600"/>
                </a:cubicBezTo>
                <a:cubicBezTo>
                  <a:pt x="2449" y="21600"/>
                  <a:pt x="1559" y="21327"/>
                  <a:pt x="1113" y="20506"/>
                </a:cubicBezTo>
                <a:cubicBezTo>
                  <a:pt x="445" y="19686"/>
                  <a:pt x="0" y="18866"/>
                  <a:pt x="0" y="17772"/>
                </a:cubicBezTo>
                <a:cubicBezTo>
                  <a:pt x="0" y="3828"/>
                  <a:pt x="0" y="3828"/>
                  <a:pt x="0" y="3828"/>
                </a:cubicBezTo>
                <a:cubicBezTo>
                  <a:pt x="0" y="2734"/>
                  <a:pt x="445" y="1914"/>
                  <a:pt x="1113" y="1094"/>
                </a:cubicBezTo>
                <a:cubicBezTo>
                  <a:pt x="1559" y="273"/>
                  <a:pt x="2449" y="0"/>
                  <a:pt x="3340" y="0"/>
                </a:cubicBezTo>
                <a:cubicBezTo>
                  <a:pt x="5567" y="0"/>
                  <a:pt x="5567" y="0"/>
                  <a:pt x="5567" y="0"/>
                </a:cubicBezTo>
                <a:cubicBezTo>
                  <a:pt x="6235" y="0"/>
                  <a:pt x="6903" y="273"/>
                  <a:pt x="7571" y="547"/>
                </a:cubicBezTo>
                <a:cubicBezTo>
                  <a:pt x="8016" y="1094"/>
                  <a:pt x="8462" y="1914"/>
                  <a:pt x="8685" y="2734"/>
                </a:cubicBezTo>
                <a:cubicBezTo>
                  <a:pt x="18482" y="2734"/>
                  <a:pt x="18482" y="2734"/>
                  <a:pt x="18482" y="2734"/>
                </a:cubicBezTo>
                <a:cubicBezTo>
                  <a:pt x="19373" y="2734"/>
                  <a:pt x="20041" y="3008"/>
                  <a:pt x="20709" y="3828"/>
                </a:cubicBezTo>
                <a:cubicBezTo>
                  <a:pt x="21377" y="4648"/>
                  <a:pt x="21600" y="5468"/>
                  <a:pt x="21600" y="6562"/>
                </a:cubicBezTo>
                <a:close/>
                <a:moveTo>
                  <a:pt x="3340" y="1914"/>
                </a:moveTo>
                <a:cubicBezTo>
                  <a:pt x="2895" y="1914"/>
                  <a:pt x="2449" y="1914"/>
                  <a:pt x="2227" y="2461"/>
                </a:cubicBezTo>
                <a:cubicBezTo>
                  <a:pt x="1781" y="2734"/>
                  <a:pt x="1781" y="3281"/>
                  <a:pt x="1781" y="3828"/>
                </a:cubicBezTo>
                <a:cubicBezTo>
                  <a:pt x="1781" y="7109"/>
                  <a:pt x="1781" y="7109"/>
                  <a:pt x="1781" y="7109"/>
                </a:cubicBezTo>
                <a:cubicBezTo>
                  <a:pt x="2227" y="6835"/>
                  <a:pt x="2672" y="6562"/>
                  <a:pt x="3340" y="6562"/>
                </a:cubicBezTo>
                <a:cubicBezTo>
                  <a:pt x="18482" y="6562"/>
                  <a:pt x="18482" y="6562"/>
                  <a:pt x="18482" y="6562"/>
                </a:cubicBezTo>
                <a:cubicBezTo>
                  <a:pt x="19151" y="6562"/>
                  <a:pt x="19596" y="6835"/>
                  <a:pt x="20041" y="7109"/>
                </a:cubicBezTo>
                <a:cubicBezTo>
                  <a:pt x="20041" y="6562"/>
                  <a:pt x="20041" y="6562"/>
                  <a:pt x="20041" y="6562"/>
                </a:cubicBezTo>
                <a:cubicBezTo>
                  <a:pt x="20041" y="6015"/>
                  <a:pt x="19819" y="5468"/>
                  <a:pt x="19596" y="5195"/>
                </a:cubicBezTo>
                <a:cubicBezTo>
                  <a:pt x="19373" y="4922"/>
                  <a:pt x="18928" y="4648"/>
                  <a:pt x="18482" y="4648"/>
                </a:cubicBezTo>
                <a:cubicBezTo>
                  <a:pt x="7126" y="4648"/>
                  <a:pt x="7126" y="4648"/>
                  <a:pt x="7126" y="4648"/>
                </a:cubicBezTo>
                <a:cubicBezTo>
                  <a:pt x="7126" y="3828"/>
                  <a:pt x="7126" y="3828"/>
                  <a:pt x="7126" y="3828"/>
                </a:cubicBezTo>
                <a:cubicBezTo>
                  <a:pt x="7126" y="3281"/>
                  <a:pt x="6903" y="2734"/>
                  <a:pt x="6680" y="2461"/>
                </a:cubicBezTo>
                <a:cubicBezTo>
                  <a:pt x="6458" y="1914"/>
                  <a:pt x="6012" y="1914"/>
                  <a:pt x="5567" y="1914"/>
                </a:cubicBezTo>
                <a:lnTo>
                  <a:pt x="3340" y="1914"/>
                </a:lnTo>
                <a:close/>
                <a:moveTo>
                  <a:pt x="18482" y="19686"/>
                </a:moveTo>
                <a:cubicBezTo>
                  <a:pt x="18928" y="19686"/>
                  <a:pt x="19373" y="19686"/>
                  <a:pt x="19596" y="19139"/>
                </a:cubicBezTo>
                <a:cubicBezTo>
                  <a:pt x="19819" y="18866"/>
                  <a:pt x="20041" y="18319"/>
                  <a:pt x="20041" y="17772"/>
                </a:cubicBezTo>
                <a:cubicBezTo>
                  <a:pt x="20041" y="10390"/>
                  <a:pt x="20041" y="10390"/>
                  <a:pt x="20041" y="10390"/>
                </a:cubicBezTo>
                <a:cubicBezTo>
                  <a:pt x="20041" y="9843"/>
                  <a:pt x="19819" y="9296"/>
                  <a:pt x="19596" y="9023"/>
                </a:cubicBezTo>
                <a:cubicBezTo>
                  <a:pt x="19373" y="8749"/>
                  <a:pt x="18928" y="8476"/>
                  <a:pt x="18482" y="8476"/>
                </a:cubicBezTo>
                <a:cubicBezTo>
                  <a:pt x="3340" y="8476"/>
                  <a:pt x="3340" y="8476"/>
                  <a:pt x="3340" y="8476"/>
                </a:cubicBezTo>
                <a:cubicBezTo>
                  <a:pt x="2895" y="8476"/>
                  <a:pt x="2449" y="8749"/>
                  <a:pt x="2227" y="9023"/>
                </a:cubicBezTo>
                <a:cubicBezTo>
                  <a:pt x="1781" y="9570"/>
                  <a:pt x="1781" y="9843"/>
                  <a:pt x="1781" y="10390"/>
                </a:cubicBezTo>
                <a:cubicBezTo>
                  <a:pt x="1781" y="17772"/>
                  <a:pt x="1781" y="17772"/>
                  <a:pt x="1781" y="17772"/>
                </a:cubicBezTo>
                <a:cubicBezTo>
                  <a:pt x="1781" y="18319"/>
                  <a:pt x="1781" y="18866"/>
                  <a:pt x="2227" y="19139"/>
                </a:cubicBezTo>
                <a:cubicBezTo>
                  <a:pt x="2449" y="19686"/>
                  <a:pt x="2895" y="19686"/>
                  <a:pt x="3340" y="19686"/>
                </a:cubicBezTo>
                <a:lnTo>
                  <a:pt x="18482" y="19686"/>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2" name="Shape"/>
          <p:cNvSpPr/>
          <p:nvPr/>
        </p:nvSpPr>
        <p:spPr>
          <a:xfrm>
            <a:off x="2343150" y="8131174"/>
            <a:ext cx="342903" cy="638179"/>
          </a:xfrm>
          <a:custGeom>
            <a:avLst/>
            <a:gdLst/>
            <a:ahLst/>
            <a:cxnLst>
              <a:cxn ang="0">
                <a:pos x="wd2" y="hd2"/>
              </a:cxn>
              <a:cxn ang="5400000">
                <a:pos x="wd2" y="hd2"/>
              </a:cxn>
              <a:cxn ang="10800000">
                <a:pos x="wd2" y="hd2"/>
              </a:cxn>
              <a:cxn ang="16200000">
                <a:pos x="wd2" y="hd2"/>
              </a:cxn>
            </a:cxnLst>
            <a:rect l="0" t="0" r="r" b="b"/>
            <a:pathLst>
              <a:path w="21600" h="21600" extrusionOk="0">
                <a:moveTo>
                  <a:pt x="19252" y="10165"/>
                </a:moveTo>
                <a:cubicBezTo>
                  <a:pt x="20661" y="11435"/>
                  <a:pt x="21130" y="12452"/>
                  <a:pt x="21600" y="13468"/>
                </a:cubicBezTo>
                <a:cubicBezTo>
                  <a:pt x="21600" y="13468"/>
                  <a:pt x="21600" y="13722"/>
                  <a:pt x="21600" y="13722"/>
                </a:cubicBezTo>
                <a:cubicBezTo>
                  <a:pt x="21600" y="14739"/>
                  <a:pt x="21130" y="15247"/>
                  <a:pt x="20191" y="15501"/>
                </a:cubicBezTo>
                <a:cubicBezTo>
                  <a:pt x="19722" y="15501"/>
                  <a:pt x="19722" y="15501"/>
                  <a:pt x="19252" y="15501"/>
                </a:cubicBezTo>
                <a:cubicBezTo>
                  <a:pt x="18783" y="15501"/>
                  <a:pt x="17843" y="15501"/>
                  <a:pt x="17374" y="14993"/>
                </a:cubicBezTo>
                <a:cubicBezTo>
                  <a:pt x="17374" y="15501"/>
                  <a:pt x="17374" y="16264"/>
                  <a:pt x="17374" y="16772"/>
                </a:cubicBezTo>
                <a:cubicBezTo>
                  <a:pt x="17374" y="18042"/>
                  <a:pt x="16904" y="19313"/>
                  <a:pt x="15965" y="20075"/>
                </a:cubicBezTo>
                <a:cubicBezTo>
                  <a:pt x="15496" y="21092"/>
                  <a:pt x="14087" y="21600"/>
                  <a:pt x="13148" y="21600"/>
                </a:cubicBezTo>
                <a:cubicBezTo>
                  <a:pt x="11739" y="21600"/>
                  <a:pt x="10800" y="20838"/>
                  <a:pt x="10800" y="19567"/>
                </a:cubicBezTo>
                <a:cubicBezTo>
                  <a:pt x="10330" y="20838"/>
                  <a:pt x="9391" y="21600"/>
                  <a:pt x="7983" y="21600"/>
                </a:cubicBezTo>
                <a:cubicBezTo>
                  <a:pt x="7043" y="21600"/>
                  <a:pt x="6104" y="21092"/>
                  <a:pt x="5165" y="20075"/>
                </a:cubicBezTo>
                <a:cubicBezTo>
                  <a:pt x="4226" y="19313"/>
                  <a:pt x="3757" y="18042"/>
                  <a:pt x="3757" y="16772"/>
                </a:cubicBezTo>
                <a:cubicBezTo>
                  <a:pt x="3757" y="16264"/>
                  <a:pt x="4226" y="15501"/>
                  <a:pt x="4226" y="14993"/>
                </a:cubicBezTo>
                <a:cubicBezTo>
                  <a:pt x="3287" y="15501"/>
                  <a:pt x="2817" y="15501"/>
                  <a:pt x="2348" y="15501"/>
                </a:cubicBezTo>
                <a:cubicBezTo>
                  <a:pt x="1878" y="15501"/>
                  <a:pt x="1409" y="15501"/>
                  <a:pt x="1409" y="15501"/>
                </a:cubicBezTo>
                <a:cubicBezTo>
                  <a:pt x="470" y="15247"/>
                  <a:pt x="0" y="14739"/>
                  <a:pt x="0" y="13722"/>
                </a:cubicBezTo>
                <a:cubicBezTo>
                  <a:pt x="0" y="13722"/>
                  <a:pt x="0" y="13468"/>
                  <a:pt x="0" y="13468"/>
                </a:cubicBezTo>
                <a:cubicBezTo>
                  <a:pt x="0" y="12452"/>
                  <a:pt x="470" y="11435"/>
                  <a:pt x="1878" y="10165"/>
                </a:cubicBezTo>
                <a:cubicBezTo>
                  <a:pt x="2817" y="9148"/>
                  <a:pt x="4226" y="8386"/>
                  <a:pt x="5165" y="7624"/>
                </a:cubicBezTo>
                <a:cubicBezTo>
                  <a:pt x="7043" y="8386"/>
                  <a:pt x="8922" y="8640"/>
                  <a:pt x="10800" y="8640"/>
                </a:cubicBezTo>
                <a:cubicBezTo>
                  <a:pt x="12678" y="8640"/>
                  <a:pt x="14087" y="8386"/>
                  <a:pt x="15965" y="7624"/>
                </a:cubicBezTo>
                <a:cubicBezTo>
                  <a:pt x="17374" y="8386"/>
                  <a:pt x="18313" y="9148"/>
                  <a:pt x="19252" y="10165"/>
                </a:cubicBezTo>
                <a:close/>
                <a:moveTo>
                  <a:pt x="15965" y="6607"/>
                </a:moveTo>
                <a:cubicBezTo>
                  <a:pt x="14557" y="7369"/>
                  <a:pt x="12678" y="7878"/>
                  <a:pt x="10800" y="7878"/>
                </a:cubicBezTo>
                <a:cubicBezTo>
                  <a:pt x="8922" y="7878"/>
                  <a:pt x="7043" y="7369"/>
                  <a:pt x="5635" y="6607"/>
                </a:cubicBezTo>
                <a:cubicBezTo>
                  <a:pt x="4226" y="5845"/>
                  <a:pt x="3287" y="4828"/>
                  <a:pt x="3287" y="3812"/>
                </a:cubicBezTo>
                <a:cubicBezTo>
                  <a:pt x="3287" y="2795"/>
                  <a:pt x="4226" y="1779"/>
                  <a:pt x="5635" y="1016"/>
                </a:cubicBezTo>
                <a:cubicBezTo>
                  <a:pt x="7043" y="254"/>
                  <a:pt x="8922" y="0"/>
                  <a:pt x="10800" y="0"/>
                </a:cubicBezTo>
                <a:cubicBezTo>
                  <a:pt x="12678" y="0"/>
                  <a:pt x="14557" y="254"/>
                  <a:pt x="15965" y="1016"/>
                </a:cubicBezTo>
                <a:cubicBezTo>
                  <a:pt x="17374" y="1779"/>
                  <a:pt x="17843" y="2795"/>
                  <a:pt x="17843" y="3812"/>
                </a:cubicBezTo>
                <a:cubicBezTo>
                  <a:pt x="17843" y="4828"/>
                  <a:pt x="17374" y="5845"/>
                  <a:pt x="15965" y="6607"/>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3" name="Shape"/>
          <p:cNvSpPr/>
          <p:nvPr/>
        </p:nvSpPr>
        <p:spPr>
          <a:xfrm>
            <a:off x="3632200" y="8039096"/>
            <a:ext cx="346079" cy="730253"/>
          </a:xfrm>
          <a:custGeom>
            <a:avLst/>
            <a:gdLst/>
            <a:ahLst/>
            <a:cxnLst>
              <a:cxn ang="0">
                <a:pos x="wd2" y="hd2"/>
              </a:cxn>
              <a:cxn ang="5400000">
                <a:pos x="wd2" y="hd2"/>
              </a:cxn>
              <a:cxn ang="10800000">
                <a:pos x="wd2" y="hd2"/>
              </a:cxn>
              <a:cxn ang="16200000">
                <a:pos x="wd2" y="hd2"/>
              </a:cxn>
            </a:cxnLst>
            <a:rect l="0" t="0" r="r" b="b"/>
            <a:pathLst>
              <a:path w="21600" h="21600" extrusionOk="0">
                <a:moveTo>
                  <a:pt x="19252" y="11579"/>
                </a:moveTo>
                <a:cubicBezTo>
                  <a:pt x="20661" y="12693"/>
                  <a:pt x="21130" y="13584"/>
                  <a:pt x="21600" y="14474"/>
                </a:cubicBezTo>
                <a:cubicBezTo>
                  <a:pt x="21600" y="14474"/>
                  <a:pt x="21600" y="14697"/>
                  <a:pt x="21600" y="14697"/>
                </a:cubicBezTo>
                <a:cubicBezTo>
                  <a:pt x="21600" y="15588"/>
                  <a:pt x="21130" y="16033"/>
                  <a:pt x="20191" y="16256"/>
                </a:cubicBezTo>
                <a:cubicBezTo>
                  <a:pt x="19722" y="16256"/>
                  <a:pt x="19722" y="16256"/>
                  <a:pt x="19252" y="16256"/>
                </a:cubicBezTo>
                <a:cubicBezTo>
                  <a:pt x="18783" y="16256"/>
                  <a:pt x="17843" y="16256"/>
                  <a:pt x="16904" y="15810"/>
                </a:cubicBezTo>
                <a:cubicBezTo>
                  <a:pt x="17374" y="16256"/>
                  <a:pt x="17374" y="16924"/>
                  <a:pt x="17374" y="17369"/>
                </a:cubicBezTo>
                <a:cubicBezTo>
                  <a:pt x="17374" y="18482"/>
                  <a:pt x="16904" y="19596"/>
                  <a:pt x="15965" y="20264"/>
                </a:cubicBezTo>
                <a:cubicBezTo>
                  <a:pt x="15496" y="21155"/>
                  <a:pt x="14087" y="21600"/>
                  <a:pt x="13148" y="21600"/>
                </a:cubicBezTo>
                <a:cubicBezTo>
                  <a:pt x="11739" y="21600"/>
                  <a:pt x="10800" y="20932"/>
                  <a:pt x="10800" y="19819"/>
                </a:cubicBezTo>
                <a:cubicBezTo>
                  <a:pt x="10330" y="20932"/>
                  <a:pt x="9391" y="21600"/>
                  <a:pt x="7983" y="21600"/>
                </a:cubicBezTo>
                <a:cubicBezTo>
                  <a:pt x="7043" y="21600"/>
                  <a:pt x="6104" y="21155"/>
                  <a:pt x="5165" y="20264"/>
                </a:cubicBezTo>
                <a:cubicBezTo>
                  <a:pt x="4226" y="19596"/>
                  <a:pt x="3757" y="18482"/>
                  <a:pt x="3757" y="17369"/>
                </a:cubicBezTo>
                <a:cubicBezTo>
                  <a:pt x="3757" y="16924"/>
                  <a:pt x="4226" y="16256"/>
                  <a:pt x="4226" y="15810"/>
                </a:cubicBezTo>
                <a:cubicBezTo>
                  <a:pt x="3287" y="16256"/>
                  <a:pt x="2817" y="16256"/>
                  <a:pt x="2348" y="16256"/>
                </a:cubicBezTo>
                <a:cubicBezTo>
                  <a:pt x="1878" y="16256"/>
                  <a:pt x="1409" y="16256"/>
                  <a:pt x="1409" y="16256"/>
                </a:cubicBezTo>
                <a:cubicBezTo>
                  <a:pt x="470" y="16033"/>
                  <a:pt x="0" y="15588"/>
                  <a:pt x="0" y="14697"/>
                </a:cubicBezTo>
                <a:cubicBezTo>
                  <a:pt x="0" y="14697"/>
                  <a:pt x="0" y="14474"/>
                  <a:pt x="0" y="14474"/>
                </a:cubicBezTo>
                <a:cubicBezTo>
                  <a:pt x="0" y="13584"/>
                  <a:pt x="470" y="12693"/>
                  <a:pt x="1878" y="11579"/>
                </a:cubicBezTo>
                <a:cubicBezTo>
                  <a:pt x="2817" y="10689"/>
                  <a:pt x="4226" y="10021"/>
                  <a:pt x="5165" y="9353"/>
                </a:cubicBezTo>
                <a:cubicBezTo>
                  <a:pt x="7043" y="10021"/>
                  <a:pt x="8922" y="10243"/>
                  <a:pt x="10800" y="10243"/>
                </a:cubicBezTo>
                <a:cubicBezTo>
                  <a:pt x="12678" y="10243"/>
                  <a:pt x="14087" y="10021"/>
                  <a:pt x="15965" y="9353"/>
                </a:cubicBezTo>
                <a:cubicBezTo>
                  <a:pt x="17374" y="10021"/>
                  <a:pt x="18313" y="10689"/>
                  <a:pt x="19252" y="11579"/>
                </a:cubicBezTo>
                <a:close/>
                <a:moveTo>
                  <a:pt x="15965" y="8462"/>
                </a:moveTo>
                <a:cubicBezTo>
                  <a:pt x="14557" y="9130"/>
                  <a:pt x="12678" y="9575"/>
                  <a:pt x="10800" y="9575"/>
                </a:cubicBezTo>
                <a:cubicBezTo>
                  <a:pt x="8452" y="9575"/>
                  <a:pt x="7043" y="9130"/>
                  <a:pt x="5635" y="8462"/>
                </a:cubicBezTo>
                <a:cubicBezTo>
                  <a:pt x="4226" y="7794"/>
                  <a:pt x="3287" y="6903"/>
                  <a:pt x="3287" y="6012"/>
                </a:cubicBezTo>
                <a:cubicBezTo>
                  <a:pt x="3287" y="5122"/>
                  <a:pt x="4226" y="4231"/>
                  <a:pt x="5635" y="3563"/>
                </a:cubicBezTo>
                <a:cubicBezTo>
                  <a:pt x="7043" y="2895"/>
                  <a:pt x="8452" y="2672"/>
                  <a:pt x="10800" y="2672"/>
                </a:cubicBezTo>
                <a:cubicBezTo>
                  <a:pt x="12678" y="2672"/>
                  <a:pt x="14557" y="2895"/>
                  <a:pt x="15965" y="3563"/>
                </a:cubicBezTo>
                <a:cubicBezTo>
                  <a:pt x="17374" y="4231"/>
                  <a:pt x="17843" y="5122"/>
                  <a:pt x="17843" y="6012"/>
                </a:cubicBezTo>
                <a:cubicBezTo>
                  <a:pt x="17843" y="6903"/>
                  <a:pt x="17374" y="7794"/>
                  <a:pt x="15965" y="8462"/>
                </a:cubicBezTo>
                <a:close/>
                <a:moveTo>
                  <a:pt x="5635" y="2449"/>
                </a:moveTo>
                <a:cubicBezTo>
                  <a:pt x="5165" y="2449"/>
                  <a:pt x="5165" y="2449"/>
                  <a:pt x="4696" y="2449"/>
                </a:cubicBezTo>
                <a:cubicBezTo>
                  <a:pt x="4696" y="2449"/>
                  <a:pt x="4696" y="2449"/>
                  <a:pt x="4696" y="2449"/>
                </a:cubicBezTo>
                <a:cubicBezTo>
                  <a:pt x="4696" y="2449"/>
                  <a:pt x="4696" y="2449"/>
                  <a:pt x="4696" y="2449"/>
                </a:cubicBezTo>
                <a:cubicBezTo>
                  <a:pt x="4696" y="2227"/>
                  <a:pt x="4696" y="2227"/>
                  <a:pt x="4696" y="2004"/>
                </a:cubicBezTo>
                <a:cubicBezTo>
                  <a:pt x="4696" y="1559"/>
                  <a:pt x="4696" y="1559"/>
                  <a:pt x="4696" y="1559"/>
                </a:cubicBezTo>
                <a:cubicBezTo>
                  <a:pt x="4696" y="1336"/>
                  <a:pt x="4696" y="1336"/>
                  <a:pt x="4696" y="1113"/>
                </a:cubicBezTo>
                <a:cubicBezTo>
                  <a:pt x="4696" y="1113"/>
                  <a:pt x="4696" y="891"/>
                  <a:pt x="4696" y="891"/>
                </a:cubicBezTo>
                <a:cubicBezTo>
                  <a:pt x="4696" y="668"/>
                  <a:pt x="4696" y="445"/>
                  <a:pt x="4696" y="445"/>
                </a:cubicBezTo>
                <a:cubicBezTo>
                  <a:pt x="4696" y="445"/>
                  <a:pt x="4226" y="223"/>
                  <a:pt x="4226" y="223"/>
                </a:cubicBezTo>
                <a:cubicBezTo>
                  <a:pt x="4226" y="0"/>
                  <a:pt x="4696" y="0"/>
                  <a:pt x="4696" y="0"/>
                </a:cubicBezTo>
                <a:cubicBezTo>
                  <a:pt x="5165" y="0"/>
                  <a:pt x="5165" y="0"/>
                  <a:pt x="5635" y="0"/>
                </a:cubicBezTo>
                <a:cubicBezTo>
                  <a:pt x="6574" y="223"/>
                  <a:pt x="6574" y="223"/>
                  <a:pt x="6574" y="223"/>
                </a:cubicBezTo>
                <a:cubicBezTo>
                  <a:pt x="6574" y="223"/>
                  <a:pt x="7043" y="223"/>
                  <a:pt x="7043" y="223"/>
                </a:cubicBezTo>
                <a:cubicBezTo>
                  <a:pt x="7043" y="223"/>
                  <a:pt x="7513" y="445"/>
                  <a:pt x="7513" y="445"/>
                </a:cubicBezTo>
                <a:cubicBezTo>
                  <a:pt x="7983" y="445"/>
                  <a:pt x="7983" y="445"/>
                  <a:pt x="8452" y="445"/>
                </a:cubicBezTo>
                <a:cubicBezTo>
                  <a:pt x="8922" y="668"/>
                  <a:pt x="8922" y="668"/>
                  <a:pt x="8922" y="668"/>
                </a:cubicBezTo>
                <a:cubicBezTo>
                  <a:pt x="8922" y="668"/>
                  <a:pt x="8922" y="668"/>
                  <a:pt x="8922" y="668"/>
                </a:cubicBezTo>
                <a:cubicBezTo>
                  <a:pt x="9391" y="891"/>
                  <a:pt x="9391" y="891"/>
                  <a:pt x="9391" y="891"/>
                </a:cubicBezTo>
                <a:cubicBezTo>
                  <a:pt x="9391" y="891"/>
                  <a:pt x="9861" y="1113"/>
                  <a:pt x="9861" y="1113"/>
                </a:cubicBezTo>
                <a:cubicBezTo>
                  <a:pt x="9861" y="1113"/>
                  <a:pt x="9861" y="1113"/>
                  <a:pt x="9861" y="1336"/>
                </a:cubicBezTo>
                <a:cubicBezTo>
                  <a:pt x="9861" y="1336"/>
                  <a:pt x="9861" y="1559"/>
                  <a:pt x="9391" y="1559"/>
                </a:cubicBezTo>
                <a:cubicBezTo>
                  <a:pt x="9391" y="1559"/>
                  <a:pt x="9391" y="1781"/>
                  <a:pt x="8922" y="1781"/>
                </a:cubicBezTo>
                <a:cubicBezTo>
                  <a:pt x="7983" y="2004"/>
                  <a:pt x="7983" y="2004"/>
                  <a:pt x="7983" y="2004"/>
                </a:cubicBezTo>
                <a:cubicBezTo>
                  <a:pt x="7983" y="2004"/>
                  <a:pt x="7513" y="2227"/>
                  <a:pt x="7043" y="2227"/>
                </a:cubicBezTo>
                <a:lnTo>
                  <a:pt x="5635" y="2449"/>
                </a:lnTo>
                <a:close/>
                <a:moveTo>
                  <a:pt x="10800" y="2004"/>
                </a:moveTo>
                <a:cubicBezTo>
                  <a:pt x="10330" y="2004"/>
                  <a:pt x="9861" y="2004"/>
                  <a:pt x="9861" y="1781"/>
                </a:cubicBezTo>
                <a:cubicBezTo>
                  <a:pt x="9861" y="1781"/>
                  <a:pt x="9861" y="1781"/>
                  <a:pt x="9861" y="1559"/>
                </a:cubicBezTo>
                <a:cubicBezTo>
                  <a:pt x="9861" y="1336"/>
                  <a:pt x="9861" y="1336"/>
                  <a:pt x="9861" y="1336"/>
                </a:cubicBezTo>
                <a:cubicBezTo>
                  <a:pt x="9861" y="1113"/>
                  <a:pt x="9861" y="1113"/>
                  <a:pt x="9861" y="891"/>
                </a:cubicBezTo>
                <a:cubicBezTo>
                  <a:pt x="9861" y="668"/>
                  <a:pt x="9861" y="668"/>
                  <a:pt x="9861" y="668"/>
                </a:cubicBezTo>
                <a:cubicBezTo>
                  <a:pt x="9861" y="668"/>
                  <a:pt x="10330" y="445"/>
                  <a:pt x="10800" y="445"/>
                </a:cubicBezTo>
                <a:cubicBezTo>
                  <a:pt x="11270" y="445"/>
                  <a:pt x="11270" y="668"/>
                  <a:pt x="11270" y="668"/>
                </a:cubicBezTo>
                <a:cubicBezTo>
                  <a:pt x="11270" y="668"/>
                  <a:pt x="11270" y="668"/>
                  <a:pt x="11270" y="668"/>
                </a:cubicBezTo>
                <a:cubicBezTo>
                  <a:pt x="11270" y="668"/>
                  <a:pt x="11270" y="891"/>
                  <a:pt x="11270" y="891"/>
                </a:cubicBezTo>
                <a:cubicBezTo>
                  <a:pt x="11270" y="1113"/>
                  <a:pt x="11270" y="1113"/>
                  <a:pt x="11270" y="1336"/>
                </a:cubicBezTo>
                <a:cubicBezTo>
                  <a:pt x="11270" y="1336"/>
                  <a:pt x="11270" y="1336"/>
                  <a:pt x="11270" y="1559"/>
                </a:cubicBezTo>
                <a:cubicBezTo>
                  <a:pt x="11270" y="1559"/>
                  <a:pt x="11270" y="1781"/>
                  <a:pt x="11270" y="1781"/>
                </a:cubicBezTo>
                <a:cubicBezTo>
                  <a:pt x="11270" y="1781"/>
                  <a:pt x="11270" y="1781"/>
                  <a:pt x="11270" y="1781"/>
                </a:cubicBezTo>
                <a:cubicBezTo>
                  <a:pt x="11270" y="2004"/>
                  <a:pt x="11270" y="2004"/>
                  <a:pt x="10800" y="2004"/>
                </a:cubicBezTo>
                <a:close/>
                <a:moveTo>
                  <a:pt x="15496" y="2449"/>
                </a:moveTo>
                <a:cubicBezTo>
                  <a:pt x="15496" y="2449"/>
                  <a:pt x="15026" y="2227"/>
                  <a:pt x="14557" y="2227"/>
                </a:cubicBezTo>
                <a:cubicBezTo>
                  <a:pt x="13617" y="2227"/>
                  <a:pt x="13148" y="2004"/>
                  <a:pt x="13148" y="2004"/>
                </a:cubicBezTo>
                <a:cubicBezTo>
                  <a:pt x="12209" y="1781"/>
                  <a:pt x="12209" y="1781"/>
                  <a:pt x="12209" y="1781"/>
                </a:cubicBezTo>
                <a:cubicBezTo>
                  <a:pt x="12209" y="1781"/>
                  <a:pt x="11739" y="1559"/>
                  <a:pt x="11739" y="1559"/>
                </a:cubicBezTo>
                <a:cubicBezTo>
                  <a:pt x="11739" y="1559"/>
                  <a:pt x="11739" y="1336"/>
                  <a:pt x="11739" y="1336"/>
                </a:cubicBezTo>
                <a:cubicBezTo>
                  <a:pt x="11739" y="1113"/>
                  <a:pt x="11739" y="1113"/>
                  <a:pt x="11739" y="1113"/>
                </a:cubicBezTo>
                <a:cubicBezTo>
                  <a:pt x="11739" y="1113"/>
                  <a:pt x="11739" y="891"/>
                  <a:pt x="11739" y="891"/>
                </a:cubicBezTo>
                <a:cubicBezTo>
                  <a:pt x="11739" y="891"/>
                  <a:pt x="11739" y="891"/>
                  <a:pt x="12209" y="668"/>
                </a:cubicBezTo>
                <a:cubicBezTo>
                  <a:pt x="12209" y="668"/>
                  <a:pt x="12209" y="668"/>
                  <a:pt x="12678" y="668"/>
                </a:cubicBezTo>
                <a:cubicBezTo>
                  <a:pt x="12678" y="668"/>
                  <a:pt x="12678" y="445"/>
                  <a:pt x="13148" y="445"/>
                </a:cubicBezTo>
                <a:cubicBezTo>
                  <a:pt x="13148" y="445"/>
                  <a:pt x="13148" y="445"/>
                  <a:pt x="13617" y="445"/>
                </a:cubicBezTo>
                <a:cubicBezTo>
                  <a:pt x="14087" y="223"/>
                  <a:pt x="14087" y="223"/>
                  <a:pt x="14087" y="223"/>
                </a:cubicBezTo>
                <a:cubicBezTo>
                  <a:pt x="15026" y="223"/>
                  <a:pt x="15026" y="223"/>
                  <a:pt x="15026" y="223"/>
                </a:cubicBezTo>
                <a:cubicBezTo>
                  <a:pt x="15026" y="223"/>
                  <a:pt x="15496" y="0"/>
                  <a:pt x="15496" y="0"/>
                </a:cubicBezTo>
                <a:cubicBezTo>
                  <a:pt x="15965" y="0"/>
                  <a:pt x="16435" y="0"/>
                  <a:pt x="16435" y="0"/>
                </a:cubicBezTo>
                <a:cubicBezTo>
                  <a:pt x="16904" y="0"/>
                  <a:pt x="16904" y="0"/>
                  <a:pt x="16904" y="223"/>
                </a:cubicBezTo>
                <a:cubicBezTo>
                  <a:pt x="16904" y="223"/>
                  <a:pt x="16904" y="445"/>
                  <a:pt x="16904" y="445"/>
                </a:cubicBezTo>
                <a:cubicBezTo>
                  <a:pt x="16435" y="891"/>
                  <a:pt x="16435" y="891"/>
                  <a:pt x="16435" y="891"/>
                </a:cubicBezTo>
                <a:cubicBezTo>
                  <a:pt x="16435" y="891"/>
                  <a:pt x="16435" y="1113"/>
                  <a:pt x="16435" y="1113"/>
                </a:cubicBezTo>
                <a:cubicBezTo>
                  <a:pt x="16435" y="1336"/>
                  <a:pt x="16435" y="1336"/>
                  <a:pt x="16435" y="1559"/>
                </a:cubicBezTo>
                <a:cubicBezTo>
                  <a:pt x="16435" y="1781"/>
                  <a:pt x="16904" y="2004"/>
                  <a:pt x="16904" y="2004"/>
                </a:cubicBezTo>
                <a:cubicBezTo>
                  <a:pt x="16904" y="2004"/>
                  <a:pt x="16904" y="2227"/>
                  <a:pt x="16904" y="2227"/>
                </a:cubicBezTo>
                <a:cubicBezTo>
                  <a:pt x="16904" y="2449"/>
                  <a:pt x="16904" y="2449"/>
                  <a:pt x="16435" y="2449"/>
                </a:cubicBezTo>
                <a:cubicBezTo>
                  <a:pt x="16435" y="2449"/>
                  <a:pt x="16435" y="2449"/>
                  <a:pt x="16435" y="2449"/>
                </a:cubicBezTo>
                <a:cubicBezTo>
                  <a:pt x="16435" y="2449"/>
                  <a:pt x="15965" y="2449"/>
                  <a:pt x="15496" y="2449"/>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4" name="Shape"/>
          <p:cNvSpPr/>
          <p:nvPr/>
        </p:nvSpPr>
        <p:spPr>
          <a:xfrm>
            <a:off x="4775200" y="8026397"/>
            <a:ext cx="638179" cy="749303"/>
          </a:xfrm>
          <a:custGeom>
            <a:avLst/>
            <a:gdLst/>
            <a:ahLst/>
            <a:cxnLst>
              <a:cxn ang="0">
                <a:pos x="wd2" y="hd2"/>
              </a:cxn>
              <a:cxn ang="5400000">
                <a:pos x="wd2" y="hd2"/>
              </a:cxn>
              <a:cxn ang="10800000">
                <a:pos x="wd2" y="hd2"/>
              </a:cxn>
              <a:cxn ang="16200000">
                <a:pos x="wd2" y="hd2"/>
              </a:cxn>
            </a:cxnLst>
            <a:rect l="0" t="0" r="r" b="b"/>
            <a:pathLst>
              <a:path w="21600" h="21600" extrusionOk="0">
                <a:moveTo>
                  <a:pt x="254" y="3456"/>
                </a:moveTo>
                <a:cubicBezTo>
                  <a:pt x="254" y="3240"/>
                  <a:pt x="0" y="3240"/>
                  <a:pt x="0" y="3024"/>
                </a:cubicBezTo>
                <a:cubicBezTo>
                  <a:pt x="0" y="2808"/>
                  <a:pt x="254" y="2592"/>
                  <a:pt x="254" y="2376"/>
                </a:cubicBezTo>
                <a:cubicBezTo>
                  <a:pt x="508" y="2160"/>
                  <a:pt x="762" y="2160"/>
                  <a:pt x="1016" y="2160"/>
                </a:cubicBezTo>
                <a:cubicBezTo>
                  <a:pt x="4066" y="2160"/>
                  <a:pt x="4066" y="2160"/>
                  <a:pt x="4066" y="2160"/>
                </a:cubicBezTo>
                <a:cubicBezTo>
                  <a:pt x="4320" y="2160"/>
                  <a:pt x="4574" y="2160"/>
                  <a:pt x="4574" y="2376"/>
                </a:cubicBezTo>
                <a:cubicBezTo>
                  <a:pt x="4828" y="2592"/>
                  <a:pt x="4828" y="2808"/>
                  <a:pt x="4828" y="3024"/>
                </a:cubicBezTo>
                <a:cubicBezTo>
                  <a:pt x="4828" y="3240"/>
                  <a:pt x="4828" y="3240"/>
                  <a:pt x="4574" y="3456"/>
                </a:cubicBezTo>
                <a:cubicBezTo>
                  <a:pt x="4574" y="3672"/>
                  <a:pt x="4320" y="3672"/>
                  <a:pt x="4066" y="3672"/>
                </a:cubicBezTo>
                <a:cubicBezTo>
                  <a:pt x="1016" y="3672"/>
                  <a:pt x="1016" y="3672"/>
                  <a:pt x="1016" y="3672"/>
                </a:cubicBezTo>
                <a:cubicBezTo>
                  <a:pt x="762" y="3672"/>
                  <a:pt x="508" y="3672"/>
                  <a:pt x="254" y="3456"/>
                </a:cubicBezTo>
                <a:close/>
                <a:moveTo>
                  <a:pt x="4066" y="7560"/>
                </a:moveTo>
                <a:cubicBezTo>
                  <a:pt x="4320" y="7560"/>
                  <a:pt x="4574" y="7560"/>
                  <a:pt x="4574" y="7344"/>
                </a:cubicBezTo>
                <a:cubicBezTo>
                  <a:pt x="4828" y="7128"/>
                  <a:pt x="4828" y="7128"/>
                  <a:pt x="4828" y="6912"/>
                </a:cubicBezTo>
                <a:cubicBezTo>
                  <a:pt x="4828" y="6696"/>
                  <a:pt x="4828" y="6480"/>
                  <a:pt x="4574" y="6264"/>
                </a:cubicBezTo>
                <a:cubicBezTo>
                  <a:pt x="4574" y="6048"/>
                  <a:pt x="4320" y="6048"/>
                  <a:pt x="4066" y="6048"/>
                </a:cubicBezTo>
                <a:cubicBezTo>
                  <a:pt x="1016" y="6048"/>
                  <a:pt x="1016" y="6048"/>
                  <a:pt x="1016" y="6048"/>
                </a:cubicBezTo>
                <a:cubicBezTo>
                  <a:pt x="762" y="6048"/>
                  <a:pt x="508" y="6048"/>
                  <a:pt x="254" y="6264"/>
                </a:cubicBezTo>
                <a:cubicBezTo>
                  <a:pt x="254" y="6480"/>
                  <a:pt x="0" y="6696"/>
                  <a:pt x="0" y="6912"/>
                </a:cubicBezTo>
                <a:cubicBezTo>
                  <a:pt x="0" y="7128"/>
                  <a:pt x="254" y="7128"/>
                  <a:pt x="254" y="7344"/>
                </a:cubicBezTo>
                <a:cubicBezTo>
                  <a:pt x="508" y="7560"/>
                  <a:pt x="762" y="7560"/>
                  <a:pt x="1016" y="7560"/>
                </a:cubicBezTo>
                <a:lnTo>
                  <a:pt x="4066" y="7560"/>
                </a:lnTo>
                <a:close/>
                <a:moveTo>
                  <a:pt x="4066" y="11448"/>
                </a:moveTo>
                <a:cubicBezTo>
                  <a:pt x="4320" y="11448"/>
                  <a:pt x="4574" y="11448"/>
                  <a:pt x="4574" y="11232"/>
                </a:cubicBezTo>
                <a:cubicBezTo>
                  <a:pt x="4828" y="11016"/>
                  <a:pt x="4828" y="11016"/>
                  <a:pt x="4828" y="10800"/>
                </a:cubicBezTo>
                <a:cubicBezTo>
                  <a:pt x="4828" y="10584"/>
                  <a:pt x="4828" y="10368"/>
                  <a:pt x="4574" y="10152"/>
                </a:cubicBezTo>
                <a:cubicBezTo>
                  <a:pt x="4574" y="9936"/>
                  <a:pt x="4320" y="9936"/>
                  <a:pt x="4066" y="9936"/>
                </a:cubicBezTo>
                <a:cubicBezTo>
                  <a:pt x="1016" y="9936"/>
                  <a:pt x="1016" y="9936"/>
                  <a:pt x="1016" y="9936"/>
                </a:cubicBezTo>
                <a:cubicBezTo>
                  <a:pt x="762" y="9936"/>
                  <a:pt x="508" y="9936"/>
                  <a:pt x="254" y="10152"/>
                </a:cubicBezTo>
                <a:cubicBezTo>
                  <a:pt x="254" y="10368"/>
                  <a:pt x="0" y="10584"/>
                  <a:pt x="0" y="10800"/>
                </a:cubicBezTo>
                <a:cubicBezTo>
                  <a:pt x="0" y="11016"/>
                  <a:pt x="254" y="11016"/>
                  <a:pt x="254" y="11232"/>
                </a:cubicBezTo>
                <a:cubicBezTo>
                  <a:pt x="508" y="11448"/>
                  <a:pt x="762" y="11448"/>
                  <a:pt x="1016" y="11448"/>
                </a:cubicBezTo>
                <a:lnTo>
                  <a:pt x="4066" y="11448"/>
                </a:lnTo>
                <a:close/>
                <a:moveTo>
                  <a:pt x="1016" y="15336"/>
                </a:moveTo>
                <a:cubicBezTo>
                  <a:pt x="4066" y="15336"/>
                  <a:pt x="4066" y="15336"/>
                  <a:pt x="4066" y="15336"/>
                </a:cubicBezTo>
                <a:cubicBezTo>
                  <a:pt x="4320" y="15336"/>
                  <a:pt x="4574" y="15336"/>
                  <a:pt x="4574" y="15120"/>
                </a:cubicBezTo>
                <a:cubicBezTo>
                  <a:pt x="4828" y="14904"/>
                  <a:pt x="4828" y="14904"/>
                  <a:pt x="4828" y="14688"/>
                </a:cubicBezTo>
                <a:cubicBezTo>
                  <a:pt x="4828" y="14472"/>
                  <a:pt x="4828" y="14256"/>
                  <a:pt x="4574" y="14040"/>
                </a:cubicBezTo>
                <a:cubicBezTo>
                  <a:pt x="4574" y="13824"/>
                  <a:pt x="4320" y="13824"/>
                  <a:pt x="4066" y="13824"/>
                </a:cubicBezTo>
                <a:cubicBezTo>
                  <a:pt x="1016" y="13824"/>
                  <a:pt x="1016" y="13824"/>
                  <a:pt x="1016" y="13824"/>
                </a:cubicBezTo>
                <a:cubicBezTo>
                  <a:pt x="762" y="13824"/>
                  <a:pt x="508" y="13824"/>
                  <a:pt x="254" y="14040"/>
                </a:cubicBezTo>
                <a:cubicBezTo>
                  <a:pt x="254" y="14256"/>
                  <a:pt x="0" y="14472"/>
                  <a:pt x="0" y="14688"/>
                </a:cubicBezTo>
                <a:cubicBezTo>
                  <a:pt x="0" y="14904"/>
                  <a:pt x="254" y="14904"/>
                  <a:pt x="254" y="15120"/>
                </a:cubicBezTo>
                <a:cubicBezTo>
                  <a:pt x="508" y="15336"/>
                  <a:pt x="762" y="15336"/>
                  <a:pt x="1016" y="15336"/>
                </a:cubicBezTo>
                <a:close/>
                <a:moveTo>
                  <a:pt x="4066" y="17712"/>
                </a:moveTo>
                <a:cubicBezTo>
                  <a:pt x="1016" y="17712"/>
                  <a:pt x="1016" y="17712"/>
                  <a:pt x="1016" y="17712"/>
                </a:cubicBezTo>
                <a:cubicBezTo>
                  <a:pt x="762" y="17712"/>
                  <a:pt x="508" y="17712"/>
                  <a:pt x="254" y="17928"/>
                </a:cubicBezTo>
                <a:cubicBezTo>
                  <a:pt x="254" y="18144"/>
                  <a:pt x="0" y="18360"/>
                  <a:pt x="0" y="18576"/>
                </a:cubicBezTo>
                <a:cubicBezTo>
                  <a:pt x="0" y="18792"/>
                  <a:pt x="254" y="18792"/>
                  <a:pt x="254" y="19008"/>
                </a:cubicBezTo>
                <a:cubicBezTo>
                  <a:pt x="508" y="19224"/>
                  <a:pt x="762" y="19224"/>
                  <a:pt x="1016" y="19224"/>
                </a:cubicBezTo>
                <a:cubicBezTo>
                  <a:pt x="4066" y="19224"/>
                  <a:pt x="4066" y="19224"/>
                  <a:pt x="4066" y="19224"/>
                </a:cubicBezTo>
                <a:cubicBezTo>
                  <a:pt x="4320" y="19224"/>
                  <a:pt x="4574" y="19224"/>
                  <a:pt x="4574" y="19008"/>
                </a:cubicBezTo>
                <a:cubicBezTo>
                  <a:pt x="4828" y="18792"/>
                  <a:pt x="4828" y="18792"/>
                  <a:pt x="4828" y="18576"/>
                </a:cubicBezTo>
                <a:cubicBezTo>
                  <a:pt x="4828" y="18360"/>
                  <a:pt x="4828" y="18144"/>
                  <a:pt x="4574" y="17928"/>
                </a:cubicBezTo>
                <a:cubicBezTo>
                  <a:pt x="4574" y="17712"/>
                  <a:pt x="4320" y="17712"/>
                  <a:pt x="4066" y="17712"/>
                </a:cubicBezTo>
                <a:close/>
                <a:moveTo>
                  <a:pt x="4320" y="0"/>
                </a:moveTo>
                <a:cubicBezTo>
                  <a:pt x="3812" y="0"/>
                  <a:pt x="3304" y="216"/>
                  <a:pt x="3049" y="432"/>
                </a:cubicBezTo>
                <a:cubicBezTo>
                  <a:pt x="2795" y="648"/>
                  <a:pt x="2541" y="1080"/>
                  <a:pt x="2541" y="1296"/>
                </a:cubicBezTo>
                <a:cubicBezTo>
                  <a:pt x="4066" y="1296"/>
                  <a:pt x="4066" y="1296"/>
                  <a:pt x="4066" y="1296"/>
                </a:cubicBezTo>
                <a:cubicBezTo>
                  <a:pt x="4574" y="1296"/>
                  <a:pt x="4828" y="1512"/>
                  <a:pt x="5336" y="1944"/>
                </a:cubicBezTo>
                <a:cubicBezTo>
                  <a:pt x="5591" y="2160"/>
                  <a:pt x="5845" y="2592"/>
                  <a:pt x="5845" y="3024"/>
                </a:cubicBezTo>
                <a:cubicBezTo>
                  <a:pt x="5845" y="3456"/>
                  <a:pt x="5591" y="3672"/>
                  <a:pt x="5336" y="4104"/>
                </a:cubicBezTo>
                <a:cubicBezTo>
                  <a:pt x="4828" y="4320"/>
                  <a:pt x="4574" y="4536"/>
                  <a:pt x="4066" y="4536"/>
                </a:cubicBezTo>
                <a:cubicBezTo>
                  <a:pt x="2541" y="4536"/>
                  <a:pt x="2541" y="4536"/>
                  <a:pt x="2541" y="4536"/>
                </a:cubicBezTo>
                <a:cubicBezTo>
                  <a:pt x="2541" y="5184"/>
                  <a:pt x="2541" y="5184"/>
                  <a:pt x="2541" y="5184"/>
                </a:cubicBezTo>
                <a:cubicBezTo>
                  <a:pt x="4066" y="5184"/>
                  <a:pt x="4066" y="5184"/>
                  <a:pt x="4066" y="5184"/>
                </a:cubicBezTo>
                <a:cubicBezTo>
                  <a:pt x="4574" y="5184"/>
                  <a:pt x="4828" y="5400"/>
                  <a:pt x="5336" y="5832"/>
                </a:cubicBezTo>
                <a:cubicBezTo>
                  <a:pt x="5591" y="6048"/>
                  <a:pt x="5845" y="6480"/>
                  <a:pt x="5845" y="6912"/>
                </a:cubicBezTo>
                <a:cubicBezTo>
                  <a:pt x="5845" y="7344"/>
                  <a:pt x="5591" y="7560"/>
                  <a:pt x="5336" y="7992"/>
                </a:cubicBezTo>
                <a:cubicBezTo>
                  <a:pt x="4828" y="8208"/>
                  <a:pt x="4574" y="8424"/>
                  <a:pt x="4066" y="8424"/>
                </a:cubicBezTo>
                <a:cubicBezTo>
                  <a:pt x="2541" y="8424"/>
                  <a:pt x="2541" y="8424"/>
                  <a:pt x="2541" y="8424"/>
                </a:cubicBezTo>
                <a:cubicBezTo>
                  <a:pt x="2541" y="9072"/>
                  <a:pt x="2541" y="9072"/>
                  <a:pt x="2541" y="9072"/>
                </a:cubicBezTo>
                <a:cubicBezTo>
                  <a:pt x="4066" y="9072"/>
                  <a:pt x="4066" y="9072"/>
                  <a:pt x="4066" y="9072"/>
                </a:cubicBezTo>
                <a:cubicBezTo>
                  <a:pt x="4574" y="9072"/>
                  <a:pt x="4828" y="9288"/>
                  <a:pt x="5336" y="9504"/>
                </a:cubicBezTo>
                <a:cubicBezTo>
                  <a:pt x="5591" y="9936"/>
                  <a:pt x="5845" y="10152"/>
                  <a:pt x="5845" y="10800"/>
                </a:cubicBezTo>
                <a:cubicBezTo>
                  <a:pt x="5845" y="11232"/>
                  <a:pt x="5591" y="11448"/>
                  <a:pt x="5336" y="11880"/>
                </a:cubicBezTo>
                <a:cubicBezTo>
                  <a:pt x="4828" y="12096"/>
                  <a:pt x="4574" y="12312"/>
                  <a:pt x="4066" y="12312"/>
                </a:cubicBezTo>
                <a:cubicBezTo>
                  <a:pt x="2541" y="12312"/>
                  <a:pt x="2541" y="12312"/>
                  <a:pt x="2541" y="12312"/>
                </a:cubicBezTo>
                <a:cubicBezTo>
                  <a:pt x="2541" y="12960"/>
                  <a:pt x="2541" y="12960"/>
                  <a:pt x="2541" y="12960"/>
                </a:cubicBezTo>
                <a:cubicBezTo>
                  <a:pt x="4066" y="12960"/>
                  <a:pt x="4066" y="12960"/>
                  <a:pt x="4066" y="12960"/>
                </a:cubicBezTo>
                <a:cubicBezTo>
                  <a:pt x="4574" y="12960"/>
                  <a:pt x="4828" y="13176"/>
                  <a:pt x="5336" y="13392"/>
                </a:cubicBezTo>
                <a:cubicBezTo>
                  <a:pt x="5591" y="13824"/>
                  <a:pt x="5845" y="14040"/>
                  <a:pt x="5845" y="14688"/>
                </a:cubicBezTo>
                <a:cubicBezTo>
                  <a:pt x="5845" y="15120"/>
                  <a:pt x="5591" y="15336"/>
                  <a:pt x="5336" y="15768"/>
                </a:cubicBezTo>
                <a:cubicBezTo>
                  <a:pt x="4828" y="15984"/>
                  <a:pt x="4574" y="16200"/>
                  <a:pt x="4066" y="16200"/>
                </a:cubicBezTo>
                <a:cubicBezTo>
                  <a:pt x="2541" y="16200"/>
                  <a:pt x="2541" y="16200"/>
                  <a:pt x="2541" y="16200"/>
                </a:cubicBezTo>
                <a:cubicBezTo>
                  <a:pt x="2541" y="16848"/>
                  <a:pt x="2541" y="16848"/>
                  <a:pt x="2541" y="16848"/>
                </a:cubicBezTo>
                <a:cubicBezTo>
                  <a:pt x="4066" y="16848"/>
                  <a:pt x="4066" y="16848"/>
                  <a:pt x="4066" y="16848"/>
                </a:cubicBezTo>
                <a:cubicBezTo>
                  <a:pt x="4574" y="16848"/>
                  <a:pt x="4828" y="17064"/>
                  <a:pt x="5336" y="17280"/>
                </a:cubicBezTo>
                <a:cubicBezTo>
                  <a:pt x="5591" y="17712"/>
                  <a:pt x="5845" y="17928"/>
                  <a:pt x="5845" y="18576"/>
                </a:cubicBezTo>
                <a:cubicBezTo>
                  <a:pt x="5845" y="19008"/>
                  <a:pt x="5591" y="19224"/>
                  <a:pt x="5336" y="19656"/>
                </a:cubicBezTo>
                <a:cubicBezTo>
                  <a:pt x="4828" y="19872"/>
                  <a:pt x="4574" y="20088"/>
                  <a:pt x="4066" y="20088"/>
                </a:cubicBezTo>
                <a:cubicBezTo>
                  <a:pt x="2541" y="20088"/>
                  <a:pt x="2541" y="20088"/>
                  <a:pt x="2541" y="20088"/>
                </a:cubicBezTo>
                <a:cubicBezTo>
                  <a:pt x="2541" y="20520"/>
                  <a:pt x="2795" y="20952"/>
                  <a:pt x="3049" y="21168"/>
                </a:cubicBezTo>
                <a:cubicBezTo>
                  <a:pt x="3304" y="21384"/>
                  <a:pt x="3812" y="21600"/>
                  <a:pt x="4320" y="21600"/>
                </a:cubicBezTo>
                <a:cubicBezTo>
                  <a:pt x="19821" y="21600"/>
                  <a:pt x="19821" y="21600"/>
                  <a:pt x="19821" y="21600"/>
                </a:cubicBezTo>
                <a:cubicBezTo>
                  <a:pt x="20329" y="21600"/>
                  <a:pt x="20584" y="21384"/>
                  <a:pt x="21092" y="21168"/>
                </a:cubicBezTo>
                <a:cubicBezTo>
                  <a:pt x="21346" y="20736"/>
                  <a:pt x="21600" y="20520"/>
                  <a:pt x="21600" y="20088"/>
                </a:cubicBezTo>
                <a:cubicBezTo>
                  <a:pt x="21600" y="1512"/>
                  <a:pt x="21600" y="1512"/>
                  <a:pt x="21600" y="1512"/>
                </a:cubicBezTo>
                <a:cubicBezTo>
                  <a:pt x="21600" y="1080"/>
                  <a:pt x="21346" y="648"/>
                  <a:pt x="21092" y="432"/>
                </a:cubicBezTo>
                <a:cubicBezTo>
                  <a:pt x="20584" y="216"/>
                  <a:pt x="20329" y="0"/>
                  <a:pt x="19821" y="0"/>
                </a:cubicBezTo>
                <a:lnTo>
                  <a:pt x="4320" y="0"/>
                </a:lnTo>
                <a:close/>
                <a:moveTo>
                  <a:pt x="19821" y="6048"/>
                </a:moveTo>
                <a:cubicBezTo>
                  <a:pt x="19567" y="6048"/>
                  <a:pt x="19567" y="6264"/>
                  <a:pt x="19313" y="6264"/>
                </a:cubicBezTo>
                <a:cubicBezTo>
                  <a:pt x="9911" y="6264"/>
                  <a:pt x="9911" y="6264"/>
                  <a:pt x="9911" y="6264"/>
                </a:cubicBezTo>
                <a:cubicBezTo>
                  <a:pt x="9656" y="6264"/>
                  <a:pt x="9402" y="6048"/>
                  <a:pt x="9148" y="6048"/>
                </a:cubicBezTo>
                <a:cubicBezTo>
                  <a:pt x="8894" y="5832"/>
                  <a:pt x="8894" y="5616"/>
                  <a:pt x="8894" y="5400"/>
                </a:cubicBezTo>
                <a:cubicBezTo>
                  <a:pt x="8894" y="1944"/>
                  <a:pt x="8894" y="1944"/>
                  <a:pt x="8894" y="1944"/>
                </a:cubicBezTo>
                <a:cubicBezTo>
                  <a:pt x="8894" y="1728"/>
                  <a:pt x="8894" y="1728"/>
                  <a:pt x="9148" y="1512"/>
                </a:cubicBezTo>
                <a:cubicBezTo>
                  <a:pt x="9402" y="1296"/>
                  <a:pt x="9656" y="1296"/>
                  <a:pt x="9911" y="1296"/>
                </a:cubicBezTo>
                <a:cubicBezTo>
                  <a:pt x="19313" y="1296"/>
                  <a:pt x="19313" y="1296"/>
                  <a:pt x="19313" y="1296"/>
                </a:cubicBezTo>
                <a:cubicBezTo>
                  <a:pt x="19567" y="1296"/>
                  <a:pt x="19567" y="1296"/>
                  <a:pt x="19821" y="1512"/>
                </a:cubicBezTo>
                <a:cubicBezTo>
                  <a:pt x="20075" y="1728"/>
                  <a:pt x="20075" y="1728"/>
                  <a:pt x="20075" y="1944"/>
                </a:cubicBezTo>
                <a:cubicBezTo>
                  <a:pt x="20075" y="5400"/>
                  <a:pt x="20075" y="5400"/>
                  <a:pt x="20075" y="5400"/>
                </a:cubicBezTo>
                <a:cubicBezTo>
                  <a:pt x="20075" y="5616"/>
                  <a:pt x="20075" y="5832"/>
                  <a:pt x="19821" y="6048"/>
                </a:cubicBez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
        <p:nvSpPr>
          <p:cNvPr id="2055" name="Shape"/>
          <p:cNvSpPr/>
          <p:nvPr/>
        </p:nvSpPr>
        <p:spPr>
          <a:xfrm>
            <a:off x="6007100" y="8032747"/>
            <a:ext cx="765179" cy="730253"/>
          </a:xfrm>
          <a:custGeom>
            <a:avLst/>
            <a:gdLst/>
            <a:ahLst/>
            <a:cxnLst>
              <a:cxn ang="0">
                <a:pos x="wd2" y="hd2"/>
              </a:cxn>
              <a:cxn ang="5400000">
                <a:pos x="wd2" y="hd2"/>
              </a:cxn>
              <a:cxn ang="10800000">
                <a:pos x="wd2" y="hd2"/>
              </a:cxn>
              <a:cxn ang="16200000">
                <a:pos x="wd2" y="hd2"/>
              </a:cxn>
            </a:cxnLst>
            <a:rect l="0" t="0" r="r" b="b"/>
            <a:pathLst>
              <a:path w="21600" h="21600" extrusionOk="0">
                <a:moveTo>
                  <a:pt x="5082" y="14697"/>
                </a:moveTo>
                <a:cubicBezTo>
                  <a:pt x="5294" y="14697"/>
                  <a:pt x="5718" y="14697"/>
                  <a:pt x="6141" y="15142"/>
                </a:cubicBezTo>
                <a:cubicBezTo>
                  <a:pt x="6353" y="15365"/>
                  <a:pt x="6565" y="15810"/>
                  <a:pt x="6565" y="16256"/>
                </a:cubicBezTo>
                <a:cubicBezTo>
                  <a:pt x="6565" y="19819"/>
                  <a:pt x="6565" y="19819"/>
                  <a:pt x="6565" y="19819"/>
                </a:cubicBezTo>
                <a:cubicBezTo>
                  <a:pt x="6565" y="20264"/>
                  <a:pt x="6353" y="20709"/>
                  <a:pt x="6141" y="20932"/>
                </a:cubicBezTo>
                <a:cubicBezTo>
                  <a:pt x="5718" y="21377"/>
                  <a:pt x="5506" y="21600"/>
                  <a:pt x="5082" y="21600"/>
                </a:cubicBezTo>
                <a:cubicBezTo>
                  <a:pt x="1482" y="21600"/>
                  <a:pt x="1482" y="21600"/>
                  <a:pt x="1482" y="21600"/>
                </a:cubicBezTo>
                <a:cubicBezTo>
                  <a:pt x="1059" y="21600"/>
                  <a:pt x="635" y="21377"/>
                  <a:pt x="424" y="20932"/>
                </a:cubicBezTo>
                <a:cubicBezTo>
                  <a:pt x="0" y="20709"/>
                  <a:pt x="0" y="20264"/>
                  <a:pt x="0" y="19819"/>
                </a:cubicBezTo>
                <a:cubicBezTo>
                  <a:pt x="0" y="16256"/>
                  <a:pt x="0" y="16256"/>
                  <a:pt x="0" y="16256"/>
                </a:cubicBezTo>
                <a:cubicBezTo>
                  <a:pt x="0" y="15810"/>
                  <a:pt x="0" y="15365"/>
                  <a:pt x="424" y="15142"/>
                </a:cubicBezTo>
                <a:cubicBezTo>
                  <a:pt x="635" y="14697"/>
                  <a:pt x="1059" y="14697"/>
                  <a:pt x="1482" y="14697"/>
                </a:cubicBezTo>
                <a:lnTo>
                  <a:pt x="5082" y="14697"/>
                </a:lnTo>
                <a:close/>
                <a:moveTo>
                  <a:pt x="4024" y="12470"/>
                </a:moveTo>
                <a:cubicBezTo>
                  <a:pt x="4024" y="13806"/>
                  <a:pt x="4024" y="13806"/>
                  <a:pt x="4024" y="13806"/>
                </a:cubicBezTo>
                <a:cubicBezTo>
                  <a:pt x="2541" y="13806"/>
                  <a:pt x="2541" y="13806"/>
                  <a:pt x="2541" y="13806"/>
                </a:cubicBezTo>
                <a:cubicBezTo>
                  <a:pt x="2541" y="11357"/>
                  <a:pt x="2541" y="11357"/>
                  <a:pt x="2541" y="11357"/>
                </a:cubicBezTo>
                <a:cubicBezTo>
                  <a:pt x="8047" y="8462"/>
                  <a:pt x="8047" y="8462"/>
                  <a:pt x="8047" y="8462"/>
                </a:cubicBezTo>
                <a:cubicBezTo>
                  <a:pt x="8047" y="7571"/>
                  <a:pt x="8047" y="7571"/>
                  <a:pt x="8047" y="7571"/>
                </a:cubicBezTo>
                <a:cubicBezTo>
                  <a:pt x="8471" y="7794"/>
                  <a:pt x="8682" y="7794"/>
                  <a:pt x="8894" y="7794"/>
                </a:cubicBezTo>
                <a:cubicBezTo>
                  <a:pt x="9529" y="7794"/>
                  <a:pt x="9529" y="7794"/>
                  <a:pt x="9529" y="7794"/>
                </a:cubicBezTo>
                <a:cubicBezTo>
                  <a:pt x="9529" y="9575"/>
                  <a:pt x="9529" y="9575"/>
                  <a:pt x="9529" y="9575"/>
                </a:cubicBezTo>
                <a:lnTo>
                  <a:pt x="4024" y="12470"/>
                </a:lnTo>
                <a:close/>
                <a:moveTo>
                  <a:pt x="8894" y="6903"/>
                </a:moveTo>
                <a:cubicBezTo>
                  <a:pt x="8471" y="6903"/>
                  <a:pt x="8259" y="6903"/>
                  <a:pt x="7835" y="6458"/>
                </a:cubicBezTo>
                <a:cubicBezTo>
                  <a:pt x="7624" y="6235"/>
                  <a:pt x="7412" y="5790"/>
                  <a:pt x="7412" y="5344"/>
                </a:cubicBezTo>
                <a:cubicBezTo>
                  <a:pt x="7412" y="1781"/>
                  <a:pt x="7412" y="1781"/>
                  <a:pt x="7412" y="1781"/>
                </a:cubicBezTo>
                <a:cubicBezTo>
                  <a:pt x="7412" y="1113"/>
                  <a:pt x="7624" y="891"/>
                  <a:pt x="7835" y="445"/>
                </a:cubicBezTo>
                <a:cubicBezTo>
                  <a:pt x="8259" y="223"/>
                  <a:pt x="8471" y="0"/>
                  <a:pt x="8894" y="0"/>
                </a:cubicBezTo>
                <a:cubicBezTo>
                  <a:pt x="12494" y="0"/>
                  <a:pt x="12494" y="0"/>
                  <a:pt x="12494" y="0"/>
                </a:cubicBezTo>
                <a:cubicBezTo>
                  <a:pt x="12918" y="0"/>
                  <a:pt x="13341" y="223"/>
                  <a:pt x="13553" y="445"/>
                </a:cubicBezTo>
                <a:cubicBezTo>
                  <a:pt x="13976" y="891"/>
                  <a:pt x="13976" y="1336"/>
                  <a:pt x="13976" y="1781"/>
                </a:cubicBezTo>
                <a:cubicBezTo>
                  <a:pt x="13976" y="5344"/>
                  <a:pt x="13976" y="5344"/>
                  <a:pt x="13976" y="5344"/>
                </a:cubicBezTo>
                <a:cubicBezTo>
                  <a:pt x="13976" y="5790"/>
                  <a:pt x="13976" y="6235"/>
                  <a:pt x="13553" y="6458"/>
                </a:cubicBezTo>
                <a:cubicBezTo>
                  <a:pt x="13341" y="6903"/>
                  <a:pt x="12918" y="6903"/>
                  <a:pt x="12494" y="6903"/>
                </a:cubicBezTo>
                <a:lnTo>
                  <a:pt x="8894" y="6903"/>
                </a:lnTo>
                <a:close/>
                <a:moveTo>
                  <a:pt x="12494" y="14697"/>
                </a:moveTo>
                <a:cubicBezTo>
                  <a:pt x="12918" y="14697"/>
                  <a:pt x="13341" y="14697"/>
                  <a:pt x="13553" y="15142"/>
                </a:cubicBezTo>
                <a:cubicBezTo>
                  <a:pt x="13976" y="15365"/>
                  <a:pt x="13976" y="15810"/>
                  <a:pt x="13976" y="16256"/>
                </a:cubicBezTo>
                <a:cubicBezTo>
                  <a:pt x="13976" y="19819"/>
                  <a:pt x="13976" y="19819"/>
                  <a:pt x="13976" y="19819"/>
                </a:cubicBezTo>
                <a:cubicBezTo>
                  <a:pt x="13976" y="20264"/>
                  <a:pt x="13976" y="20709"/>
                  <a:pt x="13553" y="20932"/>
                </a:cubicBezTo>
                <a:cubicBezTo>
                  <a:pt x="13341" y="21377"/>
                  <a:pt x="12918" y="21600"/>
                  <a:pt x="12494" y="21600"/>
                </a:cubicBezTo>
                <a:cubicBezTo>
                  <a:pt x="8894" y="21600"/>
                  <a:pt x="8894" y="21600"/>
                  <a:pt x="8894" y="21600"/>
                </a:cubicBezTo>
                <a:cubicBezTo>
                  <a:pt x="8471" y="21600"/>
                  <a:pt x="8259" y="21377"/>
                  <a:pt x="7835" y="20932"/>
                </a:cubicBezTo>
                <a:cubicBezTo>
                  <a:pt x="7624" y="20709"/>
                  <a:pt x="7412" y="20264"/>
                  <a:pt x="7412" y="19819"/>
                </a:cubicBezTo>
                <a:cubicBezTo>
                  <a:pt x="7412" y="16256"/>
                  <a:pt x="7412" y="16256"/>
                  <a:pt x="7412" y="16256"/>
                </a:cubicBezTo>
                <a:cubicBezTo>
                  <a:pt x="7412" y="15810"/>
                  <a:pt x="7624" y="15365"/>
                  <a:pt x="7835" y="15142"/>
                </a:cubicBezTo>
                <a:cubicBezTo>
                  <a:pt x="8259" y="14697"/>
                  <a:pt x="8471" y="14697"/>
                  <a:pt x="8894" y="14697"/>
                </a:cubicBezTo>
                <a:lnTo>
                  <a:pt x="12494" y="14697"/>
                </a:lnTo>
                <a:close/>
                <a:moveTo>
                  <a:pt x="11435" y="13806"/>
                </a:moveTo>
                <a:cubicBezTo>
                  <a:pt x="9953" y="13806"/>
                  <a:pt x="9953" y="13806"/>
                  <a:pt x="9953" y="13806"/>
                </a:cubicBezTo>
                <a:cubicBezTo>
                  <a:pt x="9953" y="7794"/>
                  <a:pt x="9953" y="7794"/>
                  <a:pt x="9953" y="7794"/>
                </a:cubicBezTo>
                <a:cubicBezTo>
                  <a:pt x="11435" y="7794"/>
                  <a:pt x="11435" y="7794"/>
                  <a:pt x="11435" y="7794"/>
                </a:cubicBezTo>
                <a:lnTo>
                  <a:pt x="11435" y="13806"/>
                </a:lnTo>
                <a:close/>
                <a:moveTo>
                  <a:pt x="19059" y="13806"/>
                </a:moveTo>
                <a:cubicBezTo>
                  <a:pt x="17576" y="13806"/>
                  <a:pt x="17576" y="13806"/>
                  <a:pt x="17576" y="13806"/>
                </a:cubicBezTo>
                <a:cubicBezTo>
                  <a:pt x="17576" y="12470"/>
                  <a:pt x="17576" y="12470"/>
                  <a:pt x="17576" y="12470"/>
                </a:cubicBezTo>
                <a:cubicBezTo>
                  <a:pt x="11859" y="9575"/>
                  <a:pt x="11859" y="9575"/>
                  <a:pt x="11859" y="9575"/>
                </a:cubicBezTo>
                <a:cubicBezTo>
                  <a:pt x="11859" y="7794"/>
                  <a:pt x="11859" y="7794"/>
                  <a:pt x="11859" y="7794"/>
                </a:cubicBezTo>
                <a:cubicBezTo>
                  <a:pt x="12494" y="7794"/>
                  <a:pt x="12494" y="7794"/>
                  <a:pt x="12494" y="7794"/>
                </a:cubicBezTo>
                <a:cubicBezTo>
                  <a:pt x="12706" y="7794"/>
                  <a:pt x="13129" y="7794"/>
                  <a:pt x="13341" y="7571"/>
                </a:cubicBezTo>
                <a:cubicBezTo>
                  <a:pt x="13341" y="8462"/>
                  <a:pt x="13341" y="8462"/>
                  <a:pt x="13341" y="8462"/>
                </a:cubicBezTo>
                <a:cubicBezTo>
                  <a:pt x="19059" y="11357"/>
                  <a:pt x="19059" y="11357"/>
                  <a:pt x="19059" y="11357"/>
                </a:cubicBezTo>
                <a:lnTo>
                  <a:pt x="19059" y="13806"/>
                </a:lnTo>
                <a:close/>
                <a:moveTo>
                  <a:pt x="20118" y="14697"/>
                </a:moveTo>
                <a:cubicBezTo>
                  <a:pt x="20541" y="14697"/>
                  <a:pt x="20753" y="14697"/>
                  <a:pt x="21176" y="15142"/>
                </a:cubicBezTo>
                <a:cubicBezTo>
                  <a:pt x="21388" y="15365"/>
                  <a:pt x="21600" y="15810"/>
                  <a:pt x="21600" y="16256"/>
                </a:cubicBezTo>
                <a:cubicBezTo>
                  <a:pt x="21600" y="19819"/>
                  <a:pt x="21600" y="19819"/>
                  <a:pt x="21600" y="19819"/>
                </a:cubicBezTo>
                <a:cubicBezTo>
                  <a:pt x="21600" y="20264"/>
                  <a:pt x="21388" y="20709"/>
                  <a:pt x="21176" y="20932"/>
                </a:cubicBezTo>
                <a:cubicBezTo>
                  <a:pt x="20753" y="21377"/>
                  <a:pt x="20541" y="21600"/>
                  <a:pt x="20118" y="21600"/>
                </a:cubicBezTo>
                <a:cubicBezTo>
                  <a:pt x="16518" y="21600"/>
                  <a:pt x="16518" y="21600"/>
                  <a:pt x="16518" y="21600"/>
                </a:cubicBezTo>
                <a:cubicBezTo>
                  <a:pt x="16094" y="21600"/>
                  <a:pt x="15671" y="21377"/>
                  <a:pt x="15459" y="20932"/>
                </a:cubicBezTo>
                <a:cubicBezTo>
                  <a:pt x="15035" y="20709"/>
                  <a:pt x="15035" y="20264"/>
                  <a:pt x="15035" y="19819"/>
                </a:cubicBezTo>
                <a:cubicBezTo>
                  <a:pt x="15035" y="16256"/>
                  <a:pt x="15035" y="16256"/>
                  <a:pt x="15035" y="16256"/>
                </a:cubicBezTo>
                <a:cubicBezTo>
                  <a:pt x="15035" y="15810"/>
                  <a:pt x="15035" y="15365"/>
                  <a:pt x="15459" y="15142"/>
                </a:cubicBezTo>
                <a:cubicBezTo>
                  <a:pt x="15671" y="14697"/>
                  <a:pt x="16094" y="14697"/>
                  <a:pt x="16518" y="14697"/>
                </a:cubicBezTo>
                <a:lnTo>
                  <a:pt x="20118" y="14697"/>
                </a:lnTo>
                <a:close/>
              </a:path>
            </a:pathLst>
          </a:custGeom>
          <a:solidFill>
            <a:srgbClr val="010101"/>
          </a:solidFill>
          <a:ln w="12700">
            <a:miter lim="400000"/>
          </a:ln>
        </p:spPr>
        <p:txBody>
          <a:bodyPr tIns="91439" bIns="91439"/>
          <a:lstStyle/>
          <a:p>
            <a:pPr defTabSz="914400">
              <a:defRPr sz="5400" b="0">
                <a:latin typeface="Poppins Light"/>
                <a:ea typeface="Poppins Light"/>
                <a:cs typeface="Poppins Light"/>
                <a:sym typeface="Poppins Light"/>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A761677-318C-4B40-B2FA-0CF6065263F6}"/>
              </a:ext>
            </a:extLst>
          </p:cNvPr>
          <p:cNvSpPr>
            <a:spLocks noGrp="1"/>
          </p:cNvSpPr>
          <p:nvPr>
            <p:ph type="pic" sz="quarter" idx="13"/>
          </p:nvPr>
        </p:nvSpPr>
        <p:spPr/>
      </p:sp>
      <p:sp>
        <p:nvSpPr>
          <p:cNvPr id="253" name="Rectangle"/>
          <p:cNvSpPr/>
          <p:nvPr/>
        </p:nvSpPr>
        <p:spPr>
          <a:xfrm>
            <a:off x="-1" y="8089017"/>
            <a:ext cx="16051468" cy="872629"/>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54" name="Rectangle"/>
          <p:cNvSpPr/>
          <p:nvPr/>
        </p:nvSpPr>
        <p:spPr>
          <a:xfrm>
            <a:off x="16051466" y="7650195"/>
            <a:ext cx="4568826" cy="4262914"/>
          </a:xfrm>
          <a:prstGeom prst="rect">
            <a:avLst/>
          </a:prstGeom>
          <a:solidFill>
            <a:schemeClr val="accent1">
              <a:lumOff val="-9999"/>
            </a:schemeClr>
          </a:solidFill>
          <a:ln w="25400">
            <a:miter lim="400000"/>
          </a:ln>
          <a:effectLst>
            <a:outerShdw blurRad="254000" dist="67516" dir="2700000" rotWithShape="0">
              <a:srgbClr val="000000">
                <a:alpha val="30000"/>
              </a:srgbClr>
            </a:outerShdw>
          </a:effectLst>
        </p:spPr>
        <p:txBody>
          <a:bodyPr tIns="91439" bIns="91439"/>
          <a:lstStyle/>
          <a:p>
            <a:pPr>
              <a:lnSpc>
                <a:spcPct val="100000"/>
              </a:lnSpc>
              <a:defRPr>
                <a:solidFill>
                  <a:schemeClr val="accent1"/>
                </a:solidFill>
              </a:defRPr>
            </a:pPr>
            <a:endParaRPr/>
          </a:p>
        </p:txBody>
      </p:sp>
      <p:sp>
        <p:nvSpPr>
          <p:cNvPr id="255" name="Rectangle"/>
          <p:cNvSpPr/>
          <p:nvPr/>
        </p:nvSpPr>
        <p:spPr>
          <a:xfrm>
            <a:off x="16051466" y="7650195"/>
            <a:ext cx="4568826" cy="872628"/>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256" name="In today’s digital age, there’s a consensus that delivering superior customer experience is critical to increasing profitability"/>
          <p:cNvSpPr txBox="1"/>
          <p:nvPr/>
        </p:nvSpPr>
        <p:spPr>
          <a:xfrm>
            <a:off x="1791017" y="10236708"/>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57" name="In today’s digital age, there’s a consensus that delivering superior customer experience is critical to increasing profitability"/>
          <p:cNvSpPr txBox="1"/>
          <p:nvPr/>
        </p:nvSpPr>
        <p:spPr>
          <a:xfrm>
            <a:off x="6603814" y="10236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58" name="In today’s digital age, there’s a consensus that delivering superior customer experience is critical to increasing profitability"/>
          <p:cNvSpPr txBox="1"/>
          <p:nvPr/>
        </p:nvSpPr>
        <p:spPr>
          <a:xfrm>
            <a:off x="11416612" y="10236708"/>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59" name="Breaktime"/>
          <p:cNvSpPr txBox="1"/>
          <p:nvPr/>
        </p:nvSpPr>
        <p:spPr>
          <a:xfrm>
            <a:off x="1791017"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Breaktime</a:t>
            </a:r>
          </a:p>
        </p:txBody>
      </p:sp>
      <p:sp>
        <p:nvSpPr>
          <p:cNvPr id="260" name="Branding Value"/>
          <p:cNvSpPr txBox="1"/>
          <p:nvPr/>
        </p:nvSpPr>
        <p:spPr>
          <a:xfrm>
            <a:off x="6603814"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Branding Value</a:t>
            </a:r>
          </a:p>
        </p:txBody>
      </p:sp>
      <p:sp>
        <p:nvSpPr>
          <p:cNvPr id="261" name="Portfolio : Mirror of Us"/>
          <p:cNvSpPr txBox="1"/>
          <p:nvPr/>
        </p:nvSpPr>
        <p:spPr>
          <a:xfrm>
            <a:off x="11416612"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Portfolio : Mirror of Us</a:t>
            </a:r>
          </a:p>
        </p:txBody>
      </p:sp>
      <p:sp>
        <p:nvSpPr>
          <p:cNvPr id="262" name="04"/>
          <p:cNvSpPr txBox="1"/>
          <p:nvPr/>
        </p:nvSpPr>
        <p:spPr>
          <a:xfrm>
            <a:off x="1791017"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04</a:t>
            </a:r>
          </a:p>
        </p:txBody>
      </p:sp>
      <p:sp>
        <p:nvSpPr>
          <p:cNvPr id="263" name="05"/>
          <p:cNvSpPr txBox="1"/>
          <p:nvPr/>
        </p:nvSpPr>
        <p:spPr>
          <a:xfrm>
            <a:off x="6603814"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05</a:t>
            </a:r>
          </a:p>
        </p:txBody>
      </p:sp>
      <p:sp>
        <p:nvSpPr>
          <p:cNvPr id="264" name="06"/>
          <p:cNvSpPr txBox="1"/>
          <p:nvPr/>
        </p:nvSpPr>
        <p:spPr>
          <a:xfrm>
            <a:off x="11416612" y="8315781"/>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06</a:t>
            </a:r>
          </a:p>
        </p:txBody>
      </p:sp>
      <p:sp>
        <p:nvSpPr>
          <p:cNvPr id="265" name="07"/>
          <p:cNvSpPr txBox="1"/>
          <p:nvPr/>
        </p:nvSpPr>
        <p:spPr>
          <a:xfrm>
            <a:off x="16432466" y="7879467"/>
            <a:ext cx="94359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a:solidFill>
                  <a:srgbClr val="FFFFFF"/>
                </a:solidFill>
              </a:defRPr>
            </a:lvl1pPr>
          </a:lstStyle>
          <a:p>
            <a:r>
              <a:t>07</a:t>
            </a:r>
          </a:p>
        </p:txBody>
      </p:sp>
      <p:sp>
        <p:nvSpPr>
          <p:cNvPr id="266" name="In today’s digital age, there’s a consensus that delivering superior"/>
          <p:cNvSpPr txBox="1"/>
          <p:nvPr/>
        </p:nvSpPr>
        <p:spPr>
          <a:xfrm>
            <a:off x="16432466" y="10236708"/>
            <a:ext cx="3964667" cy="7620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FFFFFF"/>
                </a:solidFill>
              </a:defRPr>
            </a:lvl1pPr>
          </a:lstStyle>
          <a:p>
            <a:r>
              <a:t>In today’s digital age, there’s a consensus that delivering superior</a:t>
            </a:r>
          </a:p>
        </p:txBody>
      </p:sp>
      <p:sp>
        <p:nvSpPr>
          <p:cNvPr id="267" name="End of Presentation"/>
          <p:cNvSpPr txBox="1"/>
          <p:nvPr/>
        </p:nvSpPr>
        <p:spPr>
          <a:xfrm>
            <a:off x="16432466" y="9436608"/>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a:solidFill>
                  <a:srgbClr val="FFFFFF"/>
                </a:solidFill>
              </a:defRPr>
            </a:lvl1pPr>
          </a:lstStyle>
          <a:p>
            <a:r>
              <a:t>End of Presentation</a:t>
            </a:r>
          </a:p>
        </p:txBody>
      </p:sp>
      <p:sp>
        <p:nvSpPr>
          <p:cNvPr id="268" name="Rectangle"/>
          <p:cNvSpPr/>
          <p:nvPr/>
        </p:nvSpPr>
        <p:spPr>
          <a:xfrm>
            <a:off x="16051466" y="8525331"/>
            <a:ext cx="4568826" cy="90001"/>
          </a:xfrm>
          <a:prstGeom prst="rect">
            <a:avLst/>
          </a:prstGeom>
          <a:solidFill>
            <a:srgbClr val="FFFFFF"/>
          </a:solidFill>
          <a:ln w="25400">
            <a:miter lim="400000"/>
          </a:ln>
        </p:spPr>
        <p:txBody>
          <a:bodyPr tIns="91439" bIns="91439"/>
          <a:lstStyle/>
          <a:p>
            <a:pPr>
              <a:lnSpc>
                <a:spcPct val="100000"/>
              </a:lnSpc>
              <a:defRPr>
                <a:solidFill>
                  <a:schemeClr val="accent1"/>
                </a:solidFill>
              </a:defRPr>
            </a:pPr>
            <a:endParaRPr/>
          </a:p>
        </p:txBody>
      </p:sp>
      <p:sp>
        <p:nvSpPr>
          <p:cNvPr id="269"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126" y="4780828"/>
            <a:ext cx="8743355" cy="23164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a:lnSpc>
                <a:spcPct val="150000"/>
              </a:lnSpc>
              <a:defRPr sz="2000" b="0">
                <a:solidFill>
                  <a:srgbClr val="000000">
                    <a:alpha val="60000"/>
                  </a:srgbClr>
                </a:solidFill>
              </a:defRPr>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sp>
        <p:nvSpPr>
          <p:cNvPr id="270" name="Rundown…"/>
          <p:cNvSpPr txBox="1"/>
          <p:nvPr/>
        </p:nvSpPr>
        <p:spPr>
          <a:xfrm>
            <a:off x="1752917" y="1568965"/>
            <a:ext cx="6948314" cy="26289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9600">
                <a:latin typeface="BebasNeue-Regular"/>
                <a:ea typeface="BebasNeue-Regular"/>
                <a:cs typeface="BebasNeue-Regular"/>
                <a:sym typeface="BebasNeue-Regular"/>
              </a:defRPr>
            </a:pPr>
            <a:r>
              <a:t>Rundown</a:t>
            </a:r>
          </a:p>
          <a:p>
            <a:pPr>
              <a:defRPr sz="9600">
                <a:solidFill>
                  <a:schemeClr val="accent1">
                    <a:lumOff val="-9999"/>
                  </a:schemeClr>
                </a:solidFill>
                <a:latin typeface="BebasNeue-Regular"/>
                <a:ea typeface="BebasNeue-Regular"/>
                <a:cs typeface="BebasNeue-Regular"/>
                <a:sym typeface="BebasNeue-Regular"/>
              </a:defRPr>
            </a:pPr>
            <a:r>
              <a:t>presentation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Shape"/>
          <p:cNvSpPr/>
          <p:nvPr/>
        </p:nvSpPr>
        <p:spPr>
          <a:xfrm>
            <a:off x="3749676" y="1114425"/>
            <a:ext cx="485775" cy="89535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0309"/>
                  <a:pt x="21600" y="10309"/>
                  <a:pt x="21600" y="10309"/>
                </a:cubicBezTo>
                <a:cubicBezTo>
                  <a:pt x="21600" y="10064"/>
                  <a:pt x="21150" y="9818"/>
                  <a:pt x="20700" y="9818"/>
                </a:cubicBezTo>
                <a:cubicBezTo>
                  <a:pt x="20250" y="9818"/>
                  <a:pt x="19800" y="10064"/>
                  <a:pt x="19800" y="10309"/>
                </a:cubicBezTo>
                <a:cubicBezTo>
                  <a:pt x="19800" y="11782"/>
                  <a:pt x="19800" y="11782"/>
                  <a:pt x="19800" y="11782"/>
                </a:cubicBezTo>
                <a:cubicBezTo>
                  <a:pt x="19800" y="14482"/>
                  <a:pt x="15750" y="16691"/>
                  <a:pt x="10800" y="16691"/>
                </a:cubicBezTo>
                <a:cubicBezTo>
                  <a:pt x="5850" y="16691"/>
                  <a:pt x="1800" y="14482"/>
                  <a:pt x="1800" y="11782"/>
                </a:cubicBezTo>
                <a:cubicBezTo>
                  <a:pt x="1800" y="10309"/>
                  <a:pt x="1800" y="10309"/>
                  <a:pt x="1800" y="10309"/>
                </a:cubicBezTo>
                <a:cubicBezTo>
                  <a:pt x="1800" y="10064"/>
                  <a:pt x="1350" y="9818"/>
                  <a:pt x="900" y="9818"/>
                </a:cubicBezTo>
                <a:cubicBezTo>
                  <a:pt x="450" y="9818"/>
                  <a:pt x="0" y="10064"/>
                  <a:pt x="0" y="10309"/>
                </a:cubicBezTo>
                <a:cubicBezTo>
                  <a:pt x="0" y="11782"/>
                  <a:pt x="0" y="11782"/>
                  <a:pt x="0" y="11782"/>
                </a:cubicBezTo>
                <a:cubicBezTo>
                  <a:pt x="0" y="14850"/>
                  <a:pt x="4275" y="17427"/>
                  <a:pt x="9900" y="17673"/>
                </a:cubicBezTo>
                <a:cubicBezTo>
                  <a:pt x="9900" y="20618"/>
                  <a:pt x="9900" y="20618"/>
                  <a:pt x="9900" y="20618"/>
                </a:cubicBezTo>
                <a:cubicBezTo>
                  <a:pt x="3600" y="20618"/>
                  <a:pt x="3600" y="20618"/>
                  <a:pt x="3600" y="20618"/>
                </a:cubicBezTo>
                <a:cubicBezTo>
                  <a:pt x="3150" y="20618"/>
                  <a:pt x="2700" y="20864"/>
                  <a:pt x="2700" y="21109"/>
                </a:cubicBezTo>
                <a:cubicBezTo>
                  <a:pt x="2700" y="21355"/>
                  <a:pt x="3150" y="21600"/>
                  <a:pt x="3600" y="21600"/>
                </a:cubicBezTo>
                <a:cubicBezTo>
                  <a:pt x="18000" y="21600"/>
                  <a:pt x="18000" y="21600"/>
                  <a:pt x="18000" y="21600"/>
                </a:cubicBezTo>
                <a:cubicBezTo>
                  <a:pt x="18450" y="21600"/>
                  <a:pt x="18900" y="21355"/>
                  <a:pt x="18900" y="21109"/>
                </a:cubicBezTo>
                <a:cubicBezTo>
                  <a:pt x="18900" y="20864"/>
                  <a:pt x="18450" y="20618"/>
                  <a:pt x="18000" y="20618"/>
                </a:cubicBezTo>
                <a:cubicBezTo>
                  <a:pt x="11700" y="20618"/>
                  <a:pt x="11700" y="20618"/>
                  <a:pt x="11700" y="20618"/>
                </a:cubicBezTo>
                <a:cubicBezTo>
                  <a:pt x="11700" y="17673"/>
                  <a:pt x="11700" y="17673"/>
                  <a:pt x="11700" y="17673"/>
                </a:cubicBezTo>
                <a:cubicBezTo>
                  <a:pt x="17325" y="17427"/>
                  <a:pt x="21600" y="14850"/>
                  <a:pt x="21600" y="11782"/>
                </a:cubicBezTo>
                <a:moveTo>
                  <a:pt x="10800" y="15709"/>
                </a:moveTo>
                <a:cubicBezTo>
                  <a:pt x="14850" y="15709"/>
                  <a:pt x="18000" y="13991"/>
                  <a:pt x="18000" y="11782"/>
                </a:cubicBezTo>
                <a:cubicBezTo>
                  <a:pt x="18000" y="3927"/>
                  <a:pt x="18000" y="3927"/>
                  <a:pt x="18000" y="3927"/>
                </a:cubicBezTo>
                <a:cubicBezTo>
                  <a:pt x="18000" y="1718"/>
                  <a:pt x="14850" y="0"/>
                  <a:pt x="10800" y="0"/>
                </a:cubicBezTo>
                <a:cubicBezTo>
                  <a:pt x="6750" y="0"/>
                  <a:pt x="3600" y="1718"/>
                  <a:pt x="3600" y="3927"/>
                </a:cubicBezTo>
                <a:cubicBezTo>
                  <a:pt x="3600" y="11782"/>
                  <a:pt x="3600" y="11782"/>
                  <a:pt x="3600" y="11782"/>
                </a:cubicBezTo>
                <a:cubicBezTo>
                  <a:pt x="3600" y="13991"/>
                  <a:pt x="6750" y="15709"/>
                  <a:pt x="10800" y="15709"/>
                </a:cubicBezTo>
                <a:moveTo>
                  <a:pt x="5400" y="3927"/>
                </a:moveTo>
                <a:cubicBezTo>
                  <a:pt x="5400" y="2332"/>
                  <a:pt x="7875" y="982"/>
                  <a:pt x="10800" y="982"/>
                </a:cubicBezTo>
                <a:cubicBezTo>
                  <a:pt x="13725" y="982"/>
                  <a:pt x="16200" y="2332"/>
                  <a:pt x="16200" y="3927"/>
                </a:cubicBezTo>
                <a:cubicBezTo>
                  <a:pt x="16200" y="7855"/>
                  <a:pt x="16200" y="7855"/>
                  <a:pt x="16200" y="7855"/>
                </a:cubicBezTo>
                <a:cubicBezTo>
                  <a:pt x="5400" y="7855"/>
                  <a:pt x="5400" y="7855"/>
                  <a:pt x="5400" y="7855"/>
                </a:cubicBezTo>
                <a:lnTo>
                  <a:pt x="5400" y="3927"/>
                </a:lnTo>
                <a:close/>
                <a:moveTo>
                  <a:pt x="5400" y="8836"/>
                </a:moveTo>
                <a:cubicBezTo>
                  <a:pt x="16200" y="8836"/>
                  <a:pt x="16200" y="8836"/>
                  <a:pt x="16200" y="8836"/>
                </a:cubicBezTo>
                <a:cubicBezTo>
                  <a:pt x="16200" y="11782"/>
                  <a:pt x="16200" y="11782"/>
                  <a:pt x="16200" y="11782"/>
                </a:cubicBezTo>
                <a:cubicBezTo>
                  <a:pt x="16200" y="13377"/>
                  <a:pt x="13725" y="14727"/>
                  <a:pt x="10800" y="14727"/>
                </a:cubicBezTo>
                <a:cubicBezTo>
                  <a:pt x="7875" y="14727"/>
                  <a:pt x="5400" y="13377"/>
                  <a:pt x="5400" y="11782"/>
                </a:cubicBezTo>
                <a:lnTo>
                  <a:pt x="5400" y="88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58" name="Shape"/>
          <p:cNvSpPr/>
          <p:nvPr/>
        </p:nvSpPr>
        <p:spPr>
          <a:xfrm>
            <a:off x="5251450" y="1115695"/>
            <a:ext cx="894080" cy="894081"/>
          </a:xfrm>
          <a:custGeom>
            <a:avLst/>
            <a:gdLst/>
            <a:ahLst/>
            <a:cxnLst>
              <a:cxn ang="0">
                <a:pos x="wd2" y="hd2"/>
              </a:cxn>
              <a:cxn ang="5400000">
                <a:pos x="wd2" y="hd2"/>
              </a:cxn>
              <a:cxn ang="10800000">
                <a:pos x="wd2" y="hd2"/>
              </a:cxn>
              <a:cxn ang="16200000">
                <a:pos x="wd2" y="hd2"/>
              </a:cxn>
            </a:cxnLst>
            <a:rect l="0" t="0" r="r" b="b"/>
            <a:pathLst>
              <a:path w="21120" h="21120" extrusionOk="0">
                <a:moveTo>
                  <a:pt x="9000" y="11520"/>
                </a:moveTo>
                <a:cubicBezTo>
                  <a:pt x="9600" y="12120"/>
                  <a:pt x="9600" y="12120"/>
                  <a:pt x="9600" y="12120"/>
                </a:cubicBezTo>
                <a:cubicBezTo>
                  <a:pt x="12720" y="9840"/>
                  <a:pt x="12720" y="9840"/>
                  <a:pt x="12720" y="9840"/>
                </a:cubicBezTo>
                <a:cubicBezTo>
                  <a:pt x="11280" y="8400"/>
                  <a:pt x="11280" y="8400"/>
                  <a:pt x="11280" y="8400"/>
                </a:cubicBezTo>
                <a:lnTo>
                  <a:pt x="9000" y="11520"/>
                </a:lnTo>
                <a:close/>
                <a:moveTo>
                  <a:pt x="19680" y="1440"/>
                </a:moveTo>
                <a:cubicBezTo>
                  <a:pt x="17880" y="-480"/>
                  <a:pt x="14760" y="-480"/>
                  <a:pt x="12960" y="1440"/>
                </a:cubicBezTo>
                <a:cubicBezTo>
                  <a:pt x="12000" y="2280"/>
                  <a:pt x="11520" y="3480"/>
                  <a:pt x="11520" y="4680"/>
                </a:cubicBezTo>
                <a:cubicBezTo>
                  <a:pt x="4200" y="12840"/>
                  <a:pt x="4200" y="12840"/>
                  <a:pt x="4200" y="12840"/>
                </a:cubicBezTo>
                <a:cubicBezTo>
                  <a:pt x="3720" y="13320"/>
                  <a:pt x="3360" y="14040"/>
                  <a:pt x="3360" y="14880"/>
                </a:cubicBezTo>
                <a:cubicBezTo>
                  <a:pt x="3360" y="15360"/>
                  <a:pt x="3480" y="15960"/>
                  <a:pt x="3720" y="16320"/>
                </a:cubicBezTo>
                <a:cubicBezTo>
                  <a:pt x="2400" y="17040"/>
                  <a:pt x="1920" y="17760"/>
                  <a:pt x="2400" y="19320"/>
                </a:cubicBezTo>
                <a:cubicBezTo>
                  <a:pt x="2520" y="19560"/>
                  <a:pt x="2400" y="19560"/>
                  <a:pt x="2400" y="19680"/>
                </a:cubicBezTo>
                <a:cubicBezTo>
                  <a:pt x="2160" y="20040"/>
                  <a:pt x="1080" y="20160"/>
                  <a:pt x="480" y="20160"/>
                </a:cubicBezTo>
                <a:cubicBezTo>
                  <a:pt x="480" y="20160"/>
                  <a:pt x="480" y="20160"/>
                  <a:pt x="480" y="20160"/>
                </a:cubicBezTo>
                <a:cubicBezTo>
                  <a:pt x="240" y="20160"/>
                  <a:pt x="0" y="20400"/>
                  <a:pt x="0" y="20640"/>
                </a:cubicBezTo>
                <a:cubicBezTo>
                  <a:pt x="0" y="20880"/>
                  <a:pt x="240" y="21120"/>
                  <a:pt x="480" y="21120"/>
                </a:cubicBezTo>
                <a:cubicBezTo>
                  <a:pt x="480" y="21120"/>
                  <a:pt x="480" y="21120"/>
                  <a:pt x="480" y="21120"/>
                </a:cubicBezTo>
                <a:cubicBezTo>
                  <a:pt x="840" y="21120"/>
                  <a:pt x="2520" y="21120"/>
                  <a:pt x="3240" y="20160"/>
                </a:cubicBezTo>
                <a:cubicBezTo>
                  <a:pt x="3360" y="20040"/>
                  <a:pt x="3480" y="19560"/>
                  <a:pt x="3360" y="19080"/>
                </a:cubicBezTo>
                <a:cubicBezTo>
                  <a:pt x="3000" y="18120"/>
                  <a:pt x="3120" y="17760"/>
                  <a:pt x="4440" y="17040"/>
                </a:cubicBezTo>
                <a:cubicBezTo>
                  <a:pt x="4920" y="17520"/>
                  <a:pt x="5520" y="17760"/>
                  <a:pt x="6240" y="17760"/>
                </a:cubicBezTo>
                <a:cubicBezTo>
                  <a:pt x="7080" y="17760"/>
                  <a:pt x="7800" y="17400"/>
                  <a:pt x="8280" y="16920"/>
                </a:cubicBezTo>
                <a:cubicBezTo>
                  <a:pt x="16440" y="9600"/>
                  <a:pt x="16440" y="9600"/>
                  <a:pt x="16440" y="9600"/>
                </a:cubicBezTo>
                <a:cubicBezTo>
                  <a:pt x="17640" y="9600"/>
                  <a:pt x="18840" y="9120"/>
                  <a:pt x="19680" y="8160"/>
                </a:cubicBezTo>
                <a:cubicBezTo>
                  <a:pt x="21600" y="6360"/>
                  <a:pt x="21600" y="3240"/>
                  <a:pt x="19680" y="1440"/>
                </a:cubicBezTo>
                <a:moveTo>
                  <a:pt x="7560" y="16200"/>
                </a:moveTo>
                <a:cubicBezTo>
                  <a:pt x="7200" y="16560"/>
                  <a:pt x="6720" y="16800"/>
                  <a:pt x="6240" y="16800"/>
                </a:cubicBezTo>
                <a:cubicBezTo>
                  <a:pt x="5160" y="16800"/>
                  <a:pt x="4320" y="15960"/>
                  <a:pt x="4320" y="14880"/>
                </a:cubicBezTo>
                <a:cubicBezTo>
                  <a:pt x="4320" y="14400"/>
                  <a:pt x="4560" y="13920"/>
                  <a:pt x="4920" y="13560"/>
                </a:cubicBezTo>
                <a:cubicBezTo>
                  <a:pt x="11640" y="6000"/>
                  <a:pt x="11640" y="6000"/>
                  <a:pt x="11640" y="6000"/>
                </a:cubicBezTo>
                <a:cubicBezTo>
                  <a:pt x="11880" y="6840"/>
                  <a:pt x="12240" y="7560"/>
                  <a:pt x="12960" y="8160"/>
                </a:cubicBezTo>
                <a:cubicBezTo>
                  <a:pt x="13560" y="8880"/>
                  <a:pt x="14280" y="9240"/>
                  <a:pt x="15120" y="9480"/>
                </a:cubicBezTo>
                <a:lnTo>
                  <a:pt x="7560" y="16200"/>
                </a:lnTo>
                <a:close/>
                <a:moveTo>
                  <a:pt x="19080" y="7560"/>
                </a:moveTo>
                <a:cubicBezTo>
                  <a:pt x="17520" y="9000"/>
                  <a:pt x="15120" y="9000"/>
                  <a:pt x="13560" y="7560"/>
                </a:cubicBezTo>
                <a:cubicBezTo>
                  <a:pt x="12120" y="6000"/>
                  <a:pt x="12120" y="3600"/>
                  <a:pt x="13560" y="2040"/>
                </a:cubicBezTo>
                <a:cubicBezTo>
                  <a:pt x="15120" y="600"/>
                  <a:pt x="17520" y="600"/>
                  <a:pt x="19080" y="2040"/>
                </a:cubicBezTo>
                <a:cubicBezTo>
                  <a:pt x="20520" y="3600"/>
                  <a:pt x="20520" y="6000"/>
                  <a:pt x="19080" y="756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59" name="Shape"/>
          <p:cNvSpPr/>
          <p:nvPr/>
        </p:nvSpPr>
        <p:spPr>
          <a:xfrm>
            <a:off x="6959600" y="1279525"/>
            <a:ext cx="895350" cy="568327"/>
          </a:xfrm>
          <a:custGeom>
            <a:avLst/>
            <a:gdLst/>
            <a:ahLst/>
            <a:cxnLst>
              <a:cxn ang="0">
                <a:pos x="wd2" y="hd2"/>
              </a:cxn>
              <a:cxn ang="5400000">
                <a:pos x="wd2" y="hd2"/>
              </a:cxn>
              <a:cxn ang="10800000">
                <a:pos x="wd2" y="hd2"/>
              </a:cxn>
              <a:cxn ang="16200000">
                <a:pos x="wd2" y="hd2"/>
              </a:cxn>
            </a:cxnLst>
            <a:rect l="0" t="0" r="r" b="b"/>
            <a:pathLst>
              <a:path w="21600" h="21600" extrusionOk="0">
                <a:moveTo>
                  <a:pt x="10309" y="3086"/>
                </a:moveTo>
                <a:cubicBezTo>
                  <a:pt x="9450" y="3086"/>
                  <a:pt x="8836" y="4050"/>
                  <a:pt x="8836" y="5400"/>
                </a:cubicBezTo>
                <a:cubicBezTo>
                  <a:pt x="8836" y="6750"/>
                  <a:pt x="9450" y="7714"/>
                  <a:pt x="10309" y="7714"/>
                </a:cubicBezTo>
                <a:cubicBezTo>
                  <a:pt x="11168" y="7714"/>
                  <a:pt x="11782" y="6750"/>
                  <a:pt x="11782" y="5400"/>
                </a:cubicBezTo>
                <a:cubicBezTo>
                  <a:pt x="11782" y="4050"/>
                  <a:pt x="11168" y="3086"/>
                  <a:pt x="10309" y="3086"/>
                </a:cubicBezTo>
                <a:moveTo>
                  <a:pt x="10309" y="6171"/>
                </a:moveTo>
                <a:cubicBezTo>
                  <a:pt x="10064" y="6171"/>
                  <a:pt x="9818" y="5786"/>
                  <a:pt x="9818" y="5400"/>
                </a:cubicBezTo>
                <a:cubicBezTo>
                  <a:pt x="9818" y="5014"/>
                  <a:pt x="10064" y="4629"/>
                  <a:pt x="10309" y="4629"/>
                </a:cubicBezTo>
                <a:cubicBezTo>
                  <a:pt x="10555" y="4629"/>
                  <a:pt x="10800" y="5014"/>
                  <a:pt x="10800" y="5400"/>
                </a:cubicBezTo>
                <a:cubicBezTo>
                  <a:pt x="10800" y="5786"/>
                  <a:pt x="10555" y="6171"/>
                  <a:pt x="10309" y="6171"/>
                </a:cubicBezTo>
                <a:moveTo>
                  <a:pt x="21109" y="3086"/>
                </a:moveTo>
                <a:cubicBezTo>
                  <a:pt x="20986" y="3086"/>
                  <a:pt x="20986" y="3086"/>
                  <a:pt x="20864" y="3086"/>
                </a:cubicBezTo>
                <a:cubicBezTo>
                  <a:pt x="20864" y="3086"/>
                  <a:pt x="20864" y="3086"/>
                  <a:pt x="20864" y="3086"/>
                </a:cubicBezTo>
                <a:cubicBezTo>
                  <a:pt x="15709" y="7329"/>
                  <a:pt x="15709" y="7329"/>
                  <a:pt x="15709" y="7329"/>
                </a:cubicBezTo>
                <a:cubicBezTo>
                  <a:pt x="15709" y="3086"/>
                  <a:pt x="15709" y="3086"/>
                  <a:pt x="15709" y="3086"/>
                </a:cubicBezTo>
                <a:cubicBezTo>
                  <a:pt x="15709" y="1350"/>
                  <a:pt x="14850" y="0"/>
                  <a:pt x="13745" y="0"/>
                </a:cubicBezTo>
                <a:cubicBezTo>
                  <a:pt x="1964" y="0"/>
                  <a:pt x="1964" y="0"/>
                  <a:pt x="1964" y="0"/>
                </a:cubicBezTo>
                <a:cubicBezTo>
                  <a:pt x="859" y="0"/>
                  <a:pt x="0" y="1350"/>
                  <a:pt x="0" y="3086"/>
                </a:cubicBezTo>
                <a:cubicBezTo>
                  <a:pt x="0" y="18514"/>
                  <a:pt x="0" y="18514"/>
                  <a:pt x="0" y="18514"/>
                </a:cubicBezTo>
                <a:cubicBezTo>
                  <a:pt x="0" y="20250"/>
                  <a:pt x="859" y="21600"/>
                  <a:pt x="1964" y="21600"/>
                </a:cubicBezTo>
                <a:cubicBezTo>
                  <a:pt x="13745" y="21600"/>
                  <a:pt x="13745" y="21600"/>
                  <a:pt x="13745" y="21600"/>
                </a:cubicBezTo>
                <a:cubicBezTo>
                  <a:pt x="14850" y="21600"/>
                  <a:pt x="15709" y="20250"/>
                  <a:pt x="15709" y="18514"/>
                </a:cubicBezTo>
                <a:cubicBezTo>
                  <a:pt x="15709" y="14271"/>
                  <a:pt x="15709" y="14271"/>
                  <a:pt x="15709" y="14271"/>
                </a:cubicBezTo>
                <a:cubicBezTo>
                  <a:pt x="20864" y="18514"/>
                  <a:pt x="20864" y="18514"/>
                  <a:pt x="20864" y="18514"/>
                </a:cubicBezTo>
                <a:cubicBezTo>
                  <a:pt x="20864" y="18514"/>
                  <a:pt x="20864" y="18514"/>
                  <a:pt x="20864" y="18514"/>
                </a:cubicBezTo>
                <a:cubicBezTo>
                  <a:pt x="20986" y="18514"/>
                  <a:pt x="20986" y="18514"/>
                  <a:pt x="21109" y="18514"/>
                </a:cubicBezTo>
                <a:cubicBezTo>
                  <a:pt x="21355" y="18514"/>
                  <a:pt x="21600" y="18129"/>
                  <a:pt x="21600" y="17743"/>
                </a:cubicBezTo>
                <a:cubicBezTo>
                  <a:pt x="21600" y="3857"/>
                  <a:pt x="21600" y="3857"/>
                  <a:pt x="21600" y="3857"/>
                </a:cubicBezTo>
                <a:cubicBezTo>
                  <a:pt x="21600" y="3471"/>
                  <a:pt x="21355" y="3086"/>
                  <a:pt x="21109" y="3086"/>
                </a:cubicBezTo>
                <a:moveTo>
                  <a:pt x="13745" y="20057"/>
                </a:moveTo>
                <a:cubicBezTo>
                  <a:pt x="1964" y="20057"/>
                  <a:pt x="1964" y="20057"/>
                  <a:pt x="1964" y="20057"/>
                </a:cubicBezTo>
                <a:cubicBezTo>
                  <a:pt x="1473" y="20057"/>
                  <a:pt x="982" y="19286"/>
                  <a:pt x="982" y="18514"/>
                </a:cubicBezTo>
                <a:cubicBezTo>
                  <a:pt x="14727" y="18514"/>
                  <a:pt x="14727" y="18514"/>
                  <a:pt x="14727" y="18514"/>
                </a:cubicBezTo>
                <a:cubicBezTo>
                  <a:pt x="14727" y="19286"/>
                  <a:pt x="14236" y="20057"/>
                  <a:pt x="13745" y="20057"/>
                </a:cubicBezTo>
                <a:moveTo>
                  <a:pt x="14727" y="16971"/>
                </a:moveTo>
                <a:cubicBezTo>
                  <a:pt x="982" y="16971"/>
                  <a:pt x="982" y="16971"/>
                  <a:pt x="982" y="16971"/>
                </a:cubicBezTo>
                <a:cubicBezTo>
                  <a:pt x="982" y="3086"/>
                  <a:pt x="982" y="3086"/>
                  <a:pt x="982" y="3086"/>
                </a:cubicBezTo>
                <a:cubicBezTo>
                  <a:pt x="982" y="2314"/>
                  <a:pt x="1473" y="1543"/>
                  <a:pt x="1964" y="1543"/>
                </a:cubicBezTo>
                <a:cubicBezTo>
                  <a:pt x="13745" y="1543"/>
                  <a:pt x="13745" y="1543"/>
                  <a:pt x="13745" y="1543"/>
                </a:cubicBezTo>
                <a:cubicBezTo>
                  <a:pt x="14236" y="1543"/>
                  <a:pt x="14727" y="2314"/>
                  <a:pt x="14727" y="3086"/>
                </a:cubicBezTo>
                <a:lnTo>
                  <a:pt x="14727" y="16971"/>
                </a:lnTo>
                <a:close/>
                <a:moveTo>
                  <a:pt x="20618" y="16586"/>
                </a:moveTo>
                <a:cubicBezTo>
                  <a:pt x="15709" y="12729"/>
                  <a:pt x="15709" y="12729"/>
                  <a:pt x="15709" y="12729"/>
                </a:cubicBezTo>
                <a:cubicBezTo>
                  <a:pt x="15709" y="8871"/>
                  <a:pt x="15709" y="8871"/>
                  <a:pt x="15709" y="8871"/>
                </a:cubicBezTo>
                <a:cubicBezTo>
                  <a:pt x="20618" y="5014"/>
                  <a:pt x="20618" y="5014"/>
                  <a:pt x="20618" y="5014"/>
                </a:cubicBezTo>
                <a:lnTo>
                  <a:pt x="20618" y="16586"/>
                </a:lnTo>
                <a:close/>
                <a:moveTo>
                  <a:pt x="13255" y="3086"/>
                </a:moveTo>
                <a:cubicBezTo>
                  <a:pt x="13009" y="3086"/>
                  <a:pt x="12764" y="3471"/>
                  <a:pt x="12764" y="3857"/>
                </a:cubicBezTo>
                <a:cubicBezTo>
                  <a:pt x="12764" y="4243"/>
                  <a:pt x="13009" y="4629"/>
                  <a:pt x="13255" y="4629"/>
                </a:cubicBezTo>
                <a:cubicBezTo>
                  <a:pt x="13500" y="4629"/>
                  <a:pt x="13745" y="4243"/>
                  <a:pt x="13745" y="3857"/>
                </a:cubicBezTo>
                <a:cubicBezTo>
                  <a:pt x="13745" y="3471"/>
                  <a:pt x="13500" y="3086"/>
                  <a:pt x="13255" y="308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0" name="Shape"/>
          <p:cNvSpPr/>
          <p:nvPr/>
        </p:nvSpPr>
        <p:spPr>
          <a:xfrm>
            <a:off x="8667750" y="1279525"/>
            <a:ext cx="895350" cy="568327"/>
          </a:xfrm>
          <a:custGeom>
            <a:avLst/>
            <a:gdLst/>
            <a:ahLst/>
            <a:cxnLst>
              <a:cxn ang="0">
                <a:pos x="wd2" y="hd2"/>
              </a:cxn>
              <a:cxn ang="5400000">
                <a:pos x="wd2" y="hd2"/>
              </a:cxn>
              <a:cxn ang="10800000">
                <a:pos x="wd2" y="hd2"/>
              </a:cxn>
              <a:cxn ang="16200000">
                <a:pos x="wd2" y="hd2"/>
              </a:cxn>
            </a:cxnLst>
            <a:rect l="0" t="0" r="r" b="b"/>
            <a:pathLst>
              <a:path w="21600" h="21600" extrusionOk="0">
                <a:moveTo>
                  <a:pt x="5400" y="16971"/>
                </a:moveTo>
                <a:cubicBezTo>
                  <a:pt x="11291" y="16971"/>
                  <a:pt x="11291" y="16971"/>
                  <a:pt x="11291" y="16971"/>
                </a:cubicBezTo>
                <a:cubicBezTo>
                  <a:pt x="12641" y="16971"/>
                  <a:pt x="13745" y="15236"/>
                  <a:pt x="13745" y="13114"/>
                </a:cubicBezTo>
                <a:cubicBezTo>
                  <a:pt x="13745" y="10993"/>
                  <a:pt x="12641" y="9257"/>
                  <a:pt x="11291" y="9257"/>
                </a:cubicBezTo>
                <a:cubicBezTo>
                  <a:pt x="9941" y="9257"/>
                  <a:pt x="8836" y="10993"/>
                  <a:pt x="8836" y="13114"/>
                </a:cubicBezTo>
                <a:cubicBezTo>
                  <a:pt x="8836" y="14079"/>
                  <a:pt x="9082" y="14850"/>
                  <a:pt x="9327" y="15429"/>
                </a:cubicBezTo>
                <a:cubicBezTo>
                  <a:pt x="7364" y="15429"/>
                  <a:pt x="7364" y="15429"/>
                  <a:pt x="7364" y="15429"/>
                </a:cubicBezTo>
                <a:cubicBezTo>
                  <a:pt x="7609" y="14850"/>
                  <a:pt x="7855" y="14079"/>
                  <a:pt x="7855" y="13114"/>
                </a:cubicBezTo>
                <a:cubicBezTo>
                  <a:pt x="7855" y="10993"/>
                  <a:pt x="6750" y="9257"/>
                  <a:pt x="5400" y="9257"/>
                </a:cubicBezTo>
                <a:cubicBezTo>
                  <a:pt x="4050" y="9257"/>
                  <a:pt x="2945" y="10993"/>
                  <a:pt x="2945" y="13114"/>
                </a:cubicBezTo>
                <a:cubicBezTo>
                  <a:pt x="2945" y="15236"/>
                  <a:pt x="4050" y="16971"/>
                  <a:pt x="5400" y="16971"/>
                </a:cubicBezTo>
                <a:moveTo>
                  <a:pt x="11291" y="10800"/>
                </a:moveTo>
                <a:cubicBezTo>
                  <a:pt x="12150" y="10800"/>
                  <a:pt x="12764" y="11764"/>
                  <a:pt x="12764" y="13114"/>
                </a:cubicBezTo>
                <a:cubicBezTo>
                  <a:pt x="12764" y="14464"/>
                  <a:pt x="12150" y="15429"/>
                  <a:pt x="11291" y="15429"/>
                </a:cubicBezTo>
                <a:cubicBezTo>
                  <a:pt x="10432" y="15429"/>
                  <a:pt x="9818" y="14464"/>
                  <a:pt x="9818" y="13114"/>
                </a:cubicBezTo>
                <a:cubicBezTo>
                  <a:pt x="9818" y="11764"/>
                  <a:pt x="10432" y="10800"/>
                  <a:pt x="11291" y="10800"/>
                </a:cubicBezTo>
                <a:moveTo>
                  <a:pt x="5400" y="10800"/>
                </a:moveTo>
                <a:cubicBezTo>
                  <a:pt x="6259" y="10800"/>
                  <a:pt x="6873" y="11764"/>
                  <a:pt x="6873" y="13114"/>
                </a:cubicBezTo>
                <a:cubicBezTo>
                  <a:pt x="6873" y="14464"/>
                  <a:pt x="6259" y="15429"/>
                  <a:pt x="5400" y="15429"/>
                </a:cubicBezTo>
                <a:cubicBezTo>
                  <a:pt x="4541" y="15429"/>
                  <a:pt x="3927" y="14464"/>
                  <a:pt x="3927" y="13114"/>
                </a:cubicBezTo>
                <a:cubicBezTo>
                  <a:pt x="3927" y="11764"/>
                  <a:pt x="4541" y="10800"/>
                  <a:pt x="5400" y="10800"/>
                </a:cubicBezTo>
                <a:moveTo>
                  <a:pt x="14236" y="3086"/>
                </a:moveTo>
                <a:cubicBezTo>
                  <a:pt x="13991" y="3086"/>
                  <a:pt x="13745" y="3471"/>
                  <a:pt x="13745" y="3857"/>
                </a:cubicBezTo>
                <a:cubicBezTo>
                  <a:pt x="13745" y="4243"/>
                  <a:pt x="13991" y="4629"/>
                  <a:pt x="14236" y="4629"/>
                </a:cubicBezTo>
                <a:cubicBezTo>
                  <a:pt x="14482" y="4629"/>
                  <a:pt x="14727" y="4243"/>
                  <a:pt x="14727" y="3857"/>
                </a:cubicBezTo>
                <a:cubicBezTo>
                  <a:pt x="14727" y="3471"/>
                  <a:pt x="14482" y="3086"/>
                  <a:pt x="14236" y="3086"/>
                </a:cubicBezTo>
                <a:moveTo>
                  <a:pt x="12273" y="3086"/>
                </a:moveTo>
                <a:cubicBezTo>
                  <a:pt x="12027" y="3086"/>
                  <a:pt x="11782" y="3471"/>
                  <a:pt x="11782" y="3857"/>
                </a:cubicBezTo>
                <a:cubicBezTo>
                  <a:pt x="11782" y="4243"/>
                  <a:pt x="12027" y="4629"/>
                  <a:pt x="12273" y="4629"/>
                </a:cubicBezTo>
                <a:cubicBezTo>
                  <a:pt x="12518" y="4629"/>
                  <a:pt x="12764" y="4243"/>
                  <a:pt x="12764" y="3857"/>
                </a:cubicBezTo>
                <a:cubicBezTo>
                  <a:pt x="12764" y="3471"/>
                  <a:pt x="12518" y="3086"/>
                  <a:pt x="12273" y="3086"/>
                </a:cubicBezTo>
                <a:moveTo>
                  <a:pt x="21109" y="3086"/>
                </a:moveTo>
                <a:cubicBezTo>
                  <a:pt x="20986" y="3086"/>
                  <a:pt x="20986" y="3086"/>
                  <a:pt x="20864" y="3086"/>
                </a:cubicBezTo>
                <a:cubicBezTo>
                  <a:pt x="20864" y="3086"/>
                  <a:pt x="20864" y="3086"/>
                  <a:pt x="20864" y="3086"/>
                </a:cubicBezTo>
                <a:cubicBezTo>
                  <a:pt x="16691" y="6557"/>
                  <a:pt x="16691" y="6557"/>
                  <a:pt x="16691" y="6557"/>
                </a:cubicBezTo>
                <a:cubicBezTo>
                  <a:pt x="16691" y="3086"/>
                  <a:pt x="16691" y="3086"/>
                  <a:pt x="16691" y="3086"/>
                </a:cubicBezTo>
                <a:cubicBezTo>
                  <a:pt x="16691" y="1350"/>
                  <a:pt x="15832" y="0"/>
                  <a:pt x="14727" y="0"/>
                </a:cubicBezTo>
                <a:cubicBezTo>
                  <a:pt x="1964" y="0"/>
                  <a:pt x="1964" y="0"/>
                  <a:pt x="1964" y="0"/>
                </a:cubicBezTo>
                <a:cubicBezTo>
                  <a:pt x="859" y="0"/>
                  <a:pt x="0" y="1350"/>
                  <a:pt x="0" y="3086"/>
                </a:cubicBezTo>
                <a:cubicBezTo>
                  <a:pt x="0" y="18514"/>
                  <a:pt x="0" y="18514"/>
                  <a:pt x="0" y="18514"/>
                </a:cubicBezTo>
                <a:cubicBezTo>
                  <a:pt x="0" y="20250"/>
                  <a:pt x="859" y="21600"/>
                  <a:pt x="1964" y="21600"/>
                </a:cubicBezTo>
                <a:cubicBezTo>
                  <a:pt x="14727" y="21600"/>
                  <a:pt x="14727" y="21600"/>
                  <a:pt x="14727" y="21600"/>
                </a:cubicBezTo>
                <a:cubicBezTo>
                  <a:pt x="15832" y="21600"/>
                  <a:pt x="16691" y="20250"/>
                  <a:pt x="16691" y="18514"/>
                </a:cubicBezTo>
                <a:cubicBezTo>
                  <a:pt x="16691" y="15043"/>
                  <a:pt x="16691" y="15043"/>
                  <a:pt x="16691" y="15043"/>
                </a:cubicBezTo>
                <a:cubicBezTo>
                  <a:pt x="20864" y="18514"/>
                  <a:pt x="20864" y="18514"/>
                  <a:pt x="20864" y="18514"/>
                </a:cubicBezTo>
                <a:cubicBezTo>
                  <a:pt x="20864" y="18514"/>
                  <a:pt x="20864" y="18514"/>
                  <a:pt x="20864" y="18514"/>
                </a:cubicBezTo>
                <a:cubicBezTo>
                  <a:pt x="20986" y="18514"/>
                  <a:pt x="20986" y="18514"/>
                  <a:pt x="21109" y="18514"/>
                </a:cubicBezTo>
                <a:cubicBezTo>
                  <a:pt x="21355" y="18514"/>
                  <a:pt x="21600" y="18129"/>
                  <a:pt x="21600" y="17743"/>
                </a:cubicBezTo>
                <a:cubicBezTo>
                  <a:pt x="21600" y="3857"/>
                  <a:pt x="21600" y="3857"/>
                  <a:pt x="21600" y="3857"/>
                </a:cubicBezTo>
                <a:cubicBezTo>
                  <a:pt x="21600" y="3471"/>
                  <a:pt x="21355" y="3086"/>
                  <a:pt x="21109" y="3086"/>
                </a:cubicBezTo>
                <a:moveTo>
                  <a:pt x="15709" y="18514"/>
                </a:moveTo>
                <a:cubicBezTo>
                  <a:pt x="15709" y="19286"/>
                  <a:pt x="15218" y="20057"/>
                  <a:pt x="14727" y="20057"/>
                </a:cubicBezTo>
                <a:cubicBezTo>
                  <a:pt x="1964" y="20057"/>
                  <a:pt x="1964" y="20057"/>
                  <a:pt x="1964" y="20057"/>
                </a:cubicBezTo>
                <a:cubicBezTo>
                  <a:pt x="1473" y="20057"/>
                  <a:pt x="982" y="19286"/>
                  <a:pt x="982" y="18514"/>
                </a:cubicBezTo>
                <a:cubicBezTo>
                  <a:pt x="982" y="7714"/>
                  <a:pt x="982" y="7714"/>
                  <a:pt x="982" y="7714"/>
                </a:cubicBezTo>
                <a:cubicBezTo>
                  <a:pt x="15709" y="7714"/>
                  <a:pt x="15709" y="7714"/>
                  <a:pt x="15709" y="7714"/>
                </a:cubicBezTo>
                <a:lnTo>
                  <a:pt x="15709" y="18514"/>
                </a:lnTo>
                <a:close/>
                <a:moveTo>
                  <a:pt x="15709" y="6171"/>
                </a:moveTo>
                <a:cubicBezTo>
                  <a:pt x="982" y="6171"/>
                  <a:pt x="982" y="6171"/>
                  <a:pt x="982" y="6171"/>
                </a:cubicBezTo>
                <a:cubicBezTo>
                  <a:pt x="982" y="3086"/>
                  <a:pt x="982" y="3086"/>
                  <a:pt x="982" y="3086"/>
                </a:cubicBezTo>
                <a:cubicBezTo>
                  <a:pt x="982" y="2314"/>
                  <a:pt x="1473" y="1543"/>
                  <a:pt x="1964" y="1543"/>
                </a:cubicBezTo>
                <a:cubicBezTo>
                  <a:pt x="14727" y="1543"/>
                  <a:pt x="14727" y="1543"/>
                  <a:pt x="14727" y="1543"/>
                </a:cubicBezTo>
                <a:cubicBezTo>
                  <a:pt x="15218" y="1543"/>
                  <a:pt x="15709" y="2314"/>
                  <a:pt x="15709" y="3086"/>
                </a:cubicBezTo>
                <a:lnTo>
                  <a:pt x="15709" y="6171"/>
                </a:lnTo>
                <a:close/>
                <a:moveTo>
                  <a:pt x="18655" y="15043"/>
                </a:moveTo>
                <a:cubicBezTo>
                  <a:pt x="16691" y="13500"/>
                  <a:pt x="16691" y="13500"/>
                  <a:pt x="16691" y="13500"/>
                </a:cubicBezTo>
                <a:cubicBezTo>
                  <a:pt x="16691" y="8100"/>
                  <a:pt x="16691" y="8100"/>
                  <a:pt x="16691" y="8100"/>
                </a:cubicBezTo>
                <a:cubicBezTo>
                  <a:pt x="18655" y="6557"/>
                  <a:pt x="18655" y="6557"/>
                  <a:pt x="18655" y="6557"/>
                </a:cubicBezTo>
                <a:lnTo>
                  <a:pt x="18655" y="15043"/>
                </a:lnTo>
                <a:close/>
                <a:moveTo>
                  <a:pt x="20618" y="16586"/>
                </a:moveTo>
                <a:cubicBezTo>
                  <a:pt x="19636" y="15814"/>
                  <a:pt x="19636" y="15814"/>
                  <a:pt x="19636" y="15814"/>
                </a:cubicBezTo>
                <a:cubicBezTo>
                  <a:pt x="19636" y="5786"/>
                  <a:pt x="19636" y="5786"/>
                  <a:pt x="19636" y="5786"/>
                </a:cubicBezTo>
                <a:cubicBezTo>
                  <a:pt x="20618" y="5014"/>
                  <a:pt x="20618" y="5014"/>
                  <a:pt x="20618" y="5014"/>
                </a:cubicBezTo>
                <a:lnTo>
                  <a:pt x="20618" y="1658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1" name="Shape"/>
          <p:cNvSpPr/>
          <p:nvPr/>
        </p:nvSpPr>
        <p:spPr>
          <a:xfrm>
            <a:off x="10375900" y="1279525"/>
            <a:ext cx="892175" cy="568327"/>
          </a:xfrm>
          <a:custGeom>
            <a:avLst/>
            <a:gdLst/>
            <a:ahLst/>
            <a:cxnLst>
              <a:cxn ang="0">
                <a:pos x="wd2" y="hd2"/>
              </a:cxn>
              <a:cxn ang="5400000">
                <a:pos x="wd2" y="hd2"/>
              </a:cxn>
              <a:cxn ang="10800000">
                <a:pos x="wd2" y="hd2"/>
              </a:cxn>
              <a:cxn ang="16200000">
                <a:pos x="wd2" y="hd2"/>
              </a:cxn>
            </a:cxnLst>
            <a:rect l="0" t="0" r="r" b="b"/>
            <a:pathLst>
              <a:path w="21600" h="21600" extrusionOk="0">
                <a:moveTo>
                  <a:pt x="12764" y="0"/>
                </a:moveTo>
                <a:cubicBezTo>
                  <a:pt x="1964" y="0"/>
                  <a:pt x="1964" y="0"/>
                  <a:pt x="1964" y="0"/>
                </a:cubicBezTo>
                <a:cubicBezTo>
                  <a:pt x="859" y="0"/>
                  <a:pt x="0" y="1350"/>
                  <a:pt x="0" y="3086"/>
                </a:cubicBezTo>
                <a:cubicBezTo>
                  <a:pt x="0" y="18514"/>
                  <a:pt x="0" y="18514"/>
                  <a:pt x="0" y="18514"/>
                </a:cubicBezTo>
                <a:cubicBezTo>
                  <a:pt x="0" y="20250"/>
                  <a:pt x="859" y="21600"/>
                  <a:pt x="1964" y="21600"/>
                </a:cubicBezTo>
                <a:cubicBezTo>
                  <a:pt x="12764" y="21600"/>
                  <a:pt x="12764" y="21600"/>
                  <a:pt x="12764" y="21600"/>
                </a:cubicBezTo>
                <a:cubicBezTo>
                  <a:pt x="13868" y="21600"/>
                  <a:pt x="14727" y="20250"/>
                  <a:pt x="14727" y="18514"/>
                </a:cubicBezTo>
                <a:cubicBezTo>
                  <a:pt x="14727" y="3086"/>
                  <a:pt x="14727" y="3086"/>
                  <a:pt x="14727" y="3086"/>
                </a:cubicBezTo>
                <a:cubicBezTo>
                  <a:pt x="14727" y="1350"/>
                  <a:pt x="13868" y="0"/>
                  <a:pt x="12764" y="0"/>
                </a:cubicBezTo>
                <a:moveTo>
                  <a:pt x="13745" y="18514"/>
                </a:moveTo>
                <a:cubicBezTo>
                  <a:pt x="13745" y="19286"/>
                  <a:pt x="13255" y="20057"/>
                  <a:pt x="12764" y="20057"/>
                </a:cubicBezTo>
                <a:cubicBezTo>
                  <a:pt x="1964" y="20057"/>
                  <a:pt x="1964" y="20057"/>
                  <a:pt x="1964" y="20057"/>
                </a:cubicBezTo>
                <a:cubicBezTo>
                  <a:pt x="1473" y="20057"/>
                  <a:pt x="982" y="19286"/>
                  <a:pt x="982" y="18514"/>
                </a:cubicBezTo>
                <a:cubicBezTo>
                  <a:pt x="982" y="3086"/>
                  <a:pt x="982" y="3086"/>
                  <a:pt x="982" y="3086"/>
                </a:cubicBezTo>
                <a:cubicBezTo>
                  <a:pt x="982" y="2314"/>
                  <a:pt x="1473" y="1543"/>
                  <a:pt x="1964" y="1543"/>
                </a:cubicBezTo>
                <a:cubicBezTo>
                  <a:pt x="12764" y="1543"/>
                  <a:pt x="12764" y="1543"/>
                  <a:pt x="12764" y="1543"/>
                </a:cubicBezTo>
                <a:cubicBezTo>
                  <a:pt x="13255" y="1543"/>
                  <a:pt x="13745" y="2314"/>
                  <a:pt x="13745" y="3086"/>
                </a:cubicBezTo>
                <a:lnTo>
                  <a:pt x="13745" y="18514"/>
                </a:lnTo>
                <a:close/>
                <a:moveTo>
                  <a:pt x="21109" y="3086"/>
                </a:moveTo>
                <a:cubicBezTo>
                  <a:pt x="20986" y="3086"/>
                  <a:pt x="20986" y="3086"/>
                  <a:pt x="20864" y="3086"/>
                </a:cubicBezTo>
                <a:cubicBezTo>
                  <a:pt x="20864" y="3086"/>
                  <a:pt x="20864" y="3086"/>
                  <a:pt x="20864" y="3086"/>
                </a:cubicBezTo>
                <a:cubicBezTo>
                  <a:pt x="16077" y="6171"/>
                  <a:pt x="16077" y="6171"/>
                  <a:pt x="16077" y="6171"/>
                </a:cubicBezTo>
                <a:cubicBezTo>
                  <a:pt x="15955" y="6171"/>
                  <a:pt x="15955" y="6171"/>
                  <a:pt x="15955" y="6171"/>
                </a:cubicBezTo>
                <a:cubicBezTo>
                  <a:pt x="15955" y="6171"/>
                  <a:pt x="15955" y="6171"/>
                  <a:pt x="15955" y="6171"/>
                </a:cubicBezTo>
                <a:cubicBezTo>
                  <a:pt x="15955" y="6171"/>
                  <a:pt x="15955" y="6171"/>
                  <a:pt x="15955" y="6171"/>
                </a:cubicBezTo>
                <a:cubicBezTo>
                  <a:pt x="15832" y="6364"/>
                  <a:pt x="15709" y="6557"/>
                  <a:pt x="15709" y="6943"/>
                </a:cubicBezTo>
                <a:cubicBezTo>
                  <a:pt x="15709" y="14657"/>
                  <a:pt x="15709" y="14657"/>
                  <a:pt x="15709" y="14657"/>
                </a:cubicBezTo>
                <a:cubicBezTo>
                  <a:pt x="15709" y="15043"/>
                  <a:pt x="15832" y="15236"/>
                  <a:pt x="15955" y="15429"/>
                </a:cubicBezTo>
                <a:cubicBezTo>
                  <a:pt x="15955" y="15429"/>
                  <a:pt x="15955" y="15429"/>
                  <a:pt x="15955" y="15429"/>
                </a:cubicBezTo>
                <a:cubicBezTo>
                  <a:pt x="15955" y="15429"/>
                  <a:pt x="15955" y="15429"/>
                  <a:pt x="15955" y="15429"/>
                </a:cubicBezTo>
                <a:cubicBezTo>
                  <a:pt x="15955" y="15429"/>
                  <a:pt x="15955" y="15429"/>
                  <a:pt x="16077" y="15429"/>
                </a:cubicBezTo>
                <a:cubicBezTo>
                  <a:pt x="20864" y="18514"/>
                  <a:pt x="20864" y="18514"/>
                  <a:pt x="20864" y="18514"/>
                </a:cubicBezTo>
                <a:cubicBezTo>
                  <a:pt x="20864" y="18514"/>
                  <a:pt x="20864" y="18514"/>
                  <a:pt x="20864" y="18514"/>
                </a:cubicBezTo>
                <a:cubicBezTo>
                  <a:pt x="20986" y="18514"/>
                  <a:pt x="20986" y="18514"/>
                  <a:pt x="21109" y="18514"/>
                </a:cubicBezTo>
                <a:cubicBezTo>
                  <a:pt x="21355" y="18514"/>
                  <a:pt x="21600" y="18129"/>
                  <a:pt x="21600" y="17743"/>
                </a:cubicBezTo>
                <a:cubicBezTo>
                  <a:pt x="21600" y="3857"/>
                  <a:pt x="21600" y="3857"/>
                  <a:pt x="21600" y="3857"/>
                </a:cubicBezTo>
                <a:cubicBezTo>
                  <a:pt x="21600" y="3471"/>
                  <a:pt x="21355" y="3086"/>
                  <a:pt x="21109" y="3086"/>
                </a:cubicBezTo>
                <a:moveTo>
                  <a:pt x="20618" y="16586"/>
                </a:moveTo>
                <a:cubicBezTo>
                  <a:pt x="16691" y="14079"/>
                  <a:pt x="16691" y="14079"/>
                  <a:pt x="16691" y="14079"/>
                </a:cubicBezTo>
                <a:cubicBezTo>
                  <a:pt x="16691" y="7521"/>
                  <a:pt x="16691" y="7521"/>
                  <a:pt x="16691" y="7521"/>
                </a:cubicBezTo>
                <a:cubicBezTo>
                  <a:pt x="20618" y="5014"/>
                  <a:pt x="20618" y="5014"/>
                  <a:pt x="20618" y="5014"/>
                </a:cubicBezTo>
                <a:lnTo>
                  <a:pt x="20618" y="1658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2" name="Shape"/>
          <p:cNvSpPr/>
          <p:nvPr/>
        </p:nvSpPr>
        <p:spPr>
          <a:xfrm>
            <a:off x="12080875" y="1155702"/>
            <a:ext cx="895351" cy="812801"/>
          </a:xfrm>
          <a:custGeom>
            <a:avLst/>
            <a:gdLst/>
            <a:ahLst/>
            <a:cxnLst>
              <a:cxn ang="0">
                <a:pos x="wd2" y="hd2"/>
              </a:cxn>
              <a:cxn ang="5400000">
                <a:pos x="wd2" y="hd2"/>
              </a:cxn>
              <a:cxn ang="10800000">
                <a:pos x="wd2" y="hd2"/>
              </a:cxn>
              <a:cxn ang="16200000">
                <a:pos x="wd2" y="hd2"/>
              </a:cxn>
            </a:cxnLst>
            <a:rect l="0" t="0" r="r" b="b"/>
            <a:pathLst>
              <a:path w="21600" h="21600" extrusionOk="0">
                <a:moveTo>
                  <a:pt x="4909" y="5400"/>
                </a:moveTo>
                <a:cubicBezTo>
                  <a:pt x="5400" y="5400"/>
                  <a:pt x="5891" y="4860"/>
                  <a:pt x="5891" y="4320"/>
                </a:cubicBezTo>
                <a:cubicBezTo>
                  <a:pt x="5891" y="3780"/>
                  <a:pt x="5400" y="3240"/>
                  <a:pt x="4909" y="3240"/>
                </a:cubicBezTo>
                <a:cubicBezTo>
                  <a:pt x="4418" y="3240"/>
                  <a:pt x="3927" y="3780"/>
                  <a:pt x="3927" y="4320"/>
                </a:cubicBezTo>
                <a:cubicBezTo>
                  <a:pt x="3927" y="4860"/>
                  <a:pt x="4418" y="5400"/>
                  <a:pt x="4909" y="5400"/>
                </a:cubicBezTo>
                <a:moveTo>
                  <a:pt x="11782" y="5400"/>
                </a:moveTo>
                <a:cubicBezTo>
                  <a:pt x="12273" y="5400"/>
                  <a:pt x="12764" y="4860"/>
                  <a:pt x="12764" y="4320"/>
                </a:cubicBezTo>
                <a:cubicBezTo>
                  <a:pt x="12764" y="3780"/>
                  <a:pt x="12273" y="3240"/>
                  <a:pt x="11782" y="3240"/>
                </a:cubicBezTo>
                <a:cubicBezTo>
                  <a:pt x="11291" y="3240"/>
                  <a:pt x="10800" y="3780"/>
                  <a:pt x="10800" y="4320"/>
                </a:cubicBezTo>
                <a:cubicBezTo>
                  <a:pt x="10800" y="4860"/>
                  <a:pt x="11291" y="5400"/>
                  <a:pt x="11782" y="5400"/>
                </a:cubicBezTo>
                <a:moveTo>
                  <a:pt x="21109" y="9720"/>
                </a:moveTo>
                <a:cubicBezTo>
                  <a:pt x="20986" y="9720"/>
                  <a:pt x="20986" y="9720"/>
                  <a:pt x="20864" y="9720"/>
                </a:cubicBezTo>
                <a:cubicBezTo>
                  <a:pt x="20864" y="9720"/>
                  <a:pt x="20864" y="9720"/>
                  <a:pt x="20864" y="9720"/>
                </a:cubicBezTo>
                <a:cubicBezTo>
                  <a:pt x="16691" y="11610"/>
                  <a:pt x="16691" y="11610"/>
                  <a:pt x="16691" y="11610"/>
                </a:cubicBezTo>
                <a:cubicBezTo>
                  <a:pt x="16691" y="9720"/>
                  <a:pt x="16691" y="9720"/>
                  <a:pt x="16691" y="9720"/>
                </a:cubicBezTo>
                <a:cubicBezTo>
                  <a:pt x="16691" y="8505"/>
                  <a:pt x="15832" y="7560"/>
                  <a:pt x="14727" y="7560"/>
                </a:cubicBezTo>
                <a:cubicBezTo>
                  <a:pt x="14359" y="7560"/>
                  <a:pt x="14359" y="7560"/>
                  <a:pt x="14359" y="7560"/>
                </a:cubicBezTo>
                <a:cubicBezTo>
                  <a:pt x="15218" y="6750"/>
                  <a:pt x="15709" y="5670"/>
                  <a:pt x="15709" y="4320"/>
                </a:cubicBezTo>
                <a:cubicBezTo>
                  <a:pt x="15709" y="1890"/>
                  <a:pt x="13991" y="0"/>
                  <a:pt x="11782" y="0"/>
                </a:cubicBezTo>
                <a:cubicBezTo>
                  <a:pt x="10309" y="0"/>
                  <a:pt x="8959" y="945"/>
                  <a:pt x="8345" y="2295"/>
                </a:cubicBezTo>
                <a:cubicBezTo>
                  <a:pt x="7732" y="945"/>
                  <a:pt x="6382" y="0"/>
                  <a:pt x="4909" y="0"/>
                </a:cubicBezTo>
                <a:cubicBezTo>
                  <a:pt x="2700" y="0"/>
                  <a:pt x="982" y="1890"/>
                  <a:pt x="982" y="4320"/>
                </a:cubicBezTo>
                <a:cubicBezTo>
                  <a:pt x="982" y="5670"/>
                  <a:pt x="1473" y="6750"/>
                  <a:pt x="2332" y="7560"/>
                </a:cubicBezTo>
                <a:cubicBezTo>
                  <a:pt x="1964" y="7560"/>
                  <a:pt x="1964" y="7560"/>
                  <a:pt x="1964" y="7560"/>
                </a:cubicBezTo>
                <a:cubicBezTo>
                  <a:pt x="859" y="7560"/>
                  <a:pt x="0" y="8505"/>
                  <a:pt x="0" y="9720"/>
                </a:cubicBezTo>
                <a:cubicBezTo>
                  <a:pt x="0" y="19440"/>
                  <a:pt x="0" y="19440"/>
                  <a:pt x="0" y="19440"/>
                </a:cubicBezTo>
                <a:cubicBezTo>
                  <a:pt x="0" y="20655"/>
                  <a:pt x="859" y="21600"/>
                  <a:pt x="1964" y="21600"/>
                </a:cubicBezTo>
                <a:cubicBezTo>
                  <a:pt x="14727" y="21600"/>
                  <a:pt x="14727" y="21600"/>
                  <a:pt x="14727" y="21600"/>
                </a:cubicBezTo>
                <a:cubicBezTo>
                  <a:pt x="15832" y="21600"/>
                  <a:pt x="16691" y="20655"/>
                  <a:pt x="16691" y="19440"/>
                </a:cubicBezTo>
                <a:cubicBezTo>
                  <a:pt x="16691" y="17550"/>
                  <a:pt x="16691" y="17550"/>
                  <a:pt x="16691" y="17550"/>
                </a:cubicBezTo>
                <a:cubicBezTo>
                  <a:pt x="20864" y="19440"/>
                  <a:pt x="20864" y="19440"/>
                  <a:pt x="20864" y="19440"/>
                </a:cubicBezTo>
                <a:cubicBezTo>
                  <a:pt x="20864" y="19440"/>
                  <a:pt x="20864" y="19440"/>
                  <a:pt x="20864" y="19440"/>
                </a:cubicBezTo>
                <a:cubicBezTo>
                  <a:pt x="20986" y="19440"/>
                  <a:pt x="20986" y="19440"/>
                  <a:pt x="21109" y="19440"/>
                </a:cubicBezTo>
                <a:cubicBezTo>
                  <a:pt x="21355" y="19440"/>
                  <a:pt x="21600" y="19170"/>
                  <a:pt x="21600" y="18900"/>
                </a:cubicBezTo>
                <a:cubicBezTo>
                  <a:pt x="21600" y="10260"/>
                  <a:pt x="21600" y="10260"/>
                  <a:pt x="21600" y="10260"/>
                </a:cubicBezTo>
                <a:cubicBezTo>
                  <a:pt x="21600" y="9990"/>
                  <a:pt x="21355" y="9720"/>
                  <a:pt x="21109" y="9720"/>
                </a:cubicBezTo>
                <a:moveTo>
                  <a:pt x="11782" y="1080"/>
                </a:moveTo>
                <a:cubicBezTo>
                  <a:pt x="13377" y="1080"/>
                  <a:pt x="14727" y="2565"/>
                  <a:pt x="14727" y="4320"/>
                </a:cubicBezTo>
                <a:cubicBezTo>
                  <a:pt x="14727" y="6075"/>
                  <a:pt x="13377" y="7560"/>
                  <a:pt x="11782" y="7560"/>
                </a:cubicBezTo>
                <a:cubicBezTo>
                  <a:pt x="10186" y="7560"/>
                  <a:pt x="8836" y="6075"/>
                  <a:pt x="8836" y="4320"/>
                </a:cubicBezTo>
                <a:cubicBezTo>
                  <a:pt x="8836" y="2565"/>
                  <a:pt x="10186" y="1080"/>
                  <a:pt x="11782" y="1080"/>
                </a:cubicBezTo>
                <a:moveTo>
                  <a:pt x="9205" y="7560"/>
                </a:moveTo>
                <a:cubicBezTo>
                  <a:pt x="7486" y="7560"/>
                  <a:pt x="7486" y="7560"/>
                  <a:pt x="7486" y="7560"/>
                </a:cubicBezTo>
                <a:cubicBezTo>
                  <a:pt x="7855" y="7290"/>
                  <a:pt x="8100" y="6885"/>
                  <a:pt x="8345" y="6345"/>
                </a:cubicBezTo>
                <a:cubicBezTo>
                  <a:pt x="8591" y="6885"/>
                  <a:pt x="8836" y="7290"/>
                  <a:pt x="9205" y="7560"/>
                </a:cubicBezTo>
                <a:moveTo>
                  <a:pt x="1964" y="4320"/>
                </a:moveTo>
                <a:cubicBezTo>
                  <a:pt x="1964" y="2565"/>
                  <a:pt x="3314" y="1080"/>
                  <a:pt x="4909" y="1080"/>
                </a:cubicBezTo>
                <a:cubicBezTo>
                  <a:pt x="6505" y="1080"/>
                  <a:pt x="7855" y="2565"/>
                  <a:pt x="7855" y="4320"/>
                </a:cubicBezTo>
                <a:cubicBezTo>
                  <a:pt x="7855" y="6075"/>
                  <a:pt x="6505" y="7560"/>
                  <a:pt x="4909" y="7560"/>
                </a:cubicBezTo>
                <a:cubicBezTo>
                  <a:pt x="3314" y="7560"/>
                  <a:pt x="1964" y="6075"/>
                  <a:pt x="1964" y="4320"/>
                </a:cubicBezTo>
                <a:moveTo>
                  <a:pt x="15709" y="19440"/>
                </a:moveTo>
                <a:cubicBezTo>
                  <a:pt x="15709" y="19980"/>
                  <a:pt x="15218" y="20520"/>
                  <a:pt x="14727" y="20520"/>
                </a:cubicBezTo>
                <a:cubicBezTo>
                  <a:pt x="1964" y="20520"/>
                  <a:pt x="1964" y="20520"/>
                  <a:pt x="1964" y="20520"/>
                </a:cubicBezTo>
                <a:cubicBezTo>
                  <a:pt x="1473" y="20520"/>
                  <a:pt x="982" y="19980"/>
                  <a:pt x="982" y="19440"/>
                </a:cubicBezTo>
                <a:cubicBezTo>
                  <a:pt x="982" y="9720"/>
                  <a:pt x="982" y="9720"/>
                  <a:pt x="982" y="9720"/>
                </a:cubicBezTo>
                <a:cubicBezTo>
                  <a:pt x="982" y="9180"/>
                  <a:pt x="1473" y="8640"/>
                  <a:pt x="1964" y="8640"/>
                </a:cubicBezTo>
                <a:cubicBezTo>
                  <a:pt x="14727" y="8640"/>
                  <a:pt x="14727" y="8640"/>
                  <a:pt x="14727" y="8640"/>
                </a:cubicBezTo>
                <a:cubicBezTo>
                  <a:pt x="15218" y="8640"/>
                  <a:pt x="15709" y="9180"/>
                  <a:pt x="15709" y="9720"/>
                </a:cubicBezTo>
                <a:lnTo>
                  <a:pt x="15709" y="19440"/>
                </a:lnTo>
                <a:close/>
                <a:moveTo>
                  <a:pt x="20618" y="18090"/>
                </a:moveTo>
                <a:cubicBezTo>
                  <a:pt x="16691" y="16335"/>
                  <a:pt x="16691" y="16335"/>
                  <a:pt x="16691" y="16335"/>
                </a:cubicBezTo>
                <a:cubicBezTo>
                  <a:pt x="16691" y="12825"/>
                  <a:pt x="16691" y="12825"/>
                  <a:pt x="16691" y="12825"/>
                </a:cubicBezTo>
                <a:cubicBezTo>
                  <a:pt x="20618" y="11070"/>
                  <a:pt x="20618" y="11070"/>
                  <a:pt x="20618" y="11070"/>
                </a:cubicBezTo>
                <a:lnTo>
                  <a:pt x="20618" y="18090"/>
                </a:lnTo>
                <a:close/>
                <a:moveTo>
                  <a:pt x="14236" y="18360"/>
                </a:moveTo>
                <a:cubicBezTo>
                  <a:pt x="2455" y="18360"/>
                  <a:pt x="2455" y="18360"/>
                  <a:pt x="2455" y="18360"/>
                </a:cubicBezTo>
                <a:cubicBezTo>
                  <a:pt x="2209" y="18360"/>
                  <a:pt x="1964" y="18630"/>
                  <a:pt x="1964" y="18900"/>
                </a:cubicBezTo>
                <a:cubicBezTo>
                  <a:pt x="1964" y="19170"/>
                  <a:pt x="2209" y="19440"/>
                  <a:pt x="2455" y="19440"/>
                </a:cubicBezTo>
                <a:cubicBezTo>
                  <a:pt x="14236" y="19440"/>
                  <a:pt x="14236" y="19440"/>
                  <a:pt x="14236" y="19440"/>
                </a:cubicBezTo>
                <a:cubicBezTo>
                  <a:pt x="14482" y="19440"/>
                  <a:pt x="14727" y="19170"/>
                  <a:pt x="14727" y="18900"/>
                </a:cubicBezTo>
                <a:cubicBezTo>
                  <a:pt x="14727" y="18630"/>
                  <a:pt x="14482" y="18360"/>
                  <a:pt x="14236" y="18360"/>
                </a:cubicBezTo>
                <a:moveTo>
                  <a:pt x="3436" y="12960"/>
                </a:moveTo>
                <a:cubicBezTo>
                  <a:pt x="4295" y="12960"/>
                  <a:pt x="4909" y="12285"/>
                  <a:pt x="4909" y="11340"/>
                </a:cubicBezTo>
                <a:cubicBezTo>
                  <a:pt x="4909" y="10395"/>
                  <a:pt x="4295" y="9720"/>
                  <a:pt x="3436" y="9720"/>
                </a:cubicBezTo>
                <a:cubicBezTo>
                  <a:pt x="2577" y="9720"/>
                  <a:pt x="1964" y="10395"/>
                  <a:pt x="1964" y="11340"/>
                </a:cubicBezTo>
                <a:cubicBezTo>
                  <a:pt x="1964" y="12285"/>
                  <a:pt x="2577" y="12960"/>
                  <a:pt x="3436" y="12960"/>
                </a:cubicBezTo>
                <a:moveTo>
                  <a:pt x="3436" y="10800"/>
                </a:moveTo>
                <a:cubicBezTo>
                  <a:pt x="3682" y="10800"/>
                  <a:pt x="3927" y="11070"/>
                  <a:pt x="3927" y="11340"/>
                </a:cubicBezTo>
                <a:cubicBezTo>
                  <a:pt x="3927" y="11610"/>
                  <a:pt x="3682" y="11880"/>
                  <a:pt x="3436" y="11880"/>
                </a:cubicBezTo>
                <a:cubicBezTo>
                  <a:pt x="3191" y="11880"/>
                  <a:pt x="2945" y="11610"/>
                  <a:pt x="2945" y="11340"/>
                </a:cubicBezTo>
                <a:cubicBezTo>
                  <a:pt x="2945" y="11070"/>
                  <a:pt x="3191" y="10800"/>
                  <a:pt x="3436" y="10800"/>
                </a:cubicBezTo>
                <a:moveTo>
                  <a:pt x="6382" y="10800"/>
                </a:moveTo>
                <a:cubicBezTo>
                  <a:pt x="6627" y="10800"/>
                  <a:pt x="6873" y="10530"/>
                  <a:pt x="6873" y="10260"/>
                </a:cubicBezTo>
                <a:cubicBezTo>
                  <a:pt x="6873" y="9990"/>
                  <a:pt x="6627" y="9720"/>
                  <a:pt x="6382" y="9720"/>
                </a:cubicBezTo>
                <a:cubicBezTo>
                  <a:pt x="6136" y="9720"/>
                  <a:pt x="5891" y="9990"/>
                  <a:pt x="5891" y="10260"/>
                </a:cubicBezTo>
                <a:cubicBezTo>
                  <a:pt x="5891" y="10530"/>
                  <a:pt x="6136" y="10800"/>
                  <a:pt x="6382" y="108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3" name="Shape"/>
          <p:cNvSpPr/>
          <p:nvPr/>
        </p:nvSpPr>
        <p:spPr>
          <a:xfrm>
            <a:off x="13992226" y="1114425"/>
            <a:ext cx="488951"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20127"/>
                </a:moveTo>
                <a:cubicBezTo>
                  <a:pt x="11250" y="20127"/>
                  <a:pt x="11700" y="19882"/>
                  <a:pt x="11700" y="19636"/>
                </a:cubicBezTo>
                <a:cubicBezTo>
                  <a:pt x="11700" y="19391"/>
                  <a:pt x="11250" y="19145"/>
                  <a:pt x="10800" y="19145"/>
                </a:cubicBezTo>
                <a:cubicBezTo>
                  <a:pt x="10350" y="19145"/>
                  <a:pt x="9900" y="19391"/>
                  <a:pt x="9900" y="19636"/>
                </a:cubicBezTo>
                <a:cubicBezTo>
                  <a:pt x="9900" y="19882"/>
                  <a:pt x="10350" y="20127"/>
                  <a:pt x="10800" y="20127"/>
                </a:cubicBezTo>
                <a:moveTo>
                  <a:pt x="18000" y="0"/>
                </a:moveTo>
                <a:cubicBezTo>
                  <a:pt x="3600" y="0"/>
                  <a:pt x="3600" y="0"/>
                  <a:pt x="3600" y="0"/>
                </a:cubicBezTo>
                <a:cubicBezTo>
                  <a:pt x="1575" y="0"/>
                  <a:pt x="0" y="859"/>
                  <a:pt x="0" y="1964"/>
                </a:cubicBezTo>
                <a:cubicBezTo>
                  <a:pt x="0" y="19636"/>
                  <a:pt x="0" y="19636"/>
                  <a:pt x="0" y="19636"/>
                </a:cubicBezTo>
                <a:cubicBezTo>
                  <a:pt x="0" y="20741"/>
                  <a:pt x="1575" y="21600"/>
                  <a:pt x="3600" y="21600"/>
                </a:cubicBezTo>
                <a:cubicBezTo>
                  <a:pt x="18000" y="21600"/>
                  <a:pt x="18000" y="21600"/>
                  <a:pt x="18000" y="21600"/>
                </a:cubicBezTo>
                <a:cubicBezTo>
                  <a:pt x="20025" y="21600"/>
                  <a:pt x="21600" y="20741"/>
                  <a:pt x="21600" y="19636"/>
                </a:cubicBezTo>
                <a:cubicBezTo>
                  <a:pt x="21600" y="1964"/>
                  <a:pt x="21600" y="1964"/>
                  <a:pt x="21600" y="1964"/>
                </a:cubicBezTo>
                <a:cubicBezTo>
                  <a:pt x="21600" y="859"/>
                  <a:pt x="20025" y="0"/>
                  <a:pt x="18000" y="0"/>
                </a:cubicBezTo>
                <a:moveTo>
                  <a:pt x="19800" y="19636"/>
                </a:moveTo>
                <a:cubicBezTo>
                  <a:pt x="19800" y="20127"/>
                  <a:pt x="18900" y="20618"/>
                  <a:pt x="18000" y="20618"/>
                </a:cubicBezTo>
                <a:cubicBezTo>
                  <a:pt x="3600" y="20618"/>
                  <a:pt x="3600" y="20618"/>
                  <a:pt x="3600" y="20618"/>
                </a:cubicBezTo>
                <a:cubicBezTo>
                  <a:pt x="2700" y="20618"/>
                  <a:pt x="1800" y="20127"/>
                  <a:pt x="1800" y="19636"/>
                </a:cubicBezTo>
                <a:cubicBezTo>
                  <a:pt x="1800" y="18655"/>
                  <a:pt x="1800" y="18655"/>
                  <a:pt x="1800" y="18655"/>
                </a:cubicBezTo>
                <a:cubicBezTo>
                  <a:pt x="19800" y="18655"/>
                  <a:pt x="19800" y="18655"/>
                  <a:pt x="19800" y="18655"/>
                </a:cubicBezTo>
                <a:lnTo>
                  <a:pt x="19800" y="19636"/>
                </a:lnTo>
                <a:close/>
                <a:moveTo>
                  <a:pt x="19800" y="17673"/>
                </a:moveTo>
                <a:cubicBezTo>
                  <a:pt x="1800" y="17673"/>
                  <a:pt x="1800" y="17673"/>
                  <a:pt x="1800" y="17673"/>
                </a:cubicBezTo>
                <a:cubicBezTo>
                  <a:pt x="1800" y="3927"/>
                  <a:pt x="1800" y="3927"/>
                  <a:pt x="1800" y="3927"/>
                </a:cubicBezTo>
                <a:cubicBezTo>
                  <a:pt x="19800" y="3927"/>
                  <a:pt x="19800" y="3927"/>
                  <a:pt x="19800" y="3927"/>
                </a:cubicBezTo>
                <a:lnTo>
                  <a:pt x="19800" y="17673"/>
                </a:lnTo>
                <a:close/>
                <a:moveTo>
                  <a:pt x="19800" y="2945"/>
                </a:moveTo>
                <a:cubicBezTo>
                  <a:pt x="1800" y="2945"/>
                  <a:pt x="1800" y="2945"/>
                  <a:pt x="1800" y="2945"/>
                </a:cubicBezTo>
                <a:cubicBezTo>
                  <a:pt x="1800" y="1964"/>
                  <a:pt x="1800" y="1964"/>
                  <a:pt x="1800" y="1964"/>
                </a:cubicBezTo>
                <a:cubicBezTo>
                  <a:pt x="1800" y="1473"/>
                  <a:pt x="2700" y="982"/>
                  <a:pt x="3600" y="982"/>
                </a:cubicBezTo>
                <a:cubicBezTo>
                  <a:pt x="18000" y="982"/>
                  <a:pt x="18000" y="982"/>
                  <a:pt x="18000" y="982"/>
                </a:cubicBezTo>
                <a:cubicBezTo>
                  <a:pt x="18900" y="982"/>
                  <a:pt x="19800" y="1473"/>
                  <a:pt x="19800" y="1964"/>
                </a:cubicBezTo>
                <a:lnTo>
                  <a:pt x="19800" y="2945"/>
                </a:lnTo>
                <a:close/>
                <a:moveTo>
                  <a:pt x="11700" y="1473"/>
                </a:moveTo>
                <a:cubicBezTo>
                  <a:pt x="9900" y="1473"/>
                  <a:pt x="9900" y="1473"/>
                  <a:pt x="9900" y="1473"/>
                </a:cubicBezTo>
                <a:cubicBezTo>
                  <a:pt x="9450" y="1473"/>
                  <a:pt x="9000" y="1718"/>
                  <a:pt x="9000" y="1964"/>
                </a:cubicBezTo>
                <a:cubicBezTo>
                  <a:pt x="9000" y="2209"/>
                  <a:pt x="9450" y="2455"/>
                  <a:pt x="9900" y="2455"/>
                </a:cubicBezTo>
                <a:cubicBezTo>
                  <a:pt x="11700" y="2455"/>
                  <a:pt x="11700" y="2455"/>
                  <a:pt x="11700" y="2455"/>
                </a:cubicBezTo>
                <a:cubicBezTo>
                  <a:pt x="12150" y="2455"/>
                  <a:pt x="12600" y="2209"/>
                  <a:pt x="12600" y="1964"/>
                </a:cubicBezTo>
                <a:cubicBezTo>
                  <a:pt x="12600" y="1718"/>
                  <a:pt x="12150" y="1473"/>
                  <a:pt x="11700" y="147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4" name="Shape"/>
          <p:cNvSpPr/>
          <p:nvPr/>
        </p:nvSpPr>
        <p:spPr>
          <a:xfrm>
            <a:off x="15617826" y="1114425"/>
            <a:ext cx="650875"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19145"/>
                </a:moveTo>
                <a:cubicBezTo>
                  <a:pt x="10462" y="19145"/>
                  <a:pt x="10125" y="19391"/>
                  <a:pt x="10125" y="19636"/>
                </a:cubicBezTo>
                <a:cubicBezTo>
                  <a:pt x="10125" y="19882"/>
                  <a:pt x="10462" y="20127"/>
                  <a:pt x="10800" y="20127"/>
                </a:cubicBezTo>
                <a:cubicBezTo>
                  <a:pt x="11137" y="20127"/>
                  <a:pt x="11475" y="19882"/>
                  <a:pt x="11475" y="19636"/>
                </a:cubicBezTo>
                <a:cubicBezTo>
                  <a:pt x="11475" y="19391"/>
                  <a:pt x="11137" y="19145"/>
                  <a:pt x="10800" y="19145"/>
                </a:cubicBezTo>
                <a:moveTo>
                  <a:pt x="10125" y="2455"/>
                </a:moveTo>
                <a:cubicBezTo>
                  <a:pt x="11475" y="2455"/>
                  <a:pt x="11475" y="2455"/>
                  <a:pt x="11475" y="2455"/>
                </a:cubicBezTo>
                <a:cubicBezTo>
                  <a:pt x="11812" y="2455"/>
                  <a:pt x="12150" y="2209"/>
                  <a:pt x="12150" y="1964"/>
                </a:cubicBezTo>
                <a:cubicBezTo>
                  <a:pt x="12150" y="1718"/>
                  <a:pt x="11812" y="1473"/>
                  <a:pt x="11475" y="1473"/>
                </a:cubicBezTo>
                <a:cubicBezTo>
                  <a:pt x="10125" y="1473"/>
                  <a:pt x="10125" y="1473"/>
                  <a:pt x="10125" y="1473"/>
                </a:cubicBezTo>
                <a:cubicBezTo>
                  <a:pt x="9787" y="1473"/>
                  <a:pt x="9450" y="1718"/>
                  <a:pt x="9450" y="1964"/>
                </a:cubicBezTo>
                <a:cubicBezTo>
                  <a:pt x="9450" y="2209"/>
                  <a:pt x="9787" y="2455"/>
                  <a:pt x="10125" y="2455"/>
                </a:cubicBezTo>
                <a:moveTo>
                  <a:pt x="2700" y="18655"/>
                </a:moveTo>
                <a:cubicBezTo>
                  <a:pt x="18900" y="18655"/>
                  <a:pt x="18900" y="18655"/>
                  <a:pt x="18900" y="18655"/>
                </a:cubicBezTo>
                <a:cubicBezTo>
                  <a:pt x="18900" y="2945"/>
                  <a:pt x="18900" y="2945"/>
                  <a:pt x="18900" y="2945"/>
                </a:cubicBezTo>
                <a:cubicBezTo>
                  <a:pt x="2700" y="2945"/>
                  <a:pt x="2700" y="2945"/>
                  <a:pt x="2700" y="2945"/>
                </a:cubicBezTo>
                <a:lnTo>
                  <a:pt x="2700" y="18655"/>
                </a:lnTo>
                <a:close/>
                <a:moveTo>
                  <a:pt x="4050" y="3927"/>
                </a:moveTo>
                <a:cubicBezTo>
                  <a:pt x="17550" y="3927"/>
                  <a:pt x="17550" y="3927"/>
                  <a:pt x="17550" y="3927"/>
                </a:cubicBezTo>
                <a:cubicBezTo>
                  <a:pt x="17550" y="17673"/>
                  <a:pt x="17550" y="17673"/>
                  <a:pt x="17550" y="17673"/>
                </a:cubicBezTo>
                <a:cubicBezTo>
                  <a:pt x="4050" y="17673"/>
                  <a:pt x="4050" y="17673"/>
                  <a:pt x="4050" y="17673"/>
                </a:cubicBezTo>
                <a:lnTo>
                  <a:pt x="4050" y="3927"/>
                </a:lnTo>
                <a:close/>
                <a:moveTo>
                  <a:pt x="18900" y="0"/>
                </a:moveTo>
                <a:cubicBezTo>
                  <a:pt x="2700" y="0"/>
                  <a:pt x="2700" y="0"/>
                  <a:pt x="2700" y="0"/>
                </a:cubicBezTo>
                <a:cubicBezTo>
                  <a:pt x="1181" y="0"/>
                  <a:pt x="0" y="859"/>
                  <a:pt x="0" y="1964"/>
                </a:cubicBezTo>
                <a:cubicBezTo>
                  <a:pt x="0" y="19636"/>
                  <a:pt x="0" y="19636"/>
                  <a:pt x="0" y="19636"/>
                </a:cubicBezTo>
                <a:cubicBezTo>
                  <a:pt x="0" y="20741"/>
                  <a:pt x="1181" y="21600"/>
                  <a:pt x="2700" y="21600"/>
                </a:cubicBezTo>
                <a:cubicBezTo>
                  <a:pt x="18900" y="21600"/>
                  <a:pt x="18900" y="21600"/>
                  <a:pt x="18900" y="21600"/>
                </a:cubicBezTo>
                <a:cubicBezTo>
                  <a:pt x="20419" y="21600"/>
                  <a:pt x="21600" y="20741"/>
                  <a:pt x="21600" y="19636"/>
                </a:cubicBezTo>
                <a:cubicBezTo>
                  <a:pt x="21600" y="1964"/>
                  <a:pt x="21600" y="1964"/>
                  <a:pt x="21600" y="1964"/>
                </a:cubicBezTo>
                <a:cubicBezTo>
                  <a:pt x="21600" y="859"/>
                  <a:pt x="20419" y="0"/>
                  <a:pt x="18900" y="0"/>
                </a:cubicBezTo>
                <a:moveTo>
                  <a:pt x="20250" y="19636"/>
                </a:moveTo>
                <a:cubicBezTo>
                  <a:pt x="20250" y="20127"/>
                  <a:pt x="19575" y="20618"/>
                  <a:pt x="18900" y="20618"/>
                </a:cubicBezTo>
                <a:cubicBezTo>
                  <a:pt x="2700" y="20618"/>
                  <a:pt x="2700" y="20618"/>
                  <a:pt x="2700" y="20618"/>
                </a:cubicBezTo>
                <a:cubicBezTo>
                  <a:pt x="2025" y="20618"/>
                  <a:pt x="1350" y="20127"/>
                  <a:pt x="1350" y="19636"/>
                </a:cubicBezTo>
                <a:cubicBezTo>
                  <a:pt x="1350" y="1964"/>
                  <a:pt x="1350" y="1964"/>
                  <a:pt x="1350" y="1964"/>
                </a:cubicBezTo>
                <a:cubicBezTo>
                  <a:pt x="1350" y="1473"/>
                  <a:pt x="2025" y="982"/>
                  <a:pt x="2700" y="982"/>
                </a:cubicBezTo>
                <a:cubicBezTo>
                  <a:pt x="18900" y="982"/>
                  <a:pt x="18900" y="982"/>
                  <a:pt x="18900" y="982"/>
                </a:cubicBezTo>
                <a:cubicBezTo>
                  <a:pt x="19575" y="982"/>
                  <a:pt x="20250" y="1473"/>
                  <a:pt x="20250" y="1964"/>
                </a:cubicBezTo>
                <a:lnTo>
                  <a:pt x="20250"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5" name="Shape"/>
          <p:cNvSpPr/>
          <p:nvPr/>
        </p:nvSpPr>
        <p:spPr>
          <a:xfrm>
            <a:off x="17205326" y="1238252"/>
            <a:ext cx="892175" cy="650877"/>
          </a:xfrm>
          <a:custGeom>
            <a:avLst/>
            <a:gdLst/>
            <a:ahLst/>
            <a:cxnLst>
              <a:cxn ang="0">
                <a:pos x="wd2" y="hd2"/>
              </a:cxn>
              <a:cxn ang="5400000">
                <a:pos x="wd2" y="hd2"/>
              </a:cxn>
              <a:cxn ang="10800000">
                <a:pos x="wd2" y="hd2"/>
              </a:cxn>
              <a:cxn ang="16200000">
                <a:pos x="wd2" y="hd2"/>
              </a:cxn>
            </a:cxnLst>
            <a:rect l="0" t="0" r="r" b="b"/>
            <a:pathLst>
              <a:path w="21600" h="21600" extrusionOk="0">
                <a:moveTo>
                  <a:pt x="21477" y="20588"/>
                </a:moveTo>
                <a:cubicBezTo>
                  <a:pt x="21477" y="20588"/>
                  <a:pt x="21477" y="20588"/>
                  <a:pt x="21477" y="20588"/>
                </a:cubicBezTo>
                <a:cubicBezTo>
                  <a:pt x="19636" y="16538"/>
                  <a:pt x="19636" y="16538"/>
                  <a:pt x="19636" y="16538"/>
                </a:cubicBezTo>
                <a:cubicBezTo>
                  <a:pt x="19636" y="16538"/>
                  <a:pt x="19636" y="16369"/>
                  <a:pt x="19636" y="16200"/>
                </a:cubicBezTo>
                <a:cubicBezTo>
                  <a:pt x="19636" y="1350"/>
                  <a:pt x="19636" y="1350"/>
                  <a:pt x="19636" y="1350"/>
                </a:cubicBezTo>
                <a:cubicBezTo>
                  <a:pt x="19636" y="675"/>
                  <a:pt x="19145" y="0"/>
                  <a:pt x="18655" y="0"/>
                </a:cubicBezTo>
                <a:cubicBezTo>
                  <a:pt x="2945" y="0"/>
                  <a:pt x="2945" y="0"/>
                  <a:pt x="2945" y="0"/>
                </a:cubicBezTo>
                <a:cubicBezTo>
                  <a:pt x="2455" y="0"/>
                  <a:pt x="1964" y="675"/>
                  <a:pt x="1964" y="1350"/>
                </a:cubicBezTo>
                <a:cubicBezTo>
                  <a:pt x="1964" y="16200"/>
                  <a:pt x="1964" y="16200"/>
                  <a:pt x="1964" y="16200"/>
                </a:cubicBezTo>
                <a:cubicBezTo>
                  <a:pt x="1964" y="16369"/>
                  <a:pt x="1964" y="16538"/>
                  <a:pt x="1964" y="16538"/>
                </a:cubicBezTo>
                <a:cubicBezTo>
                  <a:pt x="123" y="20588"/>
                  <a:pt x="123" y="20588"/>
                  <a:pt x="123" y="20588"/>
                </a:cubicBezTo>
                <a:cubicBezTo>
                  <a:pt x="123" y="20588"/>
                  <a:pt x="123" y="20588"/>
                  <a:pt x="123" y="20588"/>
                </a:cubicBezTo>
                <a:cubicBezTo>
                  <a:pt x="0" y="20588"/>
                  <a:pt x="0" y="20756"/>
                  <a:pt x="0" y="20925"/>
                </a:cubicBezTo>
                <a:cubicBezTo>
                  <a:pt x="0" y="21263"/>
                  <a:pt x="245" y="21600"/>
                  <a:pt x="491" y="21600"/>
                </a:cubicBezTo>
                <a:cubicBezTo>
                  <a:pt x="21109" y="21600"/>
                  <a:pt x="21109" y="21600"/>
                  <a:pt x="21109" y="21600"/>
                </a:cubicBezTo>
                <a:cubicBezTo>
                  <a:pt x="21355" y="21600"/>
                  <a:pt x="21600" y="21263"/>
                  <a:pt x="21600" y="20925"/>
                </a:cubicBezTo>
                <a:cubicBezTo>
                  <a:pt x="21600" y="20756"/>
                  <a:pt x="21600" y="20588"/>
                  <a:pt x="21477" y="20588"/>
                </a:cubicBezTo>
                <a:moveTo>
                  <a:pt x="2945" y="1350"/>
                </a:moveTo>
                <a:cubicBezTo>
                  <a:pt x="18655" y="1350"/>
                  <a:pt x="18655" y="1350"/>
                  <a:pt x="18655" y="1350"/>
                </a:cubicBezTo>
                <a:cubicBezTo>
                  <a:pt x="18655" y="16200"/>
                  <a:pt x="18655" y="16200"/>
                  <a:pt x="18655" y="16200"/>
                </a:cubicBezTo>
                <a:cubicBezTo>
                  <a:pt x="2945" y="16200"/>
                  <a:pt x="2945" y="16200"/>
                  <a:pt x="2945" y="16200"/>
                </a:cubicBezTo>
                <a:lnTo>
                  <a:pt x="2945" y="1350"/>
                </a:lnTo>
                <a:close/>
                <a:moveTo>
                  <a:pt x="1350" y="20250"/>
                </a:moveTo>
                <a:cubicBezTo>
                  <a:pt x="2700" y="17550"/>
                  <a:pt x="2700" y="17550"/>
                  <a:pt x="2700" y="17550"/>
                </a:cubicBezTo>
                <a:cubicBezTo>
                  <a:pt x="2823" y="17550"/>
                  <a:pt x="2823" y="17550"/>
                  <a:pt x="2945" y="17550"/>
                </a:cubicBezTo>
                <a:cubicBezTo>
                  <a:pt x="18655" y="17550"/>
                  <a:pt x="18655" y="17550"/>
                  <a:pt x="18655" y="17550"/>
                </a:cubicBezTo>
                <a:cubicBezTo>
                  <a:pt x="18777" y="17550"/>
                  <a:pt x="18777" y="17550"/>
                  <a:pt x="18900" y="17550"/>
                </a:cubicBezTo>
                <a:cubicBezTo>
                  <a:pt x="20250" y="20250"/>
                  <a:pt x="20250" y="20250"/>
                  <a:pt x="20250" y="20250"/>
                </a:cubicBezTo>
                <a:lnTo>
                  <a:pt x="1350" y="2025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6" name="Shape"/>
          <p:cNvSpPr/>
          <p:nvPr/>
        </p:nvSpPr>
        <p:spPr>
          <a:xfrm>
            <a:off x="18910300" y="111442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7" name="Shape"/>
          <p:cNvSpPr/>
          <p:nvPr/>
        </p:nvSpPr>
        <p:spPr>
          <a:xfrm>
            <a:off x="3546476" y="28225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3377" y="10309"/>
                </a:moveTo>
                <a:cubicBezTo>
                  <a:pt x="12641" y="10186"/>
                  <a:pt x="12641" y="10186"/>
                  <a:pt x="12641" y="10186"/>
                </a:cubicBezTo>
                <a:cubicBezTo>
                  <a:pt x="13255" y="9573"/>
                  <a:pt x="13745" y="8836"/>
                  <a:pt x="13745" y="7855"/>
                </a:cubicBezTo>
                <a:cubicBezTo>
                  <a:pt x="13745" y="6627"/>
                  <a:pt x="13009" y="5645"/>
                  <a:pt x="12027" y="5155"/>
                </a:cubicBezTo>
                <a:cubicBezTo>
                  <a:pt x="11659" y="6136"/>
                  <a:pt x="11659" y="6136"/>
                  <a:pt x="11659" y="6136"/>
                </a:cubicBezTo>
                <a:cubicBezTo>
                  <a:pt x="12273" y="6505"/>
                  <a:pt x="12764" y="7118"/>
                  <a:pt x="12764" y="7855"/>
                </a:cubicBezTo>
                <a:cubicBezTo>
                  <a:pt x="12764" y="8468"/>
                  <a:pt x="12518" y="8959"/>
                  <a:pt x="12027" y="9327"/>
                </a:cubicBezTo>
                <a:cubicBezTo>
                  <a:pt x="12273" y="8345"/>
                  <a:pt x="12273" y="8345"/>
                  <a:pt x="12273" y="8345"/>
                </a:cubicBezTo>
                <a:cubicBezTo>
                  <a:pt x="12273" y="8223"/>
                  <a:pt x="12273" y="8100"/>
                  <a:pt x="12273" y="7977"/>
                </a:cubicBezTo>
                <a:cubicBezTo>
                  <a:pt x="12150" y="7732"/>
                  <a:pt x="11782" y="7732"/>
                  <a:pt x="11536" y="7855"/>
                </a:cubicBezTo>
                <a:cubicBezTo>
                  <a:pt x="11414" y="7855"/>
                  <a:pt x="11414" y="7977"/>
                  <a:pt x="11291" y="8100"/>
                </a:cubicBezTo>
                <a:cubicBezTo>
                  <a:pt x="10800" y="10186"/>
                  <a:pt x="10800" y="10186"/>
                  <a:pt x="10800" y="10186"/>
                </a:cubicBezTo>
                <a:cubicBezTo>
                  <a:pt x="10800" y="10186"/>
                  <a:pt x="10800" y="10186"/>
                  <a:pt x="10800" y="10186"/>
                </a:cubicBezTo>
                <a:cubicBezTo>
                  <a:pt x="10800" y="10309"/>
                  <a:pt x="10800" y="10432"/>
                  <a:pt x="10800" y="10555"/>
                </a:cubicBezTo>
                <a:cubicBezTo>
                  <a:pt x="10923" y="10677"/>
                  <a:pt x="11045" y="10677"/>
                  <a:pt x="11168" y="10800"/>
                </a:cubicBezTo>
                <a:cubicBezTo>
                  <a:pt x="11168" y="10800"/>
                  <a:pt x="11168" y="10800"/>
                  <a:pt x="11168" y="10800"/>
                </a:cubicBezTo>
                <a:cubicBezTo>
                  <a:pt x="11168" y="10800"/>
                  <a:pt x="11168" y="10800"/>
                  <a:pt x="11168" y="10800"/>
                </a:cubicBezTo>
                <a:cubicBezTo>
                  <a:pt x="13132" y="11291"/>
                  <a:pt x="13132" y="11291"/>
                  <a:pt x="13132" y="11291"/>
                </a:cubicBezTo>
                <a:cubicBezTo>
                  <a:pt x="13255" y="11291"/>
                  <a:pt x="13377" y="11291"/>
                  <a:pt x="13500" y="11291"/>
                </a:cubicBezTo>
                <a:cubicBezTo>
                  <a:pt x="13745" y="11045"/>
                  <a:pt x="13868" y="10800"/>
                  <a:pt x="13745" y="10555"/>
                </a:cubicBezTo>
                <a:cubicBezTo>
                  <a:pt x="13623" y="10432"/>
                  <a:pt x="13500" y="10432"/>
                  <a:pt x="13377" y="10309"/>
                </a:cubicBezTo>
                <a:moveTo>
                  <a:pt x="10800" y="5155"/>
                </a:moveTo>
                <a:cubicBezTo>
                  <a:pt x="10677" y="5032"/>
                  <a:pt x="10555" y="5032"/>
                  <a:pt x="10555" y="5032"/>
                </a:cubicBezTo>
                <a:cubicBezTo>
                  <a:pt x="10555" y="4909"/>
                  <a:pt x="10555" y="4909"/>
                  <a:pt x="10555" y="4909"/>
                </a:cubicBezTo>
                <a:cubicBezTo>
                  <a:pt x="10432" y="4909"/>
                  <a:pt x="10432" y="4909"/>
                  <a:pt x="10432" y="4909"/>
                </a:cubicBezTo>
                <a:cubicBezTo>
                  <a:pt x="8468" y="4418"/>
                  <a:pt x="8468" y="4418"/>
                  <a:pt x="8468" y="4418"/>
                </a:cubicBezTo>
                <a:cubicBezTo>
                  <a:pt x="8345" y="4418"/>
                  <a:pt x="8223" y="4418"/>
                  <a:pt x="8100" y="4541"/>
                </a:cubicBezTo>
                <a:cubicBezTo>
                  <a:pt x="7855" y="4664"/>
                  <a:pt x="7732" y="4909"/>
                  <a:pt x="7855" y="5155"/>
                </a:cubicBezTo>
                <a:cubicBezTo>
                  <a:pt x="7977" y="5277"/>
                  <a:pt x="8100" y="5400"/>
                  <a:pt x="8223" y="5400"/>
                </a:cubicBezTo>
                <a:cubicBezTo>
                  <a:pt x="8959" y="5523"/>
                  <a:pt x="8959" y="5523"/>
                  <a:pt x="8959" y="5523"/>
                </a:cubicBezTo>
                <a:cubicBezTo>
                  <a:pt x="8345" y="6136"/>
                  <a:pt x="7855" y="6873"/>
                  <a:pt x="7855" y="7855"/>
                </a:cubicBezTo>
                <a:cubicBezTo>
                  <a:pt x="7855" y="9082"/>
                  <a:pt x="8591" y="10186"/>
                  <a:pt x="9695" y="10555"/>
                </a:cubicBezTo>
                <a:cubicBezTo>
                  <a:pt x="9941" y="9573"/>
                  <a:pt x="9941" y="9573"/>
                  <a:pt x="9941" y="9573"/>
                </a:cubicBezTo>
                <a:cubicBezTo>
                  <a:pt x="9327" y="9327"/>
                  <a:pt x="8836" y="8591"/>
                  <a:pt x="8836" y="7855"/>
                </a:cubicBezTo>
                <a:cubicBezTo>
                  <a:pt x="8836" y="7241"/>
                  <a:pt x="9082" y="6627"/>
                  <a:pt x="9573" y="6259"/>
                </a:cubicBezTo>
                <a:cubicBezTo>
                  <a:pt x="9327" y="7364"/>
                  <a:pt x="9327" y="7364"/>
                  <a:pt x="9327" y="7364"/>
                </a:cubicBezTo>
                <a:cubicBezTo>
                  <a:pt x="9327" y="7486"/>
                  <a:pt x="9327" y="7609"/>
                  <a:pt x="9327" y="7732"/>
                </a:cubicBezTo>
                <a:cubicBezTo>
                  <a:pt x="9573" y="7977"/>
                  <a:pt x="9818" y="7977"/>
                  <a:pt x="10064" y="7855"/>
                </a:cubicBezTo>
                <a:cubicBezTo>
                  <a:pt x="10186" y="7855"/>
                  <a:pt x="10309" y="7732"/>
                  <a:pt x="10309" y="7609"/>
                </a:cubicBezTo>
                <a:cubicBezTo>
                  <a:pt x="10800" y="5523"/>
                  <a:pt x="10800" y="5523"/>
                  <a:pt x="10800" y="5523"/>
                </a:cubicBezTo>
                <a:cubicBezTo>
                  <a:pt x="10800" y="5400"/>
                  <a:pt x="10800" y="5277"/>
                  <a:pt x="10800" y="5155"/>
                </a:cubicBezTo>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8" name="Shape"/>
          <p:cNvSpPr/>
          <p:nvPr/>
        </p:nvSpPr>
        <p:spPr>
          <a:xfrm>
            <a:off x="5251450" y="28225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2764" y="8836"/>
                </a:moveTo>
                <a:cubicBezTo>
                  <a:pt x="12641" y="8836"/>
                  <a:pt x="12518" y="8836"/>
                  <a:pt x="12395" y="8959"/>
                </a:cubicBezTo>
                <a:cubicBezTo>
                  <a:pt x="11291" y="10064"/>
                  <a:pt x="11291" y="10064"/>
                  <a:pt x="11291" y="10064"/>
                </a:cubicBezTo>
                <a:cubicBezTo>
                  <a:pt x="11291" y="4418"/>
                  <a:pt x="11291" y="4418"/>
                  <a:pt x="11291" y="4418"/>
                </a:cubicBezTo>
                <a:cubicBezTo>
                  <a:pt x="11291" y="4418"/>
                  <a:pt x="11291" y="4418"/>
                  <a:pt x="11291" y="4418"/>
                </a:cubicBezTo>
                <a:cubicBezTo>
                  <a:pt x="11291" y="4173"/>
                  <a:pt x="11045" y="3927"/>
                  <a:pt x="10800" y="3927"/>
                </a:cubicBezTo>
                <a:cubicBezTo>
                  <a:pt x="10555" y="3927"/>
                  <a:pt x="10309" y="4173"/>
                  <a:pt x="10309" y="4418"/>
                </a:cubicBezTo>
                <a:cubicBezTo>
                  <a:pt x="10309" y="10064"/>
                  <a:pt x="10309" y="10064"/>
                  <a:pt x="10309" y="10064"/>
                </a:cubicBezTo>
                <a:cubicBezTo>
                  <a:pt x="9205" y="8959"/>
                  <a:pt x="9205" y="8959"/>
                  <a:pt x="9205" y="8959"/>
                </a:cubicBezTo>
                <a:cubicBezTo>
                  <a:pt x="9082" y="8836"/>
                  <a:pt x="8959" y="8836"/>
                  <a:pt x="8836" y="8836"/>
                </a:cubicBezTo>
                <a:cubicBezTo>
                  <a:pt x="8591" y="8836"/>
                  <a:pt x="8345" y="9082"/>
                  <a:pt x="8345" y="9327"/>
                </a:cubicBezTo>
                <a:cubicBezTo>
                  <a:pt x="8345" y="9450"/>
                  <a:pt x="8345" y="9573"/>
                  <a:pt x="8468" y="9695"/>
                </a:cubicBezTo>
                <a:cubicBezTo>
                  <a:pt x="10432" y="11659"/>
                  <a:pt x="10432" y="11659"/>
                  <a:pt x="10432" y="11659"/>
                </a:cubicBezTo>
                <a:cubicBezTo>
                  <a:pt x="10555" y="11782"/>
                  <a:pt x="10677" y="11782"/>
                  <a:pt x="10800" y="11782"/>
                </a:cubicBezTo>
                <a:cubicBezTo>
                  <a:pt x="10923" y="11782"/>
                  <a:pt x="11045" y="11782"/>
                  <a:pt x="11168" y="11659"/>
                </a:cubicBezTo>
                <a:cubicBezTo>
                  <a:pt x="13132" y="9695"/>
                  <a:pt x="13132" y="9695"/>
                  <a:pt x="13132" y="9695"/>
                </a:cubicBezTo>
                <a:cubicBezTo>
                  <a:pt x="13255" y="9573"/>
                  <a:pt x="13255" y="9450"/>
                  <a:pt x="13255" y="9327"/>
                </a:cubicBezTo>
                <a:cubicBezTo>
                  <a:pt x="13255" y="9082"/>
                  <a:pt x="13009" y="8836"/>
                  <a:pt x="12764" y="8836"/>
                </a:cubicBezTo>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69" name="Shape"/>
          <p:cNvSpPr/>
          <p:nvPr/>
        </p:nvSpPr>
        <p:spPr>
          <a:xfrm>
            <a:off x="6959600" y="28225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1168" y="4050"/>
                </a:moveTo>
                <a:cubicBezTo>
                  <a:pt x="11045" y="3927"/>
                  <a:pt x="10923" y="3927"/>
                  <a:pt x="10800" y="3927"/>
                </a:cubicBezTo>
                <a:cubicBezTo>
                  <a:pt x="10677" y="3927"/>
                  <a:pt x="10555" y="3927"/>
                  <a:pt x="10432" y="4050"/>
                </a:cubicBezTo>
                <a:cubicBezTo>
                  <a:pt x="8468" y="6014"/>
                  <a:pt x="8468" y="6014"/>
                  <a:pt x="8468" y="6014"/>
                </a:cubicBezTo>
                <a:cubicBezTo>
                  <a:pt x="8345" y="6136"/>
                  <a:pt x="8345" y="6259"/>
                  <a:pt x="8345" y="6382"/>
                </a:cubicBezTo>
                <a:cubicBezTo>
                  <a:pt x="8345" y="6627"/>
                  <a:pt x="8591" y="6873"/>
                  <a:pt x="8836" y="6873"/>
                </a:cubicBezTo>
                <a:cubicBezTo>
                  <a:pt x="8959" y="6873"/>
                  <a:pt x="9082" y="6873"/>
                  <a:pt x="9205" y="6750"/>
                </a:cubicBezTo>
                <a:cubicBezTo>
                  <a:pt x="10309" y="5645"/>
                  <a:pt x="10309" y="5645"/>
                  <a:pt x="10309" y="5645"/>
                </a:cubicBezTo>
                <a:cubicBezTo>
                  <a:pt x="10309" y="11291"/>
                  <a:pt x="10309" y="11291"/>
                  <a:pt x="10309" y="11291"/>
                </a:cubicBezTo>
                <a:cubicBezTo>
                  <a:pt x="10309" y="11536"/>
                  <a:pt x="10555" y="11782"/>
                  <a:pt x="10800" y="11782"/>
                </a:cubicBezTo>
                <a:cubicBezTo>
                  <a:pt x="11045" y="11782"/>
                  <a:pt x="11291" y="11536"/>
                  <a:pt x="11291" y="11291"/>
                </a:cubicBezTo>
                <a:cubicBezTo>
                  <a:pt x="11291" y="5645"/>
                  <a:pt x="11291" y="5645"/>
                  <a:pt x="11291" y="5645"/>
                </a:cubicBezTo>
                <a:cubicBezTo>
                  <a:pt x="12395" y="6750"/>
                  <a:pt x="12395" y="6750"/>
                  <a:pt x="12395" y="6750"/>
                </a:cubicBezTo>
                <a:cubicBezTo>
                  <a:pt x="12518" y="6873"/>
                  <a:pt x="12641" y="6873"/>
                  <a:pt x="12764" y="6873"/>
                </a:cubicBezTo>
                <a:cubicBezTo>
                  <a:pt x="13009" y="6873"/>
                  <a:pt x="13255" y="6627"/>
                  <a:pt x="13255" y="6382"/>
                </a:cubicBezTo>
                <a:cubicBezTo>
                  <a:pt x="13255" y="6259"/>
                  <a:pt x="13255" y="6136"/>
                  <a:pt x="13132" y="6014"/>
                </a:cubicBezTo>
                <a:lnTo>
                  <a:pt x="11168" y="4050"/>
                </a:lnTo>
                <a:close/>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0" name="Shape"/>
          <p:cNvSpPr/>
          <p:nvPr/>
        </p:nvSpPr>
        <p:spPr>
          <a:xfrm>
            <a:off x="8667750" y="28225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4236" y="7364"/>
                </a:moveTo>
                <a:cubicBezTo>
                  <a:pt x="8591" y="7364"/>
                  <a:pt x="8591" y="7364"/>
                  <a:pt x="8591" y="7364"/>
                </a:cubicBezTo>
                <a:cubicBezTo>
                  <a:pt x="9695" y="6259"/>
                  <a:pt x="9695" y="6259"/>
                  <a:pt x="9695" y="6259"/>
                </a:cubicBezTo>
                <a:cubicBezTo>
                  <a:pt x="9818" y="6136"/>
                  <a:pt x="9818" y="6014"/>
                  <a:pt x="9818" y="5891"/>
                </a:cubicBezTo>
                <a:cubicBezTo>
                  <a:pt x="9818" y="5645"/>
                  <a:pt x="9573" y="5400"/>
                  <a:pt x="9327" y="5400"/>
                </a:cubicBezTo>
                <a:cubicBezTo>
                  <a:pt x="9205" y="5400"/>
                  <a:pt x="9082" y="5400"/>
                  <a:pt x="8959" y="5523"/>
                </a:cubicBezTo>
                <a:cubicBezTo>
                  <a:pt x="6995" y="7486"/>
                  <a:pt x="6995" y="7486"/>
                  <a:pt x="6995" y="7486"/>
                </a:cubicBezTo>
                <a:cubicBezTo>
                  <a:pt x="6873" y="7609"/>
                  <a:pt x="6873" y="7732"/>
                  <a:pt x="6873" y="7855"/>
                </a:cubicBezTo>
                <a:cubicBezTo>
                  <a:pt x="6873" y="7977"/>
                  <a:pt x="6873" y="8100"/>
                  <a:pt x="6995" y="8223"/>
                </a:cubicBezTo>
                <a:cubicBezTo>
                  <a:pt x="8959" y="10186"/>
                  <a:pt x="8959" y="10186"/>
                  <a:pt x="8959" y="10186"/>
                </a:cubicBezTo>
                <a:cubicBezTo>
                  <a:pt x="9082" y="10309"/>
                  <a:pt x="9205" y="10309"/>
                  <a:pt x="9327" y="10309"/>
                </a:cubicBezTo>
                <a:cubicBezTo>
                  <a:pt x="9573" y="10309"/>
                  <a:pt x="9818" y="10064"/>
                  <a:pt x="9818" y="9818"/>
                </a:cubicBezTo>
                <a:cubicBezTo>
                  <a:pt x="9818" y="9695"/>
                  <a:pt x="9818" y="9573"/>
                  <a:pt x="9695" y="9450"/>
                </a:cubicBezTo>
                <a:cubicBezTo>
                  <a:pt x="8591" y="8345"/>
                  <a:pt x="8591" y="8345"/>
                  <a:pt x="8591" y="8345"/>
                </a:cubicBezTo>
                <a:cubicBezTo>
                  <a:pt x="14236" y="8345"/>
                  <a:pt x="14236" y="8345"/>
                  <a:pt x="14236" y="8345"/>
                </a:cubicBezTo>
                <a:cubicBezTo>
                  <a:pt x="14482" y="8345"/>
                  <a:pt x="14727" y="8100"/>
                  <a:pt x="14727" y="7855"/>
                </a:cubicBezTo>
                <a:cubicBezTo>
                  <a:pt x="14727" y="7609"/>
                  <a:pt x="14482" y="7364"/>
                  <a:pt x="14236" y="7364"/>
                </a:cubicBezTo>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1" name="Shape"/>
          <p:cNvSpPr/>
          <p:nvPr/>
        </p:nvSpPr>
        <p:spPr>
          <a:xfrm>
            <a:off x="10375900" y="28225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6691"/>
                  <a:pt x="0" y="16691"/>
                  <a:pt x="0" y="16691"/>
                </a:cubicBezTo>
                <a:cubicBezTo>
                  <a:pt x="0" y="17795"/>
                  <a:pt x="859" y="18655"/>
                  <a:pt x="1964" y="18655"/>
                </a:cubicBezTo>
                <a:cubicBezTo>
                  <a:pt x="8836" y="18655"/>
                  <a:pt x="8836" y="18655"/>
                  <a:pt x="8836" y="18655"/>
                </a:cubicBezTo>
                <a:cubicBezTo>
                  <a:pt x="8836" y="20618"/>
                  <a:pt x="8836" y="20618"/>
                  <a:pt x="8836" y="20618"/>
                </a:cubicBezTo>
                <a:cubicBezTo>
                  <a:pt x="7364" y="20618"/>
                  <a:pt x="7364" y="20618"/>
                  <a:pt x="7364" y="20618"/>
                </a:cubicBezTo>
                <a:cubicBezTo>
                  <a:pt x="7118" y="20618"/>
                  <a:pt x="6873" y="20864"/>
                  <a:pt x="6873" y="21109"/>
                </a:cubicBezTo>
                <a:cubicBezTo>
                  <a:pt x="6873" y="21355"/>
                  <a:pt x="7118" y="21600"/>
                  <a:pt x="7364" y="21600"/>
                </a:cubicBezTo>
                <a:cubicBezTo>
                  <a:pt x="14236" y="21600"/>
                  <a:pt x="14236" y="21600"/>
                  <a:pt x="14236" y="21600"/>
                </a:cubicBezTo>
                <a:cubicBezTo>
                  <a:pt x="14482" y="21600"/>
                  <a:pt x="14727" y="21355"/>
                  <a:pt x="14727" y="21109"/>
                </a:cubicBezTo>
                <a:cubicBezTo>
                  <a:pt x="14727" y="20864"/>
                  <a:pt x="14482" y="20618"/>
                  <a:pt x="14236" y="20618"/>
                </a:cubicBezTo>
                <a:cubicBezTo>
                  <a:pt x="12764" y="20618"/>
                  <a:pt x="12764" y="20618"/>
                  <a:pt x="12764" y="20618"/>
                </a:cubicBezTo>
                <a:cubicBezTo>
                  <a:pt x="12764" y="18655"/>
                  <a:pt x="12764" y="18655"/>
                  <a:pt x="12764" y="18655"/>
                </a:cubicBezTo>
                <a:cubicBezTo>
                  <a:pt x="19636" y="18655"/>
                  <a:pt x="19636" y="18655"/>
                  <a:pt x="19636" y="18655"/>
                </a:cubicBezTo>
                <a:cubicBezTo>
                  <a:pt x="20741" y="18655"/>
                  <a:pt x="21600" y="17795"/>
                  <a:pt x="21600" y="16691"/>
                </a:cubicBezTo>
                <a:cubicBezTo>
                  <a:pt x="21600" y="1964"/>
                  <a:pt x="21600" y="1964"/>
                  <a:pt x="21600" y="1964"/>
                </a:cubicBezTo>
                <a:cubicBezTo>
                  <a:pt x="21600" y="859"/>
                  <a:pt x="20741" y="0"/>
                  <a:pt x="19636" y="0"/>
                </a:cubicBezTo>
                <a:moveTo>
                  <a:pt x="11782" y="20618"/>
                </a:moveTo>
                <a:cubicBezTo>
                  <a:pt x="9818" y="20618"/>
                  <a:pt x="9818" y="20618"/>
                  <a:pt x="9818" y="20618"/>
                </a:cubicBezTo>
                <a:cubicBezTo>
                  <a:pt x="9818" y="18655"/>
                  <a:pt x="9818" y="18655"/>
                  <a:pt x="9818" y="18655"/>
                </a:cubicBezTo>
                <a:cubicBezTo>
                  <a:pt x="11782" y="18655"/>
                  <a:pt x="11782" y="18655"/>
                  <a:pt x="11782" y="18655"/>
                </a:cubicBezTo>
                <a:lnTo>
                  <a:pt x="11782" y="20618"/>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5709"/>
                  <a:pt x="982" y="15709"/>
                  <a:pt x="982" y="15709"/>
                </a:cubicBezTo>
                <a:cubicBezTo>
                  <a:pt x="20618" y="15709"/>
                  <a:pt x="20618" y="15709"/>
                  <a:pt x="20618" y="15709"/>
                </a:cubicBezTo>
                <a:lnTo>
                  <a:pt x="20618" y="16691"/>
                </a:lnTo>
                <a:close/>
                <a:moveTo>
                  <a:pt x="20618" y="14727"/>
                </a:moveTo>
                <a:cubicBezTo>
                  <a:pt x="982" y="14727"/>
                  <a:pt x="982" y="14727"/>
                  <a:pt x="982" y="14727"/>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4727"/>
                </a:lnTo>
                <a:close/>
                <a:moveTo>
                  <a:pt x="14605" y="7486"/>
                </a:moveTo>
                <a:cubicBezTo>
                  <a:pt x="12641" y="5523"/>
                  <a:pt x="12641" y="5523"/>
                  <a:pt x="12641" y="5523"/>
                </a:cubicBezTo>
                <a:cubicBezTo>
                  <a:pt x="12518" y="5400"/>
                  <a:pt x="12395" y="5400"/>
                  <a:pt x="12273" y="5400"/>
                </a:cubicBezTo>
                <a:cubicBezTo>
                  <a:pt x="12027" y="5400"/>
                  <a:pt x="11782" y="5645"/>
                  <a:pt x="11782" y="5891"/>
                </a:cubicBezTo>
                <a:cubicBezTo>
                  <a:pt x="11782" y="6014"/>
                  <a:pt x="11782" y="6136"/>
                  <a:pt x="11905" y="6259"/>
                </a:cubicBezTo>
                <a:cubicBezTo>
                  <a:pt x="13009" y="7364"/>
                  <a:pt x="13009" y="7364"/>
                  <a:pt x="13009" y="7364"/>
                </a:cubicBezTo>
                <a:cubicBezTo>
                  <a:pt x="7364" y="7364"/>
                  <a:pt x="7364" y="7364"/>
                  <a:pt x="7364" y="7364"/>
                </a:cubicBezTo>
                <a:cubicBezTo>
                  <a:pt x="7118" y="7364"/>
                  <a:pt x="6873" y="7609"/>
                  <a:pt x="6873" y="7855"/>
                </a:cubicBezTo>
                <a:cubicBezTo>
                  <a:pt x="6873" y="8100"/>
                  <a:pt x="7118" y="8345"/>
                  <a:pt x="7364" y="8345"/>
                </a:cubicBezTo>
                <a:cubicBezTo>
                  <a:pt x="13009" y="8345"/>
                  <a:pt x="13009" y="8345"/>
                  <a:pt x="13009" y="8345"/>
                </a:cubicBezTo>
                <a:cubicBezTo>
                  <a:pt x="11905" y="9450"/>
                  <a:pt x="11905" y="9450"/>
                  <a:pt x="11905" y="9450"/>
                </a:cubicBezTo>
                <a:cubicBezTo>
                  <a:pt x="11782" y="9573"/>
                  <a:pt x="11782" y="9695"/>
                  <a:pt x="11782" y="9818"/>
                </a:cubicBezTo>
                <a:cubicBezTo>
                  <a:pt x="11782" y="10064"/>
                  <a:pt x="12027" y="10309"/>
                  <a:pt x="12273" y="10309"/>
                </a:cubicBezTo>
                <a:cubicBezTo>
                  <a:pt x="12395" y="10309"/>
                  <a:pt x="12518" y="10309"/>
                  <a:pt x="12641" y="10186"/>
                </a:cubicBezTo>
                <a:cubicBezTo>
                  <a:pt x="14605" y="8223"/>
                  <a:pt x="14605" y="8223"/>
                  <a:pt x="14605" y="8223"/>
                </a:cubicBezTo>
                <a:cubicBezTo>
                  <a:pt x="14727" y="8100"/>
                  <a:pt x="14727" y="7977"/>
                  <a:pt x="14727" y="7855"/>
                </a:cubicBezTo>
                <a:cubicBezTo>
                  <a:pt x="14727" y="7732"/>
                  <a:pt x="14727" y="7609"/>
                  <a:pt x="14605" y="7486"/>
                </a:cubicBez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2" name="Shape"/>
          <p:cNvSpPr/>
          <p:nvPr/>
        </p:nvSpPr>
        <p:spPr>
          <a:xfrm>
            <a:off x="12080875" y="2822575"/>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2455" y="1964"/>
                </a:moveTo>
                <a:cubicBezTo>
                  <a:pt x="2209" y="1964"/>
                  <a:pt x="1964" y="2209"/>
                  <a:pt x="1964" y="2455"/>
                </a:cubicBezTo>
                <a:cubicBezTo>
                  <a:pt x="1964" y="2700"/>
                  <a:pt x="2209" y="2945"/>
                  <a:pt x="2455" y="2945"/>
                </a:cubicBezTo>
                <a:cubicBezTo>
                  <a:pt x="2700" y="2945"/>
                  <a:pt x="2945" y="2700"/>
                  <a:pt x="2945" y="2455"/>
                </a:cubicBezTo>
                <a:cubicBezTo>
                  <a:pt x="2945" y="2209"/>
                  <a:pt x="2700" y="1964"/>
                  <a:pt x="2455" y="1964"/>
                </a:cubicBezTo>
                <a:moveTo>
                  <a:pt x="5645" y="4418"/>
                </a:moveTo>
                <a:cubicBezTo>
                  <a:pt x="12027" y="4418"/>
                  <a:pt x="12027" y="4418"/>
                  <a:pt x="12027" y="4418"/>
                </a:cubicBezTo>
                <a:cubicBezTo>
                  <a:pt x="12395" y="4418"/>
                  <a:pt x="12764" y="4050"/>
                  <a:pt x="12764" y="3682"/>
                </a:cubicBezTo>
                <a:cubicBezTo>
                  <a:pt x="12764" y="3314"/>
                  <a:pt x="12395" y="2945"/>
                  <a:pt x="12027" y="2945"/>
                </a:cubicBezTo>
                <a:cubicBezTo>
                  <a:pt x="5645" y="2945"/>
                  <a:pt x="5645" y="2945"/>
                  <a:pt x="5645" y="2945"/>
                </a:cubicBezTo>
                <a:cubicBezTo>
                  <a:pt x="5277" y="2945"/>
                  <a:pt x="4909" y="3314"/>
                  <a:pt x="4909" y="3682"/>
                </a:cubicBezTo>
                <a:cubicBezTo>
                  <a:pt x="4909" y="4050"/>
                  <a:pt x="5277" y="4418"/>
                  <a:pt x="5645" y="4418"/>
                </a:cubicBezTo>
                <a:moveTo>
                  <a:pt x="2455" y="15709"/>
                </a:moveTo>
                <a:cubicBezTo>
                  <a:pt x="2209" y="15709"/>
                  <a:pt x="1964" y="15955"/>
                  <a:pt x="1964" y="16200"/>
                </a:cubicBezTo>
                <a:cubicBezTo>
                  <a:pt x="1964" y="16445"/>
                  <a:pt x="2209" y="16691"/>
                  <a:pt x="2455" y="16691"/>
                </a:cubicBezTo>
                <a:cubicBezTo>
                  <a:pt x="2700" y="16691"/>
                  <a:pt x="2945" y="16445"/>
                  <a:pt x="2945" y="16200"/>
                </a:cubicBezTo>
                <a:cubicBezTo>
                  <a:pt x="2945" y="15955"/>
                  <a:pt x="2700" y="15709"/>
                  <a:pt x="2455" y="15709"/>
                </a:cubicBezTo>
                <a:moveTo>
                  <a:pt x="19145" y="15709"/>
                </a:moveTo>
                <a:cubicBezTo>
                  <a:pt x="18900" y="15709"/>
                  <a:pt x="18655" y="15955"/>
                  <a:pt x="18655" y="16200"/>
                </a:cubicBezTo>
                <a:cubicBezTo>
                  <a:pt x="18655" y="16445"/>
                  <a:pt x="18900" y="16691"/>
                  <a:pt x="19145" y="16691"/>
                </a:cubicBezTo>
                <a:cubicBezTo>
                  <a:pt x="19391" y="16691"/>
                  <a:pt x="19636" y="16445"/>
                  <a:pt x="19636" y="16200"/>
                </a:cubicBezTo>
                <a:cubicBezTo>
                  <a:pt x="19636" y="15955"/>
                  <a:pt x="19391" y="15709"/>
                  <a:pt x="19145" y="15709"/>
                </a:cubicBezTo>
                <a:moveTo>
                  <a:pt x="10800" y="9327"/>
                </a:moveTo>
                <a:cubicBezTo>
                  <a:pt x="9695" y="9327"/>
                  <a:pt x="8836" y="9941"/>
                  <a:pt x="8836" y="10800"/>
                </a:cubicBezTo>
                <a:cubicBezTo>
                  <a:pt x="8836" y="11659"/>
                  <a:pt x="9695" y="12273"/>
                  <a:pt x="10800" y="12273"/>
                </a:cubicBezTo>
                <a:cubicBezTo>
                  <a:pt x="11905" y="12273"/>
                  <a:pt x="12764" y="11659"/>
                  <a:pt x="12764" y="10800"/>
                </a:cubicBezTo>
                <a:cubicBezTo>
                  <a:pt x="12764" y="9941"/>
                  <a:pt x="11905" y="9327"/>
                  <a:pt x="10800" y="9327"/>
                </a:cubicBezTo>
                <a:moveTo>
                  <a:pt x="10800" y="11291"/>
                </a:moveTo>
                <a:cubicBezTo>
                  <a:pt x="10309" y="11291"/>
                  <a:pt x="9818" y="11045"/>
                  <a:pt x="9818" y="10800"/>
                </a:cubicBezTo>
                <a:cubicBezTo>
                  <a:pt x="9818" y="10555"/>
                  <a:pt x="10309" y="10309"/>
                  <a:pt x="10800" y="10309"/>
                </a:cubicBezTo>
                <a:cubicBezTo>
                  <a:pt x="11291" y="10309"/>
                  <a:pt x="11782" y="10555"/>
                  <a:pt x="11782" y="10800"/>
                </a:cubicBezTo>
                <a:cubicBezTo>
                  <a:pt x="11782" y="11045"/>
                  <a:pt x="11291" y="11291"/>
                  <a:pt x="10800" y="11291"/>
                </a:cubicBezTo>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8409"/>
                  <a:pt x="982" y="18409"/>
                  <a:pt x="982" y="18409"/>
                </a:cubicBezTo>
                <a:cubicBezTo>
                  <a:pt x="1227" y="18532"/>
                  <a:pt x="1595" y="18655"/>
                  <a:pt x="1964" y="18655"/>
                </a:cubicBezTo>
                <a:cubicBezTo>
                  <a:pt x="19636" y="18655"/>
                  <a:pt x="19636" y="18655"/>
                  <a:pt x="19636" y="18655"/>
                </a:cubicBezTo>
                <a:cubicBezTo>
                  <a:pt x="20005" y="18655"/>
                  <a:pt x="20373" y="18532"/>
                  <a:pt x="20618" y="18409"/>
                </a:cubicBezTo>
                <a:lnTo>
                  <a:pt x="20618" y="19636"/>
                </a:lnTo>
                <a:close/>
                <a:moveTo>
                  <a:pt x="20618" y="16691"/>
                </a:moveTo>
                <a:cubicBezTo>
                  <a:pt x="20618" y="17182"/>
                  <a:pt x="20127" y="17673"/>
                  <a:pt x="19636" y="17673"/>
                </a:cubicBezTo>
                <a:cubicBezTo>
                  <a:pt x="1964" y="17673"/>
                  <a:pt x="1964" y="17673"/>
                  <a:pt x="1964" y="17673"/>
                </a:cubicBezTo>
                <a:cubicBezTo>
                  <a:pt x="1473" y="17673"/>
                  <a:pt x="982" y="17182"/>
                  <a:pt x="982" y="16691"/>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6691"/>
                </a:lnTo>
                <a:close/>
                <a:moveTo>
                  <a:pt x="19145" y="1964"/>
                </a:moveTo>
                <a:cubicBezTo>
                  <a:pt x="18900" y="1964"/>
                  <a:pt x="18655" y="2209"/>
                  <a:pt x="18655" y="2455"/>
                </a:cubicBezTo>
                <a:cubicBezTo>
                  <a:pt x="18655" y="2700"/>
                  <a:pt x="18900" y="2945"/>
                  <a:pt x="19145" y="2945"/>
                </a:cubicBezTo>
                <a:cubicBezTo>
                  <a:pt x="19391" y="2945"/>
                  <a:pt x="19636" y="2700"/>
                  <a:pt x="19636" y="2455"/>
                </a:cubicBezTo>
                <a:cubicBezTo>
                  <a:pt x="19636" y="2209"/>
                  <a:pt x="19391" y="1964"/>
                  <a:pt x="19145" y="1964"/>
                </a:cubicBezTo>
                <a:moveTo>
                  <a:pt x="16691" y="1964"/>
                </a:moveTo>
                <a:cubicBezTo>
                  <a:pt x="13377" y="6259"/>
                  <a:pt x="13377" y="6259"/>
                  <a:pt x="13377" y="6259"/>
                </a:cubicBezTo>
                <a:cubicBezTo>
                  <a:pt x="12518" y="6014"/>
                  <a:pt x="11659" y="5891"/>
                  <a:pt x="10800" y="5891"/>
                </a:cubicBezTo>
                <a:cubicBezTo>
                  <a:pt x="6995" y="5891"/>
                  <a:pt x="3927" y="8100"/>
                  <a:pt x="3927" y="10800"/>
                </a:cubicBezTo>
                <a:cubicBezTo>
                  <a:pt x="3927" y="13500"/>
                  <a:pt x="6995" y="15709"/>
                  <a:pt x="10800" y="15709"/>
                </a:cubicBezTo>
                <a:cubicBezTo>
                  <a:pt x="14605" y="15709"/>
                  <a:pt x="17673" y="13500"/>
                  <a:pt x="17673" y="10800"/>
                </a:cubicBezTo>
                <a:cubicBezTo>
                  <a:pt x="17673" y="9818"/>
                  <a:pt x="17305" y="8959"/>
                  <a:pt x="16691" y="8223"/>
                </a:cubicBezTo>
                <a:lnTo>
                  <a:pt x="16691" y="1964"/>
                </a:lnTo>
                <a:close/>
                <a:moveTo>
                  <a:pt x="10800" y="14727"/>
                </a:moveTo>
                <a:cubicBezTo>
                  <a:pt x="7486" y="14727"/>
                  <a:pt x="4909" y="13009"/>
                  <a:pt x="4909" y="10800"/>
                </a:cubicBezTo>
                <a:cubicBezTo>
                  <a:pt x="4909" y="8591"/>
                  <a:pt x="7486" y="6873"/>
                  <a:pt x="10800" y="6873"/>
                </a:cubicBezTo>
                <a:cubicBezTo>
                  <a:pt x="11905" y="6873"/>
                  <a:pt x="12886" y="7118"/>
                  <a:pt x="13745" y="7364"/>
                </a:cubicBezTo>
                <a:cubicBezTo>
                  <a:pt x="15709" y="5032"/>
                  <a:pt x="15709" y="5032"/>
                  <a:pt x="15709" y="5032"/>
                </a:cubicBezTo>
                <a:cubicBezTo>
                  <a:pt x="15709" y="8591"/>
                  <a:pt x="15709" y="8591"/>
                  <a:pt x="15709" y="8591"/>
                </a:cubicBezTo>
                <a:cubicBezTo>
                  <a:pt x="16323" y="9205"/>
                  <a:pt x="16691" y="9941"/>
                  <a:pt x="16691" y="10800"/>
                </a:cubicBezTo>
                <a:cubicBezTo>
                  <a:pt x="16691" y="13009"/>
                  <a:pt x="14114" y="14727"/>
                  <a:pt x="10800" y="14727"/>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3" name="Shape"/>
          <p:cNvSpPr/>
          <p:nvPr/>
        </p:nvSpPr>
        <p:spPr>
          <a:xfrm>
            <a:off x="13789026" y="2822575"/>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6873" y="4909"/>
                </a:moveTo>
                <a:cubicBezTo>
                  <a:pt x="9818" y="4909"/>
                  <a:pt x="9818" y="4909"/>
                  <a:pt x="9818" y="4909"/>
                </a:cubicBezTo>
                <a:cubicBezTo>
                  <a:pt x="9818" y="3927"/>
                  <a:pt x="9818" y="3927"/>
                  <a:pt x="9818" y="3927"/>
                </a:cubicBezTo>
                <a:cubicBezTo>
                  <a:pt x="6873" y="3927"/>
                  <a:pt x="6873" y="3927"/>
                  <a:pt x="6873" y="3927"/>
                </a:cubicBezTo>
                <a:lnTo>
                  <a:pt x="6873" y="4909"/>
                </a:lnTo>
                <a:close/>
                <a:moveTo>
                  <a:pt x="17673"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3927"/>
                  <a:pt x="21600" y="3927"/>
                  <a:pt x="21600" y="3927"/>
                </a:cubicBezTo>
                <a:lnTo>
                  <a:pt x="17673" y="0"/>
                </a:lnTo>
                <a:close/>
                <a:moveTo>
                  <a:pt x="5891" y="982"/>
                </a:moveTo>
                <a:cubicBezTo>
                  <a:pt x="15709" y="982"/>
                  <a:pt x="15709" y="982"/>
                  <a:pt x="15709" y="982"/>
                </a:cubicBezTo>
                <a:cubicBezTo>
                  <a:pt x="15709" y="6873"/>
                  <a:pt x="15709" y="6873"/>
                  <a:pt x="15709" y="6873"/>
                </a:cubicBezTo>
                <a:cubicBezTo>
                  <a:pt x="5891" y="6873"/>
                  <a:pt x="5891" y="6873"/>
                  <a:pt x="5891" y="6873"/>
                </a:cubicBezTo>
                <a:lnTo>
                  <a:pt x="5891" y="982"/>
                </a:lnTo>
                <a:close/>
                <a:moveTo>
                  <a:pt x="17673" y="20618"/>
                </a:moveTo>
                <a:cubicBezTo>
                  <a:pt x="3927" y="20618"/>
                  <a:pt x="3927" y="20618"/>
                  <a:pt x="3927" y="20618"/>
                </a:cubicBezTo>
                <a:cubicBezTo>
                  <a:pt x="3927" y="11782"/>
                  <a:pt x="3927" y="11782"/>
                  <a:pt x="3927" y="11782"/>
                </a:cubicBezTo>
                <a:cubicBezTo>
                  <a:pt x="17673" y="11782"/>
                  <a:pt x="17673" y="11782"/>
                  <a:pt x="17673" y="11782"/>
                </a:cubicBezTo>
                <a:lnTo>
                  <a:pt x="17673" y="20618"/>
                </a:lnTo>
                <a:close/>
                <a:moveTo>
                  <a:pt x="20618" y="19636"/>
                </a:moveTo>
                <a:cubicBezTo>
                  <a:pt x="20618" y="20127"/>
                  <a:pt x="20127" y="20618"/>
                  <a:pt x="19636" y="20618"/>
                </a:cubicBezTo>
                <a:cubicBezTo>
                  <a:pt x="18655" y="20618"/>
                  <a:pt x="18655" y="20618"/>
                  <a:pt x="18655" y="20618"/>
                </a:cubicBezTo>
                <a:cubicBezTo>
                  <a:pt x="18655" y="11782"/>
                  <a:pt x="18655" y="11782"/>
                  <a:pt x="18655" y="11782"/>
                </a:cubicBezTo>
                <a:cubicBezTo>
                  <a:pt x="18655" y="11291"/>
                  <a:pt x="18164" y="10800"/>
                  <a:pt x="17673" y="10800"/>
                </a:cubicBezTo>
                <a:cubicBezTo>
                  <a:pt x="3927" y="10800"/>
                  <a:pt x="3927" y="10800"/>
                  <a:pt x="3927" y="10800"/>
                </a:cubicBezTo>
                <a:cubicBezTo>
                  <a:pt x="3436" y="10800"/>
                  <a:pt x="2945" y="11291"/>
                  <a:pt x="2945" y="11782"/>
                </a:cubicBezTo>
                <a:cubicBezTo>
                  <a:pt x="2945" y="20618"/>
                  <a:pt x="2945" y="20618"/>
                  <a:pt x="2945"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4909" y="982"/>
                  <a:pt x="4909" y="982"/>
                  <a:pt x="4909" y="982"/>
                </a:cubicBezTo>
                <a:cubicBezTo>
                  <a:pt x="4909" y="6873"/>
                  <a:pt x="4909" y="6873"/>
                  <a:pt x="4909" y="6873"/>
                </a:cubicBezTo>
                <a:cubicBezTo>
                  <a:pt x="4909" y="7364"/>
                  <a:pt x="5400" y="7855"/>
                  <a:pt x="5891" y="7855"/>
                </a:cubicBezTo>
                <a:cubicBezTo>
                  <a:pt x="15709" y="7855"/>
                  <a:pt x="15709" y="7855"/>
                  <a:pt x="15709" y="7855"/>
                </a:cubicBezTo>
                <a:cubicBezTo>
                  <a:pt x="16200" y="7855"/>
                  <a:pt x="16691" y="7364"/>
                  <a:pt x="16691" y="6873"/>
                </a:cubicBezTo>
                <a:cubicBezTo>
                  <a:pt x="16691" y="982"/>
                  <a:pt x="16691" y="982"/>
                  <a:pt x="16691" y="982"/>
                </a:cubicBezTo>
                <a:cubicBezTo>
                  <a:pt x="17182" y="982"/>
                  <a:pt x="17182" y="982"/>
                  <a:pt x="17182" y="982"/>
                </a:cubicBezTo>
                <a:cubicBezTo>
                  <a:pt x="20618" y="4418"/>
                  <a:pt x="20618" y="4418"/>
                  <a:pt x="20618" y="4418"/>
                </a:cubicBezTo>
                <a:lnTo>
                  <a:pt x="20618" y="19636"/>
                </a:lnTo>
                <a:close/>
                <a:moveTo>
                  <a:pt x="6873" y="2945"/>
                </a:moveTo>
                <a:cubicBezTo>
                  <a:pt x="10800" y="2945"/>
                  <a:pt x="10800" y="2945"/>
                  <a:pt x="10800" y="2945"/>
                </a:cubicBezTo>
                <a:cubicBezTo>
                  <a:pt x="10800" y="1964"/>
                  <a:pt x="10800" y="1964"/>
                  <a:pt x="10800" y="1964"/>
                </a:cubicBezTo>
                <a:cubicBezTo>
                  <a:pt x="6873" y="1964"/>
                  <a:pt x="6873" y="1964"/>
                  <a:pt x="6873" y="1964"/>
                </a:cubicBezTo>
                <a:lnTo>
                  <a:pt x="6873" y="2945"/>
                </a:lnTo>
                <a:close/>
                <a:moveTo>
                  <a:pt x="12764" y="5891"/>
                </a:moveTo>
                <a:cubicBezTo>
                  <a:pt x="14727" y="5891"/>
                  <a:pt x="14727" y="5891"/>
                  <a:pt x="14727" y="5891"/>
                </a:cubicBezTo>
                <a:cubicBezTo>
                  <a:pt x="14727" y="1964"/>
                  <a:pt x="14727" y="1964"/>
                  <a:pt x="14727" y="1964"/>
                </a:cubicBezTo>
                <a:cubicBezTo>
                  <a:pt x="12764" y="1964"/>
                  <a:pt x="12764" y="1964"/>
                  <a:pt x="12764" y="1964"/>
                </a:cubicBezTo>
                <a:lnTo>
                  <a:pt x="12764" y="58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4" name="Shape"/>
          <p:cNvSpPr/>
          <p:nvPr/>
        </p:nvSpPr>
        <p:spPr>
          <a:xfrm>
            <a:off x="15497176" y="28225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cubicBezTo>
                  <a:pt x="14727" y="5891"/>
                  <a:pt x="14727" y="5891"/>
                  <a:pt x="14727" y="5891"/>
                </a:cubicBezTo>
                <a:cubicBezTo>
                  <a:pt x="14727" y="1964"/>
                  <a:pt x="14727" y="1964"/>
                  <a:pt x="14727" y="1964"/>
                </a:cubicBezTo>
                <a:cubicBezTo>
                  <a:pt x="12764" y="1964"/>
                  <a:pt x="12764" y="1964"/>
                  <a:pt x="12764" y="1964"/>
                </a:cubicBezTo>
                <a:lnTo>
                  <a:pt x="12764" y="5891"/>
                </a:lnTo>
                <a:close/>
                <a:moveTo>
                  <a:pt x="17673"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3927"/>
                  <a:pt x="21600" y="3927"/>
                  <a:pt x="21600" y="3927"/>
                </a:cubicBezTo>
                <a:lnTo>
                  <a:pt x="17673" y="0"/>
                </a:lnTo>
                <a:close/>
                <a:moveTo>
                  <a:pt x="5891" y="982"/>
                </a:moveTo>
                <a:cubicBezTo>
                  <a:pt x="15709" y="982"/>
                  <a:pt x="15709" y="982"/>
                  <a:pt x="15709" y="982"/>
                </a:cubicBezTo>
                <a:cubicBezTo>
                  <a:pt x="15709" y="6873"/>
                  <a:pt x="15709" y="6873"/>
                  <a:pt x="15709" y="6873"/>
                </a:cubicBezTo>
                <a:cubicBezTo>
                  <a:pt x="5891" y="6873"/>
                  <a:pt x="5891" y="6873"/>
                  <a:pt x="5891" y="6873"/>
                </a:cubicBezTo>
                <a:lnTo>
                  <a:pt x="5891" y="982"/>
                </a:lnTo>
                <a:close/>
                <a:moveTo>
                  <a:pt x="17673" y="20618"/>
                </a:moveTo>
                <a:cubicBezTo>
                  <a:pt x="3927" y="20618"/>
                  <a:pt x="3927" y="20618"/>
                  <a:pt x="3927" y="20618"/>
                </a:cubicBezTo>
                <a:cubicBezTo>
                  <a:pt x="3927" y="11782"/>
                  <a:pt x="3927" y="11782"/>
                  <a:pt x="3927" y="11782"/>
                </a:cubicBezTo>
                <a:cubicBezTo>
                  <a:pt x="17673" y="11782"/>
                  <a:pt x="17673" y="11782"/>
                  <a:pt x="17673" y="11782"/>
                </a:cubicBezTo>
                <a:lnTo>
                  <a:pt x="17673" y="20618"/>
                </a:lnTo>
                <a:close/>
                <a:moveTo>
                  <a:pt x="20618" y="19636"/>
                </a:moveTo>
                <a:cubicBezTo>
                  <a:pt x="20618" y="20127"/>
                  <a:pt x="20127" y="20618"/>
                  <a:pt x="19636" y="20618"/>
                </a:cubicBezTo>
                <a:cubicBezTo>
                  <a:pt x="18655" y="20618"/>
                  <a:pt x="18655" y="20618"/>
                  <a:pt x="18655" y="20618"/>
                </a:cubicBezTo>
                <a:cubicBezTo>
                  <a:pt x="18655" y="11782"/>
                  <a:pt x="18655" y="11782"/>
                  <a:pt x="18655" y="11782"/>
                </a:cubicBezTo>
                <a:cubicBezTo>
                  <a:pt x="18655" y="11291"/>
                  <a:pt x="18164" y="10800"/>
                  <a:pt x="17673" y="10800"/>
                </a:cubicBezTo>
                <a:cubicBezTo>
                  <a:pt x="3927" y="10800"/>
                  <a:pt x="3927" y="10800"/>
                  <a:pt x="3927" y="10800"/>
                </a:cubicBezTo>
                <a:cubicBezTo>
                  <a:pt x="3436" y="10800"/>
                  <a:pt x="2945" y="11291"/>
                  <a:pt x="2945" y="11782"/>
                </a:cubicBezTo>
                <a:cubicBezTo>
                  <a:pt x="2945" y="20618"/>
                  <a:pt x="2945" y="20618"/>
                  <a:pt x="2945"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4909" y="982"/>
                  <a:pt x="4909" y="982"/>
                  <a:pt x="4909" y="982"/>
                </a:cubicBezTo>
                <a:cubicBezTo>
                  <a:pt x="4909" y="6873"/>
                  <a:pt x="4909" y="6873"/>
                  <a:pt x="4909" y="6873"/>
                </a:cubicBezTo>
                <a:cubicBezTo>
                  <a:pt x="4909" y="7364"/>
                  <a:pt x="5400" y="7855"/>
                  <a:pt x="5891" y="7855"/>
                </a:cubicBezTo>
                <a:cubicBezTo>
                  <a:pt x="15709" y="7855"/>
                  <a:pt x="15709" y="7855"/>
                  <a:pt x="15709" y="7855"/>
                </a:cubicBezTo>
                <a:cubicBezTo>
                  <a:pt x="16200" y="7855"/>
                  <a:pt x="16691" y="7364"/>
                  <a:pt x="16691" y="6873"/>
                </a:cubicBezTo>
                <a:cubicBezTo>
                  <a:pt x="16691" y="982"/>
                  <a:pt x="16691" y="982"/>
                  <a:pt x="16691" y="982"/>
                </a:cubicBezTo>
                <a:cubicBezTo>
                  <a:pt x="17182" y="982"/>
                  <a:pt x="17182" y="982"/>
                  <a:pt x="17182" y="982"/>
                </a:cubicBezTo>
                <a:cubicBezTo>
                  <a:pt x="20618" y="4418"/>
                  <a:pt x="20618" y="4418"/>
                  <a:pt x="20618" y="4418"/>
                </a:cubicBezTo>
                <a:lnTo>
                  <a:pt x="20618" y="19636"/>
                </a:lnTo>
                <a:close/>
                <a:moveTo>
                  <a:pt x="11782" y="13745"/>
                </a:moveTo>
                <a:cubicBezTo>
                  <a:pt x="5891" y="13745"/>
                  <a:pt x="5891" y="13745"/>
                  <a:pt x="5891" y="13745"/>
                </a:cubicBezTo>
                <a:cubicBezTo>
                  <a:pt x="5891" y="14727"/>
                  <a:pt x="5891" y="14727"/>
                  <a:pt x="5891" y="14727"/>
                </a:cubicBezTo>
                <a:cubicBezTo>
                  <a:pt x="11782" y="14727"/>
                  <a:pt x="11782" y="14727"/>
                  <a:pt x="11782" y="14727"/>
                </a:cubicBezTo>
                <a:lnTo>
                  <a:pt x="11782" y="13745"/>
                </a:lnTo>
                <a:close/>
                <a:moveTo>
                  <a:pt x="15709" y="17673"/>
                </a:moveTo>
                <a:cubicBezTo>
                  <a:pt x="5891" y="17673"/>
                  <a:pt x="5891" y="17673"/>
                  <a:pt x="5891" y="17673"/>
                </a:cubicBezTo>
                <a:cubicBezTo>
                  <a:pt x="5891" y="18655"/>
                  <a:pt x="5891" y="18655"/>
                  <a:pt x="5891" y="18655"/>
                </a:cubicBezTo>
                <a:cubicBezTo>
                  <a:pt x="15709" y="18655"/>
                  <a:pt x="15709" y="18655"/>
                  <a:pt x="15709" y="18655"/>
                </a:cubicBezTo>
                <a:lnTo>
                  <a:pt x="15709" y="17673"/>
                </a:lnTo>
                <a:close/>
                <a:moveTo>
                  <a:pt x="15709" y="15709"/>
                </a:moveTo>
                <a:cubicBezTo>
                  <a:pt x="5891" y="15709"/>
                  <a:pt x="5891" y="15709"/>
                  <a:pt x="5891" y="15709"/>
                </a:cubicBezTo>
                <a:cubicBezTo>
                  <a:pt x="5891" y="16691"/>
                  <a:pt x="5891" y="16691"/>
                  <a:pt x="5891" y="16691"/>
                </a:cubicBezTo>
                <a:cubicBezTo>
                  <a:pt x="15709" y="16691"/>
                  <a:pt x="15709" y="16691"/>
                  <a:pt x="15709" y="16691"/>
                </a:cubicBezTo>
                <a:lnTo>
                  <a:pt x="15709" y="15709"/>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5" name="Shape"/>
          <p:cNvSpPr/>
          <p:nvPr/>
        </p:nvSpPr>
        <p:spPr>
          <a:xfrm>
            <a:off x="17205326" y="2905125"/>
            <a:ext cx="892175" cy="730251"/>
          </a:xfrm>
          <a:custGeom>
            <a:avLst/>
            <a:gdLst/>
            <a:ahLst/>
            <a:cxnLst>
              <a:cxn ang="0">
                <a:pos x="wd2" y="hd2"/>
              </a:cxn>
              <a:cxn ang="5400000">
                <a:pos x="wd2" y="hd2"/>
              </a:cxn>
              <a:cxn ang="10800000">
                <a:pos x="wd2" y="hd2"/>
              </a:cxn>
              <a:cxn ang="16200000">
                <a:pos x="wd2" y="hd2"/>
              </a:cxn>
            </a:cxnLst>
            <a:rect l="0" t="0" r="r" b="b"/>
            <a:pathLst>
              <a:path w="21600" h="21600" extrusionOk="0">
                <a:moveTo>
                  <a:pt x="8345" y="3600"/>
                </a:moveTo>
                <a:cubicBezTo>
                  <a:pt x="13255" y="3600"/>
                  <a:pt x="13255" y="3600"/>
                  <a:pt x="13255" y="3600"/>
                </a:cubicBezTo>
                <a:cubicBezTo>
                  <a:pt x="13500" y="3600"/>
                  <a:pt x="13745" y="3300"/>
                  <a:pt x="13745" y="3000"/>
                </a:cubicBezTo>
                <a:cubicBezTo>
                  <a:pt x="13745" y="2700"/>
                  <a:pt x="13500" y="2400"/>
                  <a:pt x="13255" y="2400"/>
                </a:cubicBezTo>
                <a:cubicBezTo>
                  <a:pt x="8345" y="2400"/>
                  <a:pt x="8345" y="2400"/>
                  <a:pt x="8345" y="2400"/>
                </a:cubicBezTo>
                <a:cubicBezTo>
                  <a:pt x="8100" y="2400"/>
                  <a:pt x="7855" y="2700"/>
                  <a:pt x="7855" y="3000"/>
                </a:cubicBezTo>
                <a:cubicBezTo>
                  <a:pt x="7855" y="3300"/>
                  <a:pt x="8100" y="3600"/>
                  <a:pt x="8345" y="3600"/>
                </a:cubicBezTo>
                <a:moveTo>
                  <a:pt x="10800" y="8400"/>
                </a:moveTo>
                <a:cubicBezTo>
                  <a:pt x="9205" y="8400"/>
                  <a:pt x="7855" y="10050"/>
                  <a:pt x="7855" y="12000"/>
                </a:cubicBezTo>
                <a:cubicBezTo>
                  <a:pt x="7855" y="13950"/>
                  <a:pt x="9205" y="15600"/>
                  <a:pt x="10800" y="15600"/>
                </a:cubicBezTo>
                <a:cubicBezTo>
                  <a:pt x="12395" y="15600"/>
                  <a:pt x="13745" y="13950"/>
                  <a:pt x="13745" y="12000"/>
                </a:cubicBezTo>
                <a:cubicBezTo>
                  <a:pt x="13745" y="10050"/>
                  <a:pt x="12395" y="8400"/>
                  <a:pt x="10800" y="8400"/>
                </a:cubicBezTo>
                <a:moveTo>
                  <a:pt x="10800" y="14400"/>
                </a:moveTo>
                <a:cubicBezTo>
                  <a:pt x="9695" y="14400"/>
                  <a:pt x="8836" y="13350"/>
                  <a:pt x="8836" y="12000"/>
                </a:cubicBezTo>
                <a:cubicBezTo>
                  <a:pt x="8836" y="10650"/>
                  <a:pt x="9695" y="9600"/>
                  <a:pt x="10800" y="9600"/>
                </a:cubicBezTo>
                <a:cubicBezTo>
                  <a:pt x="11905" y="9600"/>
                  <a:pt x="12764" y="10650"/>
                  <a:pt x="12764" y="12000"/>
                </a:cubicBezTo>
                <a:cubicBezTo>
                  <a:pt x="12764" y="13350"/>
                  <a:pt x="11905" y="14400"/>
                  <a:pt x="10800" y="14400"/>
                </a:cubicBezTo>
                <a:moveTo>
                  <a:pt x="10800" y="6000"/>
                </a:moveTo>
                <a:cubicBezTo>
                  <a:pt x="8100" y="6000"/>
                  <a:pt x="5891" y="8700"/>
                  <a:pt x="5891" y="12000"/>
                </a:cubicBezTo>
                <a:cubicBezTo>
                  <a:pt x="5891" y="15300"/>
                  <a:pt x="8100" y="18000"/>
                  <a:pt x="10800" y="18000"/>
                </a:cubicBezTo>
                <a:cubicBezTo>
                  <a:pt x="13500" y="18000"/>
                  <a:pt x="15709" y="15300"/>
                  <a:pt x="15709" y="12000"/>
                </a:cubicBezTo>
                <a:cubicBezTo>
                  <a:pt x="15709" y="8700"/>
                  <a:pt x="13500" y="6000"/>
                  <a:pt x="10800" y="6000"/>
                </a:cubicBezTo>
                <a:moveTo>
                  <a:pt x="10800" y="16800"/>
                </a:moveTo>
                <a:cubicBezTo>
                  <a:pt x="8591" y="16800"/>
                  <a:pt x="6873" y="14700"/>
                  <a:pt x="6873" y="12000"/>
                </a:cubicBezTo>
                <a:cubicBezTo>
                  <a:pt x="6873" y="9300"/>
                  <a:pt x="8591" y="7200"/>
                  <a:pt x="10800" y="7200"/>
                </a:cubicBezTo>
                <a:cubicBezTo>
                  <a:pt x="13009" y="7200"/>
                  <a:pt x="14727" y="9300"/>
                  <a:pt x="14727" y="12000"/>
                </a:cubicBezTo>
                <a:cubicBezTo>
                  <a:pt x="14727" y="14700"/>
                  <a:pt x="13009" y="16800"/>
                  <a:pt x="10800" y="16800"/>
                </a:cubicBezTo>
                <a:moveTo>
                  <a:pt x="18164" y="9600"/>
                </a:moveTo>
                <a:cubicBezTo>
                  <a:pt x="17918" y="9600"/>
                  <a:pt x="17673" y="9900"/>
                  <a:pt x="17673" y="10200"/>
                </a:cubicBezTo>
                <a:cubicBezTo>
                  <a:pt x="17673" y="10500"/>
                  <a:pt x="17918" y="10800"/>
                  <a:pt x="18164" y="10800"/>
                </a:cubicBezTo>
                <a:cubicBezTo>
                  <a:pt x="18409" y="10800"/>
                  <a:pt x="18655" y="10500"/>
                  <a:pt x="18655" y="10200"/>
                </a:cubicBezTo>
                <a:cubicBezTo>
                  <a:pt x="18655" y="9900"/>
                  <a:pt x="18409" y="9600"/>
                  <a:pt x="18164" y="9600"/>
                </a:cubicBezTo>
                <a:moveTo>
                  <a:pt x="18164" y="4800"/>
                </a:moveTo>
                <a:cubicBezTo>
                  <a:pt x="17305" y="4800"/>
                  <a:pt x="16691" y="5550"/>
                  <a:pt x="16691" y="6600"/>
                </a:cubicBezTo>
                <a:cubicBezTo>
                  <a:pt x="16691" y="7650"/>
                  <a:pt x="17305" y="8400"/>
                  <a:pt x="18164" y="8400"/>
                </a:cubicBezTo>
                <a:cubicBezTo>
                  <a:pt x="19023" y="8400"/>
                  <a:pt x="19636" y="7650"/>
                  <a:pt x="19636" y="6600"/>
                </a:cubicBezTo>
                <a:cubicBezTo>
                  <a:pt x="19636" y="5550"/>
                  <a:pt x="19023" y="4800"/>
                  <a:pt x="18164" y="4800"/>
                </a:cubicBezTo>
                <a:moveTo>
                  <a:pt x="18164" y="7200"/>
                </a:moveTo>
                <a:cubicBezTo>
                  <a:pt x="17918" y="7200"/>
                  <a:pt x="17673" y="6900"/>
                  <a:pt x="17673" y="6600"/>
                </a:cubicBezTo>
                <a:cubicBezTo>
                  <a:pt x="17673" y="6300"/>
                  <a:pt x="17918" y="6000"/>
                  <a:pt x="18164" y="6000"/>
                </a:cubicBezTo>
                <a:cubicBezTo>
                  <a:pt x="18409" y="6000"/>
                  <a:pt x="18655" y="6300"/>
                  <a:pt x="18655" y="6600"/>
                </a:cubicBezTo>
                <a:cubicBezTo>
                  <a:pt x="18655" y="6900"/>
                  <a:pt x="18409" y="7200"/>
                  <a:pt x="18164" y="7200"/>
                </a:cubicBezTo>
                <a:moveTo>
                  <a:pt x="19636" y="2400"/>
                </a:moveTo>
                <a:cubicBezTo>
                  <a:pt x="17673" y="2400"/>
                  <a:pt x="17673" y="2400"/>
                  <a:pt x="17673" y="2400"/>
                </a:cubicBezTo>
                <a:cubicBezTo>
                  <a:pt x="16200" y="2400"/>
                  <a:pt x="16200" y="0"/>
                  <a:pt x="14236" y="0"/>
                </a:cubicBezTo>
                <a:cubicBezTo>
                  <a:pt x="10800" y="0"/>
                  <a:pt x="10800" y="0"/>
                  <a:pt x="10800" y="0"/>
                </a:cubicBezTo>
                <a:cubicBezTo>
                  <a:pt x="7364" y="0"/>
                  <a:pt x="7364" y="0"/>
                  <a:pt x="7364" y="0"/>
                </a:cubicBezTo>
                <a:cubicBezTo>
                  <a:pt x="5400" y="0"/>
                  <a:pt x="5400" y="2400"/>
                  <a:pt x="3927" y="2400"/>
                </a:cubicBezTo>
                <a:cubicBezTo>
                  <a:pt x="1964" y="2400"/>
                  <a:pt x="1964" y="2400"/>
                  <a:pt x="1964" y="2400"/>
                </a:cubicBezTo>
                <a:cubicBezTo>
                  <a:pt x="859" y="2400"/>
                  <a:pt x="0" y="3450"/>
                  <a:pt x="0" y="4800"/>
                </a:cubicBezTo>
                <a:cubicBezTo>
                  <a:pt x="0" y="19200"/>
                  <a:pt x="0" y="19200"/>
                  <a:pt x="0" y="19200"/>
                </a:cubicBezTo>
                <a:cubicBezTo>
                  <a:pt x="0" y="20550"/>
                  <a:pt x="859" y="21600"/>
                  <a:pt x="1964" y="21600"/>
                </a:cubicBezTo>
                <a:cubicBezTo>
                  <a:pt x="19636" y="21600"/>
                  <a:pt x="19636" y="21600"/>
                  <a:pt x="19636" y="21600"/>
                </a:cubicBezTo>
                <a:cubicBezTo>
                  <a:pt x="20741" y="21600"/>
                  <a:pt x="21600" y="20550"/>
                  <a:pt x="21600" y="19200"/>
                </a:cubicBezTo>
                <a:cubicBezTo>
                  <a:pt x="21600" y="4800"/>
                  <a:pt x="21600" y="4800"/>
                  <a:pt x="21600" y="4800"/>
                </a:cubicBezTo>
                <a:cubicBezTo>
                  <a:pt x="21600" y="3450"/>
                  <a:pt x="20741" y="2400"/>
                  <a:pt x="19636" y="2400"/>
                </a:cubicBezTo>
                <a:moveTo>
                  <a:pt x="20618" y="14400"/>
                </a:moveTo>
                <a:cubicBezTo>
                  <a:pt x="16323" y="14400"/>
                  <a:pt x="16323" y="14400"/>
                  <a:pt x="16323" y="14400"/>
                </a:cubicBezTo>
                <a:cubicBezTo>
                  <a:pt x="16200" y="14850"/>
                  <a:pt x="16077" y="15150"/>
                  <a:pt x="15955" y="15600"/>
                </a:cubicBezTo>
                <a:cubicBezTo>
                  <a:pt x="20618" y="15600"/>
                  <a:pt x="20618" y="15600"/>
                  <a:pt x="20618" y="15600"/>
                </a:cubicBezTo>
                <a:cubicBezTo>
                  <a:pt x="20618" y="19200"/>
                  <a:pt x="20618" y="19200"/>
                  <a:pt x="20618" y="19200"/>
                </a:cubicBezTo>
                <a:cubicBezTo>
                  <a:pt x="20618" y="19800"/>
                  <a:pt x="20127" y="20400"/>
                  <a:pt x="19636" y="20400"/>
                </a:cubicBezTo>
                <a:cubicBezTo>
                  <a:pt x="1964" y="20400"/>
                  <a:pt x="1964" y="20400"/>
                  <a:pt x="1964" y="20400"/>
                </a:cubicBezTo>
                <a:cubicBezTo>
                  <a:pt x="1473" y="20400"/>
                  <a:pt x="982" y="19800"/>
                  <a:pt x="982" y="19200"/>
                </a:cubicBezTo>
                <a:cubicBezTo>
                  <a:pt x="982" y="15600"/>
                  <a:pt x="982" y="15600"/>
                  <a:pt x="982" y="15600"/>
                </a:cubicBezTo>
                <a:cubicBezTo>
                  <a:pt x="5645" y="15600"/>
                  <a:pt x="5645" y="15600"/>
                  <a:pt x="5645" y="15600"/>
                </a:cubicBezTo>
                <a:cubicBezTo>
                  <a:pt x="5523" y="15150"/>
                  <a:pt x="5400" y="14850"/>
                  <a:pt x="5277" y="14400"/>
                </a:cubicBezTo>
                <a:cubicBezTo>
                  <a:pt x="982" y="14400"/>
                  <a:pt x="982" y="14400"/>
                  <a:pt x="982" y="14400"/>
                </a:cubicBezTo>
                <a:cubicBezTo>
                  <a:pt x="982" y="4800"/>
                  <a:pt x="982" y="4800"/>
                  <a:pt x="982" y="4800"/>
                </a:cubicBezTo>
                <a:cubicBezTo>
                  <a:pt x="982" y="4200"/>
                  <a:pt x="1473" y="3600"/>
                  <a:pt x="1964" y="3600"/>
                </a:cubicBezTo>
                <a:cubicBezTo>
                  <a:pt x="3927" y="3600"/>
                  <a:pt x="3927" y="3600"/>
                  <a:pt x="3927" y="3600"/>
                </a:cubicBezTo>
                <a:cubicBezTo>
                  <a:pt x="5891" y="3600"/>
                  <a:pt x="5891" y="1200"/>
                  <a:pt x="7364" y="1200"/>
                </a:cubicBezTo>
                <a:cubicBezTo>
                  <a:pt x="10800" y="1200"/>
                  <a:pt x="10800" y="1200"/>
                  <a:pt x="10800" y="1200"/>
                </a:cubicBezTo>
                <a:cubicBezTo>
                  <a:pt x="14236" y="1200"/>
                  <a:pt x="14236" y="1200"/>
                  <a:pt x="14236" y="1200"/>
                </a:cubicBezTo>
                <a:cubicBezTo>
                  <a:pt x="15709" y="1200"/>
                  <a:pt x="15709" y="3600"/>
                  <a:pt x="17673" y="3600"/>
                </a:cubicBezTo>
                <a:cubicBezTo>
                  <a:pt x="19636" y="3600"/>
                  <a:pt x="19636" y="3600"/>
                  <a:pt x="19636" y="3600"/>
                </a:cubicBezTo>
                <a:cubicBezTo>
                  <a:pt x="20127" y="3600"/>
                  <a:pt x="20618" y="4200"/>
                  <a:pt x="20618" y="4800"/>
                </a:cubicBezTo>
                <a:lnTo>
                  <a:pt x="20618" y="14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6" name="Shape"/>
          <p:cNvSpPr/>
          <p:nvPr/>
        </p:nvSpPr>
        <p:spPr>
          <a:xfrm>
            <a:off x="18910300" y="28225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8836" y="12764"/>
                </a:moveTo>
                <a:cubicBezTo>
                  <a:pt x="7732" y="12764"/>
                  <a:pt x="6873" y="13623"/>
                  <a:pt x="6873" y="14727"/>
                </a:cubicBezTo>
                <a:cubicBezTo>
                  <a:pt x="6873" y="15832"/>
                  <a:pt x="7732" y="16691"/>
                  <a:pt x="8836" y="16691"/>
                </a:cubicBezTo>
                <a:cubicBezTo>
                  <a:pt x="9941" y="16691"/>
                  <a:pt x="10800" y="15832"/>
                  <a:pt x="10800" y="14727"/>
                </a:cubicBezTo>
                <a:cubicBezTo>
                  <a:pt x="10800" y="13623"/>
                  <a:pt x="9941" y="12764"/>
                  <a:pt x="8836" y="12764"/>
                </a:cubicBezTo>
                <a:moveTo>
                  <a:pt x="8836" y="15709"/>
                </a:moveTo>
                <a:cubicBezTo>
                  <a:pt x="8345" y="15709"/>
                  <a:pt x="7855" y="15218"/>
                  <a:pt x="7855" y="14727"/>
                </a:cubicBezTo>
                <a:cubicBezTo>
                  <a:pt x="7855" y="14236"/>
                  <a:pt x="8345" y="13745"/>
                  <a:pt x="8836" y="13745"/>
                </a:cubicBezTo>
                <a:cubicBezTo>
                  <a:pt x="9327" y="13745"/>
                  <a:pt x="9818" y="14236"/>
                  <a:pt x="9818" y="14727"/>
                </a:cubicBezTo>
                <a:cubicBezTo>
                  <a:pt x="9818" y="15218"/>
                  <a:pt x="9327" y="15709"/>
                  <a:pt x="8836" y="15709"/>
                </a:cubicBezTo>
                <a:moveTo>
                  <a:pt x="8836" y="10800"/>
                </a:moveTo>
                <a:cubicBezTo>
                  <a:pt x="6627" y="10800"/>
                  <a:pt x="4909" y="12518"/>
                  <a:pt x="4909" y="14727"/>
                </a:cubicBezTo>
                <a:cubicBezTo>
                  <a:pt x="4909" y="16936"/>
                  <a:pt x="6627" y="18655"/>
                  <a:pt x="8836" y="18655"/>
                </a:cubicBezTo>
                <a:cubicBezTo>
                  <a:pt x="11045" y="18655"/>
                  <a:pt x="12764" y="16936"/>
                  <a:pt x="12764" y="14727"/>
                </a:cubicBezTo>
                <a:cubicBezTo>
                  <a:pt x="12764" y="12518"/>
                  <a:pt x="11045" y="10800"/>
                  <a:pt x="8836" y="10800"/>
                </a:cubicBezTo>
                <a:moveTo>
                  <a:pt x="8836" y="17673"/>
                </a:moveTo>
                <a:cubicBezTo>
                  <a:pt x="7241" y="17673"/>
                  <a:pt x="5891" y="16323"/>
                  <a:pt x="5891" y="14727"/>
                </a:cubicBezTo>
                <a:cubicBezTo>
                  <a:pt x="5891" y="13132"/>
                  <a:pt x="7241" y="11782"/>
                  <a:pt x="8836" y="11782"/>
                </a:cubicBezTo>
                <a:cubicBezTo>
                  <a:pt x="10432" y="11782"/>
                  <a:pt x="11782" y="13132"/>
                  <a:pt x="11782" y="14727"/>
                </a:cubicBezTo>
                <a:cubicBezTo>
                  <a:pt x="11782" y="16323"/>
                  <a:pt x="10432" y="17673"/>
                  <a:pt x="8836" y="17673"/>
                </a:cubicBezTo>
                <a:moveTo>
                  <a:pt x="15709" y="8836"/>
                </a:moveTo>
                <a:cubicBezTo>
                  <a:pt x="13745" y="8836"/>
                  <a:pt x="13745" y="8836"/>
                  <a:pt x="13745" y="8836"/>
                </a:cubicBezTo>
                <a:cubicBezTo>
                  <a:pt x="12273" y="8836"/>
                  <a:pt x="12273" y="6873"/>
                  <a:pt x="10309" y="6873"/>
                </a:cubicBezTo>
                <a:cubicBezTo>
                  <a:pt x="7364" y="6873"/>
                  <a:pt x="7364" y="6873"/>
                  <a:pt x="7364" y="6873"/>
                </a:cubicBezTo>
                <a:cubicBezTo>
                  <a:pt x="5400" y="6873"/>
                  <a:pt x="5400" y="8836"/>
                  <a:pt x="3927" y="8836"/>
                </a:cubicBezTo>
                <a:cubicBezTo>
                  <a:pt x="1964" y="8836"/>
                  <a:pt x="1964" y="8836"/>
                  <a:pt x="1964" y="8836"/>
                </a:cubicBezTo>
                <a:cubicBezTo>
                  <a:pt x="859" y="8836"/>
                  <a:pt x="0" y="9695"/>
                  <a:pt x="0" y="10800"/>
                </a:cubicBezTo>
                <a:cubicBezTo>
                  <a:pt x="0" y="19636"/>
                  <a:pt x="0" y="19636"/>
                  <a:pt x="0" y="19636"/>
                </a:cubicBezTo>
                <a:cubicBezTo>
                  <a:pt x="0" y="20741"/>
                  <a:pt x="859" y="21600"/>
                  <a:pt x="1964" y="21600"/>
                </a:cubicBezTo>
                <a:cubicBezTo>
                  <a:pt x="15709" y="21600"/>
                  <a:pt x="15709" y="21600"/>
                  <a:pt x="15709" y="21600"/>
                </a:cubicBezTo>
                <a:cubicBezTo>
                  <a:pt x="16814" y="21600"/>
                  <a:pt x="17673" y="20741"/>
                  <a:pt x="17673" y="19636"/>
                </a:cubicBezTo>
                <a:cubicBezTo>
                  <a:pt x="17673" y="10800"/>
                  <a:pt x="17673" y="10800"/>
                  <a:pt x="17673" y="10800"/>
                </a:cubicBezTo>
                <a:cubicBezTo>
                  <a:pt x="17673" y="9695"/>
                  <a:pt x="16814" y="8836"/>
                  <a:pt x="15709" y="8836"/>
                </a:cubicBezTo>
                <a:moveTo>
                  <a:pt x="16691" y="19636"/>
                </a:moveTo>
                <a:cubicBezTo>
                  <a:pt x="16691" y="20127"/>
                  <a:pt x="16200" y="20618"/>
                  <a:pt x="15709" y="20618"/>
                </a:cubicBezTo>
                <a:cubicBezTo>
                  <a:pt x="1964" y="20618"/>
                  <a:pt x="1964" y="20618"/>
                  <a:pt x="1964" y="20618"/>
                </a:cubicBezTo>
                <a:cubicBezTo>
                  <a:pt x="1473" y="20618"/>
                  <a:pt x="982" y="20127"/>
                  <a:pt x="982" y="19636"/>
                </a:cubicBezTo>
                <a:cubicBezTo>
                  <a:pt x="982" y="10800"/>
                  <a:pt x="982" y="10800"/>
                  <a:pt x="982" y="10800"/>
                </a:cubicBezTo>
                <a:cubicBezTo>
                  <a:pt x="982" y="10309"/>
                  <a:pt x="1473" y="9818"/>
                  <a:pt x="1964" y="9818"/>
                </a:cubicBezTo>
                <a:cubicBezTo>
                  <a:pt x="3927" y="9818"/>
                  <a:pt x="3927" y="9818"/>
                  <a:pt x="3927" y="9818"/>
                </a:cubicBezTo>
                <a:cubicBezTo>
                  <a:pt x="5891" y="9818"/>
                  <a:pt x="5891" y="7855"/>
                  <a:pt x="7364" y="7855"/>
                </a:cubicBezTo>
                <a:cubicBezTo>
                  <a:pt x="8836" y="7855"/>
                  <a:pt x="8836" y="7855"/>
                  <a:pt x="8836" y="7855"/>
                </a:cubicBezTo>
                <a:cubicBezTo>
                  <a:pt x="10309" y="7855"/>
                  <a:pt x="10309" y="7855"/>
                  <a:pt x="10309" y="7855"/>
                </a:cubicBezTo>
                <a:cubicBezTo>
                  <a:pt x="11782" y="7855"/>
                  <a:pt x="11782" y="9818"/>
                  <a:pt x="13745" y="9818"/>
                </a:cubicBezTo>
                <a:cubicBezTo>
                  <a:pt x="15709" y="9818"/>
                  <a:pt x="15709" y="9818"/>
                  <a:pt x="15709" y="9818"/>
                </a:cubicBezTo>
                <a:cubicBezTo>
                  <a:pt x="16200" y="9818"/>
                  <a:pt x="16691" y="10309"/>
                  <a:pt x="16691" y="10800"/>
                </a:cubicBezTo>
                <a:lnTo>
                  <a:pt x="16691" y="19636"/>
                </a:lnTo>
                <a:close/>
                <a:moveTo>
                  <a:pt x="14727" y="13745"/>
                </a:moveTo>
                <a:cubicBezTo>
                  <a:pt x="14482" y="13745"/>
                  <a:pt x="14236" y="13991"/>
                  <a:pt x="14236" y="14236"/>
                </a:cubicBezTo>
                <a:cubicBezTo>
                  <a:pt x="14236" y="14482"/>
                  <a:pt x="14482" y="14727"/>
                  <a:pt x="14727" y="14727"/>
                </a:cubicBezTo>
                <a:cubicBezTo>
                  <a:pt x="14973" y="14727"/>
                  <a:pt x="15218" y="14482"/>
                  <a:pt x="15218" y="14236"/>
                </a:cubicBezTo>
                <a:cubicBezTo>
                  <a:pt x="15218" y="13991"/>
                  <a:pt x="14973" y="13745"/>
                  <a:pt x="14727" y="13745"/>
                </a:cubicBezTo>
                <a:moveTo>
                  <a:pt x="20618" y="0"/>
                </a:moveTo>
                <a:cubicBezTo>
                  <a:pt x="4909" y="0"/>
                  <a:pt x="4909" y="0"/>
                  <a:pt x="4909" y="0"/>
                </a:cubicBezTo>
                <a:cubicBezTo>
                  <a:pt x="4418" y="0"/>
                  <a:pt x="3927" y="491"/>
                  <a:pt x="3927" y="982"/>
                </a:cubicBezTo>
                <a:cubicBezTo>
                  <a:pt x="3927" y="5891"/>
                  <a:pt x="3927" y="5891"/>
                  <a:pt x="3927" y="5891"/>
                </a:cubicBezTo>
                <a:cubicBezTo>
                  <a:pt x="3927" y="6136"/>
                  <a:pt x="4173" y="6382"/>
                  <a:pt x="4418" y="6382"/>
                </a:cubicBezTo>
                <a:cubicBezTo>
                  <a:pt x="4664" y="6382"/>
                  <a:pt x="4909" y="6136"/>
                  <a:pt x="4909" y="5891"/>
                </a:cubicBezTo>
                <a:cubicBezTo>
                  <a:pt x="4909" y="982"/>
                  <a:pt x="4909" y="982"/>
                  <a:pt x="4909" y="982"/>
                </a:cubicBezTo>
                <a:cubicBezTo>
                  <a:pt x="20618" y="982"/>
                  <a:pt x="20618" y="982"/>
                  <a:pt x="20618" y="982"/>
                </a:cubicBezTo>
                <a:cubicBezTo>
                  <a:pt x="20618" y="12764"/>
                  <a:pt x="20618" y="12764"/>
                  <a:pt x="20618" y="12764"/>
                </a:cubicBezTo>
                <a:cubicBezTo>
                  <a:pt x="19145" y="12764"/>
                  <a:pt x="19145" y="12764"/>
                  <a:pt x="19145" y="12764"/>
                </a:cubicBezTo>
                <a:cubicBezTo>
                  <a:pt x="18900" y="12764"/>
                  <a:pt x="18655" y="13009"/>
                  <a:pt x="18655" y="13255"/>
                </a:cubicBezTo>
                <a:cubicBezTo>
                  <a:pt x="18655" y="13500"/>
                  <a:pt x="18900" y="13745"/>
                  <a:pt x="19145" y="13745"/>
                </a:cubicBezTo>
                <a:cubicBezTo>
                  <a:pt x="20618" y="13745"/>
                  <a:pt x="20618" y="13745"/>
                  <a:pt x="20618" y="13745"/>
                </a:cubicBezTo>
                <a:cubicBezTo>
                  <a:pt x="20618" y="16691"/>
                  <a:pt x="20618" y="16691"/>
                  <a:pt x="20618" y="16691"/>
                </a:cubicBezTo>
                <a:cubicBezTo>
                  <a:pt x="19145" y="16691"/>
                  <a:pt x="19145" y="16691"/>
                  <a:pt x="19145" y="16691"/>
                </a:cubicBezTo>
                <a:cubicBezTo>
                  <a:pt x="18900" y="16691"/>
                  <a:pt x="18655" y="16936"/>
                  <a:pt x="18655" y="17182"/>
                </a:cubicBezTo>
                <a:cubicBezTo>
                  <a:pt x="18655" y="17427"/>
                  <a:pt x="18900" y="17673"/>
                  <a:pt x="19145" y="17673"/>
                </a:cubicBezTo>
                <a:cubicBezTo>
                  <a:pt x="20618" y="17673"/>
                  <a:pt x="20618" y="17673"/>
                  <a:pt x="20618" y="17673"/>
                </a:cubicBezTo>
                <a:cubicBezTo>
                  <a:pt x="21109" y="17673"/>
                  <a:pt x="21600" y="17182"/>
                  <a:pt x="21600" y="16691"/>
                </a:cubicBezTo>
                <a:cubicBezTo>
                  <a:pt x="21600" y="982"/>
                  <a:pt x="21600" y="982"/>
                  <a:pt x="21600" y="982"/>
                </a:cubicBezTo>
                <a:cubicBezTo>
                  <a:pt x="21600" y="491"/>
                  <a:pt x="21109" y="0"/>
                  <a:pt x="20618" y="0"/>
                </a:cubicBezTo>
                <a:moveTo>
                  <a:pt x="14727" y="10800"/>
                </a:moveTo>
                <a:cubicBezTo>
                  <a:pt x="14236" y="10800"/>
                  <a:pt x="13745" y="11291"/>
                  <a:pt x="13745" y="11782"/>
                </a:cubicBezTo>
                <a:cubicBezTo>
                  <a:pt x="13745" y="12273"/>
                  <a:pt x="14236" y="12764"/>
                  <a:pt x="14727" y="12764"/>
                </a:cubicBezTo>
                <a:cubicBezTo>
                  <a:pt x="15218" y="12764"/>
                  <a:pt x="15709" y="12273"/>
                  <a:pt x="15709" y="11782"/>
                </a:cubicBezTo>
                <a:cubicBezTo>
                  <a:pt x="15709" y="11291"/>
                  <a:pt x="15218" y="10800"/>
                  <a:pt x="14727" y="1080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7" name="Shape"/>
          <p:cNvSpPr/>
          <p:nvPr/>
        </p:nvSpPr>
        <p:spPr>
          <a:xfrm>
            <a:off x="3546476" y="4530726"/>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482" y="13745"/>
                  <a:pt x="14236" y="13991"/>
                  <a:pt x="14236" y="14236"/>
                </a:cubicBezTo>
                <a:cubicBezTo>
                  <a:pt x="14236" y="14482"/>
                  <a:pt x="14482" y="14727"/>
                  <a:pt x="14727" y="14727"/>
                </a:cubicBezTo>
                <a:cubicBezTo>
                  <a:pt x="14973" y="14727"/>
                  <a:pt x="15218" y="14482"/>
                  <a:pt x="15218" y="14236"/>
                </a:cubicBezTo>
                <a:cubicBezTo>
                  <a:pt x="15218" y="13991"/>
                  <a:pt x="14973" y="13745"/>
                  <a:pt x="14727" y="13745"/>
                </a:cubicBezTo>
                <a:moveTo>
                  <a:pt x="14727" y="10800"/>
                </a:moveTo>
                <a:cubicBezTo>
                  <a:pt x="14236" y="10800"/>
                  <a:pt x="13745" y="11291"/>
                  <a:pt x="13745" y="11782"/>
                </a:cubicBezTo>
                <a:cubicBezTo>
                  <a:pt x="13745" y="12273"/>
                  <a:pt x="14236" y="12764"/>
                  <a:pt x="14727" y="12764"/>
                </a:cubicBezTo>
                <a:cubicBezTo>
                  <a:pt x="15218" y="12764"/>
                  <a:pt x="15709" y="12273"/>
                  <a:pt x="15709" y="11782"/>
                </a:cubicBezTo>
                <a:cubicBezTo>
                  <a:pt x="15709" y="11291"/>
                  <a:pt x="15218" y="10800"/>
                  <a:pt x="14727" y="10800"/>
                </a:cubicBezTo>
                <a:moveTo>
                  <a:pt x="15709" y="8836"/>
                </a:moveTo>
                <a:cubicBezTo>
                  <a:pt x="13745" y="8836"/>
                  <a:pt x="13745" y="8836"/>
                  <a:pt x="13745" y="8836"/>
                </a:cubicBezTo>
                <a:cubicBezTo>
                  <a:pt x="12273" y="8836"/>
                  <a:pt x="12273" y="6873"/>
                  <a:pt x="10309" y="6873"/>
                </a:cubicBezTo>
                <a:cubicBezTo>
                  <a:pt x="7364" y="6873"/>
                  <a:pt x="7364" y="6873"/>
                  <a:pt x="7364" y="6873"/>
                </a:cubicBezTo>
                <a:cubicBezTo>
                  <a:pt x="5400" y="6873"/>
                  <a:pt x="5400" y="8836"/>
                  <a:pt x="3927" y="8836"/>
                </a:cubicBezTo>
                <a:cubicBezTo>
                  <a:pt x="1964" y="8836"/>
                  <a:pt x="1964" y="8836"/>
                  <a:pt x="1964" y="8836"/>
                </a:cubicBezTo>
                <a:cubicBezTo>
                  <a:pt x="859" y="8836"/>
                  <a:pt x="0" y="9695"/>
                  <a:pt x="0" y="10800"/>
                </a:cubicBezTo>
                <a:cubicBezTo>
                  <a:pt x="0" y="19636"/>
                  <a:pt x="0" y="19636"/>
                  <a:pt x="0" y="19636"/>
                </a:cubicBezTo>
                <a:cubicBezTo>
                  <a:pt x="0" y="20741"/>
                  <a:pt x="859" y="21600"/>
                  <a:pt x="1964" y="21600"/>
                </a:cubicBezTo>
                <a:cubicBezTo>
                  <a:pt x="15709" y="21600"/>
                  <a:pt x="15709" y="21600"/>
                  <a:pt x="15709" y="21600"/>
                </a:cubicBezTo>
                <a:cubicBezTo>
                  <a:pt x="16814" y="21600"/>
                  <a:pt x="17673" y="20741"/>
                  <a:pt x="17673" y="19636"/>
                </a:cubicBezTo>
                <a:cubicBezTo>
                  <a:pt x="17673" y="10800"/>
                  <a:pt x="17673" y="10800"/>
                  <a:pt x="17673" y="10800"/>
                </a:cubicBezTo>
                <a:cubicBezTo>
                  <a:pt x="17673" y="9695"/>
                  <a:pt x="16814" y="8836"/>
                  <a:pt x="15709" y="8836"/>
                </a:cubicBezTo>
                <a:moveTo>
                  <a:pt x="16691" y="19636"/>
                </a:moveTo>
                <a:cubicBezTo>
                  <a:pt x="16691" y="20127"/>
                  <a:pt x="16200" y="20618"/>
                  <a:pt x="15709" y="20618"/>
                </a:cubicBezTo>
                <a:cubicBezTo>
                  <a:pt x="1964" y="20618"/>
                  <a:pt x="1964" y="20618"/>
                  <a:pt x="1964" y="20618"/>
                </a:cubicBezTo>
                <a:cubicBezTo>
                  <a:pt x="1473" y="20618"/>
                  <a:pt x="982" y="20127"/>
                  <a:pt x="982" y="19636"/>
                </a:cubicBezTo>
                <a:cubicBezTo>
                  <a:pt x="982" y="10800"/>
                  <a:pt x="982" y="10800"/>
                  <a:pt x="982" y="10800"/>
                </a:cubicBezTo>
                <a:cubicBezTo>
                  <a:pt x="982" y="10309"/>
                  <a:pt x="1473" y="9818"/>
                  <a:pt x="1964" y="9818"/>
                </a:cubicBezTo>
                <a:cubicBezTo>
                  <a:pt x="3927" y="9818"/>
                  <a:pt x="3927" y="9818"/>
                  <a:pt x="3927" y="9818"/>
                </a:cubicBezTo>
                <a:cubicBezTo>
                  <a:pt x="5891" y="9818"/>
                  <a:pt x="5891" y="7855"/>
                  <a:pt x="7364" y="7855"/>
                </a:cubicBezTo>
                <a:cubicBezTo>
                  <a:pt x="8836" y="7855"/>
                  <a:pt x="8836" y="7855"/>
                  <a:pt x="8836" y="7855"/>
                </a:cubicBezTo>
                <a:cubicBezTo>
                  <a:pt x="10309" y="7855"/>
                  <a:pt x="10309" y="7855"/>
                  <a:pt x="10309" y="7855"/>
                </a:cubicBezTo>
                <a:cubicBezTo>
                  <a:pt x="11782" y="7855"/>
                  <a:pt x="11782" y="9818"/>
                  <a:pt x="13745" y="9818"/>
                </a:cubicBezTo>
                <a:cubicBezTo>
                  <a:pt x="15709" y="9818"/>
                  <a:pt x="15709" y="9818"/>
                  <a:pt x="15709" y="9818"/>
                </a:cubicBezTo>
                <a:cubicBezTo>
                  <a:pt x="16200" y="9818"/>
                  <a:pt x="16691" y="10309"/>
                  <a:pt x="16691" y="10800"/>
                </a:cubicBezTo>
                <a:lnTo>
                  <a:pt x="16691" y="19636"/>
                </a:lnTo>
                <a:close/>
                <a:moveTo>
                  <a:pt x="8836" y="12764"/>
                </a:moveTo>
                <a:cubicBezTo>
                  <a:pt x="7732" y="12764"/>
                  <a:pt x="6873" y="13623"/>
                  <a:pt x="6873" y="14727"/>
                </a:cubicBezTo>
                <a:cubicBezTo>
                  <a:pt x="6873" y="15832"/>
                  <a:pt x="7732" y="16691"/>
                  <a:pt x="8836" y="16691"/>
                </a:cubicBezTo>
                <a:cubicBezTo>
                  <a:pt x="9941" y="16691"/>
                  <a:pt x="10800" y="15832"/>
                  <a:pt x="10800" y="14727"/>
                </a:cubicBezTo>
                <a:cubicBezTo>
                  <a:pt x="10800" y="13623"/>
                  <a:pt x="9941" y="12764"/>
                  <a:pt x="8836" y="12764"/>
                </a:cubicBezTo>
                <a:moveTo>
                  <a:pt x="8836" y="15709"/>
                </a:moveTo>
                <a:cubicBezTo>
                  <a:pt x="8345" y="15709"/>
                  <a:pt x="7855" y="15218"/>
                  <a:pt x="7855" y="14727"/>
                </a:cubicBezTo>
                <a:cubicBezTo>
                  <a:pt x="7855" y="14236"/>
                  <a:pt x="8345" y="13745"/>
                  <a:pt x="8836" y="13745"/>
                </a:cubicBezTo>
                <a:cubicBezTo>
                  <a:pt x="9327" y="13745"/>
                  <a:pt x="9818" y="14236"/>
                  <a:pt x="9818" y="14727"/>
                </a:cubicBezTo>
                <a:cubicBezTo>
                  <a:pt x="9818" y="15218"/>
                  <a:pt x="9327" y="15709"/>
                  <a:pt x="8836" y="15709"/>
                </a:cubicBezTo>
                <a:moveTo>
                  <a:pt x="8836" y="10800"/>
                </a:moveTo>
                <a:cubicBezTo>
                  <a:pt x="6627" y="10800"/>
                  <a:pt x="4909" y="12518"/>
                  <a:pt x="4909" y="14727"/>
                </a:cubicBezTo>
                <a:cubicBezTo>
                  <a:pt x="4909" y="16936"/>
                  <a:pt x="6627" y="18655"/>
                  <a:pt x="8836" y="18655"/>
                </a:cubicBezTo>
                <a:cubicBezTo>
                  <a:pt x="11045" y="18655"/>
                  <a:pt x="12764" y="16936"/>
                  <a:pt x="12764" y="14727"/>
                </a:cubicBezTo>
                <a:cubicBezTo>
                  <a:pt x="12764" y="12518"/>
                  <a:pt x="11045" y="10800"/>
                  <a:pt x="8836" y="10800"/>
                </a:cubicBezTo>
                <a:moveTo>
                  <a:pt x="8836" y="17673"/>
                </a:moveTo>
                <a:cubicBezTo>
                  <a:pt x="7241" y="17673"/>
                  <a:pt x="5891" y="16323"/>
                  <a:pt x="5891" y="14727"/>
                </a:cubicBezTo>
                <a:cubicBezTo>
                  <a:pt x="5891" y="13132"/>
                  <a:pt x="7241" y="11782"/>
                  <a:pt x="8836" y="11782"/>
                </a:cubicBezTo>
                <a:cubicBezTo>
                  <a:pt x="10432" y="11782"/>
                  <a:pt x="11782" y="13132"/>
                  <a:pt x="11782" y="14727"/>
                </a:cubicBezTo>
                <a:cubicBezTo>
                  <a:pt x="11782" y="16323"/>
                  <a:pt x="10432" y="17673"/>
                  <a:pt x="8836" y="17673"/>
                </a:cubicBezTo>
                <a:moveTo>
                  <a:pt x="18655" y="4909"/>
                </a:moveTo>
                <a:cubicBezTo>
                  <a:pt x="19636" y="4909"/>
                  <a:pt x="19636" y="4909"/>
                  <a:pt x="19636" y="4909"/>
                </a:cubicBezTo>
                <a:cubicBezTo>
                  <a:pt x="19636" y="3927"/>
                  <a:pt x="19636" y="3927"/>
                  <a:pt x="19636" y="3927"/>
                </a:cubicBezTo>
                <a:cubicBezTo>
                  <a:pt x="18655" y="3927"/>
                  <a:pt x="18655" y="3927"/>
                  <a:pt x="18655" y="3927"/>
                </a:cubicBezTo>
                <a:lnTo>
                  <a:pt x="18655" y="4909"/>
                </a:lnTo>
                <a:close/>
                <a:moveTo>
                  <a:pt x="19636" y="1964"/>
                </a:moveTo>
                <a:cubicBezTo>
                  <a:pt x="18655" y="1964"/>
                  <a:pt x="18655" y="1964"/>
                  <a:pt x="18655" y="1964"/>
                </a:cubicBezTo>
                <a:cubicBezTo>
                  <a:pt x="18655" y="2945"/>
                  <a:pt x="18655" y="2945"/>
                  <a:pt x="18655" y="2945"/>
                </a:cubicBezTo>
                <a:cubicBezTo>
                  <a:pt x="19636" y="2945"/>
                  <a:pt x="19636" y="2945"/>
                  <a:pt x="19636" y="2945"/>
                </a:cubicBezTo>
                <a:lnTo>
                  <a:pt x="19636" y="1964"/>
                </a:lnTo>
                <a:close/>
                <a:moveTo>
                  <a:pt x="18655" y="15709"/>
                </a:moveTo>
                <a:cubicBezTo>
                  <a:pt x="19636" y="15709"/>
                  <a:pt x="19636" y="15709"/>
                  <a:pt x="19636" y="15709"/>
                </a:cubicBezTo>
                <a:cubicBezTo>
                  <a:pt x="19636" y="14727"/>
                  <a:pt x="19636" y="14727"/>
                  <a:pt x="19636" y="14727"/>
                </a:cubicBezTo>
                <a:cubicBezTo>
                  <a:pt x="18655" y="14727"/>
                  <a:pt x="18655" y="14727"/>
                  <a:pt x="18655" y="14727"/>
                </a:cubicBezTo>
                <a:lnTo>
                  <a:pt x="18655" y="15709"/>
                </a:lnTo>
                <a:close/>
                <a:moveTo>
                  <a:pt x="18655" y="6873"/>
                </a:moveTo>
                <a:cubicBezTo>
                  <a:pt x="19636" y="6873"/>
                  <a:pt x="19636" y="6873"/>
                  <a:pt x="19636" y="6873"/>
                </a:cubicBezTo>
                <a:cubicBezTo>
                  <a:pt x="19636" y="5891"/>
                  <a:pt x="19636" y="5891"/>
                  <a:pt x="19636" y="5891"/>
                </a:cubicBezTo>
                <a:cubicBezTo>
                  <a:pt x="18655" y="5891"/>
                  <a:pt x="18655" y="5891"/>
                  <a:pt x="18655" y="5891"/>
                </a:cubicBezTo>
                <a:lnTo>
                  <a:pt x="18655" y="6873"/>
                </a:lnTo>
                <a:close/>
                <a:moveTo>
                  <a:pt x="19636" y="10800"/>
                </a:moveTo>
                <a:cubicBezTo>
                  <a:pt x="18655" y="10800"/>
                  <a:pt x="18655" y="10800"/>
                  <a:pt x="18655" y="10800"/>
                </a:cubicBezTo>
                <a:cubicBezTo>
                  <a:pt x="18655" y="11782"/>
                  <a:pt x="18655" y="11782"/>
                  <a:pt x="18655" y="11782"/>
                </a:cubicBezTo>
                <a:cubicBezTo>
                  <a:pt x="19636" y="11782"/>
                  <a:pt x="19636" y="11782"/>
                  <a:pt x="19636" y="11782"/>
                </a:cubicBezTo>
                <a:lnTo>
                  <a:pt x="19636" y="10800"/>
                </a:lnTo>
                <a:close/>
                <a:moveTo>
                  <a:pt x="20618" y="0"/>
                </a:moveTo>
                <a:cubicBezTo>
                  <a:pt x="4909" y="0"/>
                  <a:pt x="4909" y="0"/>
                  <a:pt x="4909" y="0"/>
                </a:cubicBezTo>
                <a:cubicBezTo>
                  <a:pt x="4418" y="0"/>
                  <a:pt x="3927" y="491"/>
                  <a:pt x="3927" y="982"/>
                </a:cubicBezTo>
                <a:cubicBezTo>
                  <a:pt x="3927" y="5891"/>
                  <a:pt x="3927" y="5891"/>
                  <a:pt x="3927" y="5891"/>
                </a:cubicBezTo>
                <a:cubicBezTo>
                  <a:pt x="3927" y="6136"/>
                  <a:pt x="4173" y="6382"/>
                  <a:pt x="4418" y="6382"/>
                </a:cubicBezTo>
                <a:cubicBezTo>
                  <a:pt x="4664" y="6382"/>
                  <a:pt x="4909" y="6136"/>
                  <a:pt x="4909" y="5891"/>
                </a:cubicBezTo>
                <a:cubicBezTo>
                  <a:pt x="4909" y="1964"/>
                  <a:pt x="4909" y="1964"/>
                  <a:pt x="4909" y="1964"/>
                </a:cubicBezTo>
                <a:cubicBezTo>
                  <a:pt x="4909" y="1473"/>
                  <a:pt x="5400" y="982"/>
                  <a:pt x="5891" y="982"/>
                </a:cubicBezTo>
                <a:cubicBezTo>
                  <a:pt x="7855" y="982"/>
                  <a:pt x="7855" y="982"/>
                  <a:pt x="7855" y="982"/>
                </a:cubicBezTo>
                <a:cubicBezTo>
                  <a:pt x="7855" y="5400"/>
                  <a:pt x="7855" y="5400"/>
                  <a:pt x="7855" y="5400"/>
                </a:cubicBezTo>
                <a:cubicBezTo>
                  <a:pt x="7855" y="5645"/>
                  <a:pt x="8100" y="5891"/>
                  <a:pt x="8345" y="5891"/>
                </a:cubicBezTo>
                <a:cubicBezTo>
                  <a:pt x="8591" y="5891"/>
                  <a:pt x="8836" y="5645"/>
                  <a:pt x="8836" y="5400"/>
                </a:cubicBezTo>
                <a:cubicBezTo>
                  <a:pt x="8836" y="982"/>
                  <a:pt x="8836" y="982"/>
                  <a:pt x="8836" y="982"/>
                </a:cubicBezTo>
                <a:cubicBezTo>
                  <a:pt x="16691" y="982"/>
                  <a:pt x="16691" y="982"/>
                  <a:pt x="16691" y="982"/>
                </a:cubicBezTo>
                <a:cubicBezTo>
                  <a:pt x="16691" y="7364"/>
                  <a:pt x="16691" y="7364"/>
                  <a:pt x="16691" y="7364"/>
                </a:cubicBezTo>
                <a:cubicBezTo>
                  <a:pt x="16691" y="7609"/>
                  <a:pt x="16936" y="7855"/>
                  <a:pt x="17182" y="7855"/>
                </a:cubicBezTo>
                <a:cubicBezTo>
                  <a:pt x="17427" y="7855"/>
                  <a:pt x="17673" y="7609"/>
                  <a:pt x="17673" y="7364"/>
                </a:cubicBezTo>
                <a:cubicBezTo>
                  <a:pt x="17673" y="982"/>
                  <a:pt x="17673" y="982"/>
                  <a:pt x="17673" y="982"/>
                </a:cubicBezTo>
                <a:cubicBezTo>
                  <a:pt x="19636" y="982"/>
                  <a:pt x="19636" y="982"/>
                  <a:pt x="19636" y="982"/>
                </a:cubicBezTo>
                <a:cubicBezTo>
                  <a:pt x="20127" y="982"/>
                  <a:pt x="20618" y="1473"/>
                  <a:pt x="20618" y="1964"/>
                </a:cubicBezTo>
                <a:cubicBezTo>
                  <a:pt x="20618" y="8345"/>
                  <a:pt x="20618" y="8345"/>
                  <a:pt x="20618" y="8345"/>
                </a:cubicBezTo>
                <a:cubicBezTo>
                  <a:pt x="19145" y="8345"/>
                  <a:pt x="19145" y="8345"/>
                  <a:pt x="19145" y="8345"/>
                </a:cubicBezTo>
                <a:cubicBezTo>
                  <a:pt x="18900" y="8345"/>
                  <a:pt x="18655" y="8591"/>
                  <a:pt x="18655" y="8836"/>
                </a:cubicBezTo>
                <a:cubicBezTo>
                  <a:pt x="18655" y="9082"/>
                  <a:pt x="18900" y="9327"/>
                  <a:pt x="19145" y="9327"/>
                </a:cubicBezTo>
                <a:cubicBezTo>
                  <a:pt x="20618" y="9327"/>
                  <a:pt x="20618" y="9327"/>
                  <a:pt x="20618" y="9327"/>
                </a:cubicBezTo>
                <a:cubicBezTo>
                  <a:pt x="20618" y="15709"/>
                  <a:pt x="20618" y="15709"/>
                  <a:pt x="20618" y="15709"/>
                </a:cubicBezTo>
                <a:cubicBezTo>
                  <a:pt x="20618" y="16200"/>
                  <a:pt x="20127" y="16691"/>
                  <a:pt x="19636" y="16691"/>
                </a:cubicBezTo>
                <a:cubicBezTo>
                  <a:pt x="19145" y="16691"/>
                  <a:pt x="19145" y="16691"/>
                  <a:pt x="19145" y="16691"/>
                </a:cubicBezTo>
                <a:cubicBezTo>
                  <a:pt x="18900" y="16691"/>
                  <a:pt x="18655" y="16936"/>
                  <a:pt x="18655" y="17182"/>
                </a:cubicBezTo>
                <a:cubicBezTo>
                  <a:pt x="18655" y="17427"/>
                  <a:pt x="18900" y="17673"/>
                  <a:pt x="19145" y="17673"/>
                </a:cubicBezTo>
                <a:cubicBezTo>
                  <a:pt x="19145" y="17673"/>
                  <a:pt x="19145" y="17673"/>
                  <a:pt x="19145" y="17673"/>
                </a:cubicBezTo>
                <a:cubicBezTo>
                  <a:pt x="19636" y="17673"/>
                  <a:pt x="19636" y="17673"/>
                  <a:pt x="19636" y="17673"/>
                </a:cubicBezTo>
                <a:cubicBezTo>
                  <a:pt x="19636" y="17673"/>
                  <a:pt x="19636" y="17673"/>
                  <a:pt x="19636" y="17673"/>
                </a:cubicBezTo>
                <a:cubicBezTo>
                  <a:pt x="20618" y="17673"/>
                  <a:pt x="20618" y="17673"/>
                  <a:pt x="20618" y="17673"/>
                </a:cubicBezTo>
                <a:cubicBezTo>
                  <a:pt x="21109" y="17673"/>
                  <a:pt x="21600" y="17182"/>
                  <a:pt x="21600" y="16691"/>
                </a:cubicBezTo>
                <a:cubicBezTo>
                  <a:pt x="21600" y="982"/>
                  <a:pt x="21600" y="982"/>
                  <a:pt x="21600" y="982"/>
                </a:cubicBezTo>
                <a:cubicBezTo>
                  <a:pt x="21600" y="491"/>
                  <a:pt x="21109" y="0"/>
                  <a:pt x="20618" y="0"/>
                </a:cubicBezTo>
                <a:moveTo>
                  <a:pt x="6873" y="1964"/>
                </a:moveTo>
                <a:cubicBezTo>
                  <a:pt x="5891" y="1964"/>
                  <a:pt x="5891" y="1964"/>
                  <a:pt x="5891" y="1964"/>
                </a:cubicBezTo>
                <a:cubicBezTo>
                  <a:pt x="5891" y="2945"/>
                  <a:pt x="5891" y="2945"/>
                  <a:pt x="5891" y="2945"/>
                </a:cubicBezTo>
                <a:cubicBezTo>
                  <a:pt x="6873" y="2945"/>
                  <a:pt x="6873" y="2945"/>
                  <a:pt x="6873" y="2945"/>
                </a:cubicBezTo>
                <a:lnTo>
                  <a:pt x="6873" y="1964"/>
                </a:lnTo>
                <a:close/>
                <a:moveTo>
                  <a:pt x="18655" y="13745"/>
                </a:moveTo>
                <a:cubicBezTo>
                  <a:pt x="19636" y="13745"/>
                  <a:pt x="19636" y="13745"/>
                  <a:pt x="19636" y="13745"/>
                </a:cubicBezTo>
                <a:cubicBezTo>
                  <a:pt x="19636" y="12764"/>
                  <a:pt x="19636" y="12764"/>
                  <a:pt x="19636" y="12764"/>
                </a:cubicBezTo>
                <a:cubicBezTo>
                  <a:pt x="18655" y="12764"/>
                  <a:pt x="18655" y="12764"/>
                  <a:pt x="18655" y="12764"/>
                </a:cubicBezTo>
                <a:lnTo>
                  <a:pt x="18655" y="13745"/>
                </a:lnTo>
                <a:close/>
                <a:moveTo>
                  <a:pt x="5891" y="4909"/>
                </a:moveTo>
                <a:cubicBezTo>
                  <a:pt x="6873" y="4909"/>
                  <a:pt x="6873" y="4909"/>
                  <a:pt x="6873" y="4909"/>
                </a:cubicBezTo>
                <a:cubicBezTo>
                  <a:pt x="6873" y="3927"/>
                  <a:pt x="6873" y="3927"/>
                  <a:pt x="6873" y="3927"/>
                </a:cubicBezTo>
                <a:cubicBezTo>
                  <a:pt x="5891" y="3927"/>
                  <a:pt x="5891" y="3927"/>
                  <a:pt x="5891" y="3927"/>
                </a:cubicBezTo>
                <a:lnTo>
                  <a:pt x="5891" y="4909"/>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8" name="Shape"/>
          <p:cNvSpPr/>
          <p:nvPr/>
        </p:nvSpPr>
        <p:spPr>
          <a:xfrm>
            <a:off x="5251450" y="4530726"/>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91" y="10800"/>
                  <a:pt x="6873" y="12518"/>
                  <a:pt x="6873" y="14727"/>
                </a:cubicBezTo>
                <a:cubicBezTo>
                  <a:pt x="6873" y="16936"/>
                  <a:pt x="8591" y="18655"/>
                  <a:pt x="10800" y="18655"/>
                </a:cubicBezTo>
                <a:cubicBezTo>
                  <a:pt x="13009" y="18655"/>
                  <a:pt x="14727" y="16936"/>
                  <a:pt x="14727" y="14727"/>
                </a:cubicBezTo>
                <a:cubicBezTo>
                  <a:pt x="14727" y="12518"/>
                  <a:pt x="13009" y="10800"/>
                  <a:pt x="10800" y="10800"/>
                </a:cubicBezTo>
                <a:moveTo>
                  <a:pt x="10800" y="17673"/>
                </a:moveTo>
                <a:cubicBezTo>
                  <a:pt x="9205" y="17673"/>
                  <a:pt x="7855" y="16323"/>
                  <a:pt x="7855" y="14727"/>
                </a:cubicBezTo>
                <a:cubicBezTo>
                  <a:pt x="7855" y="13132"/>
                  <a:pt x="9205" y="11782"/>
                  <a:pt x="10800" y="11782"/>
                </a:cubicBezTo>
                <a:cubicBezTo>
                  <a:pt x="12395" y="11782"/>
                  <a:pt x="13745" y="13132"/>
                  <a:pt x="13745" y="14727"/>
                </a:cubicBezTo>
                <a:cubicBezTo>
                  <a:pt x="13745" y="16323"/>
                  <a:pt x="12395" y="17673"/>
                  <a:pt x="10800" y="17673"/>
                </a:cubicBezTo>
                <a:moveTo>
                  <a:pt x="20618" y="0"/>
                </a:moveTo>
                <a:cubicBezTo>
                  <a:pt x="982" y="0"/>
                  <a:pt x="982" y="0"/>
                  <a:pt x="982" y="0"/>
                </a:cubicBezTo>
                <a:cubicBezTo>
                  <a:pt x="491" y="0"/>
                  <a:pt x="0" y="491"/>
                  <a:pt x="0" y="982"/>
                </a:cubicBezTo>
                <a:cubicBezTo>
                  <a:pt x="0" y="15709"/>
                  <a:pt x="0" y="15709"/>
                  <a:pt x="0" y="15709"/>
                </a:cubicBezTo>
                <a:cubicBezTo>
                  <a:pt x="0" y="16200"/>
                  <a:pt x="491" y="16691"/>
                  <a:pt x="982" y="16691"/>
                </a:cubicBezTo>
                <a:cubicBezTo>
                  <a:pt x="1964" y="16691"/>
                  <a:pt x="1964" y="16691"/>
                  <a:pt x="1964" y="16691"/>
                </a:cubicBezTo>
                <a:cubicBezTo>
                  <a:pt x="1964" y="19636"/>
                  <a:pt x="1964" y="19636"/>
                  <a:pt x="1964" y="19636"/>
                </a:cubicBezTo>
                <a:cubicBezTo>
                  <a:pt x="1964" y="20741"/>
                  <a:pt x="2823" y="21600"/>
                  <a:pt x="3927" y="21600"/>
                </a:cubicBezTo>
                <a:cubicBezTo>
                  <a:pt x="17673" y="21600"/>
                  <a:pt x="17673" y="21600"/>
                  <a:pt x="17673" y="21600"/>
                </a:cubicBezTo>
                <a:cubicBezTo>
                  <a:pt x="18777" y="21600"/>
                  <a:pt x="19636" y="20741"/>
                  <a:pt x="19636" y="19636"/>
                </a:cubicBezTo>
                <a:cubicBezTo>
                  <a:pt x="19636" y="16691"/>
                  <a:pt x="19636" y="16691"/>
                  <a:pt x="19636" y="16691"/>
                </a:cubicBezTo>
                <a:cubicBezTo>
                  <a:pt x="20618" y="16691"/>
                  <a:pt x="20618" y="16691"/>
                  <a:pt x="20618" y="16691"/>
                </a:cubicBezTo>
                <a:cubicBezTo>
                  <a:pt x="21109" y="16691"/>
                  <a:pt x="21600" y="16200"/>
                  <a:pt x="21600" y="15709"/>
                </a:cubicBezTo>
                <a:cubicBezTo>
                  <a:pt x="21600" y="982"/>
                  <a:pt x="21600" y="982"/>
                  <a:pt x="21600" y="982"/>
                </a:cubicBezTo>
                <a:cubicBezTo>
                  <a:pt x="21600" y="491"/>
                  <a:pt x="21109" y="0"/>
                  <a:pt x="20618" y="0"/>
                </a:cubicBezTo>
                <a:moveTo>
                  <a:pt x="18655" y="19636"/>
                </a:moveTo>
                <a:cubicBezTo>
                  <a:pt x="18655" y="20127"/>
                  <a:pt x="18164" y="20618"/>
                  <a:pt x="17673" y="20618"/>
                </a:cubicBezTo>
                <a:cubicBezTo>
                  <a:pt x="3927" y="20618"/>
                  <a:pt x="3927" y="20618"/>
                  <a:pt x="3927" y="20618"/>
                </a:cubicBezTo>
                <a:cubicBezTo>
                  <a:pt x="3436" y="20618"/>
                  <a:pt x="2945" y="20127"/>
                  <a:pt x="2945" y="19636"/>
                </a:cubicBezTo>
                <a:cubicBezTo>
                  <a:pt x="2945" y="10800"/>
                  <a:pt x="2945" y="10800"/>
                  <a:pt x="2945" y="10800"/>
                </a:cubicBezTo>
                <a:cubicBezTo>
                  <a:pt x="2945" y="10309"/>
                  <a:pt x="3436" y="9818"/>
                  <a:pt x="3927" y="9818"/>
                </a:cubicBezTo>
                <a:cubicBezTo>
                  <a:pt x="5891" y="9818"/>
                  <a:pt x="5891" y="9818"/>
                  <a:pt x="5891" y="9818"/>
                </a:cubicBezTo>
                <a:cubicBezTo>
                  <a:pt x="7855" y="9818"/>
                  <a:pt x="7855" y="7855"/>
                  <a:pt x="9327" y="7855"/>
                </a:cubicBezTo>
                <a:cubicBezTo>
                  <a:pt x="10800" y="7855"/>
                  <a:pt x="10800" y="7855"/>
                  <a:pt x="10800" y="7855"/>
                </a:cubicBezTo>
                <a:cubicBezTo>
                  <a:pt x="12273" y="7855"/>
                  <a:pt x="12273" y="7855"/>
                  <a:pt x="12273" y="7855"/>
                </a:cubicBezTo>
                <a:cubicBezTo>
                  <a:pt x="13745" y="7855"/>
                  <a:pt x="13745" y="9818"/>
                  <a:pt x="15709" y="9818"/>
                </a:cubicBezTo>
                <a:cubicBezTo>
                  <a:pt x="17673" y="9818"/>
                  <a:pt x="17673" y="9818"/>
                  <a:pt x="17673" y="9818"/>
                </a:cubicBezTo>
                <a:cubicBezTo>
                  <a:pt x="18164" y="9818"/>
                  <a:pt x="18655" y="10309"/>
                  <a:pt x="18655" y="10800"/>
                </a:cubicBezTo>
                <a:lnTo>
                  <a:pt x="18655" y="19636"/>
                </a:lnTo>
                <a:close/>
                <a:moveTo>
                  <a:pt x="20618" y="15709"/>
                </a:moveTo>
                <a:cubicBezTo>
                  <a:pt x="19636" y="15709"/>
                  <a:pt x="19636" y="15709"/>
                  <a:pt x="19636" y="15709"/>
                </a:cubicBezTo>
                <a:cubicBezTo>
                  <a:pt x="19636" y="10800"/>
                  <a:pt x="19636" y="10800"/>
                  <a:pt x="19636" y="10800"/>
                </a:cubicBezTo>
                <a:cubicBezTo>
                  <a:pt x="19636" y="9695"/>
                  <a:pt x="18777" y="8836"/>
                  <a:pt x="17673" y="8836"/>
                </a:cubicBezTo>
                <a:cubicBezTo>
                  <a:pt x="15709" y="8836"/>
                  <a:pt x="15709" y="8836"/>
                  <a:pt x="15709" y="8836"/>
                </a:cubicBezTo>
                <a:cubicBezTo>
                  <a:pt x="14236" y="8836"/>
                  <a:pt x="14236" y="6873"/>
                  <a:pt x="12273" y="6873"/>
                </a:cubicBezTo>
                <a:cubicBezTo>
                  <a:pt x="9327" y="6873"/>
                  <a:pt x="9327" y="6873"/>
                  <a:pt x="9327" y="6873"/>
                </a:cubicBezTo>
                <a:cubicBezTo>
                  <a:pt x="7364" y="6873"/>
                  <a:pt x="7364" y="8836"/>
                  <a:pt x="5891" y="8836"/>
                </a:cubicBezTo>
                <a:cubicBezTo>
                  <a:pt x="3927" y="8836"/>
                  <a:pt x="3927" y="8836"/>
                  <a:pt x="3927" y="8836"/>
                </a:cubicBezTo>
                <a:cubicBezTo>
                  <a:pt x="2823" y="8836"/>
                  <a:pt x="1964" y="9695"/>
                  <a:pt x="1964" y="10800"/>
                </a:cubicBezTo>
                <a:cubicBezTo>
                  <a:pt x="1964" y="15709"/>
                  <a:pt x="1964" y="15709"/>
                  <a:pt x="1964" y="15709"/>
                </a:cubicBezTo>
                <a:cubicBezTo>
                  <a:pt x="982" y="15709"/>
                  <a:pt x="982" y="15709"/>
                  <a:pt x="982" y="15709"/>
                </a:cubicBezTo>
                <a:cubicBezTo>
                  <a:pt x="982" y="982"/>
                  <a:pt x="982" y="982"/>
                  <a:pt x="982" y="982"/>
                </a:cubicBezTo>
                <a:cubicBezTo>
                  <a:pt x="20618" y="982"/>
                  <a:pt x="20618" y="982"/>
                  <a:pt x="20618" y="982"/>
                </a:cubicBezTo>
                <a:lnTo>
                  <a:pt x="20618" y="15709"/>
                </a:lnTo>
                <a:close/>
                <a:moveTo>
                  <a:pt x="4050" y="7732"/>
                </a:moveTo>
                <a:cubicBezTo>
                  <a:pt x="4173" y="7855"/>
                  <a:pt x="4295" y="7855"/>
                  <a:pt x="4418" y="7855"/>
                </a:cubicBezTo>
                <a:cubicBezTo>
                  <a:pt x="4664" y="7855"/>
                  <a:pt x="4909" y="7609"/>
                  <a:pt x="4909" y="7364"/>
                </a:cubicBezTo>
                <a:cubicBezTo>
                  <a:pt x="4909" y="7241"/>
                  <a:pt x="4909" y="7118"/>
                  <a:pt x="4786" y="6995"/>
                </a:cubicBezTo>
                <a:cubicBezTo>
                  <a:pt x="3682" y="5891"/>
                  <a:pt x="3682" y="5891"/>
                  <a:pt x="3682" y="5891"/>
                </a:cubicBezTo>
                <a:cubicBezTo>
                  <a:pt x="7364" y="5891"/>
                  <a:pt x="7364" y="5891"/>
                  <a:pt x="7364" y="5891"/>
                </a:cubicBezTo>
                <a:cubicBezTo>
                  <a:pt x="7609" y="5891"/>
                  <a:pt x="7855" y="5645"/>
                  <a:pt x="7855" y="5400"/>
                </a:cubicBezTo>
                <a:cubicBezTo>
                  <a:pt x="7855" y="5155"/>
                  <a:pt x="7609" y="4909"/>
                  <a:pt x="7364" y="4909"/>
                </a:cubicBezTo>
                <a:cubicBezTo>
                  <a:pt x="3682" y="4909"/>
                  <a:pt x="3682" y="4909"/>
                  <a:pt x="3682" y="4909"/>
                </a:cubicBezTo>
                <a:cubicBezTo>
                  <a:pt x="4786" y="3805"/>
                  <a:pt x="4786" y="3805"/>
                  <a:pt x="4786" y="3805"/>
                </a:cubicBezTo>
                <a:cubicBezTo>
                  <a:pt x="4909" y="3682"/>
                  <a:pt x="4909" y="3559"/>
                  <a:pt x="4909" y="3436"/>
                </a:cubicBezTo>
                <a:cubicBezTo>
                  <a:pt x="4909" y="3191"/>
                  <a:pt x="4664" y="2945"/>
                  <a:pt x="4418" y="2945"/>
                </a:cubicBezTo>
                <a:cubicBezTo>
                  <a:pt x="4295" y="2945"/>
                  <a:pt x="4173" y="2945"/>
                  <a:pt x="4050" y="3068"/>
                </a:cubicBezTo>
                <a:cubicBezTo>
                  <a:pt x="2086" y="5032"/>
                  <a:pt x="2086" y="5032"/>
                  <a:pt x="2086" y="5032"/>
                </a:cubicBezTo>
                <a:cubicBezTo>
                  <a:pt x="1964" y="5155"/>
                  <a:pt x="1964" y="5277"/>
                  <a:pt x="1964" y="5400"/>
                </a:cubicBezTo>
                <a:cubicBezTo>
                  <a:pt x="1964" y="5523"/>
                  <a:pt x="1964" y="5645"/>
                  <a:pt x="2086" y="5768"/>
                </a:cubicBezTo>
                <a:lnTo>
                  <a:pt x="4050" y="7732"/>
                </a:lnTo>
                <a:close/>
                <a:moveTo>
                  <a:pt x="10800" y="12764"/>
                </a:moveTo>
                <a:cubicBezTo>
                  <a:pt x="9695" y="12764"/>
                  <a:pt x="8836" y="13623"/>
                  <a:pt x="8836" y="14727"/>
                </a:cubicBezTo>
                <a:cubicBezTo>
                  <a:pt x="8836" y="15832"/>
                  <a:pt x="9695" y="16691"/>
                  <a:pt x="10800" y="16691"/>
                </a:cubicBezTo>
                <a:cubicBezTo>
                  <a:pt x="11905" y="16691"/>
                  <a:pt x="12764" y="15832"/>
                  <a:pt x="12764" y="14727"/>
                </a:cubicBezTo>
                <a:cubicBezTo>
                  <a:pt x="12764" y="13623"/>
                  <a:pt x="11905" y="12764"/>
                  <a:pt x="10800" y="12764"/>
                </a:cubicBezTo>
                <a:moveTo>
                  <a:pt x="10800" y="15709"/>
                </a:moveTo>
                <a:cubicBezTo>
                  <a:pt x="10309" y="15709"/>
                  <a:pt x="9818" y="15218"/>
                  <a:pt x="9818" y="14727"/>
                </a:cubicBezTo>
                <a:cubicBezTo>
                  <a:pt x="9818" y="14236"/>
                  <a:pt x="10309" y="13745"/>
                  <a:pt x="10800" y="13745"/>
                </a:cubicBezTo>
                <a:cubicBezTo>
                  <a:pt x="11291" y="13745"/>
                  <a:pt x="11782" y="14236"/>
                  <a:pt x="11782" y="14727"/>
                </a:cubicBezTo>
                <a:cubicBezTo>
                  <a:pt x="11782" y="15218"/>
                  <a:pt x="11291" y="15709"/>
                  <a:pt x="10800" y="15709"/>
                </a:cubicBezTo>
                <a:moveTo>
                  <a:pt x="14236" y="5891"/>
                </a:moveTo>
                <a:cubicBezTo>
                  <a:pt x="17918" y="5891"/>
                  <a:pt x="17918" y="5891"/>
                  <a:pt x="17918" y="5891"/>
                </a:cubicBezTo>
                <a:cubicBezTo>
                  <a:pt x="16814" y="6995"/>
                  <a:pt x="16814" y="6995"/>
                  <a:pt x="16814" y="6995"/>
                </a:cubicBezTo>
                <a:cubicBezTo>
                  <a:pt x="16691" y="7118"/>
                  <a:pt x="16691" y="7241"/>
                  <a:pt x="16691" y="7364"/>
                </a:cubicBezTo>
                <a:cubicBezTo>
                  <a:pt x="16691" y="7609"/>
                  <a:pt x="16936" y="7855"/>
                  <a:pt x="17182" y="7855"/>
                </a:cubicBezTo>
                <a:cubicBezTo>
                  <a:pt x="17305" y="7855"/>
                  <a:pt x="17427" y="7855"/>
                  <a:pt x="17550" y="7732"/>
                </a:cubicBezTo>
                <a:cubicBezTo>
                  <a:pt x="19514" y="5768"/>
                  <a:pt x="19514" y="5768"/>
                  <a:pt x="19514" y="5768"/>
                </a:cubicBezTo>
                <a:cubicBezTo>
                  <a:pt x="19636" y="5645"/>
                  <a:pt x="19636" y="5523"/>
                  <a:pt x="19636" y="5400"/>
                </a:cubicBezTo>
                <a:cubicBezTo>
                  <a:pt x="19636" y="5277"/>
                  <a:pt x="19636" y="5155"/>
                  <a:pt x="19514" y="5032"/>
                </a:cubicBezTo>
                <a:cubicBezTo>
                  <a:pt x="17550" y="3068"/>
                  <a:pt x="17550" y="3068"/>
                  <a:pt x="17550" y="3068"/>
                </a:cubicBezTo>
                <a:cubicBezTo>
                  <a:pt x="17427" y="2945"/>
                  <a:pt x="17305" y="2945"/>
                  <a:pt x="17182" y="2945"/>
                </a:cubicBezTo>
                <a:cubicBezTo>
                  <a:pt x="16936" y="2945"/>
                  <a:pt x="16691" y="3191"/>
                  <a:pt x="16691" y="3436"/>
                </a:cubicBezTo>
                <a:cubicBezTo>
                  <a:pt x="16691" y="3559"/>
                  <a:pt x="16691" y="3682"/>
                  <a:pt x="16814" y="3805"/>
                </a:cubicBezTo>
                <a:cubicBezTo>
                  <a:pt x="17918" y="4909"/>
                  <a:pt x="17918" y="4909"/>
                  <a:pt x="17918" y="4909"/>
                </a:cubicBezTo>
                <a:cubicBezTo>
                  <a:pt x="14236" y="4909"/>
                  <a:pt x="14236" y="4909"/>
                  <a:pt x="14236" y="4909"/>
                </a:cubicBezTo>
                <a:cubicBezTo>
                  <a:pt x="13991" y="4909"/>
                  <a:pt x="13745" y="5155"/>
                  <a:pt x="13745" y="5400"/>
                </a:cubicBezTo>
                <a:cubicBezTo>
                  <a:pt x="13745" y="5645"/>
                  <a:pt x="13991" y="5891"/>
                  <a:pt x="14236" y="5891"/>
                </a:cubicBezTo>
                <a:moveTo>
                  <a:pt x="16691" y="10800"/>
                </a:moveTo>
                <a:cubicBezTo>
                  <a:pt x="16200" y="10800"/>
                  <a:pt x="15709" y="11291"/>
                  <a:pt x="15709" y="11782"/>
                </a:cubicBezTo>
                <a:cubicBezTo>
                  <a:pt x="15709" y="12273"/>
                  <a:pt x="16200" y="12764"/>
                  <a:pt x="16691" y="12764"/>
                </a:cubicBezTo>
                <a:cubicBezTo>
                  <a:pt x="17182" y="12764"/>
                  <a:pt x="17673" y="12273"/>
                  <a:pt x="17673" y="11782"/>
                </a:cubicBezTo>
                <a:cubicBezTo>
                  <a:pt x="17673" y="11291"/>
                  <a:pt x="17182" y="10800"/>
                  <a:pt x="16691" y="10800"/>
                </a:cubicBezTo>
                <a:moveTo>
                  <a:pt x="16691" y="13745"/>
                </a:moveTo>
                <a:cubicBezTo>
                  <a:pt x="16445" y="13745"/>
                  <a:pt x="16200" y="13991"/>
                  <a:pt x="16200" y="14236"/>
                </a:cubicBezTo>
                <a:cubicBezTo>
                  <a:pt x="16200" y="14482"/>
                  <a:pt x="16445" y="14727"/>
                  <a:pt x="16691" y="14727"/>
                </a:cubicBezTo>
                <a:cubicBezTo>
                  <a:pt x="16936" y="14727"/>
                  <a:pt x="17182" y="14482"/>
                  <a:pt x="17182" y="14236"/>
                </a:cubicBezTo>
                <a:cubicBezTo>
                  <a:pt x="17182" y="13991"/>
                  <a:pt x="16936" y="13745"/>
                  <a:pt x="16691" y="1374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79" name="Shape"/>
          <p:cNvSpPr/>
          <p:nvPr/>
        </p:nvSpPr>
        <p:spPr>
          <a:xfrm>
            <a:off x="6959600" y="4530726"/>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8836" y="10800"/>
                </a:moveTo>
                <a:cubicBezTo>
                  <a:pt x="6627" y="10800"/>
                  <a:pt x="4909" y="12518"/>
                  <a:pt x="4909" y="14727"/>
                </a:cubicBezTo>
                <a:cubicBezTo>
                  <a:pt x="4909" y="16936"/>
                  <a:pt x="6627" y="18655"/>
                  <a:pt x="8836" y="18655"/>
                </a:cubicBezTo>
                <a:cubicBezTo>
                  <a:pt x="11045" y="18655"/>
                  <a:pt x="12764" y="16936"/>
                  <a:pt x="12764" y="14727"/>
                </a:cubicBezTo>
                <a:cubicBezTo>
                  <a:pt x="12764" y="12518"/>
                  <a:pt x="11045" y="10800"/>
                  <a:pt x="8836" y="10800"/>
                </a:cubicBezTo>
                <a:moveTo>
                  <a:pt x="8836" y="17673"/>
                </a:moveTo>
                <a:cubicBezTo>
                  <a:pt x="7241" y="17673"/>
                  <a:pt x="5891" y="16323"/>
                  <a:pt x="5891" y="14727"/>
                </a:cubicBezTo>
                <a:cubicBezTo>
                  <a:pt x="5891" y="13132"/>
                  <a:pt x="7241" y="11782"/>
                  <a:pt x="8836" y="11782"/>
                </a:cubicBezTo>
                <a:cubicBezTo>
                  <a:pt x="10432" y="11782"/>
                  <a:pt x="11782" y="13132"/>
                  <a:pt x="11782" y="14727"/>
                </a:cubicBezTo>
                <a:cubicBezTo>
                  <a:pt x="11782" y="16323"/>
                  <a:pt x="10432" y="17673"/>
                  <a:pt x="8836" y="17673"/>
                </a:cubicBezTo>
                <a:moveTo>
                  <a:pt x="14727" y="13745"/>
                </a:moveTo>
                <a:cubicBezTo>
                  <a:pt x="14482" y="13745"/>
                  <a:pt x="14236" y="13991"/>
                  <a:pt x="14236" y="14236"/>
                </a:cubicBezTo>
                <a:cubicBezTo>
                  <a:pt x="14236" y="14482"/>
                  <a:pt x="14482" y="14727"/>
                  <a:pt x="14727" y="14727"/>
                </a:cubicBezTo>
                <a:cubicBezTo>
                  <a:pt x="14973" y="14727"/>
                  <a:pt x="15218" y="14482"/>
                  <a:pt x="15218" y="14236"/>
                </a:cubicBezTo>
                <a:cubicBezTo>
                  <a:pt x="15218" y="13991"/>
                  <a:pt x="14973" y="13745"/>
                  <a:pt x="14727" y="13745"/>
                </a:cubicBezTo>
                <a:moveTo>
                  <a:pt x="14727" y="10800"/>
                </a:moveTo>
                <a:cubicBezTo>
                  <a:pt x="14236" y="10800"/>
                  <a:pt x="13745" y="11291"/>
                  <a:pt x="13745" y="11782"/>
                </a:cubicBezTo>
                <a:cubicBezTo>
                  <a:pt x="13745" y="12273"/>
                  <a:pt x="14236" y="12764"/>
                  <a:pt x="14727" y="12764"/>
                </a:cubicBezTo>
                <a:cubicBezTo>
                  <a:pt x="15218" y="12764"/>
                  <a:pt x="15709" y="12273"/>
                  <a:pt x="15709" y="11782"/>
                </a:cubicBezTo>
                <a:cubicBezTo>
                  <a:pt x="15709" y="11291"/>
                  <a:pt x="15218" y="10800"/>
                  <a:pt x="14727" y="10800"/>
                </a:cubicBezTo>
                <a:moveTo>
                  <a:pt x="8836" y="12764"/>
                </a:moveTo>
                <a:cubicBezTo>
                  <a:pt x="7732" y="12764"/>
                  <a:pt x="6873" y="13623"/>
                  <a:pt x="6873" y="14727"/>
                </a:cubicBezTo>
                <a:cubicBezTo>
                  <a:pt x="6873" y="15832"/>
                  <a:pt x="7732" y="16691"/>
                  <a:pt x="8836" y="16691"/>
                </a:cubicBezTo>
                <a:cubicBezTo>
                  <a:pt x="9941" y="16691"/>
                  <a:pt x="10800" y="15832"/>
                  <a:pt x="10800" y="14727"/>
                </a:cubicBezTo>
                <a:cubicBezTo>
                  <a:pt x="10800" y="13623"/>
                  <a:pt x="9941" y="12764"/>
                  <a:pt x="8836" y="12764"/>
                </a:cubicBezTo>
                <a:moveTo>
                  <a:pt x="8836" y="15709"/>
                </a:moveTo>
                <a:cubicBezTo>
                  <a:pt x="8345" y="15709"/>
                  <a:pt x="7855" y="15218"/>
                  <a:pt x="7855" y="14727"/>
                </a:cubicBezTo>
                <a:cubicBezTo>
                  <a:pt x="7855" y="14236"/>
                  <a:pt x="8345" y="13745"/>
                  <a:pt x="8836" y="13745"/>
                </a:cubicBezTo>
                <a:cubicBezTo>
                  <a:pt x="9327" y="13745"/>
                  <a:pt x="9818" y="14236"/>
                  <a:pt x="9818" y="14727"/>
                </a:cubicBezTo>
                <a:cubicBezTo>
                  <a:pt x="9818" y="15218"/>
                  <a:pt x="9327" y="15709"/>
                  <a:pt x="8836" y="15709"/>
                </a:cubicBezTo>
                <a:moveTo>
                  <a:pt x="19145" y="7364"/>
                </a:moveTo>
                <a:cubicBezTo>
                  <a:pt x="19145" y="7118"/>
                  <a:pt x="18900" y="6873"/>
                  <a:pt x="18655" y="6873"/>
                </a:cubicBezTo>
                <a:cubicBezTo>
                  <a:pt x="18409" y="6873"/>
                  <a:pt x="18164" y="7118"/>
                  <a:pt x="18164" y="7364"/>
                </a:cubicBezTo>
                <a:cubicBezTo>
                  <a:pt x="18164" y="7609"/>
                  <a:pt x="18409" y="7855"/>
                  <a:pt x="18655" y="7855"/>
                </a:cubicBezTo>
                <a:cubicBezTo>
                  <a:pt x="18900" y="7855"/>
                  <a:pt x="19145" y="7609"/>
                  <a:pt x="19145" y="7364"/>
                </a:cubicBezTo>
                <a:moveTo>
                  <a:pt x="19636" y="4909"/>
                </a:moveTo>
                <a:cubicBezTo>
                  <a:pt x="19636" y="4418"/>
                  <a:pt x="19145" y="3927"/>
                  <a:pt x="18655" y="3927"/>
                </a:cubicBezTo>
                <a:cubicBezTo>
                  <a:pt x="18164" y="3927"/>
                  <a:pt x="17673" y="4418"/>
                  <a:pt x="17673" y="4909"/>
                </a:cubicBezTo>
                <a:cubicBezTo>
                  <a:pt x="17673" y="5400"/>
                  <a:pt x="18164" y="5891"/>
                  <a:pt x="18655" y="5891"/>
                </a:cubicBezTo>
                <a:cubicBezTo>
                  <a:pt x="19145" y="5891"/>
                  <a:pt x="19636" y="5400"/>
                  <a:pt x="19636" y="4909"/>
                </a:cubicBezTo>
                <a:moveTo>
                  <a:pt x="15709" y="8836"/>
                </a:moveTo>
                <a:cubicBezTo>
                  <a:pt x="13745" y="8836"/>
                  <a:pt x="13745" y="8836"/>
                  <a:pt x="13745" y="8836"/>
                </a:cubicBezTo>
                <a:cubicBezTo>
                  <a:pt x="12273" y="8836"/>
                  <a:pt x="12273" y="6873"/>
                  <a:pt x="10309" y="6873"/>
                </a:cubicBezTo>
                <a:cubicBezTo>
                  <a:pt x="7364" y="6873"/>
                  <a:pt x="7364" y="6873"/>
                  <a:pt x="7364" y="6873"/>
                </a:cubicBezTo>
                <a:cubicBezTo>
                  <a:pt x="5400" y="6873"/>
                  <a:pt x="5400" y="8836"/>
                  <a:pt x="3927" y="8836"/>
                </a:cubicBezTo>
                <a:cubicBezTo>
                  <a:pt x="1964" y="8836"/>
                  <a:pt x="1964" y="8836"/>
                  <a:pt x="1964" y="8836"/>
                </a:cubicBezTo>
                <a:cubicBezTo>
                  <a:pt x="859" y="8836"/>
                  <a:pt x="0" y="9695"/>
                  <a:pt x="0" y="10800"/>
                </a:cubicBezTo>
                <a:cubicBezTo>
                  <a:pt x="0" y="19636"/>
                  <a:pt x="0" y="19636"/>
                  <a:pt x="0" y="19636"/>
                </a:cubicBezTo>
                <a:cubicBezTo>
                  <a:pt x="0" y="20741"/>
                  <a:pt x="859" y="21600"/>
                  <a:pt x="1964" y="21600"/>
                </a:cubicBezTo>
                <a:cubicBezTo>
                  <a:pt x="15709" y="21600"/>
                  <a:pt x="15709" y="21600"/>
                  <a:pt x="15709" y="21600"/>
                </a:cubicBezTo>
                <a:cubicBezTo>
                  <a:pt x="16814" y="21600"/>
                  <a:pt x="17673" y="20741"/>
                  <a:pt x="17673" y="19636"/>
                </a:cubicBezTo>
                <a:cubicBezTo>
                  <a:pt x="17673" y="10800"/>
                  <a:pt x="17673" y="10800"/>
                  <a:pt x="17673" y="10800"/>
                </a:cubicBezTo>
                <a:cubicBezTo>
                  <a:pt x="17673" y="9695"/>
                  <a:pt x="16814" y="8836"/>
                  <a:pt x="15709" y="8836"/>
                </a:cubicBezTo>
                <a:moveTo>
                  <a:pt x="16691" y="19636"/>
                </a:moveTo>
                <a:cubicBezTo>
                  <a:pt x="16691" y="20127"/>
                  <a:pt x="16200" y="20618"/>
                  <a:pt x="15709" y="20618"/>
                </a:cubicBezTo>
                <a:cubicBezTo>
                  <a:pt x="1964" y="20618"/>
                  <a:pt x="1964" y="20618"/>
                  <a:pt x="1964" y="20618"/>
                </a:cubicBezTo>
                <a:cubicBezTo>
                  <a:pt x="1473" y="20618"/>
                  <a:pt x="982" y="20127"/>
                  <a:pt x="982" y="19636"/>
                </a:cubicBezTo>
                <a:cubicBezTo>
                  <a:pt x="982" y="10800"/>
                  <a:pt x="982" y="10800"/>
                  <a:pt x="982" y="10800"/>
                </a:cubicBezTo>
                <a:cubicBezTo>
                  <a:pt x="982" y="10309"/>
                  <a:pt x="1473" y="9818"/>
                  <a:pt x="1964" y="9818"/>
                </a:cubicBezTo>
                <a:cubicBezTo>
                  <a:pt x="3927" y="9818"/>
                  <a:pt x="3927" y="9818"/>
                  <a:pt x="3927" y="9818"/>
                </a:cubicBezTo>
                <a:cubicBezTo>
                  <a:pt x="5891" y="9818"/>
                  <a:pt x="5891" y="7855"/>
                  <a:pt x="7364" y="7855"/>
                </a:cubicBezTo>
                <a:cubicBezTo>
                  <a:pt x="8836" y="7855"/>
                  <a:pt x="8836" y="7855"/>
                  <a:pt x="8836" y="7855"/>
                </a:cubicBezTo>
                <a:cubicBezTo>
                  <a:pt x="10309" y="7855"/>
                  <a:pt x="10309" y="7855"/>
                  <a:pt x="10309" y="7855"/>
                </a:cubicBezTo>
                <a:cubicBezTo>
                  <a:pt x="11782" y="7855"/>
                  <a:pt x="11782" y="9818"/>
                  <a:pt x="13745" y="9818"/>
                </a:cubicBezTo>
                <a:cubicBezTo>
                  <a:pt x="15709" y="9818"/>
                  <a:pt x="15709" y="9818"/>
                  <a:pt x="15709" y="9818"/>
                </a:cubicBezTo>
                <a:cubicBezTo>
                  <a:pt x="16200" y="9818"/>
                  <a:pt x="16691" y="10309"/>
                  <a:pt x="16691" y="10800"/>
                </a:cubicBezTo>
                <a:lnTo>
                  <a:pt x="16691" y="19636"/>
                </a:lnTo>
                <a:close/>
                <a:moveTo>
                  <a:pt x="19636" y="1964"/>
                </a:moveTo>
                <a:cubicBezTo>
                  <a:pt x="17673" y="1964"/>
                  <a:pt x="17673" y="1964"/>
                  <a:pt x="17673" y="1964"/>
                </a:cubicBezTo>
                <a:cubicBezTo>
                  <a:pt x="16200" y="1964"/>
                  <a:pt x="16200" y="0"/>
                  <a:pt x="14236" y="0"/>
                </a:cubicBezTo>
                <a:cubicBezTo>
                  <a:pt x="11291" y="0"/>
                  <a:pt x="11291" y="0"/>
                  <a:pt x="11291" y="0"/>
                </a:cubicBezTo>
                <a:cubicBezTo>
                  <a:pt x="9327" y="0"/>
                  <a:pt x="9327" y="1964"/>
                  <a:pt x="7855" y="1964"/>
                </a:cubicBezTo>
                <a:cubicBezTo>
                  <a:pt x="5891" y="1964"/>
                  <a:pt x="5891" y="1964"/>
                  <a:pt x="5891" y="1964"/>
                </a:cubicBezTo>
                <a:cubicBezTo>
                  <a:pt x="4786" y="1964"/>
                  <a:pt x="3927" y="2823"/>
                  <a:pt x="3927" y="3927"/>
                </a:cubicBezTo>
                <a:cubicBezTo>
                  <a:pt x="3927" y="7855"/>
                  <a:pt x="3927" y="7855"/>
                  <a:pt x="3927" y="7855"/>
                </a:cubicBezTo>
                <a:cubicBezTo>
                  <a:pt x="4173" y="7855"/>
                  <a:pt x="4295" y="7732"/>
                  <a:pt x="4664" y="7364"/>
                </a:cubicBezTo>
                <a:cubicBezTo>
                  <a:pt x="4664" y="7241"/>
                  <a:pt x="4786" y="7118"/>
                  <a:pt x="4909" y="6995"/>
                </a:cubicBezTo>
                <a:cubicBezTo>
                  <a:pt x="4909" y="3927"/>
                  <a:pt x="4909" y="3927"/>
                  <a:pt x="4909" y="3927"/>
                </a:cubicBezTo>
                <a:cubicBezTo>
                  <a:pt x="4909" y="3436"/>
                  <a:pt x="5400" y="2945"/>
                  <a:pt x="5891" y="2945"/>
                </a:cubicBezTo>
                <a:cubicBezTo>
                  <a:pt x="7855" y="2945"/>
                  <a:pt x="7855" y="2945"/>
                  <a:pt x="7855" y="2945"/>
                </a:cubicBezTo>
                <a:cubicBezTo>
                  <a:pt x="9818" y="2945"/>
                  <a:pt x="9818" y="982"/>
                  <a:pt x="11291" y="982"/>
                </a:cubicBezTo>
                <a:cubicBezTo>
                  <a:pt x="12764" y="982"/>
                  <a:pt x="12764" y="982"/>
                  <a:pt x="12764" y="982"/>
                </a:cubicBezTo>
                <a:cubicBezTo>
                  <a:pt x="14236" y="982"/>
                  <a:pt x="14236" y="982"/>
                  <a:pt x="14236" y="982"/>
                </a:cubicBezTo>
                <a:cubicBezTo>
                  <a:pt x="15709" y="982"/>
                  <a:pt x="15709" y="2945"/>
                  <a:pt x="17673" y="2945"/>
                </a:cubicBezTo>
                <a:cubicBezTo>
                  <a:pt x="19636" y="2945"/>
                  <a:pt x="19636" y="2945"/>
                  <a:pt x="19636" y="2945"/>
                </a:cubicBezTo>
                <a:cubicBezTo>
                  <a:pt x="20127" y="2945"/>
                  <a:pt x="20618" y="3436"/>
                  <a:pt x="20618" y="3927"/>
                </a:cubicBezTo>
                <a:cubicBezTo>
                  <a:pt x="20618" y="12764"/>
                  <a:pt x="20618" y="12764"/>
                  <a:pt x="20618" y="12764"/>
                </a:cubicBezTo>
                <a:cubicBezTo>
                  <a:pt x="20618" y="13255"/>
                  <a:pt x="20127" y="13745"/>
                  <a:pt x="19636" y="13745"/>
                </a:cubicBezTo>
                <a:cubicBezTo>
                  <a:pt x="18655" y="13745"/>
                  <a:pt x="18655" y="13745"/>
                  <a:pt x="18655" y="13745"/>
                </a:cubicBezTo>
                <a:cubicBezTo>
                  <a:pt x="18655" y="14727"/>
                  <a:pt x="18655" y="14727"/>
                  <a:pt x="18655" y="14727"/>
                </a:cubicBezTo>
                <a:cubicBezTo>
                  <a:pt x="19636" y="14727"/>
                  <a:pt x="19636" y="14727"/>
                  <a:pt x="19636" y="14727"/>
                </a:cubicBezTo>
                <a:cubicBezTo>
                  <a:pt x="20741" y="14727"/>
                  <a:pt x="21600" y="13868"/>
                  <a:pt x="21600" y="12764"/>
                </a:cubicBezTo>
                <a:cubicBezTo>
                  <a:pt x="21600" y="3927"/>
                  <a:pt x="21600" y="3927"/>
                  <a:pt x="21600" y="3927"/>
                </a:cubicBezTo>
                <a:cubicBezTo>
                  <a:pt x="21600" y="2823"/>
                  <a:pt x="20741" y="1964"/>
                  <a:pt x="19636" y="1964"/>
                </a:cubicBezTo>
                <a:moveTo>
                  <a:pt x="11659" y="6259"/>
                </a:moveTo>
                <a:cubicBezTo>
                  <a:pt x="12150" y="6382"/>
                  <a:pt x="12395" y="6627"/>
                  <a:pt x="12641" y="6873"/>
                </a:cubicBezTo>
                <a:cubicBezTo>
                  <a:pt x="12641" y="6873"/>
                  <a:pt x="12764" y="6873"/>
                  <a:pt x="12764" y="6873"/>
                </a:cubicBezTo>
                <a:cubicBezTo>
                  <a:pt x="13255" y="6873"/>
                  <a:pt x="13745" y="7364"/>
                  <a:pt x="13745" y="7855"/>
                </a:cubicBezTo>
                <a:cubicBezTo>
                  <a:pt x="14727" y="7855"/>
                  <a:pt x="14727" y="7855"/>
                  <a:pt x="14727" y="7855"/>
                </a:cubicBezTo>
                <a:cubicBezTo>
                  <a:pt x="14727" y="6750"/>
                  <a:pt x="13868" y="5891"/>
                  <a:pt x="12764" y="5891"/>
                </a:cubicBezTo>
                <a:cubicBezTo>
                  <a:pt x="12395" y="5891"/>
                  <a:pt x="12027" y="6014"/>
                  <a:pt x="11659" y="6259"/>
                </a:cubicBezTo>
                <a:moveTo>
                  <a:pt x="15709" y="7855"/>
                </a:moveTo>
                <a:cubicBezTo>
                  <a:pt x="16077" y="7855"/>
                  <a:pt x="16323" y="7977"/>
                  <a:pt x="16691" y="7977"/>
                </a:cubicBezTo>
                <a:cubicBezTo>
                  <a:pt x="16691" y="7977"/>
                  <a:pt x="16691" y="7855"/>
                  <a:pt x="16691" y="7855"/>
                </a:cubicBezTo>
                <a:cubicBezTo>
                  <a:pt x="16691" y="5645"/>
                  <a:pt x="14973" y="3927"/>
                  <a:pt x="12764" y="3927"/>
                </a:cubicBezTo>
                <a:cubicBezTo>
                  <a:pt x="11291" y="3927"/>
                  <a:pt x="10064" y="4664"/>
                  <a:pt x="9327" y="5891"/>
                </a:cubicBezTo>
                <a:cubicBezTo>
                  <a:pt x="10309" y="5891"/>
                  <a:pt x="10309" y="5891"/>
                  <a:pt x="10309" y="5891"/>
                </a:cubicBezTo>
                <a:cubicBezTo>
                  <a:pt x="10432" y="5891"/>
                  <a:pt x="10432" y="5891"/>
                  <a:pt x="10555" y="5891"/>
                </a:cubicBezTo>
                <a:cubicBezTo>
                  <a:pt x="11168" y="5277"/>
                  <a:pt x="11905" y="4909"/>
                  <a:pt x="12764" y="4909"/>
                </a:cubicBezTo>
                <a:cubicBezTo>
                  <a:pt x="14359" y="4909"/>
                  <a:pt x="15709" y="6259"/>
                  <a:pt x="15709" y="785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0" name="Shape"/>
          <p:cNvSpPr/>
          <p:nvPr/>
        </p:nvSpPr>
        <p:spPr>
          <a:xfrm>
            <a:off x="8667750" y="4530726"/>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3927"/>
                </a:moveTo>
                <a:cubicBezTo>
                  <a:pt x="12518" y="3927"/>
                  <a:pt x="12518" y="3927"/>
                  <a:pt x="12518" y="3927"/>
                </a:cubicBezTo>
                <a:cubicBezTo>
                  <a:pt x="14482" y="1964"/>
                  <a:pt x="14482" y="1964"/>
                  <a:pt x="14482" y="1964"/>
                </a:cubicBezTo>
                <a:cubicBezTo>
                  <a:pt x="14605" y="1964"/>
                  <a:pt x="14605" y="1964"/>
                  <a:pt x="14727" y="1964"/>
                </a:cubicBezTo>
                <a:cubicBezTo>
                  <a:pt x="15218" y="1964"/>
                  <a:pt x="15709" y="1473"/>
                  <a:pt x="15709" y="982"/>
                </a:cubicBezTo>
                <a:cubicBezTo>
                  <a:pt x="15709" y="491"/>
                  <a:pt x="15218" y="0"/>
                  <a:pt x="14727" y="0"/>
                </a:cubicBezTo>
                <a:cubicBezTo>
                  <a:pt x="14236" y="0"/>
                  <a:pt x="13745" y="491"/>
                  <a:pt x="13745" y="982"/>
                </a:cubicBezTo>
                <a:cubicBezTo>
                  <a:pt x="13745" y="1105"/>
                  <a:pt x="13745" y="1105"/>
                  <a:pt x="13745" y="1227"/>
                </a:cubicBezTo>
                <a:cubicBezTo>
                  <a:pt x="11045" y="3927"/>
                  <a:pt x="11045" y="3927"/>
                  <a:pt x="11045" y="3927"/>
                </a:cubicBezTo>
                <a:cubicBezTo>
                  <a:pt x="10555" y="3927"/>
                  <a:pt x="10555" y="3927"/>
                  <a:pt x="10555" y="3927"/>
                </a:cubicBezTo>
                <a:cubicBezTo>
                  <a:pt x="7855" y="1227"/>
                  <a:pt x="7855" y="1227"/>
                  <a:pt x="7855" y="1227"/>
                </a:cubicBezTo>
                <a:cubicBezTo>
                  <a:pt x="7855" y="1105"/>
                  <a:pt x="7855" y="1105"/>
                  <a:pt x="7855" y="982"/>
                </a:cubicBezTo>
                <a:cubicBezTo>
                  <a:pt x="7855" y="491"/>
                  <a:pt x="7364" y="0"/>
                  <a:pt x="6873" y="0"/>
                </a:cubicBezTo>
                <a:cubicBezTo>
                  <a:pt x="6382" y="0"/>
                  <a:pt x="5891" y="491"/>
                  <a:pt x="5891" y="982"/>
                </a:cubicBezTo>
                <a:cubicBezTo>
                  <a:pt x="5891" y="1473"/>
                  <a:pt x="6382" y="1964"/>
                  <a:pt x="6873" y="1964"/>
                </a:cubicBezTo>
                <a:cubicBezTo>
                  <a:pt x="6995" y="1964"/>
                  <a:pt x="6995" y="1964"/>
                  <a:pt x="7118" y="1964"/>
                </a:cubicBezTo>
                <a:cubicBezTo>
                  <a:pt x="9082" y="3927"/>
                  <a:pt x="9082" y="3927"/>
                  <a:pt x="9082" y="3927"/>
                </a:cubicBezTo>
                <a:cubicBezTo>
                  <a:pt x="1964" y="3927"/>
                  <a:pt x="1964" y="3927"/>
                  <a:pt x="1964" y="3927"/>
                </a:cubicBezTo>
                <a:cubicBezTo>
                  <a:pt x="859" y="3927"/>
                  <a:pt x="0" y="4786"/>
                  <a:pt x="0" y="5891"/>
                </a:cubicBezTo>
                <a:cubicBezTo>
                  <a:pt x="0" y="17673"/>
                  <a:pt x="0" y="17673"/>
                  <a:pt x="0" y="17673"/>
                </a:cubicBezTo>
                <a:cubicBezTo>
                  <a:pt x="0" y="18777"/>
                  <a:pt x="859" y="19636"/>
                  <a:pt x="1964" y="19636"/>
                </a:cubicBezTo>
                <a:cubicBezTo>
                  <a:pt x="3927" y="19636"/>
                  <a:pt x="3927" y="19636"/>
                  <a:pt x="3927" y="19636"/>
                </a:cubicBezTo>
                <a:cubicBezTo>
                  <a:pt x="3927" y="21109"/>
                  <a:pt x="3927" y="21109"/>
                  <a:pt x="3927" y="21109"/>
                </a:cubicBezTo>
                <a:cubicBezTo>
                  <a:pt x="3927" y="21355"/>
                  <a:pt x="4173" y="21600"/>
                  <a:pt x="4418" y="21600"/>
                </a:cubicBezTo>
                <a:cubicBezTo>
                  <a:pt x="4664" y="21600"/>
                  <a:pt x="4909" y="21355"/>
                  <a:pt x="4909" y="21109"/>
                </a:cubicBezTo>
                <a:cubicBezTo>
                  <a:pt x="4909" y="20618"/>
                  <a:pt x="4909" y="20618"/>
                  <a:pt x="4909" y="20618"/>
                </a:cubicBezTo>
                <a:cubicBezTo>
                  <a:pt x="16691" y="20618"/>
                  <a:pt x="16691" y="20618"/>
                  <a:pt x="16691" y="20618"/>
                </a:cubicBezTo>
                <a:cubicBezTo>
                  <a:pt x="16691" y="21109"/>
                  <a:pt x="16691" y="21109"/>
                  <a:pt x="16691" y="21109"/>
                </a:cubicBezTo>
                <a:cubicBezTo>
                  <a:pt x="16691" y="21355"/>
                  <a:pt x="16936" y="21600"/>
                  <a:pt x="17182" y="21600"/>
                </a:cubicBezTo>
                <a:cubicBezTo>
                  <a:pt x="17427" y="21600"/>
                  <a:pt x="17673" y="21355"/>
                  <a:pt x="17673" y="21109"/>
                </a:cubicBezTo>
                <a:cubicBezTo>
                  <a:pt x="17673" y="19636"/>
                  <a:pt x="17673" y="19636"/>
                  <a:pt x="17673" y="19636"/>
                </a:cubicBezTo>
                <a:cubicBezTo>
                  <a:pt x="19636" y="19636"/>
                  <a:pt x="19636" y="19636"/>
                  <a:pt x="19636" y="19636"/>
                </a:cubicBezTo>
                <a:cubicBezTo>
                  <a:pt x="20741" y="19636"/>
                  <a:pt x="21600" y="18777"/>
                  <a:pt x="21600" y="17673"/>
                </a:cubicBezTo>
                <a:cubicBezTo>
                  <a:pt x="21600" y="5891"/>
                  <a:pt x="21600" y="5891"/>
                  <a:pt x="21600" y="5891"/>
                </a:cubicBezTo>
                <a:cubicBezTo>
                  <a:pt x="21600" y="4786"/>
                  <a:pt x="20741" y="3927"/>
                  <a:pt x="19636" y="3927"/>
                </a:cubicBezTo>
                <a:moveTo>
                  <a:pt x="20618" y="17673"/>
                </a:moveTo>
                <a:cubicBezTo>
                  <a:pt x="20618" y="18164"/>
                  <a:pt x="20127" y="18655"/>
                  <a:pt x="19636" y="18655"/>
                </a:cubicBezTo>
                <a:cubicBezTo>
                  <a:pt x="1964" y="18655"/>
                  <a:pt x="1964" y="18655"/>
                  <a:pt x="1964" y="18655"/>
                </a:cubicBezTo>
                <a:cubicBezTo>
                  <a:pt x="1473" y="18655"/>
                  <a:pt x="982" y="18164"/>
                  <a:pt x="982" y="17673"/>
                </a:cubicBezTo>
                <a:cubicBezTo>
                  <a:pt x="982" y="5891"/>
                  <a:pt x="982" y="5891"/>
                  <a:pt x="982" y="5891"/>
                </a:cubicBezTo>
                <a:cubicBezTo>
                  <a:pt x="982" y="5400"/>
                  <a:pt x="1473" y="4909"/>
                  <a:pt x="1964" y="4909"/>
                </a:cubicBezTo>
                <a:cubicBezTo>
                  <a:pt x="19636" y="4909"/>
                  <a:pt x="19636" y="4909"/>
                  <a:pt x="19636" y="4909"/>
                </a:cubicBezTo>
                <a:cubicBezTo>
                  <a:pt x="20127" y="4909"/>
                  <a:pt x="20618" y="5400"/>
                  <a:pt x="20618" y="5891"/>
                </a:cubicBezTo>
                <a:lnTo>
                  <a:pt x="20618" y="1767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1" name="Shape"/>
          <p:cNvSpPr/>
          <p:nvPr/>
        </p:nvSpPr>
        <p:spPr>
          <a:xfrm>
            <a:off x="10375900" y="4530726"/>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5709" y="5891"/>
                </a:moveTo>
                <a:cubicBezTo>
                  <a:pt x="13745" y="5891"/>
                  <a:pt x="13745" y="5891"/>
                  <a:pt x="13745" y="5891"/>
                </a:cubicBezTo>
                <a:cubicBezTo>
                  <a:pt x="13745" y="7855"/>
                  <a:pt x="13745" y="7855"/>
                  <a:pt x="13745" y="7855"/>
                </a:cubicBezTo>
                <a:cubicBezTo>
                  <a:pt x="15709" y="7855"/>
                  <a:pt x="15709" y="7855"/>
                  <a:pt x="15709" y="7855"/>
                </a:cubicBezTo>
                <a:lnTo>
                  <a:pt x="15709" y="5891"/>
                </a:lnTo>
                <a:close/>
                <a:moveTo>
                  <a:pt x="19636" y="13745"/>
                </a:moveTo>
                <a:cubicBezTo>
                  <a:pt x="17673" y="13745"/>
                  <a:pt x="17673" y="13745"/>
                  <a:pt x="17673" y="13745"/>
                </a:cubicBezTo>
                <a:cubicBezTo>
                  <a:pt x="17673" y="15709"/>
                  <a:pt x="17673" y="15709"/>
                  <a:pt x="17673" y="15709"/>
                </a:cubicBezTo>
                <a:cubicBezTo>
                  <a:pt x="19636" y="15709"/>
                  <a:pt x="19636" y="15709"/>
                  <a:pt x="19636" y="15709"/>
                </a:cubicBezTo>
                <a:lnTo>
                  <a:pt x="19636" y="13745"/>
                </a:lnTo>
                <a:close/>
                <a:moveTo>
                  <a:pt x="19636" y="9818"/>
                </a:moveTo>
                <a:cubicBezTo>
                  <a:pt x="17673" y="9818"/>
                  <a:pt x="17673" y="9818"/>
                  <a:pt x="17673" y="9818"/>
                </a:cubicBezTo>
                <a:cubicBezTo>
                  <a:pt x="17673" y="11782"/>
                  <a:pt x="17673" y="11782"/>
                  <a:pt x="17673" y="11782"/>
                </a:cubicBezTo>
                <a:cubicBezTo>
                  <a:pt x="19636" y="11782"/>
                  <a:pt x="19636" y="11782"/>
                  <a:pt x="19636" y="11782"/>
                </a:cubicBezTo>
                <a:lnTo>
                  <a:pt x="19636" y="9818"/>
                </a:lnTo>
                <a:close/>
                <a:moveTo>
                  <a:pt x="11782" y="9818"/>
                </a:moveTo>
                <a:cubicBezTo>
                  <a:pt x="9818" y="9818"/>
                  <a:pt x="9818" y="9818"/>
                  <a:pt x="9818" y="9818"/>
                </a:cubicBezTo>
                <a:cubicBezTo>
                  <a:pt x="9818" y="11782"/>
                  <a:pt x="9818" y="11782"/>
                  <a:pt x="9818" y="11782"/>
                </a:cubicBezTo>
                <a:cubicBezTo>
                  <a:pt x="11782" y="11782"/>
                  <a:pt x="11782" y="11782"/>
                  <a:pt x="11782" y="11782"/>
                </a:cubicBezTo>
                <a:lnTo>
                  <a:pt x="11782" y="9818"/>
                </a:lnTo>
                <a:close/>
                <a:moveTo>
                  <a:pt x="15709" y="17673"/>
                </a:moveTo>
                <a:cubicBezTo>
                  <a:pt x="17673" y="17673"/>
                  <a:pt x="17673" y="17673"/>
                  <a:pt x="17673" y="17673"/>
                </a:cubicBezTo>
                <a:cubicBezTo>
                  <a:pt x="17673" y="15709"/>
                  <a:pt x="17673" y="15709"/>
                  <a:pt x="17673" y="15709"/>
                </a:cubicBezTo>
                <a:cubicBezTo>
                  <a:pt x="15709" y="15709"/>
                  <a:pt x="15709" y="15709"/>
                  <a:pt x="15709" y="15709"/>
                </a:cubicBezTo>
                <a:lnTo>
                  <a:pt x="15709" y="17673"/>
                </a:lnTo>
                <a:close/>
                <a:moveTo>
                  <a:pt x="11782" y="17673"/>
                </a:moveTo>
                <a:cubicBezTo>
                  <a:pt x="13745" y="17673"/>
                  <a:pt x="13745" y="17673"/>
                  <a:pt x="13745" y="17673"/>
                </a:cubicBezTo>
                <a:cubicBezTo>
                  <a:pt x="13745" y="15709"/>
                  <a:pt x="13745" y="15709"/>
                  <a:pt x="13745" y="15709"/>
                </a:cubicBezTo>
                <a:cubicBezTo>
                  <a:pt x="11782" y="15709"/>
                  <a:pt x="11782" y="15709"/>
                  <a:pt x="11782" y="15709"/>
                </a:cubicBezTo>
                <a:lnTo>
                  <a:pt x="11782" y="17673"/>
                </a:lnTo>
                <a:close/>
                <a:moveTo>
                  <a:pt x="7855" y="17673"/>
                </a:moveTo>
                <a:cubicBezTo>
                  <a:pt x="9818" y="17673"/>
                  <a:pt x="9818" y="17673"/>
                  <a:pt x="9818" y="17673"/>
                </a:cubicBezTo>
                <a:cubicBezTo>
                  <a:pt x="9818" y="15709"/>
                  <a:pt x="9818" y="15709"/>
                  <a:pt x="9818" y="15709"/>
                </a:cubicBezTo>
                <a:cubicBezTo>
                  <a:pt x="7855" y="15709"/>
                  <a:pt x="7855" y="15709"/>
                  <a:pt x="7855" y="15709"/>
                </a:cubicBezTo>
                <a:lnTo>
                  <a:pt x="7855" y="17673"/>
                </a:lnTo>
                <a:close/>
                <a:moveTo>
                  <a:pt x="1964" y="11782"/>
                </a:moveTo>
                <a:cubicBezTo>
                  <a:pt x="3927" y="11782"/>
                  <a:pt x="3927" y="11782"/>
                  <a:pt x="3927" y="11782"/>
                </a:cubicBezTo>
                <a:cubicBezTo>
                  <a:pt x="3927" y="9818"/>
                  <a:pt x="3927" y="9818"/>
                  <a:pt x="3927" y="9818"/>
                </a:cubicBezTo>
                <a:cubicBezTo>
                  <a:pt x="1964" y="9818"/>
                  <a:pt x="1964" y="9818"/>
                  <a:pt x="1964" y="9818"/>
                </a:cubicBezTo>
                <a:lnTo>
                  <a:pt x="1964" y="11782"/>
                </a:lnTo>
                <a:close/>
                <a:moveTo>
                  <a:pt x="1964" y="15709"/>
                </a:moveTo>
                <a:cubicBezTo>
                  <a:pt x="3927" y="15709"/>
                  <a:pt x="3927" y="15709"/>
                  <a:pt x="3927" y="15709"/>
                </a:cubicBezTo>
                <a:cubicBezTo>
                  <a:pt x="3927" y="13745"/>
                  <a:pt x="3927" y="13745"/>
                  <a:pt x="3927" y="13745"/>
                </a:cubicBezTo>
                <a:cubicBezTo>
                  <a:pt x="1964" y="13745"/>
                  <a:pt x="1964" y="13745"/>
                  <a:pt x="1964" y="13745"/>
                </a:cubicBezTo>
                <a:lnTo>
                  <a:pt x="1964" y="15709"/>
                </a:lnTo>
                <a:close/>
                <a:moveTo>
                  <a:pt x="7855" y="5891"/>
                </a:moveTo>
                <a:cubicBezTo>
                  <a:pt x="5891" y="5891"/>
                  <a:pt x="5891" y="5891"/>
                  <a:pt x="5891" y="5891"/>
                </a:cubicBezTo>
                <a:cubicBezTo>
                  <a:pt x="5891" y="7855"/>
                  <a:pt x="5891" y="7855"/>
                  <a:pt x="5891" y="7855"/>
                </a:cubicBezTo>
                <a:cubicBezTo>
                  <a:pt x="7855" y="7855"/>
                  <a:pt x="7855" y="7855"/>
                  <a:pt x="7855" y="7855"/>
                </a:cubicBezTo>
                <a:lnTo>
                  <a:pt x="7855" y="5891"/>
                </a:lnTo>
                <a:close/>
                <a:moveTo>
                  <a:pt x="11782" y="5891"/>
                </a:moveTo>
                <a:cubicBezTo>
                  <a:pt x="9818" y="5891"/>
                  <a:pt x="9818" y="5891"/>
                  <a:pt x="9818" y="5891"/>
                </a:cubicBezTo>
                <a:cubicBezTo>
                  <a:pt x="9818" y="7855"/>
                  <a:pt x="9818" y="7855"/>
                  <a:pt x="9818" y="7855"/>
                </a:cubicBezTo>
                <a:cubicBezTo>
                  <a:pt x="11782" y="7855"/>
                  <a:pt x="11782" y="7855"/>
                  <a:pt x="11782" y="7855"/>
                </a:cubicBezTo>
                <a:lnTo>
                  <a:pt x="11782" y="5891"/>
                </a:lnTo>
                <a:close/>
                <a:moveTo>
                  <a:pt x="3927" y="17673"/>
                </a:moveTo>
                <a:cubicBezTo>
                  <a:pt x="5891" y="17673"/>
                  <a:pt x="5891" y="17673"/>
                  <a:pt x="5891" y="17673"/>
                </a:cubicBezTo>
                <a:cubicBezTo>
                  <a:pt x="5891" y="15709"/>
                  <a:pt x="5891" y="15709"/>
                  <a:pt x="5891" y="15709"/>
                </a:cubicBezTo>
                <a:cubicBezTo>
                  <a:pt x="3927" y="15709"/>
                  <a:pt x="3927" y="15709"/>
                  <a:pt x="3927" y="15709"/>
                </a:cubicBezTo>
                <a:lnTo>
                  <a:pt x="3927" y="17673"/>
                </a:lnTo>
                <a:close/>
                <a:moveTo>
                  <a:pt x="1964" y="7855"/>
                </a:moveTo>
                <a:cubicBezTo>
                  <a:pt x="3927" y="7855"/>
                  <a:pt x="3927" y="7855"/>
                  <a:pt x="3927" y="7855"/>
                </a:cubicBezTo>
                <a:cubicBezTo>
                  <a:pt x="3927" y="5891"/>
                  <a:pt x="3927" y="5891"/>
                  <a:pt x="3927" y="5891"/>
                </a:cubicBezTo>
                <a:cubicBezTo>
                  <a:pt x="1964" y="5891"/>
                  <a:pt x="1964" y="5891"/>
                  <a:pt x="1964" y="5891"/>
                </a:cubicBezTo>
                <a:lnTo>
                  <a:pt x="1964" y="7855"/>
                </a:lnTo>
                <a:close/>
                <a:moveTo>
                  <a:pt x="15709" y="13745"/>
                </a:moveTo>
                <a:cubicBezTo>
                  <a:pt x="17673" y="13745"/>
                  <a:pt x="17673" y="13745"/>
                  <a:pt x="17673" y="13745"/>
                </a:cubicBezTo>
                <a:cubicBezTo>
                  <a:pt x="17673" y="11782"/>
                  <a:pt x="17673" y="11782"/>
                  <a:pt x="17673" y="11782"/>
                </a:cubicBezTo>
                <a:cubicBezTo>
                  <a:pt x="15709" y="11782"/>
                  <a:pt x="15709" y="11782"/>
                  <a:pt x="15709" y="11782"/>
                </a:cubicBezTo>
                <a:lnTo>
                  <a:pt x="15709" y="13745"/>
                </a:lnTo>
                <a:close/>
                <a:moveTo>
                  <a:pt x="7855" y="9818"/>
                </a:moveTo>
                <a:cubicBezTo>
                  <a:pt x="5891" y="9818"/>
                  <a:pt x="5891" y="9818"/>
                  <a:pt x="5891" y="9818"/>
                </a:cubicBezTo>
                <a:cubicBezTo>
                  <a:pt x="5891" y="11782"/>
                  <a:pt x="5891" y="11782"/>
                  <a:pt x="5891" y="11782"/>
                </a:cubicBezTo>
                <a:cubicBezTo>
                  <a:pt x="7855" y="11782"/>
                  <a:pt x="7855" y="11782"/>
                  <a:pt x="7855" y="11782"/>
                </a:cubicBezTo>
                <a:lnTo>
                  <a:pt x="7855" y="9818"/>
                </a:lnTo>
                <a:close/>
                <a:moveTo>
                  <a:pt x="9818" y="15709"/>
                </a:moveTo>
                <a:cubicBezTo>
                  <a:pt x="11782" y="15709"/>
                  <a:pt x="11782" y="15709"/>
                  <a:pt x="11782" y="15709"/>
                </a:cubicBezTo>
                <a:cubicBezTo>
                  <a:pt x="11782" y="13745"/>
                  <a:pt x="11782" y="13745"/>
                  <a:pt x="11782" y="13745"/>
                </a:cubicBezTo>
                <a:cubicBezTo>
                  <a:pt x="9818" y="13745"/>
                  <a:pt x="9818" y="13745"/>
                  <a:pt x="9818" y="13745"/>
                </a:cubicBezTo>
                <a:lnTo>
                  <a:pt x="9818" y="15709"/>
                </a:lnTo>
                <a:close/>
                <a:moveTo>
                  <a:pt x="5891" y="15709"/>
                </a:moveTo>
                <a:cubicBezTo>
                  <a:pt x="7855" y="15709"/>
                  <a:pt x="7855" y="15709"/>
                  <a:pt x="7855" y="15709"/>
                </a:cubicBezTo>
                <a:cubicBezTo>
                  <a:pt x="7855" y="13745"/>
                  <a:pt x="7855" y="13745"/>
                  <a:pt x="7855" y="13745"/>
                </a:cubicBezTo>
                <a:cubicBezTo>
                  <a:pt x="5891" y="13745"/>
                  <a:pt x="5891" y="13745"/>
                  <a:pt x="5891" y="13745"/>
                </a:cubicBezTo>
                <a:lnTo>
                  <a:pt x="5891" y="15709"/>
                </a:lnTo>
                <a:close/>
                <a:moveTo>
                  <a:pt x="19636" y="3927"/>
                </a:moveTo>
                <a:cubicBezTo>
                  <a:pt x="12518" y="3927"/>
                  <a:pt x="12518" y="3927"/>
                  <a:pt x="12518" y="3927"/>
                </a:cubicBezTo>
                <a:cubicBezTo>
                  <a:pt x="14482" y="1964"/>
                  <a:pt x="14482" y="1964"/>
                  <a:pt x="14482" y="1964"/>
                </a:cubicBezTo>
                <a:cubicBezTo>
                  <a:pt x="14605" y="1964"/>
                  <a:pt x="14605" y="1964"/>
                  <a:pt x="14727" y="1964"/>
                </a:cubicBezTo>
                <a:cubicBezTo>
                  <a:pt x="15218" y="1964"/>
                  <a:pt x="15709" y="1473"/>
                  <a:pt x="15709" y="982"/>
                </a:cubicBezTo>
                <a:cubicBezTo>
                  <a:pt x="15709" y="491"/>
                  <a:pt x="15218" y="0"/>
                  <a:pt x="14727" y="0"/>
                </a:cubicBezTo>
                <a:cubicBezTo>
                  <a:pt x="14236" y="0"/>
                  <a:pt x="13745" y="491"/>
                  <a:pt x="13745" y="982"/>
                </a:cubicBezTo>
                <a:cubicBezTo>
                  <a:pt x="13745" y="1105"/>
                  <a:pt x="13745" y="1105"/>
                  <a:pt x="13745" y="1227"/>
                </a:cubicBezTo>
                <a:cubicBezTo>
                  <a:pt x="11045" y="3927"/>
                  <a:pt x="11045" y="3927"/>
                  <a:pt x="11045" y="3927"/>
                </a:cubicBezTo>
                <a:cubicBezTo>
                  <a:pt x="10555" y="3927"/>
                  <a:pt x="10555" y="3927"/>
                  <a:pt x="10555" y="3927"/>
                </a:cubicBezTo>
                <a:cubicBezTo>
                  <a:pt x="7855" y="1227"/>
                  <a:pt x="7855" y="1227"/>
                  <a:pt x="7855" y="1227"/>
                </a:cubicBezTo>
                <a:cubicBezTo>
                  <a:pt x="7855" y="1105"/>
                  <a:pt x="7855" y="1105"/>
                  <a:pt x="7855" y="982"/>
                </a:cubicBezTo>
                <a:cubicBezTo>
                  <a:pt x="7855" y="491"/>
                  <a:pt x="7364" y="0"/>
                  <a:pt x="6873" y="0"/>
                </a:cubicBezTo>
                <a:cubicBezTo>
                  <a:pt x="6382" y="0"/>
                  <a:pt x="5891" y="491"/>
                  <a:pt x="5891" y="982"/>
                </a:cubicBezTo>
                <a:cubicBezTo>
                  <a:pt x="5891" y="1473"/>
                  <a:pt x="6382" y="1964"/>
                  <a:pt x="6873" y="1964"/>
                </a:cubicBezTo>
                <a:cubicBezTo>
                  <a:pt x="6995" y="1964"/>
                  <a:pt x="6995" y="1964"/>
                  <a:pt x="7118" y="1964"/>
                </a:cubicBezTo>
                <a:cubicBezTo>
                  <a:pt x="9082" y="3927"/>
                  <a:pt x="9082" y="3927"/>
                  <a:pt x="9082" y="3927"/>
                </a:cubicBezTo>
                <a:cubicBezTo>
                  <a:pt x="1964" y="3927"/>
                  <a:pt x="1964" y="3927"/>
                  <a:pt x="1964" y="3927"/>
                </a:cubicBezTo>
                <a:cubicBezTo>
                  <a:pt x="859" y="3927"/>
                  <a:pt x="0" y="4786"/>
                  <a:pt x="0" y="5891"/>
                </a:cubicBezTo>
                <a:cubicBezTo>
                  <a:pt x="0" y="17673"/>
                  <a:pt x="0" y="17673"/>
                  <a:pt x="0" y="17673"/>
                </a:cubicBezTo>
                <a:cubicBezTo>
                  <a:pt x="0" y="18777"/>
                  <a:pt x="859" y="19636"/>
                  <a:pt x="1964" y="19636"/>
                </a:cubicBezTo>
                <a:cubicBezTo>
                  <a:pt x="3927" y="19636"/>
                  <a:pt x="3927" y="19636"/>
                  <a:pt x="3927" y="19636"/>
                </a:cubicBezTo>
                <a:cubicBezTo>
                  <a:pt x="3927" y="21109"/>
                  <a:pt x="3927" y="21109"/>
                  <a:pt x="3927" y="21109"/>
                </a:cubicBezTo>
                <a:cubicBezTo>
                  <a:pt x="3927" y="21355"/>
                  <a:pt x="4173" y="21600"/>
                  <a:pt x="4418" y="21600"/>
                </a:cubicBezTo>
                <a:cubicBezTo>
                  <a:pt x="4664" y="21600"/>
                  <a:pt x="4909" y="21355"/>
                  <a:pt x="4909" y="21109"/>
                </a:cubicBezTo>
                <a:cubicBezTo>
                  <a:pt x="4909" y="20618"/>
                  <a:pt x="4909" y="20618"/>
                  <a:pt x="4909" y="20618"/>
                </a:cubicBezTo>
                <a:cubicBezTo>
                  <a:pt x="16691" y="20618"/>
                  <a:pt x="16691" y="20618"/>
                  <a:pt x="16691" y="20618"/>
                </a:cubicBezTo>
                <a:cubicBezTo>
                  <a:pt x="16691" y="21109"/>
                  <a:pt x="16691" y="21109"/>
                  <a:pt x="16691" y="21109"/>
                </a:cubicBezTo>
                <a:cubicBezTo>
                  <a:pt x="16691" y="21355"/>
                  <a:pt x="16936" y="21600"/>
                  <a:pt x="17182" y="21600"/>
                </a:cubicBezTo>
                <a:cubicBezTo>
                  <a:pt x="17427" y="21600"/>
                  <a:pt x="17673" y="21355"/>
                  <a:pt x="17673" y="21109"/>
                </a:cubicBezTo>
                <a:cubicBezTo>
                  <a:pt x="17673" y="19636"/>
                  <a:pt x="17673" y="19636"/>
                  <a:pt x="17673" y="19636"/>
                </a:cubicBezTo>
                <a:cubicBezTo>
                  <a:pt x="19636" y="19636"/>
                  <a:pt x="19636" y="19636"/>
                  <a:pt x="19636" y="19636"/>
                </a:cubicBezTo>
                <a:cubicBezTo>
                  <a:pt x="20741" y="19636"/>
                  <a:pt x="21600" y="18777"/>
                  <a:pt x="21600" y="17673"/>
                </a:cubicBezTo>
                <a:cubicBezTo>
                  <a:pt x="21600" y="5891"/>
                  <a:pt x="21600" y="5891"/>
                  <a:pt x="21600" y="5891"/>
                </a:cubicBezTo>
                <a:cubicBezTo>
                  <a:pt x="21600" y="4786"/>
                  <a:pt x="20741" y="3927"/>
                  <a:pt x="19636" y="3927"/>
                </a:cubicBezTo>
                <a:moveTo>
                  <a:pt x="20618" y="17673"/>
                </a:moveTo>
                <a:cubicBezTo>
                  <a:pt x="20618" y="18164"/>
                  <a:pt x="20127" y="18655"/>
                  <a:pt x="19636" y="18655"/>
                </a:cubicBezTo>
                <a:cubicBezTo>
                  <a:pt x="1964" y="18655"/>
                  <a:pt x="1964" y="18655"/>
                  <a:pt x="1964" y="18655"/>
                </a:cubicBezTo>
                <a:cubicBezTo>
                  <a:pt x="1473" y="18655"/>
                  <a:pt x="982" y="18164"/>
                  <a:pt x="982" y="17673"/>
                </a:cubicBezTo>
                <a:cubicBezTo>
                  <a:pt x="982" y="5891"/>
                  <a:pt x="982" y="5891"/>
                  <a:pt x="982" y="5891"/>
                </a:cubicBezTo>
                <a:cubicBezTo>
                  <a:pt x="982" y="5400"/>
                  <a:pt x="1473" y="4909"/>
                  <a:pt x="1964" y="4909"/>
                </a:cubicBezTo>
                <a:cubicBezTo>
                  <a:pt x="19636" y="4909"/>
                  <a:pt x="19636" y="4909"/>
                  <a:pt x="19636" y="4909"/>
                </a:cubicBezTo>
                <a:cubicBezTo>
                  <a:pt x="20127" y="4909"/>
                  <a:pt x="20618" y="5400"/>
                  <a:pt x="20618" y="5891"/>
                </a:cubicBezTo>
                <a:lnTo>
                  <a:pt x="20618" y="17673"/>
                </a:lnTo>
                <a:close/>
                <a:moveTo>
                  <a:pt x="15709" y="9818"/>
                </a:moveTo>
                <a:cubicBezTo>
                  <a:pt x="17673" y="9818"/>
                  <a:pt x="17673" y="9818"/>
                  <a:pt x="17673" y="9818"/>
                </a:cubicBezTo>
                <a:cubicBezTo>
                  <a:pt x="17673" y="7855"/>
                  <a:pt x="17673" y="7855"/>
                  <a:pt x="17673" y="7855"/>
                </a:cubicBezTo>
                <a:cubicBezTo>
                  <a:pt x="15709" y="7855"/>
                  <a:pt x="15709" y="7855"/>
                  <a:pt x="15709" y="7855"/>
                </a:cubicBezTo>
                <a:lnTo>
                  <a:pt x="15709" y="9818"/>
                </a:lnTo>
                <a:close/>
                <a:moveTo>
                  <a:pt x="17673" y="7855"/>
                </a:moveTo>
                <a:cubicBezTo>
                  <a:pt x="19636" y="7855"/>
                  <a:pt x="19636" y="7855"/>
                  <a:pt x="19636" y="7855"/>
                </a:cubicBezTo>
                <a:cubicBezTo>
                  <a:pt x="19636" y="5891"/>
                  <a:pt x="19636" y="5891"/>
                  <a:pt x="19636" y="5891"/>
                </a:cubicBezTo>
                <a:cubicBezTo>
                  <a:pt x="17673" y="5891"/>
                  <a:pt x="17673" y="5891"/>
                  <a:pt x="17673" y="5891"/>
                </a:cubicBezTo>
                <a:lnTo>
                  <a:pt x="17673" y="7855"/>
                </a:lnTo>
                <a:close/>
                <a:moveTo>
                  <a:pt x="13745" y="15709"/>
                </a:moveTo>
                <a:cubicBezTo>
                  <a:pt x="15709" y="15709"/>
                  <a:pt x="15709" y="15709"/>
                  <a:pt x="15709" y="15709"/>
                </a:cubicBezTo>
                <a:cubicBezTo>
                  <a:pt x="15709" y="13745"/>
                  <a:pt x="15709" y="13745"/>
                  <a:pt x="15709" y="13745"/>
                </a:cubicBezTo>
                <a:cubicBezTo>
                  <a:pt x="13745" y="13745"/>
                  <a:pt x="13745" y="13745"/>
                  <a:pt x="13745" y="13745"/>
                </a:cubicBezTo>
                <a:lnTo>
                  <a:pt x="13745" y="15709"/>
                </a:lnTo>
                <a:close/>
                <a:moveTo>
                  <a:pt x="11782" y="13745"/>
                </a:moveTo>
                <a:cubicBezTo>
                  <a:pt x="13745" y="13745"/>
                  <a:pt x="13745" y="13745"/>
                  <a:pt x="13745" y="13745"/>
                </a:cubicBezTo>
                <a:cubicBezTo>
                  <a:pt x="13745" y="11782"/>
                  <a:pt x="13745" y="11782"/>
                  <a:pt x="13745" y="11782"/>
                </a:cubicBezTo>
                <a:cubicBezTo>
                  <a:pt x="11782" y="11782"/>
                  <a:pt x="11782" y="11782"/>
                  <a:pt x="11782" y="11782"/>
                </a:cubicBezTo>
                <a:lnTo>
                  <a:pt x="11782" y="13745"/>
                </a:lnTo>
                <a:close/>
                <a:moveTo>
                  <a:pt x="5891" y="11782"/>
                </a:moveTo>
                <a:cubicBezTo>
                  <a:pt x="3927" y="11782"/>
                  <a:pt x="3927" y="11782"/>
                  <a:pt x="3927" y="11782"/>
                </a:cubicBezTo>
                <a:cubicBezTo>
                  <a:pt x="3927" y="13745"/>
                  <a:pt x="3927" y="13745"/>
                  <a:pt x="3927" y="13745"/>
                </a:cubicBezTo>
                <a:cubicBezTo>
                  <a:pt x="5891" y="13745"/>
                  <a:pt x="5891" y="13745"/>
                  <a:pt x="5891" y="13745"/>
                </a:cubicBezTo>
                <a:lnTo>
                  <a:pt x="5891" y="11782"/>
                </a:lnTo>
                <a:close/>
                <a:moveTo>
                  <a:pt x="13745" y="11782"/>
                </a:moveTo>
                <a:cubicBezTo>
                  <a:pt x="15709" y="11782"/>
                  <a:pt x="15709" y="11782"/>
                  <a:pt x="15709" y="11782"/>
                </a:cubicBezTo>
                <a:cubicBezTo>
                  <a:pt x="15709" y="9818"/>
                  <a:pt x="15709" y="9818"/>
                  <a:pt x="15709" y="9818"/>
                </a:cubicBezTo>
                <a:cubicBezTo>
                  <a:pt x="13745" y="9818"/>
                  <a:pt x="13745" y="9818"/>
                  <a:pt x="13745" y="9818"/>
                </a:cubicBezTo>
                <a:lnTo>
                  <a:pt x="13745" y="11782"/>
                </a:lnTo>
                <a:close/>
                <a:moveTo>
                  <a:pt x="7855" y="13745"/>
                </a:moveTo>
                <a:cubicBezTo>
                  <a:pt x="9818" y="13745"/>
                  <a:pt x="9818" y="13745"/>
                  <a:pt x="9818" y="13745"/>
                </a:cubicBezTo>
                <a:cubicBezTo>
                  <a:pt x="9818" y="11782"/>
                  <a:pt x="9818" y="11782"/>
                  <a:pt x="9818" y="11782"/>
                </a:cubicBezTo>
                <a:cubicBezTo>
                  <a:pt x="7855" y="11782"/>
                  <a:pt x="7855" y="11782"/>
                  <a:pt x="7855" y="11782"/>
                </a:cubicBezTo>
                <a:lnTo>
                  <a:pt x="7855" y="13745"/>
                </a:lnTo>
                <a:close/>
                <a:moveTo>
                  <a:pt x="13745" y="7855"/>
                </a:moveTo>
                <a:cubicBezTo>
                  <a:pt x="11782" y="7855"/>
                  <a:pt x="11782" y="7855"/>
                  <a:pt x="11782" y="7855"/>
                </a:cubicBezTo>
                <a:cubicBezTo>
                  <a:pt x="11782" y="9818"/>
                  <a:pt x="11782" y="9818"/>
                  <a:pt x="11782" y="9818"/>
                </a:cubicBezTo>
                <a:cubicBezTo>
                  <a:pt x="13745" y="9818"/>
                  <a:pt x="13745" y="9818"/>
                  <a:pt x="13745" y="9818"/>
                </a:cubicBezTo>
                <a:lnTo>
                  <a:pt x="13745" y="7855"/>
                </a:lnTo>
                <a:close/>
                <a:moveTo>
                  <a:pt x="5891" y="7855"/>
                </a:moveTo>
                <a:cubicBezTo>
                  <a:pt x="3927" y="7855"/>
                  <a:pt x="3927" y="7855"/>
                  <a:pt x="3927" y="7855"/>
                </a:cubicBezTo>
                <a:cubicBezTo>
                  <a:pt x="3927" y="9818"/>
                  <a:pt x="3927" y="9818"/>
                  <a:pt x="3927" y="9818"/>
                </a:cubicBezTo>
                <a:cubicBezTo>
                  <a:pt x="5891" y="9818"/>
                  <a:pt x="5891" y="9818"/>
                  <a:pt x="5891" y="9818"/>
                </a:cubicBezTo>
                <a:lnTo>
                  <a:pt x="5891" y="7855"/>
                </a:lnTo>
                <a:close/>
                <a:moveTo>
                  <a:pt x="9818" y="7855"/>
                </a:moveTo>
                <a:cubicBezTo>
                  <a:pt x="7855" y="7855"/>
                  <a:pt x="7855" y="7855"/>
                  <a:pt x="7855" y="7855"/>
                </a:cubicBezTo>
                <a:cubicBezTo>
                  <a:pt x="7855" y="9818"/>
                  <a:pt x="7855" y="9818"/>
                  <a:pt x="7855" y="9818"/>
                </a:cubicBezTo>
                <a:cubicBezTo>
                  <a:pt x="9818" y="9818"/>
                  <a:pt x="9818" y="9818"/>
                  <a:pt x="9818" y="9818"/>
                </a:cubicBezTo>
                <a:lnTo>
                  <a:pt x="9818" y="785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2" name="Shape"/>
          <p:cNvSpPr/>
          <p:nvPr/>
        </p:nvSpPr>
        <p:spPr>
          <a:xfrm>
            <a:off x="12080875" y="4530726"/>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18655" y="8836"/>
                </a:moveTo>
                <a:cubicBezTo>
                  <a:pt x="18164" y="8836"/>
                  <a:pt x="17673" y="9327"/>
                  <a:pt x="17673" y="9818"/>
                </a:cubicBezTo>
                <a:cubicBezTo>
                  <a:pt x="17673" y="10309"/>
                  <a:pt x="18164" y="10800"/>
                  <a:pt x="18655" y="10800"/>
                </a:cubicBezTo>
                <a:cubicBezTo>
                  <a:pt x="19145" y="10800"/>
                  <a:pt x="19636" y="10309"/>
                  <a:pt x="19636" y="9818"/>
                </a:cubicBezTo>
                <a:cubicBezTo>
                  <a:pt x="19636" y="9327"/>
                  <a:pt x="19145" y="8836"/>
                  <a:pt x="18655" y="8836"/>
                </a:cubicBezTo>
                <a:moveTo>
                  <a:pt x="13745" y="8836"/>
                </a:moveTo>
                <a:cubicBezTo>
                  <a:pt x="2945" y="8836"/>
                  <a:pt x="2945" y="8836"/>
                  <a:pt x="2945" y="8836"/>
                </a:cubicBezTo>
                <a:cubicBezTo>
                  <a:pt x="2945" y="18655"/>
                  <a:pt x="2945" y="18655"/>
                  <a:pt x="2945" y="18655"/>
                </a:cubicBezTo>
                <a:cubicBezTo>
                  <a:pt x="13745" y="18655"/>
                  <a:pt x="13745" y="18655"/>
                  <a:pt x="13745" y="18655"/>
                </a:cubicBezTo>
                <a:lnTo>
                  <a:pt x="13745" y="8836"/>
                </a:lnTo>
                <a:close/>
                <a:moveTo>
                  <a:pt x="12764" y="17673"/>
                </a:moveTo>
                <a:cubicBezTo>
                  <a:pt x="3927" y="17673"/>
                  <a:pt x="3927" y="17673"/>
                  <a:pt x="3927" y="17673"/>
                </a:cubicBezTo>
                <a:cubicBezTo>
                  <a:pt x="3927" y="9818"/>
                  <a:pt x="3927" y="9818"/>
                  <a:pt x="3927" y="9818"/>
                </a:cubicBezTo>
                <a:cubicBezTo>
                  <a:pt x="12764" y="9818"/>
                  <a:pt x="12764" y="9818"/>
                  <a:pt x="12764" y="9818"/>
                </a:cubicBezTo>
                <a:lnTo>
                  <a:pt x="12764" y="17673"/>
                </a:lnTo>
                <a:close/>
                <a:moveTo>
                  <a:pt x="19636" y="5891"/>
                </a:moveTo>
                <a:cubicBezTo>
                  <a:pt x="13255" y="5891"/>
                  <a:pt x="13255" y="5891"/>
                  <a:pt x="13255" y="5891"/>
                </a:cubicBezTo>
                <a:cubicBezTo>
                  <a:pt x="13009" y="5277"/>
                  <a:pt x="12641" y="4664"/>
                  <a:pt x="12150" y="4295"/>
                </a:cubicBezTo>
                <a:cubicBezTo>
                  <a:pt x="14482" y="1964"/>
                  <a:pt x="14482" y="1964"/>
                  <a:pt x="14482" y="1964"/>
                </a:cubicBezTo>
                <a:cubicBezTo>
                  <a:pt x="14605" y="1964"/>
                  <a:pt x="14605" y="1964"/>
                  <a:pt x="14727" y="1964"/>
                </a:cubicBezTo>
                <a:cubicBezTo>
                  <a:pt x="15218" y="1964"/>
                  <a:pt x="15709" y="1473"/>
                  <a:pt x="15709" y="982"/>
                </a:cubicBezTo>
                <a:cubicBezTo>
                  <a:pt x="15709" y="491"/>
                  <a:pt x="15218" y="0"/>
                  <a:pt x="14727" y="0"/>
                </a:cubicBezTo>
                <a:cubicBezTo>
                  <a:pt x="14236" y="0"/>
                  <a:pt x="13745" y="491"/>
                  <a:pt x="13745" y="982"/>
                </a:cubicBezTo>
                <a:cubicBezTo>
                  <a:pt x="13745" y="1105"/>
                  <a:pt x="13745" y="1105"/>
                  <a:pt x="13745" y="1227"/>
                </a:cubicBezTo>
                <a:cubicBezTo>
                  <a:pt x="11045" y="3927"/>
                  <a:pt x="11045" y="3927"/>
                  <a:pt x="11045" y="3927"/>
                </a:cubicBezTo>
                <a:cubicBezTo>
                  <a:pt x="10923" y="3927"/>
                  <a:pt x="10923" y="3927"/>
                  <a:pt x="10800" y="3927"/>
                </a:cubicBezTo>
                <a:cubicBezTo>
                  <a:pt x="10677" y="3927"/>
                  <a:pt x="10677" y="3927"/>
                  <a:pt x="10555" y="3927"/>
                </a:cubicBezTo>
                <a:cubicBezTo>
                  <a:pt x="7855" y="1227"/>
                  <a:pt x="7855" y="1227"/>
                  <a:pt x="7855" y="1227"/>
                </a:cubicBezTo>
                <a:cubicBezTo>
                  <a:pt x="7855" y="1105"/>
                  <a:pt x="7855" y="1105"/>
                  <a:pt x="7855" y="982"/>
                </a:cubicBezTo>
                <a:cubicBezTo>
                  <a:pt x="7855" y="491"/>
                  <a:pt x="7364" y="0"/>
                  <a:pt x="6873" y="0"/>
                </a:cubicBezTo>
                <a:cubicBezTo>
                  <a:pt x="6382" y="0"/>
                  <a:pt x="5891" y="491"/>
                  <a:pt x="5891" y="982"/>
                </a:cubicBezTo>
                <a:cubicBezTo>
                  <a:pt x="5891" y="1473"/>
                  <a:pt x="6382" y="1964"/>
                  <a:pt x="6873" y="1964"/>
                </a:cubicBezTo>
                <a:cubicBezTo>
                  <a:pt x="6995" y="1964"/>
                  <a:pt x="6995" y="1964"/>
                  <a:pt x="7118" y="1964"/>
                </a:cubicBezTo>
                <a:cubicBezTo>
                  <a:pt x="9450" y="4295"/>
                  <a:pt x="9450" y="4295"/>
                  <a:pt x="9450" y="4295"/>
                </a:cubicBezTo>
                <a:cubicBezTo>
                  <a:pt x="8959" y="4664"/>
                  <a:pt x="8591" y="5277"/>
                  <a:pt x="8345" y="5891"/>
                </a:cubicBezTo>
                <a:cubicBezTo>
                  <a:pt x="1964" y="5891"/>
                  <a:pt x="1964" y="5891"/>
                  <a:pt x="1964" y="5891"/>
                </a:cubicBezTo>
                <a:cubicBezTo>
                  <a:pt x="859" y="5891"/>
                  <a:pt x="0" y="6750"/>
                  <a:pt x="0" y="7855"/>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7855"/>
                  <a:pt x="21600" y="7855"/>
                  <a:pt x="21600" y="7855"/>
                </a:cubicBezTo>
                <a:cubicBezTo>
                  <a:pt x="21600" y="6750"/>
                  <a:pt x="20741" y="5891"/>
                  <a:pt x="19636" y="5891"/>
                </a:cubicBezTo>
                <a:moveTo>
                  <a:pt x="15709" y="20618"/>
                </a:moveTo>
                <a:cubicBezTo>
                  <a:pt x="1964" y="20618"/>
                  <a:pt x="1964" y="20618"/>
                  <a:pt x="1964" y="20618"/>
                </a:cubicBezTo>
                <a:cubicBezTo>
                  <a:pt x="1473" y="20618"/>
                  <a:pt x="982" y="20127"/>
                  <a:pt x="982" y="19636"/>
                </a:cubicBezTo>
                <a:cubicBezTo>
                  <a:pt x="982" y="7855"/>
                  <a:pt x="982" y="7855"/>
                  <a:pt x="982" y="7855"/>
                </a:cubicBezTo>
                <a:cubicBezTo>
                  <a:pt x="982" y="7364"/>
                  <a:pt x="1473" y="6873"/>
                  <a:pt x="1964" y="6873"/>
                </a:cubicBezTo>
                <a:cubicBezTo>
                  <a:pt x="15709" y="6873"/>
                  <a:pt x="15709" y="6873"/>
                  <a:pt x="15709" y="6873"/>
                </a:cubicBezTo>
                <a:lnTo>
                  <a:pt x="15709" y="20618"/>
                </a:lnTo>
                <a:close/>
                <a:moveTo>
                  <a:pt x="20618" y="19636"/>
                </a:moveTo>
                <a:cubicBezTo>
                  <a:pt x="20618" y="20127"/>
                  <a:pt x="20127" y="20618"/>
                  <a:pt x="19636" y="20618"/>
                </a:cubicBezTo>
                <a:cubicBezTo>
                  <a:pt x="16691" y="20618"/>
                  <a:pt x="16691" y="20618"/>
                  <a:pt x="16691" y="20618"/>
                </a:cubicBezTo>
                <a:cubicBezTo>
                  <a:pt x="16691" y="6873"/>
                  <a:pt x="16691" y="6873"/>
                  <a:pt x="16691" y="6873"/>
                </a:cubicBezTo>
                <a:cubicBezTo>
                  <a:pt x="19636" y="6873"/>
                  <a:pt x="19636" y="6873"/>
                  <a:pt x="19636" y="6873"/>
                </a:cubicBezTo>
                <a:cubicBezTo>
                  <a:pt x="20127" y="6873"/>
                  <a:pt x="20618" y="7364"/>
                  <a:pt x="20618" y="7855"/>
                </a:cubicBezTo>
                <a:lnTo>
                  <a:pt x="20618" y="19636"/>
                </a:lnTo>
                <a:close/>
                <a:moveTo>
                  <a:pt x="18655" y="13745"/>
                </a:moveTo>
                <a:cubicBezTo>
                  <a:pt x="18409" y="13745"/>
                  <a:pt x="18164" y="13991"/>
                  <a:pt x="18164" y="14236"/>
                </a:cubicBezTo>
                <a:cubicBezTo>
                  <a:pt x="18164" y="14482"/>
                  <a:pt x="18409" y="14727"/>
                  <a:pt x="18655" y="14727"/>
                </a:cubicBezTo>
                <a:cubicBezTo>
                  <a:pt x="18900" y="14727"/>
                  <a:pt x="19145" y="14482"/>
                  <a:pt x="19145" y="14236"/>
                </a:cubicBezTo>
                <a:cubicBezTo>
                  <a:pt x="19145" y="13991"/>
                  <a:pt x="18900" y="13745"/>
                  <a:pt x="18655" y="13745"/>
                </a:cubicBezTo>
                <a:moveTo>
                  <a:pt x="18655" y="11782"/>
                </a:moveTo>
                <a:cubicBezTo>
                  <a:pt x="18409" y="11782"/>
                  <a:pt x="18164" y="12027"/>
                  <a:pt x="18164" y="12273"/>
                </a:cubicBezTo>
                <a:cubicBezTo>
                  <a:pt x="18164" y="12518"/>
                  <a:pt x="18409" y="12764"/>
                  <a:pt x="18655" y="12764"/>
                </a:cubicBezTo>
                <a:cubicBezTo>
                  <a:pt x="18900" y="12764"/>
                  <a:pt x="19145" y="12518"/>
                  <a:pt x="19145" y="12273"/>
                </a:cubicBezTo>
                <a:cubicBezTo>
                  <a:pt x="19145" y="12027"/>
                  <a:pt x="18900" y="11782"/>
                  <a:pt x="18655" y="11782"/>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3" name="Shape"/>
          <p:cNvSpPr/>
          <p:nvPr/>
        </p:nvSpPr>
        <p:spPr>
          <a:xfrm>
            <a:off x="13789026" y="4733926"/>
            <a:ext cx="895351" cy="488951"/>
          </a:xfrm>
          <a:custGeom>
            <a:avLst/>
            <a:gdLst/>
            <a:ahLst/>
            <a:cxnLst>
              <a:cxn ang="0">
                <a:pos x="wd2" y="hd2"/>
              </a:cxn>
              <a:cxn ang="5400000">
                <a:pos x="wd2" y="hd2"/>
              </a:cxn>
              <a:cxn ang="10800000">
                <a:pos x="wd2" y="hd2"/>
              </a:cxn>
              <a:cxn ang="16200000">
                <a:pos x="wd2" y="hd2"/>
              </a:cxn>
            </a:cxnLst>
            <a:rect l="0" t="0" r="r" b="b"/>
            <a:pathLst>
              <a:path w="21600" h="21600" extrusionOk="0">
                <a:moveTo>
                  <a:pt x="10800" y="5400"/>
                </a:moveTo>
                <a:cubicBezTo>
                  <a:pt x="3927" y="10800"/>
                  <a:pt x="3927" y="10800"/>
                  <a:pt x="3927" y="10800"/>
                </a:cubicBezTo>
                <a:cubicBezTo>
                  <a:pt x="8836" y="10800"/>
                  <a:pt x="8836" y="10800"/>
                  <a:pt x="8836" y="10800"/>
                </a:cubicBezTo>
                <a:cubicBezTo>
                  <a:pt x="9818" y="16200"/>
                  <a:pt x="9818" y="16200"/>
                  <a:pt x="9818" y="16200"/>
                </a:cubicBezTo>
                <a:cubicBezTo>
                  <a:pt x="16691" y="10800"/>
                  <a:pt x="16691" y="10800"/>
                  <a:pt x="16691" y="10800"/>
                </a:cubicBezTo>
                <a:cubicBezTo>
                  <a:pt x="11782" y="10800"/>
                  <a:pt x="11782" y="10800"/>
                  <a:pt x="11782" y="10800"/>
                </a:cubicBezTo>
                <a:lnTo>
                  <a:pt x="10800" y="5400"/>
                </a:lnTo>
                <a:close/>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4" name="Shape"/>
          <p:cNvSpPr/>
          <p:nvPr/>
        </p:nvSpPr>
        <p:spPr>
          <a:xfrm>
            <a:off x="15497176" y="4733926"/>
            <a:ext cx="892175" cy="488951"/>
          </a:xfrm>
          <a:custGeom>
            <a:avLst/>
            <a:gdLst/>
            <a:ahLst/>
            <a:cxnLst>
              <a:cxn ang="0">
                <a:pos x="wd2" y="hd2"/>
              </a:cxn>
              <a:cxn ang="5400000">
                <a:pos x="wd2" y="hd2"/>
              </a:cxn>
              <a:cxn ang="10800000">
                <a:pos x="wd2" y="hd2"/>
              </a:cxn>
              <a:cxn ang="16200000">
                <a:pos x="wd2" y="hd2"/>
              </a:cxn>
            </a:cxnLst>
            <a:rect l="0" t="0" r="r" b="b"/>
            <a:pathLst>
              <a:path w="21600" h="21600" extrusionOk="0">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5" name="Shape"/>
          <p:cNvSpPr/>
          <p:nvPr/>
        </p:nvSpPr>
        <p:spPr>
          <a:xfrm>
            <a:off x="17205326" y="4733926"/>
            <a:ext cx="892175" cy="48895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cubicBezTo>
                  <a:pt x="6873" y="18000"/>
                  <a:pt x="6873" y="18000"/>
                  <a:pt x="6873" y="18000"/>
                </a:cubicBezTo>
                <a:cubicBezTo>
                  <a:pt x="6873" y="3600"/>
                  <a:pt x="6873" y="3600"/>
                  <a:pt x="6873" y="3600"/>
                </a:cubicBezTo>
                <a:cubicBezTo>
                  <a:pt x="1964" y="3600"/>
                  <a:pt x="1964" y="3600"/>
                  <a:pt x="1964" y="3600"/>
                </a:cubicBezTo>
                <a:lnTo>
                  <a:pt x="1964" y="18000"/>
                </a:lnTo>
                <a:close/>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6" name="Shape"/>
          <p:cNvSpPr/>
          <p:nvPr/>
        </p:nvSpPr>
        <p:spPr>
          <a:xfrm>
            <a:off x="18910300" y="4733926"/>
            <a:ext cx="895350" cy="48895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cubicBezTo>
                  <a:pt x="10800" y="18000"/>
                  <a:pt x="10800" y="18000"/>
                  <a:pt x="10800" y="18000"/>
                </a:cubicBezTo>
                <a:cubicBezTo>
                  <a:pt x="10800" y="3600"/>
                  <a:pt x="10800" y="3600"/>
                  <a:pt x="10800" y="3600"/>
                </a:cubicBezTo>
                <a:cubicBezTo>
                  <a:pt x="1964" y="3600"/>
                  <a:pt x="1964" y="3600"/>
                  <a:pt x="1964" y="3600"/>
                </a:cubicBezTo>
                <a:lnTo>
                  <a:pt x="1964" y="18000"/>
                </a:lnTo>
                <a:close/>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7" name="Shape"/>
          <p:cNvSpPr/>
          <p:nvPr/>
        </p:nvSpPr>
        <p:spPr>
          <a:xfrm>
            <a:off x="3546476" y="6442076"/>
            <a:ext cx="892175" cy="488951"/>
          </a:xfrm>
          <a:custGeom>
            <a:avLst/>
            <a:gdLst/>
            <a:ahLst/>
            <a:cxnLst>
              <a:cxn ang="0">
                <a:pos x="wd2" y="hd2"/>
              </a:cxn>
              <a:cxn ang="5400000">
                <a:pos x="wd2" y="hd2"/>
              </a:cxn>
              <a:cxn ang="10800000">
                <a:pos x="wd2" y="hd2"/>
              </a:cxn>
              <a:cxn ang="16200000">
                <a:pos x="wd2" y="hd2"/>
              </a:cxn>
            </a:cxnLst>
            <a:rect l="0" t="0" r="r" b="b"/>
            <a:pathLst>
              <a:path w="21600" h="21600" extrusionOk="0">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moveTo>
                  <a:pt x="1964" y="18000"/>
                </a:moveTo>
                <a:cubicBezTo>
                  <a:pt x="14727" y="18000"/>
                  <a:pt x="14727" y="18000"/>
                  <a:pt x="14727" y="18000"/>
                </a:cubicBezTo>
                <a:cubicBezTo>
                  <a:pt x="14727" y="3600"/>
                  <a:pt x="14727" y="3600"/>
                  <a:pt x="14727" y="3600"/>
                </a:cubicBezTo>
                <a:cubicBezTo>
                  <a:pt x="1964" y="3600"/>
                  <a:pt x="1964" y="3600"/>
                  <a:pt x="1964" y="3600"/>
                </a:cubicBezTo>
                <a:lnTo>
                  <a:pt x="1964"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8" name="Shape"/>
          <p:cNvSpPr/>
          <p:nvPr/>
        </p:nvSpPr>
        <p:spPr>
          <a:xfrm>
            <a:off x="5251450" y="6442076"/>
            <a:ext cx="895350" cy="488951"/>
          </a:xfrm>
          <a:custGeom>
            <a:avLst/>
            <a:gdLst/>
            <a:ahLst/>
            <a:cxnLst>
              <a:cxn ang="0">
                <a:pos x="wd2" y="hd2"/>
              </a:cxn>
              <a:cxn ang="5400000">
                <a:pos x="wd2" y="hd2"/>
              </a:cxn>
              <a:cxn ang="10800000">
                <a:pos x="wd2" y="hd2"/>
              </a:cxn>
              <a:cxn ang="16200000">
                <a:pos x="wd2" y="hd2"/>
              </a:cxn>
            </a:cxnLst>
            <a:rect l="0" t="0" r="r" b="b"/>
            <a:pathLst>
              <a:path w="21600" h="21600" extrusionOk="0">
                <a:moveTo>
                  <a:pt x="20618" y="7200"/>
                </a:moveTo>
                <a:cubicBezTo>
                  <a:pt x="20618" y="3600"/>
                  <a:pt x="20618" y="3600"/>
                  <a:pt x="20618" y="3600"/>
                </a:cubicBezTo>
                <a:cubicBezTo>
                  <a:pt x="20618" y="1575"/>
                  <a:pt x="19759" y="0"/>
                  <a:pt x="18655" y="0"/>
                </a:cubicBezTo>
                <a:cubicBezTo>
                  <a:pt x="1964" y="0"/>
                  <a:pt x="1964" y="0"/>
                  <a:pt x="1964" y="0"/>
                </a:cubicBezTo>
                <a:cubicBezTo>
                  <a:pt x="859" y="0"/>
                  <a:pt x="0" y="1575"/>
                  <a:pt x="0" y="3600"/>
                </a:cubicBezTo>
                <a:cubicBezTo>
                  <a:pt x="0" y="18000"/>
                  <a:pt x="0" y="18000"/>
                  <a:pt x="0" y="18000"/>
                </a:cubicBezTo>
                <a:cubicBezTo>
                  <a:pt x="0" y="20025"/>
                  <a:pt x="859" y="21600"/>
                  <a:pt x="1964" y="21600"/>
                </a:cubicBezTo>
                <a:cubicBezTo>
                  <a:pt x="18655" y="21600"/>
                  <a:pt x="18655" y="21600"/>
                  <a:pt x="18655" y="21600"/>
                </a:cubicBezTo>
                <a:cubicBezTo>
                  <a:pt x="19759" y="21600"/>
                  <a:pt x="20618" y="20025"/>
                  <a:pt x="20618" y="18000"/>
                </a:cubicBezTo>
                <a:cubicBezTo>
                  <a:pt x="20618" y="14400"/>
                  <a:pt x="20618" y="14400"/>
                  <a:pt x="20618" y="14400"/>
                </a:cubicBezTo>
                <a:cubicBezTo>
                  <a:pt x="21109" y="14400"/>
                  <a:pt x="21600" y="13500"/>
                  <a:pt x="21600" y="12600"/>
                </a:cubicBezTo>
                <a:cubicBezTo>
                  <a:pt x="21600" y="9000"/>
                  <a:pt x="21600" y="9000"/>
                  <a:pt x="21600" y="9000"/>
                </a:cubicBezTo>
                <a:cubicBezTo>
                  <a:pt x="21600" y="8100"/>
                  <a:pt x="21109" y="7200"/>
                  <a:pt x="20618" y="7200"/>
                </a:cubicBezTo>
                <a:moveTo>
                  <a:pt x="19636" y="18000"/>
                </a:moveTo>
                <a:cubicBezTo>
                  <a:pt x="19636" y="18900"/>
                  <a:pt x="19145" y="19800"/>
                  <a:pt x="18655" y="19800"/>
                </a:cubicBezTo>
                <a:cubicBezTo>
                  <a:pt x="1964" y="19800"/>
                  <a:pt x="1964" y="19800"/>
                  <a:pt x="1964" y="19800"/>
                </a:cubicBezTo>
                <a:cubicBezTo>
                  <a:pt x="1473" y="19800"/>
                  <a:pt x="982" y="18900"/>
                  <a:pt x="982" y="18000"/>
                </a:cubicBezTo>
                <a:cubicBezTo>
                  <a:pt x="982" y="3600"/>
                  <a:pt x="982" y="3600"/>
                  <a:pt x="982" y="3600"/>
                </a:cubicBezTo>
                <a:cubicBezTo>
                  <a:pt x="982" y="2700"/>
                  <a:pt x="1473" y="1800"/>
                  <a:pt x="1964" y="1800"/>
                </a:cubicBezTo>
                <a:cubicBezTo>
                  <a:pt x="18655" y="1800"/>
                  <a:pt x="18655" y="1800"/>
                  <a:pt x="18655" y="1800"/>
                </a:cubicBezTo>
                <a:cubicBezTo>
                  <a:pt x="19145" y="1800"/>
                  <a:pt x="19636" y="2700"/>
                  <a:pt x="19636" y="3600"/>
                </a:cubicBezTo>
                <a:lnTo>
                  <a:pt x="19636" y="18000"/>
                </a:lnTo>
                <a:close/>
                <a:moveTo>
                  <a:pt x="1964" y="18000"/>
                </a:moveTo>
                <a:cubicBezTo>
                  <a:pt x="18655" y="18000"/>
                  <a:pt x="18655" y="18000"/>
                  <a:pt x="18655" y="18000"/>
                </a:cubicBezTo>
                <a:cubicBezTo>
                  <a:pt x="18655" y="3600"/>
                  <a:pt x="18655" y="3600"/>
                  <a:pt x="18655" y="3600"/>
                </a:cubicBezTo>
                <a:cubicBezTo>
                  <a:pt x="1964" y="3600"/>
                  <a:pt x="1964" y="3600"/>
                  <a:pt x="1964" y="3600"/>
                </a:cubicBezTo>
                <a:lnTo>
                  <a:pt x="1964" y="180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89" name="Shape"/>
          <p:cNvSpPr/>
          <p:nvPr/>
        </p:nvSpPr>
        <p:spPr>
          <a:xfrm>
            <a:off x="7000875" y="6238876"/>
            <a:ext cx="812801"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1070" y="12764"/>
                  <a:pt x="11340" y="12518"/>
                  <a:pt x="11340" y="12273"/>
                </a:cubicBezTo>
                <a:cubicBezTo>
                  <a:pt x="11340" y="491"/>
                  <a:pt x="11340" y="491"/>
                  <a:pt x="11340" y="491"/>
                </a:cubicBezTo>
                <a:cubicBezTo>
                  <a:pt x="11340" y="245"/>
                  <a:pt x="11070" y="0"/>
                  <a:pt x="10800" y="0"/>
                </a:cubicBezTo>
                <a:cubicBezTo>
                  <a:pt x="10530" y="0"/>
                  <a:pt x="10260" y="245"/>
                  <a:pt x="10260" y="491"/>
                </a:cubicBezTo>
                <a:cubicBezTo>
                  <a:pt x="10260" y="12273"/>
                  <a:pt x="10260" y="12273"/>
                  <a:pt x="10260" y="12273"/>
                </a:cubicBezTo>
                <a:cubicBezTo>
                  <a:pt x="10260" y="12518"/>
                  <a:pt x="10530" y="12764"/>
                  <a:pt x="10800" y="12764"/>
                </a:cubicBezTo>
                <a:moveTo>
                  <a:pt x="12960" y="2209"/>
                </a:moveTo>
                <a:cubicBezTo>
                  <a:pt x="12960" y="2209"/>
                  <a:pt x="12960" y="2209"/>
                  <a:pt x="12960" y="2209"/>
                </a:cubicBezTo>
                <a:cubicBezTo>
                  <a:pt x="12690" y="2209"/>
                  <a:pt x="12420" y="2455"/>
                  <a:pt x="12420" y="2700"/>
                </a:cubicBezTo>
                <a:cubicBezTo>
                  <a:pt x="12420" y="2945"/>
                  <a:pt x="12690" y="3191"/>
                  <a:pt x="12960" y="3191"/>
                </a:cubicBezTo>
                <a:cubicBezTo>
                  <a:pt x="12960" y="3191"/>
                  <a:pt x="12960" y="3191"/>
                  <a:pt x="12960" y="3191"/>
                </a:cubicBezTo>
                <a:cubicBezTo>
                  <a:pt x="17280" y="4050"/>
                  <a:pt x="20520" y="7609"/>
                  <a:pt x="20520" y="11782"/>
                </a:cubicBezTo>
                <a:cubicBezTo>
                  <a:pt x="20520" y="16691"/>
                  <a:pt x="16200" y="20618"/>
                  <a:pt x="10800" y="20618"/>
                </a:cubicBezTo>
                <a:cubicBezTo>
                  <a:pt x="5400" y="20618"/>
                  <a:pt x="1080" y="16691"/>
                  <a:pt x="1080" y="11782"/>
                </a:cubicBezTo>
                <a:cubicBezTo>
                  <a:pt x="1080" y="7609"/>
                  <a:pt x="4320" y="4050"/>
                  <a:pt x="8640" y="3191"/>
                </a:cubicBezTo>
                <a:cubicBezTo>
                  <a:pt x="8640" y="3191"/>
                  <a:pt x="8640" y="3191"/>
                  <a:pt x="8640" y="3191"/>
                </a:cubicBezTo>
                <a:cubicBezTo>
                  <a:pt x="8910" y="3191"/>
                  <a:pt x="9180" y="2945"/>
                  <a:pt x="9180" y="2700"/>
                </a:cubicBezTo>
                <a:cubicBezTo>
                  <a:pt x="9180" y="2455"/>
                  <a:pt x="8910" y="2209"/>
                  <a:pt x="8640" y="2209"/>
                </a:cubicBezTo>
                <a:cubicBezTo>
                  <a:pt x="8640" y="2209"/>
                  <a:pt x="8640" y="2209"/>
                  <a:pt x="8640" y="2209"/>
                </a:cubicBezTo>
                <a:cubicBezTo>
                  <a:pt x="3645" y="3068"/>
                  <a:pt x="0" y="6995"/>
                  <a:pt x="0" y="11782"/>
                </a:cubicBezTo>
                <a:cubicBezTo>
                  <a:pt x="0" y="17182"/>
                  <a:pt x="4860" y="21600"/>
                  <a:pt x="10800" y="21600"/>
                </a:cubicBezTo>
                <a:cubicBezTo>
                  <a:pt x="16740" y="21600"/>
                  <a:pt x="21600" y="17182"/>
                  <a:pt x="21600" y="11782"/>
                </a:cubicBezTo>
                <a:cubicBezTo>
                  <a:pt x="21600" y="6995"/>
                  <a:pt x="17955" y="3068"/>
                  <a:pt x="12960" y="22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0" name="Shape"/>
          <p:cNvSpPr/>
          <p:nvPr/>
        </p:nvSpPr>
        <p:spPr>
          <a:xfrm>
            <a:off x="8667750" y="6362701"/>
            <a:ext cx="895350" cy="647701"/>
          </a:xfrm>
          <a:custGeom>
            <a:avLst/>
            <a:gdLst/>
            <a:ahLst/>
            <a:cxnLst>
              <a:cxn ang="0">
                <a:pos x="wd2" y="hd2"/>
              </a:cxn>
              <a:cxn ang="5400000">
                <a:pos x="wd2" y="hd2"/>
              </a:cxn>
              <a:cxn ang="10800000">
                <a:pos x="wd2" y="hd2"/>
              </a:cxn>
              <a:cxn ang="16200000">
                <a:pos x="wd2" y="hd2"/>
              </a:cxn>
            </a:cxnLst>
            <a:rect l="0" t="0" r="r" b="b"/>
            <a:pathLst>
              <a:path w="21600" h="21600" extrusionOk="0">
                <a:moveTo>
                  <a:pt x="10309" y="21600"/>
                </a:moveTo>
                <a:cubicBezTo>
                  <a:pt x="11291" y="21600"/>
                  <a:pt x="11291" y="21600"/>
                  <a:pt x="11291" y="21600"/>
                </a:cubicBezTo>
                <a:cubicBezTo>
                  <a:pt x="11291" y="0"/>
                  <a:pt x="11291" y="0"/>
                  <a:pt x="11291" y="0"/>
                </a:cubicBezTo>
                <a:cubicBezTo>
                  <a:pt x="10309" y="0"/>
                  <a:pt x="10309" y="0"/>
                  <a:pt x="10309" y="0"/>
                </a:cubicBezTo>
                <a:lnTo>
                  <a:pt x="10309" y="21600"/>
                </a:lnTo>
                <a:close/>
                <a:moveTo>
                  <a:pt x="6873" y="21600"/>
                </a:moveTo>
                <a:cubicBezTo>
                  <a:pt x="9327" y="21600"/>
                  <a:pt x="9327" y="21600"/>
                  <a:pt x="9327" y="21600"/>
                </a:cubicBezTo>
                <a:cubicBezTo>
                  <a:pt x="9327" y="0"/>
                  <a:pt x="9327" y="0"/>
                  <a:pt x="9327" y="0"/>
                </a:cubicBezTo>
                <a:cubicBezTo>
                  <a:pt x="6873" y="0"/>
                  <a:pt x="6873" y="0"/>
                  <a:pt x="6873" y="0"/>
                </a:cubicBezTo>
                <a:lnTo>
                  <a:pt x="6873" y="21600"/>
                </a:lnTo>
                <a:close/>
                <a:moveTo>
                  <a:pt x="1964" y="21600"/>
                </a:moveTo>
                <a:cubicBezTo>
                  <a:pt x="3927" y="21600"/>
                  <a:pt x="3927" y="21600"/>
                  <a:pt x="3927" y="21600"/>
                </a:cubicBezTo>
                <a:cubicBezTo>
                  <a:pt x="3927" y="0"/>
                  <a:pt x="3927" y="0"/>
                  <a:pt x="3927" y="0"/>
                </a:cubicBezTo>
                <a:cubicBezTo>
                  <a:pt x="1964" y="0"/>
                  <a:pt x="1964" y="0"/>
                  <a:pt x="1964" y="0"/>
                </a:cubicBezTo>
                <a:lnTo>
                  <a:pt x="1964" y="21600"/>
                </a:lnTo>
                <a:close/>
                <a:moveTo>
                  <a:pt x="0" y="1350"/>
                </a:moveTo>
                <a:cubicBezTo>
                  <a:pt x="0" y="20250"/>
                  <a:pt x="0" y="20250"/>
                  <a:pt x="0" y="20250"/>
                </a:cubicBezTo>
                <a:cubicBezTo>
                  <a:pt x="0" y="20925"/>
                  <a:pt x="491" y="21600"/>
                  <a:pt x="982" y="21600"/>
                </a:cubicBezTo>
                <a:cubicBezTo>
                  <a:pt x="982" y="0"/>
                  <a:pt x="982" y="0"/>
                  <a:pt x="982" y="0"/>
                </a:cubicBezTo>
                <a:cubicBezTo>
                  <a:pt x="491" y="0"/>
                  <a:pt x="0" y="675"/>
                  <a:pt x="0" y="1350"/>
                </a:cubicBezTo>
                <a:moveTo>
                  <a:pt x="4909" y="21600"/>
                </a:moveTo>
                <a:cubicBezTo>
                  <a:pt x="5891" y="21600"/>
                  <a:pt x="5891" y="21600"/>
                  <a:pt x="5891" y="21600"/>
                </a:cubicBezTo>
                <a:cubicBezTo>
                  <a:pt x="5891" y="0"/>
                  <a:pt x="5891" y="0"/>
                  <a:pt x="5891" y="0"/>
                </a:cubicBezTo>
                <a:cubicBezTo>
                  <a:pt x="4909" y="0"/>
                  <a:pt x="4909" y="0"/>
                  <a:pt x="4909" y="0"/>
                </a:cubicBezTo>
                <a:lnTo>
                  <a:pt x="4909" y="21600"/>
                </a:lnTo>
                <a:close/>
                <a:moveTo>
                  <a:pt x="20618" y="0"/>
                </a:moveTo>
                <a:cubicBezTo>
                  <a:pt x="19636" y="0"/>
                  <a:pt x="19636" y="0"/>
                  <a:pt x="19636" y="0"/>
                </a:cubicBezTo>
                <a:cubicBezTo>
                  <a:pt x="19636" y="21600"/>
                  <a:pt x="19636" y="21600"/>
                  <a:pt x="19636" y="21600"/>
                </a:cubicBezTo>
                <a:cubicBezTo>
                  <a:pt x="20618" y="21600"/>
                  <a:pt x="20618" y="21600"/>
                  <a:pt x="20618" y="21600"/>
                </a:cubicBezTo>
                <a:cubicBezTo>
                  <a:pt x="21109" y="21600"/>
                  <a:pt x="21600" y="20925"/>
                  <a:pt x="21600" y="20250"/>
                </a:cubicBezTo>
                <a:cubicBezTo>
                  <a:pt x="21600" y="1350"/>
                  <a:pt x="21600" y="1350"/>
                  <a:pt x="21600" y="1350"/>
                </a:cubicBezTo>
                <a:cubicBezTo>
                  <a:pt x="21600" y="675"/>
                  <a:pt x="21109" y="0"/>
                  <a:pt x="20618" y="0"/>
                </a:cubicBezTo>
                <a:moveTo>
                  <a:pt x="17673" y="21600"/>
                </a:moveTo>
                <a:cubicBezTo>
                  <a:pt x="18655" y="21600"/>
                  <a:pt x="18655" y="21600"/>
                  <a:pt x="18655" y="21600"/>
                </a:cubicBezTo>
                <a:cubicBezTo>
                  <a:pt x="18655" y="0"/>
                  <a:pt x="18655" y="0"/>
                  <a:pt x="18655" y="0"/>
                </a:cubicBezTo>
                <a:cubicBezTo>
                  <a:pt x="17673" y="0"/>
                  <a:pt x="17673" y="0"/>
                  <a:pt x="17673" y="0"/>
                </a:cubicBezTo>
                <a:lnTo>
                  <a:pt x="17673" y="21600"/>
                </a:lnTo>
                <a:close/>
                <a:moveTo>
                  <a:pt x="14236" y="21600"/>
                </a:moveTo>
                <a:cubicBezTo>
                  <a:pt x="16691" y="21600"/>
                  <a:pt x="16691" y="21600"/>
                  <a:pt x="16691" y="21600"/>
                </a:cubicBezTo>
                <a:cubicBezTo>
                  <a:pt x="16691" y="0"/>
                  <a:pt x="16691" y="0"/>
                  <a:pt x="16691" y="0"/>
                </a:cubicBezTo>
                <a:cubicBezTo>
                  <a:pt x="14236" y="0"/>
                  <a:pt x="14236" y="0"/>
                  <a:pt x="14236" y="0"/>
                </a:cubicBezTo>
                <a:lnTo>
                  <a:pt x="14236" y="21600"/>
                </a:lnTo>
                <a:close/>
                <a:moveTo>
                  <a:pt x="12273" y="21600"/>
                </a:moveTo>
                <a:cubicBezTo>
                  <a:pt x="13255" y="21600"/>
                  <a:pt x="13255" y="21600"/>
                  <a:pt x="13255" y="21600"/>
                </a:cubicBezTo>
                <a:cubicBezTo>
                  <a:pt x="13255" y="0"/>
                  <a:pt x="13255" y="0"/>
                  <a:pt x="13255" y="0"/>
                </a:cubicBezTo>
                <a:cubicBezTo>
                  <a:pt x="12273" y="0"/>
                  <a:pt x="12273" y="0"/>
                  <a:pt x="12273" y="0"/>
                </a:cubicBezTo>
                <a:lnTo>
                  <a:pt x="12273" y="216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1" name="Shape"/>
          <p:cNvSpPr/>
          <p:nvPr/>
        </p:nvSpPr>
        <p:spPr>
          <a:xfrm>
            <a:off x="10375900" y="6238876"/>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3927" y="5645"/>
                </a:moveTo>
                <a:cubicBezTo>
                  <a:pt x="3927" y="0"/>
                  <a:pt x="3927" y="0"/>
                  <a:pt x="3927" y="0"/>
                </a:cubicBezTo>
                <a:cubicBezTo>
                  <a:pt x="1964" y="0"/>
                  <a:pt x="1964" y="0"/>
                  <a:pt x="1964" y="0"/>
                </a:cubicBezTo>
                <a:cubicBezTo>
                  <a:pt x="1964" y="7977"/>
                  <a:pt x="1964" y="7977"/>
                  <a:pt x="1964" y="7977"/>
                </a:cubicBezTo>
                <a:cubicBezTo>
                  <a:pt x="2455" y="7118"/>
                  <a:pt x="3191" y="6259"/>
                  <a:pt x="3927" y="5645"/>
                </a:cubicBezTo>
                <a:moveTo>
                  <a:pt x="0" y="982"/>
                </a:moveTo>
                <a:cubicBezTo>
                  <a:pt x="0" y="14727"/>
                  <a:pt x="0" y="14727"/>
                  <a:pt x="0" y="14727"/>
                </a:cubicBezTo>
                <a:cubicBezTo>
                  <a:pt x="0" y="15218"/>
                  <a:pt x="491" y="15709"/>
                  <a:pt x="982" y="15709"/>
                </a:cubicBezTo>
                <a:cubicBezTo>
                  <a:pt x="982" y="0"/>
                  <a:pt x="982" y="0"/>
                  <a:pt x="982" y="0"/>
                </a:cubicBezTo>
                <a:cubicBezTo>
                  <a:pt x="491" y="0"/>
                  <a:pt x="0" y="491"/>
                  <a:pt x="0" y="982"/>
                </a:cubicBezTo>
                <a:moveTo>
                  <a:pt x="5891" y="0"/>
                </a:moveTo>
                <a:cubicBezTo>
                  <a:pt x="4909" y="0"/>
                  <a:pt x="4909" y="0"/>
                  <a:pt x="4909" y="0"/>
                </a:cubicBezTo>
                <a:cubicBezTo>
                  <a:pt x="4909" y="5032"/>
                  <a:pt x="4909" y="5032"/>
                  <a:pt x="4909" y="5032"/>
                </a:cubicBezTo>
                <a:cubicBezTo>
                  <a:pt x="5277" y="4786"/>
                  <a:pt x="5523" y="4664"/>
                  <a:pt x="5891" y="4541"/>
                </a:cubicBezTo>
                <a:lnTo>
                  <a:pt x="5891" y="0"/>
                </a:lnTo>
                <a:close/>
                <a:moveTo>
                  <a:pt x="9327" y="3927"/>
                </a:moveTo>
                <a:cubicBezTo>
                  <a:pt x="9327" y="0"/>
                  <a:pt x="9327" y="0"/>
                  <a:pt x="9327" y="0"/>
                </a:cubicBezTo>
                <a:cubicBezTo>
                  <a:pt x="6873" y="0"/>
                  <a:pt x="6873" y="0"/>
                  <a:pt x="6873" y="0"/>
                </a:cubicBezTo>
                <a:cubicBezTo>
                  <a:pt x="6873" y="4173"/>
                  <a:pt x="6873" y="4173"/>
                  <a:pt x="6873" y="4173"/>
                </a:cubicBezTo>
                <a:cubicBezTo>
                  <a:pt x="7486" y="4050"/>
                  <a:pt x="8100" y="3927"/>
                  <a:pt x="8836" y="3927"/>
                </a:cubicBezTo>
                <a:cubicBezTo>
                  <a:pt x="8959" y="3927"/>
                  <a:pt x="9205" y="3927"/>
                  <a:pt x="9327" y="3927"/>
                </a:cubicBezTo>
                <a:moveTo>
                  <a:pt x="13255" y="0"/>
                </a:moveTo>
                <a:cubicBezTo>
                  <a:pt x="12273" y="0"/>
                  <a:pt x="12273" y="0"/>
                  <a:pt x="12273" y="0"/>
                </a:cubicBezTo>
                <a:cubicBezTo>
                  <a:pt x="12273" y="4786"/>
                  <a:pt x="12273" y="4786"/>
                  <a:pt x="12273" y="4786"/>
                </a:cubicBezTo>
                <a:cubicBezTo>
                  <a:pt x="12641" y="4909"/>
                  <a:pt x="12886" y="5032"/>
                  <a:pt x="13255" y="5277"/>
                </a:cubicBezTo>
                <a:lnTo>
                  <a:pt x="13255" y="0"/>
                </a:lnTo>
                <a:close/>
                <a:moveTo>
                  <a:pt x="1964" y="15709"/>
                </a:moveTo>
                <a:cubicBezTo>
                  <a:pt x="2086" y="15709"/>
                  <a:pt x="2086" y="15709"/>
                  <a:pt x="2086" y="15709"/>
                </a:cubicBezTo>
                <a:cubicBezTo>
                  <a:pt x="1964" y="15709"/>
                  <a:pt x="1964" y="15586"/>
                  <a:pt x="1964" y="15586"/>
                </a:cubicBezTo>
                <a:lnTo>
                  <a:pt x="1964" y="15709"/>
                </a:lnTo>
                <a:close/>
                <a:moveTo>
                  <a:pt x="11291" y="0"/>
                </a:moveTo>
                <a:cubicBezTo>
                  <a:pt x="10309" y="0"/>
                  <a:pt x="10309" y="0"/>
                  <a:pt x="10309" y="0"/>
                </a:cubicBezTo>
                <a:cubicBezTo>
                  <a:pt x="10309" y="4050"/>
                  <a:pt x="10309" y="4050"/>
                  <a:pt x="10309" y="4050"/>
                </a:cubicBezTo>
                <a:cubicBezTo>
                  <a:pt x="10677" y="4173"/>
                  <a:pt x="10923" y="4173"/>
                  <a:pt x="11291" y="4295"/>
                </a:cubicBezTo>
                <a:lnTo>
                  <a:pt x="11291" y="0"/>
                </a:lnTo>
                <a:close/>
                <a:moveTo>
                  <a:pt x="16691" y="0"/>
                </a:moveTo>
                <a:cubicBezTo>
                  <a:pt x="14236" y="0"/>
                  <a:pt x="14236" y="0"/>
                  <a:pt x="14236" y="0"/>
                </a:cubicBezTo>
                <a:cubicBezTo>
                  <a:pt x="14236" y="6136"/>
                  <a:pt x="14236" y="6136"/>
                  <a:pt x="14236" y="6136"/>
                </a:cubicBezTo>
                <a:cubicBezTo>
                  <a:pt x="15709" y="7486"/>
                  <a:pt x="16691" y="9573"/>
                  <a:pt x="16691" y="11782"/>
                </a:cubicBezTo>
                <a:lnTo>
                  <a:pt x="16691" y="0"/>
                </a:lnTo>
                <a:close/>
                <a:moveTo>
                  <a:pt x="16691" y="15709"/>
                </a:moveTo>
                <a:cubicBezTo>
                  <a:pt x="16691" y="11782"/>
                  <a:pt x="16691" y="11782"/>
                  <a:pt x="16691" y="11782"/>
                </a:cubicBezTo>
                <a:cubicBezTo>
                  <a:pt x="16691" y="13255"/>
                  <a:pt x="16323" y="14605"/>
                  <a:pt x="15586" y="15709"/>
                </a:cubicBezTo>
                <a:lnTo>
                  <a:pt x="16691" y="15709"/>
                </a:lnTo>
                <a:close/>
                <a:moveTo>
                  <a:pt x="17673" y="15709"/>
                </a:moveTo>
                <a:cubicBezTo>
                  <a:pt x="18655" y="15709"/>
                  <a:pt x="18655" y="15709"/>
                  <a:pt x="18655" y="15709"/>
                </a:cubicBezTo>
                <a:cubicBezTo>
                  <a:pt x="18655" y="0"/>
                  <a:pt x="18655" y="0"/>
                  <a:pt x="18655" y="0"/>
                </a:cubicBezTo>
                <a:cubicBezTo>
                  <a:pt x="17673" y="0"/>
                  <a:pt x="17673" y="0"/>
                  <a:pt x="17673" y="0"/>
                </a:cubicBezTo>
                <a:lnTo>
                  <a:pt x="17673" y="15709"/>
                </a:lnTo>
                <a:close/>
                <a:moveTo>
                  <a:pt x="13991" y="16323"/>
                </a:moveTo>
                <a:cubicBezTo>
                  <a:pt x="15095" y="15095"/>
                  <a:pt x="15709" y="13500"/>
                  <a:pt x="15709" y="11782"/>
                </a:cubicBezTo>
                <a:cubicBezTo>
                  <a:pt x="15709" y="7977"/>
                  <a:pt x="12641" y="4909"/>
                  <a:pt x="8836" y="4909"/>
                </a:cubicBezTo>
                <a:cubicBezTo>
                  <a:pt x="5032" y="4909"/>
                  <a:pt x="1964" y="7977"/>
                  <a:pt x="1964" y="11782"/>
                </a:cubicBezTo>
                <a:cubicBezTo>
                  <a:pt x="1964" y="15586"/>
                  <a:pt x="5032" y="18655"/>
                  <a:pt x="8836" y="18655"/>
                </a:cubicBezTo>
                <a:cubicBezTo>
                  <a:pt x="10555" y="18655"/>
                  <a:pt x="12150" y="18041"/>
                  <a:pt x="13377" y="16936"/>
                </a:cubicBezTo>
                <a:cubicBezTo>
                  <a:pt x="17795" y="21477"/>
                  <a:pt x="17795" y="21477"/>
                  <a:pt x="17795" y="21477"/>
                </a:cubicBezTo>
                <a:cubicBezTo>
                  <a:pt x="17918" y="21600"/>
                  <a:pt x="18041" y="21600"/>
                  <a:pt x="18164" y="21600"/>
                </a:cubicBezTo>
                <a:cubicBezTo>
                  <a:pt x="18409" y="21600"/>
                  <a:pt x="18655" y="21355"/>
                  <a:pt x="18655" y="21109"/>
                </a:cubicBezTo>
                <a:cubicBezTo>
                  <a:pt x="18655" y="20986"/>
                  <a:pt x="18655" y="20864"/>
                  <a:pt x="18532" y="20741"/>
                </a:cubicBezTo>
                <a:lnTo>
                  <a:pt x="13991" y="16323"/>
                </a:lnTo>
                <a:close/>
                <a:moveTo>
                  <a:pt x="8836" y="17673"/>
                </a:moveTo>
                <a:cubicBezTo>
                  <a:pt x="5523" y="17673"/>
                  <a:pt x="2945" y="15095"/>
                  <a:pt x="2945" y="11782"/>
                </a:cubicBezTo>
                <a:cubicBezTo>
                  <a:pt x="2945" y="8468"/>
                  <a:pt x="5523" y="5891"/>
                  <a:pt x="8836" y="5891"/>
                </a:cubicBezTo>
                <a:cubicBezTo>
                  <a:pt x="12150" y="5891"/>
                  <a:pt x="14727" y="8468"/>
                  <a:pt x="14727" y="11782"/>
                </a:cubicBezTo>
                <a:cubicBezTo>
                  <a:pt x="14727" y="15095"/>
                  <a:pt x="12150" y="17673"/>
                  <a:pt x="8836" y="17673"/>
                </a:cubicBezTo>
                <a:moveTo>
                  <a:pt x="20618" y="0"/>
                </a:moveTo>
                <a:cubicBezTo>
                  <a:pt x="19636" y="0"/>
                  <a:pt x="19636" y="0"/>
                  <a:pt x="19636" y="0"/>
                </a:cubicBezTo>
                <a:cubicBezTo>
                  <a:pt x="19636" y="15709"/>
                  <a:pt x="19636" y="15709"/>
                  <a:pt x="19636" y="15709"/>
                </a:cubicBezTo>
                <a:cubicBezTo>
                  <a:pt x="20618" y="15709"/>
                  <a:pt x="20618" y="15709"/>
                  <a:pt x="20618" y="15709"/>
                </a:cubicBezTo>
                <a:cubicBezTo>
                  <a:pt x="21109" y="15709"/>
                  <a:pt x="21600" y="15218"/>
                  <a:pt x="21600" y="14727"/>
                </a:cubicBezTo>
                <a:cubicBezTo>
                  <a:pt x="21600" y="982"/>
                  <a:pt x="21600" y="982"/>
                  <a:pt x="21600" y="982"/>
                </a:cubicBezTo>
                <a:cubicBezTo>
                  <a:pt x="21600" y="491"/>
                  <a:pt x="21109" y="0"/>
                  <a:pt x="20618" y="0"/>
                </a:cubicBezTo>
                <a:moveTo>
                  <a:pt x="6873" y="8345"/>
                </a:moveTo>
                <a:cubicBezTo>
                  <a:pt x="6873" y="15218"/>
                  <a:pt x="6873" y="15218"/>
                  <a:pt x="6873" y="15218"/>
                </a:cubicBezTo>
                <a:cubicBezTo>
                  <a:pt x="7486" y="15464"/>
                  <a:pt x="8100" y="15709"/>
                  <a:pt x="8836" y="15709"/>
                </a:cubicBezTo>
                <a:cubicBezTo>
                  <a:pt x="8959" y="15709"/>
                  <a:pt x="9205" y="15709"/>
                  <a:pt x="9327" y="15709"/>
                </a:cubicBezTo>
                <a:cubicBezTo>
                  <a:pt x="9327" y="7855"/>
                  <a:pt x="9327" y="7855"/>
                  <a:pt x="9327" y="7855"/>
                </a:cubicBezTo>
                <a:cubicBezTo>
                  <a:pt x="9205" y="7855"/>
                  <a:pt x="8959" y="7855"/>
                  <a:pt x="8836" y="7855"/>
                </a:cubicBezTo>
                <a:cubicBezTo>
                  <a:pt x="8100" y="7855"/>
                  <a:pt x="7486" y="8100"/>
                  <a:pt x="6873" y="8345"/>
                </a:cubicBezTo>
                <a:moveTo>
                  <a:pt x="5891" y="14359"/>
                </a:moveTo>
                <a:cubicBezTo>
                  <a:pt x="5891" y="9205"/>
                  <a:pt x="5891" y="9205"/>
                  <a:pt x="5891" y="9205"/>
                </a:cubicBezTo>
                <a:cubicBezTo>
                  <a:pt x="5277" y="9941"/>
                  <a:pt x="4909" y="10800"/>
                  <a:pt x="4909" y="11782"/>
                </a:cubicBezTo>
                <a:cubicBezTo>
                  <a:pt x="4909" y="12764"/>
                  <a:pt x="5277" y="13623"/>
                  <a:pt x="5891" y="14359"/>
                </a:cubicBezTo>
                <a:moveTo>
                  <a:pt x="12273" y="13623"/>
                </a:moveTo>
                <a:cubicBezTo>
                  <a:pt x="12641" y="13132"/>
                  <a:pt x="12764" y="12518"/>
                  <a:pt x="12764" y="11782"/>
                </a:cubicBezTo>
                <a:cubicBezTo>
                  <a:pt x="12764" y="11045"/>
                  <a:pt x="12641" y="10432"/>
                  <a:pt x="12273" y="9941"/>
                </a:cubicBezTo>
                <a:lnTo>
                  <a:pt x="12273" y="13623"/>
                </a:lnTo>
                <a:close/>
                <a:moveTo>
                  <a:pt x="10309" y="15464"/>
                </a:moveTo>
                <a:cubicBezTo>
                  <a:pt x="10677" y="15218"/>
                  <a:pt x="11045" y="15095"/>
                  <a:pt x="11291" y="14850"/>
                </a:cubicBezTo>
                <a:cubicBezTo>
                  <a:pt x="11291" y="8714"/>
                  <a:pt x="11291" y="8714"/>
                  <a:pt x="11291" y="8714"/>
                </a:cubicBezTo>
                <a:cubicBezTo>
                  <a:pt x="11045" y="8468"/>
                  <a:pt x="10677" y="8345"/>
                  <a:pt x="10309" y="8100"/>
                </a:cubicBezTo>
                <a:lnTo>
                  <a:pt x="10309" y="15464"/>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2" name="Shape"/>
          <p:cNvSpPr/>
          <p:nvPr/>
        </p:nvSpPr>
        <p:spPr>
          <a:xfrm>
            <a:off x="12080875" y="6362701"/>
            <a:ext cx="895351" cy="647701"/>
          </a:xfrm>
          <a:custGeom>
            <a:avLst/>
            <a:gdLst/>
            <a:ahLst/>
            <a:cxnLst>
              <a:cxn ang="0">
                <a:pos x="wd2" y="hd2"/>
              </a:cxn>
              <a:cxn ang="5400000">
                <a:pos x="wd2" y="hd2"/>
              </a:cxn>
              <a:cxn ang="10800000">
                <a:pos x="wd2" y="hd2"/>
              </a:cxn>
              <a:cxn ang="16200000">
                <a:pos x="wd2" y="hd2"/>
              </a:cxn>
            </a:cxnLst>
            <a:rect l="0" t="0" r="r" b="b"/>
            <a:pathLst>
              <a:path w="21600" h="21600" extrusionOk="0">
                <a:moveTo>
                  <a:pt x="11782" y="0"/>
                </a:moveTo>
                <a:cubicBezTo>
                  <a:pt x="9818" y="0"/>
                  <a:pt x="9818" y="0"/>
                  <a:pt x="9818" y="0"/>
                </a:cubicBezTo>
                <a:cubicBezTo>
                  <a:pt x="9818" y="10800"/>
                  <a:pt x="9818" y="10800"/>
                  <a:pt x="9818" y="10800"/>
                </a:cubicBezTo>
                <a:cubicBezTo>
                  <a:pt x="11782" y="10800"/>
                  <a:pt x="11782" y="10800"/>
                  <a:pt x="11782" y="10800"/>
                </a:cubicBezTo>
                <a:lnTo>
                  <a:pt x="11782" y="0"/>
                </a:lnTo>
                <a:close/>
                <a:moveTo>
                  <a:pt x="8836" y="0"/>
                </a:moveTo>
                <a:cubicBezTo>
                  <a:pt x="7855" y="0"/>
                  <a:pt x="7855" y="0"/>
                  <a:pt x="7855" y="0"/>
                </a:cubicBezTo>
                <a:cubicBezTo>
                  <a:pt x="7855" y="10800"/>
                  <a:pt x="7855" y="10800"/>
                  <a:pt x="7855" y="10800"/>
                </a:cubicBezTo>
                <a:cubicBezTo>
                  <a:pt x="8836" y="10800"/>
                  <a:pt x="8836" y="10800"/>
                  <a:pt x="8836" y="10800"/>
                </a:cubicBezTo>
                <a:lnTo>
                  <a:pt x="8836" y="0"/>
                </a:lnTo>
                <a:close/>
                <a:moveTo>
                  <a:pt x="6873" y="0"/>
                </a:moveTo>
                <a:cubicBezTo>
                  <a:pt x="4909" y="0"/>
                  <a:pt x="4909" y="0"/>
                  <a:pt x="4909" y="0"/>
                </a:cubicBezTo>
                <a:cubicBezTo>
                  <a:pt x="4909" y="10800"/>
                  <a:pt x="4909" y="10800"/>
                  <a:pt x="4909" y="10800"/>
                </a:cubicBezTo>
                <a:cubicBezTo>
                  <a:pt x="6873" y="10800"/>
                  <a:pt x="6873" y="10800"/>
                  <a:pt x="6873" y="10800"/>
                </a:cubicBezTo>
                <a:lnTo>
                  <a:pt x="6873" y="0"/>
                </a:lnTo>
                <a:close/>
                <a:moveTo>
                  <a:pt x="3927" y="0"/>
                </a:moveTo>
                <a:cubicBezTo>
                  <a:pt x="2945" y="0"/>
                  <a:pt x="2945" y="0"/>
                  <a:pt x="2945" y="0"/>
                </a:cubicBezTo>
                <a:cubicBezTo>
                  <a:pt x="2945" y="10800"/>
                  <a:pt x="2945" y="10800"/>
                  <a:pt x="2945" y="10800"/>
                </a:cubicBezTo>
                <a:cubicBezTo>
                  <a:pt x="3927" y="10800"/>
                  <a:pt x="3927" y="10800"/>
                  <a:pt x="3927" y="10800"/>
                </a:cubicBezTo>
                <a:lnTo>
                  <a:pt x="3927" y="0"/>
                </a:lnTo>
                <a:close/>
                <a:moveTo>
                  <a:pt x="1964" y="0"/>
                </a:moveTo>
                <a:cubicBezTo>
                  <a:pt x="1473" y="0"/>
                  <a:pt x="982" y="675"/>
                  <a:pt x="982" y="1350"/>
                </a:cubicBezTo>
                <a:cubicBezTo>
                  <a:pt x="982" y="10800"/>
                  <a:pt x="982" y="10800"/>
                  <a:pt x="982" y="10800"/>
                </a:cubicBezTo>
                <a:cubicBezTo>
                  <a:pt x="1964" y="10800"/>
                  <a:pt x="1964" y="10800"/>
                  <a:pt x="1964" y="10800"/>
                </a:cubicBezTo>
                <a:lnTo>
                  <a:pt x="1964" y="0"/>
                </a:lnTo>
                <a:close/>
                <a:moveTo>
                  <a:pt x="17673" y="0"/>
                </a:moveTo>
                <a:cubicBezTo>
                  <a:pt x="16691" y="0"/>
                  <a:pt x="16691" y="0"/>
                  <a:pt x="16691" y="0"/>
                </a:cubicBezTo>
                <a:cubicBezTo>
                  <a:pt x="16691" y="10800"/>
                  <a:pt x="16691" y="10800"/>
                  <a:pt x="16691" y="10800"/>
                </a:cubicBezTo>
                <a:cubicBezTo>
                  <a:pt x="17673" y="10800"/>
                  <a:pt x="17673" y="10800"/>
                  <a:pt x="17673" y="10800"/>
                </a:cubicBezTo>
                <a:lnTo>
                  <a:pt x="17673" y="0"/>
                </a:lnTo>
                <a:close/>
                <a:moveTo>
                  <a:pt x="13745" y="0"/>
                </a:moveTo>
                <a:cubicBezTo>
                  <a:pt x="12764" y="0"/>
                  <a:pt x="12764" y="0"/>
                  <a:pt x="12764" y="0"/>
                </a:cubicBezTo>
                <a:cubicBezTo>
                  <a:pt x="12764" y="10800"/>
                  <a:pt x="12764" y="10800"/>
                  <a:pt x="12764" y="10800"/>
                </a:cubicBezTo>
                <a:cubicBezTo>
                  <a:pt x="13745" y="10800"/>
                  <a:pt x="13745" y="10800"/>
                  <a:pt x="13745" y="10800"/>
                </a:cubicBezTo>
                <a:lnTo>
                  <a:pt x="13745" y="0"/>
                </a:lnTo>
                <a:close/>
                <a:moveTo>
                  <a:pt x="20618" y="1350"/>
                </a:moveTo>
                <a:cubicBezTo>
                  <a:pt x="20618" y="675"/>
                  <a:pt x="20127" y="0"/>
                  <a:pt x="19636" y="0"/>
                </a:cubicBezTo>
                <a:cubicBezTo>
                  <a:pt x="18655" y="0"/>
                  <a:pt x="18655" y="0"/>
                  <a:pt x="18655" y="0"/>
                </a:cubicBezTo>
                <a:cubicBezTo>
                  <a:pt x="18655" y="10800"/>
                  <a:pt x="18655" y="10800"/>
                  <a:pt x="18655" y="10800"/>
                </a:cubicBezTo>
                <a:cubicBezTo>
                  <a:pt x="20618" y="10800"/>
                  <a:pt x="20618" y="10800"/>
                  <a:pt x="20618" y="10800"/>
                </a:cubicBezTo>
                <a:lnTo>
                  <a:pt x="20618" y="1350"/>
                </a:lnTo>
                <a:close/>
                <a:moveTo>
                  <a:pt x="15709" y="0"/>
                </a:moveTo>
                <a:cubicBezTo>
                  <a:pt x="14727" y="0"/>
                  <a:pt x="14727" y="0"/>
                  <a:pt x="14727" y="0"/>
                </a:cubicBezTo>
                <a:cubicBezTo>
                  <a:pt x="14727" y="10800"/>
                  <a:pt x="14727" y="10800"/>
                  <a:pt x="14727" y="10800"/>
                </a:cubicBezTo>
                <a:cubicBezTo>
                  <a:pt x="15709" y="10800"/>
                  <a:pt x="15709" y="10800"/>
                  <a:pt x="15709" y="10800"/>
                </a:cubicBezTo>
                <a:lnTo>
                  <a:pt x="15709" y="0"/>
                </a:lnTo>
                <a:close/>
                <a:moveTo>
                  <a:pt x="18655" y="21600"/>
                </a:moveTo>
                <a:cubicBezTo>
                  <a:pt x="19636" y="21600"/>
                  <a:pt x="19636" y="21600"/>
                  <a:pt x="19636" y="21600"/>
                </a:cubicBezTo>
                <a:cubicBezTo>
                  <a:pt x="20127" y="21600"/>
                  <a:pt x="20618" y="20925"/>
                  <a:pt x="20618" y="20250"/>
                </a:cubicBezTo>
                <a:cubicBezTo>
                  <a:pt x="20618" y="17550"/>
                  <a:pt x="20618" y="17550"/>
                  <a:pt x="20618" y="17550"/>
                </a:cubicBezTo>
                <a:cubicBezTo>
                  <a:pt x="18655" y="17550"/>
                  <a:pt x="18655" y="17550"/>
                  <a:pt x="18655" y="17550"/>
                </a:cubicBezTo>
                <a:lnTo>
                  <a:pt x="18655" y="21600"/>
                </a:lnTo>
                <a:close/>
                <a:moveTo>
                  <a:pt x="14727" y="21600"/>
                </a:moveTo>
                <a:cubicBezTo>
                  <a:pt x="15709" y="21600"/>
                  <a:pt x="15709" y="21600"/>
                  <a:pt x="15709" y="21600"/>
                </a:cubicBezTo>
                <a:cubicBezTo>
                  <a:pt x="15709" y="17550"/>
                  <a:pt x="15709" y="17550"/>
                  <a:pt x="15709" y="17550"/>
                </a:cubicBezTo>
                <a:cubicBezTo>
                  <a:pt x="14727" y="17550"/>
                  <a:pt x="14727" y="17550"/>
                  <a:pt x="14727" y="17550"/>
                </a:cubicBezTo>
                <a:lnTo>
                  <a:pt x="14727" y="21600"/>
                </a:lnTo>
                <a:close/>
                <a:moveTo>
                  <a:pt x="16691" y="21600"/>
                </a:moveTo>
                <a:cubicBezTo>
                  <a:pt x="17673" y="21600"/>
                  <a:pt x="17673" y="21600"/>
                  <a:pt x="17673" y="21600"/>
                </a:cubicBezTo>
                <a:cubicBezTo>
                  <a:pt x="17673" y="17550"/>
                  <a:pt x="17673" y="17550"/>
                  <a:pt x="17673" y="17550"/>
                </a:cubicBezTo>
                <a:cubicBezTo>
                  <a:pt x="16691" y="17550"/>
                  <a:pt x="16691" y="17550"/>
                  <a:pt x="16691" y="17550"/>
                </a:cubicBezTo>
                <a:lnTo>
                  <a:pt x="16691" y="21600"/>
                </a:lnTo>
                <a:close/>
                <a:moveTo>
                  <a:pt x="982" y="20250"/>
                </a:moveTo>
                <a:cubicBezTo>
                  <a:pt x="982" y="20925"/>
                  <a:pt x="1473" y="21600"/>
                  <a:pt x="1964" y="21600"/>
                </a:cubicBezTo>
                <a:cubicBezTo>
                  <a:pt x="1964" y="17550"/>
                  <a:pt x="1964" y="17550"/>
                  <a:pt x="1964" y="17550"/>
                </a:cubicBezTo>
                <a:cubicBezTo>
                  <a:pt x="982" y="17550"/>
                  <a:pt x="982" y="17550"/>
                  <a:pt x="982" y="17550"/>
                </a:cubicBezTo>
                <a:lnTo>
                  <a:pt x="982" y="20250"/>
                </a:lnTo>
                <a:close/>
                <a:moveTo>
                  <a:pt x="20618" y="12150"/>
                </a:moveTo>
                <a:cubicBezTo>
                  <a:pt x="982" y="12150"/>
                  <a:pt x="982" y="12150"/>
                  <a:pt x="982" y="12150"/>
                </a:cubicBezTo>
                <a:cubicBezTo>
                  <a:pt x="491" y="12150"/>
                  <a:pt x="0" y="12825"/>
                  <a:pt x="0" y="13500"/>
                </a:cubicBezTo>
                <a:cubicBezTo>
                  <a:pt x="0" y="14850"/>
                  <a:pt x="0" y="14850"/>
                  <a:pt x="0" y="14850"/>
                </a:cubicBezTo>
                <a:cubicBezTo>
                  <a:pt x="0" y="15525"/>
                  <a:pt x="491" y="16200"/>
                  <a:pt x="982" y="16200"/>
                </a:cubicBezTo>
                <a:cubicBezTo>
                  <a:pt x="20618" y="16200"/>
                  <a:pt x="20618" y="16200"/>
                  <a:pt x="20618" y="16200"/>
                </a:cubicBezTo>
                <a:cubicBezTo>
                  <a:pt x="21109" y="16200"/>
                  <a:pt x="21600" y="15525"/>
                  <a:pt x="21600" y="14850"/>
                </a:cubicBezTo>
                <a:cubicBezTo>
                  <a:pt x="21600" y="13500"/>
                  <a:pt x="21600" y="13500"/>
                  <a:pt x="21600" y="13500"/>
                </a:cubicBezTo>
                <a:cubicBezTo>
                  <a:pt x="21600" y="12825"/>
                  <a:pt x="21109" y="12150"/>
                  <a:pt x="20618" y="12150"/>
                </a:cubicBezTo>
                <a:moveTo>
                  <a:pt x="20618" y="14850"/>
                </a:moveTo>
                <a:cubicBezTo>
                  <a:pt x="982" y="14850"/>
                  <a:pt x="982" y="14850"/>
                  <a:pt x="982" y="14850"/>
                </a:cubicBezTo>
                <a:cubicBezTo>
                  <a:pt x="982" y="13500"/>
                  <a:pt x="982" y="13500"/>
                  <a:pt x="982" y="13500"/>
                </a:cubicBezTo>
                <a:cubicBezTo>
                  <a:pt x="20618" y="13500"/>
                  <a:pt x="20618" y="13500"/>
                  <a:pt x="20618" y="13500"/>
                </a:cubicBezTo>
                <a:lnTo>
                  <a:pt x="20618" y="14850"/>
                </a:lnTo>
                <a:close/>
                <a:moveTo>
                  <a:pt x="12764" y="21600"/>
                </a:moveTo>
                <a:cubicBezTo>
                  <a:pt x="13745" y="21600"/>
                  <a:pt x="13745" y="21600"/>
                  <a:pt x="13745" y="21600"/>
                </a:cubicBezTo>
                <a:cubicBezTo>
                  <a:pt x="13745" y="17550"/>
                  <a:pt x="13745" y="17550"/>
                  <a:pt x="13745" y="17550"/>
                </a:cubicBezTo>
                <a:cubicBezTo>
                  <a:pt x="12764" y="17550"/>
                  <a:pt x="12764" y="17550"/>
                  <a:pt x="12764" y="17550"/>
                </a:cubicBezTo>
                <a:lnTo>
                  <a:pt x="12764" y="21600"/>
                </a:lnTo>
                <a:close/>
                <a:moveTo>
                  <a:pt x="4909" y="21600"/>
                </a:moveTo>
                <a:cubicBezTo>
                  <a:pt x="6873" y="21600"/>
                  <a:pt x="6873" y="21600"/>
                  <a:pt x="6873" y="21600"/>
                </a:cubicBezTo>
                <a:cubicBezTo>
                  <a:pt x="6873" y="17550"/>
                  <a:pt x="6873" y="17550"/>
                  <a:pt x="6873" y="17550"/>
                </a:cubicBezTo>
                <a:cubicBezTo>
                  <a:pt x="4909" y="17550"/>
                  <a:pt x="4909" y="17550"/>
                  <a:pt x="4909" y="17550"/>
                </a:cubicBezTo>
                <a:lnTo>
                  <a:pt x="4909" y="21600"/>
                </a:lnTo>
                <a:close/>
                <a:moveTo>
                  <a:pt x="2945" y="21600"/>
                </a:moveTo>
                <a:cubicBezTo>
                  <a:pt x="3927" y="21600"/>
                  <a:pt x="3927" y="21600"/>
                  <a:pt x="3927" y="21600"/>
                </a:cubicBezTo>
                <a:cubicBezTo>
                  <a:pt x="3927" y="17550"/>
                  <a:pt x="3927" y="17550"/>
                  <a:pt x="3927" y="17550"/>
                </a:cubicBezTo>
                <a:cubicBezTo>
                  <a:pt x="2945" y="17550"/>
                  <a:pt x="2945" y="17550"/>
                  <a:pt x="2945" y="17550"/>
                </a:cubicBezTo>
                <a:lnTo>
                  <a:pt x="2945" y="21600"/>
                </a:lnTo>
                <a:close/>
                <a:moveTo>
                  <a:pt x="7855" y="21600"/>
                </a:moveTo>
                <a:cubicBezTo>
                  <a:pt x="8836" y="21600"/>
                  <a:pt x="8836" y="21600"/>
                  <a:pt x="8836" y="21600"/>
                </a:cubicBezTo>
                <a:cubicBezTo>
                  <a:pt x="8836" y="17550"/>
                  <a:pt x="8836" y="17550"/>
                  <a:pt x="8836" y="17550"/>
                </a:cubicBezTo>
                <a:cubicBezTo>
                  <a:pt x="7855" y="17550"/>
                  <a:pt x="7855" y="17550"/>
                  <a:pt x="7855" y="17550"/>
                </a:cubicBezTo>
                <a:lnTo>
                  <a:pt x="7855" y="21600"/>
                </a:lnTo>
                <a:close/>
                <a:moveTo>
                  <a:pt x="9818" y="21600"/>
                </a:moveTo>
                <a:cubicBezTo>
                  <a:pt x="11782" y="21600"/>
                  <a:pt x="11782" y="21600"/>
                  <a:pt x="11782" y="21600"/>
                </a:cubicBezTo>
                <a:cubicBezTo>
                  <a:pt x="11782" y="17550"/>
                  <a:pt x="11782" y="17550"/>
                  <a:pt x="11782" y="17550"/>
                </a:cubicBezTo>
                <a:cubicBezTo>
                  <a:pt x="9818" y="17550"/>
                  <a:pt x="9818" y="17550"/>
                  <a:pt x="9818" y="17550"/>
                </a:cubicBezTo>
                <a:lnTo>
                  <a:pt x="9818" y="216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3" name="Shape"/>
          <p:cNvSpPr/>
          <p:nvPr/>
        </p:nvSpPr>
        <p:spPr>
          <a:xfrm>
            <a:off x="13789026" y="6238876"/>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12273" y="3927"/>
                </a:moveTo>
                <a:cubicBezTo>
                  <a:pt x="5400" y="3927"/>
                  <a:pt x="5400" y="3927"/>
                  <a:pt x="5400" y="3927"/>
                </a:cubicBezTo>
                <a:cubicBezTo>
                  <a:pt x="5155" y="3927"/>
                  <a:pt x="4909" y="4173"/>
                  <a:pt x="4909" y="4418"/>
                </a:cubicBezTo>
                <a:cubicBezTo>
                  <a:pt x="4909" y="4664"/>
                  <a:pt x="5155" y="4909"/>
                  <a:pt x="5400" y="4909"/>
                </a:cubicBezTo>
                <a:cubicBezTo>
                  <a:pt x="12273" y="4909"/>
                  <a:pt x="12273" y="4909"/>
                  <a:pt x="12273" y="4909"/>
                </a:cubicBezTo>
                <a:cubicBezTo>
                  <a:pt x="12518" y="4909"/>
                  <a:pt x="12764" y="4664"/>
                  <a:pt x="12764" y="4418"/>
                </a:cubicBezTo>
                <a:cubicBezTo>
                  <a:pt x="12764" y="4173"/>
                  <a:pt x="12518" y="3927"/>
                  <a:pt x="12273" y="3927"/>
                </a:cubicBezTo>
                <a:moveTo>
                  <a:pt x="4418" y="10309"/>
                </a:moveTo>
                <a:cubicBezTo>
                  <a:pt x="4664" y="10309"/>
                  <a:pt x="4909" y="10064"/>
                  <a:pt x="4909" y="9818"/>
                </a:cubicBezTo>
                <a:cubicBezTo>
                  <a:pt x="4909" y="9573"/>
                  <a:pt x="4664" y="9327"/>
                  <a:pt x="4418" y="9327"/>
                </a:cubicBezTo>
                <a:cubicBezTo>
                  <a:pt x="4173" y="9327"/>
                  <a:pt x="3927" y="9573"/>
                  <a:pt x="3927" y="9818"/>
                </a:cubicBezTo>
                <a:cubicBezTo>
                  <a:pt x="3927" y="10064"/>
                  <a:pt x="4173" y="10309"/>
                  <a:pt x="4418" y="10309"/>
                </a:cubicBezTo>
                <a:moveTo>
                  <a:pt x="20618" y="6873"/>
                </a:moveTo>
                <a:cubicBezTo>
                  <a:pt x="19636" y="6873"/>
                  <a:pt x="19636" y="6873"/>
                  <a:pt x="19636" y="6873"/>
                </a:cubicBezTo>
                <a:cubicBezTo>
                  <a:pt x="19636" y="3927"/>
                  <a:pt x="19636" y="3927"/>
                  <a:pt x="19636" y="3927"/>
                </a:cubicBezTo>
                <a:cubicBezTo>
                  <a:pt x="15709" y="0"/>
                  <a:pt x="15709" y="0"/>
                  <a:pt x="15709" y="0"/>
                </a:cubicBezTo>
                <a:cubicBezTo>
                  <a:pt x="2945" y="0"/>
                  <a:pt x="2945" y="0"/>
                  <a:pt x="2945" y="0"/>
                </a:cubicBezTo>
                <a:cubicBezTo>
                  <a:pt x="2455" y="0"/>
                  <a:pt x="1964" y="491"/>
                  <a:pt x="1964" y="982"/>
                </a:cubicBezTo>
                <a:cubicBezTo>
                  <a:pt x="1964" y="6873"/>
                  <a:pt x="1964" y="6873"/>
                  <a:pt x="1964" y="6873"/>
                </a:cubicBezTo>
                <a:cubicBezTo>
                  <a:pt x="982" y="6873"/>
                  <a:pt x="982" y="6873"/>
                  <a:pt x="982" y="6873"/>
                </a:cubicBezTo>
                <a:cubicBezTo>
                  <a:pt x="491" y="6873"/>
                  <a:pt x="0" y="7364"/>
                  <a:pt x="0" y="7855"/>
                </a:cubicBezTo>
                <a:cubicBezTo>
                  <a:pt x="0" y="11782"/>
                  <a:pt x="0" y="11782"/>
                  <a:pt x="0" y="11782"/>
                </a:cubicBezTo>
                <a:cubicBezTo>
                  <a:pt x="0" y="12273"/>
                  <a:pt x="491" y="12764"/>
                  <a:pt x="982" y="12764"/>
                </a:cubicBezTo>
                <a:cubicBezTo>
                  <a:pt x="1964" y="12764"/>
                  <a:pt x="1964" y="12764"/>
                  <a:pt x="1964" y="12764"/>
                </a:cubicBezTo>
                <a:cubicBezTo>
                  <a:pt x="1964" y="21109"/>
                  <a:pt x="1964" y="21109"/>
                  <a:pt x="1964" y="21109"/>
                </a:cubicBezTo>
                <a:cubicBezTo>
                  <a:pt x="1964" y="21355"/>
                  <a:pt x="2209" y="21600"/>
                  <a:pt x="2455" y="21600"/>
                </a:cubicBezTo>
                <a:cubicBezTo>
                  <a:pt x="2700" y="21600"/>
                  <a:pt x="2945" y="21355"/>
                  <a:pt x="2945" y="21109"/>
                </a:cubicBezTo>
                <a:cubicBezTo>
                  <a:pt x="2945" y="12764"/>
                  <a:pt x="2945" y="12764"/>
                  <a:pt x="2945" y="12764"/>
                </a:cubicBezTo>
                <a:cubicBezTo>
                  <a:pt x="3927" y="12764"/>
                  <a:pt x="3927" y="12764"/>
                  <a:pt x="3927" y="12764"/>
                </a:cubicBezTo>
                <a:cubicBezTo>
                  <a:pt x="3927" y="18164"/>
                  <a:pt x="3927" y="18164"/>
                  <a:pt x="3927" y="18164"/>
                </a:cubicBezTo>
                <a:cubicBezTo>
                  <a:pt x="3927" y="18409"/>
                  <a:pt x="4173" y="18655"/>
                  <a:pt x="4418" y="18655"/>
                </a:cubicBezTo>
                <a:cubicBezTo>
                  <a:pt x="4664" y="18655"/>
                  <a:pt x="4909" y="18409"/>
                  <a:pt x="4909" y="18164"/>
                </a:cubicBezTo>
                <a:cubicBezTo>
                  <a:pt x="4909" y="12764"/>
                  <a:pt x="4909" y="12764"/>
                  <a:pt x="4909" y="12764"/>
                </a:cubicBezTo>
                <a:cubicBezTo>
                  <a:pt x="5891" y="12764"/>
                  <a:pt x="5891" y="12764"/>
                  <a:pt x="5891" y="12764"/>
                </a:cubicBezTo>
                <a:cubicBezTo>
                  <a:pt x="5891" y="15218"/>
                  <a:pt x="5891" y="15218"/>
                  <a:pt x="5891" y="15218"/>
                </a:cubicBezTo>
                <a:cubicBezTo>
                  <a:pt x="5891" y="15464"/>
                  <a:pt x="6136" y="15709"/>
                  <a:pt x="6382" y="15709"/>
                </a:cubicBezTo>
                <a:cubicBezTo>
                  <a:pt x="6627" y="15709"/>
                  <a:pt x="6873" y="15464"/>
                  <a:pt x="6873" y="15218"/>
                </a:cubicBezTo>
                <a:cubicBezTo>
                  <a:pt x="6873" y="12764"/>
                  <a:pt x="6873" y="12764"/>
                  <a:pt x="6873" y="12764"/>
                </a:cubicBezTo>
                <a:cubicBezTo>
                  <a:pt x="7855" y="12764"/>
                  <a:pt x="7855" y="12764"/>
                  <a:pt x="7855" y="12764"/>
                </a:cubicBezTo>
                <a:cubicBezTo>
                  <a:pt x="7855" y="20127"/>
                  <a:pt x="7855" y="20127"/>
                  <a:pt x="7855" y="20127"/>
                </a:cubicBezTo>
                <a:cubicBezTo>
                  <a:pt x="7855" y="20373"/>
                  <a:pt x="8100" y="20618"/>
                  <a:pt x="8345" y="20618"/>
                </a:cubicBezTo>
                <a:cubicBezTo>
                  <a:pt x="8591" y="20618"/>
                  <a:pt x="8836" y="20373"/>
                  <a:pt x="8836" y="20127"/>
                </a:cubicBezTo>
                <a:cubicBezTo>
                  <a:pt x="8836" y="12764"/>
                  <a:pt x="8836" y="12764"/>
                  <a:pt x="8836" y="12764"/>
                </a:cubicBezTo>
                <a:cubicBezTo>
                  <a:pt x="10309" y="12764"/>
                  <a:pt x="10309" y="12764"/>
                  <a:pt x="10309" y="12764"/>
                </a:cubicBezTo>
                <a:cubicBezTo>
                  <a:pt x="10309" y="19145"/>
                  <a:pt x="10309" y="19145"/>
                  <a:pt x="10309" y="19145"/>
                </a:cubicBezTo>
                <a:cubicBezTo>
                  <a:pt x="10309" y="19391"/>
                  <a:pt x="10555" y="19636"/>
                  <a:pt x="10800" y="19636"/>
                </a:cubicBezTo>
                <a:cubicBezTo>
                  <a:pt x="11045" y="19636"/>
                  <a:pt x="11291" y="19391"/>
                  <a:pt x="11291" y="19145"/>
                </a:cubicBezTo>
                <a:cubicBezTo>
                  <a:pt x="11291" y="12764"/>
                  <a:pt x="11291" y="12764"/>
                  <a:pt x="11291" y="12764"/>
                </a:cubicBezTo>
                <a:cubicBezTo>
                  <a:pt x="12764" y="12764"/>
                  <a:pt x="12764" y="12764"/>
                  <a:pt x="12764" y="12764"/>
                </a:cubicBezTo>
                <a:cubicBezTo>
                  <a:pt x="12764" y="16200"/>
                  <a:pt x="12764" y="16200"/>
                  <a:pt x="12764" y="16200"/>
                </a:cubicBezTo>
                <a:cubicBezTo>
                  <a:pt x="12764" y="16445"/>
                  <a:pt x="13009" y="16691"/>
                  <a:pt x="13255" y="16691"/>
                </a:cubicBezTo>
                <a:cubicBezTo>
                  <a:pt x="13500" y="16691"/>
                  <a:pt x="13745" y="16445"/>
                  <a:pt x="13745" y="16200"/>
                </a:cubicBezTo>
                <a:cubicBezTo>
                  <a:pt x="13745" y="12764"/>
                  <a:pt x="13745" y="12764"/>
                  <a:pt x="13745" y="12764"/>
                </a:cubicBezTo>
                <a:cubicBezTo>
                  <a:pt x="14727" y="12764"/>
                  <a:pt x="14727" y="12764"/>
                  <a:pt x="14727" y="12764"/>
                </a:cubicBezTo>
                <a:cubicBezTo>
                  <a:pt x="14727" y="17182"/>
                  <a:pt x="14727" y="17182"/>
                  <a:pt x="14727" y="17182"/>
                </a:cubicBezTo>
                <a:cubicBezTo>
                  <a:pt x="14727" y="17427"/>
                  <a:pt x="14973" y="17673"/>
                  <a:pt x="15218" y="17673"/>
                </a:cubicBezTo>
                <a:cubicBezTo>
                  <a:pt x="15464" y="17673"/>
                  <a:pt x="15709" y="17427"/>
                  <a:pt x="15709" y="17182"/>
                </a:cubicBezTo>
                <a:cubicBezTo>
                  <a:pt x="15709" y="12764"/>
                  <a:pt x="15709" y="12764"/>
                  <a:pt x="15709" y="12764"/>
                </a:cubicBezTo>
                <a:cubicBezTo>
                  <a:pt x="16691" y="12764"/>
                  <a:pt x="16691" y="12764"/>
                  <a:pt x="16691" y="12764"/>
                </a:cubicBezTo>
                <a:cubicBezTo>
                  <a:pt x="16691" y="20127"/>
                  <a:pt x="16691" y="20127"/>
                  <a:pt x="16691" y="20127"/>
                </a:cubicBezTo>
                <a:cubicBezTo>
                  <a:pt x="16691" y="20373"/>
                  <a:pt x="16936" y="20618"/>
                  <a:pt x="17182" y="20618"/>
                </a:cubicBezTo>
                <a:cubicBezTo>
                  <a:pt x="17427" y="20618"/>
                  <a:pt x="17673" y="20373"/>
                  <a:pt x="17673" y="20127"/>
                </a:cubicBezTo>
                <a:cubicBezTo>
                  <a:pt x="17673" y="12764"/>
                  <a:pt x="17673" y="12764"/>
                  <a:pt x="17673" y="12764"/>
                </a:cubicBezTo>
                <a:cubicBezTo>
                  <a:pt x="18655" y="12764"/>
                  <a:pt x="18655" y="12764"/>
                  <a:pt x="18655" y="12764"/>
                </a:cubicBezTo>
                <a:cubicBezTo>
                  <a:pt x="18655" y="19145"/>
                  <a:pt x="18655" y="19145"/>
                  <a:pt x="18655" y="19145"/>
                </a:cubicBezTo>
                <a:cubicBezTo>
                  <a:pt x="18655" y="19391"/>
                  <a:pt x="18900" y="19636"/>
                  <a:pt x="19145" y="19636"/>
                </a:cubicBezTo>
                <a:cubicBezTo>
                  <a:pt x="19391" y="19636"/>
                  <a:pt x="19636" y="19391"/>
                  <a:pt x="19636" y="19145"/>
                </a:cubicBezTo>
                <a:cubicBezTo>
                  <a:pt x="19636" y="12764"/>
                  <a:pt x="19636" y="12764"/>
                  <a:pt x="19636" y="12764"/>
                </a:cubicBezTo>
                <a:cubicBezTo>
                  <a:pt x="20618" y="12764"/>
                  <a:pt x="20618" y="12764"/>
                  <a:pt x="20618" y="12764"/>
                </a:cubicBezTo>
                <a:cubicBezTo>
                  <a:pt x="21109" y="12764"/>
                  <a:pt x="21600" y="12273"/>
                  <a:pt x="21600" y="11782"/>
                </a:cubicBezTo>
                <a:cubicBezTo>
                  <a:pt x="21600" y="7855"/>
                  <a:pt x="21600" y="7855"/>
                  <a:pt x="21600" y="7855"/>
                </a:cubicBezTo>
                <a:cubicBezTo>
                  <a:pt x="21600" y="7364"/>
                  <a:pt x="21109" y="6873"/>
                  <a:pt x="20618" y="6873"/>
                </a:cubicBezTo>
                <a:moveTo>
                  <a:pt x="15709" y="1473"/>
                </a:moveTo>
                <a:cubicBezTo>
                  <a:pt x="18164" y="3927"/>
                  <a:pt x="18164" y="3927"/>
                  <a:pt x="18164" y="3927"/>
                </a:cubicBezTo>
                <a:cubicBezTo>
                  <a:pt x="15709" y="3927"/>
                  <a:pt x="15709" y="3927"/>
                  <a:pt x="15709" y="3927"/>
                </a:cubicBezTo>
                <a:lnTo>
                  <a:pt x="15709" y="1473"/>
                </a:lnTo>
                <a:close/>
                <a:moveTo>
                  <a:pt x="2945" y="982"/>
                </a:moveTo>
                <a:cubicBezTo>
                  <a:pt x="14727" y="982"/>
                  <a:pt x="14727" y="982"/>
                  <a:pt x="14727" y="982"/>
                </a:cubicBezTo>
                <a:cubicBezTo>
                  <a:pt x="14727" y="4418"/>
                  <a:pt x="14727" y="4418"/>
                  <a:pt x="14727" y="4418"/>
                </a:cubicBezTo>
                <a:cubicBezTo>
                  <a:pt x="14727" y="4664"/>
                  <a:pt x="14973" y="4909"/>
                  <a:pt x="15218" y="4909"/>
                </a:cubicBezTo>
                <a:cubicBezTo>
                  <a:pt x="18655" y="4909"/>
                  <a:pt x="18655" y="4909"/>
                  <a:pt x="18655" y="4909"/>
                </a:cubicBezTo>
                <a:cubicBezTo>
                  <a:pt x="18655" y="6873"/>
                  <a:pt x="18655" y="6873"/>
                  <a:pt x="18655" y="6873"/>
                </a:cubicBezTo>
                <a:cubicBezTo>
                  <a:pt x="2945" y="6873"/>
                  <a:pt x="2945" y="6873"/>
                  <a:pt x="2945" y="6873"/>
                </a:cubicBezTo>
                <a:lnTo>
                  <a:pt x="2945" y="982"/>
                </a:lnTo>
                <a:close/>
                <a:moveTo>
                  <a:pt x="20618" y="11782"/>
                </a:moveTo>
                <a:cubicBezTo>
                  <a:pt x="982" y="11782"/>
                  <a:pt x="982" y="11782"/>
                  <a:pt x="982" y="11782"/>
                </a:cubicBezTo>
                <a:cubicBezTo>
                  <a:pt x="982" y="7855"/>
                  <a:pt x="982" y="7855"/>
                  <a:pt x="982" y="7855"/>
                </a:cubicBezTo>
                <a:cubicBezTo>
                  <a:pt x="20618" y="7855"/>
                  <a:pt x="20618" y="7855"/>
                  <a:pt x="20618" y="7855"/>
                </a:cubicBezTo>
                <a:lnTo>
                  <a:pt x="20618" y="11782"/>
                </a:lnTo>
                <a:close/>
                <a:moveTo>
                  <a:pt x="2455" y="10309"/>
                </a:moveTo>
                <a:cubicBezTo>
                  <a:pt x="2700" y="10309"/>
                  <a:pt x="2945" y="10064"/>
                  <a:pt x="2945" y="9818"/>
                </a:cubicBezTo>
                <a:cubicBezTo>
                  <a:pt x="2945" y="9573"/>
                  <a:pt x="2700" y="9327"/>
                  <a:pt x="2455" y="9327"/>
                </a:cubicBezTo>
                <a:cubicBezTo>
                  <a:pt x="2209" y="9327"/>
                  <a:pt x="1964" y="9573"/>
                  <a:pt x="1964" y="9818"/>
                </a:cubicBezTo>
                <a:cubicBezTo>
                  <a:pt x="1964" y="10064"/>
                  <a:pt x="2209" y="10309"/>
                  <a:pt x="2455" y="103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4" name="Shape"/>
          <p:cNvSpPr/>
          <p:nvPr/>
        </p:nvSpPr>
        <p:spPr>
          <a:xfrm>
            <a:off x="15538450" y="6238876"/>
            <a:ext cx="812800" cy="895351"/>
          </a:xfrm>
          <a:custGeom>
            <a:avLst/>
            <a:gdLst/>
            <a:ahLst/>
            <a:cxnLst>
              <a:cxn ang="0">
                <a:pos x="wd2" y="hd2"/>
              </a:cxn>
              <a:cxn ang="5400000">
                <a:pos x="wd2" y="hd2"/>
              </a:cxn>
              <a:cxn ang="10800000">
                <a:pos x="wd2" y="hd2"/>
              </a:cxn>
              <a:cxn ang="16200000">
                <a:pos x="wd2" y="hd2"/>
              </a:cxn>
            </a:cxnLst>
            <a:rect l="0" t="0" r="r" b="b"/>
            <a:pathLst>
              <a:path w="21600" h="21600" extrusionOk="0">
                <a:moveTo>
                  <a:pt x="19170" y="10800"/>
                </a:moveTo>
                <a:cubicBezTo>
                  <a:pt x="21465" y="8714"/>
                  <a:pt x="21465" y="8714"/>
                  <a:pt x="21465" y="8714"/>
                </a:cubicBezTo>
                <a:cubicBezTo>
                  <a:pt x="21600" y="8591"/>
                  <a:pt x="21600" y="8468"/>
                  <a:pt x="21600" y="8345"/>
                </a:cubicBezTo>
                <a:cubicBezTo>
                  <a:pt x="21600" y="8100"/>
                  <a:pt x="21330" y="7855"/>
                  <a:pt x="21060" y="7855"/>
                </a:cubicBezTo>
                <a:cubicBezTo>
                  <a:pt x="20925" y="7855"/>
                  <a:pt x="20790" y="7855"/>
                  <a:pt x="20655" y="7977"/>
                </a:cubicBezTo>
                <a:cubicBezTo>
                  <a:pt x="18360" y="10064"/>
                  <a:pt x="18360" y="10064"/>
                  <a:pt x="18360" y="10064"/>
                </a:cubicBezTo>
                <a:cubicBezTo>
                  <a:pt x="16065" y="7977"/>
                  <a:pt x="16065" y="7977"/>
                  <a:pt x="16065" y="7977"/>
                </a:cubicBezTo>
                <a:cubicBezTo>
                  <a:pt x="15930" y="7855"/>
                  <a:pt x="15795" y="7855"/>
                  <a:pt x="15660" y="7855"/>
                </a:cubicBezTo>
                <a:cubicBezTo>
                  <a:pt x="15390" y="7855"/>
                  <a:pt x="15120" y="8100"/>
                  <a:pt x="15120" y="8345"/>
                </a:cubicBezTo>
                <a:cubicBezTo>
                  <a:pt x="15120" y="8468"/>
                  <a:pt x="15120" y="8591"/>
                  <a:pt x="15255" y="8714"/>
                </a:cubicBezTo>
                <a:cubicBezTo>
                  <a:pt x="17550" y="10800"/>
                  <a:pt x="17550" y="10800"/>
                  <a:pt x="17550" y="10800"/>
                </a:cubicBezTo>
                <a:cubicBezTo>
                  <a:pt x="15255" y="12886"/>
                  <a:pt x="15255" y="12886"/>
                  <a:pt x="15255" y="12886"/>
                </a:cubicBezTo>
                <a:cubicBezTo>
                  <a:pt x="15120" y="13009"/>
                  <a:pt x="15120" y="13132"/>
                  <a:pt x="15120" y="13255"/>
                </a:cubicBezTo>
                <a:cubicBezTo>
                  <a:pt x="15120" y="13500"/>
                  <a:pt x="15390" y="13745"/>
                  <a:pt x="15660" y="13745"/>
                </a:cubicBezTo>
                <a:cubicBezTo>
                  <a:pt x="15795" y="13745"/>
                  <a:pt x="15930" y="13745"/>
                  <a:pt x="16065" y="13623"/>
                </a:cubicBezTo>
                <a:cubicBezTo>
                  <a:pt x="18360" y="11536"/>
                  <a:pt x="18360" y="11536"/>
                  <a:pt x="18360" y="11536"/>
                </a:cubicBezTo>
                <a:cubicBezTo>
                  <a:pt x="20655" y="13623"/>
                  <a:pt x="20655" y="13623"/>
                  <a:pt x="20655" y="13623"/>
                </a:cubicBezTo>
                <a:cubicBezTo>
                  <a:pt x="20790" y="13745"/>
                  <a:pt x="20925" y="13745"/>
                  <a:pt x="21060" y="13745"/>
                </a:cubicBezTo>
                <a:cubicBezTo>
                  <a:pt x="21330" y="13745"/>
                  <a:pt x="21600" y="13500"/>
                  <a:pt x="21600" y="13255"/>
                </a:cubicBezTo>
                <a:cubicBezTo>
                  <a:pt x="21600" y="13132"/>
                  <a:pt x="21600" y="13009"/>
                  <a:pt x="21465" y="12886"/>
                </a:cubicBezTo>
                <a:lnTo>
                  <a:pt x="19170" y="10800"/>
                </a:lnTo>
                <a:close/>
                <a:moveTo>
                  <a:pt x="12960" y="1473"/>
                </a:moveTo>
                <a:cubicBezTo>
                  <a:pt x="12960" y="614"/>
                  <a:pt x="12285" y="0"/>
                  <a:pt x="11340" y="0"/>
                </a:cubicBezTo>
                <a:cubicBezTo>
                  <a:pt x="10935" y="0"/>
                  <a:pt x="10530" y="123"/>
                  <a:pt x="10125" y="491"/>
                </a:cubicBezTo>
                <a:cubicBezTo>
                  <a:pt x="3510" y="5891"/>
                  <a:pt x="3510" y="5891"/>
                  <a:pt x="3510" y="5891"/>
                </a:cubicBezTo>
                <a:cubicBezTo>
                  <a:pt x="1620" y="6014"/>
                  <a:pt x="0" y="8223"/>
                  <a:pt x="0" y="10800"/>
                </a:cubicBezTo>
                <a:cubicBezTo>
                  <a:pt x="0" y="13377"/>
                  <a:pt x="1620" y="15586"/>
                  <a:pt x="3645" y="15709"/>
                </a:cubicBezTo>
                <a:cubicBezTo>
                  <a:pt x="10125" y="21109"/>
                  <a:pt x="10125" y="21109"/>
                  <a:pt x="10125" y="21109"/>
                </a:cubicBezTo>
                <a:cubicBezTo>
                  <a:pt x="10530" y="21477"/>
                  <a:pt x="10935" y="21600"/>
                  <a:pt x="11340" y="21600"/>
                </a:cubicBezTo>
                <a:cubicBezTo>
                  <a:pt x="12285" y="21600"/>
                  <a:pt x="12960" y="20986"/>
                  <a:pt x="12960" y="20127"/>
                </a:cubicBezTo>
                <a:cubicBezTo>
                  <a:pt x="12960" y="20127"/>
                  <a:pt x="12960" y="20127"/>
                  <a:pt x="12960" y="20127"/>
                </a:cubicBezTo>
                <a:cubicBezTo>
                  <a:pt x="12960" y="1473"/>
                  <a:pt x="12960" y="1473"/>
                  <a:pt x="12960" y="1473"/>
                </a:cubicBezTo>
                <a:cubicBezTo>
                  <a:pt x="12960" y="1473"/>
                  <a:pt x="12960" y="1473"/>
                  <a:pt x="12960" y="1473"/>
                </a:cubicBezTo>
                <a:moveTo>
                  <a:pt x="3240" y="14605"/>
                </a:moveTo>
                <a:cubicBezTo>
                  <a:pt x="2025" y="14236"/>
                  <a:pt x="1080" y="12641"/>
                  <a:pt x="1080" y="10800"/>
                </a:cubicBezTo>
                <a:cubicBezTo>
                  <a:pt x="1080" y="8959"/>
                  <a:pt x="2025" y="7364"/>
                  <a:pt x="3240" y="6995"/>
                </a:cubicBezTo>
                <a:lnTo>
                  <a:pt x="3240" y="14605"/>
                </a:lnTo>
                <a:close/>
                <a:moveTo>
                  <a:pt x="9720" y="19391"/>
                </a:moveTo>
                <a:cubicBezTo>
                  <a:pt x="4320" y="14973"/>
                  <a:pt x="4320" y="14973"/>
                  <a:pt x="4320" y="14973"/>
                </a:cubicBezTo>
                <a:cubicBezTo>
                  <a:pt x="4320" y="6627"/>
                  <a:pt x="4320" y="6627"/>
                  <a:pt x="4320" y="6627"/>
                </a:cubicBezTo>
                <a:cubicBezTo>
                  <a:pt x="4590" y="6382"/>
                  <a:pt x="4590" y="6382"/>
                  <a:pt x="4590" y="6382"/>
                </a:cubicBezTo>
                <a:cubicBezTo>
                  <a:pt x="4590" y="6382"/>
                  <a:pt x="4590" y="6382"/>
                  <a:pt x="4590" y="6382"/>
                </a:cubicBezTo>
                <a:cubicBezTo>
                  <a:pt x="9720" y="2086"/>
                  <a:pt x="9720" y="2086"/>
                  <a:pt x="9720" y="2086"/>
                </a:cubicBezTo>
                <a:lnTo>
                  <a:pt x="9720" y="19391"/>
                </a:lnTo>
                <a:close/>
                <a:moveTo>
                  <a:pt x="11880" y="20127"/>
                </a:moveTo>
                <a:cubicBezTo>
                  <a:pt x="11880" y="20373"/>
                  <a:pt x="11610" y="20618"/>
                  <a:pt x="11340" y="20618"/>
                </a:cubicBezTo>
                <a:cubicBezTo>
                  <a:pt x="11205" y="20618"/>
                  <a:pt x="11070" y="20495"/>
                  <a:pt x="10935" y="20495"/>
                </a:cubicBezTo>
                <a:cubicBezTo>
                  <a:pt x="10935" y="20495"/>
                  <a:pt x="10935" y="20495"/>
                  <a:pt x="10935" y="20495"/>
                </a:cubicBezTo>
                <a:cubicBezTo>
                  <a:pt x="10800" y="20373"/>
                  <a:pt x="10800" y="20373"/>
                  <a:pt x="10800" y="20373"/>
                </a:cubicBezTo>
                <a:cubicBezTo>
                  <a:pt x="10800" y="1227"/>
                  <a:pt x="10800" y="1227"/>
                  <a:pt x="10800" y="1227"/>
                </a:cubicBezTo>
                <a:cubicBezTo>
                  <a:pt x="10935" y="1105"/>
                  <a:pt x="10935" y="1105"/>
                  <a:pt x="10935" y="1105"/>
                </a:cubicBezTo>
                <a:cubicBezTo>
                  <a:pt x="10935" y="1105"/>
                  <a:pt x="10935" y="1105"/>
                  <a:pt x="10935" y="1105"/>
                </a:cubicBezTo>
                <a:cubicBezTo>
                  <a:pt x="11070" y="982"/>
                  <a:pt x="11205" y="982"/>
                  <a:pt x="11340" y="982"/>
                </a:cubicBezTo>
                <a:cubicBezTo>
                  <a:pt x="11610" y="982"/>
                  <a:pt x="11880" y="1227"/>
                  <a:pt x="11880" y="1473"/>
                </a:cubicBezTo>
                <a:lnTo>
                  <a:pt x="11880" y="201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5" name="Shape"/>
          <p:cNvSpPr/>
          <p:nvPr/>
        </p:nvSpPr>
        <p:spPr>
          <a:xfrm>
            <a:off x="17408526" y="6238876"/>
            <a:ext cx="485775" cy="895351"/>
          </a:xfrm>
          <a:custGeom>
            <a:avLst/>
            <a:gdLst/>
            <a:ahLst/>
            <a:cxnLst>
              <a:cxn ang="0">
                <a:pos x="wd2" y="hd2"/>
              </a:cxn>
              <a:cxn ang="5400000">
                <a:pos x="wd2" y="hd2"/>
              </a:cxn>
              <a:cxn ang="10800000">
                <a:pos x="wd2" y="hd2"/>
              </a:cxn>
              <a:cxn ang="16200000">
                <a:pos x="wd2" y="hd2"/>
              </a:cxn>
            </a:cxnLst>
            <a:rect l="0" t="0" r="r" b="b"/>
            <a:pathLst>
              <a:path w="21600" h="21600" extrusionOk="0">
                <a:moveTo>
                  <a:pt x="21600" y="1473"/>
                </a:moveTo>
                <a:cubicBezTo>
                  <a:pt x="21600" y="1473"/>
                  <a:pt x="21600" y="1473"/>
                  <a:pt x="21600" y="1473"/>
                </a:cubicBezTo>
                <a:cubicBezTo>
                  <a:pt x="21600" y="614"/>
                  <a:pt x="20475" y="0"/>
                  <a:pt x="18900" y="0"/>
                </a:cubicBezTo>
                <a:cubicBezTo>
                  <a:pt x="18225" y="0"/>
                  <a:pt x="17550" y="123"/>
                  <a:pt x="16875" y="491"/>
                </a:cubicBezTo>
                <a:cubicBezTo>
                  <a:pt x="5850" y="5891"/>
                  <a:pt x="5850" y="5891"/>
                  <a:pt x="5850" y="5891"/>
                </a:cubicBezTo>
                <a:cubicBezTo>
                  <a:pt x="2700" y="6014"/>
                  <a:pt x="0" y="8223"/>
                  <a:pt x="0" y="10800"/>
                </a:cubicBezTo>
                <a:cubicBezTo>
                  <a:pt x="0" y="13377"/>
                  <a:pt x="2700" y="15586"/>
                  <a:pt x="6075" y="15709"/>
                </a:cubicBezTo>
                <a:cubicBezTo>
                  <a:pt x="16875" y="21109"/>
                  <a:pt x="16875" y="21109"/>
                  <a:pt x="16875" y="21109"/>
                </a:cubicBezTo>
                <a:cubicBezTo>
                  <a:pt x="17550" y="21477"/>
                  <a:pt x="18225" y="21600"/>
                  <a:pt x="18900" y="21600"/>
                </a:cubicBezTo>
                <a:cubicBezTo>
                  <a:pt x="20475" y="21600"/>
                  <a:pt x="21600" y="20986"/>
                  <a:pt x="21600" y="20127"/>
                </a:cubicBezTo>
                <a:cubicBezTo>
                  <a:pt x="21600" y="20127"/>
                  <a:pt x="21600" y="20127"/>
                  <a:pt x="21600" y="20127"/>
                </a:cubicBezTo>
                <a:lnTo>
                  <a:pt x="21600" y="1473"/>
                </a:lnTo>
                <a:close/>
                <a:moveTo>
                  <a:pt x="5400" y="14605"/>
                </a:moveTo>
                <a:cubicBezTo>
                  <a:pt x="3375" y="14236"/>
                  <a:pt x="1800" y="12641"/>
                  <a:pt x="1800" y="10800"/>
                </a:cubicBezTo>
                <a:cubicBezTo>
                  <a:pt x="1800" y="8959"/>
                  <a:pt x="3375" y="7364"/>
                  <a:pt x="5400" y="6995"/>
                </a:cubicBezTo>
                <a:lnTo>
                  <a:pt x="5400" y="14605"/>
                </a:lnTo>
                <a:close/>
                <a:moveTo>
                  <a:pt x="16200" y="19391"/>
                </a:moveTo>
                <a:cubicBezTo>
                  <a:pt x="7200" y="14973"/>
                  <a:pt x="7200" y="14973"/>
                  <a:pt x="7200" y="14973"/>
                </a:cubicBezTo>
                <a:cubicBezTo>
                  <a:pt x="7200" y="6627"/>
                  <a:pt x="7200" y="6627"/>
                  <a:pt x="7200" y="6627"/>
                </a:cubicBezTo>
                <a:cubicBezTo>
                  <a:pt x="7650" y="6382"/>
                  <a:pt x="7650" y="6382"/>
                  <a:pt x="7650" y="6382"/>
                </a:cubicBezTo>
                <a:cubicBezTo>
                  <a:pt x="7650" y="6382"/>
                  <a:pt x="7650" y="6382"/>
                  <a:pt x="7650" y="6382"/>
                </a:cubicBezTo>
                <a:cubicBezTo>
                  <a:pt x="16200" y="2086"/>
                  <a:pt x="16200" y="2086"/>
                  <a:pt x="16200" y="2086"/>
                </a:cubicBezTo>
                <a:lnTo>
                  <a:pt x="16200" y="19391"/>
                </a:lnTo>
                <a:close/>
                <a:moveTo>
                  <a:pt x="19800" y="20127"/>
                </a:moveTo>
                <a:cubicBezTo>
                  <a:pt x="19800" y="20373"/>
                  <a:pt x="19350" y="20618"/>
                  <a:pt x="18900" y="20618"/>
                </a:cubicBezTo>
                <a:cubicBezTo>
                  <a:pt x="18675" y="20618"/>
                  <a:pt x="18450" y="20495"/>
                  <a:pt x="18225" y="20495"/>
                </a:cubicBezTo>
                <a:cubicBezTo>
                  <a:pt x="18225" y="20495"/>
                  <a:pt x="18225" y="20495"/>
                  <a:pt x="18225" y="20495"/>
                </a:cubicBezTo>
                <a:cubicBezTo>
                  <a:pt x="18000" y="20373"/>
                  <a:pt x="18000" y="20373"/>
                  <a:pt x="18000" y="20373"/>
                </a:cubicBezTo>
                <a:cubicBezTo>
                  <a:pt x="18000" y="1227"/>
                  <a:pt x="18000" y="1227"/>
                  <a:pt x="18000" y="1227"/>
                </a:cubicBezTo>
                <a:cubicBezTo>
                  <a:pt x="18225" y="1105"/>
                  <a:pt x="18225" y="1105"/>
                  <a:pt x="18225" y="1105"/>
                </a:cubicBezTo>
                <a:cubicBezTo>
                  <a:pt x="18225" y="1105"/>
                  <a:pt x="18225" y="1105"/>
                  <a:pt x="18225" y="1105"/>
                </a:cubicBezTo>
                <a:cubicBezTo>
                  <a:pt x="18450" y="982"/>
                  <a:pt x="18675" y="982"/>
                  <a:pt x="18900" y="982"/>
                </a:cubicBezTo>
                <a:cubicBezTo>
                  <a:pt x="19350" y="982"/>
                  <a:pt x="19800" y="1227"/>
                  <a:pt x="19800" y="1473"/>
                </a:cubicBezTo>
                <a:lnTo>
                  <a:pt x="19800" y="201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6" name="Shape"/>
          <p:cNvSpPr/>
          <p:nvPr/>
        </p:nvSpPr>
        <p:spPr>
          <a:xfrm>
            <a:off x="19034126" y="6238876"/>
            <a:ext cx="650875" cy="895351"/>
          </a:xfrm>
          <a:custGeom>
            <a:avLst/>
            <a:gdLst/>
            <a:ahLst/>
            <a:cxnLst>
              <a:cxn ang="0">
                <a:pos x="wd2" y="hd2"/>
              </a:cxn>
              <a:cxn ang="5400000">
                <a:pos x="wd2" y="hd2"/>
              </a:cxn>
              <a:cxn ang="10800000">
                <a:pos x="wd2" y="hd2"/>
              </a:cxn>
              <a:cxn ang="16200000">
                <a:pos x="wd2" y="hd2"/>
              </a:cxn>
            </a:cxnLst>
            <a:rect l="0" t="0" r="r" b="b"/>
            <a:pathLst>
              <a:path w="21600" h="21600" extrusionOk="0">
                <a:moveTo>
                  <a:pt x="18225" y="7855"/>
                </a:moveTo>
                <a:cubicBezTo>
                  <a:pt x="17887" y="7855"/>
                  <a:pt x="17550" y="8100"/>
                  <a:pt x="17550" y="8345"/>
                </a:cubicBezTo>
                <a:cubicBezTo>
                  <a:pt x="17550" y="8591"/>
                  <a:pt x="17887" y="8836"/>
                  <a:pt x="18225" y="8836"/>
                </a:cubicBezTo>
                <a:cubicBezTo>
                  <a:pt x="19406" y="8836"/>
                  <a:pt x="20250" y="9695"/>
                  <a:pt x="20250" y="10800"/>
                </a:cubicBezTo>
                <a:cubicBezTo>
                  <a:pt x="20250" y="11905"/>
                  <a:pt x="19406" y="12764"/>
                  <a:pt x="18225" y="12764"/>
                </a:cubicBezTo>
                <a:cubicBezTo>
                  <a:pt x="17887" y="12764"/>
                  <a:pt x="17550" y="13009"/>
                  <a:pt x="17550" y="13255"/>
                </a:cubicBezTo>
                <a:cubicBezTo>
                  <a:pt x="17550" y="13500"/>
                  <a:pt x="17887" y="13745"/>
                  <a:pt x="18225" y="13745"/>
                </a:cubicBezTo>
                <a:cubicBezTo>
                  <a:pt x="20081" y="13745"/>
                  <a:pt x="21600" y="12395"/>
                  <a:pt x="21600" y="10800"/>
                </a:cubicBezTo>
                <a:cubicBezTo>
                  <a:pt x="21600" y="9205"/>
                  <a:pt x="20081" y="7855"/>
                  <a:pt x="18225" y="7855"/>
                </a:cubicBezTo>
                <a:moveTo>
                  <a:pt x="16200" y="1473"/>
                </a:moveTo>
                <a:cubicBezTo>
                  <a:pt x="16200" y="614"/>
                  <a:pt x="15356" y="0"/>
                  <a:pt x="14175" y="0"/>
                </a:cubicBezTo>
                <a:cubicBezTo>
                  <a:pt x="13669" y="0"/>
                  <a:pt x="13162" y="123"/>
                  <a:pt x="12656" y="491"/>
                </a:cubicBezTo>
                <a:cubicBezTo>
                  <a:pt x="4387" y="5891"/>
                  <a:pt x="4387" y="5891"/>
                  <a:pt x="4387" y="5891"/>
                </a:cubicBezTo>
                <a:cubicBezTo>
                  <a:pt x="2025" y="6014"/>
                  <a:pt x="0" y="8223"/>
                  <a:pt x="0" y="10800"/>
                </a:cubicBezTo>
                <a:cubicBezTo>
                  <a:pt x="0" y="13377"/>
                  <a:pt x="2025" y="15586"/>
                  <a:pt x="4556" y="15709"/>
                </a:cubicBezTo>
                <a:cubicBezTo>
                  <a:pt x="12656" y="21109"/>
                  <a:pt x="12656" y="21109"/>
                  <a:pt x="12656" y="21109"/>
                </a:cubicBezTo>
                <a:cubicBezTo>
                  <a:pt x="13162" y="21477"/>
                  <a:pt x="13669" y="21600"/>
                  <a:pt x="14175" y="21600"/>
                </a:cubicBezTo>
                <a:cubicBezTo>
                  <a:pt x="15356" y="21600"/>
                  <a:pt x="16200" y="20986"/>
                  <a:pt x="16200" y="20127"/>
                </a:cubicBezTo>
                <a:cubicBezTo>
                  <a:pt x="16200" y="20127"/>
                  <a:pt x="16200" y="20127"/>
                  <a:pt x="16200" y="20127"/>
                </a:cubicBezTo>
                <a:cubicBezTo>
                  <a:pt x="16200" y="1473"/>
                  <a:pt x="16200" y="1473"/>
                  <a:pt x="16200" y="1473"/>
                </a:cubicBezTo>
                <a:cubicBezTo>
                  <a:pt x="16200" y="1473"/>
                  <a:pt x="16200" y="1473"/>
                  <a:pt x="16200" y="1473"/>
                </a:cubicBezTo>
                <a:moveTo>
                  <a:pt x="4050" y="14605"/>
                </a:moveTo>
                <a:cubicBezTo>
                  <a:pt x="2531" y="14236"/>
                  <a:pt x="1350" y="12641"/>
                  <a:pt x="1350" y="10800"/>
                </a:cubicBezTo>
                <a:cubicBezTo>
                  <a:pt x="1350" y="8959"/>
                  <a:pt x="2531" y="7364"/>
                  <a:pt x="4050" y="6995"/>
                </a:cubicBezTo>
                <a:lnTo>
                  <a:pt x="4050" y="14605"/>
                </a:lnTo>
                <a:close/>
                <a:moveTo>
                  <a:pt x="12150" y="19391"/>
                </a:moveTo>
                <a:cubicBezTo>
                  <a:pt x="5400" y="14973"/>
                  <a:pt x="5400" y="14973"/>
                  <a:pt x="5400" y="14973"/>
                </a:cubicBezTo>
                <a:cubicBezTo>
                  <a:pt x="5400" y="6627"/>
                  <a:pt x="5400" y="6627"/>
                  <a:pt x="5400" y="6627"/>
                </a:cubicBezTo>
                <a:cubicBezTo>
                  <a:pt x="5737" y="6382"/>
                  <a:pt x="5737" y="6382"/>
                  <a:pt x="5737" y="6382"/>
                </a:cubicBezTo>
                <a:cubicBezTo>
                  <a:pt x="5737" y="6382"/>
                  <a:pt x="5737" y="6382"/>
                  <a:pt x="5737" y="6382"/>
                </a:cubicBezTo>
                <a:cubicBezTo>
                  <a:pt x="12150" y="2086"/>
                  <a:pt x="12150" y="2086"/>
                  <a:pt x="12150" y="2086"/>
                </a:cubicBezTo>
                <a:lnTo>
                  <a:pt x="12150" y="19391"/>
                </a:lnTo>
                <a:close/>
                <a:moveTo>
                  <a:pt x="14850" y="20127"/>
                </a:moveTo>
                <a:cubicBezTo>
                  <a:pt x="14850" y="20373"/>
                  <a:pt x="14512" y="20618"/>
                  <a:pt x="14175" y="20618"/>
                </a:cubicBezTo>
                <a:cubicBezTo>
                  <a:pt x="14006" y="20618"/>
                  <a:pt x="13837" y="20495"/>
                  <a:pt x="13669" y="20495"/>
                </a:cubicBezTo>
                <a:cubicBezTo>
                  <a:pt x="13669" y="20495"/>
                  <a:pt x="13669" y="20495"/>
                  <a:pt x="13669" y="20495"/>
                </a:cubicBezTo>
                <a:cubicBezTo>
                  <a:pt x="13500" y="20373"/>
                  <a:pt x="13500" y="20373"/>
                  <a:pt x="13500" y="20373"/>
                </a:cubicBezTo>
                <a:cubicBezTo>
                  <a:pt x="13500" y="1227"/>
                  <a:pt x="13500" y="1227"/>
                  <a:pt x="13500" y="1227"/>
                </a:cubicBezTo>
                <a:cubicBezTo>
                  <a:pt x="13669" y="1105"/>
                  <a:pt x="13669" y="1105"/>
                  <a:pt x="13669" y="1105"/>
                </a:cubicBezTo>
                <a:cubicBezTo>
                  <a:pt x="13669" y="1105"/>
                  <a:pt x="13669" y="1105"/>
                  <a:pt x="13669" y="1105"/>
                </a:cubicBezTo>
                <a:cubicBezTo>
                  <a:pt x="13837" y="982"/>
                  <a:pt x="14006" y="982"/>
                  <a:pt x="14175" y="982"/>
                </a:cubicBezTo>
                <a:cubicBezTo>
                  <a:pt x="14512" y="982"/>
                  <a:pt x="14850" y="1227"/>
                  <a:pt x="14850" y="1473"/>
                </a:cubicBezTo>
                <a:lnTo>
                  <a:pt x="14850" y="201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7" name="Shape"/>
          <p:cNvSpPr/>
          <p:nvPr/>
        </p:nvSpPr>
        <p:spPr>
          <a:xfrm>
            <a:off x="3584576" y="7947025"/>
            <a:ext cx="812801" cy="895351"/>
          </a:xfrm>
          <a:custGeom>
            <a:avLst/>
            <a:gdLst/>
            <a:ahLst/>
            <a:cxnLst>
              <a:cxn ang="0">
                <a:pos x="wd2" y="hd2"/>
              </a:cxn>
              <a:cxn ang="5400000">
                <a:pos x="wd2" y="hd2"/>
              </a:cxn>
              <a:cxn ang="10800000">
                <a:pos x="wd2" y="hd2"/>
              </a:cxn>
              <a:cxn ang="16200000">
                <a:pos x="wd2" y="hd2"/>
              </a:cxn>
            </a:cxnLst>
            <a:rect l="0" t="0" r="r" b="b"/>
            <a:pathLst>
              <a:path w="21600" h="21600" extrusionOk="0">
                <a:moveTo>
                  <a:pt x="12960" y="1473"/>
                </a:moveTo>
                <a:cubicBezTo>
                  <a:pt x="12960" y="614"/>
                  <a:pt x="12285" y="0"/>
                  <a:pt x="11340" y="0"/>
                </a:cubicBezTo>
                <a:cubicBezTo>
                  <a:pt x="10935" y="0"/>
                  <a:pt x="10530" y="123"/>
                  <a:pt x="10125" y="491"/>
                </a:cubicBezTo>
                <a:cubicBezTo>
                  <a:pt x="3510" y="5891"/>
                  <a:pt x="3510" y="5891"/>
                  <a:pt x="3510" y="5891"/>
                </a:cubicBezTo>
                <a:cubicBezTo>
                  <a:pt x="1620" y="6014"/>
                  <a:pt x="0" y="8223"/>
                  <a:pt x="0" y="10800"/>
                </a:cubicBezTo>
                <a:cubicBezTo>
                  <a:pt x="0" y="13377"/>
                  <a:pt x="1620" y="15586"/>
                  <a:pt x="3645" y="15709"/>
                </a:cubicBezTo>
                <a:cubicBezTo>
                  <a:pt x="10125" y="21109"/>
                  <a:pt x="10125" y="21109"/>
                  <a:pt x="10125" y="21109"/>
                </a:cubicBezTo>
                <a:cubicBezTo>
                  <a:pt x="10530" y="21477"/>
                  <a:pt x="10935" y="21600"/>
                  <a:pt x="11340" y="21600"/>
                </a:cubicBezTo>
                <a:cubicBezTo>
                  <a:pt x="12285" y="21600"/>
                  <a:pt x="12960" y="20986"/>
                  <a:pt x="12960" y="20127"/>
                </a:cubicBezTo>
                <a:cubicBezTo>
                  <a:pt x="12960" y="20127"/>
                  <a:pt x="12960" y="20127"/>
                  <a:pt x="12960" y="20127"/>
                </a:cubicBezTo>
                <a:cubicBezTo>
                  <a:pt x="12960" y="1473"/>
                  <a:pt x="12960" y="1473"/>
                  <a:pt x="12960" y="1473"/>
                </a:cubicBezTo>
                <a:cubicBezTo>
                  <a:pt x="12960" y="1473"/>
                  <a:pt x="12960" y="1473"/>
                  <a:pt x="12960" y="1473"/>
                </a:cubicBezTo>
                <a:moveTo>
                  <a:pt x="3240" y="14605"/>
                </a:moveTo>
                <a:cubicBezTo>
                  <a:pt x="2025" y="14236"/>
                  <a:pt x="1080" y="12641"/>
                  <a:pt x="1080" y="10800"/>
                </a:cubicBezTo>
                <a:cubicBezTo>
                  <a:pt x="1080" y="8959"/>
                  <a:pt x="2025" y="7364"/>
                  <a:pt x="3240" y="6995"/>
                </a:cubicBezTo>
                <a:lnTo>
                  <a:pt x="3240" y="14605"/>
                </a:lnTo>
                <a:close/>
                <a:moveTo>
                  <a:pt x="9720" y="19391"/>
                </a:moveTo>
                <a:cubicBezTo>
                  <a:pt x="4320" y="14973"/>
                  <a:pt x="4320" y="14973"/>
                  <a:pt x="4320" y="14973"/>
                </a:cubicBezTo>
                <a:cubicBezTo>
                  <a:pt x="4320" y="6627"/>
                  <a:pt x="4320" y="6627"/>
                  <a:pt x="4320" y="6627"/>
                </a:cubicBezTo>
                <a:cubicBezTo>
                  <a:pt x="4590" y="6382"/>
                  <a:pt x="4590" y="6382"/>
                  <a:pt x="4590" y="6382"/>
                </a:cubicBezTo>
                <a:cubicBezTo>
                  <a:pt x="4590" y="6382"/>
                  <a:pt x="4590" y="6382"/>
                  <a:pt x="4590" y="6382"/>
                </a:cubicBezTo>
                <a:cubicBezTo>
                  <a:pt x="9720" y="2086"/>
                  <a:pt x="9720" y="2086"/>
                  <a:pt x="9720" y="2086"/>
                </a:cubicBezTo>
                <a:lnTo>
                  <a:pt x="9720" y="19391"/>
                </a:lnTo>
                <a:close/>
                <a:moveTo>
                  <a:pt x="11880" y="20127"/>
                </a:moveTo>
                <a:cubicBezTo>
                  <a:pt x="11880" y="20373"/>
                  <a:pt x="11610" y="20618"/>
                  <a:pt x="11340" y="20618"/>
                </a:cubicBezTo>
                <a:cubicBezTo>
                  <a:pt x="11205" y="20618"/>
                  <a:pt x="11070" y="20495"/>
                  <a:pt x="10935" y="20495"/>
                </a:cubicBezTo>
                <a:cubicBezTo>
                  <a:pt x="10935" y="20495"/>
                  <a:pt x="10935" y="20495"/>
                  <a:pt x="10935" y="20495"/>
                </a:cubicBezTo>
                <a:cubicBezTo>
                  <a:pt x="10800" y="20373"/>
                  <a:pt x="10800" y="20373"/>
                  <a:pt x="10800" y="20373"/>
                </a:cubicBezTo>
                <a:cubicBezTo>
                  <a:pt x="10800" y="1227"/>
                  <a:pt x="10800" y="1227"/>
                  <a:pt x="10800" y="1227"/>
                </a:cubicBezTo>
                <a:cubicBezTo>
                  <a:pt x="10935" y="1105"/>
                  <a:pt x="10935" y="1105"/>
                  <a:pt x="10935" y="1105"/>
                </a:cubicBezTo>
                <a:cubicBezTo>
                  <a:pt x="10935" y="1105"/>
                  <a:pt x="10935" y="1105"/>
                  <a:pt x="10935" y="1105"/>
                </a:cubicBezTo>
                <a:cubicBezTo>
                  <a:pt x="11070" y="982"/>
                  <a:pt x="11205" y="982"/>
                  <a:pt x="11340" y="982"/>
                </a:cubicBezTo>
                <a:cubicBezTo>
                  <a:pt x="11610" y="982"/>
                  <a:pt x="11880" y="1227"/>
                  <a:pt x="11880" y="1473"/>
                </a:cubicBezTo>
                <a:lnTo>
                  <a:pt x="11880" y="20127"/>
                </a:lnTo>
                <a:close/>
                <a:moveTo>
                  <a:pt x="18495" y="5645"/>
                </a:moveTo>
                <a:cubicBezTo>
                  <a:pt x="18495" y="5645"/>
                  <a:pt x="18495" y="5645"/>
                  <a:pt x="18495" y="5645"/>
                </a:cubicBezTo>
                <a:cubicBezTo>
                  <a:pt x="18360" y="5523"/>
                  <a:pt x="18360" y="5523"/>
                  <a:pt x="18225" y="5523"/>
                </a:cubicBezTo>
                <a:cubicBezTo>
                  <a:pt x="17955" y="5523"/>
                  <a:pt x="17685" y="5768"/>
                  <a:pt x="17685" y="6014"/>
                </a:cubicBezTo>
                <a:cubicBezTo>
                  <a:pt x="17685" y="6259"/>
                  <a:pt x="17820" y="6382"/>
                  <a:pt x="17955" y="6505"/>
                </a:cubicBezTo>
                <a:cubicBezTo>
                  <a:pt x="17955" y="6505"/>
                  <a:pt x="17955" y="6505"/>
                  <a:pt x="17955" y="6505"/>
                </a:cubicBezTo>
                <a:cubicBezTo>
                  <a:pt x="19440" y="7241"/>
                  <a:pt x="20520" y="8959"/>
                  <a:pt x="20520" y="10800"/>
                </a:cubicBezTo>
                <a:cubicBezTo>
                  <a:pt x="20520" y="12641"/>
                  <a:pt x="19440" y="14359"/>
                  <a:pt x="17955" y="15095"/>
                </a:cubicBezTo>
                <a:cubicBezTo>
                  <a:pt x="17955" y="15095"/>
                  <a:pt x="17955" y="15095"/>
                  <a:pt x="17955" y="15095"/>
                </a:cubicBezTo>
                <a:cubicBezTo>
                  <a:pt x="17820" y="15218"/>
                  <a:pt x="17685" y="15341"/>
                  <a:pt x="17685" y="15586"/>
                </a:cubicBezTo>
                <a:cubicBezTo>
                  <a:pt x="17685" y="15832"/>
                  <a:pt x="17955" y="16077"/>
                  <a:pt x="18225" y="16077"/>
                </a:cubicBezTo>
                <a:cubicBezTo>
                  <a:pt x="18360" y="16077"/>
                  <a:pt x="18360" y="16077"/>
                  <a:pt x="18495" y="15955"/>
                </a:cubicBezTo>
                <a:cubicBezTo>
                  <a:pt x="18495" y="15955"/>
                  <a:pt x="18495" y="15955"/>
                  <a:pt x="18495" y="15955"/>
                </a:cubicBezTo>
                <a:cubicBezTo>
                  <a:pt x="20385" y="14973"/>
                  <a:pt x="21600" y="13009"/>
                  <a:pt x="21600" y="10800"/>
                </a:cubicBezTo>
                <a:cubicBezTo>
                  <a:pt x="21600" y="8591"/>
                  <a:pt x="20385" y="6627"/>
                  <a:pt x="18495" y="5645"/>
                </a:cubicBezTo>
                <a:moveTo>
                  <a:pt x="15660" y="7855"/>
                </a:moveTo>
                <a:cubicBezTo>
                  <a:pt x="15390" y="7855"/>
                  <a:pt x="15120" y="8100"/>
                  <a:pt x="15120" y="8345"/>
                </a:cubicBezTo>
                <a:cubicBezTo>
                  <a:pt x="15120" y="8591"/>
                  <a:pt x="15390" y="8836"/>
                  <a:pt x="15660" y="8836"/>
                </a:cubicBezTo>
                <a:cubicBezTo>
                  <a:pt x="16605" y="8836"/>
                  <a:pt x="17280" y="9695"/>
                  <a:pt x="17280" y="10800"/>
                </a:cubicBezTo>
                <a:cubicBezTo>
                  <a:pt x="17280" y="11905"/>
                  <a:pt x="16605" y="12764"/>
                  <a:pt x="15660" y="12764"/>
                </a:cubicBezTo>
                <a:cubicBezTo>
                  <a:pt x="15390" y="12764"/>
                  <a:pt x="15120" y="13009"/>
                  <a:pt x="15120" y="13255"/>
                </a:cubicBezTo>
                <a:cubicBezTo>
                  <a:pt x="15120" y="13500"/>
                  <a:pt x="15390" y="13745"/>
                  <a:pt x="15660" y="13745"/>
                </a:cubicBezTo>
                <a:cubicBezTo>
                  <a:pt x="17145" y="13745"/>
                  <a:pt x="18360" y="12395"/>
                  <a:pt x="18360" y="10800"/>
                </a:cubicBezTo>
                <a:cubicBezTo>
                  <a:pt x="18360" y="9205"/>
                  <a:pt x="17145" y="7855"/>
                  <a:pt x="15660" y="7855"/>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8" name="Shape"/>
          <p:cNvSpPr/>
          <p:nvPr/>
        </p:nvSpPr>
        <p:spPr>
          <a:xfrm>
            <a:off x="5251450" y="794702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5832" y="5645"/>
                </a:moveTo>
                <a:cubicBezTo>
                  <a:pt x="15832" y="5645"/>
                  <a:pt x="15832" y="5645"/>
                  <a:pt x="15832" y="5645"/>
                </a:cubicBezTo>
                <a:cubicBezTo>
                  <a:pt x="15709" y="5645"/>
                  <a:pt x="15709" y="5523"/>
                  <a:pt x="15586" y="5523"/>
                </a:cubicBezTo>
                <a:cubicBezTo>
                  <a:pt x="15341" y="5523"/>
                  <a:pt x="15095" y="5768"/>
                  <a:pt x="15095" y="6014"/>
                </a:cubicBezTo>
                <a:cubicBezTo>
                  <a:pt x="15095" y="6259"/>
                  <a:pt x="15218" y="6382"/>
                  <a:pt x="15341" y="6505"/>
                </a:cubicBezTo>
                <a:cubicBezTo>
                  <a:pt x="15341" y="6505"/>
                  <a:pt x="15341" y="6505"/>
                  <a:pt x="15341" y="6505"/>
                </a:cubicBezTo>
                <a:cubicBezTo>
                  <a:pt x="16691" y="7241"/>
                  <a:pt x="17673" y="8959"/>
                  <a:pt x="17673" y="10800"/>
                </a:cubicBezTo>
                <a:cubicBezTo>
                  <a:pt x="17673" y="12641"/>
                  <a:pt x="16691" y="14359"/>
                  <a:pt x="15341" y="15095"/>
                </a:cubicBezTo>
                <a:cubicBezTo>
                  <a:pt x="15341" y="15095"/>
                  <a:pt x="15341" y="15095"/>
                  <a:pt x="15341" y="15095"/>
                </a:cubicBezTo>
                <a:cubicBezTo>
                  <a:pt x="15218" y="15218"/>
                  <a:pt x="15095" y="15341"/>
                  <a:pt x="15095" y="15586"/>
                </a:cubicBezTo>
                <a:cubicBezTo>
                  <a:pt x="15095" y="15832"/>
                  <a:pt x="15341" y="16077"/>
                  <a:pt x="15586" y="16077"/>
                </a:cubicBezTo>
                <a:cubicBezTo>
                  <a:pt x="15709" y="16077"/>
                  <a:pt x="15709" y="16077"/>
                  <a:pt x="15832" y="15955"/>
                </a:cubicBezTo>
                <a:cubicBezTo>
                  <a:pt x="15832" y="15955"/>
                  <a:pt x="15832" y="15955"/>
                  <a:pt x="15832" y="15955"/>
                </a:cubicBezTo>
                <a:cubicBezTo>
                  <a:pt x="17550" y="14973"/>
                  <a:pt x="18655" y="13009"/>
                  <a:pt x="18655" y="10800"/>
                </a:cubicBezTo>
                <a:cubicBezTo>
                  <a:pt x="18655" y="8591"/>
                  <a:pt x="17550" y="6627"/>
                  <a:pt x="15832" y="5645"/>
                </a:cubicBezTo>
                <a:moveTo>
                  <a:pt x="17918" y="3436"/>
                </a:moveTo>
                <a:cubicBezTo>
                  <a:pt x="17918" y="3559"/>
                  <a:pt x="17918" y="3559"/>
                  <a:pt x="17918" y="3559"/>
                </a:cubicBezTo>
                <a:cubicBezTo>
                  <a:pt x="17918" y="3436"/>
                  <a:pt x="17795" y="3436"/>
                  <a:pt x="17673" y="3436"/>
                </a:cubicBezTo>
                <a:cubicBezTo>
                  <a:pt x="17427" y="3436"/>
                  <a:pt x="17182" y="3682"/>
                  <a:pt x="17182" y="3927"/>
                </a:cubicBezTo>
                <a:cubicBezTo>
                  <a:pt x="17182" y="4050"/>
                  <a:pt x="17305" y="4173"/>
                  <a:pt x="17427" y="4295"/>
                </a:cubicBezTo>
                <a:cubicBezTo>
                  <a:pt x="19391" y="5768"/>
                  <a:pt x="20618" y="8100"/>
                  <a:pt x="20618" y="10800"/>
                </a:cubicBezTo>
                <a:cubicBezTo>
                  <a:pt x="20618" y="13500"/>
                  <a:pt x="19391" y="15832"/>
                  <a:pt x="17427" y="17305"/>
                </a:cubicBezTo>
                <a:cubicBezTo>
                  <a:pt x="17427" y="17305"/>
                  <a:pt x="17427" y="17305"/>
                  <a:pt x="17427" y="17305"/>
                </a:cubicBezTo>
                <a:cubicBezTo>
                  <a:pt x="17305" y="17427"/>
                  <a:pt x="17182" y="17550"/>
                  <a:pt x="17182" y="17673"/>
                </a:cubicBezTo>
                <a:cubicBezTo>
                  <a:pt x="17182" y="17918"/>
                  <a:pt x="17427" y="18164"/>
                  <a:pt x="17673" y="18164"/>
                </a:cubicBezTo>
                <a:cubicBezTo>
                  <a:pt x="17795" y="18164"/>
                  <a:pt x="17918" y="18164"/>
                  <a:pt x="17918" y="18041"/>
                </a:cubicBezTo>
                <a:cubicBezTo>
                  <a:pt x="17918" y="18041"/>
                  <a:pt x="17918" y="18041"/>
                  <a:pt x="17918" y="18041"/>
                </a:cubicBezTo>
                <a:cubicBezTo>
                  <a:pt x="18041" y="18041"/>
                  <a:pt x="18041" y="18041"/>
                  <a:pt x="18041" y="18041"/>
                </a:cubicBezTo>
                <a:cubicBezTo>
                  <a:pt x="18041" y="18041"/>
                  <a:pt x="18041" y="18041"/>
                  <a:pt x="18041" y="18041"/>
                </a:cubicBezTo>
                <a:cubicBezTo>
                  <a:pt x="20250" y="16445"/>
                  <a:pt x="21600" y="13745"/>
                  <a:pt x="21600" y="10800"/>
                </a:cubicBezTo>
                <a:cubicBezTo>
                  <a:pt x="21600" y="7732"/>
                  <a:pt x="20127" y="5032"/>
                  <a:pt x="17918" y="3436"/>
                </a:cubicBezTo>
                <a:moveTo>
                  <a:pt x="13255" y="7855"/>
                </a:moveTo>
                <a:cubicBezTo>
                  <a:pt x="13009" y="7855"/>
                  <a:pt x="12764" y="8100"/>
                  <a:pt x="12764" y="8345"/>
                </a:cubicBezTo>
                <a:cubicBezTo>
                  <a:pt x="12764" y="8591"/>
                  <a:pt x="13009" y="8836"/>
                  <a:pt x="13255" y="8836"/>
                </a:cubicBezTo>
                <a:cubicBezTo>
                  <a:pt x="14114" y="8836"/>
                  <a:pt x="14727" y="9695"/>
                  <a:pt x="14727" y="10800"/>
                </a:cubicBezTo>
                <a:cubicBezTo>
                  <a:pt x="14727" y="11905"/>
                  <a:pt x="14114" y="12764"/>
                  <a:pt x="13255" y="12764"/>
                </a:cubicBezTo>
                <a:cubicBezTo>
                  <a:pt x="13009" y="12764"/>
                  <a:pt x="12764" y="13009"/>
                  <a:pt x="12764" y="13255"/>
                </a:cubicBezTo>
                <a:cubicBezTo>
                  <a:pt x="12764" y="13500"/>
                  <a:pt x="13009" y="13745"/>
                  <a:pt x="13255" y="13745"/>
                </a:cubicBezTo>
                <a:cubicBezTo>
                  <a:pt x="14605" y="13745"/>
                  <a:pt x="15709" y="12395"/>
                  <a:pt x="15709" y="10800"/>
                </a:cubicBezTo>
                <a:cubicBezTo>
                  <a:pt x="15709" y="9205"/>
                  <a:pt x="14605" y="7855"/>
                  <a:pt x="13255" y="7855"/>
                </a:cubicBezTo>
                <a:moveTo>
                  <a:pt x="11782" y="1473"/>
                </a:moveTo>
                <a:cubicBezTo>
                  <a:pt x="11782" y="614"/>
                  <a:pt x="11168" y="0"/>
                  <a:pt x="10309" y="0"/>
                </a:cubicBezTo>
                <a:cubicBezTo>
                  <a:pt x="9941" y="0"/>
                  <a:pt x="9573" y="123"/>
                  <a:pt x="9205" y="491"/>
                </a:cubicBezTo>
                <a:cubicBezTo>
                  <a:pt x="3191" y="5891"/>
                  <a:pt x="3191" y="5891"/>
                  <a:pt x="3191" y="5891"/>
                </a:cubicBezTo>
                <a:cubicBezTo>
                  <a:pt x="1473" y="6014"/>
                  <a:pt x="0" y="8223"/>
                  <a:pt x="0" y="10800"/>
                </a:cubicBezTo>
                <a:cubicBezTo>
                  <a:pt x="0" y="13377"/>
                  <a:pt x="1473" y="15586"/>
                  <a:pt x="3314" y="15709"/>
                </a:cubicBezTo>
                <a:cubicBezTo>
                  <a:pt x="9205" y="21109"/>
                  <a:pt x="9205" y="21109"/>
                  <a:pt x="9205" y="21109"/>
                </a:cubicBezTo>
                <a:cubicBezTo>
                  <a:pt x="9573" y="21477"/>
                  <a:pt x="9941" y="21600"/>
                  <a:pt x="10309" y="21600"/>
                </a:cubicBezTo>
                <a:cubicBezTo>
                  <a:pt x="11168" y="21600"/>
                  <a:pt x="11782" y="20986"/>
                  <a:pt x="11782" y="20127"/>
                </a:cubicBezTo>
                <a:cubicBezTo>
                  <a:pt x="11782" y="20127"/>
                  <a:pt x="11782" y="20127"/>
                  <a:pt x="11782" y="20127"/>
                </a:cubicBezTo>
                <a:cubicBezTo>
                  <a:pt x="11782" y="1473"/>
                  <a:pt x="11782" y="1473"/>
                  <a:pt x="11782" y="1473"/>
                </a:cubicBezTo>
                <a:cubicBezTo>
                  <a:pt x="11782" y="1473"/>
                  <a:pt x="11782" y="1473"/>
                  <a:pt x="11782" y="1473"/>
                </a:cubicBezTo>
                <a:moveTo>
                  <a:pt x="2945" y="14605"/>
                </a:moveTo>
                <a:cubicBezTo>
                  <a:pt x="1841" y="14236"/>
                  <a:pt x="982" y="12641"/>
                  <a:pt x="982" y="10800"/>
                </a:cubicBezTo>
                <a:cubicBezTo>
                  <a:pt x="982" y="8959"/>
                  <a:pt x="1841" y="7364"/>
                  <a:pt x="2945" y="6995"/>
                </a:cubicBezTo>
                <a:lnTo>
                  <a:pt x="2945" y="14605"/>
                </a:lnTo>
                <a:close/>
                <a:moveTo>
                  <a:pt x="8836" y="19391"/>
                </a:moveTo>
                <a:cubicBezTo>
                  <a:pt x="3927" y="14973"/>
                  <a:pt x="3927" y="14973"/>
                  <a:pt x="3927" y="14973"/>
                </a:cubicBezTo>
                <a:cubicBezTo>
                  <a:pt x="3927" y="6627"/>
                  <a:pt x="3927" y="6627"/>
                  <a:pt x="3927" y="6627"/>
                </a:cubicBezTo>
                <a:cubicBezTo>
                  <a:pt x="4173" y="6382"/>
                  <a:pt x="4173" y="6382"/>
                  <a:pt x="4173" y="6382"/>
                </a:cubicBezTo>
                <a:cubicBezTo>
                  <a:pt x="4173" y="6382"/>
                  <a:pt x="4173" y="6382"/>
                  <a:pt x="4173" y="6382"/>
                </a:cubicBezTo>
                <a:cubicBezTo>
                  <a:pt x="8836" y="2086"/>
                  <a:pt x="8836" y="2086"/>
                  <a:pt x="8836" y="2086"/>
                </a:cubicBezTo>
                <a:lnTo>
                  <a:pt x="8836" y="19391"/>
                </a:lnTo>
                <a:close/>
                <a:moveTo>
                  <a:pt x="10800" y="20127"/>
                </a:moveTo>
                <a:cubicBezTo>
                  <a:pt x="10800" y="20373"/>
                  <a:pt x="10555" y="20618"/>
                  <a:pt x="10309" y="20618"/>
                </a:cubicBezTo>
                <a:cubicBezTo>
                  <a:pt x="10186" y="20618"/>
                  <a:pt x="10064" y="20495"/>
                  <a:pt x="9941" y="20495"/>
                </a:cubicBezTo>
                <a:cubicBezTo>
                  <a:pt x="9941" y="20495"/>
                  <a:pt x="9941" y="20495"/>
                  <a:pt x="9941" y="20495"/>
                </a:cubicBezTo>
                <a:cubicBezTo>
                  <a:pt x="9818" y="20373"/>
                  <a:pt x="9818" y="20373"/>
                  <a:pt x="9818" y="20373"/>
                </a:cubicBezTo>
                <a:cubicBezTo>
                  <a:pt x="9818" y="1227"/>
                  <a:pt x="9818" y="1227"/>
                  <a:pt x="9818" y="1227"/>
                </a:cubicBezTo>
                <a:cubicBezTo>
                  <a:pt x="9941" y="1105"/>
                  <a:pt x="9941" y="1105"/>
                  <a:pt x="9941" y="1105"/>
                </a:cubicBezTo>
                <a:cubicBezTo>
                  <a:pt x="9941" y="1105"/>
                  <a:pt x="9941" y="1105"/>
                  <a:pt x="9941" y="1105"/>
                </a:cubicBezTo>
                <a:cubicBezTo>
                  <a:pt x="10064" y="982"/>
                  <a:pt x="10186" y="982"/>
                  <a:pt x="10309" y="982"/>
                </a:cubicBezTo>
                <a:cubicBezTo>
                  <a:pt x="10555" y="982"/>
                  <a:pt x="10800" y="1227"/>
                  <a:pt x="10800" y="1473"/>
                </a:cubicBezTo>
                <a:lnTo>
                  <a:pt x="10800" y="201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099" name="Shape"/>
          <p:cNvSpPr/>
          <p:nvPr/>
        </p:nvSpPr>
        <p:spPr>
          <a:xfrm>
            <a:off x="6959600" y="7985044"/>
            <a:ext cx="895350" cy="816059"/>
          </a:xfrm>
          <a:custGeom>
            <a:avLst/>
            <a:gdLst/>
            <a:ahLst/>
            <a:cxnLst>
              <a:cxn ang="0">
                <a:pos x="wd2" y="hd2"/>
              </a:cxn>
              <a:cxn ang="5400000">
                <a:pos x="wd2" y="hd2"/>
              </a:cxn>
              <a:cxn ang="10800000">
                <a:pos x="wd2" y="hd2"/>
              </a:cxn>
              <a:cxn ang="16200000">
                <a:pos x="wd2" y="hd2"/>
              </a:cxn>
            </a:cxnLst>
            <a:rect l="0" t="0" r="r" b="b"/>
            <a:pathLst>
              <a:path w="21600" h="21518" extrusionOk="0">
                <a:moveTo>
                  <a:pt x="9327" y="12395"/>
                </a:moveTo>
                <a:cubicBezTo>
                  <a:pt x="9082" y="12395"/>
                  <a:pt x="8836" y="12663"/>
                  <a:pt x="8836" y="12932"/>
                </a:cubicBezTo>
                <a:cubicBezTo>
                  <a:pt x="8836" y="13200"/>
                  <a:pt x="9082" y="13468"/>
                  <a:pt x="9327" y="13468"/>
                </a:cubicBezTo>
                <a:cubicBezTo>
                  <a:pt x="9573" y="13468"/>
                  <a:pt x="9818" y="13200"/>
                  <a:pt x="9818" y="12932"/>
                </a:cubicBezTo>
                <a:cubicBezTo>
                  <a:pt x="9818" y="12663"/>
                  <a:pt x="9573" y="12395"/>
                  <a:pt x="9327" y="12395"/>
                </a:cubicBezTo>
                <a:moveTo>
                  <a:pt x="12273" y="12395"/>
                </a:moveTo>
                <a:cubicBezTo>
                  <a:pt x="12027" y="12395"/>
                  <a:pt x="11782" y="12663"/>
                  <a:pt x="11782" y="12932"/>
                </a:cubicBezTo>
                <a:cubicBezTo>
                  <a:pt x="11782" y="13200"/>
                  <a:pt x="12027" y="13468"/>
                  <a:pt x="12273" y="13468"/>
                </a:cubicBezTo>
                <a:cubicBezTo>
                  <a:pt x="12518" y="13468"/>
                  <a:pt x="12764" y="13200"/>
                  <a:pt x="12764" y="12932"/>
                </a:cubicBezTo>
                <a:cubicBezTo>
                  <a:pt x="12764" y="12663"/>
                  <a:pt x="12518" y="12395"/>
                  <a:pt x="12273" y="12395"/>
                </a:cubicBezTo>
                <a:moveTo>
                  <a:pt x="6873" y="15078"/>
                </a:moveTo>
                <a:cubicBezTo>
                  <a:pt x="5891" y="15078"/>
                  <a:pt x="5891" y="15078"/>
                  <a:pt x="5891" y="15078"/>
                </a:cubicBezTo>
                <a:cubicBezTo>
                  <a:pt x="5891" y="14005"/>
                  <a:pt x="5891" y="14005"/>
                  <a:pt x="5891" y="14005"/>
                </a:cubicBezTo>
                <a:cubicBezTo>
                  <a:pt x="5891" y="13737"/>
                  <a:pt x="5645" y="13468"/>
                  <a:pt x="5400" y="13468"/>
                </a:cubicBezTo>
                <a:cubicBezTo>
                  <a:pt x="5155" y="13468"/>
                  <a:pt x="4909" y="13737"/>
                  <a:pt x="4909" y="14005"/>
                </a:cubicBezTo>
                <a:cubicBezTo>
                  <a:pt x="4909" y="15078"/>
                  <a:pt x="4909" y="15078"/>
                  <a:pt x="4909" y="15078"/>
                </a:cubicBezTo>
                <a:cubicBezTo>
                  <a:pt x="3927" y="15078"/>
                  <a:pt x="3927" y="15078"/>
                  <a:pt x="3927" y="15078"/>
                </a:cubicBezTo>
                <a:cubicBezTo>
                  <a:pt x="3682" y="15078"/>
                  <a:pt x="3436" y="15347"/>
                  <a:pt x="3436" y="15615"/>
                </a:cubicBezTo>
                <a:cubicBezTo>
                  <a:pt x="3436" y="15883"/>
                  <a:pt x="3682" y="16152"/>
                  <a:pt x="3927" y="16152"/>
                </a:cubicBezTo>
                <a:cubicBezTo>
                  <a:pt x="4909" y="16152"/>
                  <a:pt x="4909" y="16152"/>
                  <a:pt x="4909" y="16152"/>
                </a:cubicBezTo>
                <a:cubicBezTo>
                  <a:pt x="4909" y="17225"/>
                  <a:pt x="4909" y="17225"/>
                  <a:pt x="4909" y="17225"/>
                </a:cubicBezTo>
                <a:cubicBezTo>
                  <a:pt x="4909" y="17493"/>
                  <a:pt x="5155" y="17761"/>
                  <a:pt x="5400" y="17761"/>
                </a:cubicBezTo>
                <a:cubicBezTo>
                  <a:pt x="5645" y="17761"/>
                  <a:pt x="5891" y="17493"/>
                  <a:pt x="5891" y="17225"/>
                </a:cubicBezTo>
                <a:cubicBezTo>
                  <a:pt x="5891" y="16152"/>
                  <a:pt x="5891" y="16152"/>
                  <a:pt x="5891" y="16152"/>
                </a:cubicBezTo>
                <a:cubicBezTo>
                  <a:pt x="6873" y="16152"/>
                  <a:pt x="6873" y="16152"/>
                  <a:pt x="6873" y="16152"/>
                </a:cubicBezTo>
                <a:cubicBezTo>
                  <a:pt x="7118" y="16152"/>
                  <a:pt x="7364" y="15883"/>
                  <a:pt x="7364" y="15615"/>
                </a:cubicBezTo>
                <a:cubicBezTo>
                  <a:pt x="7364" y="15347"/>
                  <a:pt x="7118" y="15078"/>
                  <a:pt x="6873" y="15078"/>
                </a:cubicBezTo>
                <a:moveTo>
                  <a:pt x="16200" y="9712"/>
                </a:moveTo>
                <a:cubicBezTo>
                  <a:pt x="11291" y="9712"/>
                  <a:pt x="11291" y="9712"/>
                  <a:pt x="11291" y="9712"/>
                </a:cubicBezTo>
                <a:cubicBezTo>
                  <a:pt x="10800" y="8773"/>
                  <a:pt x="11168" y="8236"/>
                  <a:pt x="11905" y="7431"/>
                </a:cubicBezTo>
                <a:cubicBezTo>
                  <a:pt x="12518" y="6894"/>
                  <a:pt x="13255" y="6089"/>
                  <a:pt x="13255" y="4882"/>
                </a:cubicBezTo>
                <a:cubicBezTo>
                  <a:pt x="13255" y="1930"/>
                  <a:pt x="10186" y="186"/>
                  <a:pt x="10064" y="52"/>
                </a:cubicBezTo>
                <a:cubicBezTo>
                  <a:pt x="9818" y="-82"/>
                  <a:pt x="9450" y="52"/>
                  <a:pt x="9327" y="320"/>
                </a:cubicBezTo>
                <a:cubicBezTo>
                  <a:pt x="9205" y="589"/>
                  <a:pt x="9327" y="991"/>
                  <a:pt x="9573" y="1125"/>
                </a:cubicBezTo>
                <a:cubicBezTo>
                  <a:pt x="9573" y="1125"/>
                  <a:pt x="12273" y="2601"/>
                  <a:pt x="12273" y="4882"/>
                </a:cubicBezTo>
                <a:cubicBezTo>
                  <a:pt x="12273" y="5687"/>
                  <a:pt x="11782" y="6089"/>
                  <a:pt x="11291" y="6760"/>
                </a:cubicBezTo>
                <a:cubicBezTo>
                  <a:pt x="10555" y="7431"/>
                  <a:pt x="9818" y="8370"/>
                  <a:pt x="10309" y="9712"/>
                </a:cubicBezTo>
                <a:cubicBezTo>
                  <a:pt x="5400" y="9712"/>
                  <a:pt x="5400" y="9712"/>
                  <a:pt x="5400" y="9712"/>
                </a:cubicBezTo>
                <a:cubicBezTo>
                  <a:pt x="2455" y="9712"/>
                  <a:pt x="0" y="12395"/>
                  <a:pt x="0" y="15615"/>
                </a:cubicBezTo>
                <a:cubicBezTo>
                  <a:pt x="0" y="18835"/>
                  <a:pt x="2455" y="21518"/>
                  <a:pt x="5400" y="21518"/>
                </a:cubicBezTo>
                <a:cubicBezTo>
                  <a:pt x="7118" y="21518"/>
                  <a:pt x="8591" y="20713"/>
                  <a:pt x="9573" y="19371"/>
                </a:cubicBezTo>
                <a:cubicBezTo>
                  <a:pt x="12027" y="19371"/>
                  <a:pt x="12027" y="19371"/>
                  <a:pt x="12027" y="19371"/>
                </a:cubicBezTo>
                <a:cubicBezTo>
                  <a:pt x="13009" y="20713"/>
                  <a:pt x="14482" y="21518"/>
                  <a:pt x="16200" y="21518"/>
                </a:cubicBezTo>
                <a:cubicBezTo>
                  <a:pt x="19145" y="21518"/>
                  <a:pt x="21600" y="18835"/>
                  <a:pt x="21600" y="15615"/>
                </a:cubicBezTo>
                <a:cubicBezTo>
                  <a:pt x="21600" y="12395"/>
                  <a:pt x="19145" y="9712"/>
                  <a:pt x="16200" y="9712"/>
                </a:cubicBezTo>
                <a:moveTo>
                  <a:pt x="16200" y="20445"/>
                </a:moveTo>
                <a:cubicBezTo>
                  <a:pt x="14727" y="20445"/>
                  <a:pt x="13377" y="19640"/>
                  <a:pt x="12518" y="18298"/>
                </a:cubicBezTo>
                <a:cubicBezTo>
                  <a:pt x="9082" y="18298"/>
                  <a:pt x="9082" y="18298"/>
                  <a:pt x="9082" y="18298"/>
                </a:cubicBezTo>
                <a:cubicBezTo>
                  <a:pt x="8223" y="19640"/>
                  <a:pt x="6873" y="20445"/>
                  <a:pt x="5400" y="20445"/>
                </a:cubicBezTo>
                <a:cubicBezTo>
                  <a:pt x="2945" y="20445"/>
                  <a:pt x="982" y="18298"/>
                  <a:pt x="982" y="15615"/>
                </a:cubicBezTo>
                <a:cubicBezTo>
                  <a:pt x="982" y="12932"/>
                  <a:pt x="2945" y="10785"/>
                  <a:pt x="5400" y="10785"/>
                </a:cubicBezTo>
                <a:cubicBezTo>
                  <a:pt x="16200" y="10785"/>
                  <a:pt x="16200" y="10785"/>
                  <a:pt x="16200" y="10785"/>
                </a:cubicBezTo>
                <a:cubicBezTo>
                  <a:pt x="18655" y="10785"/>
                  <a:pt x="20618" y="12932"/>
                  <a:pt x="20618" y="15615"/>
                </a:cubicBezTo>
                <a:cubicBezTo>
                  <a:pt x="20618" y="18298"/>
                  <a:pt x="18655" y="20445"/>
                  <a:pt x="16200" y="20445"/>
                </a:cubicBezTo>
                <a:moveTo>
                  <a:pt x="15218" y="15615"/>
                </a:moveTo>
                <a:cubicBezTo>
                  <a:pt x="14727" y="15615"/>
                  <a:pt x="14236" y="16152"/>
                  <a:pt x="14236" y="16688"/>
                </a:cubicBezTo>
                <a:cubicBezTo>
                  <a:pt x="14236" y="17225"/>
                  <a:pt x="14727" y="17761"/>
                  <a:pt x="15218" y="17761"/>
                </a:cubicBezTo>
                <a:cubicBezTo>
                  <a:pt x="15709" y="17761"/>
                  <a:pt x="16200" y="17225"/>
                  <a:pt x="16200" y="16688"/>
                </a:cubicBezTo>
                <a:cubicBezTo>
                  <a:pt x="16200" y="16152"/>
                  <a:pt x="15709" y="15615"/>
                  <a:pt x="15218" y="15615"/>
                </a:cubicBezTo>
                <a:moveTo>
                  <a:pt x="17182" y="13468"/>
                </a:moveTo>
                <a:cubicBezTo>
                  <a:pt x="16691" y="13468"/>
                  <a:pt x="16200" y="14005"/>
                  <a:pt x="16200" y="14542"/>
                </a:cubicBezTo>
                <a:cubicBezTo>
                  <a:pt x="16200" y="15078"/>
                  <a:pt x="16691" y="15615"/>
                  <a:pt x="17182" y="15615"/>
                </a:cubicBezTo>
                <a:cubicBezTo>
                  <a:pt x="17673" y="15615"/>
                  <a:pt x="18164" y="15078"/>
                  <a:pt x="18164" y="14542"/>
                </a:cubicBezTo>
                <a:cubicBezTo>
                  <a:pt x="18164" y="14005"/>
                  <a:pt x="17673" y="13468"/>
                  <a:pt x="17182" y="1346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0" name="Shape"/>
          <p:cNvSpPr/>
          <p:nvPr/>
        </p:nvSpPr>
        <p:spPr>
          <a:xfrm>
            <a:off x="8667750" y="794702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9636"/>
                </a:lnTo>
                <a:close/>
                <a:moveTo>
                  <a:pt x="9818" y="12273"/>
                </a:moveTo>
                <a:cubicBezTo>
                  <a:pt x="9818" y="12150"/>
                  <a:pt x="9695" y="12027"/>
                  <a:pt x="9573" y="11905"/>
                </a:cubicBezTo>
                <a:cubicBezTo>
                  <a:pt x="9573" y="11905"/>
                  <a:pt x="9573" y="11905"/>
                  <a:pt x="9573" y="11905"/>
                </a:cubicBezTo>
                <a:cubicBezTo>
                  <a:pt x="5645" y="8959"/>
                  <a:pt x="5645" y="8959"/>
                  <a:pt x="5645" y="8959"/>
                </a:cubicBezTo>
                <a:cubicBezTo>
                  <a:pt x="5645" y="8959"/>
                  <a:pt x="5645" y="8959"/>
                  <a:pt x="5645" y="8959"/>
                </a:cubicBezTo>
                <a:cubicBezTo>
                  <a:pt x="5645" y="8836"/>
                  <a:pt x="5523" y="8836"/>
                  <a:pt x="5400" y="8836"/>
                </a:cubicBezTo>
                <a:cubicBezTo>
                  <a:pt x="5155" y="8836"/>
                  <a:pt x="4909" y="9082"/>
                  <a:pt x="4909" y="9327"/>
                </a:cubicBezTo>
                <a:cubicBezTo>
                  <a:pt x="4909" y="9450"/>
                  <a:pt x="5032" y="9573"/>
                  <a:pt x="5155" y="9695"/>
                </a:cubicBezTo>
                <a:cubicBezTo>
                  <a:pt x="5155" y="9695"/>
                  <a:pt x="5155" y="9695"/>
                  <a:pt x="5155" y="9695"/>
                </a:cubicBezTo>
                <a:cubicBezTo>
                  <a:pt x="8468" y="12273"/>
                  <a:pt x="8468" y="12273"/>
                  <a:pt x="8468" y="12273"/>
                </a:cubicBezTo>
                <a:cubicBezTo>
                  <a:pt x="5155" y="14850"/>
                  <a:pt x="5155" y="14850"/>
                  <a:pt x="5155" y="14850"/>
                </a:cubicBezTo>
                <a:cubicBezTo>
                  <a:pt x="5155" y="14850"/>
                  <a:pt x="5155" y="14850"/>
                  <a:pt x="5155" y="14850"/>
                </a:cubicBezTo>
                <a:cubicBezTo>
                  <a:pt x="5032" y="14973"/>
                  <a:pt x="4909" y="15095"/>
                  <a:pt x="4909" y="15218"/>
                </a:cubicBezTo>
                <a:cubicBezTo>
                  <a:pt x="4909" y="15464"/>
                  <a:pt x="5155" y="15709"/>
                  <a:pt x="5400" y="15709"/>
                </a:cubicBezTo>
                <a:cubicBezTo>
                  <a:pt x="5523" y="15709"/>
                  <a:pt x="5645" y="15709"/>
                  <a:pt x="5645" y="15586"/>
                </a:cubicBezTo>
                <a:cubicBezTo>
                  <a:pt x="5645" y="15586"/>
                  <a:pt x="5645" y="15586"/>
                  <a:pt x="5645" y="15586"/>
                </a:cubicBezTo>
                <a:cubicBezTo>
                  <a:pt x="9573" y="12641"/>
                  <a:pt x="9573" y="12641"/>
                  <a:pt x="9573" y="12641"/>
                </a:cubicBezTo>
                <a:cubicBezTo>
                  <a:pt x="9573" y="12641"/>
                  <a:pt x="9573" y="12641"/>
                  <a:pt x="9573" y="12641"/>
                </a:cubicBezTo>
                <a:cubicBezTo>
                  <a:pt x="9695" y="12518"/>
                  <a:pt x="9818" y="12395"/>
                  <a:pt x="9818" y="12273"/>
                </a:cubicBezTo>
                <a:moveTo>
                  <a:pt x="13255" y="15709"/>
                </a:moveTo>
                <a:cubicBezTo>
                  <a:pt x="10309" y="15709"/>
                  <a:pt x="10309" y="15709"/>
                  <a:pt x="10309" y="15709"/>
                </a:cubicBezTo>
                <a:cubicBezTo>
                  <a:pt x="10064" y="15709"/>
                  <a:pt x="9818" y="15955"/>
                  <a:pt x="9818" y="16200"/>
                </a:cubicBezTo>
                <a:cubicBezTo>
                  <a:pt x="9818" y="16445"/>
                  <a:pt x="10064" y="16691"/>
                  <a:pt x="10309" y="16691"/>
                </a:cubicBezTo>
                <a:cubicBezTo>
                  <a:pt x="13255" y="16691"/>
                  <a:pt x="13255" y="16691"/>
                  <a:pt x="13255" y="16691"/>
                </a:cubicBezTo>
                <a:cubicBezTo>
                  <a:pt x="13500" y="16691"/>
                  <a:pt x="13745" y="16445"/>
                  <a:pt x="13745" y="16200"/>
                </a:cubicBezTo>
                <a:cubicBezTo>
                  <a:pt x="13745" y="15955"/>
                  <a:pt x="13500" y="15709"/>
                  <a:pt x="13255" y="15709"/>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1" name="Shape"/>
          <p:cNvSpPr/>
          <p:nvPr/>
        </p:nvSpPr>
        <p:spPr>
          <a:xfrm>
            <a:off x="10375900" y="794702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1782" y="982"/>
                  <a:pt x="12641" y="1473"/>
                  <a:pt x="13377" y="2086"/>
                </a:cubicBezTo>
                <a:cubicBezTo>
                  <a:pt x="13991" y="1350"/>
                  <a:pt x="13991" y="1350"/>
                  <a:pt x="13991" y="1350"/>
                </a:cubicBezTo>
                <a:cubicBezTo>
                  <a:pt x="13132" y="491"/>
                  <a:pt x="12027" y="0"/>
                  <a:pt x="10800" y="0"/>
                </a:cubicBezTo>
                <a:cubicBezTo>
                  <a:pt x="9450" y="0"/>
                  <a:pt x="8223" y="614"/>
                  <a:pt x="7486" y="1595"/>
                </a:cubicBezTo>
                <a:cubicBezTo>
                  <a:pt x="8100" y="2209"/>
                  <a:pt x="8100" y="2209"/>
                  <a:pt x="8100" y="2209"/>
                </a:cubicBezTo>
                <a:cubicBezTo>
                  <a:pt x="8714" y="1473"/>
                  <a:pt x="9695" y="982"/>
                  <a:pt x="10800" y="982"/>
                </a:cubicBezTo>
                <a:moveTo>
                  <a:pt x="10309" y="4418"/>
                </a:moveTo>
                <a:cubicBezTo>
                  <a:pt x="10309" y="4664"/>
                  <a:pt x="10555" y="4909"/>
                  <a:pt x="10800" y="4909"/>
                </a:cubicBezTo>
                <a:cubicBezTo>
                  <a:pt x="11045" y="4909"/>
                  <a:pt x="11291" y="4664"/>
                  <a:pt x="11291" y="4418"/>
                </a:cubicBezTo>
                <a:cubicBezTo>
                  <a:pt x="11291" y="4173"/>
                  <a:pt x="11045" y="3927"/>
                  <a:pt x="10800" y="3927"/>
                </a:cubicBezTo>
                <a:cubicBezTo>
                  <a:pt x="10555" y="3927"/>
                  <a:pt x="10309" y="4173"/>
                  <a:pt x="10309" y="4418"/>
                </a:cubicBezTo>
                <a:moveTo>
                  <a:pt x="12027" y="3559"/>
                </a:moveTo>
                <a:cubicBezTo>
                  <a:pt x="12641" y="2823"/>
                  <a:pt x="12641" y="2823"/>
                  <a:pt x="12641" y="2823"/>
                </a:cubicBezTo>
                <a:cubicBezTo>
                  <a:pt x="12273" y="2332"/>
                  <a:pt x="11536" y="1964"/>
                  <a:pt x="10800" y="1964"/>
                </a:cubicBezTo>
                <a:cubicBezTo>
                  <a:pt x="9941" y="1964"/>
                  <a:pt x="9327" y="2332"/>
                  <a:pt x="8836" y="2945"/>
                </a:cubicBezTo>
                <a:cubicBezTo>
                  <a:pt x="9573" y="3682"/>
                  <a:pt x="9573" y="3682"/>
                  <a:pt x="9573" y="3682"/>
                </a:cubicBezTo>
                <a:cubicBezTo>
                  <a:pt x="9818" y="3191"/>
                  <a:pt x="10309" y="2945"/>
                  <a:pt x="10800" y="2945"/>
                </a:cubicBezTo>
                <a:cubicBezTo>
                  <a:pt x="11291" y="2945"/>
                  <a:pt x="11782" y="3191"/>
                  <a:pt x="12027" y="3559"/>
                </a:cubicBezTo>
                <a:moveTo>
                  <a:pt x="2455" y="19636"/>
                </a:moveTo>
                <a:cubicBezTo>
                  <a:pt x="2700" y="19636"/>
                  <a:pt x="2945" y="19391"/>
                  <a:pt x="2945" y="19145"/>
                </a:cubicBezTo>
                <a:cubicBezTo>
                  <a:pt x="2945" y="18900"/>
                  <a:pt x="2700" y="18655"/>
                  <a:pt x="2455" y="18655"/>
                </a:cubicBezTo>
                <a:cubicBezTo>
                  <a:pt x="2209" y="18655"/>
                  <a:pt x="1964" y="18900"/>
                  <a:pt x="1964" y="19145"/>
                </a:cubicBezTo>
                <a:cubicBezTo>
                  <a:pt x="1964" y="19391"/>
                  <a:pt x="2209" y="19636"/>
                  <a:pt x="2455" y="19636"/>
                </a:cubicBezTo>
                <a:moveTo>
                  <a:pt x="4418" y="19636"/>
                </a:moveTo>
                <a:cubicBezTo>
                  <a:pt x="4664" y="19636"/>
                  <a:pt x="4909" y="19391"/>
                  <a:pt x="4909" y="19145"/>
                </a:cubicBezTo>
                <a:cubicBezTo>
                  <a:pt x="4909" y="18900"/>
                  <a:pt x="4664" y="18655"/>
                  <a:pt x="4418" y="18655"/>
                </a:cubicBezTo>
                <a:cubicBezTo>
                  <a:pt x="4173" y="18655"/>
                  <a:pt x="3927" y="18900"/>
                  <a:pt x="3927" y="19145"/>
                </a:cubicBezTo>
                <a:cubicBezTo>
                  <a:pt x="3927" y="19391"/>
                  <a:pt x="4173" y="19636"/>
                  <a:pt x="4418" y="19636"/>
                </a:cubicBezTo>
                <a:moveTo>
                  <a:pt x="21600" y="17182"/>
                </a:moveTo>
                <a:cubicBezTo>
                  <a:pt x="21600" y="17059"/>
                  <a:pt x="21600" y="17059"/>
                  <a:pt x="21600" y="17059"/>
                </a:cubicBezTo>
                <a:cubicBezTo>
                  <a:pt x="21600" y="17059"/>
                  <a:pt x="21600" y="17059"/>
                  <a:pt x="21600" y="17059"/>
                </a:cubicBezTo>
                <a:cubicBezTo>
                  <a:pt x="19636" y="10186"/>
                  <a:pt x="19636" y="10186"/>
                  <a:pt x="19636" y="10186"/>
                </a:cubicBezTo>
                <a:cubicBezTo>
                  <a:pt x="19636" y="10186"/>
                  <a:pt x="19636" y="10186"/>
                  <a:pt x="19636" y="10186"/>
                </a:cubicBezTo>
                <a:cubicBezTo>
                  <a:pt x="19514" y="9941"/>
                  <a:pt x="19391" y="9818"/>
                  <a:pt x="19145" y="9818"/>
                </a:cubicBezTo>
                <a:cubicBezTo>
                  <a:pt x="18164" y="9818"/>
                  <a:pt x="18164" y="9818"/>
                  <a:pt x="18164" y="9818"/>
                </a:cubicBezTo>
                <a:cubicBezTo>
                  <a:pt x="18164" y="3927"/>
                  <a:pt x="18164" y="3927"/>
                  <a:pt x="18164" y="3927"/>
                </a:cubicBezTo>
                <a:cubicBezTo>
                  <a:pt x="18164" y="3682"/>
                  <a:pt x="17918" y="3436"/>
                  <a:pt x="17673" y="3436"/>
                </a:cubicBezTo>
                <a:cubicBezTo>
                  <a:pt x="17427" y="3436"/>
                  <a:pt x="17182" y="3682"/>
                  <a:pt x="17182" y="3927"/>
                </a:cubicBezTo>
                <a:cubicBezTo>
                  <a:pt x="17182" y="9818"/>
                  <a:pt x="17182" y="9818"/>
                  <a:pt x="17182" y="9818"/>
                </a:cubicBezTo>
                <a:cubicBezTo>
                  <a:pt x="4418" y="9818"/>
                  <a:pt x="4418" y="9818"/>
                  <a:pt x="4418" y="9818"/>
                </a:cubicBezTo>
                <a:cubicBezTo>
                  <a:pt x="4418" y="3927"/>
                  <a:pt x="4418" y="3927"/>
                  <a:pt x="4418" y="3927"/>
                </a:cubicBezTo>
                <a:cubicBezTo>
                  <a:pt x="4418" y="3682"/>
                  <a:pt x="4173" y="3436"/>
                  <a:pt x="3927" y="3436"/>
                </a:cubicBezTo>
                <a:cubicBezTo>
                  <a:pt x="3682" y="3436"/>
                  <a:pt x="3436" y="3682"/>
                  <a:pt x="3436" y="3927"/>
                </a:cubicBezTo>
                <a:cubicBezTo>
                  <a:pt x="3436" y="9818"/>
                  <a:pt x="3436" y="9818"/>
                  <a:pt x="3436" y="9818"/>
                </a:cubicBezTo>
                <a:cubicBezTo>
                  <a:pt x="2455" y="9818"/>
                  <a:pt x="2455" y="9818"/>
                  <a:pt x="2455" y="9818"/>
                </a:cubicBezTo>
                <a:cubicBezTo>
                  <a:pt x="2209" y="9818"/>
                  <a:pt x="2086" y="9941"/>
                  <a:pt x="1964" y="10186"/>
                </a:cubicBezTo>
                <a:cubicBezTo>
                  <a:pt x="1964" y="10186"/>
                  <a:pt x="1964" y="10186"/>
                  <a:pt x="1964" y="10186"/>
                </a:cubicBezTo>
                <a:cubicBezTo>
                  <a:pt x="0" y="17059"/>
                  <a:pt x="0" y="17059"/>
                  <a:pt x="0" y="17059"/>
                </a:cubicBezTo>
                <a:cubicBezTo>
                  <a:pt x="0" y="17059"/>
                  <a:pt x="0" y="17059"/>
                  <a:pt x="0" y="17059"/>
                </a:cubicBezTo>
                <a:cubicBezTo>
                  <a:pt x="0" y="17059"/>
                  <a:pt x="0" y="17059"/>
                  <a:pt x="0" y="17182"/>
                </a:cubicBezTo>
                <a:cubicBezTo>
                  <a:pt x="0" y="18164"/>
                  <a:pt x="0" y="18164"/>
                  <a:pt x="0" y="18164"/>
                </a:cubicBezTo>
                <a:cubicBezTo>
                  <a:pt x="123" y="18164"/>
                  <a:pt x="123" y="18164"/>
                  <a:pt x="123" y="18164"/>
                </a:cubicBezTo>
                <a:cubicBezTo>
                  <a:pt x="0" y="18286"/>
                  <a:pt x="0" y="18532"/>
                  <a:pt x="0" y="18655"/>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8655"/>
                  <a:pt x="21600" y="18655"/>
                  <a:pt x="21600" y="18655"/>
                </a:cubicBezTo>
                <a:cubicBezTo>
                  <a:pt x="21600" y="18532"/>
                  <a:pt x="21600" y="18286"/>
                  <a:pt x="21477" y="18164"/>
                </a:cubicBezTo>
                <a:cubicBezTo>
                  <a:pt x="21600" y="18164"/>
                  <a:pt x="21600" y="18164"/>
                  <a:pt x="21600" y="18164"/>
                </a:cubicBezTo>
                <a:lnTo>
                  <a:pt x="21600" y="17182"/>
                </a:lnTo>
                <a:close/>
                <a:moveTo>
                  <a:pt x="2823" y="10800"/>
                </a:moveTo>
                <a:cubicBezTo>
                  <a:pt x="18777" y="10800"/>
                  <a:pt x="18777" y="10800"/>
                  <a:pt x="18777" y="10800"/>
                </a:cubicBezTo>
                <a:cubicBezTo>
                  <a:pt x="20495" y="16691"/>
                  <a:pt x="20495" y="16691"/>
                  <a:pt x="20495" y="16691"/>
                </a:cubicBezTo>
                <a:cubicBezTo>
                  <a:pt x="1105" y="16691"/>
                  <a:pt x="1105" y="16691"/>
                  <a:pt x="1105" y="16691"/>
                </a:cubicBezTo>
                <a:lnTo>
                  <a:pt x="2823" y="10800"/>
                </a:lnTo>
                <a:close/>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7673"/>
                  <a:pt x="982" y="17673"/>
                  <a:pt x="982" y="17673"/>
                </a:cubicBezTo>
                <a:cubicBezTo>
                  <a:pt x="20618" y="17673"/>
                  <a:pt x="20618" y="17673"/>
                  <a:pt x="20618" y="17673"/>
                </a:cubicBezTo>
                <a:lnTo>
                  <a:pt x="20618" y="19636"/>
                </a:lnTo>
                <a:close/>
                <a:moveTo>
                  <a:pt x="6382" y="19636"/>
                </a:moveTo>
                <a:cubicBezTo>
                  <a:pt x="11291" y="19636"/>
                  <a:pt x="11291" y="19636"/>
                  <a:pt x="11291" y="19636"/>
                </a:cubicBezTo>
                <a:cubicBezTo>
                  <a:pt x="11536" y="19636"/>
                  <a:pt x="11782" y="19391"/>
                  <a:pt x="11782" y="19145"/>
                </a:cubicBezTo>
                <a:cubicBezTo>
                  <a:pt x="11782" y="18900"/>
                  <a:pt x="11536" y="18655"/>
                  <a:pt x="11291" y="18655"/>
                </a:cubicBezTo>
                <a:cubicBezTo>
                  <a:pt x="6382" y="18655"/>
                  <a:pt x="6382" y="18655"/>
                  <a:pt x="6382" y="18655"/>
                </a:cubicBezTo>
                <a:cubicBezTo>
                  <a:pt x="6136" y="18655"/>
                  <a:pt x="5891" y="18900"/>
                  <a:pt x="5891" y="19145"/>
                </a:cubicBezTo>
                <a:cubicBezTo>
                  <a:pt x="5891" y="19391"/>
                  <a:pt x="6136" y="19636"/>
                  <a:pt x="6382" y="1963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2" name="Shape"/>
          <p:cNvSpPr/>
          <p:nvPr/>
        </p:nvSpPr>
        <p:spPr>
          <a:xfrm>
            <a:off x="12080875" y="7947025"/>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7364" y="18655"/>
                </a:moveTo>
                <a:cubicBezTo>
                  <a:pt x="14236" y="18655"/>
                  <a:pt x="14236" y="18655"/>
                  <a:pt x="14236" y="18655"/>
                </a:cubicBezTo>
                <a:cubicBezTo>
                  <a:pt x="14482" y="18655"/>
                  <a:pt x="14727" y="18409"/>
                  <a:pt x="14727" y="18164"/>
                </a:cubicBezTo>
                <a:cubicBezTo>
                  <a:pt x="14727" y="17918"/>
                  <a:pt x="14482" y="17673"/>
                  <a:pt x="14236" y="17673"/>
                </a:cubicBezTo>
                <a:cubicBezTo>
                  <a:pt x="7364" y="17673"/>
                  <a:pt x="7364" y="17673"/>
                  <a:pt x="7364" y="17673"/>
                </a:cubicBezTo>
                <a:cubicBezTo>
                  <a:pt x="7118" y="17673"/>
                  <a:pt x="6873" y="17918"/>
                  <a:pt x="6873" y="18164"/>
                </a:cubicBezTo>
                <a:cubicBezTo>
                  <a:pt x="6873" y="18409"/>
                  <a:pt x="7118" y="18655"/>
                  <a:pt x="7364" y="18655"/>
                </a:cubicBezTo>
                <a:moveTo>
                  <a:pt x="7364" y="16691"/>
                </a:moveTo>
                <a:cubicBezTo>
                  <a:pt x="12273" y="16691"/>
                  <a:pt x="12273" y="16691"/>
                  <a:pt x="12273" y="16691"/>
                </a:cubicBezTo>
                <a:cubicBezTo>
                  <a:pt x="12518" y="16691"/>
                  <a:pt x="12764" y="16445"/>
                  <a:pt x="12764" y="16200"/>
                </a:cubicBezTo>
                <a:cubicBezTo>
                  <a:pt x="12764" y="15955"/>
                  <a:pt x="12518" y="15709"/>
                  <a:pt x="12273" y="15709"/>
                </a:cubicBezTo>
                <a:cubicBezTo>
                  <a:pt x="7364" y="15709"/>
                  <a:pt x="7364" y="15709"/>
                  <a:pt x="7364" y="15709"/>
                </a:cubicBezTo>
                <a:cubicBezTo>
                  <a:pt x="7118" y="15709"/>
                  <a:pt x="6873" y="15955"/>
                  <a:pt x="6873" y="16200"/>
                </a:cubicBezTo>
                <a:cubicBezTo>
                  <a:pt x="6873" y="16445"/>
                  <a:pt x="7118" y="16691"/>
                  <a:pt x="7364" y="16691"/>
                </a:cubicBezTo>
                <a:moveTo>
                  <a:pt x="14727" y="8836"/>
                </a:moveTo>
                <a:cubicBezTo>
                  <a:pt x="14236" y="8836"/>
                  <a:pt x="13745" y="9327"/>
                  <a:pt x="13745" y="9818"/>
                </a:cubicBezTo>
                <a:cubicBezTo>
                  <a:pt x="13745" y="10309"/>
                  <a:pt x="14236" y="10800"/>
                  <a:pt x="14727" y="10800"/>
                </a:cubicBezTo>
                <a:cubicBezTo>
                  <a:pt x="15218" y="10800"/>
                  <a:pt x="15709" y="10309"/>
                  <a:pt x="15709" y="9818"/>
                </a:cubicBezTo>
                <a:cubicBezTo>
                  <a:pt x="15709" y="9327"/>
                  <a:pt x="15218" y="8836"/>
                  <a:pt x="14727" y="8836"/>
                </a:cubicBezTo>
                <a:moveTo>
                  <a:pt x="17673" y="8836"/>
                </a:moveTo>
                <a:cubicBezTo>
                  <a:pt x="17182" y="8836"/>
                  <a:pt x="16691" y="9327"/>
                  <a:pt x="16691" y="9818"/>
                </a:cubicBezTo>
                <a:cubicBezTo>
                  <a:pt x="16691" y="10309"/>
                  <a:pt x="17182" y="10800"/>
                  <a:pt x="17673" y="10800"/>
                </a:cubicBezTo>
                <a:cubicBezTo>
                  <a:pt x="18164" y="10800"/>
                  <a:pt x="18655" y="10309"/>
                  <a:pt x="18655" y="9818"/>
                </a:cubicBezTo>
                <a:cubicBezTo>
                  <a:pt x="18655" y="9327"/>
                  <a:pt x="18164" y="8836"/>
                  <a:pt x="17673" y="8836"/>
                </a:cubicBezTo>
                <a:moveTo>
                  <a:pt x="18655" y="5891"/>
                </a:moveTo>
                <a:cubicBezTo>
                  <a:pt x="17673" y="5891"/>
                  <a:pt x="17673" y="5891"/>
                  <a:pt x="17673" y="5891"/>
                </a:cubicBezTo>
                <a:cubicBezTo>
                  <a:pt x="17673" y="982"/>
                  <a:pt x="17673" y="982"/>
                  <a:pt x="17673" y="982"/>
                </a:cubicBezTo>
                <a:cubicBezTo>
                  <a:pt x="17673" y="491"/>
                  <a:pt x="17182" y="0"/>
                  <a:pt x="16691" y="0"/>
                </a:cubicBezTo>
                <a:cubicBezTo>
                  <a:pt x="4909" y="0"/>
                  <a:pt x="4909" y="0"/>
                  <a:pt x="4909" y="0"/>
                </a:cubicBezTo>
                <a:cubicBezTo>
                  <a:pt x="4418" y="0"/>
                  <a:pt x="3927" y="491"/>
                  <a:pt x="3927" y="982"/>
                </a:cubicBezTo>
                <a:cubicBezTo>
                  <a:pt x="3927" y="5891"/>
                  <a:pt x="3927" y="5891"/>
                  <a:pt x="3927" y="5891"/>
                </a:cubicBezTo>
                <a:cubicBezTo>
                  <a:pt x="2945" y="5891"/>
                  <a:pt x="2945" y="5891"/>
                  <a:pt x="2945" y="5891"/>
                </a:cubicBezTo>
                <a:cubicBezTo>
                  <a:pt x="1350" y="5891"/>
                  <a:pt x="0" y="7241"/>
                  <a:pt x="0" y="8836"/>
                </a:cubicBezTo>
                <a:cubicBezTo>
                  <a:pt x="0" y="16691"/>
                  <a:pt x="0" y="16691"/>
                  <a:pt x="0" y="16691"/>
                </a:cubicBezTo>
                <a:cubicBezTo>
                  <a:pt x="0" y="18286"/>
                  <a:pt x="1350" y="19636"/>
                  <a:pt x="2945" y="19636"/>
                </a:cubicBezTo>
                <a:cubicBezTo>
                  <a:pt x="3927" y="19636"/>
                  <a:pt x="3927" y="19636"/>
                  <a:pt x="3927" y="19636"/>
                </a:cubicBezTo>
                <a:cubicBezTo>
                  <a:pt x="3927" y="20618"/>
                  <a:pt x="3927" y="20618"/>
                  <a:pt x="3927" y="20618"/>
                </a:cubicBezTo>
                <a:cubicBezTo>
                  <a:pt x="3927" y="21109"/>
                  <a:pt x="4418" y="21600"/>
                  <a:pt x="4909" y="21600"/>
                </a:cubicBezTo>
                <a:cubicBezTo>
                  <a:pt x="16691" y="21600"/>
                  <a:pt x="16691" y="21600"/>
                  <a:pt x="16691" y="21600"/>
                </a:cubicBezTo>
                <a:cubicBezTo>
                  <a:pt x="17182" y="21600"/>
                  <a:pt x="17673" y="21109"/>
                  <a:pt x="17673" y="20618"/>
                </a:cubicBezTo>
                <a:cubicBezTo>
                  <a:pt x="17673" y="19636"/>
                  <a:pt x="17673" y="19636"/>
                  <a:pt x="17673" y="19636"/>
                </a:cubicBezTo>
                <a:cubicBezTo>
                  <a:pt x="18655" y="19636"/>
                  <a:pt x="18655" y="19636"/>
                  <a:pt x="18655" y="19636"/>
                </a:cubicBezTo>
                <a:cubicBezTo>
                  <a:pt x="20250" y="19636"/>
                  <a:pt x="21600" y="18286"/>
                  <a:pt x="21600" y="16691"/>
                </a:cubicBezTo>
                <a:cubicBezTo>
                  <a:pt x="21600" y="8836"/>
                  <a:pt x="21600" y="8836"/>
                  <a:pt x="21600" y="8836"/>
                </a:cubicBezTo>
                <a:cubicBezTo>
                  <a:pt x="21600" y="7241"/>
                  <a:pt x="20250" y="5891"/>
                  <a:pt x="18655" y="5891"/>
                </a:cubicBezTo>
                <a:moveTo>
                  <a:pt x="4909" y="982"/>
                </a:moveTo>
                <a:cubicBezTo>
                  <a:pt x="16691" y="982"/>
                  <a:pt x="16691" y="982"/>
                  <a:pt x="16691" y="982"/>
                </a:cubicBezTo>
                <a:cubicBezTo>
                  <a:pt x="16691" y="5891"/>
                  <a:pt x="16691" y="5891"/>
                  <a:pt x="16691" y="5891"/>
                </a:cubicBezTo>
                <a:cubicBezTo>
                  <a:pt x="4909" y="5891"/>
                  <a:pt x="4909" y="5891"/>
                  <a:pt x="4909" y="5891"/>
                </a:cubicBezTo>
                <a:lnTo>
                  <a:pt x="4909" y="982"/>
                </a:lnTo>
                <a:close/>
                <a:moveTo>
                  <a:pt x="16691" y="20618"/>
                </a:moveTo>
                <a:cubicBezTo>
                  <a:pt x="4909" y="20618"/>
                  <a:pt x="4909" y="20618"/>
                  <a:pt x="4909" y="20618"/>
                </a:cubicBezTo>
                <a:cubicBezTo>
                  <a:pt x="4909" y="14727"/>
                  <a:pt x="4909" y="14727"/>
                  <a:pt x="4909" y="14727"/>
                </a:cubicBezTo>
                <a:cubicBezTo>
                  <a:pt x="16691" y="14727"/>
                  <a:pt x="16691" y="14727"/>
                  <a:pt x="16691" y="14727"/>
                </a:cubicBezTo>
                <a:lnTo>
                  <a:pt x="16691" y="20618"/>
                </a:lnTo>
                <a:close/>
                <a:moveTo>
                  <a:pt x="20618" y="16691"/>
                </a:moveTo>
                <a:cubicBezTo>
                  <a:pt x="20618" y="17795"/>
                  <a:pt x="19759" y="18655"/>
                  <a:pt x="18655" y="18655"/>
                </a:cubicBezTo>
                <a:cubicBezTo>
                  <a:pt x="17673" y="18655"/>
                  <a:pt x="17673" y="18655"/>
                  <a:pt x="17673" y="18655"/>
                </a:cubicBezTo>
                <a:cubicBezTo>
                  <a:pt x="17673" y="14727"/>
                  <a:pt x="17673" y="14727"/>
                  <a:pt x="17673" y="14727"/>
                </a:cubicBezTo>
                <a:cubicBezTo>
                  <a:pt x="17673" y="14236"/>
                  <a:pt x="17182" y="13745"/>
                  <a:pt x="16691" y="13745"/>
                </a:cubicBezTo>
                <a:cubicBezTo>
                  <a:pt x="4909" y="13745"/>
                  <a:pt x="4909" y="13745"/>
                  <a:pt x="4909" y="13745"/>
                </a:cubicBezTo>
                <a:cubicBezTo>
                  <a:pt x="4418" y="13745"/>
                  <a:pt x="3927" y="14236"/>
                  <a:pt x="3927" y="14727"/>
                </a:cubicBezTo>
                <a:cubicBezTo>
                  <a:pt x="3927" y="18655"/>
                  <a:pt x="3927" y="18655"/>
                  <a:pt x="3927" y="18655"/>
                </a:cubicBezTo>
                <a:cubicBezTo>
                  <a:pt x="2945" y="18655"/>
                  <a:pt x="2945" y="18655"/>
                  <a:pt x="2945" y="18655"/>
                </a:cubicBezTo>
                <a:cubicBezTo>
                  <a:pt x="1841" y="18655"/>
                  <a:pt x="982" y="17795"/>
                  <a:pt x="982" y="16691"/>
                </a:cubicBezTo>
                <a:cubicBezTo>
                  <a:pt x="982" y="8836"/>
                  <a:pt x="982" y="8836"/>
                  <a:pt x="982" y="8836"/>
                </a:cubicBezTo>
                <a:cubicBezTo>
                  <a:pt x="982" y="7732"/>
                  <a:pt x="1841" y="6873"/>
                  <a:pt x="2945" y="6873"/>
                </a:cubicBezTo>
                <a:cubicBezTo>
                  <a:pt x="18655" y="6873"/>
                  <a:pt x="18655" y="6873"/>
                  <a:pt x="18655" y="6873"/>
                </a:cubicBezTo>
                <a:cubicBezTo>
                  <a:pt x="19759" y="6873"/>
                  <a:pt x="20618" y="7732"/>
                  <a:pt x="20618" y="8836"/>
                </a:cubicBezTo>
                <a:lnTo>
                  <a:pt x="20618" y="166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3" name="Shape"/>
          <p:cNvSpPr/>
          <p:nvPr/>
        </p:nvSpPr>
        <p:spPr>
          <a:xfrm>
            <a:off x="13909676" y="7943771"/>
            <a:ext cx="654129" cy="898605"/>
          </a:xfrm>
          <a:custGeom>
            <a:avLst/>
            <a:gdLst/>
            <a:ahLst/>
            <a:cxnLst>
              <a:cxn ang="0">
                <a:pos x="wd2" y="hd2"/>
              </a:cxn>
              <a:cxn ang="5400000">
                <a:pos x="wd2" y="hd2"/>
              </a:cxn>
              <a:cxn ang="10800000">
                <a:pos x="wd2" y="hd2"/>
              </a:cxn>
              <a:cxn ang="16200000">
                <a:pos x="wd2" y="hd2"/>
              </a:cxn>
            </a:cxnLst>
            <a:rect l="0" t="0" r="r" b="b"/>
            <a:pathLst>
              <a:path w="21498" h="21526" extrusionOk="0">
                <a:moveTo>
                  <a:pt x="7367" y="18597"/>
                </a:moveTo>
                <a:cubicBezTo>
                  <a:pt x="8037" y="18597"/>
                  <a:pt x="8707" y="18109"/>
                  <a:pt x="8707" y="17621"/>
                </a:cubicBezTo>
                <a:cubicBezTo>
                  <a:pt x="8707" y="17133"/>
                  <a:pt x="8037" y="16645"/>
                  <a:pt x="7367" y="16645"/>
                </a:cubicBezTo>
                <a:cubicBezTo>
                  <a:pt x="6698" y="16645"/>
                  <a:pt x="6028" y="17133"/>
                  <a:pt x="6028" y="17621"/>
                </a:cubicBezTo>
                <a:cubicBezTo>
                  <a:pt x="6028" y="18109"/>
                  <a:pt x="6698" y="18597"/>
                  <a:pt x="7367" y="18597"/>
                </a:cubicBezTo>
                <a:moveTo>
                  <a:pt x="21098" y="48"/>
                </a:moveTo>
                <a:cubicBezTo>
                  <a:pt x="20763" y="-74"/>
                  <a:pt x="20428" y="48"/>
                  <a:pt x="20093" y="292"/>
                </a:cubicBezTo>
                <a:cubicBezTo>
                  <a:pt x="18586" y="2001"/>
                  <a:pt x="16577" y="3587"/>
                  <a:pt x="13060" y="2001"/>
                </a:cubicBezTo>
                <a:cubicBezTo>
                  <a:pt x="10884" y="1146"/>
                  <a:pt x="9544" y="1512"/>
                  <a:pt x="8540" y="1879"/>
                </a:cubicBezTo>
                <a:cubicBezTo>
                  <a:pt x="7702" y="2367"/>
                  <a:pt x="6865" y="3099"/>
                  <a:pt x="6698" y="3953"/>
                </a:cubicBezTo>
                <a:cubicBezTo>
                  <a:pt x="3014" y="4197"/>
                  <a:pt x="0" y="6516"/>
                  <a:pt x="0" y="9323"/>
                </a:cubicBezTo>
                <a:cubicBezTo>
                  <a:pt x="0" y="16157"/>
                  <a:pt x="0" y="16157"/>
                  <a:pt x="0" y="16157"/>
                </a:cubicBezTo>
                <a:cubicBezTo>
                  <a:pt x="0" y="19085"/>
                  <a:pt x="3349" y="21526"/>
                  <a:pt x="7367" y="21526"/>
                </a:cubicBezTo>
                <a:cubicBezTo>
                  <a:pt x="11386" y="21526"/>
                  <a:pt x="14735" y="19085"/>
                  <a:pt x="14735" y="16157"/>
                </a:cubicBezTo>
                <a:cubicBezTo>
                  <a:pt x="14735" y="9323"/>
                  <a:pt x="14735" y="9323"/>
                  <a:pt x="14735" y="9323"/>
                </a:cubicBezTo>
                <a:cubicBezTo>
                  <a:pt x="14735" y="6516"/>
                  <a:pt x="11888" y="4197"/>
                  <a:pt x="8037" y="3953"/>
                </a:cubicBezTo>
                <a:cubicBezTo>
                  <a:pt x="8205" y="3465"/>
                  <a:pt x="8707" y="2977"/>
                  <a:pt x="9377" y="2733"/>
                </a:cubicBezTo>
                <a:cubicBezTo>
                  <a:pt x="10214" y="2367"/>
                  <a:pt x="10884" y="2367"/>
                  <a:pt x="12391" y="2977"/>
                </a:cubicBezTo>
                <a:cubicBezTo>
                  <a:pt x="14902" y="3831"/>
                  <a:pt x="16577" y="3587"/>
                  <a:pt x="17916" y="3221"/>
                </a:cubicBezTo>
                <a:cubicBezTo>
                  <a:pt x="19423" y="2855"/>
                  <a:pt x="20595" y="1879"/>
                  <a:pt x="21433" y="780"/>
                </a:cubicBezTo>
                <a:cubicBezTo>
                  <a:pt x="21600" y="536"/>
                  <a:pt x="21433" y="170"/>
                  <a:pt x="21098" y="48"/>
                </a:cubicBezTo>
                <a:moveTo>
                  <a:pt x="13395" y="16157"/>
                </a:moveTo>
                <a:cubicBezTo>
                  <a:pt x="13395" y="18597"/>
                  <a:pt x="10716" y="20550"/>
                  <a:pt x="7367" y="20550"/>
                </a:cubicBezTo>
                <a:cubicBezTo>
                  <a:pt x="4019" y="20550"/>
                  <a:pt x="1340" y="18597"/>
                  <a:pt x="1340" y="16157"/>
                </a:cubicBezTo>
                <a:cubicBezTo>
                  <a:pt x="1340" y="10787"/>
                  <a:pt x="1340" y="10787"/>
                  <a:pt x="1340" y="10787"/>
                </a:cubicBezTo>
                <a:cubicBezTo>
                  <a:pt x="13395" y="10787"/>
                  <a:pt x="13395" y="10787"/>
                  <a:pt x="13395" y="10787"/>
                </a:cubicBezTo>
                <a:lnTo>
                  <a:pt x="13395" y="16157"/>
                </a:lnTo>
                <a:close/>
                <a:moveTo>
                  <a:pt x="13395" y="9323"/>
                </a:moveTo>
                <a:cubicBezTo>
                  <a:pt x="13395" y="9811"/>
                  <a:pt x="13395" y="9811"/>
                  <a:pt x="13395" y="9811"/>
                </a:cubicBezTo>
                <a:cubicBezTo>
                  <a:pt x="1340" y="9811"/>
                  <a:pt x="1340" y="9811"/>
                  <a:pt x="1340" y="9811"/>
                </a:cubicBezTo>
                <a:cubicBezTo>
                  <a:pt x="1340" y="9323"/>
                  <a:pt x="1340" y="9323"/>
                  <a:pt x="1340" y="9323"/>
                </a:cubicBezTo>
                <a:cubicBezTo>
                  <a:pt x="1340" y="7004"/>
                  <a:pt x="3684" y="5173"/>
                  <a:pt x="6698" y="4929"/>
                </a:cubicBezTo>
                <a:cubicBezTo>
                  <a:pt x="6698" y="9811"/>
                  <a:pt x="6698" y="9811"/>
                  <a:pt x="6698" y="9811"/>
                </a:cubicBezTo>
                <a:cubicBezTo>
                  <a:pt x="8037" y="9811"/>
                  <a:pt x="8037" y="9811"/>
                  <a:pt x="8037" y="9811"/>
                </a:cubicBezTo>
                <a:cubicBezTo>
                  <a:pt x="8037" y="4929"/>
                  <a:pt x="8037" y="4929"/>
                  <a:pt x="8037" y="4929"/>
                </a:cubicBezTo>
                <a:cubicBezTo>
                  <a:pt x="11051" y="5173"/>
                  <a:pt x="13395" y="7004"/>
                  <a:pt x="13395" y="9323"/>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4" name="Shape"/>
          <p:cNvSpPr/>
          <p:nvPr/>
        </p:nvSpPr>
        <p:spPr>
          <a:xfrm>
            <a:off x="15497176" y="7943860"/>
            <a:ext cx="892175" cy="898517"/>
          </a:xfrm>
          <a:custGeom>
            <a:avLst/>
            <a:gdLst/>
            <a:ahLst/>
            <a:cxnLst>
              <a:cxn ang="0">
                <a:pos x="wd2" y="hd2"/>
              </a:cxn>
              <a:cxn ang="5400000">
                <a:pos x="wd2" y="hd2"/>
              </a:cxn>
              <a:cxn ang="10800000">
                <a:pos x="wd2" y="hd2"/>
              </a:cxn>
              <a:cxn ang="16200000">
                <a:pos x="wd2" y="hd2"/>
              </a:cxn>
            </a:cxnLst>
            <a:rect l="0" t="0" r="r" b="b"/>
            <a:pathLst>
              <a:path w="21600" h="21524" extrusionOk="0">
                <a:moveTo>
                  <a:pt x="9327" y="17131"/>
                </a:moveTo>
                <a:cubicBezTo>
                  <a:pt x="10309" y="17131"/>
                  <a:pt x="10309" y="17131"/>
                  <a:pt x="10309" y="17131"/>
                </a:cubicBezTo>
                <a:cubicBezTo>
                  <a:pt x="10309" y="16155"/>
                  <a:pt x="10309" y="16155"/>
                  <a:pt x="10309" y="16155"/>
                </a:cubicBezTo>
                <a:cubicBezTo>
                  <a:pt x="9327" y="16155"/>
                  <a:pt x="9327" y="16155"/>
                  <a:pt x="9327" y="16155"/>
                </a:cubicBezTo>
                <a:lnTo>
                  <a:pt x="9327" y="17131"/>
                </a:lnTo>
                <a:close/>
                <a:moveTo>
                  <a:pt x="11291" y="17131"/>
                </a:moveTo>
                <a:cubicBezTo>
                  <a:pt x="12273" y="17131"/>
                  <a:pt x="12273" y="17131"/>
                  <a:pt x="12273" y="17131"/>
                </a:cubicBezTo>
                <a:cubicBezTo>
                  <a:pt x="12273" y="16155"/>
                  <a:pt x="12273" y="16155"/>
                  <a:pt x="12273" y="16155"/>
                </a:cubicBezTo>
                <a:cubicBezTo>
                  <a:pt x="11291" y="16155"/>
                  <a:pt x="11291" y="16155"/>
                  <a:pt x="11291" y="16155"/>
                </a:cubicBezTo>
                <a:lnTo>
                  <a:pt x="11291" y="17131"/>
                </a:lnTo>
                <a:close/>
                <a:moveTo>
                  <a:pt x="9327" y="12249"/>
                </a:moveTo>
                <a:cubicBezTo>
                  <a:pt x="8345" y="12249"/>
                  <a:pt x="8345" y="12249"/>
                  <a:pt x="8345" y="12249"/>
                </a:cubicBezTo>
                <a:cubicBezTo>
                  <a:pt x="8345" y="13226"/>
                  <a:pt x="8345" y="13226"/>
                  <a:pt x="8345" y="13226"/>
                </a:cubicBezTo>
                <a:cubicBezTo>
                  <a:pt x="9327" y="13226"/>
                  <a:pt x="9327" y="13226"/>
                  <a:pt x="9327" y="13226"/>
                </a:cubicBezTo>
                <a:lnTo>
                  <a:pt x="9327" y="12249"/>
                </a:lnTo>
                <a:close/>
                <a:moveTo>
                  <a:pt x="11291" y="14202"/>
                </a:moveTo>
                <a:cubicBezTo>
                  <a:pt x="10309" y="14202"/>
                  <a:pt x="10309" y="14202"/>
                  <a:pt x="10309" y="14202"/>
                </a:cubicBezTo>
                <a:cubicBezTo>
                  <a:pt x="10309" y="15178"/>
                  <a:pt x="10309" y="15178"/>
                  <a:pt x="10309" y="15178"/>
                </a:cubicBezTo>
                <a:cubicBezTo>
                  <a:pt x="11291" y="15178"/>
                  <a:pt x="11291" y="15178"/>
                  <a:pt x="11291" y="15178"/>
                </a:cubicBezTo>
                <a:lnTo>
                  <a:pt x="11291" y="14202"/>
                </a:lnTo>
                <a:close/>
                <a:moveTo>
                  <a:pt x="9327" y="14202"/>
                </a:moveTo>
                <a:cubicBezTo>
                  <a:pt x="8345" y="14202"/>
                  <a:pt x="8345" y="14202"/>
                  <a:pt x="8345" y="14202"/>
                </a:cubicBezTo>
                <a:cubicBezTo>
                  <a:pt x="8345" y="15178"/>
                  <a:pt x="8345" y="15178"/>
                  <a:pt x="8345" y="15178"/>
                </a:cubicBezTo>
                <a:cubicBezTo>
                  <a:pt x="9327" y="15178"/>
                  <a:pt x="9327" y="15178"/>
                  <a:pt x="9327" y="15178"/>
                </a:cubicBezTo>
                <a:lnTo>
                  <a:pt x="9327" y="14202"/>
                </a:lnTo>
                <a:close/>
                <a:moveTo>
                  <a:pt x="7364" y="12249"/>
                </a:moveTo>
                <a:cubicBezTo>
                  <a:pt x="6382" y="12249"/>
                  <a:pt x="6382" y="12249"/>
                  <a:pt x="6382" y="12249"/>
                </a:cubicBezTo>
                <a:cubicBezTo>
                  <a:pt x="6382" y="13226"/>
                  <a:pt x="6382" y="13226"/>
                  <a:pt x="6382" y="13226"/>
                </a:cubicBezTo>
                <a:cubicBezTo>
                  <a:pt x="7364" y="13226"/>
                  <a:pt x="7364" y="13226"/>
                  <a:pt x="7364" y="13226"/>
                </a:cubicBezTo>
                <a:lnTo>
                  <a:pt x="7364" y="12249"/>
                </a:lnTo>
                <a:close/>
                <a:moveTo>
                  <a:pt x="7364" y="14202"/>
                </a:moveTo>
                <a:cubicBezTo>
                  <a:pt x="6382" y="14202"/>
                  <a:pt x="6382" y="14202"/>
                  <a:pt x="6382" y="14202"/>
                </a:cubicBezTo>
                <a:cubicBezTo>
                  <a:pt x="6382" y="15178"/>
                  <a:pt x="6382" y="15178"/>
                  <a:pt x="6382" y="15178"/>
                </a:cubicBezTo>
                <a:cubicBezTo>
                  <a:pt x="7364" y="15178"/>
                  <a:pt x="7364" y="15178"/>
                  <a:pt x="7364" y="15178"/>
                </a:cubicBezTo>
                <a:lnTo>
                  <a:pt x="7364" y="14202"/>
                </a:lnTo>
                <a:close/>
                <a:moveTo>
                  <a:pt x="7364" y="17131"/>
                </a:moveTo>
                <a:cubicBezTo>
                  <a:pt x="8345" y="17131"/>
                  <a:pt x="8345" y="17131"/>
                  <a:pt x="8345" y="17131"/>
                </a:cubicBezTo>
                <a:cubicBezTo>
                  <a:pt x="8345" y="16155"/>
                  <a:pt x="8345" y="16155"/>
                  <a:pt x="8345" y="16155"/>
                </a:cubicBezTo>
                <a:cubicBezTo>
                  <a:pt x="7364" y="16155"/>
                  <a:pt x="7364" y="16155"/>
                  <a:pt x="7364" y="16155"/>
                </a:cubicBezTo>
                <a:lnTo>
                  <a:pt x="7364" y="17131"/>
                </a:lnTo>
                <a:close/>
                <a:moveTo>
                  <a:pt x="5400" y="12249"/>
                </a:moveTo>
                <a:cubicBezTo>
                  <a:pt x="4418" y="12249"/>
                  <a:pt x="4418" y="12249"/>
                  <a:pt x="4418" y="12249"/>
                </a:cubicBezTo>
                <a:cubicBezTo>
                  <a:pt x="4418" y="13226"/>
                  <a:pt x="4418" y="13226"/>
                  <a:pt x="4418" y="13226"/>
                </a:cubicBezTo>
                <a:cubicBezTo>
                  <a:pt x="5400" y="13226"/>
                  <a:pt x="5400" y="13226"/>
                  <a:pt x="5400" y="13226"/>
                </a:cubicBezTo>
                <a:lnTo>
                  <a:pt x="5400" y="12249"/>
                </a:lnTo>
                <a:close/>
                <a:moveTo>
                  <a:pt x="11291" y="12249"/>
                </a:moveTo>
                <a:cubicBezTo>
                  <a:pt x="10309" y="12249"/>
                  <a:pt x="10309" y="12249"/>
                  <a:pt x="10309" y="12249"/>
                </a:cubicBezTo>
                <a:cubicBezTo>
                  <a:pt x="10309" y="13226"/>
                  <a:pt x="10309" y="13226"/>
                  <a:pt x="10309" y="13226"/>
                </a:cubicBezTo>
                <a:cubicBezTo>
                  <a:pt x="11291" y="13226"/>
                  <a:pt x="11291" y="13226"/>
                  <a:pt x="11291" y="13226"/>
                </a:cubicBezTo>
                <a:lnTo>
                  <a:pt x="11291" y="12249"/>
                </a:lnTo>
                <a:close/>
                <a:moveTo>
                  <a:pt x="17182" y="12249"/>
                </a:moveTo>
                <a:cubicBezTo>
                  <a:pt x="16200" y="12249"/>
                  <a:pt x="16200" y="12249"/>
                  <a:pt x="16200" y="12249"/>
                </a:cubicBezTo>
                <a:cubicBezTo>
                  <a:pt x="16200" y="13226"/>
                  <a:pt x="16200" y="13226"/>
                  <a:pt x="16200" y="13226"/>
                </a:cubicBezTo>
                <a:cubicBezTo>
                  <a:pt x="17182" y="13226"/>
                  <a:pt x="17182" y="13226"/>
                  <a:pt x="17182" y="13226"/>
                </a:cubicBezTo>
                <a:lnTo>
                  <a:pt x="17182" y="12249"/>
                </a:lnTo>
                <a:close/>
                <a:moveTo>
                  <a:pt x="15218" y="12249"/>
                </a:moveTo>
                <a:cubicBezTo>
                  <a:pt x="14236" y="12249"/>
                  <a:pt x="14236" y="12249"/>
                  <a:pt x="14236" y="12249"/>
                </a:cubicBezTo>
                <a:cubicBezTo>
                  <a:pt x="14236" y="13226"/>
                  <a:pt x="14236" y="13226"/>
                  <a:pt x="14236" y="13226"/>
                </a:cubicBezTo>
                <a:cubicBezTo>
                  <a:pt x="15218" y="13226"/>
                  <a:pt x="15218" y="13226"/>
                  <a:pt x="15218" y="13226"/>
                </a:cubicBezTo>
                <a:lnTo>
                  <a:pt x="15218" y="12249"/>
                </a:lnTo>
                <a:close/>
                <a:moveTo>
                  <a:pt x="17182" y="14202"/>
                </a:moveTo>
                <a:cubicBezTo>
                  <a:pt x="16200" y="14202"/>
                  <a:pt x="16200" y="14202"/>
                  <a:pt x="16200" y="14202"/>
                </a:cubicBezTo>
                <a:cubicBezTo>
                  <a:pt x="16200" y="15178"/>
                  <a:pt x="16200" y="15178"/>
                  <a:pt x="16200" y="15178"/>
                </a:cubicBezTo>
                <a:cubicBezTo>
                  <a:pt x="17182" y="15178"/>
                  <a:pt x="17182" y="15178"/>
                  <a:pt x="17182" y="15178"/>
                </a:cubicBezTo>
                <a:lnTo>
                  <a:pt x="17182" y="14202"/>
                </a:lnTo>
                <a:close/>
                <a:moveTo>
                  <a:pt x="15218" y="14202"/>
                </a:moveTo>
                <a:cubicBezTo>
                  <a:pt x="14236" y="14202"/>
                  <a:pt x="14236" y="14202"/>
                  <a:pt x="14236" y="14202"/>
                </a:cubicBezTo>
                <a:cubicBezTo>
                  <a:pt x="14236" y="15178"/>
                  <a:pt x="14236" y="15178"/>
                  <a:pt x="14236" y="15178"/>
                </a:cubicBezTo>
                <a:cubicBezTo>
                  <a:pt x="15218" y="15178"/>
                  <a:pt x="15218" y="15178"/>
                  <a:pt x="15218" y="15178"/>
                </a:cubicBezTo>
                <a:lnTo>
                  <a:pt x="15218" y="14202"/>
                </a:lnTo>
                <a:close/>
                <a:moveTo>
                  <a:pt x="13255" y="14202"/>
                </a:moveTo>
                <a:cubicBezTo>
                  <a:pt x="12273" y="14202"/>
                  <a:pt x="12273" y="14202"/>
                  <a:pt x="12273" y="14202"/>
                </a:cubicBezTo>
                <a:cubicBezTo>
                  <a:pt x="12273" y="15178"/>
                  <a:pt x="12273" y="15178"/>
                  <a:pt x="12273" y="15178"/>
                </a:cubicBezTo>
                <a:cubicBezTo>
                  <a:pt x="13255" y="15178"/>
                  <a:pt x="13255" y="15178"/>
                  <a:pt x="13255" y="15178"/>
                </a:cubicBezTo>
                <a:lnTo>
                  <a:pt x="13255" y="14202"/>
                </a:lnTo>
                <a:close/>
                <a:moveTo>
                  <a:pt x="13255" y="12249"/>
                </a:moveTo>
                <a:cubicBezTo>
                  <a:pt x="12273" y="12249"/>
                  <a:pt x="12273" y="12249"/>
                  <a:pt x="12273" y="12249"/>
                </a:cubicBezTo>
                <a:cubicBezTo>
                  <a:pt x="12273" y="13226"/>
                  <a:pt x="12273" y="13226"/>
                  <a:pt x="12273" y="13226"/>
                </a:cubicBezTo>
                <a:cubicBezTo>
                  <a:pt x="13255" y="13226"/>
                  <a:pt x="13255" y="13226"/>
                  <a:pt x="13255" y="13226"/>
                </a:cubicBezTo>
                <a:lnTo>
                  <a:pt x="13255" y="12249"/>
                </a:lnTo>
                <a:close/>
                <a:moveTo>
                  <a:pt x="18164" y="13226"/>
                </a:moveTo>
                <a:cubicBezTo>
                  <a:pt x="19145" y="13226"/>
                  <a:pt x="19145" y="13226"/>
                  <a:pt x="19145" y="13226"/>
                </a:cubicBezTo>
                <a:cubicBezTo>
                  <a:pt x="19145" y="12249"/>
                  <a:pt x="19145" y="12249"/>
                  <a:pt x="19145" y="12249"/>
                </a:cubicBezTo>
                <a:cubicBezTo>
                  <a:pt x="18164" y="12249"/>
                  <a:pt x="18164" y="12249"/>
                  <a:pt x="18164" y="12249"/>
                </a:cubicBezTo>
                <a:lnTo>
                  <a:pt x="18164" y="13226"/>
                </a:lnTo>
                <a:close/>
                <a:moveTo>
                  <a:pt x="16200" y="16155"/>
                </a:moveTo>
                <a:cubicBezTo>
                  <a:pt x="15218" y="16155"/>
                  <a:pt x="15218" y="16155"/>
                  <a:pt x="15218" y="16155"/>
                </a:cubicBezTo>
                <a:cubicBezTo>
                  <a:pt x="15218" y="17131"/>
                  <a:pt x="15218" y="17131"/>
                  <a:pt x="15218" y="17131"/>
                </a:cubicBezTo>
                <a:cubicBezTo>
                  <a:pt x="16200" y="17131"/>
                  <a:pt x="16200" y="17131"/>
                  <a:pt x="16200" y="17131"/>
                </a:cubicBezTo>
                <a:lnTo>
                  <a:pt x="16200" y="16155"/>
                </a:lnTo>
                <a:close/>
                <a:moveTo>
                  <a:pt x="18164" y="19083"/>
                </a:moveTo>
                <a:cubicBezTo>
                  <a:pt x="19145" y="19083"/>
                  <a:pt x="19145" y="19083"/>
                  <a:pt x="19145" y="19083"/>
                </a:cubicBezTo>
                <a:cubicBezTo>
                  <a:pt x="19145" y="18107"/>
                  <a:pt x="19145" y="18107"/>
                  <a:pt x="19145" y="18107"/>
                </a:cubicBezTo>
                <a:cubicBezTo>
                  <a:pt x="18164" y="18107"/>
                  <a:pt x="18164" y="18107"/>
                  <a:pt x="18164" y="18107"/>
                </a:cubicBezTo>
                <a:lnTo>
                  <a:pt x="18164" y="19083"/>
                </a:lnTo>
                <a:close/>
                <a:moveTo>
                  <a:pt x="16200" y="19083"/>
                </a:moveTo>
                <a:cubicBezTo>
                  <a:pt x="17182" y="19083"/>
                  <a:pt x="17182" y="19083"/>
                  <a:pt x="17182" y="19083"/>
                </a:cubicBezTo>
                <a:cubicBezTo>
                  <a:pt x="17182" y="18107"/>
                  <a:pt x="17182" y="18107"/>
                  <a:pt x="17182" y="18107"/>
                </a:cubicBezTo>
                <a:cubicBezTo>
                  <a:pt x="16200" y="18107"/>
                  <a:pt x="16200" y="18107"/>
                  <a:pt x="16200" y="18107"/>
                </a:cubicBezTo>
                <a:lnTo>
                  <a:pt x="16200" y="19083"/>
                </a:lnTo>
                <a:close/>
                <a:moveTo>
                  <a:pt x="14236" y="19083"/>
                </a:moveTo>
                <a:cubicBezTo>
                  <a:pt x="15218" y="19083"/>
                  <a:pt x="15218" y="19083"/>
                  <a:pt x="15218" y="19083"/>
                </a:cubicBezTo>
                <a:cubicBezTo>
                  <a:pt x="15218" y="18107"/>
                  <a:pt x="15218" y="18107"/>
                  <a:pt x="15218" y="18107"/>
                </a:cubicBezTo>
                <a:cubicBezTo>
                  <a:pt x="14236" y="18107"/>
                  <a:pt x="14236" y="18107"/>
                  <a:pt x="14236" y="18107"/>
                </a:cubicBezTo>
                <a:lnTo>
                  <a:pt x="14236" y="19083"/>
                </a:lnTo>
                <a:close/>
                <a:moveTo>
                  <a:pt x="17182" y="17131"/>
                </a:moveTo>
                <a:cubicBezTo>
                  <a:pt x="19145" y="17131"/>
                  <a:pt x="19145" y="17131"/>
                  <a:pt x="19145" y="17131"/>
                </a:cubicBezTo>
                <a:cubicBezTo>
                  <a:pt x="19145" y="16155"/>
                  <a:pt x="19145" y="16155"/>
                  <a:pt x="19145" y="16155"/>
                </a:cubicBezTo>
                <a:cubicBezTo>
                  <a:pt x="17182" y="16155"/>
                  <a:pt x="17182" y="16155"/>
                  <a:pt x="17182" y="16155"/>
                </a:cubicBezTo>
                <a:lnTo>
                  <a:pt x="17182" y="17131"/>
                </a:lnTo>
                <a:close/>
                <a:moveTo>
                  <a:pt x="19636" y="9809"/>
                </a:moveTo>
                <a:cubicBezTo>
                  <a:pt x="10923" y="9809"/>
                  <a:pt x="10923" y="9809"/>
                  <a:pt x="10923" y="9809"/>
                </a:cubicBezTo>
                <a:cubicBezTo>
                  <a:pt x="10800" y="9443"/>
                  <a:pt x="10800" y="9077"/>
                  <a:pt x="10923" y="8710"/>
                </a:cubicBezTo>
                <a:cubicBezTo>
                  <a:pt x="11045" y="7856"/>
                  <a:pt x="11782" y="7246"/>
                  <a:pt x="13009" y="6880"/>
                </a:cubicBezTo>
                <a:cubicBezTo>
                  <a:pt x="14973" y="6148"/>
                  <a:pt x="15832" y="4927"/>
                  <a:pt x="16200" y="4073"/>
                </a:cubicBezTo>
                <a:cubicBezTo>
                  <a:pt x="16691" y="2853"/>
                  <a:pt x="16814" y="1510"/>
                  <a:pt x="16445" y="412"/>
                </a:cubicBezTo>
                <a:cubicBezTo>
                  <a:pt x="16323" y="46"/>
                  <a:pt x="16077" y="-76"/>
                  <a:pt x="15832" y="46"/>
                </a:cubicBezTo>
                <a:cubicBezTo>
                  <a:pt x="15464" y="168"/>
                  <a:pt x="15341" y="412"/>
                  <a:pt x="15464" y="656"/>
                </a:cubicBezTo>
                <a:cubicBezTo>
                  <a:pt x="16077" y="2487"/>
                  <a:pt x="15464" y="4927"/>
                  <a:pt x="12641" y="5904"/>
                </a:cubicBezTo>
                <a:cubicBezTo>
                  <a:pt x="10677" y="6514"/>
                  <a:pt x="10064" y="7612"/>
                  <a:pt x="9941" y="8466"/>
                </a:cubicBezTo>
                <a:cubicBezTo>
                  <a:pt x="9818" y="8832"/>
                  <a:pt x="9818" y="9321"/>
                  <a:pt x="9941" y="9809"/>
                </a:cubicBezTo>
                <a:cubicBezTo>
                  <a:pt x="1964" y="9809"/>
                  <a:pt x="1964" y="9809"/>
                  <a:pt x="1964" y="9809"/>
                </a:cubicBezTo>
                <a:cubicBezTo>
                  <a:pt x="859" y="9809"/>
                  <a:pt x="0" y="10663"/>
                  <a:pt x="0" y="11761"/>
                </a:cubicBezTo>
                <a:cubicBezTo>
                  <a:pt x="0" y="19571"/>
                  <a:pt x="0" y="19571"/>
                  <a:pt x="0" y="19571"/>
                </a:cubicBezTo>
                <a:cubicBezTo>
                  <a:pt x="0" y="20670"/>
                  <a:pt x="859" y="21524"/>
                  <a:pt x="1964" y="21524"/>
                </a:cubicBezTo>
                <a:cubicBezTo>
                  <a:pt x="19636" y="21524"/>
                  <a:pt x="19636" y="21524"/>
                  <a:pt x="19636" y="21524"/>
                </a:cubicBezTo>
                <a:cubicBezTo>
                  <a:pt x="20741" y="21524"/>
                  <a:pt x="21600" y="20670"/>
                  <a:pt x="21600" y="19571"/>
                </a:cubicBezTo>
                <a:cubicBezTo>
                  <a:pt x="21600" y="11761"/>
                  <a:pt x="21600" y="11761"/>
                  <a:pt x="21600" y="11761"/>
                </a:cubicBezTo>
                <a:cubicBezTo>
                  <a:pt x="21600" y="10663"/>
                  <a:pt x="20741" y="9809"/>
                  <a:pt x="19636" y="9809"/>
                </a:cubicBezTo>
                <a:moveTo>
                  <a:pt x="20618" y="19571"/>
                </a:moveTo>
                <a:cubicBezTo>
                  <a:pt x="20618" y="20060"/>
                  <a:pt x="20127" y="20548"/>
                  <a:pt x="19636" y="20548"/>
                </a:cubicBezTo>
                <a:cubicBezTo>
                  <a:pt x="1964" y="20548"/>
                  <a:pt x="1964" y="20548"/>
                  <a:pt x="1964" y="20548"/>
                </a:cubicBezTo>
                <a:cubicBezTo>
                  <a:pt x="1473" y="20548"/>
                  <a:pt x="982" y="20060"/>
                  <a:pt x="982" y="19571"/>
                </a:cubicBezTo>
                <a:cubicBezTo>
                  <a:pt x="982" y="11761"/>
                  <a:pt x="982" y="11761"/>
                  <a:pt x="982" y="11761"/>
                </a:cubicBezTo>
                <a:cubicBezTo>
                  <a:pt x="982" y="11273"/>
                  <a:pt x="1473" y="10785"/>
                  <a:pt x="1964" y="10785"/>
                </a:cubicBezTo>
                <a:cubicBezTo>
                  <a:pt x="19636" y="10785"/>
                  <a:pt x="19636" y="10785"/>
                  <a:pt x="19636" y="10785"/>
                </a:cubicBezTo>
                <a:cubicBezTo>
                  <a:pt x="20127" y="10785"/>
                  <a:pt x="20618" y="11273"/>
                  <a:pt x="20618" y="11761"/>
                </a:cubicBezTo>
                <a:lnTo>
                  <a:pt x="20618" y="19571"/>
                </a:lnTo>
                <a:close/>
                <a:moveTo>
                  <a:pt x="14236" y="16155"/>
                </a:moveTo>
                <a:cubicBezTo>
                  <a:pt x="13255" y="16155"/>
                  <a:pt x="13255" y="16155"/>
                  <a:pt x="13255" y="16155"/>
                </a:cubicBezTo>
                <a:cubicBezTo>
                  <a:pt x="13255" y="17131"/>
                  <a:pt x="13255" y="17131"/>
                  <a:pt x="13255" y="17131"/>
                </a:cubicBezTo>
                <a:cubicBezTo>
                  <a:pt x="14236" y="17131"/>
                  <a:pt x="14236" y="17131"/>
                  <a:pt x="14236" y="17131"/>
                </a:cubicBezTo>
                <a:lnTo>
                  <a:pt x="14236" y="16155"/>
                </a:lnTo>
                <a:close/>
                <a:moveTo>
                  <a:pt x="5400" y="14202"/>
                </a:moveTo>
                <a:cubicBezTo>
                  <a:pt x="4418" y="14202"/>
                  <a:pt x="4418" y="14202"/>
                  <a:pt x="4418" y="14202"/>
                </a:cubicBezTo>
                <a:cubicBezTo>
                  <a:pt x="4418" y="15178"/>
                  <a:pt x="4418" y="15178"/>
                  <a:pt x="4418" y="15178"/>
                </a:cubicBezTo>
                <a:cubicBezTo>
                  <a:pt x="5400" y="15178"/>
                  <a:pt x="5400" y="15178"/>
                  <a:pt x="5400" y="15178"/>
                </a:cubicBezTo>
                <a:lnTo>
                  <a:pt x="5400" y="14202"/>
                </a:lnTo>
                <a:close/>
                <a:moveTo>
                  <a:pt x="18164" y="15178"/>
                </a:moveTo>
                <a:cubicBezTo>
                  <a:pt x="19145" y="15178"/>
                  <a:pt x="19145" y="15178"/>
                  <a:pt x="19145" y="15178"/>
                </a:cubicBezTo>
                <a:cubicBezTo>
                  <a:pt x="19145" y="14202"/>
                  <a:pt x="19145" y="14202"/>
                  <a:pt x="19145" y="14202"/>
                </a:cubicBezTo>
                <a:cubicBezTo>
                  <a:pt x="18164" y="14202"/>
                  <a:pt x="18164" y="14202"/>
                  <a:pt x="18164" y="14202"/>
                </a:cubicBezTo>
                <a:lnTo>
                  <a:pt x="18164" y="15178"/>
                </a:lnTo>
                <a:close/>
                <a:moveTo>
                  <a:pt x="6382" y="19083"/>
                </a:moveTo>
                <a:cubicBezTo>
                  <a:pt x="13255" y="19083"/>
                  <a:pt x="13255" y="19083"/>
                  <a:pt x="13255" y="19083"/>
                </a:cubicBezTo>
                <a:cubicBezTo>
                  <a:pt x="13255" y="18107"/>
                  <a:pt x="13255" y="18107"/>
                  <a:pt x="13255" y="18107"/>
                </a:cubicBezTo>
                <a:cubicBezTo>
                  <a:pt x="6382" y="18107"/>
                  <a:pt x="6382" y="18107"/>
                  <a:pt x="6382" y="18107"/>
                </a:cubicBezTo>
                <a:lnTo>
                  <a:pt x="6382" y="19083"/>
                </a:lnTo>
                <a:close/>
                <a:moveTo>
                  <a:pt x="3436" y="14202"/>
                </a:moveTo>
                <a:cubicBezTo>
                  <a:pt x="2455" y="14202"/>
                  <a:pt x="2455" y="14202"/>
                  <a:pt x="2455" y="14202"/>
                </a:cubicBezTo>
                <a:cubicBezTo>
                  <a:pt x="2455" y="15178"/>
                  <a:pt x="2455" y="15178"/>
                  <a:pt x="2455" y="15178"/>
                </a:cubicBezTo>
                <a:cubicBezTo>
                  <a:pt x="3436" y="15178"/>
                  <a:pt x="3436" y="15178"/>
                  <a:pt x="3436" y="15178"/>
                </a:cubicBezTo>
                <a:lnTo>
                  <a:pt x="3436" y="14202"/>
                </a:lnTo>
                <a:close/>
                <a:moveTo>
                  <a:pt x="3436" y="12249"/>
                </a:moveTo>
                <a:cubicBezTo>
                  <a:pt x="2455" y="12249"/>
                  <a:pt x="2455" y="12249"/>
                  <a:pt x="2455" y="12249"/>
                </a:cubicBezTo>
                <a:cubicBezTo>
                  <a:pt x="2455" y="13226"/>
                  <a:pt x="2455" y="13226"/>
                  <a:pt x="2455" y="13226"/>
                </a:cubicBezTo>
                <a:cubicBezTo>
                  <a:pt x="3436" y="13226"/>
                  <a:pt x="3436" y="13226"/>
                  <a:pt x="3436" y="13226"/>
                </a:cubicBezTo>
                <a:lnTo>
                  <a:pt x="3436" y="12249"/>
                </a:lnTo>
                <a:close/>
                <a:moveTo>
                  <a:pt x="4418" y="16155"/>
                </a:moveTo>
                <a:cubicBezTo>
                  <a:pt x="2455" y="16155"/>
                  <a:pt x="2455" y="16155"/>
                  <a:pt x="2455" y="16155"/>
                </a:cubicBezTo>
                <a:cubicBezTo>
                  <a:pt x="2455" y="17131"/>
                  <a:pt x="2455" y="17131"/>
                  <a:pt x="2455" y="17131"/>
                </a:cubicBezTo>
                <a:cubicBezTo>
                  <a:pt x="4418" y="17131"/>
                  <a:pt x="4418" y="17131"/>
                  <a:pt x="4418" y="17131"/>
                </a:cubicBezTo>
                <a:lnTo>
                  <a:pt x="4418" y="16155"/>
                </a:lnTo>
                <a:close/>
                <a:moveTo>
                  <a:pt x="2455" y="19083"/>
                </a:moveTo>
                <a:cubicBezTo>
                  <a:pt x="3436" y="19083"/>
                  <a:pt x="3436" y="19083"/>
                  <a:pt x="3436" y="19083"/>
                </a:cubicBezTo>
                <a:cubicBezTo>
                  <a:pt x="3436" y="18107"/>
                  <a:pt x="3436" y="18107"/>
                  <a:pt x="3436" y="18107"/>
                </a:cubicBezTo>
                <a:cubicBezTo>
                  <a:pt x="2455" y="18107"/>
                  <a:pt x="2455" y="18107"/>
                  <a:pt x="2455" y="18107"/>
                </a:cubicBezTo>
                <a:lnTo>
                  <a:pt x="2455" y="19083"/>
                </a:lnTo>
                <a:close/>
                <a:moveTo>
                  <a:pt x="6382" y="16155"/>
                </a:moveTo>
                <a:cubicBezTo>
                  <a:pt x="5400" y="16155"/>
                  <a:pt x="5400" y="16155"/>
                  <a:pt x="5400" y="16155"/>
                </a:cubicBezTo>
                <a:cubicBezTo>
                  <a:pt x="5400" y="17131"/>
                  <a:pt x="5400" y="17131"/>
                  <a:pt x="5400" y="17131"/>
                </a:cubicBezTo>
                <a:cubicBezTo>
                  <a:pt x="6382" y="17131"/>
                  <a:pt x="6382" y="17131"/>
                  <a:pt x="6382" y="17131"/>
                </a:cubicBezTo>
                <a:lnTo>
                  <a:pt x="6382" y="16155"/>
                </a:lnTo>
                <a:close/>
                <a:moveTo>
                  <a:pt x="4418" y="19083"/>
                </a:moveTo>
                <a:cubicBezTo>
                  <a:pt x="5400" y="19083"/>
                  <a:pt x="5400" y="19083"/>
                  <a:pt x="5400" y="19083"/>
                </a:cubicBezTo>
                <a:cubicBezTo>
                  <a:pt x="5400" y="18107"/>
                  <a:pt x="5400" y="18107"/>
                  <a:pt x="5400" y="18107"/>
                </a:cubicBezTo>
                <a:cubicBezTo>
                  <a:pt x="4418" y="18107"/>
                  <a:pt x="4418" y="18107"/>
                  <a:pt x="4418" y="18107"/>
                </a:cubicBezTo>
                <a:lnTo>
                  <a:pt x="4418" y="1908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5" name="Shape"/>
          <p:cNvSpPr/>
          <p:nvPr/>
        </p:nvSpPr>
        <p:spPr>
          <a:xfrm>
            <a:off x="17205326" y="794702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11782"/>
                </a:moveTo>
                <a:cubicBezTo>
                  <a:pt x="19636" y="5891"/>
                  <a:pt x="19636" y="5891"/>
                  <a:pt x="19636" y="5891"/>
                </a:cubicBezTo>
                <a:cubicBezTo>
                  <a:pt x="19636" y="2577"/>
                  <a:pt x="17059" y="0"/>
                  <a:pt x="13745" y="0"/>
                </a:cubicBezTo>
                <a:cubicBezTo>
                  <a:pt x="7855" y="0"/>
                  <a:pt x="7855" y="0"/>
                  <a:pt x="7855" y="0"/>
                </a:cubicBezTo>
                <a:cubicBezTo>
                  <a:pt x="4541" y="0"/>
                  <a:pt x="1964" y="2577"/>
                  <a:pt x="1964" y="5891"/>
                </a:cubicBezTo>
                <a:cubicBezTo>
                  <a:pt x="1964" y="11782"/>
                  <a:pt x="1964" y="11782"/>
                  <a:pt x="1964" y="11782"/>
                </a:cubicBezTo>
                <a:cubicBezTo>
                  <a:pt x="859" y="12027"/>
                  <a:pt x="0" y="13009"/>
                  <a:pt x="0" y="14236"/>
                </a:cubicBezTo>
                <a:cubicBezTo>
                  <a:pt x="0" y="19145"/>
                  <a:pt x="0" y="19145"/>
                  <a:pt x="0" y="19145"/>
                </a:cubicBezTo>
                <a:cubicBezTo>
                  <a:pt x="0" y="20495"/>
                  <a:pt x="1105" y="21600"/>
                  <a:pt x="2455" y="21600"/>
                </a:cubicBezTo>
                <a:cubicBezTo>
                  <a:pt x="3805" y="21600"/>
                  <a:pt x="4909" y="20495"/>
                  <a:pt x="4909" y="19145"/>
                </a:cubicBezTo>
                <a:cubicBezTo>
                  <a:pt x="4909" y="14236"/>
                  <a:pt x="4909" y="14236"/>
                  <a:pt x="4909" y="14236"/>
                </a:cubicBezTo>
                <a:cubicBezTo>
                  <a:pt x="4909" y="13009"/>
                  <a:pt x="4050" y="12027"/>
                  <a:pt x="2945" y="11782"/>
                </a:cubicBezTo>
                <a:cubicBezTo>
                  <a:pt x="2945" y="5891"/>
                  <a:pt x="2945" y="5891"/>
                  <a:pt x="2945" y="5891"/>
                </a:cubicBezTo>
                <a:cubicBezTo>
                  <a:pt x="2945" y="3191"/>
                  <a:pt x="5155" y="982"/>
                  <a:pt x="7855" y="982"/>
                </a:cubicBezTo>
                <a:cubicBezTo>
                  <a:pt x="13745" y="982"/>
                  <a:pt x="13745" y="982"/>
                  <a:pt x="13745" y="982"/>
                </a:cubicBezTo>
                <a:cubicBezTo>
                  <a:pt x="16445" y="982"/>
                  <a:pt x="18655" y="3191"/>
                  <a:pt x="18655" y="5891"/>
                </a:cubicBezTo>
                <a:cubicBezTo>
                  <a:pt x="18655" y="11782"/>
                  <a:pt x="18655" y="11782"/>
                  <a:pt x="18655" y="11782"/>
                </a:cubicBezTo>
                <a:cubicBezTo>
                  <a:pt x="17550" y="12027"/>
                  <a:pt x="16691" y="13009"/>
                  <a:pt x="16691" y="14236"/>
                </a:cubicBezTo>
                <a:cubicBezTo>
                  <a:pt x="16691" y="19145"/>
                  <a:pt x="16691" y="19145"/>
                  <a:pt x="16691" y="19145"/>
                </a:cubicBezTo>
                <a:cubicBezTo>
                  <a:pt x="16691" y="20495"/>
                  <a:pt x="17795" y="21600"/>
                  <a:pt x="19145" y="21600"/>
                </a:cubicBezTo>
                <a:cubicBezTo>
                  <a:pt x="20495" y="21600"/>
                  <a:pt x="21600" y="20495"/>
                  <a:pt x="21600" y="19145"/>
                </a:cubicBezTo>
                <a:cubicBezTo>
                  <a:pt x="21600" y="14236"/>
                  <a:pt x="21600" y="14236"/>
                  <a:pt x="21600" y="14236"/>
                </a:cubicBezTo>
                <a:cubicBezTo>
                  <a:pt x="21600" y="13009"/>
                  <a:pt x="20741" y="12027"/>
                  <a:pt x="19636" y="11782"/>
                </a:cubicBezTo>
                <a:moveTo>
                  <a:pt x="3927" y="14236"/>
                </a:moveTo>
                <a:cubicBezTo>
                  <a:pt x="3927" y="19145"/>
                  <a:pt x="3927" y="19145"/>
                  <a:pt x="3927" y="19145"/>
                </a:cubicBezTo>
                <a:cubicBezTo>
                  <a:pt x="3927" y="20005"/>
                  <a:pt x="3314" y="20618"/>
                  <a:pt x="2455" y="20618"/>
                </a:cubicBezTo>
                <a:cubicBezTo>
                  <a:pt x="1595" y="20618"/>
                  <a:pt x="982" y="20005"/>
                  <a:pt x="982" y="19145"/>
                </a:cubicBezTo>
                <a:cubicBezTo>
                  <a:pt x="982" y="14236"/>
                  <a:pt x="982" y="14236"/>
                  <a:pt x="982" y="14236"/>
                </a:cubicBezTo>
                <a:cubicBezTo>
                  <a:pt x="982" y="13377"/>
                  <a:pt x="1595" y="12764"/>
                  <a:pt x="2455" y="12764"/>
                </a:cubicBezTo>
                <a:cubicBezTo>
                  <a:pt x="3314" y="12764"/>
                  <a:pt x="3927" y="13377"/>
                  <a:pt x="3927" y="14236"/>
                </a:cubicBezTo>
                <a:moveTo>
                  <a:pt x="20618" y="19145"/>
                </a:moveTo>
                <a:cubicBezTo>
                  <a:pt x="20618" y="20005"/>
                  <a:pt x="20005" y="20618"/>
                  <a:pt x="19145" y="20618"/>
                </a:cubicBezTo>
                <a:cubicBezTo>
                  <a:pt x="18286" y="20618"/>
                  <a:pt x="17673" y="20005"/>
                  <a:pt x="17673" y="19145"/>
                </a:cubicBezTo>
                <a:cubicBezTo>
                  <a:pt x="17673" y="14236"/>
                  <a:pt x="17673" y="14236"/>
                  <a:pt x="17673" y="14236"/>
                </a:cubicBezTo>
                <a:cubicBezTo>
                  <a:pt x="17673" y="13377"/>
                  <a:pt x="18286" y="12764"/>
                  <a:pt x="19145" y="12764"/>
                </a:cubicBezTo>
                <a:cubicBezTo>
                  <a:pt x="20005" y="12764"/>
                  <a:pt x="20618" y="13377"/>
                  <a:pt x="20618" y="14236"/>
                </a:cubicBezTo>
                <a:lnTo>
                  <a:pt x="20618" y="1914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6" name="Shape"/>
          <p:cNvSpPr/>
          <p:nvPr/>
        </p:nvSpPr>
        <p:spPr>
          <a:xfrm>
            <a:off x="18910300" y="794702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13745"/>
                </a:moveTo>
                <a:cubicBezTo>
                  <a:pt x="19636" y="5891"/>
                  <a:pt x="19636" y="5891"/>
                  <a:pt x="19636" y="5891"/>
                </a:cubicBezTo>
                <a:cubicBezTo>
                  <a:pt x="19636" y="2577"/>
                  <a:pt x="17059" y="0"/>
                  <a:pt x="13745" y="0"/>
                </a:cubicBezTo>
                <a:cubicBezTo>
                  <a:pt x="7855" y="0"/>
                  <a:pt x="7855" y="0"/>
                  <a:pt x="7855" y="0"/>
                </a:cubicBezTo>
                <a:cubicBezTo>
                  <a:pt x="4541" y="0"/>
                  <a:pt x="1964" y="2577"/>
                  <a:pt x="1964" y="5891"/>
                </a:cubicBezTo>
                <a:cubicBezTo>
                  <a:pt x="1964" y="13745"/>
                  <a:pt x="1964" y="13745"/>
                  <a:pt x="1964" y="13745"/>
                </a:cubicBezTo>
                <a:cubicBezTo>
                  <a:pt x="859" y="13745"/>
                  <a:pt x="0" y="14605"/>
                  <a:pt x="0" y="15709"/>
                </a:cubicBezTo>
                <a:cubicBezTo>
                  <a:pt x="0" y="17673"/>
                  <a:pt x="0" y="17673"/>
                  <a:pt x="0" y="17673"/>
                </a:cubicBezTo>
                <a:cubicBezTo>
                  <a:pt x="0" y="18777"/>
                  <a:pt x="859" y="19636"/>
                  <a:pt x="1964" y="19636"/>
                </a:cubicBezTo>
                <a:cubicBezTo>
                  <a:pt x="1964" y="19636"/>
                  <a:pt x="1964" y="19636"/>
                  <a:pt x="1964" y="19636"/>
                </a:cubicBezTo>
                <a:cubicBezTo>
                  <a:pt x="2209" y="20741"/>
                  <a:pt x="3191" y="21600"/>
                  <a:pt x="4418" y="21600"/>
                </a:cubicBezTo>
                <a:cubicBezTo>
                  <a:pt x="5768" y="21600"/>
                  <a:pt x="6873" y="20495"/>
                  <a:pt x="6873" y="19145"/>
                </a:cubicBezTo>
                <a:cubicBezTo>
                  <a:pt x="6873" y="14236"/>
                  <a:pt x="6873" y="14236"/>
                  <a:pt x="6873" y="14236"/>
                </a:cubicBezTo>
                <a:cubicBezTo>
                  <a:pt x="6873" y="12886"/>
                  <a:pt x="5768" y="11782"/>
                  <a:pt x="4418" y="11782"/>
                </a:cubicBezTo>
                <a:cubicBezTo>
                  <a:pt x="3805" y="11782"/>
                  <a:pt x="3314" y="12027"/>
                  <a:pt x="2945" y="12273"/>
                </a:cubicBezTo>
                <a:cubicBezTo>
                  <a:pt x="2945" y="5891"/>
                  <a:pt x="2945" y="5891"/>
                  <a:pt x="2945" y="5891"/>
                </a:cubicBezTo>
                <a:cubicBezTo>
                  <a:pt x="2945" y="3191"/>
                  <a:pt x="5155" y="982"/>
                  <a:pt x="7855" y="982"/>
                </a:cubicBezTo>
                <a:cubicBezTo>
                  <a:pt x="13745" y="982"/>
                  <a:pt x="13745" y="982"/>
                  <a:pt x="13745" y="982"/>
                </a:cubicBezTo>
                <a:cubicBezTo>
                  <a:pt x="16445" y="982"/>
                  <a:pt x="18655" y="3191"/>
                  <a:pt x="18655" y="5891"/>
                </a:cubicBezTo>
                <a:cubicBezTo>
                  <a:pt x="18655" y="12273"/>
                  <a:pt x="18655" y="12273"/>
                  <a:pt x="18655" y="12273"/>
                </a:cubicBezTo>
                <a:cubicBezTo>
                  <a:pt x="18286" y="12027"/>
                  <a:pt x="17795" y="11782"/>
                  <a:pt x="17182" y="11782"/>
                </a:cubicBezTo>
                <a:cubicBezTo>
                  <a:pt x="15832" y="11782"/>
                  <a:pt x="14727" y="12886"/>
                  <a:pt x="14727" y="14236"/>
                </a:cubicBezTo>
                <a:cubicBezTo>
                  <a:pt x="14727" y="19145"/>
                  <a:pt x="14727" y="19145"/>
                  <a:pt x="14727" y="19145"/>
                </a:cubicBezTo>
                <a:cubicBezTo>
                  <a:pt x="14727" y="20495"/>
                  <a:pt x="15832" y="21600"/>
                  <a:pt x="17182" y="21600"/>
                </a:cubicBezTo>
                <a:cubicBezTo>
                  <a:pt x="18409" y="21600"/>
                  <a:pt x="19391" y="20741"/>
                  <a:pt x="19636" y="19636"/>
                </a:cubicBezTo>
                <a:cubicBezTo>
                  <a:pt x="19636" y="19636"/>
                  <a:pt x="19636" y="19636"/>
                  <a:pt x="19636" y="19636"/>
                </a:cubicBezTo>
                <a:cubicBezTo>
                  <a:pt x="20741" y="19636"/>
                  <a:pt x="21600" y="18777"/>
                  <a:pt x="21600" y="17673"/>
                </a:cubicBezTo>
                <a:cubicBezTo>
                  <a:pt x="21600" y="15709"/>
                  <a:pt x="21600" y="15709"/>
                  <a:pt x="21600" y="15709"/>
                </a:cubicBezTo>
                <a:cubicBezTo>
                  <a:pt x="21600" y="14605"/>
                  <a:pt x="20741" y="13745"/>
                  <a:pt x="19636" y="13745"/>
                </a:cubicBezTo>
                <a:moveTo>
                  <a:pt x="1964" y="18655"/>
                </a:moveTo>
                <a:cubicBezTo>
                  <a:pt x="1473" y="18655"/>
                  <a:pt x="982" y="18164"/>
                  <a:pt x="982" y="17673"/>
                </a:cubicBezTo>
                <a:cubicBezTo>
                  <a:pt x="982" y="15709"/>
                  <a:pt x="982" y="15709"/>
                  <a:pt x="982" y="15709"/>
                </a:cubicBezTo>
                <a:cubicBezTo>
                  <a:pt x="982" y="15218"/>
                  <a:pt x="1473" y="14727"/>
                  <a:pt x="1964" y="14727"/>
                </a:cubicBezTo>
                <a:lnTo>
                  <a:pt x="1964" y="18655"/>
                </a:lnTo>
                <a:close/>
                <a:moveTo>
                  <a:pt x="4418" y="12764"/>
                </a:moveTo>
                <a:cubicBezTo>
                  <a:pt x="5277" y="12764"/>
                  <a:pt x="5891" y="13377"/>
                  <a:pt x="5891" y="14236"/>
                </a:cubicBezTo>
                <a:cubicBezTo>
                  <a:pt x="5891" y="19145"/>
                  <a:pt x="5891" y="19145"/>
                  <a:pt x="5891" y="19145"/>
                </a:cubicBezTo>
                <a:cubicBezTo>
                  <a:pt x="5891" y="20005"/>
                  <a:pt x="5277" y="20618"/>
                  <a:pt x="4418" y="20618"/>
                </a:cubicBezTo>
                <a:cubicBezTo>
                  <a:pt x="3559" y="20618"/>
                  <a:pt x="2945" y="20005"/>
                  <a:pt x="2945" y="19145"/>
                </a:cubicBezTo>
                <a:cubicBezTo>
                  <a:pt x="2945" y="14236"/>
                  <a:pt x="2945" y="14236"/>
                  <a:pt x="2945" y="14236"/>
                </a:cubicBezTo>
                <a:cubicBezTo>
                  <a:pt x="2945" y="13377"/>
                  <a:pt x="3559" y="12764"/>
                  <a:pt x="4418" y="12764"/>
                </a:cubicBezTo>
                <a:moveTo>
                  <a:pt x="18655" y="19145"/>
                </a:moveTo>
                <a:cubicBezTo>
                  <a:pt x="18655" y="20005"/>
                  <a:pt x="18041" y="20618"/>
                  <a:pt x="17182" y="20618"/>
                </a:cubicBezTo>
                <a:cubicBezTo>
                  <a:pt x="16323" y="20618"/>
                  <a:pt x="15709" y="20005"/>
                  <a:pt x="15709" y="19145"/>
                </a:cubicBezTo>
                <a:cubicBezTo>
                  <a:pt x="15709" y="14236"/>
                  <a:pt x="15709" y="14236"/>
                  <a:pt x="15709" y="14236"/>
                </a:cubicBezTo>
                <a:cubicBezTo>
                  <a:pt x="15709" y="13377"/>
                  <a:pt x="16323" y="12764"/>
                  <a:pt x="17182" y="12764"/>
                </a:cubicBezTo>
                <a:cubicBezTo>
                  <a:pt x="18041" y="12764"/>
                  <a:pt x="18655" y="13377"/>
                  <a:pt x="18655" y="14236"/>
                </a:cubicBezTo>
                <a:lnTo>
                  <a:pt x="18655" y="19145"/>
                </a:lnTo>
                <a:close/>
                <a:moveTo>
                  <a:pt x="20618" y="17673"/>
                </a:moveTo>
                <a:cubicBezTo>
                  <a:pt x="20618" y="18164"/>
                  <a:pt x="20127" y="18655"/>
                  <a:pt x="19636" y="18655"/>
                </a:cubicBezTo>
                <a:cubicBezTo>
                  <a:pt x="19636" y="14727"/>
                  <a:pt x="19636" y="14727"/>
                  <a:pt x="19636" y="14727"/>
                </a:cubicBezTo>
                <a:cubicBezTo>
                  <a:pt x="20127" y="14727"/>
                  <a:pt x="20618" y="15218"/>
                  <a:pt x="20618" y="15709"/>
                </a:cubicBezTo>
                <a:lnTo>
                  <a:pt x="20618" y="17673"/>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7" name="Shape"/>
          <p:cNvSpPr/>
          <p:nvPr/>
        </p:nvSpPr>
        <p:spPr>
          <a:xfrm>
            <a:off x="3546476" y="96551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13745"/>
                </a:moveTo>
                <a:cubicBezTo>
                  <a:pt x="19636" y="8836"/>
                  <a:pt x="19636" y="8836"/>
                  <a:pt x="19636" y="8836"/>
                </a:cubicBezTo>
                <a:cubicBezTo>
                  <a:pt x="19636" y="3927"/>
                  <a:pt x="15709" y="0"/>
                  <a:pt x="10800" y="0"/>
                </a:cubicBezTo>
                <a:cubicBezTo>
                  <a:pt x="5891" y="0"/>
                  <a:pt x="1964" y="3927"/>
                  <a:pt x="1964" y="8836"/>
                </a:cubicBezTo>
                <a:cubicBezTo>
                  <a:pt x="1964" y="13745"/>
                  <a:pt x="1964" y="13745"/>
                  <a:pt x="1964" y="13745"/>
                </a:cubicBezTo>
                <a:cubicBezTo>
                  <a:pt x="859" y="13745"/>
                  <a:pt x="0" y="14605"/>
                  <a:pt x="0" y="15709"/>
                </a:cubicBezTo>
                <a:cubicBezTo>
                  <a:pt x="0" y="17673"/>
                  <a:pt x="0" y="17673"/>
                  <a:pt x="0" y="17673"/>
                </a:cubicBezTo>
                <a:cubicBezTo>
                  <a:pt x="0" y="18777"/>
                  <a:pt x="859" y="19636"/>
                  <a:pt x="1964" y="19636"/>
                </a:cubicBezTo>
                <a:cubicBezTo>
                  <a:pt x="1964" y="19636"/>
                  <a:pt x="1964" y="19636"/>
                  <a:pt x="1964" y="19636"/>
                </a:cubicBezTo>
                <a:cubicBezTo>
                  <a:pt x="2209" y="20741"/>
                  <a:pt x="3191" y="21600"/>
                  <a:pt x="4418" y="21600"/>
                </a:cubicBezTo>
                <a:cubicBezTo>
                  <a:pt x="5768" y="21600"/>
                  <a:pt x="6873" y="20495"/>
                  <a:pt x="6873" y="19145"/>
                </a:cubicBezTo>
                <a:cubicBezTo>
                  <a:pt x="6873" y="14236"/>
                  <a:pt x="6873" y="14236"/>
                  <a:pt x="6873" y="14236"/>
                </a:cubicBezTo>
                <a:cubicBezTo>
                  <a:pt x="6873" y="12886"/>
                  <a:pt x="5768" y="11782"/>
                  <a:pt x="4418" y="11782"/>
                </a:cubicBezTo>
                <a:cubicBezTo>
                  <a:pt x="3805" y="11782"/>
                  <a:pt x="3314" y="12027"/>
                  <a:pt x="2945" y="12273"/>
                </a:cubicBezTo>
                <a:cubicBezTo>
                  <a:pt x="2945" y="8836"/>
                  <a:pt x="2945" y="8836"/>
                  <a:pt x="2945" y="8836"/>
                </a:cubicBezTo>
                <a:cubicBezTo>
                  <a:pt x="2945" y="4541"/>
                  <a:pt x="6505" y="982"/>
                  <a:pt x="10800" y="982"/>
                </a:cubicBezTo>
                <a:cubicBezTo>
                  <a:pt x="15095" y="982"/>
                  <a:pt x="18655" y="4541"/>
                  <a:pt x="18655" y="8836"/>
                </a:cubicBezTo>
                <a:cubicBezTo>
                  <a:pt x="18655" y="12273"/>
                  <a:pt x="18655" y="12273"/>
                  <a:pt x="18655" y="12273"/>
                </a:cubicBezTo>
                <a:cubicBezTo>
                  <a:pt x="18286" y="12027"/>
                  <a:pt x="17795" y="11782"/>
                  <a:pt x="17182" y="11782"/>
                </a:cubicBezTo>
                <a:cubicBezTo>
                  <a:pt x="15832" y="11782"/>
                  <a:pt x="14727" y="12886"/>
                  <a:pt x="14727" y="14236"/>
                </a:cubicBezTo>
                <a:cubicBezTo>
                  <a:pt x="14727" y="19145"/>
                  <a:pt x="14727" y="19145"/>
                  <a:pt x="14727" y="19145"/>
                </a:cubicBezTo>
                <a:cubicBezTo>
                  <a:pt x="14727" y="20495"/>
                  <a:pt x="15832" y="21600"/>
                  <a:pt x="17182" y="21600"/>
                </a:cubicBezTo>
                <a:cubicBezTo>
                  <a:pt x="18409" y="21600"/>
                  <a:pt x="19391" y="20741"/>
                  <a:pt x="19636" y="19636"/>
                </a:cubicBezTo>
                <a:cubicBezTo>
                  <a:pt x="19636" y="19636"/>
                  <a:pt x="19636" y="19636"/>
                  <a:pt x="19636" y="19636"/>
                </a:cubicBezTo>
                <a:cubicBezTo>
                  <a:pt x="20741" y="19636"/>
                  <a:pt x="21600" y="18777"/>
                  <a:pt x="21600" y="17673"/>
                </a:cubicBezTo>
                <a:cubicBezTo>
                  <a:pt x="21600" y="15709"/>
                  <a:pt x="21600" y="15709"/>
                  <a:pt x="21600" y="15709"/>
                </a:cubicBezTo>
                <a:cubicBezTo>
                  <a:pt x="21600" y="14605"/>
                  <a:pt x="20741" y="13745"/>
                  <a:pt x="19636" y="13745"/>
                </a:cubicBezTo>
                <a:moveTo>
                  <a:pt x="4418" y="20618"/>
                </a:moveTo>
                <a:cubicBezTo>
                  <a:pt x="3805" y="20618"/>
                  <a:pt x="3191" y="20250"/>
                  <a:pt x="3068" y="19636"/>
                </a:cubicBezTo>
                <a:cubicBezTo>
                  <a:pt x="5768" y="19636"/>
                  <a:pt x="5768" y="19636"/>
                  <a:pt x="5768" y="19636"/>
                </a:cubicBezTo>
                <a:cubicBezTo>
                  <a:pt x="5645" y="20250"/>
                  <a:pt x="5032" y="20618"/>
                  <a:pt x="4418" y="20618"/>
                </a:cubicBezTo>
                <a:moveTo>
                  <a:pt x="5891" y="18655"/>
                </a:moveTo>
                <a:cubicBezTo>
                  <a:pt x="2945" y="18655"/>
                  <a:pt x="2945" y="18655"/>
                  <a:pt x="2945" y="18655"/>
                </a:cubicBezTo>
                <a:cubicBezTo>
                  <a:pt x="2945" y="17182"/>
                  <a:pt x="2945" y="17182"/>
                  <a:pt x="2945" y="17182"/>
                </a:cubicBezTo>
                <a:cubicBezTo>
                  <a:pt x="5891" y="17182"/>
                  <a:pt x="5891" y="17182"/>
                  <a:pt x="5891" y="17182"/>
                </a:cubicBezTo>
                <a:lnTo>
                  <a:pt x="5891" y="18655"/>
                </a:lnTo>
                <a:close/>
                <a:moveTo>
                  <a:pt x="4418" y="12764"/>
                </a:moveTo>
                <a:cubicBezTo>
                  <a:pt x="5032" y="12764"/>
                  <a:pt x="5645" y="13132"/>
                  <a:pt x="5768" y="13745"/>
                </a:cubicBezTo>
                <a:cubicBezTo>
                  <a:pt x="3068" y="13745"/>
                  <a:pt x="3068" y="13745"/>
                  <a:pt x="3068" y="13745"/>
                </a:cubicBezTo>
                <a:cubicBezTo>
                  <a:pt x="3191" y="13132"/>
                  <a:pt x="3805" y="12764"/>
                  <a:pt x="4418" y="12764"/>
                </a:cubicBezTo>
                <a:moveTo>
                  <a:pt x="5891" y="16200"/>
                </a:moveTo>
                <a:cubicBezTo>
                  <a:pt x="2945" y="16200"/>
                  <a:pt x="2945" y="16200"/>
                  <a:pt x="2945" y="16200"/>
                </a:cubicBezTo>
                <a:cubicBezTo>
                  <a:pt x="2945" y="14727"/>
                  <a:pt x="2945" y="14727"/>
                  <a:pt x="2945" y="14727"/>
                </a:cubicBezTo>
                <a:cubicBezTo>
                  <a:pt x="5891" y="14727"/>
                  <a:pt x="5891" y="14727"/>
                  <a:pt x="5891" y="14727"/>
                </a:cubicBezTo>
                <a:lnTo>
                  <a:pt x="5891" y="16200"/>
                </a:lnTo>
                <a:close/>
                <a:moveTo>
                  <a:pt x="17182" y="12764"/>
                </a:moveTo>
                <a:cubicBezTo>
                  <a:pt x="17795" y="12764"/>
                  <a:pt x="18409" y="13132"/>
                  <a:pt x="18532" y="13745"/>
                </a:cubicBezTo>
                <a:cubicBezTo>
                  <a:pt x="15832" y="13745"/>
                  <a:pt x="15832" y="13745"/>
                  <a:pt x="15832" y="13745"/>
                </a:cubicBezTo>
                <a:cubicBezTo>
                  <a:pt x="15955" y="13132"/>
                  <a:pt x="16568" y="12764"/>
                  <a:pt x="17182" y="12764"/>
                </a:cubicBezTo>
                <a:moveTo>
                  <a:pt x="17182" y="20618"/>
                </a:moveTo>
                <a:cubicBezTo>
                  <a:pt x="16568" y="20618"/>
                  <a:pt x="15955" y="20250"/>
                  <a:pt x="15832" y="19636"/>
                </a:cubicBezTo>
                <a:cubicBezTo>
                  <a:pt x="18532" y="19636"/>
                  <a:pt x="18532" y="19636"/>
                  <a:pt x="18532" y="19636"/>
                </a:cubicBezTo>
                <a:cubicBezTo>
                  <a:pt x="18409" y="20250"/>
                  <a:pt x="17795" y="20618"/>
                  <a:pt x="17182" y="20618"/>
                </a:cubicBezTo>
                <a:moveTo>
                  <a:pt x="18655" y="18655"/>
                </a:moveTo>
                <a:cubicBezTo>
                  <a:pt x="15709" y="18655"/>
                  <a:pt x="15709" y="18655"/>
                  <a:pt x="15709" y="18655"/>
                </a:cubicBezTo>
                <a:cubicBezTo>
                  <a:pt x="15709" y="17182"/>
                  <a:pt x="15709" y="17182"/>
                  <a:pt x="15709" y="17182"/>
                </a:cubicBezTo>
                <a:cubicBezTo>
                  <a:pt x="18655" y="17182"/>
                  <a:pt x="18655" y="17182"/>
                  <a:pt x="18655" y="17182"/>
                </a:cubicBezTo>
                <a:lnTo>
                  <a:pt x="18655" y="18655"/>
                </a:lnTo>
                <a:close/>
                <a:moveTo>
                  <a:pt x="18655" y="16200"/>
                </a:moveTo>
                <a:cubicBezTo>
                  <a:pt x="15709" y="16200"/>
                  <a:pt x="15709" y="16200"/>
                  <a:pt x="15709" y="16200"/>
                </a:cubicBezTo>
                <a:cubicBezTo>
                  <a:pt x="15709" y="14727"/>
                  <a:pt x="15709" y="14727"/>
                  <a:pt x="15709" y="14727"/>
                </a:cubicBezTo>
                <a:cubicBezTo>
                  <a:pt x="18655" y="14727"/>
                  <a:pt x="18655" y="14727"/>
                  <a:pt x="18655" y="14727"/>
                </a:cubicBezTo>
                <a:lnTo>
                  <a:pt x="18655" y="162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8" name="Shape"/>
          <p:cNvSpPr/>
          <p:nvPr/>
        </p:nvSpPr>
        <p:spPr>
          <a:xfrm>
            <a:off x="5251450" y="96551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6382"/>
                </a:moveTo>
                <a:cubicBezTo>
                  <a:pt x="19636" y="1473"/>
                  <a:pt x="19636" y="1473"/>
                  <a:pt x="19636" y="1473"/>
                </a:cubicBezTo>
                <a:cubicBezTo>
                  <a:pt x="19636" y="614"/>
                  <a:pt x="19023" y="0"/>
                  <a:pt x="18164" y="0"/>
                </a:cubicBezTo>
                <a:cubicBezTo>
                  <a:pt x="17305" y="0"/>
                  <a:pt x="16691" y="614"/>
                  <a:pt x="16691" y="1473"/>
                </a:cubicBezTo>
                <a:cubicBezTo>
                  <a:pt x="16691" y="1841"/>
                  <a:pt x="16691" y="1841"/>
                  <a:pt x="16691" y="1841"/>
                </a:cubicBezTo>
                <a:cubicBezTo>
                  <a:pt x="2455" y="6014"/>
                  <a:pt x="2455" y="6014"/>
                  <a:pt x="2455" y="6014"/>
                </a:cubicBezTo>
                <a:cubicBezTo>
                  <a:pt x="2332" y="5891"/>
                  <a:pt x="2086" y="5891"/>
                  <a:pt x="1964" y="5891"/>
                </a:cubicBezTo>
                <a:cubicBezTo>
                  <a:pt x="982" y="5891"/>
                  <a:pt x="982" y="5891"/>
                  <a:pt x="982" y="5891"/>
                </a:cubicBezTo>
                <a:cubicBezTo>
                  <a:pt x="491" y="5891"/>
                  <a:pt x="0" y="6382"/>
                  <a:pt x="0" y="6873"/>
                </a:cubicBezTo>
                <a:cubicBezTo>
                  <a:pt x="0" y="11782"/>
                  <a:pt x="0" y="11782"/>
                  <a:pt x="0" y="11782"/>
                </a:cubicBezTo>
                <a:cubicBezTo>
                  <a:pt x="0" y="12273"/>
                  <a:pt x="491" y="12764"/>
                  <a:pt x="982" y="12764"/>
                </a:cubicBezTo>
                <a:cubicBezTo>
                  <a:pt x="1964" y="12764"/>
                  <a:pt x="1964" y="12764"/>
                  <a:pt x="1964" y="12764"/>
                </a:cubicBezTo>
                <a:cubicBezTo>
                  <a:pt x="2086" y="12764"/>
                  <a:pt x="2332" y="12764"/>
                  <a:pt x="2455" y="12641"/>
                </a:cubicBezTo>
                <a:cubicBezTo>
                  <a:pt x="3068" y="12764"/>
                  <a:pt x="3068" y="12764"/>
                  <a:pt x="3068" y="12764"/>
                </a:cubicBezTo>
                <a:cubicBezTo>
                  <a:pt x="4909" y="21232"/>
                  <a:pt x="4909" y="21232"/>
                  <a:pt x="4909" y="21232"/>
                </a:cubicBezTo>
                <a:cubicBezTo>
                  <a:pt x="4909" y="21232"/>
                  <a:pt x="4909" y="21232"/>
                  <a:pt x="4909" y="21232"/>
                </a:cubicBezTo>
                <a:cubicBezTo>
                  <a:pt x="5032" y="21477"/>
                  <a:pt x="5155" y="21600"/>
                  <a:pt x="5400" y="21600"/>
                </a:cubicBezTo>
                <a:cubicBezTo>
                  <a:pt x="9327" y="21600"/>
                  <a:pt x="9327" y="21600"/>
                  <a:pt x="9327" y="21600"/>
                </a:cubicBezTo>
                <a:cubicBezTo>
                  <a:pt x="9573" y="21600"/>
                  <a:pt x="9818" y="21355"/>
                  <a:pt x="9818" y="21109"/>
                </a:cubicBezTo>
                <a:cubicBezTo>
                  <a:pt x="9818" y="21109"/>
                  <a:pt x="9818" y="20986"/>
                  <a:pt x="9818" y="20986"/>
                </a:cubicBezTo>
                <a:cubicBezTo>
                  <a:pt x="9818" y="20986"/>
                  <a:pt x="9818" y="20986"/>
                  <a:pt x="9818" y="20986"/>
                </a:cubicBezTo>
                <a:cubicBezTo>
                  <a:pt x="8223" y="14359"/>
                  <a:pt x="8223" y="14359"/>
                  <a:pt x="8223" y="14359"/>
                </a:cubicBezTo>
                <a:cubicBezTo>
                  <a:pt x="16691" y="16814"/>
                  <a:pt x="16691" y="16814"/>
                  <a:pt x="16691" y="16814"/>
                </a:cubicBezTo>
                <a:cubicBezTo>
                  <a:pt x="16691" y="17182"/>
                  <a:pt x="16691" y="17182"/>
                  <a:pt x="16691" y="17182"/>
                </a:cubicBezTo>
                <a:cubicBezTo>
                  <a:pt x="16691" y="18041"/>
                  <a:pt x="17305" y="18655"/>
                  <a:pt x="18164" y="18655"/>
                </a:cubicBezTo>
                <a:cubicBezTo>
                  <a:pt x="19023" y="18655"/>
                  <a:pt x="19636" y="18041"/>
                  <a:pt x="19636" y="17182"/>
                </a:cubicBezTo>
                <a:cubicBezTo>
                  <a:pt x="19636" y="12273"/>
                  <a:pt x="19636" y="12273"/>
                  <a:pt x="19636" y="12273"/>
                </a:cubicBezTo>
                <a:cubicBezTo>
                  <a:pt x="20741" y="12273"/>
                  <a:pt x="21600" y="11414"/>
                  <a:pt x="21600" y="10309"/>
                </a:cubicBezTo>
                <a:cubicBezTo>
                  <a:pt x="21600" y="8345"/>
                  <a:pt x="21600" y="8345"/>
                  <a:pt x="21600" y="8345"/>
                </a:cubicBezTo>
                <a:cubicBezTo>
                  <a:pt x="21600" y="7241"/>
                  <a:pt x="20741" y="6382"/>
                  <a:pt x="19636" y="6382"/>
                </a:cubicBezTo>
                <a:moveTo>
                  <a:pt x="1964" y="11782"/>
                </a:moveTo>
                <a:cubicBezTo>
                  <a:pt x="982" y="11782"/>
                  <a:pt x="982" y="11782"/>
                  <a:pt x="982" y="11782"/>
                </a:cubicBezTo>
                <a:cubicBezTo>
                  <a:pt x="982" y="6873"/>
                  <a:pt x="982" y="6873"/>
                  <a:pt x="982" y="6873"/>
                </a:cubicBezTo>
                <a:cubicBezTo>
                  <a:pt x="1964" y="6873"/>
                  <a:pt x="1964" y="6873"/>
                  <a:pt x="1964" y="6873"/>
                </a:cubicBezTo>
                <a:lnTo>
                  <a:pt x="1964" y="11782"/>
                </a:lnTo>
                <a:close/>
                <a:moveTo>
                  <a:pt x="8714" y="20618"/>
                </a:moveTo>
                <a:cubicBezTo>
                  <a:pt x="5768" y="20618"/>
                  <a:pt x="5768" y="20618"/>
                  <a:pt x="5768" y="20618"/>
                </a:cubicBezTo>
                <a:cubicBezTo>
                  <a:pt x="5523" y="19636"/>
                  <a:pt x="5523" y="19636"/>
                  <a:pt x="5523" y="19636"/>
                </a:cubicBezTo>
                <a:cubicBezTo>
                  <a:pt x="8468" y="19636"/>
                  <a:pt x="8468" y="19636"/>
                  <a:pt x="8468" y="19636"/>
                </a:cubicBezTo>
                <a:lnTo>
                  <a:pt x="8714" y="20618"/>
                </a:lnTo>
                <a:close/>
                <a:moveTo>
                  <a:pt x="8223" y="18655"/>
                </a:moveTo>
                <a:cubicBezTo>
                  <a:pt x="5400" y="18655"/>
                  <a:pt x="5400" y="18655"/>
                  <a:pt x="5400" y="18655"/>
                </a:cubicBezTo>
                <a:cubicBezTo>
                  <a:pt x="4173" y="13132"/>
                  <a:pt x="4173" y="13132"/>
                  <a:pt x="4173" y="13132"/>
                </a:cubicBezTo>
                <a:cubicBezTo>
                  <a:pt x="7118" y="13991"/>
                  <a:pt x="7118" y="13991"/>
                  <a:pt x="7118" y="13991"/>
                </a:cubicBezTo>
                <a:lnTo>
                  <a:pt x="8223" y="18655"/>
                </a:lnTo>
                <a:close/>
                <a:moveTo>
                  <a:pt x="16691" y="15832"/>
                </a:moveTo>
                <a:cubicBezTo>
                  <a:pt x="2945" y="11782"/>
                  <a:pt x="2945" y="11782"/>
                  <a:pt x="2945" y="11782"/>
                </a:cubicBezTo>
                <a:cubicBezTo>
                  <a:pt x="2945" y="6873"/>
                  <a:pt x="2945" y="6873"/>
                  <a:pt x="2945" y="6873"/>
                </a:cubicBezTo>
                <a:cubicBezTo>
                  <a:pt x="16691" y="2823"/>
                  <a:pt x="16691" y="2823"/>
                  <a:pt x="16691" y="2823"/>
                </a:cubicBezTo>
                <a:lnTo>
                  <a:pt x="16691" y="15832"/>
                </a:lnTo>
                <a:close/>
                <a:moveTo>
                  <a:pt x="18655" y="17182"/>
                </a:moveTo>
                <a:cubicBezTo>
                  <a:pt x="18655" y="17427"/>
                  <a:pt x="18409" y="17673"/>
                  <a:pt x="18164" y="17673"/>
                </a:cubicBezTo>
                <a:cubicBezTo>
                  <a:pt x="17918" y="17673"/>
                  <a:pt x="17673" y="17427"/>
                  <a:pt x="17673" y="17182"/>
                </a:cubicBezTo>
                <a:cubicBezTo>
                  <a:pt x="17673" y="1473"/>
                  <a:pt x="17673" y="1473"/>
                  <a:pt x="17673" y="1473"/>
                </a:cubicBezTo>
                <a:cubicBezTo>
                  <a:pt x="17673" y="1227"/>
                  <a:pt x="17918" y="982"/>
                  <a:pt x="18164" y="982"/>
                </a:cubicBezTo>
                <a:cubicBezTo>
                  <a:pt x="18409" y="982"/>
                  <a:pt x="18655" y="1227"/>
                  <a:pt x="18655" y="1473"/>
                </a:cubicBezTo>
                <a:lnTo>
                  <a:pt x="18655" y="17182"/>
                </a:lnTo>
                <a:close/>
                <a:moveTo>
                  <a:pt x="20618" y="10309"/>
                </a:moveTo>
                <a:cubicBezTo>
                  <a:pt x="20618" y="10800"/>
                  <a:pt x="20127" y="11291"/>
                  <a:pt x="19636" y="11291"/>
                </a:cubicBezTo>
                <a:cubicBezTo>
                  <a:pt x="19636" y="7364"/>
                  <a:pt x="19636" y="7364"/>
                  <a:pt x="19636" y="7364"/>
                </a:cubicBezTo>
                <a:cubicBezTo>
                  <a:pt x="20127" y="7364"/>
                  <a:pt x="20618" y="7855"/>
                  <a:pt x="20618" y="8345"/>
                </a:cubicBezTo>
                <a:lnTo>
                  <a:pt x="20618" y="10309"/>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09" name="Shape"/>
          <p:cNvSpPr/>
          <p:nvPr/>
        </p:nvSpPr>
        <p:spPr>
          <a:xfrm>
            <a:off x="6959600" y="96551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8655" y="6382"/>
                </a:moveTo>
                <a:cubicBezTo>
                  <a:pt x="18655" y="1473"/>
                  <a:pt x="18655" y="1473"/>
                  <a:pt x="18655" y="1473"/>
                </a:cubicBezTo>
                <a:cubicBezTo>
                  <a:pt x="18655" y="614"/>
                  <a:pt x="18041" y="0"/>
                  <a:pt x="17182" y="0"/>
                </a:cubicBezTo>
                <a:cubicBezTo>
                  <a:pt x="16323" y="0"/>
                  <a:pt x="15709" y="614"/>
                  <a:pt x="15709" y="1473"/>
                </a:cubicBezTo>
                <a:cubicBezTo>
                  <a:pt x="15709" y="1841"/>
                  <a:pt x="15709" y="1841"/>
                  <a:pt x="15709" y="1841"/>
                </a:cubicBezTo>
                <a:cubicBezTo>
                  <a:pt x="8223" y="4050"/>
                  <a:pt x="8223" y="4050"/>
                  <a:pt x="8223" y="4050"/>
                </a:cubicBezTo>
                <a:cubicBezTo>
                  <a:pt x="982" y="4909"/>
                  <a:pt x="982" y="4909"/>
                  <a:pt x="982" y="4909"/>
                </a:cubicBezTo>
                <a:cubicBezTo>
                  <a:pt x="491" y="4909"/>
                  <a:pt x="0" y="5400"/>
                  <a:pt x="0" y="5891"/>
                </a:cubicBezTo>
                <a:cubicBezTo>
                  <a:pt x="0" y="12764"/>
                  <a:pt x="0" y="12764"/>
                  <a:pt x="0" y="12764"/>
                </a:cubicBezTo>
                <a:cubicBezTo>
                  <a:pt x="0" y="13255"/>
                  <a:pt x="491" y="13745"/>
                  <a:pt x="982" y="13745"/>
                </a:cubicBezTo>
                <a:cubicBezTo>
                  <a:pt x="4295" y="14114"/>
                  <a:pt x="4295" y="14114"/>
                  <a:pt x="4295" y="14114"/>
                </a:cubicBezTo>
                <a:cubicBezTo>
                  <a:pt x="5891" y="21232"/>
                  <a:pt x="5891" y="21232"/>
                  <a:pt x="5891" y="21232"/>
                </a:cubicBezTo>
                <a:cubicBezTo>
                  <a:pt x="5891" y="21232"/>
                  <a:pt x="5891" y="21232"/>
                  <a:pt x="5891" y="21232"/>
                </a:cubicBezTo>
                <a:cubicBezTo>
                  <a:pt x="6014" y="21477"/>
                  <a:pt x="6136" y="21600"/>
                  <a:pt x="6382" y="21600"/>
                </a:cubicBezTo>
                <a:cubicBezTo>
                  <a:pt x="10309" y="21600"/>
                  <a:pt x="10309" y="21600"/>
                  <a:pt x="10309" y="21600"/>
                </a:cubicBezTo>
                <a:cubicBezTo>
                  <a:pt x="10555" y="21600"/>
                  <a:pt x="10800" y="21355"/>
                  <a:pt x="10800" y="21109"/>
                </a:cubicBezTo>
                <a:cubicBezTo>
                  <a:pt x="10800" y="21109"/>
                  <a:pt x="10800" y="20986"/>
                  <a:pt x="10800" y="20986"/>
                </a:cubicBezTo>
                <a:cubicBezTo>
                  <a:pt x="10800" y="20986"/>
                  <a:pt x="10800" y="20986"/>
                  <a:pt x="10800" y="20986"/>
                </a:cubicBezTo>
                <a:cubicBezTo>
                  <a:pt x="9450" y="14973"/>
                  <a:pt x="9450" y="14973"/>
                  <a:pt x="9450" y="14973"/>
                </a:cubicBezTo>
                <a:cubicBezTo>
                  <a:pt x="15709" y="16814"/>
                  <a:pt x="15709" y="16814"/>
                  <a:pt x="15709" y="16814"/>
                </a:cubicBezTo>
                <a:cubicBezTo>
                  <a:pt x="15709" y="17182"/>
                  <a:pt x="15709" y="17182"/>
                  <a:pt x="15709" y="17182"/>
                </a:cubicBezTo>
                <a:cubicBezTo>
                  <a:pt x="15709" y="18041"/>
                  <a:pt x="16323" y="18655"/>
                  <a:pt x="17182" y="18655"/>
                </a:cubicBezTo>
                <a:cubicBezTo>
                  <a:pt x="18041" y="18655"/>
                  <a:pt x="18655" y="18041"/>
                  <a:pt x="18655" y="17182"/>
                </a:cubicBezTo>
                <a:cubicBezTo>
                  <a:pt x="18655" y="12273"/>
                  <a:pt x="18655" y="12273"/>
                  <a:pt x="18655" y="12273"/>
                </a:cubicBezTo>
                <a:cubicBezTo>
                  <a:pt x="20250" y="12273"/>
                  <a:pt x="21600" y="10923"/>
                  <a:pt x="21600" y="9327"/>
                </a:cubicBezTo>
                <a:cubicBezTo>
                  <a:pt x="21600" y="7732"/>
                  <a:pt x="20250" y="6382"/>
                  <a:pt x="18655" y="6382"/>
                </a:cubicBezTo>
                <a:moveTo>
                  <a:pt x="982" y="12764"/>
                </a:moveTo>
                <a:cubicBezTo>
                  <a:pt x="982" y="10800"/>
                  <a:pt x="982" y="10800"/>
                  <a:pt x="982" y="10800"/>
                </a:cubicBezTo>
                <a:cubicBezTo>
                  <a:pt x="3436" y="10800"/>
                  <a:pt x="3436" y="10800"/>
                  <a:pt x="3436" y="10800"/>
                </a:cubicBezTo>
                <a:cubicBezTo>
                  <a:pt x="3682" y="10800"/>
                  <a:pt x="3927" y="10555"/>
                  <a:pt x="3927" y="10309"/>
                </a:cubicBezTo>
                <a:cubicBezTo>
                  <a:pt x="3927" y="10064"/>
                  <a:pt x="3682" y="9818"/>
                  <a:pt x="3436" y="9818"/>
                </a:cubicBezTo>
                <a:cubicBezTo>
                  <a:pt x="982" y="9818"/>
                  <a:pt x="982" y="9818"/>
                  <a:pt x="982" y="9818"/>
                </a:cubicBezTo>
                <a:cubicBezTo>
                  <a:pt x="982" y="8836"/>
                  <a:pt x="982" y="8836"/>
                  <a:pt x="982" y="8836"/>
                </a:cubicBezTo>
                <a:cubicBezTo>
                  <a:pt x="2455" y="8836"/>
                  <a:pt x="2455" y="8836"/>
                  <a:pt x="2455" y="8836"/>
                </a:cubicBezTo>
                <a:cubicBezTo>
                  <a:pt x="2700" y="8836"/>
                  <a:pt x="2945" y="8591"/>
                  <a:pt x="2945" y="8345"/>
                </a:cubicBezTo>
                <a:cubicBezTo>
                  <a:pt x="2945" y="8100"/>
                  <a:pt x="2700" y="7855"/>
                  <a:pt x="2455" y="7855"/>
                </a:cubicBezTo>
                <a:cubicBezTo>
                  <a:pt x="982" y="7855"/>
                  <a:pt x="982" y="7855"/>
                  <a:pt x="982" y="7855"/>
                </a:cubicBezTo>
                <a:cubicBezTo>
                  <a:pt x="982" y="5891"/>
                  <a:pt x="982" y="5891"/>
                  <a:pt x="982" y="5891"/>
                </a:cubicBezTo>
                <a:cubicBezTo>
                  <a:pt x="7855" y="5155"/>
                  <a:pt x="7855" y="5155"/>
                  <a:pt x="7855" y="5155"/>
                </a:cubicBezTo>
                <a:cubicBezTo>
                  <a:pt x="7855" y="13500"/>
                  <a:pt x="7855" y="13500"/>
                  <a:pt x="7855" y="13500"/>
                </a:cubicBezTo>
                <a:lnTo>
                  <a:pt x="982" y="12764"/>
                </a:lnTo>
                <a:close/>
                <a:moveTo>
                  <a:pt x="6382" y="18655"/>
                </a:moveTo>
                <a:cubicBezTo>
                  <a:pt x="5400" y="14236"/>
                  <a:pt x="5400" y="14236"/>
                  <a:pt x="5400" y="14236"/>
                </a:cubicBezTo>
                <a:cubicBezTo>
                  <a:pt x="8223" y="14605"/>
                  <a:pt x="8223" y="14605"/>
                  <a:pt x="8223" y="14605"/>
                </a:cubicBezTo>
                <a:cubicBezTo>
                  <a:pt x="8345" y="14605"/>
                  <a:pt x="8345" y="14605"/>
                  <a:pt x="8345" y="14605"/>
                </a:cubicBezTo>
                <a:cubicBezTo>
                  <a:pt x="9205" y="18655"/>
                  <a:pt x="9205" y="18655"/>
                  <a:pt x="9205" y="18655"/>
                </a:cubicBezTo>
                <a:lnTo>
                  <a:pt x="6382" y="18655"/>
                </a:lnTo>
                <a:close/>
                <a:moveTo>
                  <a:pt x="9450" y="19636"/>
                </a:moveTo>
                <a:cubicBezTo>
                  <a:pt x="9695" y="20618"/>
                  <a:pt x="9695" y="20618"/>
                  <a:pt x="9695" y="20618"/>
                </a:cubicBezTo>
                <a:cubicBezTo>
                  <a:pt x="6750" y="20618"/>
                  <a:pt x="6750" y="20618"/>
                  <a:pt x="6750" y="20618"/>
                </a:cubicBezTo>
                <a:cubicBezTo>
                  <a:pt x="6505" y="19636"/>
                  <a:pt x="6505" y="19636"/>
                  <a:pt x="6505" y="19636"/>
                </a:cubicBezTo>
                <a:lnTo>
                  <a:pt x="9450" y="19636"/>
                </a:lnTo>
                <a:close/>
                <a:moveTo>
                  <a:pt x="15709" y="15832"/>
                </a:moveTo>
                <a:cubicBezTo>
                  <a:pt x="8836" y="13745"/>
                  <a:pt x="8836" y="13745"/>
                  <a:pt x="8836" y="13745"/>
                </a:cubicBezTo>
                <a:cubicBezTo>
                  <a:pt x="8836" y="4909"/>
                  <a:pt x="8836" y="4909"/>
                  <a:pt x="8836" y="4909"/>
                </a:cubicBezTo>
                <a:cubicBezTo>
                  <a:pt x="15709" y="2823"/>
                  <a:pt x="15709" y="2823"/>
                  <a:pt x="15709" y="2823"/>
                </a:cubicBezTo>
                <a:lnTo>
                  <a:pt x="15709" y="15832"/>
                </a:lnTo>
                <a:close/>
                <a:moveTo>
                  <a:pt x="17673" y="17182"/>
                </a:moveTo>
                <a:cubicBezTo>
                  <a:pt x="17673" y="17427"/>
                  <a:pt x="17427" y="17673"/>
                  <a:pt x="17182" y="17673"/>
                </a:cubicBezTo>
                <a:cubicBezTo>
                  <a:pt x="16936" y="17673"/>
                  <a:pt x="16691" y="17427"/>
                  <a:pt x="16691" y="17182"/>
                </a:cubicBezTo>
                <a:cubicBezTo>
                  <a:pt x="16691" y="1473"/>
                  <a:pt x="16691" y="1473"/>
                  <a:pt x="16691" y="1473"/>
                </a:cubicBezTo>
                <a:cubicBezTo>
                  <a:pt x="16691" y="1227"/>
                  <a:pt x="16936" y="982"/>
                  <a:pt x="17182" y="982"/>
                </a:cubicBezTo>
                <a:cubicBezTo>
                  <a:pt x="17427" y="982"/>
                  <a:pt x="17673" y="1227"/>
                  <a:pt x="17673" y="1473"/>
                </a:cubicBezTo>
                <a:lnTo>
                  <a:pt x="17673" y="17182"/>
                </a:lnTo>
                <a:close/>
                <a:moveTo>
                  <a:pt x="18655" y="11291"/>
                </a:moveTo>
                <a:cubicBezTo>
                  <a:pt x="18655" y="7364"/>
                  <a:pt x="18655" y="7364"/>
                  <a:pt x="18655" y="7364"/>
                </a:cubicBezTo>
                <a:cubicBezTo>
                  <a:pt x="19759" y="7364"/>
                  <a:pt x="20618" y="8223"/>
                  <a:pt x="20618" y="9327"/>
                </a:cubicBezTo>
                <a:cubicBezTo>
                  <a:pt x="20618" y="10432"/>
                  <a:pt x="19759" y="11291"/>
                  <a:pt x="18655" y="11291"/>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0" name="Shape"/>
          <p:cNvSpPr/>
          <p:nvPr/>
        </p:nvSpPr>
        <p:spPr>
          <a:xfrm>
            <a:off x="8667750" y="9696452"/>
            <a:ext cx="895350" cy="812801"/>
          </a:xfrm>
          <a:custGeom>
            <a:avLst/>
            <a:gdLst/>
            <a:ahLst/>
            <a:cxnLst>
              <a:cxn ang="0">
                <a:pos x="wd2" y="hd2"/>
              </a:cxn>
              <a:cxn ang="5400000">
                <a:pos x="wd2" y="hd2"/>
              </a:cxn>
              <a:cxn ang="10800000">
                <a:pos x="wd2" y="hd2"/>
              </a:cxn>
              <a:cxn ang="16200000">
                <a:pos x="wd2" y="hd2"/>
              </a:cxn>
            </a:cxnLst>
            <a:rect l="0" t="0" r="r" b="b"/>
            <a:pathLst>
              <a:path w="21600" h="21600" extrusionOk="0">
                <a:moveTo>
                  <a:pt x="19636" y="7560"/>
                </a:moveTo>
                <a:cubicBezTo>
                  <a:pt x="19636" y="1620"/>
                  <a:pt x="19636" y="1620"/>
                  <a:pt x="19636" y="1620"/>
                </a:cubicBezTo>
                <a:cubicBezTo>
                  <a:pt x="19636" y="675"/>
                  <a:pt x="19023" y="0"/>
                  <a:pt x="18164" y="0"/>
                </a:cubicBezTo>
                <a:cubicBezTo>
                  <a:pt x="17305" y="0"/>
                  <a:pt x="16691" y="675"/>
                  <a:pt x="16691" y="1620"/>
                </a:cubicBezTo>
                <a:cubicBezTo>
                  <a:pt x="16691" y="2025"/>
                  <a:pt x="16691" y="2025"/>
                  <a:pt x="16691" y="2025"/>
                </a:cubicBezTo>
                <a:cubicBezTo>
                  <a:pt x="2455" y="7155"/>
                  <a:pt x="2455" y="7155"/>
                  <a:pt x="2455" y="7155"/>
                </a:cubicBezTo>
                <a:cubicBezTo>
                  <a:pt x="2332" y="7020"/>
                  <a:pt x="2086" y="7020"/>
                  <a:pt x="1964" y="7020"/>
                </a:cubicBezTo>
                <a:cubicBezTo>
                  <a:pt x="982" y="7020"/>
                  <a:pt x="982" y="7020"/>
                  <a:pt x="982" y="7020"/>
                </a:cubicBezTo>
                <a:cubicBezTo>
                  <a:pt x="491" y="7020"/>
                  <a:pt x="0" y="7560"/>
                  <a:pt x="0" y="8100"/>
                </a:cubicBezTo>
                <a:cubicBezTo>
                  <a:pt x="0" y="13500"/>
                  <a:pt x="0" y="13500"/>
                  <a:pt x="0" y="13500"/>
                </a:cubicBezTo>
                <a:cubicBezTo>
                  <a:pt x="0" y="14040"/>
                  <a:pt x="491" y="14580"/>
                  <a:pt x="982" y="14580"/>
                </a:cubicBezTo>
                <a:cubicBezTo>
                  <a:pt x="1964" y="14580"/>
                  <a:pt x="1964" y="14580"/>
                  <a:pt x="1964" y="14580"/>
                </a:cubicBezTo>
                <a:cubicBezTo>
                  <a:pt x="2086" y="14580"/>
                  <a:pt x="2332" y="14580"/>
                  <a:pt x="2455" y="14445"/>
                </a:cubicBezTo>
                <a:cubicBezTo>
                  <a:pt x="4664" y="15255"/>
                  <a:pt x="4664" y="15255"/>
                  <a:pt x="4664" y="15255"/>
                </a:cubicBezTo>
                <a:cubicBezTo>
                  <a:pt x="4541" y="15930"/>
                  <a:pt x="4541" y="15930"/>
                  <a:pt x="4541" y="15930"/>
                </a:cubicBezTo>
                <a:cubicBezTo>
                  <a:pt x="4173" y="17010"/>
                  <a:pt x="4786" y="18225"/>
                  <a:pt x="5768" y="18630"/>
                </a:cubicBezTo>
                <a:cubicBezTo>
                  <a:pt x="10923" y="20520"/>
                  <a:pt x="10923" y="20520"/>
                  <a:pt x="10923" y="20520"/>
                </a:cubicBezTo>
                <a:cubicBezTo>
                  <a:pt x="12027" y="20790"/>
                  <a:pt x="13132" y="20250"/>
                  <a:pt x="13377" y="19035"/>
                </a:cubicBezTo>
                <a:cubicBezTo>
                  <a:pt x="13623" y="18495"/>
                  <a:pt x="13623" y="18495"/>
                  <a:pt x="13623" y="18495"/>
                </a:cubicBezTo>
                <a:cubicBezTo>
                  <a:pt x="16691" y="19575"/>
                  <a:pt x="16691" y="19575"/>
                  <a:pt x="16691" y="19575"/>
                </a:cubicBezTo>
                <a:cubicBezTo>
                  <a:pt x="16691" y="19980"/>
                  <a:pt x="16691" y="19980"/>
                  <a:pt x="16691" y="19980"/>
                </a:cubicBezTo>
                <a:cubicBezTo>
                  <a:pt x="16691" y="20925"/>
                  <a:pt x="17305" y="21600"/>
                  <a:pt x="18164" y="21600"/>
                </a:cubicBezTo>
                <a:cubicBezTo>
                  <a:pt x="19023" y="21600"/>
                  <a:pt x="19636" y="20925"/>
                  <a:pt x="19636" y="19980"/>
                </a:cubicBezTo>
                <a:cubicBezTo>
                  <a:pt x="19636" y="14040"/>
                  <a:pt x="19636" y="14040"/>
                  <a:pt x="19636" y="14040"/>
                </a:cubicBezTo>
                <a:cubicBezTo>
                  <a:pt x="20741" y="14040"/>
                  <a:pt x="21600" y="13095"/>
                  <a:pt x="21600" y="11880"/>
                </a:cubicBezTo>
                <a:cubicBezTo>
                  <a:pt x="21600" y="9720"/>
                  <a:pt x="21600" y="9720"/>
                  <a:pt x="21600" y="9720"/>
                </a:cubicBezTo>
                <a:cubicBezTo>
                  <a:pt x="21600" y="8505"/>
                  <a:pt x="20741" y="7560"/>
                  <a:pt x="19636" y="7560"/>
                </a:cubicBezTo>
                <a:moveTo>
                  <a:pt x="1964" y="13500"/>
                </a:moveTo>
                <a:cubicBezTo>
                  <a:pt x="982" y="13500"/>
                  <a:pt x="982" y="13500"/>
                  <a:pt x="982" y="13500"/>
                </a:cubicBezTo>
                <a:cubicBezTo>
                  <a:pt x="982" y="8100"/>
                  <a:pt x="982" y="8100"/>
                  <a:pt x="982" y="8100"/>
                </a:cubicBezTo>
                <a:cubicBezTo>
                  <a:pt x="1964" y="8100"/>
                  <a:pt x="1964" y="8100"/>
                  <a:pt x="1964" y="8100"/>
                </a:cubicBezTo>
                <a:lnTo>
                  <a:pt x="1964" y="13500"/>
                </a:lnTo>
                <a:close/>
                <a:moveTo>
                  <a:pt x="12518" y="18765"/>
                </a:moveTo>
                <a:cubicBezTo>
                  <a:pt x="12273" y="19305"/>
                  <a:pt x="11782" y="19575"/>
                  <a:pt x="11291" y="19440"/>
                </a:cubicBezTo>
                <a:cubicBezTo>
                  <a:pt x="6136" y="17685"/>
                  <a:pt x="6136" y="17685"/>
                  <a:pt x="6136" y="17685"/>
                </a:cubicBezTo>
                <a:cubicBezTo>
                  <a:pt x="5645" y="17415"/>
                  <a:pt x="5277" y="16875"/>
                  <a:pt x="5523" y="16335"/>
                </a:cubicBezTo>
                <a:cubicBezTo>
                  <a:pt x="5645" y="15660"/>
                  <a:pt x="5645" y="15660"/>
                  <a:pt x="5645" y="15660"/>
                </a:cubicBezTo>
                <a:cubicBezTo>
                  <a:pt x="12641" y="18090"/>
                  <a:pt x="12641" y="18090"/>
                  <a:pt x="12641" y="18090"/>
                </a:cubicBezTo>
                <a:lnTo>
                  <a:pt x="12518" y="18765"/>
                </a:lnTo>
                <a:close/>
                <a:moveTo>
                  <a:pt x="16691" y="18360"/>
                </a:moveTo>
                <a:cubicBezTo>
                  <a:pt x="2945" y="13500"/>
                  <a:pt x="2945" y="13500"/>
                  <a:pt x="2945" y="13500"/>
                </a:cubicBezTo>
                <a:cubicBezTo>
                  <a:pt x="2945" y="13500"/>
                  <a:pt x="2945" y="13500"/>
                  <a:pt x="2945" y="13500"/>
                </a:cubicBezTo>
                <a:cubicBezTo>
                  <a:pt x="2945" y="8100"/>
                  <a:pt x="2945" y="8100"/>
                  <a:pt x="2945" y="8100"/>
                </a:cubicBezTo>
                <a:cubicBezTo>
                  <a:pt x="2945" y="8100"/>
                  <a:pt x="2945" y="8100"/>
                  <a:pt x="2945" y="8100"/>
                </a:cubicBezTo>
                <a:cubicBezTo>
                  <a:pt x="16691" y="3240"/>
                  <a:pt x="16691" y="3240"/>
                  <a:pt x="16691" y="3240"/>
                </a:cubicBezTo>
                <a:lnTo>
                  <a:pt x="16691" y="18360"/>
                </a:lnTo>
                <a:close/>
                <a:moveTo>
                  <a:pt x="18655" y="19980"/>
                </a:moveTo>
                <a:cubicBezTo>
                  <a:pt x="18655" y="20250"/>
                  <a:pt x="18409" y="20520"/>
                  <a:pt x="18164" y="20520"/>
                </a:cubicBezTo>
                <a:cubicBezTo>
                  <a:pt x="17918" y="20520"/>
                  <a:pt x="17673" y="20250"/>
                  <a:pt x="17673" y="19980"/>
                </a:cubicBezTo>
                <a:cubicBezTo>
                  <a:pt x="17673" y="1620"/>
                  <a:pt x="17673" y="1620"/>
                  <a:pt x="17673" y="1620"/>
                </a:cubicBezTo>
                <a:cubicBezTo>
                  <a:pt x="17673" y="1350"/>
                  <a:pt x="17918" y="1080"/>
                  <a:pt x="18164" y="1080"/>
                </a:cubicBezTo>
                <a:cubicBezTo>
                  <a:pt x="18409" y="1080"/>
                  <a:pt x="18655" y="1350"/>
                  <a:pt x="18655" y="1620"/>
                </a:cubicBezTo>
                <a:lnTo>
                  <a:pt x="18655" y="19980"/>
                </a:lnTo>
                <a:close/>
                <a:moveTo>
                  <a:pt x="20618" y="11880"/>
                </a:moveTo>
                <a:cubicBezTo>
                  <a:pt x="20618" y="12420"/>
                  <a:pt x="20127" y="12960"/>
                  <a:pt x="19636" y="12960"/>
                </a:cubicBezTo>
                <a:cubicBezTo>
                  <a:pt x="19636" y="8640"/>
                  <a:pt x="19636" y="8640"/>
                  <a:pt x="19636" y="8640"/>
                </a:cubicBezTo>
                <a:cubicBezTo>
                  <a:pt x="20127" y="8640"/>
                  <a:pt x="20618" y="9180"/>
                  <a:pt x="20618" y="9720"/>
                </a:cubicBezTo>
                <a:lnTo>
                  <a:pt x="20618" y="1188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1" name="Shape"/>
          <p:cNvSpPr/>
          <p:nvPr/>
        </p:nvSpPr>
        <p:spPr>
          <a:xfrm>
            <a:off x="10579100" y="9655175"/>
            <a:ext cx="485774" cy="895351"/>
          </a:xfrm>
          <a:custGeom>
            <a:avLst/>
            <a:gdLst/>
            <a:ahLst/>
            <a:cxnLst>
              <a:cxn ang="0">
                <a:pos x="wd2" y="hd2"/>
              </a:cxn>
              <a:cxn ang="5400000">
                <a:pos x="wd2" y="hd2"/>
              </a:cxn>
              <a:cxn ang="10800000">
                <a:pos x="wd2" y="hd2"/>
              </a:cxn>
              <a:cxn ang="16200000">
                <a:pos x="wd2" y="hd2"/>
              </a:cxn>
            </a:cxnLst>
            <a:rect l="0" t="0" r="r" b="b"/>
            <a:pathLst>
              <a:path w="21600" h="21600" extrusionOk="0">
                <a:moveTo>
                  <a:pt x="21375" y="15832"/>
                </a:moveTo>
                <a:cubicBezTo>
                  <a:pt x="21375" y="15832"/>
                  <a:pt x="21375" y="15832"/>
                  <a:pt x="21375" y="15832"/>
                </a:cubicBezTo>
                <a:cubicBezTo>
                  <a:pt x="21375" y="15832"/>
                  <a:pt x="21375" y="15832"/>
                  <a:pt x="21375" y="15832"/>
                </a:cubicBezTo>
                <a:cubicBezTo>
                  <a:pt x="12600" y="11045"/>
                  <a:pt x="12600" y="11045"/>
                  <a:pt x="12600" y="11045"/>
                </a:cubicBezTo>
                <a:cubicBezTo>
                  <a:pt x="12600" y="10555"/>
                  <a:pt x="12600" y="10555"/>
                  <a:pt x="12600" y="10555"/>
                </a:cubicBezTo>
                <a:cubicBezTo>
                  <a:pt x="21375" y="5768"/>
                  <a:pt x="21375" y="5768"/>
                  <a:pt x="21375" y="5768"/>
                </a:cubicBezTo>
                <a:cubicBezTo>
                  <a:pt x="21375" y="5768"/>
                  <a:pt x="21375" y="5768"/>
                  <a:pt x="21375" y="5768"/>
                </a:cubicBezTo>
                <a:cubicBezTo>
                  <a:pt x="21375" y="5768"/>
                  <a:pt x="21375" y="5768"/>
                  <a:pt x="21375" y="5768"/>
                </a:cubicBezTo>
                <a:cubicBezTo>
                  <a:pt x="21375" y="5768"/>
                  <a:pt x="21375" y="5768"/>
                  <a:pt x="21375" y="5768"/>
                </a:cubicBezTo>
                <a:cubicBezTo>
                  <a:pt x="21600" y="5645"/>
                  <a:pt x="21600" y="5523"/>
                  <a:pt x="21600" y="5400"/>
                </a:cubicBezTo>
                <a:cubicBezTo>
                  <a:pt x="21600" y="5277"/>
                  <a:pt x="21600" y="5155"/>
                  <a:pt x="21375" y="5032"/>
                </a:cubicBezTo>
                <a:cubicBezTo>
                  <a:pt x="12375" y="123"/>
                  <a:pt x="12375" y="123"/>
                  <a:pt x="12375" y="123"/>
                </a:cubicBezTo>
                <a:cubicBezTo>
                  <a:pt x="12150" y="0"/>
                  <a:pt x="11925" y="0"/>
                  <a:pt x="11700" y="0"/>
                </a:cubicBezTo>
                <a:cubicBezTo>
                  <a:pt x="11250" y="0"/>
                  <a:pt x="10800" y="245"/>
                  <a:pt x="10800" y="491"/>
                </a:cubicBezTo>
                <a:cubicBezTo>
                  <a:pt x="10800" y="10064"/>
                  <a:pt x="10800" y="10064"/>
                  <a:pt x="10800" y="10064"/>
                </a:cubicBezTo>
                <a:cubicBezTo>
                  <a:pt x="1575" y="5032"/>
                  <a:pt x="1575" y="5032"/>
                  <a:pt x="1575" y="5032"/>
                </a:cubicBezTo>
                <a:cubicBezTo>
                  <a:pt x="1575" y="5032"/>
                  <a:pt x="1575" y="5032"/>
                  <a:pt x="1575" y="5032"/>
                </a:cubicBezTo>
                <a:cubicBezTo>
                  <a:pt x="1350" y="4909"/>
                  <a:pt x="1125" y="4909"/>
                  <a:pt x="900" y="4909"/>
                </a:cubicBezTo>
                <a:cubicBezTo>
                  <a:pt x="450" y="4909"/>
                  <a:pt x="0" y="5155"/>
                  <a:pt x="0" y="5400"/>
                </a:cubicBezTo>
                <a:cubicBezTo>
                  <a:pt x="0" y="5523"/>
                  <a:pt x="0" y="5645"/>
                  <a:pt x="225" y="5768"/>
                </a:cubicBezTo>
                <a:cubicBezTo>
                  <a:pt x="225" y="5768"/>
                  <a:pt x="225" y="5768"/>
                  <a:pt x="225" y="5768"/>
                </a:cubicBezTo>
                <a:cubicBezTo>
                  <a:pt x="225" y="5768"/>
                  <a:pt x="225" y="5768"/>
                  <a:pt x="225" y="5768"/>
                </a:cubicBezTo>
                <a:cubicBezTo>
                  <a:pt x="225" y="5768"/>
                  <a:pt x="225" y="5768"/>
                  <a:pt x="225" y="5768"/>
                </a:cubicBezTo>
                <a:cubicBezTo>
                  <a:pt x="9450" y="10800"/>
                  <a:pt x="9450" y="10800"/>
                  <a:pt x="9450" y="10800"/>
                </a:cubicBezTo>
                <a:cubicBezTo>
                  <a:pt x="225" y="15832"/>
                  <a:pt x="225" y="15832"/>
                  <a:pt x="225" y="15832"/>
                </a:cubicBezTo>
                <a:cubicBezTo>
                  <a:pt x="225" y="15832"/>
                  <a:pt x="225" y="15832"/>
                  <a:pt x="225" y="15832"/>
                </a:cubicBezTo>
                <a:cubicBezTo>
                  <a:pt x="225" y="15832"/>
                  <a:pt x="225" y="15832"/>
                  <a:pt x="225" y="15832"/>
                </a:cubicBezTo>
                <a:cubicBezTo>
                  <a:pt x="225" y="15832"/>
                  <a:pt x="225" y="15832"/>
                  <a:pt x="225" y="15832"/>
                </a:cubicBezTo>
                <a:cubicBezTo>
                  <a:pt x="0" y="15955"/>
                  <a:pt x="0" y="16077"/>
                  <a:pt x="0" y="16200"/>
                </a:cubicBezTo>
                <a:cubicBezTo>
                  <a:pt x="0" y="16445"/>
                  <a:pt x="450" y="16691"/>
                  <a:pt x="900" y="16691"/>
                </a:cubicBezTo>
                <a:cubicBezTo>
                  <a:pt x="1125" y="16691"/>
                  <a:pt x="1350" y="16691"/>
                  <a:pt x="1575" y="16568"/>
                </a:cubicBezTo>
                <a:cubicBezTo>
                  <a:pt x="1575" y="16568"/>
                  <a:pt x="1575" y="16568"/>
                  <a:pt x="1575" y="16568"/>
                </a:cubicBezTo>
                <a:cubicBezTo>
                  <a:pt x="10800" y="11536"/>
                  <a:pt x="10800" y="11536"/>
                  <a:pt x="10800" y="11536"/>
                </a:cubicBezTo>
                <a:cubicBezTo>
                  <a:pt x="10800" y="21109"/>
                  <a:pt x="10800" y="21109"/>
                  <a:pt x="10800" y="21109"/>
                </a:cubicBezTo>
                <a:cubicBezTo>
                  <a:pt x="10800" y="21355"/>
                  <a:pt x="11250" y="21600"/>
                  <a:pt x="11700" y="21600"/>
                </a:cubicBezTo>
                <a:cubicBezTo>
                  <a:pt x="11925" y="21600"/>
                  <a:pt x="12150" y="21600"/>
                  <a:pt x="12375" y="21477"/>
                </a:cubicBezTo>
                <a:cubicBezTo>
                  <a:pt x="21375" y="16568"/>
                  <a:pt x="21375" y="16568"/>
                  <a:pt x="21375" y="16568"/>
                </a:cubicBezTo>
                <a:cubicBezTo>
                  <a:pt x="21600" y="16445"/>
                  <a:pt x="21600" y="16323"/>
                  <a:pt x="21600" y="16200"/>
                </a:cubicBezTo>
                <a:cubicBezTo>
                  <a:pt x="21600" y="16077"/>
                  <a:pt x="21600" y="15955"/>
                  <a:pt x="21375" y="15832"/>
                </a:cubicBezTo>
                <a:close/>
                <a:moveTo>
                  <a:pt x="12600" y="1718"/>
                </a:moveTo>
                <a:cubicBezTo>
                  <a:pt x="19350" y="5400"/>
                  <a:pt x="19350" y="5400"/>
                  <a:pt x="19350" y="5400"/>
                </a:cubicBezTo>
                <a:cubicBezTo>
                  <a:pt x="12600" y="9082"/>
                  <a:pt x="12600" y="9082"/>
                  <a:pt x="12600" y="9082"/>
                </a:cubicBezTo>
                <a:lnTo>
                  <a:pt x="12600" y="1718"/>
                </a:lnTo>
                <a:close/>
                <a:moveTo>
                  <a:pt x="12600" y="19882"/>
                </a:moveTo>
                <a:cubicBezTo>
                  <a:pt x="12600" y="12518"/>
                  <a:pt x="12600" y="12518"/>
                  <a:pt x="12600" y="12518"/>
                </a:cubicBezTo>
                <a:cubicBezTo>
                  <a:pt x="19350" y="16200"/>
                  <a:pt x="19350" y="16200"/>
                  <a:pt x="19350" y="16200"/>
                </a:cubicBezTo>
                <a:lnTo>
                  <a:pt x="12600" y="19882"/>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2" name="Shape"/>
          <p:cNvSpPr/>
          <p:nvPr/>
        </p:nvSpPr>
        <p:spPr>
          <a:xfrm>
            <a:off x="12163425" y="9655175"/>
            <a:ext cx="730251" cy="895351"/>
          </a:xfrm>
          <a:custGeom>
            <a:avLst/>
            <a:gdLst/>
            <a:ahLst/>
            <a:cxnLst>
              <a:cxn ang="0">
                <a:pos x="wd2" y="hd2"/>
              </a:cxn>
              <a:cxn ang="5400000">
                <a:pos x="wd2" y="hd2"/>
              </a:cxn>
              <a:cxn ang="10800000">
                <a:pos x="wd2" y="hd2"/>
              </a:cxn>
              <a:cxn ang="16200000">
                <a:pos x="wd2" y="hd2"/>
              </a:cxn>
            </a:cxnLst>
            <a:rect l="0" t="0" r="r" b="b"/>
            <a:pathLst>
              <a:path w="21600" h="21600" extrusionOk="0">
                <a:moveTo>
                  <a:pt x="6000" y="10800"/>
                </a:moveTo>
                <a:cubicBezTo>
                  <a:pt x="8400" y="10800"/>
                  <a:pt x="8400" y="10800"/>
                  <a:pt x="8400" y="10800"/>
                </a:cubicBezTo>
                <a:cubicBezTo>
                  <a:pt x="8400" y="8836"/>
                  <a:pt x="8400" y="8836"/>
                  <a:pt x="8400" y="8836"/>
                </a:cubicBezTo>
                <a:cubicBezTo>
                  <a:pt x="6000" y="8836"/>
                  <a:pt x="6000" y="8836"/>
                  <a:pt x="6000" y="8836"/>
                </a:cubicBezTo>
                <a:lnTo>
                  <a:pt x="6000" y="10800"/>
                </a:lnTo>
                <a:close/>
                <a:moveTo>
                  <a:pt x="6000" y="13745"/>
                </a:moveTo>
                <a:cubicBezTo>
                  <a:pt x="8400" y="13745"/>
                  <a:pt x="8400" y="13745"/>
                  <a:pt x="8400" y="13745"/>
                </a:cubicBezTo>
                <a:cubicBezTo>
                  <a:pt x="8400" y="11782"/>
                  <a:pt x="8400" y="11782"/>
                  <a:pt x="8400" y="11782"/>
                </a:cubicBezTo>
                <a:cubicBezTo>
                  <a:pt x="6000" y="11782"/>
                  <a:pt x="6000" y="11782"/>
                  <a:pt x="6000" y="11782"/>
                </a:cubicBezTo>
                <a:lnTo>
                  <a:pt x="6000" y="13745"/>
                </a:lnTo>
                <a:close/>
                <a:moveTo>
                  <a:pt x="6000" y="16691"/>
                </a:moveTo>
                <a:cubicBezTo>
                  <a:pt x="8400" y="16691"/>
                  <a:pt x="8400" y="16691"/>
                  <a:pt x="8400" y="16691"/>
                </a:cubicBezTo>
                <a:cubicBezTo>
                  <a:pt x="8400" y="14727"/>
                  <a:pt x="8400" y="14727"/>
                  <a:pt x="8400" y="14727"/>
                </a:cubicBezTo>
                <a:cubicBezTo>
                  <a:pt x="6000" y="14727"/>
                  <a:pt x="6000" y="14727"/>
                  <a:pt x="6000" y="14727"/>
                </a:cubicBezTo>
                <a:lnTo>
                  <a:pt x="6000" y="16691"/>
                </a:lnTo>
                <a:close/>
                <a:moveTo>
                  <a:pt x="9600" y="19636"/>
                </a:moveTo>
                <a:cubicBezTo>
                  <a:pt x="12000" y="19636"/>
                  <a:pt x="12000" y="19636"/>
                  <a:pt x="12000" y="19636"/>
                </a:cubicBezTo>
                <a:cubicBezTo>
                  <a:pt x="12000" y="17673"/>
                  <a:pt x="12000" y="17673"/>
                  <a:pt x="12000" y="17673"/>
                </a:cubicBezTo>
                <a:cubicBezTo>
                  <a:pt x="9600" y="17673"/>
                  <a:pt x="9600" y="17673"/>
                  <a:pt x="9600" y="17673"/>
                </a:cubicBezTo>
                <a:lnTo>
                  <a:pt x="9600" y="19636"/>
                </a:lnTo>
                <a:close/>
                <a:moveTo>
                  <a:pt x="6000" y="19636"/>
                </a:moveTo>
                <a:cubicBezTo>
                  <a:pt x="8400" y="19636"/>
                  <a:pt x="8400" y="19636"/>
                  <a:pt x="8400" y="19636"/>
                </a:cubicBezTo>
                <a:cubicBezTo>
                  <a:pt x="8400" y="17673"/>
                  <a:pt x="8400" y="17673"/>
                  <a:pt x="8400" y="17673"/>
                </a:cubicBezTo>
                <a:cubicBezTo>
                  <a:pt x="6000" y="17673"/>
                  <a:pt x="6000" y="17673"/>
                  <a:pt x="6000" y="17673"/>
                </a:cubicBezTo>
                <a:lnTo>
                  <a:pt x="6000" y="19636"/>
                </a:lnTo>
                <a:close/>
                <a:moveTo>
                  <a:pt x="9600" y="16691"/>
                </a:moveTo>
                <a:cubicBezTo>
                  <a:pt x="12000" y="16691"/>
                  <a:pt x="12000" y="16691"/>
                  <a:pt x="12000" y="16691"/>
                </a:cubicBezTo>
                <a:cubicBezTo>
                  <a:pt x="12000" y="14727"/>
                  <a:pt x="12000" y="14727"/>
                  <a:pt x="12000" y="14727"/>
                </a:cubicBezTo>
                <a:cubicBezTo>
                  <a:pt x="9600" y="14727"/>
                  <a:pt x="9600" y="14727"/>
                  <a:pt x="9600" y="14727"/>
                </a:cubicBezTo>
                <a:lnTo>
                  <a:pt x="9600" y="16691"/>
                </a:lnTo>
                <a:close/>
                <a:moveTo>
                  <a:pt x="2400" y="13745"/>
                </a:moveTo>
                <a:cubicBezTo>
                  <a:pt x="4800" y="13745"/>
                  <a:pt x="4800" y="13745"/>
                  <a:pt x="4800" y="13745"/>
                </a:cubicBezTo>
                <a:cubicBezTo>
                  <a:pt x="4800" y="11782"/>
                  <a:pt x="4800" y="11782"/>
                  <a:pt x="4800" y="11782"/>
                </a:cubicBezTo>
                <a:cubicBezTo>
                  <a:pt x="2400" y="11782"/>
                  <a:pt x="2400" y="11782"/>
                  <a:pt x="2400" y="11782"/>
                </a:cubicBezTo>
                <a:lnTo>
                  <a:pt x="2400" y="13745"/>
                </a:lnTo>
                <a:close/>
                <a:moveTo>
                  <a:pt x="2400" y="19636"/>
                </a:moveTo>
                <a:cubicBezTo>
                  <a:pt x="4800" y="19636"/>
                  <a:pt x="4800" y="19636"/>
                  <a:pt x="4800" y="19636"/>
                </a:cubicBezTo>
                <a:cubicBezTo>
                  <a:pt x="4800" y="17673"/>
                  <a:pt x="4800" y="17673"/>
                  <a:pt x="4800" y="17673"/>
                </a:cubicBezTo>
                <a:cubicBezTo>
                  <a:pt x="2400" y="17673"/>
                  <a:pt x="2400" y="17673"/>
                  <a:pt x="2400" y="17673"/>
                </a:cubicBezTo>
                <a:lnTo>
                  <a:pt x="2400" y="19636"/>
                </a:lnTo>
                <a:close/>
                <a:moveTo>
                  <a:pt x="2400" y="10800"/>
                </a:moveTo>
                <a:cubicBezTo>
                  <a:pt x="4800" y="10800"/>
                  <a:pt x="4800" y="10800"/>
                  <a:pt x="4800" y="10800"/>
                </a:cubicBezTo>
                <a:cubicBezTo>
                  <a:pt x="4800" y="8836"/>
                  <a:pt x="4800" y="8836"/>
                  <a:pt x="4800" y="8836"/>
                </a:cubicBezTo>
                <a:cubicBezTo>
                  <a:pt x="2400" y="8836"/>
                  <a:pt x="2400" y="8836"/>
                  <a:pt x="2400" y="8836"/>
                </a:cubicBezTo>
                <a:lnTo>
                  <a:pt x="2400" y="10800"/>
                </a:lnTo>
                <a:close/>
                <a:moveTo>
                  <a:pt x="2400" y="16691"/>
                </a:moveTo>
                <a:cubicBezTo>
                  <a:pt x="4800" y="16691"/>
                  <a:pt x="4800" y="16691"/>
                  <a:pt x="4800" y="16691"/>
                </a:cubicBezTo>
                <a:cubicBezTo>
                  <a:pt x="4800" y="14727"/>
                  <a:pt x="4800" y="14727"/>
                  <a:pt x="4800" y="14727"/>
                </a:cubicBezTo>
                <a:cubicBezTo>
                  <a:pt x="2400" y="14727"/>
                  <a:pt x="2400" y="14727"/>
                  <a:pt x="2400" y="14727"/>
                </a:cubicBezTo>
                <a:lnTo>
                  <a:pt x="2400" y="16691"/>
                </a:lnTo>
                <a:close/>
                <a:moveTo>
                  <a:pt x="16800" y="19636"/>
                </a:moveTo>
                <a:cubicBezTo>
                  <a:pt x="19200" y="19636"/>
                  <a:pt x="19200" y="19636"/>
                  <a:pt x="19200" y="19636"/>
                </a:cubicBezTo>
                <a:cubicBezTo>
                  <a:pt x="19200" y="11782"/>
                  <a:pt x="19200" y="11782"/>
                  <a:pt x="19200" y="11782"/>
                </a:cubicBezTo>
                <a:cubicBezTo>
                  <a:pt x="16800" y="11782"/>
                  <a:pt x="16800" y="11782"/>
                  <a:pt x="16800" y="11782"/>
                </a:cubicBezTo>
                <a:lnTo>
                  <a:pt x="16800" y="19636"/>
                </a:lnTo>
                <a:close/>
                <a:moveTo>
                  <a:pt x="9600" y="13745"/>
                </a:moveTo>
                <a:cubicBezTo>
                  <a:pt x="12000" y="13745"/>
                  <a:pt x="12000" y="13745"/>
                  <a:pt x="12000" y="13745"/>
                </a:cubicBezTo>
                <a:cubicBezTo>
                  <a:pt x="12000" y="11782"/>
                  <a:pt x="12000" y="11782"/>
                  <a:pt x="12000" y="11782"/>
                </a:cubicBezTo>
                <a:cubicBezTo>
                  <a:pt x="9600" y="11782"/>
                  <a:pt x="9600" y="11782"/>
                  <a:pt x="9600" y="11782"/>
                </a:cubicBezTo>
                <a:lnTo>
                  <a:pt x="9600" y="13745"/>
                </a:lnTo>
                <a:close/>
                <a:moveTo>
                  <a:pt x="2400" y="7855"/>
                </a:moveTo>
                <a:cubicBezTo>
                  <a:pt x="19200" y="7855"/>
                  <a:pt x="19200" y="7855"/>
                  <a:pt x="19200" y="7855"/>
                </a:cubicBezTo>
                <a:cubicBezTo>
                  <a:pt x="19200" y="1964"/>
                  <a:pt x="19200" y="1964"/>
                  <a:pt x="19200" y="1964"/>
                </a:cubicBezTo>
                <a:cubicBezTo>
                  <a:pt x="2400" y="1964"/>
                  <a:pt x="2400" y="1964"/>
                  <a:pt x="2400" y="1964"/>
                </a:cubicBezTo>
                <a:lnTo>
                  <a:pt x="2400" y="7855"/>
                </a:lnTo>
                <a:close/>
                <a:moveTo>
                  <a:pt x="3600" y="2945"/>
                </a:moveTo>
                <a:cubicBezTo>
                  <a:pt x="18000" y="2945"/>
                  <a:pt x="18000" y="2945"/>
                  <a:pt x="18000" y="2945"/>
                </a:cubicBezTo>
                <a:cubicBezTo>
                  <a:pt x="18000" y="6873"/>
                  <a:pt x="18000" y="6873"/>
                  <a:pt x="18000" y="6873"/>
                </a:cubicBezTo>
                <a:cubicBezTo>
                  <a:pt x="3600" y="6873"/>
                  <a:pt x="3600" y="6873"/>
                  <a:pt x="3600" y="6873"/>
                </a:cubicBezTo>
                <a:lnTo>
                  <a:pt x="3600" y="2945"/>
                </a:lnTo>
                <a:close/>
                <a:moveTo>
                  <a:pt x="13200" y="10800"/>
                </a:moveTo>
                <a:cubicBezTo>
                  <a:pt x="15600" y="10800"/>
                  <a:pt x="15600" y="10800"/>
                  <a:pt x="15600" y="10800"/>
                </a:cubicBezTo>
                <a:cubicBezTo>
                  <a:pt x="15600" y="8836"/>
                  <a:pt x="15600" y="8836"/>
                  <a:pt x="15600" y="8836"/>
                </a:cubicBezTo>
                <a:cubicBezTo>
                  <a:pt x="13200" y="8836"/>
                  <a:pt x="13200" y="8836"/>
                  <a:pt x="13200" y="8836"/>
                </a:cubicBezTo>
                <a:lnTo>
                  <a:pt x="13200" y="10800"/>
                </a:lnTo>
                <a:close/>
                <a:moveTo>
                  <a:pt x="19200" y="0"/>
                </a:moveTo>
                <a:cubicBezTo>
                  <a:pt x="2400" y="0"/>
                  <a:pt x="2400" y="0"/>
                  <a:pt x="2400" y="0"/>
                </a:cubicBezTo>
                <a:cubicBezTo>
                  <a:pt x="1050" y="0"/>
                  <a:pt x="0" y="859"/>
                  <a:pt x="0" y="1964"/>
                </a:cubicBezTo>
                <a:cubicBezTo>
                  <a:pt x="0" y="19636"/>
                  <a:pt x="0" y="19636"/>
                  <a:pt x="0" y="19636"/>
                </a:cubicBezTo>
                <a:cubicBezTo>
                  <a:pt x="0" y="20741"/>
                  <a:pt x="1050" y="21600"/>
                  <a:pt x="2400" y="21600"/>
                </a:cubicBezTo>
                <a:cubicBezTo>
                  <a:pt x="19200" y="21600"/>
                  <a:pt x="19200" y="21600"/>
                  <a:pt x="19200" y="21600"/>
                </a:cubicBezTo>
                <a:cubicBezTo>
                  <a:pt x="20550" y="21600"/>
                  <a:pt x="21600" y="20741"/>
                  <a:pt x="21600" y="19636"/>
                </a:cubicBezTo>
                <a:cubicBezTo>
                  <a:pt x="21600" y="1964"/>
                  <a:pt x="21600" y="1964"/>
                  <a:pt x="21600" y="1964"/>
                </a:cubicBezTo>
                <a:cubicBezTo>
                  <a:pt x="21600" y="859"/>
                  <a:pt x="20550" y="0"/>
                  <a:pt x="19200" y="0"/>
                </a:cubicBezTo>
                <a:moveTo>
                  <a:pt x="20400" y="19636"/>
                </a:moveTo>
                <a:cubicBezTo>
                  <a:pt x="20400" y="20127"/>
                  <a:pt x="19800" y="20618"/>
                  <a:pt x="19200" y="20618"/>
                </a:cubicBezTo>
                <a:cubicBezTo>
                  <a:pt x="2400" y="20618"/>
                  <a:pt x="2400" y="20618"/>
                  <a:pt x="2400" y="20618"/>
                </a:cubicBezTo>
                <a:cubicBezTo>
                  <a:pt x="1800" y="20618"/>
                  <a:pt x="1200" y="20127"/>
                  <a:pt x="1200" y="19636"/>
                </a:cubicBezTo>
                <a:cubicBezTo>
                  <a:pt x="1200" y="1964"/>
                  <a:pt x="1200" y="1964"/>
                  <a:pt x="1200" y="1964"/>
                </a:cubicBezTo>
                <a:cubicBezTo>
                  <a:pt x="1200" y="1473"/>
                  <a:pt x="1800" y="982"/>
                  <a:pt x="2400" y="982"/>
                </a:cubicBezTo>
                <a:cubicBezTo>
                  <a:pt x="19200" y="982"/>
                  <a:pt x="19200" y="982"/>
                  <a:pt x="19200" y="982"/>
                </a:cubicBezTo>
                <a:cubicBezTo>
                  <a:pt x="19800" y="982"/>
                  <a:pt x="20400" y="1473"/>
                  <a:pt x="20400" y="1964"/>
                </a:cubicBezTo>
                <a:lnTo>
                  <a:pt x="20400" y="19636"/>
                </a:lnTo>
                <a:close/>
                <a:moveTo>
                  <a:pt x="16800" y="10800"/>
                </a:moveTo>
                <a:cubicBezTo>
                  <a:pt x="19200" y="10800"/>
                  <a:pt x="19200" y="10800"/>
                  <a:pt x="19200" y="10800"/>
                </a:cubicBezTo>
                <a:cubicBezTo>
                  <a:pt x="19200" y="8836"/>
                  <a:pt x="19200" y="8836"/>
                  <a:pt x="19200" y="8836"/>
                </a:cubicBezTo>
                <a:cubicBezTo>
                  <a:pt x="16800" y="8836"/>
                  <a:pt x="16800" y="8836"/>
                  <a:pt x="16800" y="8836"/>
                </a:cubicBezTo>
                <a:lnTo>
                  <a:pt x="16800" y="10800"/>
                </a:lnTo>
                <a:close/>
                <a:moveTo>
                  <a:pt x="13200" y="13745"/>
                </a:moveTo>
                <a:cubicBezTo>
                  <a:pt x="15600" y="13745"/>
                  <a:pt x="15600" y="13745"/>
                  <a:pt x="15600" y="13745"/>
                </a:cubicBezTo>
                <a:cubicBezTo>
                  <a:pt x="15600" y="11782"/>
                  <a:pt x="15600" y="11782"/>
                  <a:pt x="15600" y="11782"/>
                </a:cubicBezTo>
                <a:cubicBezTo>
                  <a:pt x="13200" y="11782"/>
                  <a:pt x="13200" y="11782"/>
                  <a:pt x="13200" y="11782"/>
                </a:cubicBezTo>
                <a:lnTo>
                  <a:pt x="13200" y="13745"/>
                </a:lnTo>
                <a:close/>
                <a:moveTo>
                  <a:pt x="13200" y="19636"/>
                </a:moveTo>
                <a:cubicBezTo>
                  <a:pt x="15600" y="19636"/>
                  <a:pt x="15600" y="19636"/>
                  <a:pt x="15600" y="19636"/>
                </a:cubicBezTo>
                <a:cubicBezTo>
                  <a:pt x="15600" y="17673"/>
                  <a:pt x="15600" y="17673"/>
                  <a:pt x="15600" y="17673"/>
                </a:cubicBezTo>
                <a:cubicBezTo>
                  <a:pt x="13200" y="17673"/>
                  <a:pt x="13200" y="17673"/>
                  <a:pt x="13200" y="17673"/>
                </a:cubicBezTo>
                <a:lnTo>
                  <a:pt x="13200" y="19636"/>
                </a:lnTo>
                <a:close/>
                <a:moveTo>
                  <a:pt x="9600" y="10800"/>
                </a:moveTo>
                <a:cubicBezTo>
                  <a:pt x="12000" y="10800"/>
                  <a:pt x="12000" y="10800"/>
                  <a:pt x="12000" y="10800"/>
                </a:cubicBezTo>
                <a:cubicBezTo>
                  <a:pt x="12000" y="8836"/>
                  <a:pt x="12000" y="8836"/>
                  <a:pt x="12000" y="8836"/>
                </a:cubicBezTo>
                <a:cubicBezTo>
                  <a:pt x="9600" y="8836"/>
                  <a:pt x="9600" y="8836"/>
                  <a:pt x="9600" y="8836"/>
                </a:cubicBezTo>
                <a:lnTo>
                  <a:pt x="9600" y="10800"/>
                </a:lnTo>
                <a:close/>
                <a:moveTo>
                  <a:pt x="13200" y="16691"/>
                </a:moveTo>
                <a:cubicBezTo>
                  <a:pt x="15600" y="16691"/>
                  <a:pt x="15600" y="16691"/>
                  <a:pt x="15600" y="16691"/>
                </a:cubicBezTo>
                <a:cubicBezTo>
                  <a:pt x="15600" y="14727"/>
                  <a:pt x="15600" y="14727"/>
                  <a:pt x="15600" y="14727"/>
                </a:cubicBezTo>
                <a:cubicBezTo>
                  <a:pt x="13200" y="14727"/>
                  <a:pt x="13200" y="14727"/>
                  <a:pt x="13200" y="14727"/>
                </a:cubicBezTo>
                <a:lnTo>
                  <a:pt x="13200" y="16691"/>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3" name="Shape"/>
          <p:cNvSpPr/>
          <p:nvPr/>
        </p:nvSpPr>
        <p:spPr>
          <a:xfrm>
            <a:off x="13789026" y="9655175"/>
            <a:ext cx="895351" cy="895351"/>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cubicBezTo>
                  <a:pt x="9327" y="9082"/>
                  <a:pt x="9082" y="8836"/>
                  <a:pt x="8836" y="8836"/>
                </a:cubicBezTo>
                <a:cubicBezTo>
                  <a:pt x="8591" y="8836"/>
                  <a:pt x="8345" y="9082"/>
                  <a:pt x="8345" y="9327"/>
                </a:cubicBezTo>
                <a:cubicBezTo>
                  <a:pt x="8345" y="9573"/>
                  <a:pt x="8591" y="9818"/>
                  <a:pt x="8836" y="9818"/>
                </a:cubicBezTo>
                <a:cubicBezTo>
                  <a:pt x="9082" y="9818"/>
                  <a:pt x="9327" y="9573"/>
                  <a:pt x="9327" y="9327"/>
                </a:cubicBezTo>
                <a:moveTo>
                  <a:pt x="10800" y="9818"/>
                </a:moveTo>
                <a:cubicBezTo>
                  <a:pt x="11045" y="9818"/>
                  <a:pt x="11291" y="9573"/>
                  <a:pt x="11291" y="9327"/>
                </a:cubicBezTo>
                <a:cubicBezTo>
                  <a:pt x="11291" y="9082"/>
                  <a:pt x="11045" y="8836"/>
                  <a:pt x="10800" y="8836"/>
                </a:cubicBezTo>
                <a:cubicBezTo>
                  <a:pt x="10555" y="8836"/>
                  <a:pt x="10309" y="9082"/>
                  <a:pt x="10309" y="9327"/>
                </a:cubicBezTo>
                <a:cubicBezTo>
                  <a:pt x="10309" y="9573"/>
                  <a:pt x="10555" y="9818"/>
                  <a:pt x="10800" y="9818"/>
                </a:cubicBezTo>
                <a:moveTo>
                  <a:pt x="19636" y="5891"/>
                </a:moveTo>
                <a:cubicBezTo>
                  <a:pt x="19636" y="2823"/>
                  <a:pt x="19636" y="2823"/>
                  <a:pt x="19636" y="2823"/>
                </a:cubicBezTo>
                <a:cubicBezTo>
                  <a:pt x="20250" y="2700"/>
                  <a:pt x="20618" y="2086"/>
                  <a:pt x="20618" y="1473"/>
                </a:cubicBezTo>
                <a:cubicBezTo>
                  <a:pt x="20618" y="614"/>
                  <a:pt x="20005" y="0"/>
                  <a:pt x="19145" y="0"/>
                </a:cubicBezTo>
                <a:cubicBezTo>
                  <a:pt x="18286" y="0"/>
                  <a:pt x="17673" y="614"/>
                  <a:pt x="17673" y="1473"/>
                </a:cubicBezTo>
                <a:cubicBezTo>
                  <a:pt x="17673" y="2086"/>
                  <a:pt x="18041" y="2700"/>
                  <a:pt x="18655" y="2823"/>
                </a:cubicBezTo>
                <a:cubicBezTo>
                  <a:pt x="18655" y="5891"/>
                  <a:pt x="18655" y="5891"/>
                  <a:pt x="18655" y="5891"/>
                </a:cubicBezTo>
                <a:cubicBezTo>
                  <a:pt x="16691" y="5891"/>
                  <a:pt x="16691" y="5891"/>
                  <a:pt x="16691" y="5891"/>
                </a:cubicBezTo>
                <a:cubicBezTo>
                  <a:pt x="16691" y="4909"/>
                  <a:pt x="16691" y="4909"/>
                  <a:pt x="16691" y="4909"/>
                </a:cubicBezTo>
                <a:cubicBezTo>
                  <a:pt x="16691" y="4418"/>
                  <a:pt x="16200" y="3927"/>
                  <a:pt x="15709" y="3927"/>
                </a:cubicBezTo>
                <a:cubicBezTo>
                  <a:pt x="5891" y="3927"/>
                  <a:pt x="5891" y="3927"/>
                  <a:pt x="5891" y="3927"/>
                </a:cubicBezTo>
                <a:cubicBezTo>
                  <a:pt x="5400" y="3927"/>
                  <a:pt x="4909" y="4418"/>
                  <a:pt x="4909" y="4909"/>
                </a:cubicBezTo>
                <a:cubicBezTo>
                  <a:pt x="4909" y="5891"/>
                  <a:pt x="4909" y="5891"/>
                  <a:pt x="4909" y="5891"/>
                </a:cubicBezTo>
                <a:cubicBezTo>
                  <a:pt x="1964" y="5891"/>
                  <a:pt x="1964" y="5891"/>
                  <a:pt x="1964" y="5891"/>
                </a:cubicBezTo>
                <a:cubicBezTo>
                  <a:pt x="859" y="5891"/>
                  <a:pt x="0" y="6750"/>
                  <a:pt x="0" y="7855"/>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7855"/>
                  <a:pt x="21600" y="7855"/>
                  <a:pt x="21600" y="7855"/>
                </a:cubicBezTo>
                <a:cubicBezTo>
                  <a:pt x="21600" y="6750"/>
                  <a:pt x="20741" y="5891"/>
                  <a:pt x="19636" y="5891"/>
                </a:cubicBezTo>
                <a:moveTo>
                  <a:pt x="5891" y="4909"/>
                </a:moveTo>
                <a:cubicBezTo>
                  <a:pt x="15709" y="4909"/>
                  <a:pt x="15709" y="4909"/>
                  <a:pt x="15709" y="4909"/>
                </a:cubicBezTo>
                <a:cubicBezTo>
                  <a:pt x="15709" y="5891"/>
                  <a:pt x="15709" y="5891"/>
                  <a:pt x="15709" y="5891"/>
                </a:cubicBezTo>
                <a:cubicBezTo>
                  <a:pt x="5891" y="5891"/>
                  <a:pt x="5891" y="5891"/>
                  <a:pt x="5891" y="5891"/>
                </a:cubicBezTo>
                <a:lnTo>
                  <a:pt x="5891" y="4909"/>
                </a:lnTo>
                <a:close/>
                <a:moveTo>
                  <a:pt x="19636" y="20618"/>
                </a:moveTo>
                <a:cubicBezTo>
                  <a:pt x="1964" y="20618"/>
                  <a:pt x="1964" y="20618"/>
                  <a:pt x="1964" y="20618"/>
                </a:cubicBezTo>
                <a:cubicBezTo>
                  <a:pt x="1473" y="20618"/>
                  <a:pt x="982" y="20127"/>
                  <a:pt x="982" y="19636"/>
                </a:cubicBezTo>
                <a:cubicBezTo>
                  <a:pt x="20618" y="19636"/>
                  <a:pt x="20618" y="19636"/>
                  <a:pt x="20618" y="19636"/>
                </a:cubicBezTo>
                <a:cubicBezTo>
                  <a:pt x="20618" y="20127"/>
                  <a:pt x="20127" y="20618"/>
                  <a:pt x="19636" y="20618"/>
                </a:cubicBezTo>
                <a:moveTo>
                  <a:pt x="20618" y="8836"/>
                </a:moveTo>
                <a:cubicBezTo>
                  <a:pt x="19145" y="8836"/>
                  <a:pt x="19145" y="8836"/>
                  <a:pt x="19145" y="8836"/>
                </a:cubicBezTo>
                <a:cubicBezTo>
                  <a:pt x="18900" y="8836"/>
                  <a:pt x="18655" y="9082"/>
                  <a:pt x="18655" y="9327"/>
                </a:cubicBezTo>
                <a:cubicBezTo>
                  <a:pt x="18655" y="9573"/>
                  <a:pt x="18900" y="9818"/>
                  <a:pt x="19145" y="9818"/>
                </a:cubicBezTo>
                <a:cubicBezTo>
                  <a:pt x="20618" y="9818"/>
                  <a:pt x="20618" y="9818"/>
                  <a:pt x="20618" y="9818"/>
                </a:cubicBezTo>
                <a:cubicBezTo>
                  <a:pt x="20618" y="12273"/>
                  <a:pt x="20618" y="12273"/>
                  <a:pt x="20618" y="12273"/>
                </a:cubicBezTo>
                <a:cubicBezTo>
                  <a:pt x="18655" y="12273"/>
                  <a:pt x="18655" y="12273"/>
                  <a:pt x="18655" y="12273"/>
                </a:cubicBezTo>
                <a:cubicBezTo>
                  <a:pt x="18409" y="10923"/>
                  <a:pt x="17182" y="9818"/>
                  <a:pt x="15709" y="9818"/>
                </a:cubicBezTo>
                <a:cubicBezTo>
                  <a:pt x="14114" y="9818"/>
                  <a:pt x="12764" y="11168"/>
                  <a:pt x="12764" y="12764"/>
                </a:cubicBezTo>
                <a:cubicBezTo>
                  <a:pt x="12764" y="14359"/>
                  <a:pt x="14114" y="15709"/>
                  <a:pt x="15709" y="15709"/>
                </a:cubicBezTo>
                <a:cubicBezTo>
                  <a:pt x="17182" y="15709"/>
                  <a:pt x="18409" y="14605"/>
                  <a:pt x="18655" y="13255"/>
                </a:cubicBezTo>
                <a:cubicBezTo>
                  <a:pt x="20618" y="13255"/>
                  <a:pt x="20618" y="13255"/>
                  <a:pt x="20618" y="13255"/>
                </a:cubicBezTo>
                <a:cubicBezTo>
                  <a:pt x="20618" y="18655"/>
                  <a:pt x="20618" y="18655"/>
                  <a:pt x="20618" y="18655"/>
                </a:cubicBezTo>
                <a:cubicBezTo>
                  <a:pt x="982" y="18655"/>
                  <a:pt x="982" y="18655"/>
                  <a:pt x="982" y="18655"/>
                </a:cubicBezTo>
                <a:cubicBezTo>
                  <a:pt x="982" y="13255"/>
                  <a:pt x="982" y="13255"/>
                  <a:pt x="982" y="13255"/>
                </a:cubicBezTo>
                <a:cubicBezTo>
                  <a:pt x="2945" y="13255"/>
                  <a:pt x="2945" y="13255"/>
                  <a:pt x="2945" y="13255"/>
                </a:cubicBezTo>
                <a:cubicBezTo>
                  <a:pt x="3191" y="14605"/>
                  <a:pt x="4418" y="15709"/>
                  <a:pt x="5891" y="15709"/>
                </a:cubicBezTo>
                <a:cubicBezTo>
                  <a:pt x="7486" y="15709"/>
                  <a:pt x="8836" y="14359"/>
                  <a:pt x="8836" y="12764"/>
                </a:cubicBezTo>
                <a:cubicBezTo>
                  <a:pt x="8836" y="11168"/>
                  <a:pt x="7486" y="9818"/>
                  <a:pt x="5891" y="9818"/>
                </a:cubicBezTo>
                <a:cubicBezTo>
                  <a:pt x="4418" y="9818"/>
                  <a:pt x="3191" y="10923"/>
                  <a:pt x="2945" y="12273"/>
                </a:cubicBezTo>
                <a:cubicBezTo>
                  <a:pt x="982" y="12273"/>
                  <a:pt x="982" y="12273"/>
                  <a:pt x="982" y="12273"/>
                </a:cubicBezTo>
                <a:cubicBezTo>
                  <a:pt x="982" y="9818"/>
                  <a:pt x="982" y="9818"/>
                  <a:pt x="982" y="9818"/>
                </a:cubicBezTo>
                <a:cubicBezTo>
                  <a:pt x="2455" y="9818"/>
                  <a:pt x="2455" y="9818"/>
                  <a:pt x="2455" y="9818"/>
                </a:cubicBezTo>
                <a:cubicBezTo>
                  <a:pt x="2700" y="9818"/>
                  <a:pt x="2945" y="9573"/>
                  <a:pt x="2945" y="9327"/>
                </a:cubicBezTo>
                <a:cubicBezTo>
                  <a:pt x="2945" y="9082"/>
                  <a:pt x="2700" y="8836"/>
                  <a:pt x="2455" y="8836"/>
                </a:cubicBezTo>
                <a:cubicBezTo>
                  <a:pt x="982" y="8836"/>
                  <a:pt x="982" y="8836"/>
                  <a:pt x="982" y="8836"/>
                </a:cubicBezTo>
                <a:cubicBezTo>
                  <a:pt x="982" y="7855"/>
                  <a:pt x="982" y="7855"/>
                  <a:pt x="982" y="7855"/>
                </a:cubicBezTo>
                <a:cubicBezTo>
                  <a:pt x="982" y="7364"/>
                  <a:pt x="1473" y="6873"/>
                  <a:pt x="1964" y="6873"/>
                </a:cubicBezTo>
                <a:cubicBezTo>
                  <a:pt x="19636" y="6873"/>
                  <a:pt x="19636" y="6873"/>
                  <a:pt x="19636" y="6873"/>
                </a:cubicBezTo>
                <a:cubicBezTo>
                  <a:pt x="20127" y="6873"/>
                  <a:pt x="20618" y="7364"/>
                  <a:pt x="20618" y="7855"/>
                </a:cubicBezTo>
                <a:lnTo>
                  <a:pt x="20618" y="8836"/>
                </a:lnTo>
                <a:close/>
                <a:moveTo>
                  <a:pt x="17673" y="12764"/>
                </a:moveTo>
                <a:cubicBezTo>
                  <a:pt x="17673" y="13868"/>
                  <a:pt x="16814" y="14727"/>
                  <a:pt x="15709" y="14727"/>
                </a:cubicBezTo>
                <a:cubicBezTo>
                  <a:pt x="14605" y="14727"/>
                  <a:pt x="13745" y="13868"/>
                  <a:pt x="13745" y="12764"/>
                </a:cubicBezTo>
                <a:cubicBezTo>
                  <a:pt x="13745" y="11659"/>
                  <a:pt x="14605" y="10800"/>
                  <a:pt x="15709" y="10800"/>
                </a:cubicBezTo>
                <a:cubicBezTo>
                  <a:pt x="16814" y="10800"/>
                  <a:pt x="17673" y="11659"/>
                  <a:pt x="17673" y="12764"/>
                </a:cubicBezTo>
                <a:moveTo>
                  <a:pt x="3927" y="12764"/>
                </a:moveTo>
                <a:cubicBezTo>
                  <a:pt x="3927" y="11659"/>
                  <a:pt x="4786" y="10800"/>
                  <a:pt x="5891" y="10800"/>
                </a:cubicBezTo>
                <a:cubicBezTo>
                  <a:pt x="6995" y="10800"/>
                  <a:pt x="7855" y="11659"/>
                  <a:pt x="7855" y="12764"/>
                </a:cubicBezTo>
                <a:cubicBezTo>
                  <a:pt x="7855" y="13868"/>
                  <a:pt x="6995" y="14727"/>
                  <a:pt x="5891" y="14727"/>
                </a:cubicBezTo>
                <a:cubicBezTo>
                  <a:pt x="4786" y="14727"/>
                  <a:pt x="3927" y="13868"/>
                  <a:pt x="3927" y="12764"/>
                </a:cubicBezTo>
                <a:moveTo>
                  <a:pt x="12764" y="8836"/>
                </a:moveTo>
                <a:cubicBezTo>
                  <a:pt x="12518" y="8836"/>
                  <a:pt x="12273" y="9082"/>
                  <a:pt x="12273" y="9327"/>
                </a:cubicBezTo>
                <a:cubicBezTo>
                  <a:pt x="12273" y="9573"/>
                  <a:pt x="12518" y="9818"/>
                  <a:pt x="12764" y="9818"/>
                </a:cubicBezTo>
                <a:cubicBezTo>
                  <a:pt x="13009" y="9818"/>
                  <a:pt x="13255" y="9573"/>
                  <a:pt x="13255" y="9327"/>
                </a:cubicBezTo>
                <a:cubicBezTo>
                  <a:pt x="13255" y="9082"/>
                  <a:pt x="13009" y="8836"/>
                  <a:pt x="12764" y="8836"/>
                </a:cubicBezTo>
                <a:moveTo>
                  <a:pt x="11782" y="17673"/>
                </a:moveTo>
                <a:cubicBezTo>
                  <a:pt x="13745" y="17673"/>
                  <a:pt x="13745" y="17673"/>
                  <a:pt x="13745" y="17673"/>
                </a:cubicBezTo>
                <a:cubicBezTo>
                  <a:pt x="13745" y="16691"/>
                  <a:pt x="13745" y="16691"/>
                  <a:pt x="13745" y="16691"/>
                </a:cubicBezTo>
                <a:cubicBezTo>
                  <a:pt x="11782" y="16691"/>
                  <a:pt x="11782" y="16691"/>
                  <a:pt x="11782" y="16691"/>
                </a:cubicBezTo>
                <a:lnTo>
                  <a:pt x="11782" y="17673"/>
                </a:lnTo>
                <a:close/>
                <a:moveTo>
                  <a:pt x="7855" y="17673"/>
                </a:moveTo>
                <a:cubicBezTo>
                  <a:pt x="9818" y="17673"/>
                  <a:pt x="9818" y="17673"/>
                  <a:pt x="9818" y="17673"/>
                </a:cubicBezTo>
                <a:cubicBezTo>
                  <a:pt x="9818" y="16691"/>
                  <a:pt x="9818" y="16691"/>
                  <a:pt x="9818" y="16691"/>
                </a:cubicBezTo>
                <a:cubicBezTo>
                  <a:pt x="7855" y="16691"/>
                  <a:pt x="7855" y="16691"/>
                  <a:pt x="7855" y="16691"/>
                </a:cubicBezTo>
                <a:lnTo>
                  <a:pt x="7855" y="17673"/>
                </a:lnTo>
                <a:close/>
                <a:moveTo>
                  <a:pt x="11782" y="11782"/>
                </a:moveTo>
                <a:cubicBezTo>
                  <a:pt x="9818" y="11782"/>
                  <a:pt x="9818" y="11782"/>
                  <a:pt x="9818" y="11782"/>
                </a:cubicBezTo>
                <a:cubicBezTo>
                  <a:pt x="9818" y="13745"/>
                  <a:pt x="9818" y="13745"/>
                  <a:pt x="9818" y="13745"/>
                </a:cubicBezTo>
                <a:cubicBezTo>
                  <a:pt x="11782" y="13745"/>
                  <a:pt x="11782" y="13745"/>
                  <a:pt x="11782" y="13745"/>
                </a:cubicBezTo>
                <a:lnTo>
                  <a:pt x="11782" y="11782"/>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4" name="Shape"/>
          <p:cNvSpPr/>
          <p:nvPr/>
        </p:nvSpPr>
        <p:spPr>
          <a:xfrm>
            <a:off x="15497176" y="96551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3500" y="11782"/>
                </a:moveTo>
                <a:cubicBezTo>
                  <a:pt x="3191" y="11782"/>
                  <a:pt x="3191" y="11782"/>
                  <a:pt x="3191" y="11782"/>
                </a:cubicBezTo>
                <a:cubicBezTo>
                  <a:pt x="3068" y="12150"/>
                  <a:pt x="2945" y="12395"/>
                  <a:pt x="2945" y="12764"/>
                </a:cubicBezTo>
                <a:cubicBezTo>
                  <a:pt x="13745" y="12764"/>
                  <a:pt x="13745" y="12764"/>
                  <a:pt x="13745" y="12764"/>
                </a:cubicBezTo>
                <a:cubicBezTo>
                  <a:pt x="13745" y="12395"/>
                  <a:pt x="13623" y="12150"/>
                  <a:pt x="13500" y="11782"/>
                </a:cubicBezTo>
                <a:moveTo>
                  <a:pt x="12518" y="9818"/>
                </a:moveTo>
                <a:cubicBezTo>
                  <a:pt x="4173" y="9818"/>
                  <a:pt x="4173" y="9818"/>
                  <a:pt x="4173" y="9818"/>
                </a:cubicBezTo>
                <a:cubicBezTo>
                  <a:pt x="3927" y="10064"/>
                  <a:pt x="3682" y="10432"/>
                  <a:pt x="3559" y="10800"/>
                </a:cubicBezTo>
                <a:cubicBezTo>
                  <a:pt x="13132" y="10800"/>
                  <a:pt x="13132" y="10800"/>
                  <a:pt x="13132" y="10800"/>
                </a:cubicBezTo>
                <a:cubicBezTo>
                  <a:pt x="13009" y="10432"/>
                  <a:pt x="12764" y="10064"/>
                  <a:pt x="12518" y="9818"/>
                </a:cubicBezTo>
                <a:moveTo>
                  <a:pt x="8345" y="18655"/>
                </a:moveTo>
                <a:cubicBezTo>
                  <a:pt x="9450" y="18655"/>
                  <a:pt x="10555" y="18286"/>
                  <a:pt x="11414" y="17673"/>
                </a:cubicBezTo>
                <a:cubicBezTo>
                  <a:pt x="5277" y="17673"/>
                  <a:pt x="5277" y="17673"/>
                  <a:pt x="5277" y="17673"/>
                </a:cubicBezTo>
                <a:cubicBezTo>
                  <a:pt x="6136" y="18286"/>
                  <a:pt x="7241" y="18655"/>
                  <a:pt x="8345" y="18655"/>
                </a:cubicBezTo>
                <a:moveTo>
                  <a:pt x="8345" y="7855"/>
                </a:moveTo>
                <a:cubicBezTo>
                  <a:pt x="7241" y="7855"/>
                  <a:pt x="6136" y="8223"/>
                  <a:pt x="5277" y="8836"/>
                </a:cubicBezTo>
                <a:cubicBezTo>
                  <a:pt x="11414" y="8836"/>
                  <a:pt x="11414" y="8836"/>
                  <a:pt x="11414" y="8836"/>
                </a:cubicBezTo>
                <a:cubicBezTo>
                  <a:pt x="10555" y="8223"/>
                  <a:pt x="9450" y="7855"/>
                  <a:pt x="8345" y="7855"/>
                </a:cubicBezTo>
                <a:moveTo>
                  <a:pt x="4173" y="16691"/>
                </a:moveTo>
                <a:cubicBezTo>
                  <a:pt x="12518" y="16691"/>
                  <a:pt x="12518" y="16691"/>
                  <a:pt x="12518" y="16691"/>
                </a:cubicBezTo>
                <a:cubicBezTo>
                  <a:pt x="12764" y="16445"/>
                  <a:pt x="13009" y="16077"/>
                  <a:pt x="13132" y="15709"/>
                </a:cubicBezTo>
                <a:cubicBezTo>
                  <a:pt x="3559" y="15709"/>
                  <a:pt x="3559" y="15709"/>
                  <a:pt x="3559" y="15709"/>
                </a:cubicBezTo>
                <a:cubicBezTo>
                  <a:pt x="3682" y="16077"/>
                  <a:pt x="3927" y="16445"/>
                  <a:pt x="4173" y="16691"/>
                </a:cubicBezTo>
                <a:moveTo>
                  <a:pt x="18655" y="15709"/>
                </a:moveTo>
                <a:cubicBezTo>
                  <a:pt x="18409" y="15709"/>
                  <a:pt x="18164" y="15955"/>
                  <a:pt x="18164" y="16200"/>
                </a:cubicBezTo>
                <a:cubicBezTo>
                  <a:pt x="18164" y="16445"/>
                  <a:pt x="18409" y="16691"/>
                  <a:pt x="18655" y="16691"/>
                </a:cubicBezTo>
                <a:cubicBezTo>
                  <a:pt x="18900" y="16691"/>
                  <a:pt x="19145" y="16445"/>
                  <a:pt x="19145" y="16200"/>
                </a:cubicBezTo>
                <a:cubicBezTo>
                  <a:pt x="19145" y="15955"/>
                  <a:pt x="18900" y="15709"/>
                  <a:pt x="18655" y="15709"/>
                </a:cubicBezTo>
                <a:moveTo>
                  <a:pt x="19636" y="4909"/>
                </a:moveTo>
                <a:cubicBezTo>
                  <a:pt x="4909" y="4909"/>
                  <a:pt x="4909" y="4909"/>
                  <a:pt x="4909" y="4909"/>
                </a:cubicBezTo>
                <a:cubicBezTo>
                  <a:pt x="4909" y="2823"/>
                  <a:pt x="4909" y="2823"/>
                  <a:pt x="4909" y="2823"/>
                </a:cubicBezTo>
                <a:cubicBezTo>
                  <a:pt x="5523" y="2700"/>
                  <a:pt x="5891" y="2086"/>
                  <a:pt x="5891" y="1473"/>
                </a:cubicBezTo>
                <a:cubicBezTo>
                  <a:pt x="5891" y="614"/>
                  <a:pt x="5277" y="0"/>
                  <a:pt x="4418" y="0"/>
                </a:cubicBezTo>
                <a:cubicBezTo>
                  <a:pt x="3559" y="0"/>
                  <a:pt x="2945" y="614"/>
                  <a:pt x="2945" y="1473"/>
                </a:cubicBezTo>
                <a:cubicBezTo>
                  <a:pt x="2945" y="2086"/>
                  <a:pt x="3314" y="2700"/>
                  <a:pt x="3927" y="2823"/>
                </a:cubicBezTo>
                <a:cubicBezTo>
                  <a:pt x="3927" y="4909"/>
                  <a:pt x="3927" y="4909"/>
                  <a:pt x="3927" y="4909"/>
                </a:cubicBezTo>
                <a:cubicBezTo>
                  <a:pt x="1964" y="4909"/>
                  <a:pt x="1964" y="4909"/>
                  <a:pt x="1964" y="4909"/>
                </a:cubicBezTo>
                <a:cubicBezTo>
                  <a:pt x="859" y="4909"/>
                  <a:pt x="0" y="5768"/>
                  <a:pt x="0" y="6873"/>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6873"/>
                  <a:pt x="21600" y="6873"/>
                  <a:pt x="21600" y="6873"/>
                </a:cubicBezTo>
                <a:cubicBezTo>
                  <a:pt x="21600" y="5768"/>
                  <a:pt x="20741" y="4909"/>
                  <a:pt x="19636" y="4909"/>
                </a:cubicBezTo>
                <a:moveTo>
                  <a:pt x="15709" y="20618"/>
                </a:moveTo>
                <a:cubicBezTo>
                  <a:pt x="1964" y="20618"/>
                  <a:pt x="1964" y="20618"/>
                  <a:pt x="1964" y="20618"/>
                </a:cubicBezTo>
                <a:cubicBezTo>
                  <a:pt x="1473" y="20618"/>
                  <a:pt x="982" y="20127"/>
                  <a:pt x="982" y="19636"/>
                </a:cubicBezTo>
                <a:cubicBezTo>
                  <a:pt x="982" y="6873"/>
                  <a:pt x="982" y="6873"/>
                  <a:pt x="982" y="6873"/>
                </a:cubicBezTo>
                <a:cubicBezTo>
                  <a:pt x="982" y="6382"/>
                  <a:pt x="1473" y="5891"/>
                  <a:pt x="1964" y="5891"/>
                </a:cubicBezTo>
                <a:cubicBezTo>
                  <a:pt x="15709" y="5891"/>
                  <a:pt x="15709" y="5891"/>
                  <a:pt x="15709" y="5891"/>
                </a:cubicBezTo>
                <a:lnTo>
                  <a:pt x="15709" y="20618"/>
                </a:lnTo>
                <a:close/>
                <a:moveTo>
                  <a:pt x="20618" y="19636"/>
                </a:moveTo>
                <a:cubicBezTo>
                  <a:pt x="20618" y="20127"/>
                  <a:pt x="20127" y="20618"/>
                  <a:pt x="19636" y="20618"/>
                </a:cubicBezTo>
                <a:cubicBezTo>
                  <a:pt x="16691" y="20618"/>
                  <a:pt x="16691" y="20618"/>
                  <a:pt x="16691" y="20618"/>
                </a:cubicBezTo>
                <a:cubicBezTo>
                  <a:pt x="16691" y="5891"/>
                  <a:pt x="16691" y="5891"/>
                  <a:pt x="16691" y="5891"/>
                </a:cubicBezTo>
                <a:cubicBezTo>
                  <a:pt x="19636" y="5891"/>
                  <a:pt x="19636" y="5891"/>
                  <a:pt x="19636" y="5891"/>
                </a:cubicBezTo>
                <a:cubicBezTo>
                  <a:pt x="20127" y="5891"/>
                  <a:pt x="20618" y="6382"/>
                  <a:pt x="20618" y="6873"/>
                </a:cubicBezTo>
                <a:lnTo>
                  <a:pt x="20618" y="19636"/>
                </a:lnTo>
                <a:close/>
                <a:moveTo>
                  <a:pt x="18655" y="8836"/>
                </a:moveTo>
                <a:cubicBezTo>
                  <a:pt x="18164" y="8836"/>
                  <a:pt x="17673" y="9327"/>
                  <a:pt x="17673" y="9818"/>
                </a:cubicBezTo>
                <a:cubicBezTo>
                  <a:pt x="17673" y="10309"/>
                  <a:pt x="18164" y="10800"/>
                  <a:pt x="18655" y="10800"/>
                </a:cubicBezTo>
                <a:cubicBezTo>
                  <a:pt x="19145" y="10800"/>
                  <a:pt x="19636" y="10309"/>
                  <a:pt x="19636" y="9818"/>
                </a:cubicBezTo>
                <a:cubicBezTo>
                  <a:pt x="19636" y="9327"/>
                  <a:pt x="19145" y="8836"/>
                  <a:pt x="18655" y="8836"/>
                </a:cubicBezTo>
                <a:moveTo>
                  <a:pt x="18655" y="12764"/>
                </a:moveTo>
                <a:cubicBezTo>
                  <a:pt x="18409" y="12764"/>
                  <a:pt x="18164" y="13009"/>
                  <a:pt x="18164" y="13255"/>
                </a:cubicBezTo>
                <a:cubicBezTo>
                  <a:pt x="18164" y="13500"/>
                  <a:pt x="18409" y="13745"/>
                  <a:pt x="18655" y="13745"/>
                </a:cubicBezTo>
                <a:cubicBezTo>
                  <a:pt x="18900" y="13745"/>
                  <a:pt x="19145" y="13500"/>
                  <a:pt x="19145" y="13255"/>
                </a:cubicBezTo>
                <a:cubicBezTo>
                  <a:pt x="19145" y="13009"/>
                  <a:pt x="18900" y="12764"/>
                  <a:pt x="18655" y="12764"/>
                </a:cubicBezTo>
                <a:moveTo>
                  <a:pt x="13500" y="14727"/>
                </a:moveTo>
                <a:cubicBezTo>
                  <a:pt x="13623" y="14359"/>
                  <a:pt x="13745" y="14114"/>
                  <a:pt x="13745" y="13745"/>
                </a:cubicBezTo>
                <a:cubicBezTo>
                  <a:pt x="2945" y="13745"/>
                  <a:pt x="2945" y="13745"/>
                  <a:pt x="2945" y="13745"/>
                </a:cubicBezTo>
                <a:cubicBezTo>
                  <a:pt x="2945" y="14114"/>
                  <a:pt x="3068" y="14359"/>
                  <a:pt x="3191" y="14727"/>
                </a:cubicBezTo>
                <a:lnTo>
                  <a:pt x="13500" y="14727"/>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5" name="Shape"/>
          <p:cNvSpPr/>
          <p:nvPr/>
        </p:nvSpPr>
        <p:spPr>
          <a:xfrm>
            <a:off x="17205326" y="965517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cubicBezTo>
                  <a:pt x="1964" y="0"/>
                  <a:pt x="1964" y="0"/>
                  <a:pt x="1964" y="0"/>
                </a:cubicBezTo>
                <a:cubicBezTo>
                  <a:pt x="859" y="0"/>
                  <a:pt x="0" y="859"/>
                  <a:pt x="0" y="1964"/>
                </a:cubicBezTo>
                <a:cubicBezTo>
                  <a:pt x="0" y="19636"/>
                  <a:pt x="0" y="19636"/>
                  <a:pt x="0" y="19636"/>
                </a:cubicBezTo>
                <a:cubicBezTo>
                  <a:pt x="0" y="20741"/>
                  <a:pt x="859" y="21600"/>
                  <a:pt x="1964" y="21600"/>
                </a:cubicBezTo>
                <a:cubicBezTo>
                  <a:pt x="19636" y="21600"/>
                  <a:pt x="19636" y="21600"/>
                  <a:pt x="19636" y="21600"/>
                </a:cubicBezTo>
                <a:cubicBezTo>
                  <a:pt x="20741" y="21600"/>
                  <a:pt x="21600" y="20741"/>
                  <a:pt x="21600" y="19636"/>
                </a:cubicBezTo>
                <a:cubicBezTo>
                  <a:pt x="21600" y="1964"/>
                  <a:pt x="21600" y="1964"/>
                  <a:pt x="21600" y="1964"/>
                </a:cubicBezTo>
                <a:cubicBezTo>
                  <a:pt x="21600" y="859"/>
                  <a:pt x="20741" y="0"/>
                  <a:pt x="19636" y="0"/>
                </a:cubicBezTo>
                <a:moveTo>
                  <a:pt x="20618" y="19636"/>
                </a:moveTo>
                <a:cubicBezTo>
                  <a:pt x="20618" y="20127"/>
                  <a:pt x="20127" y="20618"/>
                  <a:pt x="19636" y="20618"/>
                </a:cubicBezTo>
                <a:cubicBezTo>
                  <a:pt x="1964" y="20618"/>
                  <a:pt x="1964" y="20618"/>
                  <a:pt x="1964" y="20618"/>
                </a:cubicBezTo>
                <a:cubicBezTo>
                  <a:pt x="1473" y="20618"/>
                  <a:pt x="982" y="20127"/>
                  <a:pt x="982" y="19636"/>
                </a:cubicBezTo>
                <a:cubicBezTo>
                  <a:pt x="982" y="13745"/>
                  <a:pt x="982" y="13745"/>
                  <a:pt x="982" y="13745"/>
                </a:cubicBezTo>
                <a:cubicBezTo>
                  <a:pt x="3068" y="13745"/>
                  <a:pt x="3068" y="13745"/>
                  <a:pt x="3068" y="13745"/>
                </a:cubicBezTo>
                <a:cubicBezTo>
                  <a:pt x="3559" y="16568"/>
                  <a:pt x="5891" y="18655"/>
                  <a:pt x="8836" y="18655"/>
                </a:cubicBezTo>
                <a:cubicBezTo>
                  <a:pt x="10064" y="18655"/>
                  <a:pt x="11168" y="18286"/>
                  <a:pt x="12150" y="17673"/>
                </a:cubicBezTo>
                <a:cubicBezTo>
                  <a:pt x="17673" y="17673"/>
                  <a:pt x="17673" y="17673"/>
                  <a:pt x="17673" y="17673"/>
                </a:cubicBezTo>
                <a:cubicBezTo>
                  <a:pt x="17673" y="13745"/>
                  <a:pt x="17673" y="13745"/>
                  <a:pt x="17673" y="13745"/>
                </a:cubicBezTo>
                <a:cubicBezTo>
                  <a:pt x="20618" y="13745"/>
                  <a:pt x="20618" y="13745"/>
                  <a:pt x="20618" y="13745"/>
                </a:cubicBezTo>
                <a:lnTo>
                  <a:pt x="20618" y="19636"/>
                </a:lnTo>
                <a:close/>
                <a:moveTo>
                  <a:pt x="14727" y="5891"/>
                </a:moveTo>
                <a:cubicBezTo>
                  <a:pt x="14236" y="5891"/>
                  <a:pt x="13745" y="6382"/>
                  <a:pt x="13745" y="6873"/>
                </a:cubicBezTo>
                <a:cubicBezTo>
                  <a:pt x="13745" y="7118"/>
                  <a:pt x="13745" y="7241"/>
                  <a:pt x="13868" y="7364"/>
                </a:cubicBezTo>
                <a:cubicBezTo>
                  <a:pt x="13009" y="8714"/>
                  <a:pt x="13009" y="8714"/>
                  <a:pt x="13009" y="8714"/>
                </a:cubicBezTo>
                <a:cubicBezTo>
                  <a:pt x="12027" y="7609"/>
                  <a:pt x="10432" y="6873"/>
                  <a:pt x="8836" y="6873"/>
                </a:cubicBezTo>
                <a:cubicBezTo>
                  <a:pt x="7364" y="6873"/>
                  <a:pt x="5891" y="7486"/>
                  <a:pt x="4909" y="8345"/>
                </a:cubicBezTo>
                <a:cubicBezTo>
                  <a:pt x="4909" y="4909"/>
                  <a:pt x="4909" y="4909"/>
                  <a:pt x="4909" y="4909"/>
                </a:cubicBezTo>
                <a:cubicBezTo>
                  <a:pt x="16691" y="4909"/>
                  <a:pt x="16691" y="4909"/>
                  <a:pt x="16691" y="4909"/>
                </a:cubicBezTo>
                <a:cubicBezTo>
                  <a:pt x="16691" y="16691"/>
                  <a:pt x="16691" y="16691"/>
                  <a:pt x="16691" y="16691"/>
                </a:cubicBezTo>
                <a:cubicBezTo>
                  <a:pt x="13255" y="16691"/>
                  <a:pt x="13255" y="16691"/>
                  <a:pt x="13255" y="16691"/>
                </a:cubicBezTo>
                <a:cubicBezTo>
                  <a:pt x="14114" y="15709"/>
                  <a:pt x="14727" y="14236"/>
                  <a:pt x="14727" y="12764"/>
                </a:cubicBezTo>
                <a:cubicBezTo>
                  <a:pt x="14727" y="11536"/>
                  <a:pt x="14359" y="10432"/>
                  <a:pt x="13745" y="9450"/>
                </a:cubicBezTo>
                <a:cubicBezTo>
                  <a:pt x="14727" y="7855"/>
                  <a:pt x="14727" y="7855"/>
                  <a:pt x="14727" y="7855"/>
                </a:cubicBezTo>
                <a:cubicBezTo>
                  <a:pt x="15341" y="7855"/>
                  <a:pt x="15709" y="7364"/>
                  <a:pt x="15709" y="6873"/>
                </a:cubicBezTo>
                <a:cubicBezTo>
                  <a:pt x="15709" y="6382"/>
                  <a:pt x="15218" y="5891"/>
                  <a:pt x="14727" y="5891"/>
                </a:cubicBezTo>
                <a:moveTo>
                  <a:pt x="8836" y="7855"/>
                </a:moveTo>
                <a:cubicBezTo>
                  <a:pt x="10309" y="7855"/>
                  <a:pt x="11659" y="8468"/>
                  <a:pt x="12518" y="9450"/>
                </a:cubicBezTo>
                <a:cubicBezTo>
                  <a:pt x="10309" y="12886"/>
                  <a:pt x="10309" y="12886"/>
                  <a:pt x="10309" y="12886"/>
                </a:cubicBezTo>
                <a:cubicBezTo>
                  <a:pt x="10309" y="12764"/>
                  <a:pt x="10309" y="12764"/>
                  <a:pt x="10309" y="12764"/>
                </a:cubicBezTo>
                <a:cubicBezTo>
                  <a:pt x="10309" y="11905"/>
                  <a:pt x="9695" y="11291"/>
                  <a:pt x="8836" y="11291"/>
                </a:cubicBezTo>
                <a:cubicBezTo>
                  <a:pt x="7977" y="11291"/>
                  <a:pt x="7364" y="11905"/>
                  <a:pt x="7364" y="12764"/>
                </a:cubicBezTo>
                <a:cubicBezTo>
                  <a:pt x="7364" y="13623"/>
                  <a:pt x="7977" y="14236"/>
                  <a:pt x="8836" y="14236"/>
                </a:cubicBezTo>
                <a:cubicBezTo>
                  <a:pt x="9082" y="14236"/>
                  <a:pt x="9327" y="14236"/>
                  <a:pt x="9450" y="14114"/>
                </a:cubicBezTo>
                <a:cubicBezTo>
                  <a:pt x="8959" y="14973"/>
                  <a:pt x="8959" y="14973"/>
                  <a:pt x="8959" y="14973"/>
                </a:cubicBezTo>
                <a:cubicBezTo>
                  <a:pt x="8591" y="14727"/>
                  <a:pt x="8591" y="14727"/>
                  <a:pt x="8591" y="14727"/>
                </a:cubicBezTo>
                <a:cubicBezTo>
                  <a:pt x="7977" y="16691"/>
                  <a:pt x="7977" y="16691"/>
                  <a:pt x="7977" y="16691"/>
                </a:cubicBezTo>
                <a:cubicBezTo>
                  <a:pt x="8468" y="17059"/>
                  <a:pt x="8468" y="17059"/>
                  <a:pt x="8468" y="17059"/>
                </a:cubicBezTo>
                <a:cubicBezTo>
                  <a:pt x="8836" y="16691"/>
                  <a:pt x="8836" y="16691"/>
                  <a:pt x="8836" y="16691"/>
                </a:cubicBezTo>
                <a:cubicBezTo>
                  <a:pt x="10064" y="16936"/>
                  <a:pt x="10064" y="16936"/>
                  <a:pt x="10064" y="16936"/>
                </a:cubicBezTo>
                <a:cubicBezTo>
                  <a:pt x="9573" y="16077"/>
                  <a:pt x="9573" y="16077"/>
                  <a:pt x="9573" y="16077"/>
                </a:cubicBezTo>
                <a:cubicBezTo>
                  <a:pt x="10064" y="15709"/>
                  <a:pt x="10064" y="15709"/>
                  <a:pt x="10064" y="15709"/>
                </a:cubicBezTo>
                <a:cubicBezTo>
                  <a:pt x="9450" y="15341"/>
                  <a:pt x="9450" y="15341"/>
                  <a:pt x="9450" y="15341"/>
                </a:cubicBezTo>
                <a:cubicBezTo>
                  <a:pt x="9695" y="15464"/>
                  <a:pt x="9695" y="15464"/>
                  <a:pt x="9695" y="15464"/>
                </a:cubicBezTo>
                <a:cubicBezTo>
                  <a:pt x="13132" y="10309"/>
                  <a:pt x="13132" y="10309"/>
                  <a:pt x="13132" y="10309"/>
                </a:cubicBezTo>
                <a:cubicBezTo>
                  <a:pt x="13500" y="11045"/>
                  <a:pt x="13745" y="11905"/>
                  <a:pt x="13745" y="12764"/>
                </a:cubicBezTo>
                <a:cubicBezTo>
                  <a:pt x="13745" y="15464"/>
                  <a:pt x="11536" y="17673"/>
                  <a:pt x="8836" y="17673"/>
                </a:cubicBezTo>
                <a:cubicBezTo>
                  <a:pt x="6136" y="17673"/>
                  <a:pt x="3927" y="15464"/>
                  <a:pt x="3927" y="12764"/>
                </a:cubicBezTo>
                <a:cubicBezTo>
                  <a:pt x="3927" y="10064"/>
                  <a:pt x="6136" y="7855"/>
                  <a:pt x="8836" y="7855"/>
                </a:cubicBezTo>
                <a:moveTo>
                  <a:pt x="9327" y="12764"/>
                </a:moveTo>
                <a:cubicBezTo>
                  <a:pt x="9327" y="13009"/>
                  <a:pt x="9082" y="13255"/>
                  <a:pt x="8836" y="13255"/>
                </a:cubicBezTo>
                <a:cubicBezTo>
                  <a:pt x="8591" y="13255"/>
                  <a:pt x="8345" y="13009"/>
                  <a:pt x="8345" y="12764"/>
                </a:cubicBezTo>
                <a:cubicBezTo>
                  <a:pt x="8345" y="12518"/>
                  <a:pt x="8591" y="12273"/>
                  <a:pt x="8836" y="12273"/>
                </a:cubicBezTo>
                <a:cubicBezTo>
                  <a:pt x="9082" y="12273"/>
                  <a:pt x="9327" y="12518"/>
                  <a:pt x="9327" y="12764"/>
                </a:cubicBezTo>
                <a:moveTo>
                  <a:pt x="20618" y="12764"/>
                </a:moveTo>
                <a:cubicBezTo>
                  <a:pt x="17673" y="12764"/>
                  <a:pt x="17673" y="12764"/>
                  <a:pt x="17673" y="12764"/>
                </a:cubicBezTo>
                <a:cubicBezTo>
                  <a:pt x="17673" y="3927"/>
                  <a:pt x="17673" y="3927"/>
                  <a:pt x="17673" y="3927"/>
                </a:cubicBezTo>
                <a:cubicBezTo>
                  <a:pt x="3927" y="3927"/>
                  <a:pt x="3927" y="3927"/>
                  <a:pt x="3927" y="3927"/>
                </a:cubicBezTo>
                <a:cubicBezTo>
                  <a:pt x="3927" y="9450"/>
                  <a:pt x="3927" y="9450"/>
                  <a:pt x="3927" y="9450"/>
                </a:cubicBezTo>
                <a:cubicBezTo>
                  <a:pt x="3314" y="10432"/>
                  <a:pt x="2945" y="11536"/>
                  <a:pt x="2945" y="12764"/>
                </a:cubicBezTo>
                <a:cubicBezTo>
                  <a:pt x="982" y="12764"/>
                  <a:pt x="982" y="12764"/>
                  <a:pt x="982" y="12764"/>
                </a:cubicBezTo>
                <a:cubicBezTo>
                  <a:pt x="982" y="1964"/>
                  <a:pt x="982" y="1964"/>
                  <a:pt x="982" y="1964"/>
                </a:cubicBezTo>
                <a:cubicBezTo>
                  <a:pt x="982" y="1473"/>
                  <a:pt x="1473" y="982"/>
                  <a:pt x="1964" y="982"/>
                </a:cubicBezTo>
                <a:cubicBezTo>
                  <a:pt x="19636" y="982"/>
                  <a:pt x="19636" y="982"/>
                  <a:pt x="19636" y="982"/>
                </a:cubicBezTo>
                <a:cubicBezTo>
                  <a:pt x="20127" y="982"/>
                  <a:pt x="20618" y="1473"/>
                  <a:pt x="20618" y="1964"/>
                </a:cubicBezTo>
                <a:lnTo>
                  <a:pt x="20618" y="12764"/>
                </a:lnTo>
                <a:close/>
                <a:moveTo>
                  <a:pt x="14727" y="15218"/>
                </a:moveTo>
                <a:cubicBezTo>
                  <a:pt x="14727" y="15464"/>
                  <a:pt x="14973" y="15709"/>
                  <a:pt x="15218" y="15709"/>
                </a:cubicBezTo>
                <a:cubicBezTo>
                  <a:pt x="15464" y="15709"/>
                  <a:pt x="15709" y="15464"/>
                  <a:pt x="15709" y="15218"/>
                </a:cubicBezTo>
                <a:cubicBezTo>
                  <a:pt x="15709" y="14973"/>
                  <a:pt x="15464" y="14727"/>
                  <a:pt x="15218" y="14727"/>
                </a:cubicBezTo>
                <a:cubicBezTo>
                  <a:pt x="14973" y="14727"/>
                  <a:pt x="14727" y="14973"/>
                  <a:pt x="14727" y="152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6" name="Shape"/>
          <p:cNvSpPr/>
          <p:nvPr/>
        </p:nvSpPr>
        <p:spPr>
          <a:xfrm>
            <a:off x="18910300" y="965517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9818" y="5891"/>
                </a:moveTo>
                <a:cubicBezTo>
                  <a:pt x="11782" y="5891"/>
                  <a:pt x="11782" y="5891"/>
                  <a:pt x="11782" y="5891"/>
                </a:cubicBezTo>
                <a:cubicBezTo>
                  <a:pt x="12886" y="5891"/>
                  <a:pt x="13745" y="5032"/>
                  <a:pt x="13745" y="3927"/>
                </a:cubicBezTo>
                <a:cubicBezTo>
                  <a:pt x="13745" y="1964"/>
                  <a:pt x="13745" y="1964"/>
                  <a:pt x="13745" y="1964"/>
                </a:cubicBezTo>
                <a:cubicBezTo>
                  <a:pt x="13745" y="859"/>
                  <a:pt x="12886" y="0"/>
                  <a:pt x="11782" y="0"/>
                </a:cubicBezTo>
                <a:cubicBezTo>
                  <a:pt x="9818" y="0"/>
                  <a:pt x="9818" y="0"/>
                  <a:pt x="9818" y="0"/>
                </a:cubicBezTo>
                <a:cubicBezTo>
                  <a:pt x="8714" y="0"/>
                  <a:pt x="7855" y="859"/>
                  <a:pt x="7855" y="1964"/>
                </a:cubicBezTo>
                <a:cubicBezTo>
                  <a:pt x="7855" y="3927"/>
                  <a:pt x="7855" y="3927"/>
                  <a:pt x="7855" y="3927"/>
                </a:cubicBezTo>
                <a:cubicBezTo>
                  <a:pt x="7855" y="5032"/>
                  <a:pt x="8714" y="5891"/>
                  <a:pt x="9818" y="5891"/>
                </a:cubicBezTo>
                <a:moveTo>
                  <a:pt x="8836" y="1964"/>
                </a:moveTo>
                <a:cubicBezTo>
                  <a:pt x="8836" y="1473"/>
                  <a:pt x="9327" y="982"/>
                  <a:pt x="9818" y="982"/>
                </a:cubicBezTo>
                <a:cubicBezTo>
                  <a:pt x="11782" y="982"/>
                  <a:pt x="11782" y="982"/>
                  <a:pt x="11782" y="982"/>
                </a:cubicBezTo>
                <a:cubicBezTo>
                  <a:pt x="12273" y="982"/>
                  <a:pt x="12764" y="1473"/>
                  <a:pt x="12764" y="1964"/>
                </a:cubicBezTo>
                <a:cubicBezTo>
                  <a:pt x="12764" y="3927"/>
                  <a:pt x="12764" y="3927"/>
                  <a:pt x="12764" y="3927"/>
                </a:cubicBezTo>
                <a:cubicBezTo>
                  <a:pt x="12764" y="4418"/>
                  <a:pt x="12273" y="4909"/>
                  <a:pt x="11782" y="4909"/>
                </a:cubicBezTo>
                <a:cubicBezTo>
                  <a:pt x="9818" y="4909"/>
                  <a:pt x="9818" y="4909"/>
                  <a:pt x="9818" y="4909"/>
                </a:cubicBezTo>
                <a:cubicBezTo>
                  <a:pt x="9327" y="4909"/>
                  <a:pt x="8836" y="4418"/>
                  <a:pt x="8836" y="3927"/>
                </a:cubicBezTo>
                <a:lnTo>
                  <a:pt x="8836" y="1964"/>
                </a:lnTo>
                <a:close/>
                <a:moveTo>
                  <a:pt x="2945" y="14727"/>
                </a:moveTo>
                <a:cubicBezTo>
                  <a:pt x="3191" y="14727"/>
                  <a:pt x="3436" y="14482"/>
                  <a:pt x="3436" y="14236"/>
                </a:cubicBezTo>
                <a:cubicBezTo>
                  <a:pt x="3436" y="10800"/>
                  <a:pt x="3436" y="10800"/>
                  <a:pt x="3436" y="10800"/>
                </a:cubicBezTo>
                <a:cubicBezTo>
                  <a:pt x="10309" y="10800"/>
                  <a:pt x="10309" y="10800"/>
                  <a:pt x="10309" y="10800"/>
                </a:cubicBezTo>
                <a:cubicBezTo>
                  <a:pt x="10309" y="14236"/>
                  <a:pt x="10309" y="14236"/>
                  <a:pt x="10309" y="14236"/>
                </a:cubicBezTo>
                <a:cubicBezTo>
                  <a:pt x="10309" y="14482"/>
                  <a:pt x="10555" y="14727"/>
                  <a:pt x="10800" y="14727"/>
                </a:cubicBezTo>
                <a:cubicBezTo>
                  <a:pt x="11045" y="14727"/>
                  <a:pt x="11291" y="14482"/>
                  <a:pt x="11291" y="14236"/>
                </a:cubicBezTo>
                <a:cubicBezTo>
                  <a:pt x="11291" y="10800"/>
                  <a:pt x="11291" y="10800"/>
                  <a:pt x="11291" y="10800"/>
                </a:cubicBezTo>
                <a:cubicBezTo>
                  <a:pt x="18164" y="10800"/>
                  <a:pt x="18164" y="10800"/>
                  <a:pt x="18164" y="10800"/>
                </a:cubicBezTo>
                <a:cubicBezTo>
                  <a:pt x="18164" y="14236"/>
                  <a:pt x="18164" y="14236"/>
                  <a:pt x="18164" y="14236"/>
                </a:cubicBezTo>
                <a:cubicBezTo>
                  <a:pt x="18164" y="14482"/>
                  <a:pt x="18409" y="14727"/>
                  <a:pt x="18655" y="14727"/>
                </a:cubicBezTo>
                <a:cubicBezTo>
                  <a:pt x="18900" y="14727"/>
                  <a:pt x="19145" y="14482"/>
                  <a:pt x="19145" y="14236"/>
                </a:cubicBezTo>
                <a:cubicBezTo>
                  <a:pt x="19145" y="10309"/>
                  <a:pt x="19145" y="10309"/>
                  <a:pt x="19145" y="10309"/>
                </a:cubicBezTo>
                <a:cubicBezTo>
                  <a:pt x="19145" y="10064"/>
                  <a:pt x="18900" y="9818"/>
                  <a:pt x="18655" y="9818"/>
                </a:cubicBezTo>
                <a:cubicBezTo>
                  <a:pt x="11291" y="9818"/>
                  <a:pt x="11291" y="9818"/>
                  <a:pt x="11291" y="9818"/>
                </a:cubicBezTo>
                <a:cubicBezTo>
                  <a:pt x="11291" y="7364"/>
                  <a:pt x="11291" y="7364"/>
                  <a:pt x="11291" y="7364"/>
                </a:cubicBezTo>
                <a:cubicBezTo>
                  <a:pt x="11291" y="7118"/>
                  <a:pt x="11045" y="6873"/>
                  <a:pt x="10800" y="6873"/>
                </a:cubicBezTo>
                <a:cubicBezTo>
                  <a:pt x="10555" y="6873"/>
                  <a:pt x="10309" y="7118"/>
                  <a:pt x="10309" y="7364"/>
                </a:cubicBezTo>
                <a:cubicBezTo>
                  <a:pt x="10309" y="9818"/>
                  <a:pt x="10309" y="9818"/>
                  <a:pt x="10309" y="9818"/>
                </a:cubicBezTo>
                <a:cubicBezTo>
                  <a:pt x="2945" y="9818"/>
                  <a:pt x="2945" y="9818"/>
                  <a:pt x="2945" y="9818"/>
                </a:cubicBezTo>
                <a:cubicBezTo>
                  <a:pt x="2700" y="9818"/>
                  <a:pt x="2455" y="10064"/>
                  <a:pt x="2455" y="10309"/>
                </a:cubicBezTo>
                <a:cubicBezTo>
                  <a:pt x="2455" y="14236"/>
                  <a:pt x="2455" y="14236"/>
                  <a:pt x="2455" y="14236"/>
                </a:cubicBezTo>
                <a:cubicBezTo>
                  <a:pt x="2455" y="14482"/>
                  <a:pt x="2700" y="14727"/>
                  <a:pt x="2945" y="14727"/>
                </a:cubicBezTo>
                <a:moveTo>
                  <a:pt x="3927" y="15709"/>
                </a:moveTo>
                <a:cubicBezTo>
                  <a:pt x="1964" y="15709"/>
                  <a:pt x="1964" y="15709"/>
                  <a:pt x="1964" y="15709"/>
                </a:cubicBezTo>
                <a:cubicBezTo>
                  <a:pt x="859" y="15709"/>
                  <a:pt x="0" y="16568"/>
                  <a:pt x="0" y="17673"/>
                </a:cubicBezTo>
                <a:cubicBezTo>
                  <a:pt x="0" y="19636"/>
                  <a:pt x="0" y="19636"/>
                  <a:pt x="0" y="19636"/>
                </a:cubicBezTo>
                <a:cubicBezTo>
                  <a:pt x="0" y="20741"/>
                  <a:pt x="859" y="21600"/>
                  <a:pt x="1964" y="21600"/>
                </a:cubicBezTo>
                <a:cubicBezTo>
                  <a:pt x="3927" y="21600"/>
                  <a:pt x="3927" y="21600"/>
                  <a:pt x="3927" y="21600"/>
                </a:cubicBezTo>
                <a:cubicBezTo>
                  <a:pt x="5032" y="21600"/>
                  <a:pt x="5891" y="20741"/>
                  <a:pt x="5891" y="19636"/>
                </a:cubicBezTo>
                <a:cubicBezTo>
                  <a:pt x="5891" y="17673"/>
                  <a:pt x="5891" y="17673"/>
                  <a:pt x="5891" y="17673"/>
                </a:cubicBezTo>
                <a:cubicBezTo>
                  <a:pt x="5891" y="16568"/>
                  <a:pt x="5032" y="15709"/>
                  <a:pt x="3927" y="15709"/>
                </a:cubicBezTo>
                <a:moveTo>
                  <a:pt x="4909" y="19636"/>
                </a:moveTo>
                <a:cubicBezTo>
                  <a:pt x="4909" y="20127"/>
                  <a:pt x="4418" y="20618"/>
                  <a:pt x="3927" y="20618"/>
                </a:cubicBezTo>
                <a:cubicBezTo>
                  <a:pt x="1964" y="20618"/>
                  <a:pt x="1964" y="20618"/>
                  <a:pt x="1964" y="20618"/>
                </a:cubicBezTo>
                <a:cubicBezTo>
                  <a:pt x="1473" y="20618"/>
                  <a:pt x="982" y="20127"/>
                  <a:pt x="982" y="19636"/>
                </a:cubicBezTo>
                <a:cubicBezTo>
                  <a:pt x="982" y="17673"/>
                  <a:pt x="982" y="17673"/>
                  <a:pt x="982" y="17673"/>
                </a:cubicBezTo>
                <a:cubicBezTo>
                  <a:pt x="982" y="17182"/>
                  <a:pt x="1473" y="16691"/>
                  <a:pt x="1964" y="16691"/>
                </a:cubicBezTo>
                <a:cubicBezTo>
                  <a:pt x="3927" y="16691"/>
                  <a:pt x="3927" y="16691"/>
                  <a:pt x="3927" y="16691"/>
                </a:cubicBezTo>
                <a:cubicBezTo>
                  <a:pt x="4418" y="16691"/>
                  <a:pt x="4909" y="17182"/>
                  <a:pt x="4909" y="17673"/>
                </a:cubicBezTo>
                <a:lnTo>
                  <a:pt x="4909" y="19636"/>
                </a:lnTo>
                <a:close/>
                <a:moveTo>
                  <a:pt x="19636" y="15709"/>
                </a:moveTo>
                <a:cubicBezTo>
                  <a:pt x="17673" y="15709"/>
                  <a:pt x="17673" y="15709"/>
                  <a:pt x="17673" y="15709"/>
                </a:cubicBezTo>
                <a:cubicBezTo>
                  <a:pt x="16568" y="15709"/>
                  <a:pt x="15709" y="16568"/>
                  <a:pt x="15709" y="17673"/>
                </a:cubicBezTo>
                <a:cubicBezTo>
                  <a:pt x="15709" y="19636"/>
                  <a:pt x="15709" y="19636"/>
                  <a:pt x="15709" y="19636"/>
                </a:cubicBezTo>
                <a:cubicBezTo>
                  <a:pt x="15709" y="20741"/>
                  <a:pt x="16568" y="21600"/>
                  <a:pt x="17673" y="21600"/>
                </a:cubicBezTo>
                <a:cubicBezTo>
                  <a:pt x="19636" y="21600"/>
                  <a:pt x="19636" y="21600"/>
                  <a:pt x="19636" y="21600"/>
                </a:cubicBezTo>
                <a:cubicBezTo>
                  <a:pt x="20741" y="21600"/>
                  <a:pt x="21600" y="20741"/>
                  <a:pt x="21600" y="19636"/>
                </a:cubicBezTo>
                <a:cubicBezTo>
                  <a:pt x="21600" y="17673"/>
                  <a:pt x="21600" y="17673"/>
                  <a:pt x="21600" y="17673"/>
                </a:cubicBezTo>
                <a:cubicBezTo>
                  <a:pt x="21600" y="16568"/>
                  <a:pt x="20741" y="15709"/>
                  <a:pt x="19636" y="15709"/>
                </a:cubicBezTo>
                <a:moveTo>
                  <a:pt x="20618" y="19636"/>
                </a:moveTo>
                <a:cubicBezTo>
                  <a:pt x="20618" y="20127"/>
                  <a:pt x="20127" y="20618"/>
                  <a:pt x="19636" y="20618"/>
                </a:cubicBezTo>
                <a:cubicBezTo>
                  <a:pt x="17673" y="20618"/>
                  <a:pt x="17673" y="20618"/>
                  <a:pt x="17673" y="20618"/>
                </a:cubicBezTo>
                <a:cubicBezTo>
                  <a:pt x="17182" y="20618"/>
                  <a:pt x="16691" y="20127"/>
                  <a:pt x="16691" y="19636"/>
                </a:cubicBezTo>
                <a:cubicBezTo>
                  <a:pt x="16691" y="17673"/>
                  <a:pt x="16691" y="17673"/>
                  <a:pt x="16691" y="17673"/>
                </a:cubicBezTo>
                <a:cubicBezTo>
                  <a:pt x="16691" y="17182"/>
                  <a:pt x="17182" y="16691"/>
                  <a:pt x="17673" y="16691"/>
                </a:cubicBezTo>
                <a:cubicBezTo>
                  <a:pt x="19636" y="16691"/>
                  <a:pt x="19636" y="16691"/>
                  <a:pt x="19636" y="16691"/>
                </a:cubicBezTo>
                <a:cubicBezTo>
                  <a:pt x="20127" y="16691"/>
                  <a:pt x="20618" y="17182"/>
                  <a:pt x="20618" y="17673"/>
                </a:cubicBezTo>
                <a:lnTo>
                  <a:pt x="20618" y="19636"/>
                </a:lnTo>
                <a:close/>
                <a:moveTo>
                  <a:pt x="11782" y="15709"/>
                </a:moveTo>
                <a:cubicBezTo>
                  <a:pt x="9818" y="15709"/>
                  <a:pt x="9818" y="15709"/>
                  <a:pt x="9818" y="15709"/>
                </a:cubicBezTo>
                <a:cubicBezTo>
                  <a:pt x="8714" y="15709"/>
                  <a:pt x="7855" y="16568"/>
                  <a:pt x="7855" y="17673"/>
                </a:cubicBezTo>
                <a:cubicBezTo>
                  <a:pt x="7855" y="19636"/>
                  <a:pt x="7855" y="19636"/>
                  <a:pt x="7855" y="19636"/>
                </a:cubicBezTo>
                <a:cubicBezTo>
                  <a:pt x="7855" y="20741"/>
                  <a:pt x="8714" y="21600"/>
                  <a:pt x="9818" y="21600"/>
                </a:cubicBezTo>
                <a:cubicBezTo>
                  <a:pt x="11782" y="21600"/>
                  <a:pt x="11782" y="21600"/>
                  <a:pt x="11782" y="21600"/>
                </a:cubicBezTo>
                <a:cubicBezTo>
                  <a:pt x="12886" y="21600"/>
                  <a:pt x="13745" y="20741"/>
                  <a:pt x="13745" y="19636"/>
                </a:cubicBezTo>
                <a:cubicBezTo>
                  <a:pt x="13745" y="17673"/>
                  <a:pt x="13745" y="17673"/>
                  <a:pt x="13745" y="17673"/>
                </a:cubicBezTo>
                <a:cubicBezTo>
                  <a:pt x="13745" y="16568"/>
                  <a:pt x="12886" y="15709"/>
                  <a:pt x="11782" y="15709"/>
                </a:cubicBezTo>
                <a:moveTo>
                  <a:pt x="12764" y="19636"/>
                </a:moveTo>
                <a:cubicBezTo>
                  <a:pt x="12764" y="20127"/>
                  <a:pt x="12273" y="20618"/>
                  <a:pt x="11782" y="20618"/>
                </a:cubicBezTo>
                <a:cubicBezTo>
                  <a:pt x="9818" y="20618"/>
                  <a:pt x="9818" y="20618"/>
                  <a:pt x="9818" y="20618"/>
                </a:cubicBezTo>
                <a:cubicBezTo>
                  <a:pt x="9327" y="20618"/>
                  <a:pt x="8836" y="20127"/>
                  <a:pt x="8836" y="19636"/>
                </a:cubicBezTo>
                <a:cubicBezTo>
                  <a:pt x="8836" y="17673"/>
                  <a:pt x="8836" y="17673"/>
                  <a:pt x="8836" y="17673"/>
                </a:cubicBezTo>
                <a:cubicBezTo>
                  <a:pt x="8836" y="17182"/>
                  <a:pt x="9327" y="16691"/>
                  <a:pt x="9818" y="16691"/>
                </a:cubicBezTo>
                <a:cubicBezTo>
                  <a:pt x="11782" y="16691"/>
                  <a:pt x="11782" y="16691"/>
                  <a:pt x="11782" y="16691"/>
                </a:cubicBezTo>
                <a:cubicBezTo>
                  <a:pt x="12273" y="16691"/>
                  <a:pt x="12764" y="17182"/>
                  <a:pt x="12764" y="17673"/>
                </a:cubicBezTo>
                <a:lnTo>
                  <a:pt x="12764" y="19636"/>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7" name="Shape"/>
          <p:cNvSpPr/>
          <p:nvPr/>
        </p:nvSpPr>
        <p:spPr>
          <a:xfrm>
            <a:off x="3584576" y="11363325"/>
            <a:ext cx="812801" cy="895351"/>
          </a:xfrm>
          <a:custGeom>
            <a:avLst/>
            <a:gdLst/>
            <a:ahLst/>
            <a:cxnLst>
              <a:cxn ang="0">
                <a:pos x="wd2" y="hd2"/>
              </a:cxn>
              <a:cxn ang="5400000">
                <a:pos x="wd2" y="hd2"/>
              </a:cxn>
              <a:cxn ang="10800000">
                <a:pos x="wd2" y="hd2"/>
              </a:cxn>
              <a:cxn ang="16200000">
                <a:pos x="wd2" y="hd2"/>
              </a:cxn>
            </a:cxnLst>
            <a:rect l="0" t="0" r="r" b="b"/>
            <a:pathLst>
              <a:path w="21600" h="21600" extrusionOk="0">
                <a:moveTo>
                  <a:pt x="8100" y="15709"/>
                </a:moveTo>
                <a:cubicBezTo>
                  <a:pt x="10260" y="15709"/>
                  <a:pt x="10260" y="15709"/>
                  <a:pt x="10260" y="15709"/>
                </a:cubicBezTo>
                <a:cubicBezTo>
                  <a:pt x="10260" y="13745"/>
                  <a:pt x="10260" y="13745"/>
                  <a:pt x="10260" y="13745"/>
                </a:cubicBezTo>
                <a:cubicBezTo>
                  <a:pt x="8100" y="13745"/>
                  <a:pt x="8100" y="13745"/>
                  <a:pt x="8100" y="13745"/>
                </a:cubicBezTo>
                <a:lnTo>
                  <a:pt x="8100" y="15709"/>
                </a:lnTo>
                <a:close/>
                <a:moveTo>
                  <a:pt x="11880" y="10800"/>
                </a:moveTo>
                <a:cubicBezTo>
                  <a:pt x="9720" y="10800"/>
                  <a:pt x="9720" y="10800"/>
                  <a:pt x="9720" y="10800"/>
                </a:cubicBezTo>
                <a:cubicBezTo>
                  <a:pt x="9720" y="12764"/>
                  <a:pt x="9720" y="12764"/>
                  <a:pt x="9720" y="12764"/>
                </a:cubicBezTo>
                <a:cubicBezTo>
                  <a:pt x="11880" y="12764"/>
                  <a:pt x="11880" y="12764"/>
                  <a:pt x="11880" y="12764"/>
                </a:cubicBezTo>
                <a:lnTo>
                  <a:pt x="11880" y="10800"/>
                </a:lnTo>
                <a:close/>
                <a:moveTo>
                  <a:pt x="15120" y="10800"/>
                </a:moveTo>
                <a:cubicBezTo>
                  <a:pt x="12960" y="10800"/>
                  <a:pt x="12960" y="10800"/>
                  <a:pt x="12960" y="10800"/>
                </a:cubicBezTo>
                <a:cubicBezTo>
                  <a:pt x="12960" y="12764"/>
                  <a:pt x="12960" y="12764"/>
                  <a:pt x="12960" y="12764"/>
                </a:cubicBezTo>
                <a:cubicBezTo>
                  <a:pt x="15120" y="12764"/>
                  <a:pt x="15120" y="12764"/>
                  <a:pt x="15120" y="12764"/>
                </a:cubicBezTo>
                <a:lnTo>
                  <a:pt x="15120" y="10800"/>
                </a:lnTo>
                <a:close/>
                <a:moveTo>
                  <a:pt x="11340" y="15709"/>
                </a:moveTo>
                <a:cubicBezTo>
                  <a:pt x="13500" y="15709"/>
                  <a:pt x="13500" y="15709"/>
                  <a:pt x="13500" y="15709"/>
                </a:cubicBezTo>
                <a:cubicBezTo>
                  <a:pt x="13500" y="13745"/>
                  <a:pt x="13500" y="13745"/>
                  <a:pt x="13500" y="13745"/>
                </a:cubicBezTo>
                <a:cubicBezTo>
                  <a:pt x="11340" y="13745"/>
                  <a:pt x="11340" y="13745"/>
                  <a:pt x="11340" y="13745"/>
                </a:cubicBezTo>
                <a:lnTo>
                  <a:pt x="11340" y="15709"/>
                </a:lnTo>
                <a:close/>
                <a:moveTo>
                  <a:pt x="8640" y="10800"/>
                </a:moveTo>
                <a:cubicBezTo>
                  <a:pt x="6480" y="10800"/>
                  <a:pt x="6480" y="10800"/>
                  <a:pt x="6480" y="10800"/>
                </a:cubicBezTo>
                <a:cubicBezTo>
                  <a:pt x="6480" y="12764"/>
                  <a:pt x="6480" y="12764"/>
                  <a:pt x="6480" y="12764"/>
                </a:cubicBezTo>
                <a:cubicBezTo>
                  <a:pt x="8640" y="12764"/>
                  <a:pt x="8640" y="12764"/>
                  <a:pt x="8640" y="12764"/>
                </a:cubicBezTo>
                <a:lnTo>
                  <a:pt x="8640" y="10800"/>
                </a:lnTo>
                <a:close/>
                <a:moveTo>
                  <a:pt x="10800" y="0"/>
                </a:moveTo>
                <a:cubicBezTo>
                  <a:pt x="6480" y="3927"/>
                  <a:pt x="6480" y="3927"/>
                  <a:pt x="6480" y="3927"/>
                </a:cubicBezTo>
                <a:cubicBezTo>
                  <a:pt x="15120" y="3927"/>
                  <a:pt x="15120" y="3927"/>
                  <a:pt x="15120" y="3927"/>
                </a:cubicBezTo>
                <a:lnTo>
                  <a:pt x="10800" y="0"/>
                </a:lnTo>
                <a:close/>
                <a:moveTo>
                  <a:pt x="14580" y="15709"/>
                </a:moveTo>
                <a:cubicBezTo>
                  <a:pt x="16740" y="15709"/>
                  <a:pt x="16740" y="15709"/>
                  <a:pt x="16740" y="15709"/>
                </a:cubicBezTo>
                <a:cubicBezTo>
                  <a:pt x="16740" y="13745"/>
                  <a:pt x="16740" y="13745"/>
                  <a:pt x="16740" y="13745"/>
                </a:cubicBezTo>
                <a:cubicBezTo>
                  <a:pt x="14580" y="13745"/>
                  <a:pt x="14580" y="13745"/>
                  <a:pt x="14580" y="13745"/>
                </a:cubicBezTo>
                <a:lnTo>
                  <a:pt x="14580" y="15709"/>
                </a:lnTo>
                <a:close/>
                <a:moveTo>
                  <a:pt x="16200" y="12764"/>
                </a:moveTo>
                <a:cubicBezTo>
                  <a:pt x="18360" y="12764"/>
                  <a:pt x="18360" y="12764"/>
                  <a:pt x="18360" y="12764"/>
                </a:cubicBezTo>
                <a:cubicBezTo>
                  <a:pt x="18360" y="10800"/>
                  <a:pt x="18360" y="10800"/>
                  <a:pt x="18360" y="10800"/>
                </a:cubicBezTo>
                <a:cubicBezTo>
                  <a:pt x="16200" y="10800"/>
                  <a:pt x="16200" y="10800"/>
                  <a:pt x="16200" y="10800"/>
                </a:cubicBezTo>
                <a:lnTo>
                  <a:pt x="16200" y="12764"/>
                </a:lnTo>
                <a:close/>
                <a:moveTo>
                  <a:pt x="19440" y="7855"/>
                </a:moveTo>
                <a:cubicBezTo>
                  <a:pt x="2160" y="7855"/>
                  <a:pt x="2160" y="7855"/>
                  <a:pt x="2160" y="7855"/>
                </a:cubicBezTo>
                <a:cubicBezTo>
                  <a:pt x="945" y="7855"/>
                  <a:pt x="0" y="8714"/>
                  <a:pt x="0" y="9818"/>
                </a:cubicBezTo>
                <a:cubicBezTo>
                  <a:pt x="0" y="19636"/>
                  <a:pt x="0" y="19636"/>
                  <a:pt x="0" y="19636"/>
                </a:cubicBezTo>
                <a:cubicBezTo>
                  <a:pt x="0" y="20741"/>
                  <a:pt x="945" y="21600"/>
                  <a:pt x="2160" y="21600"/>
                </a:cubicBezTo>
                <a:cubicBezTo>
                  <a:pt x="19440" y="21600"/>
                  <a:pt x="19440" y="21600"/>
                  <a:pt x="19440" y="21600"/>
                </a:cubicBezTo>
                <a:cubicBezTo>
                  <a:pt x="20655" y="21600"/>
                  <a:pt x="21600" y="20741"/>
                  <a:pt x="21600" y="19636"/>
                </a:cubicBezTo>
                <a:cubicBezTo>
                  <a:pt x="21600" y="9818"/>
                  <a:pt x="21600" y="9818"/>
                  <a:pt x="21600" y="9818"/>
                </a:cubicBezTo>
                <a:cubicBezTo>
                  <a:pt x="21600" y="8714"/>
                  <a:pt x="20655" y="7855"/>
                  <a:pt x="19440" y="7855"/>
                </a:cubicBezTo>
                <a:moveTo>
                  <a:pt x="20520" y="19636"/>
                </a:moveTo>
                <a:cubicBezTo>
                  <a:pt x="20520" y="20127"/>
                  <a:pt x="19980" y="20618"/>
                  <a:pt x="19440" y="20618"/>
                </a:cubicBezTo>
                <a:cubicBezTo>
                  <a:pt x="2160" y="20618"/>
                  <a:pt x="2160" y="20618"/>
                  <a:pt x="2160" y="20618"/>
                </a:cubicBezTo>
                <a:cubicBezTo>
                  <a:pt x="1620" y="20618"/>
                  <a:pt x="1080" y="20127"/>
                  <a:pt x="1080" y="19636"/>
                </a:cubicBezTo>
                <a:cubicBezTo>
                  <a:pt x="1080" y="9818"/>
                  <a:pt x="1080" y="9818"/>
                  <a:pt x="1080" y="9818"/>
                </a:cubicBezTo>
                <a:cubicBezTo>
                  <a:pt x="1080" y="9327"/>
                  <a:pt x="1620" y="8836"/>
                  <a:pt x="2160" y="8836"/>
                </a:cubicBezTo>
                <a:cubicBezTo>
                  <a:pt x="19440" y="8836"/>
                  <a:pt x="19440" y="8836"/>
                  <a:pt x="19440" y="8836"/>
                </a:cubicBezTo>
                <a:cubicBezTo>
                  <a:pt x="19980" y="8836"/>
                  <a:pt x="20520" y="9327"/>
                  <a:pt x="20520" y="9818"/>
                </a:cubicBezTo>
                <a:lnTo>
                  <a:pt x="20520" y="19636"/>
                </a:lnTo>
                <a:close/>
                <a:moveTo>
                  <a:pt x="5940" y="18655"/>
                </a:moveTo>
                <a:cubicBezTo>
                  <a:pt x="15660" y="18655"/>
                  <a:pt x="15660" y="18655"/>
                  <a:pt x="15660" y="18655"/>
                </a:cubicBezTo>
                <a:cubicBezTo>
                  <a:pt x="15660" y="16691"/>
                  <a:pt x="15660" y="16691"/>
                  <a:pt x="15660" y="16691"/>
                </a:cubicBezTo>
                <a:cubicBezTo>
                  <a:pt x="5940" y="16691"/>
                  <a:pt x="5940" y="16691"/>
                  <a:pt x="5940" y="16691"/>
                </a:cubicBezTo>
                <a:lnTo>
                  <a:pt x="5940" y="18655"/>
                </a:lnTo>
                <a:close/>
                <a:moveTo>
                  <a:pt x="5400" y="10800"/>
                </a:moveTo>
                <a:cubicBezTo>
                  <a:pt x="3240" y="10800"/>
                  <a:pt x="3240" y="10800"/>
                  <a:pt x="3240" y="10800"/>
                </a:cubicBezTo>
                <a:cubicBezTo>
                  <a:pt x="3240" y="12764"/>
                  <a:pt x="3240" y="12764"/>
                  <a:pt x="3240" y="12764"/>
                </a:cubicBezTo>
                <a:cubicBezTo>
                  <a:pt x="5400" y="12764"/>
                  <a:pt x="5400" y="12764"/>
                  <a:pt x="5400" y="12764"/>
                </a:cubicBezTo>
                <a:lnTo>
                  <a:pt x="5400" y="10800"/>
                </a:lnTo>
                <a:close/>
                <a:moveTo>
                  <a:pt x="7020" y="13745"/>
                </a:moveTo>
                <a:cubicBezTo>
                  <a:pt x="4860" y="13745"/>
                  <a:pt x="4860" y="13745"/>
                  <a:pt x="4860" y="13745"/>
                </a:cubicBezTo>
                <a:cubicBezTo>
                  <a:pt x="4860" y="15709"/>
                  <a:pt x="4860" y="15709"/>
                  <a:pt x="4860" y="15709"/>
                </a:cubicBezTo>
                <a:cubicBezTo>
                  <a:pt x="7020" y="15709"/>
                  <a:pt x="7020" y="15709"/>
                  <a:pt x="7020" y="15709"/>
                </a:cubicBezTo>
                <a:lnTo>
                  <a:pt x="7020" y="1374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8" name="Shape"/>
          <p:cNvSpPr/>
          <p:nvPr/>
        </p:nvSpPr>
        <p:spPr>
          <a:xfrm>
            <a:off x="5292726" y="11363325"/>
            <a:ext cx="812801" cy="895351"/>
          </a:xfrm>
          <a:custGeom>
            <a:avLst/>
            <a:gdLst/>
            <a:ahLst/>
            <a:cxnLst>
              <a:cxn ang="0">
                <a:pos x="wd2" y="hd2"/>
              </a:cxn>
              <a:cxn ang="5400000">
                <a:pos x="wd2" y="hd2"/>
              </a:cxn>
              <a:cxn ang="10800000">
                <a:pos x="wd2" y="hd2"/>
              </a:cxn>
              <a:cxn ang="16200000">
                <a:pos x="wd2" y="hd2"/>
              </a:cxn>
            </a:cxnLst>
            <a:rect l="0" t="0" r="r" b="b"/>
            <a:pathLst>
              <a:path w="21600" h="21600" extrusionOk="0">
                <a:moveTo>
                  <a:pt x="11880" y="2945"/>
                </a:moveTo>
                <a:cubicBezTo>
                  <a:pt x="9720" y="2945"/>
                  <a:pt x="9720" y="2945"/>
                  <a:pt x="9720" y="2945"/>
                </a:cubicBezTo>
                <a:cubicBezTo>
                  <a:pt x="9720" y="4909"/>
                  <a:pt x="9720" y="4909"/>
                  <a:pt x="9720" y="4909"/>
                </a:cubicBezTo>
                <a:cubicBezTo>
                  <a:pt x="11880" y="4909"/>
                  <a:pt x="11880" y="4909"/>
                  <a:pt x="11880" y="4909"/>
                </a:cubicBezTo>
                <a:lnTo>
                  <a:pt x="11880" y="2945"/>
                </a:lnTo>
                <a:close/>
                <a:moveTo>
                  <a:pt x="8100" y="7855"/>
                </a:moveTo>
                <a:cubicBezTo>
                  <a:pt x="10260" y="7855"/>
                  <a:pt x="10260" y="7855"/>
                  <a:pt x="10260" y="7855"/>
                </a:cubicBezTo>
                <a:cubicBezTo>
                  <a:pt x="10260" y="5891"/>
                  <a:pt x="10260" y="5891"/>
                  <a:pt x="10260" y="5891"/>
                </a:cubicBezTo>
                <a:cubicBezTo>
                  <a:pt x="8100" y="5891"/>
                  <a:pt x="8100" y="5891"/>
                  <a:pt x="8100" y="5891"/>
                </a:cubicBezTo>
                <a:lnTo>
                  <a:pt x="8100" y="7855"/>
                </a:lnTo>
                <a:close/>
                <a:moveTo>
                  <a:pt x="15120" y="2945"/>
                </a:moveTo>
                <a:cubicBezTo>
                  <a:pt x="12960" y="2945"/>
                  <a:pt x="12960" y="2945"/>
                  <a:pt x="12960" y="2945"/>
                </a:cubicBezTo>
                <a:cubicBezTo>
                  <a:pt x="12960" y="4909"/>
                  <a:pt x="12960" y="4909"/>
                  <a:pt x="12960" y="4909"/>
                </a:cubicBezTo>
                <a:cubicBezTo>
                  <a:pt x="15120" y="4909"/>
                  <a:pt x="15120" y="4909"/>
                  <a:pt x="15120" y="4909"/>
                </a:cubicBezTo>
                <a:lnTo>
                  <a:pt x="15120" y="2945"/>
                </a:lnTo>
                <a:close/>
                <a:moveTo>
                  <a:pt x="10800" y="21600"/>
                </a:moveTo>
                <a:cubicBezTo>
                  <a:pt x="15120" y="17673"/>
                  <a:pt x="15120" y="17673"/>
                  <a:pt x="15120" y="17673"/>
                </a:cubicBezTo>
                <a:cubicBezTo>
                  <a:pt x="6480" y="17673"/>
                  <a:pt x="6480" y="17673"/>
                  <a:pt x="6480" y="17673"/>
                </a:cubicBezTo>
                <a:lnTo>
                  <a:pt x="10800" y="21600"/>
                </a:lnTo>
                <a:close/>
                <a:moveTo>
                  <a:pt x="11340" y="7855"/>
                </a:moveTo>
                <a:cubicBezTo>
                  <a:pt x="13500" y="7855"/>
                  <a:pt x="13500" y="7855"/>
                  <a:pt x="13500" y="7855"/>
                </a:cubicBezTo>
                <a:cubicBezTo>
                  <a:pt x="13500" y="5891"/>
                  <a:pt x="13500" y="5891"/>
                  <a:pt x="13500" y="5891"/>
                </a:cubicBezTo>
                <a:cubicBezTo>
                  <a:pt x="11340" y="5891"/>
                  <a:pt x="11340" y="5891"/>
                  <a:pt x="11340" y="5891"/>
                </a:cubicBezTo>
                <a:lnTo>
                  <a:pt x="11340" y="7855"/>
                </a:lnTo>
                <a:close/>
                <a:moveTo>
                  <a:pt x="8640" y="2945"/>
                </a:moveTo>
                <a:cubicBezTo>
                  <a:pt x="6480" y="2945"/>
                  <a:pt x="6480" y="2945"/>
                  <a:pt x="6480" y="2945"/>
                </a:cubicBezTo>
                <a:cubicBezTo>
                  <a:pt x="6480" y="4909"/>
                  <a:pt x="6480" y="4909"/>
                  <a:pt x="6480" y="4909"/>
                </a:cubicBezTo>
                <a:cubicBezTo>
                  <a:pt x="8640" y="4909"/>
                  <a:pt x="8640" y="4909"/>
                  <a:pt x="8640" y="4909"/>
                </a:cubicBezTo>
                <a:lnTo>
                  <a:pt x="8640" y="2945"/>
                </a:lnTo>
                <a:close/>
                <a:moveTo>
                  <a:pt x="16200" y="4909"/>
                </a:moveTo>
                <a:cubicBezTo>
                  <a:pt x="18360" y="4909"/>
                  <a:pt x="18360" y="4909"/>
                  <a:pt x="18360" y="4909"/>
                </a:cubicBezTo>
                <a:cubicBezTo>
                  <a:pt x="18360" y="2945"/>
                  <a:pt x="18360" y="2945"/>
                  <a:pt x="18360" y="2945"/>
                </a:cubicBezTo>
                <a:cubicBezTo>
                  <a:pt x="16200" y="2945"/>
                  <a:pt x="16200" y="2945"/>
                  <a:pt x="16200" y="2945"/>
                </a:cubicBezTo>
                <a:lnTo>
                  <a:pt x="16200" y="4909"/>
                </a:lnTo>
                <a:close/>
                <a:moveTo>
                  <a:pt x="19440" y="0"/>
                </a:moveTo>
                <a:cubicBezTo>
                  <a:pt x="2160" y="0"/>
                  <a:pt x="2160" y="0"/>
                  <a:pt x="2160" y="0"/>
                </a:cubicBezTo>
                <a:cubicBezTo>
                  <a:pt x="945" y="0"/>
                  <a:pt x="0" y="859"/>
                  <a:pt x="0" y="1964"/>
                </a:cubicBezTo>
                <a:cubicBezTo>
                  <a:pt x="0" y="11782"/>
                  <a:pt x="0" y="11782"/>
                  <a:pt x="0" y="11782"/>
                </a:cubicBezTo>
                <a:cubicBezTo>
                  <a:pt x="0" y="12886"/>
                  <a:pt x="945" y="13745"/>
                  <a:pt x="2160" y="13745"/>
                </a:cubicBezTo>
                <a:cubicBezTo>
                  <a:pt x="19440" y="13745"/>
                  <a:pt x="19440" y="13745"/>
                  <a:pt x="19440" y="13745"/>
                </a:cubicBezTo>
                <a:cubicBezTo>
                  <a:pt x="20655" y="13745"/>
                  <a:pt x="21600" y="12886"/>
                  <a:pt x="21600" y="11782"/>
                </a:cubicBezTo>
                <a:cubicBezTo>
                  <a:pt x="21600" y="1964"/>
                  <a:pt x="21600" y="1964"/>
                  <a:pt x="21600" y="1964"/>
                </a:cubicBezTo>
                <a:cubicBezTo>
                  <a:pt x="21600" y="859"/>
                  <a:pt x="20655" y="0"/>
                  <a:pt x="19440" y="0"/>
                </a:cubicBezTo>
                <a:moveTo>
                  <a:pt x="20520" y="11782"/>
                </a:moveTo>
                <a:cubicBezTo>
                  <a:pt x="20520" y="12273"/>
                  <a:pt x="19980" y="12764"/>
                  <a:pt x="19440" y="12764"/>
                </a:cubicBezTo>
                <a:cubicBezTo>
                  <a:pt x="2160" y="12764"/>
                  <a:pt x="2160" y="12764"/>
                  <a:pt x="2160" y="12764"/>
                </a:cubicBezTo>
                <a:cubicBezTo>
                  <a:pt x="1620" y="12764"/>
                  <a:pt x="1080" y="12273"/>
                  <a:pt x="1080" y="11782"/>
                </a:cubicBezTo>
                <a:cubicBezTo>
                  <a:pt x="1080" y="1964"/>
                  <a:pt x="1080" y="1964"/>
                  <a:pt x="1080" y="1964"/>
                </a:cubicBezTo>
                <a:cubicBezTo>
                  <a:pt x="1080" y="1473"/>
                  <a:pt x="1620" y="982"/>
                  <a:pt x="2160" y="982"/>
                </a:cubicBezTo>
                <a:cubicBezTo>
                  <a:pt x="19440" y="982"/>
                  <a:pt x="19440" y="982"/>
                  <a:pt x="19440" y="982"/>
                </a:cubicBezTo>
                <a:cubicBezTo>
                  <a:pt x="19980" y="982"/>
                  <a:pt x="20520" y="1473"/>
                  <a:pt x="20520" y="1964"/>
                </a:cubicBezTo>
                <a:lnTo>
                  <a:pt x="20520" y="11782"/>
                </a:lnTo>
                <a:close/>
                <a:moveTo>
                  <a:pt x="14580" y="7855"/>
                </a:moveTo>
                <a:cubicBezTo>
                  <a:pt x="16740" y="7855"/>
                  <a:pt x="16740" y="7855"/>
                  <a:pt x="16740" y="7855"/>
                </a:cubicBezTo>
                <a:cubicBezTo>
                  <a:pt x="16740" y="5891"/>
                  <a:pt x="16740" y="5891"/>
                  <a:pt x="16740" y="5891"/>
                </a:cubicBezTo>
                <a:cubicBezTo>
                  <a:pt x="14580" y="5891"/>
                  <a:pt x="14580" y="5891"/>
                  <a:pt x="14580" y="5891"/>
                </a:cubicBezTo>
                <a:lnTo>
                  <a:pt x="14580" y="7855"/>
                </a:lnTo>
                <a:close/>
                <a:moveTo>
                  <a:pt x="7020" y="5891"/>
                </a:moveTo>
                <a:cubicBezTo>
                  <a:pt x="4860" y="5891"/>
                  <a:pt x="4860" y="5891"/>
                  <a:pt x="4860" y="5891"/>
                </a:cubicBezTo>
                <a:cubicBezTo>
                  <a:pt x="4860" y="7855"/>
                  <a:pt x="4860" y="7855"/>
                  <a:pt x="4860" y="7855"/>
                </a:cubicBezTo>
                <a:cubicBezTo>
                  <a:pt x="7020" y="7855"/>
                  <a:pt x="7020" y="7855"/>
                  <a:pt x="7020" y="7855"/>
                </a:cubicBezTo>
                <a:lnTo>
                  <a:pt x="7020" y="5891"/>
                </a:lnTo>
                <a:close/>
                <a:moveTo>
                  <a:pt x="5400" y="2945"/>
                </a:moveTo>
                <a:cubicBezTo>
                  <a:pt x="3240" y="2945"/>
                  <a:pt x="3240" y="2945"/>
                  <a:pt x="3240" y="2945"/>
                </a:cubicBezTo>
                <a:cubicBezTo>
                  <a:pt x="3240" y="4909"/>
                  <a:pt x="3240" y="4909"/>
                  <a:pt x="3240" y="4909"/>
                </a:cubicBezTo>
                <a:cubicBezTo>
                  <a:pt x="5400" y="4909"/>
                  <a:pt x="5400" y="4909"/>
                  <a:pt x="5400" y="4909"/>
                </a:cubicBezTo>
                <a:lnTo>
                  <a:pt x="5400" y="2945"/>
                </a:lnTo>
                <a:close/>
                <a:moveTo>
                  <a:pt x="5940" y="10800"/>
                </a:moveTo>
                <a:cubicBezTo>
                  <a:pt x="15660" y="10800"/>
                  <a:pt x="15660" y="10800"/>
                  <a:pt x="15660" y="10800"/>
                </a:cubicBezTo>
                <a:cubicBezTo>
                  <a:pt x="15660" y="8836"/>
                  <a:pt x="15660" y="8836"/>
                  <a:pt x="15660" y="8836"/>
                </a:cubicBezTo>
                <a:cubicBezTo>
                  <a:pt x="5940" y="8836"/>
                  <a:pt x="5940" y="8836"/>
                  <a:pt x="5940" y="8836"/>
                </a:cubicBezTo>
                <a:lnTo>
                  <a:pt x="5940" y="108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19" name="Shape"/>
          <p:cNvSpPr/>
          <p:nvPr/>
        </p:nvSpPr>
        <p:spPr>
          <a:xfrm>
            <a:off x="6959600" y="11445875"/>
            <a:ext cx="895350" cy="730251"/>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300"/>
                  <a:pt x="0" y="600"/>
                </a:cubicBezTo>
                <a:cubicBezTo>
                  <a:pt x="0" y="17400"/>
                  <a:pt x="0" y="17400"/>
                  <a:pt x="0" y="17400"/>
                </a:cubicBezTo>
                <a:cubicBezTo>
                  <a:pt x="0" y="17700"/>
                  <a:pt x="245" y="18000"/>
                  <a:pt x="491" y="18000"/>
                </a:cubicBezTo>
                <a:cubicBezTo>
                  <a:pt x="4418" y="18000"/>
                  <a:pt x="4418" y="18000"/>
                  <a:pt x="4418" y="18000"/>
                </a:cubicBezTo>
                <a:cubicBezTo>
                  <a:pt x="4664" y="18000"/>
                  <a:pt x="4909" y="17700"/>
                  <a:pt x="4909" y="17400"/>
                </a:cubicBezTo>
                <a:cubicBezTo>
                  <a:pt x="4909" y="17100"/>
                  <a:pt x="4664" y="16800"/>
                  <a:pt x="4418" y="16800"/>
                </a:cubicBezTo>
                <a:cubicBezTo>
                  <a:pt x="982" y="16800"/>
                  <a:pt x="982" y="16800"/>
                  <a:pt x="982" y="16800"/>
                </a:cubicBezTo>
                <a:cubicBezTo>
                  <a:pt x="982" y="1200"/>
                  <a:pt x="982" y="1200"/>
                  <a:pt x="982" y="1200"/>
                </a:cubicBezTo>
                <a:cubicBezTo>
                  <a:pt x="20618" y="1200"/>
                  <a:pt x="20618" y="1200"/>
                  <a:pt x="20618" y="1200"/>
                </a:cubicBezTo>
                <a:cubicBezTo>
                  <a:pt x="20618" y="16800"/>
                  <a:pt x="20618" y="16800"/>
                  <a:pt x="20618" y="16800"/>
                </a:cubicBezTo>
                <a:cubicBezTo>
                  <a:pt x="17182" y="16800"/>
                  <a:pt x="17182" y="16800"/>
                  <a:pt x="17182" y="16800"/>
                </a:cubicBezTo>
                <a:cubicBezTo>
                  <a:pt x="16936" y="16800"/>
                  <a:pt x="16691" y="17100"/>
                  <a:pt x="16691" y="17400"/>
                </a:cubicBezTo>
                <a:cubicBezTo>
                  <a:pt x="16691" y="17700"/>
                  <a:pt x="16936" y="18000"/>
                  <a:pt x="17182" y="18000"/>
                </a:cubicBezTo>
                <a:cubicBezTo>
                  <a:pt x="21109" y="18000"/>
                  <a:pt x="21109" y="18000"/>
                  <a:pt x="21109" y="18000"/>
                </a:cubicBezTo>
                <a:cubicBezTo>
                  <a:pt x="21355" y="18000"/>
                  <a:pt x="21600" y="17700"/>
                  <a:pt x="21600" y="17400"/>
                </a:cubicBezTo>
                <a:cubicBezTo>
                  <a:pt x="21600" y="600"/>
                  <a:pt x="21600" y="600"/>
                  <a:pt x="21600" y="600"/>
                </a:cubicBezTo>
                <a:cubicBezTo>
                  <a:pt x="21600" y="300"/>
                  <a:pt x="21355" y="0"/>
                  <a:pt x="21109" y="0"/>
                </a:cubicBezTo>
                <a:moveTo>
                  <a:pt x="17059" y="20550"/>
                </a:moveTo>
                <a:cubicBezTo>
                  <a:pt x="11168" y="12150"/>
                  <a:pt x="11168" y="12150"/>
                  <a:pt x="11168" y="12150"/>
                </a:cubicBezTo>
                <a:cubicBezTo>
                  <a:pt x="11168" y="12150"/>
                  <a:pt x="11168" y="12150"/>
                  <a:pt x="11168" y="12150"/>
                </a:cubicBezTo>
                <a:cubicBezTo>
                  <a:pt x="11045" y="12150"/>
                  <a:pt x="10923" y="12000"/>
                  <a:pt x="10800" y="12000"/>
                </a:cubicBezTo>
                <a:cubicBezTo>
                  <a:pt x="10677" y="12000"/>
                  <a:pt x="10555" y="12150"/>
                  <a:pt x="10432" y="12150"/>
                </a:cubicBezTo>
                <a:cubicBezTo>
                  <a:pt x="10432" y="12150"/>
                  <a:pt x="10432" y="12150"/>
                  <a:pt x="10432" y="12150"/>
                </a:cubicBezTo>
                <a:cubicBezTo>
                  <a:pt x="4541" y="20550"/>
                  <a:pt x="4541" y="20550"/>
                  <a:pt x="4541" y="20550"/>
                </a:cubicBezTo>
                <a:cubicBezTo>
                  <a:pt x="4541" y="20550"/>
                  <a:pt x="4541" y="20550"/>
                  <a:pt x="4541" y="20550"/>
                </a:cubicBezTo>
                <a:cubicBezTo>
                  <a:pt x="4418" y="20700"/>
                  <a:pt x="4418" y="20850"/>
                  <a:pt x="4418" y="21000"/>
                </a:cubicBezTo>
                <a:cubicBezTo>
                  <a:pt x="4418" y="21300"/>
                  <a:pt x="4664" y="21600"/>
                  <a:pt x="4909" y="21600"/>
                </a:cubicBezTo>
                <a:cubicBezTo>
                  <a:pt x="16691" y="21600"/>
                  <a:pt x="16691" y="21600"/>
                  <a:pt x="16691" y="21600"/>
                </a:cubicBezTo>
                <a:cubicBezTo>
                  <a:pt x="16936" y="21600"/>
                  <a:pt x="17182" y="21300"/>
                  <a:pt x="17182" y="21000"/>
                </a:cubicBezTo>
                <a:cubicBezTo>
                  <a:pt x="17182" y="20850"/>
                  <a:pt x="17182" y="20700"/>
                  <a:pt x="17059" y="20550"/>
                </a:cubicBezTo>
                <a:close/>
                <a:moveTo>
                  <a:pt x="6014" y="20400"/>
                </a:moveTo>
                <a:cubicBezTo>
                  <a:pt x="10800" y="13500"/>
                  <a:pt x="10800" y="13500"/>
                  <a:pt x="10800" y="13500"/>
                </a:cubicBezTo>
                <a:cubicBezTo>
                  <a:pt x="15586" y="20400"/>
                  <a:pt x="15586" y="20400"/>
                  <a:pt x="15586" y="20400"/>
                </a:cubicBezTo>
                <a:lnTo>
                  <a:pt x="6014" y="2040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0" name="Shape"/>
          <p:cNvSpPr/>
          <p:nvPr/>
        </p:nvSpPr>
        <p:spPr>
          <a:xfrm>
            <a:off x="8667750" y="11363325"/>
            <a:ext cx="895350" cy="89535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982"/>
                </a:moveTo>
                <a:cubicBezTo>
                  <a:pt x="14482" y="982"/>
                  <a:pt x="17550" y="2945"/>
                  <a:pt x="19268" y="5891"/>
                </a:cubicBezTo>
                <a:cubicBezTo>
                  <a:pt x="10800" y="5891"/>
                  <a:pt x="10800" y="5891"/>
                  <a:pt x="10800" y="5891"/>
                </a:cubicBezTo>
                <a:cubicBezTo>
                  <a:pt x="8345" y="5891"/>
                  <a:pt x="6259" y="7732"/>
                  <a:pt x="5891" y="10186"/>
                </a:cubicBezTo>
                <a:cubicBezTo>
                  <a:pt x="2945" y="5032"/>
                  <a:pt x="2945" y="5032"/>
                  <a:pt x="2945" y="5032"/>
                </a:cubicBezTo>
                <a:cubicBezTo>
                  <a:pt x="4664" y="2577"/>
                  <a:pt x="7609" y="982"/>
                  <a:pt x="10800" y="982"/>
                </a:cubicBezTo>
                <a:moveTo>
                  <a:pt x="7364" y="12641"/>
                </a:moveTo>
                <a:cubicBezTo>
                  <a:pt x="6995" y="12027"/>
                  <a:pt x="6873" y="11414"/>
                  <a:pt x="6873" y="10800"/>
                </a:cubicBezTo>
                <a:cubicBezTo>
                  <a:pt x="6873" y="8591"/>
                  <a:pt x="8591" y="6873"/>
                  <a:pt x="10800" y="6873"/>
                </a:cubicBezTo>
                <a:cubicBezTo>
                  <a:pt x="13009" y="6873"/>
                  <a:pt x="14727" y="8591"/>
                  <a:pt x="14727" y="10800"/>
                </a:cubicBezTo>
                <a:cubicBezTo>
                  <a:pt x="14727" y="13009"/>
                  <a:pt x="13009" y="14727"/>
                  <a:pt x="10800" y="14727"/>
                </a:cubicBezTo>
                <a:cubicBezTo>
                  <a:pt x="9327" y="14727"/>
                  <a:pt x="7977" y="13868"/>
                  <a:pt x="7364" y="12641"/>
                </a:cubicBezTo>
                <a:cubicBezTo>
                  <a:pt x="7364" y="12641"/>
                  <a:pt x="7364" y="12641"/>
                  <a:pt x="7364" y="12641"/>
                </a:cubicBezTo>
                <a:close/>
                <a:moveTo>
                  <a:pt x="9695" y="20495"/>
                </a:moveTo>
                <a:cubicBezTo>
                  <a:pt x="4786" y="20005"/>
                  <a:pt x="982" y="15832"/>
                  <a:pt x="982" y="10800"/>
                </a:cubicBezTo>
                <a:cubicBezTo>
                  <a:pt x="982" y="8959"/>
                  <a:pt x="1473" y="7364"/>
                  <a:pt x="2332" y="5891"/>
                </a:cubicBezTo>
                <a:cubicBezTo>
                  <a:pt x="6505" y="13132"/>
                  <a:pt x="6505" y="13132"/>
                  <a:pt x="6505" y="13132"/>
                </a:cubicBezTo>
                <a:cubicBezTo>
                  <a:pt x="7241" y="14605"/>
                  <a:pt x="8959" y="15709"/>
                  <a:pt x="10800" y="15709"/>
                </a:cubicBezTo>
                <a:cubicBezTo>
                  <a:pt x="11536" y="15709"/>
                  <a:pt x="12150" y="15586"/>
                  <a:pt x="12764" y="15341"/>
                </a:cubicBezTo>
                <a:lnTo>
                  <a:pt x="9695" y="20495"/>
                </a:lnTo>
                <a:close/>
                <a:moveTo>
                  <a:pt x="10800" y="20618"/>
                </a:moveTo>
                <a:cubicBezTo>
                  <a:pt x="15095" y="13255"/>
                  <a:pt x="15095" y="13255"/>
                  <a:pt x="15095" y="13255"/>
                </a:cubicBezTo>
                <a:cubicBezTo>
                  <a:pt x="15095" y="13255"/>
                  <a:pt x="15095" y="13255"/>
                  <a:pt x="15095" y="13255"/>
                </a:cubicBezTo>
                <a:cubicBezTo>
                  <a:pt x="15464" y="12518"/>
                  <a:pt x="15709" y="11659"/>
                  <a:pt x="15709" y="10800"/>
                </a:cubicBezTo>
                <a:cubicBezTo>
                  <a:pt x="15709" y="9205"/>
                  <a:pt x="14973" y="7732"/>
                  <a:pt x="13745" y="6873"/>
                </a:cubicBezTo>
                <a:cubicBezTo>
                  <a:pt x="19759" y="6873"/>
                  <a:pt x="19759" y="6873"/>
                  <a:pt x="19759" y="6873"/>
                </a:cubicBezTo>
                <a:cubicBezTo>
                  <a:pt x="20373" y="8100"/>
                  <a:pt x="20618" y="945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1" name="Shape"/>
          <p:cNvSpPr/>
          <p:nvPr/>
        </p:nvSpPr>
        <p:spPr>
          <a:xfrm>
            <a:off x="10375900" y="11585575"/>
            <a:ext cx="892175" cy="406401"/>
          </a:xfrm>
          <a:custGeom>
            <a:avLst/>
            <a:gdLst/>
            <a:ahLst/>
            <a:cxnLst>
              <a:cxn ang="0">
                <a:pos x="wd2" y="hd2"/>
              </a:cxn>
              <a:cxn ang="5400000">
                <a:pos x="wd2" y="hd2"/>
              </a:cxn>
              <a:cxn ang="10800000">
                <a:pos x="wd2" y="hd2"/>
              </a:cxn>
              <a:cxn ang="16200000">
                <a:pos x="wd2" y="hd2"/>
              </a:cxn>
            </a:cxnLst>
            <a:rect l="0" t="0" r="r" b="b"/>
            <a:pathLst>
              <a:path w="21600" h="21600" extrusionOk="0">
                <a:moveTo>
                  <a:pt x="17182" y="6210"/>
                </a:moveTo>
                <a:cubicBezTo>
                  <a:pt x="16936" y="6210"/>
                  <a:pt x="16691" y="6480"/>
                  <a:pt x="16691" y="7020"/>
                </a:cubicBezTo>
                <a:cubicBezTo>
                  <a:pt x="16691" y="7560"/>
                  <a:pt x="16936" y="8100"/>
                  <a:pt x="17182" y="8100"/>
                </a:cubicBezTo>
                <a:cubicBezTo>
                  <a:pt x="17427" y="8100"/>
                  <a:pt x="17550" y="7560"/>
                  <a:pt x="17550" y="7020"/>
                </a:cubicBezTo>
                <a:cubicBezTo>
                  <a:pt x="17550" y="6480"/>
                  <a:pt x="17427" y="6210"/>
                  <a:pt x="17182" y="6210"/>
                </a:cubicBezTo>
                <a:moveTo>
                  <a:pt x="17673" y="0"/>
                </a:moveTo>
                <a:cubicBezTo>
                  <a:pt x="3927" y="0"/>
                  <a:pt x="3927" y="0"/>
                  <a:pt x="3927" y="0"/>
                </a:cubicBezTo>
                <a:cubicBezTo>
                  <a:pt x="1718" y="0"/>
                  <a:pt x="0" y="3780"/>
                  <a:pt x="0" y="8640"/>
                </a:cubicBezTo>
                <a:cubicBezTo>
                  <a:pt x="0" y="12960"/>
                  <a:pt x="0" y="12960"/>
                  <a:pt x="0" y="12960"/>
                </a:cubicBezTo>
                <a:cubicBezTo>
                  <a:pt x="0" y="17820"/>
                  <a:pt x="1718" y="21600"/>
                  <a:pt x="3927" y="21600"/>
                </a:cubicBezTo>
                <a:cubicBezTo>
                  <a:pt x="17673" y="21600"/>
                  <a:pt x="17673" y="21600"/>
                  <a:pt x="17673" y="21600"/>
                </a:cubicBezTo>
                <a:cubicBezTo>
                  <a:pt x="19882" y="21600"/>
                  <a:pt x="21600" y="17820"/>
                  <a:pt x="21600" y="12960"/>
                </a:cubicBezTo>
                <a:cubicBezTo>
                  <a:pt x="21600" y="8640"/>
                  <a:pt x="21600" y="8640"/>
                  <a:pt x="21600" y="8640"/>
                </a:cubicBezTo>
                <a:cubicBezTo>
                  <a:pt x="21600" y="3780"/>
                  <a:pt x="19882" y="0"/>
                  <a:pt x="17673" y="0"/>
                </a:cubicBezTo>
                <a:moveTo>
                  <a:pt x="8468" y="6210"/>
                </a:moveTo>
                <a:cubicBezTo>
                  <a:pt x="8836" y="6210"/>
                  <a:pt x="8959" y="6480"/>
                  <a:pt x="8959" y="7020"/>
                </a:cubicBezTo>
                <a:cubicBezTo>
                  <a:pt x="8959" y="7560"/>
                  <a:pt x="8836" y="8100"/>
                  <a:pt x="8468" y="8100"/>
                </a:cubicBezTo>
                <a:cubicBezTo>
                  <a:pt x="8223" y="8100"/>
                  <a:pt x="8100" y="7560"/>
                  <a:pt x="8100" y="7020"/>
                </a:cubicBezTo>
                <a:cubicBezTo>
                  <a:pt x="8100" y="6480"/>
                  <a:pt x="8223" y="6210"/>
                  <a:pt x="8468" y="6210"/>
                </a:cubicBezTo>
                <a:moveTo>
                  <a:pt x="8959" y="15120"/>
                </a:moveTo>
                <a:cubicBezTo>
                  <a:pt x="8100" y="15120"/>
                  <a:pt x="8100" y="15120"/>
                  <a:pt x="8100" y="15120"/>
                </a:cubicBezTo>
                <a:cubicBezTo>
                  <a:pt x="8100" y="8910"/>
                  <a:pt x="8100" y="8910"/>
                  <a:pt x="8100" y="8910"/>
                </a:cubicBezTo>
                <a:cubicBezTo>
                  <a:pt x="8959" y="8910"/>
                  <a:pt x="8959" y="8910"/>
                  <a:pt x="8959" y="8910"/>
                </a:cubicBezTo>
                <a:lnTo>
                  <a:pt x="8959" y="15120"/>
                </a:lnTo>
                <a:close/>
                <a:moveTo>
                  <a:pt x="6627" y="15120"/>
                </a:moveTo>
                <a:cubicBezTo>
                  <a:pt x="5645" y="15120"/>
                  <a:pt x="5645" y="15120"/>
                  <a:pt x="5645" y="15120"/>
                </a:cubicBezTo>
                <a:cubicBezTo>
                  <a:pt x="5400" y="11340"/>
                  <a:pt x="5400" y="11340"/>
                  <a:pt x="5400" y="11340"/>
                </a:cubicBezTo>
                <a:cubicBezTo>
                  <a:pt x="5277" y="10530"/>
                  <a:pt x="5155" y="9720"/>
                  <a:pt x="5155" y="8640"/>
                </a:cubicBezTo>
                <a:cubicBezTo>
                  <a:pt x="5155" y="8640"/>
                  <a:pt x="5155" y="8640"/>
                  <a:pt x="5155" y="8640"/>
                </a:cubicBezTo>
                <a:cubicBezTo>
                  <a:pt x="5032" y="9720"/>
                  <a:pt x="5032" y="10530"/>
                  <a:pt x="4909" y="11340"/>
                </a:cubicBezTo>
                <a:cubicBezTo>
                  <a:pt x="4541" y="15120"/>
                  <a:pt x="4541" y="15120"/>
                  <a:pt x="4541" y="15120"/>
                </a:cubicBezTo>
                <a:cubicBezTo>
                  <a:pt x="3682" y="15120"/>
                  <a:pt x="3682" y="15120"/>
                  <a:pt x="3682" y="15120"/>
                </a:cubicBezTo>
                <a:cubicBezTo>
                  <a:pt x="2700" y="6480"/>
                  <a:pt x="2700" y="6480"/>
                  <a:pt x="2700" y="6480"/>
                </a:cubicBezTo>
                <a:cubicBezTo>
                  <a:pt x="3682" y="6480"/>
                  <a:pt x="3682" y="6480"/>
                  <a:pt x="3682" y="6480"/>
                </a:cubicBezTo>
                <a:cubicBezTo>
                  <a:pt x="3927" y="9990"/>
                  <a:pt x="3927" y="9990"/>
                  <a:pt x="3927" y="9990"/>
                </a:cubicBezTo>
                <a:cubicBezTo>
                  <a:pt x="4050" y="11070"/>
                  <a:pt x="4050" y="12150"/>
                  <a:pt x="4173" y="12960"/>
                </a:cubicBezTo>
                <a:cubicBezTo>
                  <a:pt x="4173" y="12960"/>
                  <a:pt x="4173" y="12960"/>
                  <a:pt x="4173" y="12960"/>
                </a:cubicBezTo>
                <a:cubicBezTo>
                  <a:pt x="4295" y="12150"/>
                  <a:pt x="4295" y="11070"/>
                  <a:pt x="4418" y="9990"/>
                </a:cubicBezTo>
                <a:cubicBezTo>
                  <a:pt x="4786" y="6480"/>
                  <a:pt x="4786" y="6480"/>
                  <a:pt x="4786" y="6480"/>
                </a:cubicBezTo>
                <a:cubicBezTo>
                  <a:pt x="5645" y="6480"/>
                  <a:pt x="5645" y="6480"/>
                  <a:pt x="5645" y="6480"/>
                </a:cubicBezTo>
                <a:cubicBezTo>
                  <a:pt x="6014" y="9990"/>
                  <a:pt x="6014" y="9990"/>
                  <a:pt x="6014" y="9990"/>
                </a:cubicBezTo>
                <a:cubicBezTo>
                  <a:pt x="6014" y="11070"/>
                  <a:pt x="6136" y="12150"/>
                  <a:pt x="6136" y="12960"/>
                </a:cubicBezTo>
                <a:cubicBezTo>
                  <a:pt x="6136" y="12960"/>
                  <a:pt x="6136" y="12960"/>
                  <a:pt x="6136" y="12960"/>
                </a:cubicBezTo>
                <a:cubicBezTo>
                  <a:pt x="6259" y="12150"/>
                  <a:pt x="6382" y="11070"/>
                  <a:pt x="6382" y="9990"/>
                </a:cubicBezTo>
                <a:cubicBezTo>
                  <a:pt x="6750" y="6480"/>
                  <a:pt x="6750" y="6480"/>
                  <a:pt x="6750" y="6480"/>
                </a:cubicBezTo>
                <a:cubicBezTo>
                  <a:pt x="7609" y="6480"/>
                  <a:pt x="7609" y="6480"/>
                  <a:pt x="7609" y="6480"/>
                </a:cubicBezTo>
                <a:lnTo>
                  <a:pt x="6627" y="15120"/>
                </a:lnTo>
                <a:close/>
                <a:moveTo>
                  <a:pt x="20618" y="12960"/>
                </a:moveTo>
                <a:cubicBezTo>
                  <a:pt x="20618" y="16470"/>
                  <a:pt x="19268" y="19440"/>
                  <a:pt x="17673" y="19440"/>
                </a:cubicBezTo>
                <a:cubicBezTo>
                  <a:pt x="7855" y="19440"/>
                  <a:pt x="7855" y="19440"/>
                  <a:pt x="7855" y="19440"/>
                </a:cubicBezTo>
                <a:cubicBezTo>
                  <a:pt x="9450" y="19440"/>
                  <a:pt x="10800" y="16470"/>
                  <a:pt x="10800" y="12960"/>
                </a:cubicBezTo>
                <a:cubicBezTo>
                  <a:pt x="10800" y="8640"/>
                  <a:pt x="10800" y="8640"/>
                  <a:pt x="10800" y="8640"/>
                </a:cubicBezTo>
                <a:cubicBezTo>
                  <a:pt x="10800" y="5130"/>
                  <a:pt x="12150" y="2160"/>
                  <a:pt x="13745" y="2160"/>
                </a:cubicBezTo>
                <a:cubicBezTo>
                  <a:pt x="17673" y="2160"/>
                  <a:pt x="17673" y="2160"/>
                  <a:pt x="17673" y="2160"/>
                </a:cubicBezTo>
                <a:cubicBezTo>
                  <a:pt x="19268" y="2160"/>
                  <a:pt x="20618" y="5130"/>
                  <a:pt x="20618" y="8640"/>
                </a:cubicBezTo>
                <a:lnTo>
                  <a:pt x="20618" y="12960"/>
                </a:lnTo>
                <a:close/>
                <a:moveTo>
                  <a:pt x="13377" y="15120"/>
                </a:moveTo>
                <a:cubicBezTo>
                  <a:pt x="14236" y="15120"/>
                  <a:pt x="14236" y="15120"/>
                  <a:pt x="14236" y="15120"/>
                </a:cubicBezTo>
                <a:cubicBezTo>
                  <a:pt x="14236" y="11610"/>
                  <a:pt x="14236" y="11610"/>
                  <a:pt x="14236" y="11610"/>
                </a:cubicBezTo>
                <a:cubicBezTo>
                  <a:pt x="15586" y="11610"/>
                  <a:pt x="15586" y="11610"/>
                  <a:pt x="15586" y="11610"/>
                </a:cubicBezTo>
                <a:cubicBezTo>
                  <a:pt x="15586" y="9990"/>
                  <a:pt x="15586" y="9990"/>
                  <a:pt x="15586" y="9990"/>
                </a:cubicBezTo>
                <a:cubicBezTo>
                  <a:pt x="14236" y="9990"/>
                  <a:pt x="14236" y="9990"/>
                  <a:pt x="14236" y="9990"/>
                </a:cubicBezTo>
                <a:cubicBezTo>
                  <a:pt x="14236" y="8100"/>
                  <a:pt x="14236" y="8100"/>
                  <a:pt x="14236" y="8100"/>
                </a:cubicBezTo>
                <a:cubicBezTo>
                  <a:pt x="15709" y="8100"/>
                  <a:pt x="15709" y="8100"/>
                  <a:pt x="15709" y="8100"/>
                </a:cubicBezTo>
                <a:cubicBezTo>
                  <a:pt x="15709" y="6480"/>
                  <a:pt x="15709" y="6480"/>
                  <a:pt x="15709" y="6480"/>
                </a:cubicBezTo>
                <a:cubicBezTo>
                  <a:pt x="13377" y="6480"/>
                  <a:pt x="13377" y="6480"/>
                  <a:pt x="13377" y="6480"/>
                </a:cubicBezTo>
                <a:lnTo>
                  <a:pt x="13377" y="15120"/>
                </a:lnTo>
                <a:close/>
                <a:moveTo>
                  <a:pt x="16691" y="15120"/>
                </a:moveTo>
                <a:cubicBezTo>
                  <a:pt x="17550" y="15120"/>
                  <a:pt x="17550" y="15120"/>
                  <a:pt x="17550" y="15120"/>
                </a:cubicBezTo>
                <a:cubicBezTo>
                  <a:pt x="17550" y="8910"/>
                  <a:pt x="17550" y="8910"/>
                  <a:pt x="17550" y="8910"/>
                </a:cubicBezTo>
                <a:cubicBezTo>
                  <a:pt x="16691" y="8910"/>
                  <a:pt x="16691" y="8910"/>
                  <a:pt x="16691" y="8910"/>
                </a:cubicBezTo>
                <a:lnTo>
                  <a:pt x="16691" y="1512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2" name="Shape"/>
          <p:cNvSpPr/>
          <p:nvPr/>
        </p:nvSpPr>
        <p:spPr>
          <a:xfrm>
            <a:off x="12080875" y="11404602"/>
            <a:ext cx="895351" cy="812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86" y="0"/>
                  <a:pt x="0" y="4860"/>
                  <a:pt x="0" y="10800"/>
                </a:cubicBezTo>
                <a:cubicBezTo>
                  <a:pt x="0" y="16740"/>
                  <a:pt x="4786" y="21600"/>
                  <a:pt x="10800" y="21600"/>
                </a:cubicBezTo>
                <a:cubicBezTo>
                  <a:pt x="16814" y="21600"/>
                  <a:pt x="21600" y="16740"/>
                  <a:pt x="21600" y="10800"/>
                </a:cubicBezTo>
                <a:cubicBezTo>
                  <a:pt x="21600" y="4860"/>
                  <a:pt x="16814" y="0"/>
                  <a:pt x="10800" y="0"/>
                </a:cubicBezTo>
                <a:moveTo>
                  <a:pt x="10800" y="20520"/>
                </a:moveTo>
                <a:cubicBezTo>
                  <a:pt x="7364" y="20520"/>
                  <a:pt x="4418" y="18765"/>
                  <a:pt x="2577" y="16200"/>
                </a:cubicBezTo>
                <a:cubicBezTo>
                  <a:pt x="9941" y="16200"/>
                  <a:pt x="9941" y="16200"/>
                  <a:pt x="9941" y="16200"/>
                </a:cubicBezTo>
                <a:cubicBezTo>
                  <a:pt x="10432" y="17280"/>
                  <a:pt x="12273" y="18900"/>
                  <a:pt x="13500" y="18900"/>
                </a:cubicBezTo>
                <a:cubicBezTo>
                  <a:pt x="14973" y="18900"/>
                  <a:pt x="16200" y="17820"/>
                  <a:pt x="16200" y="15660"/>
                </a:cubicBezTo>
                <a:cubicBezTo>
                  <a:pt x="16200" y="13500"/>
                  <a:pt x="14973" y="12420"/>
                  <a:pt x="13500" y="12420"/>
                </a:cubicBezTo>
                <a:cubicBezTo>
                  <a:pt x="12273" y="12420"/>
                  <a:pt x="10432" y="14040"/>
                  <a:pt x="9941" y="15120"/>
                </a:cubicBezTo>
                <a:cubicBezTo>
                  <a:pt x="1964" y="15120"/>
                  <a:pt x="1964" y="15120"/>
                  <a:pt x="1964" y="15120"/>
                </a:cubicBezTo>
                <a:cubicBezTo>
                  <a:pt x="1350" y="13770"/>
                  <a:pt x="982" y="12420"/>
                  <a:pt x="982" y="10800"/>
                </a:cubicBezTo>
                <a:cubicBezTo>
                  <a:pt x="982" y="9180"/>
                  <a:pt x="1350" y="7830"/>
                  <a:pt x="1964" y="6480"/>
                </a:cubicBezTo>
                <a:cubicBezTo>
                  <a:pt x="9941" y="6480"/>
                  <a:pt x="9941" y="6480"/>
                  <a:pt x="9941" y="6480"/>
                </a:cubicBezTo>
                <a:cubicBezTo>
                  <a:pt x="10432" y="7560"/>
                  <a:pt x="12273" y="9180"/>
                  <a:pt x="13500" y="9180"/>
                </a:cubicBezTo>
                <a:cubicBezTo>
                  <a:pt x="14973" y="9180"/>
                  <a:pt x="16200" y="8100"/>
                  <a:pt x="16200" y="5940"/>
                </a:cubicBezTo>
                <a:cubicBezTo>
                  <a:pt x="16200" y="3780"/>
                  <a:pt x="14973" y="2700"/>
                  <a:pt x="13500" y="2700"/>
                </a:cubicBezTo>
                <a:cubicBezTo>
                  <a:pt x="12273" y="2700"/>
                  <a:pt x="10432" y="4320"/>
                  <a:pt x="9941" y="5400"/>
                </a:cubicBezTo>
                <a:cubicBezTo>
                  <a:pt x="2577" y="5400"/>
                  <a:pt x="2577" y="5400"/>
                  <a:pt x="2577" y="5400"/>
                </a:cubicBezTo>
                <a:cubicBezTo>
                  <a:pt x="4418" y="2835"/>
                  <a:pt x="7364" y="1080"/>
                  <a:pt x="10800" y="1080"/>
                </a:cubicBezTo>
                <a:cubicBezTo>
                  <a:pt x="16077" y="1080"/>
                  <a:pt x="20250" y="5130"/>
                  <a:pt x="20618" y="10260"/>
                </a:cubicBezTo>
                <a:cubicBezTo>
                  <a:pt x="10677" y="10260"/>
                  <a:pt x="10677" y="10260"/>
                  <a:pt x="10677" y="10260"/>
                </a:cubicBezTo>
                <a:cubicBezTo>
                  <a:pt x="10186" y="9180"/>
                  <a:pt x="8345" y="7560"/>
                  <a:pt x="7118" y="7560"/>
                </a:cubicBezTo>
                <a:cubicBezTo>
                  <a:pt x="5645" y="7560"/>
                  <a:pt x="4418" y="8640"/>
                  <a:pt x="4418" y="10800"/>
                </a:cubicBezTo>
                <a:cubicBezTo>
                  <a:pt x="4418" y="12960"/>
                  <a:pt x="5645" y="14040"/>
                  <a:pt x="7118" y="14040"/>
                </a:cubicBezTo>
                <a:cubicBezTo>
                  <a:pt x="8345" y="14040"/>
                  <a:pt x="10186" y="12420"/>
                  <a:pt x="10677" y="11340"/>
                </a:cubicBezTo>
                <a:cubicBezTo>
                  <a:pt x="20618" y="11340"/>
                  <a:pt x="20618" y="11340"/>
                  <a:pt x="20618" y="11340"/>
                </a:cubicBezTo>
                <a:cubicBezTo>
                  <a:pt x="20250" y="16470"/>
                  <a:pt x="16077" y="20520"/>
                  <a:pt x="10800" y="20520"/>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3" name="Shape"/>
          <p:cNvSpPr/>
          <p:nvPr/>
        </p:nvSpPr>
        <p:spPr>
          <a:xfrm>
            <a:off x="13830300" y="11363325"/>
            <a:ext cx="812800" cy="895351"/>
          </a:xfrm>
          <a:custGeom>
            <a:avLst/>
            <a:gdLst/>
            <a:ahLst/>
            <a:cxnLst>
              <a:cxn ang="0">
                <a:pos x="wd2" y="hd2"/>
              </a:cxn>
              <a:cxn ang="5400000">
                <a:pos x="wd2" y="hd2"/>
              </a:cxn>
              <a:cxn ang="10800000">
                <a:pos x="wd2" y="hd2"/>
              </a:cxn>
              <a:cxn ang="16200000">
                <a:pos x="wd2" y="hd2"/>
              </a:cxn>
            </a:cxnLst>
            <a:rect l="0" t="0" r="r" b="b"/>
            <a:pathLst>
              <a:path w="21600" h="21600" extrusionOk="0">
                <a:moveTo>
                  <a:pt x="5940" y="8836"/>
                </a:moveTo>
                <a:cubicBezTo>
                  <a:pt x="6210" y="8836"/>
                  <a:pt x="6480" y="8591"/>
                  <a:pt x="6480" y="8345"/>
                </a:cubicBezTo>
                <a:cubicBezTo>
                  <a:pt x="6480" y="6382"/>
                  <a:pt x="6480" y="6382"/>
                  <a:pt x="6480" y="6382"/>
                </a:cubicBezTo>
                <a:cubicBezTo>
                  <a:pt x="6480" y="6136"/>
                  <a:pt x="6210" y="5891"/>
                  <a:pt x="5940" y="5891"/>
                </a:cubicBezTo>
                <a:cubicBezTo>
                  <a:pt x="5670" y="5891"/>
                  <a:pt x="5400" y="6136"/>
                  <a:pt x="5400" y="6382"/>
                </a:cubicBezTo>
                <a:cubicBezTo>
                  <a:pt x="5400" y="8345"/>
                  <a:pt x="5400" y="8345"/>
                  <a:pt x="5400" y="8345"/>
                </a:cubicBezTo>
                <a:cubicBezTo>
                  <a:pt x="5400" y="8591"/>
                  <a:pt x="5670" y="8836"/>
                  <a:pt x="5940" y="8836"/>
                </a:cubicBezTo>
                <a:moveTo>
                  <a:pt x="20520" y="2945"/>
                </a:moveTo>
                <a:cubicBezTo>
                  <a:pt x="12555" y="2945"/>
                  <a:pt x="12555" y="2945"/>
                  <a:pt x="12555" y="2945"/>
                </a:cubicBezTo>
                <a:cubicBezTo>
                  <a:pt x="13500" y="1473"/>
                  <a:pt x="14310" y="614"/>
                  <a:pt x="14310" y="614"/>
                </a:cubicBezTo>
                <a:cubicBezTo>
                  <a:pt x="13500" y="0"/>
                  <a:pt x="13500" y="0"/>
                  <a:pt x="13500" y="0"/>
                </a:cubicBezTo>
                <a:cubicBezTo>
                  <a:pt x="13365" y="123"/>
                  <a:pt x="12420" y="1105"/>
                  <a:pt x="11205" y="2945"/>
                </a:cubicBezTo>
                <a:cubicBezTo>
                  <a:pt x="1080" y="2945"/>
                  <a:pt x="1080" y="2945"/>
                  <a:pt x="1080" y="2945"/>
                </a:cubicBezTo>
                <a:cubicBezTo>
                  <a:pt x="540" y="2945"/>
                  <a:pt x="0" y="3436"/>
                  <a:pt x="0" y="3927"/>
                </a:cubicBezTo>
                <a:cubicBezTo>
                  <a:pt x="0" y="17673"/>
                  <a:pt x="0" y="17673"/>
                  <a:pt x="0" y="17673"/>
                </a:cubicBezTo>
                <a:cubicBezTo>
                  <a:pt x="0" y="18164"/>
                  <a:pt x="540" y="18655"/>
                  <a:pt x="1080" y="18655"/>
                </a:cubicBezTo>
                <a:cubicBezTo>
                  <a:pt x="12150" y="18655"/>
                  <a:pt x="12150" y="18655"/>
                  <a:pt x="12150" y="18655"/>
                </a:cubicBezTo>
                <a:cubicBezTo>
                  <a:pt x="12420" y="19636"/>
                  <a:pt x="12825" y="20618"/>
                  <a:pt x="13500" y="21600"/>
                </a:cubicBezTo>
                <a:cubicBezTo>
                  <a:pt x="14445" y="21109"/>
                  <a:pt x="14445" y="21109"/>
                  <a:pt x="14445" y="21109"/>
                </a:cubicBezTo>
                <a:cubicBezTo>
                  <a:pt x="13905" y="20373"/>
                  <a:pt x="13500" y="19514"/>
                  <a:pt x="13230" y="18655"/>
                </a:cubicBezTo>
                <a:cubicBezTo>
                  <a:pt x="20520" y="18655"/>
                  <a:pt x="20520" y="18655"/>
                  <a:pt x="20520" y="18655"/>
                </a:cubicBezTo>
                <a:cubicBezTo>
                  <a:pt x="21060" y="18655"/>
                  <a:pt x="21600" y="18164"/>
                  <a:pt x="21600" y="17673"/>
                </a:cubicBezTo>
                <a:cubicBezTo>
                  <a:pt x="21600" y="3927"/>
                  <a:pt x="21600" y="3927"/>
                  <a:pt x="21600" y="3927"/>
                </a:cubicBezTo>
                <a:cubicBezTo>
                  <a:pt x="21600" y="3436"/>
                  <a:pt x="21060" y="2945"/>
                  <a:pt x="20520" y="2945"/>
                </a:cubicBezTo>
                <a:moveTo>
                  <a:pt x="10800" y="15709"/>
                </a:moveTo>
                <a:cubicBezTo>
                  <a:pt x="11070" y="15709"/>
                  <a:pt x="11475" y="15709"/>
                  <a:pt x="11745" y="15709"/>
                </a:cubicBezTo>
                <a:cubicBezTo>
                  <a:pt x="11745" y="16323"/>
                  <a:pt x="11745" y="16936"/>
                  <a:pt x="11880" y="17673"/>
                </a:cubicBezTo>
                <a:cubicBezTo>
                  <a:pt x="1080" y="17673"/>
                  <a:pt x="1080" y="17673"/>
                  <a:pt x="1080" y="17673"/>
                </a:cubicBezTo>
                <a:cubicBezTo>
                  <a:pt x="1080" y="3927"/>
                  <a:pt x="1080" y="3927"/>
                  <a:pt x="1080" y="3927"/>
                </a:cubicBezTo>
                <a:cubicBezTo>
                  <a:pt x="10665" y="3927"/>
                  <a:pt x="10665" y="3927"/>
                  <a:pt x="10665" y="3927"/>
                </a:cubicBezTo>
                <a:cubicBezTo>
                  <a:pt x="9585" y="5891"/>
                  <a:pt x="8505" y="8591"/>
                  <a:pt x="8100" y="11782"/>
                </a:cubicBezTo>
                <a:cubicBezTo>
                  <a:pt x="8100" y="12273"/>
                  <a:pt x="8100" y="12273"/>
                  <a:pt x="8100" y="12273"/>
                </a:cubicBezTo>
                <a:cubicBezTo>
                  <a:pt x="12015" y="12273"/>
                  <a:pt x="12015" y="12273"/>
                  <a:pt x="12015" y="12273"/>
                </a:cubicBezTo>
                <a:cubicBezTo>
                  <a:pt x="11880" y="12764"/>
                  <a:pt x="11745" y="13623"/>
                  <a:pt x="11745" y="14727"/>
                </a:cubicBezTo>
                <a:cubicBezTo>
                  <a:pt x="11475" y="14727"/>
                  <a:pt x="11070" y="14727"/>
                  <a:pt x="10800" y="14727"/>
                </a:cubicBezTo>
                <a:cubicBezTo>
                  <a:pt x="6615" y="14727"/>
                  <a:pt x="3510" y="13255"/>
                  <a:pt x="3510" y="13255"/>
                </a:cubicBezTo>
                <a:cubicBezTo>
                  <a:pt x="2970" y="14114"/>
                  <a:pt x="2970" y="14114"/>
                  <a:pt x="2970" y="14114"/>
                </a:cubicBezTo>
                <a:cubicBezTo>
                  <a:pt x="3105" y="14236"/>
                  <a:pt x="6345" y="15709"/>
                  <a:pt x="10800" y="15709"/>
                </a:cubicBezTo>
                <a:moveTo>
                  <a:pt x="20520" y="17673"/>
                </a:moveTo>
                <a:cubicBezTo>
                  <a:pt x="13095" y="17673"/>
                  <a:pt x="13095" y="17673"/>
                  <a:pt x="13095" y="17673"/>
                </a:cubicBezTo>
                <a:cubicBezTo>
                  <a:pt x="12960" y="16936"/>
                  <a:pt x="12825" y="16200"/>
                  <a:pt x="12825" y="15586"/>
                </a:cubicBezTo>
                <a:cubicBezTo>
                  <a:pt x="16200" y="15218"/>
                  <a:pt x="18495" y="14236"/>
                  <a:pt x="18630" y="14114"/>
                </a:cubicBezTo>
                <a:cubicBezTo>
                  <a:pt x="18090" y="13255"/>
                  <a:pt x="18090" y="13255"/>
                  <a:pt x="18090" y="13255"/>
                </a:cubicBezTo>
                <a:cubicBezTo>
                  <a:pt x="18090" y="13255"/>
                  <a:pt x="15930" y="14236"/>
                  <a:pt x="12825" y="14605"/>
                </a:cubicBezTo>
                <a:cubicBezTo>
                  <a:pt x="12960" y="13009"/>
                  <a:pt x="13230" y="11905"/>
                  <a:pt x="13230" y="11905"/>
                </a:cubicBezTo>
                <a:cubicBezTo>
                  <a:pt x="13365" y="11291"/>
                  <a:pt x="13365" y="11291"/>
                  <a:pt x="13365" y="11291"/>
                </a:cubicBezTo>
                <a:cubicBezTo>
                  <a:pt x="9315" y="11291"/>
                  <a:pt x="9315" y="11291"/>
                  <a:pt x="9315" y="11291"/>
                </a:cubicBezTo>
                <a:cubicBezTo>
                  <a:pt x="9720" y="8345"/>
                  <a:pt x="10800" y="5768"/>
                  <a:pt x="11880" y="3927"/>
                </a:cubicBezTo>
                <a:cubicBezTo>
                  <a:pt x="20520" y="3927"/>
                  <a:pt x="20520" y="3927"/>
                  <a:pt x="20520" y="3927"/>
                </a:cubicBezTo>
                <a:lnTo>
                  <a:pt x="20520" y="17673"/>
                </a:lnTo>
                <a:close/>
                <a:moveTo>
                  <a:pt x="15660" y="8836"/>
                </a:moveTo>
                <a:cubicBezTo>
                  <a:pt x="15930" y="8836"/>
                  <a:pt x="16200" y="8591"/>
                  <a:pt x="16200" y="8345"/>
                </a:cubicBezTo>
                <a:cubicBezTo>
                  <a:pt x="16200" y="6382"/>
                  <a:pt x="16200" y="6382"/>
                  <a:pt x="16200" y="6382"/>
                </a:cubicBezTo>
                <a:cubicBezTo>
                  <a:pt x="16200" y="6136"/>
                  <a:pt x="15930" y="5891"/>
                  <a:pt x="15660" y="5891"/>
                </a:cubicBezTo>
                <a:cubicBezTo>
                  <a:pt x="15390" y="5891"/>
                  <a:pt x="15120" y="6136"/>
                  <a:pt x="15120" y="6382"/>
                </a:cubicBezTo>
                <a:cubicBezTo>
                  <a:pt x="15120" y="8345"/>
                  <a:pt x="15120" y="8345"/>
                  <a:pt x="15120" y="8345"/>
                </a:cubicBezTo>
                <a:cubicBezTo>
                  <a:pt x="15120" y="8591"/>
                  <a:pt x="15390" y="8836"/>
                  <a:pt x="15660" y="8836"/>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4" name="Shape"/>
          <p:cNvSpPr/>
          <p:nvPr/>
        </p:nvSpPr>
        <p:spPr>
          <a:xfrm>
            <a:off x="15497176" y="1136332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5586" y="4909"/>
                </a:moveTo>
                <a:cubicBezTo>
                  <a:pt x="14359" y="4909"/>
                  <a:pt x="14359" y="4909"/>
                  <a:pt x="14359" y="4909"/>
                </a:cubicBezTo>
                <a:cubicBezTo>
                  <a:pt x="10800" y="9818"/>
                  <a:pt x="10800" y="9818"/>
                  <a:pt x="10800" y="9818"/>
                </a:cubicBezTo>
                <a:cubicBezTo>
                  <a:pt x="7364" y="4909"/>
                  <a:pt x="7364" y="4909"/>
                  <a:pt x="7364" y="4909"/>
                </a:cubicBezTo>
                <a:cubicBezTo>
                  <a:pt x="6014" y="4909"/>
                  <a:pt x="6014" y="4909"/>
                  <a:pt x="6014" y="4909"/>
                </a:cubicBezTo>
                <a:cubicBezTo>
                  <a:pt x="10064" y="10677"/>
                  <a:pt x="10064" y="10677"/>
                  <a:pt x="10064" y="10677"/>
                </a:cubicBezTo>
                <a:cubicBezTo>
                  <a:pt x="5768" y="16691"/>
                  <a:pt x="5768" y="16691"/>
                  <a:pt x="5768" y="16691"/>
                </a:cubicBezTo>
                <a:cubicBezTo>
                  <a:pt x="6995" y="16691"/>
                  <a:pt x="6995" y="16691"/>
                  <a:pt x="6995" y="16691"/>
                </a:cubicBezTo>
                <a:cubicBezTo>
                  <a:pt x="10800" y="11536"/>
                  <a:pt x="10800" y="11536"/>
                  <a:pt x="10800" y="11536"/>
                </a:cubicBezTo>
                <a:cubicBezTo>
                  <a:pt x="14482" y="16691"/>
                  <a:pt x="14482" y="16691"/>
                  <a:pt x="14482" y="16691"/>
                </a:cubicBezTo>
                <a:cubicBezTo>
                  <a:pt x="15832" y="16691"/>
                  <a:pt x="15832" y="16691"/>
                  <a:pt x="15832" y="16691"/>
                </a:cubicBezTo>
                <a:cubicBezTo>
                  <a:pt x="11414" y="10677"/>
                  <a:pt x="11414" y="10677"/>
                  <a:pt x="11414" y="10677"/>
                </a:cubicBezTo>
                <a:lnTo>
                  <a:pt x="15586" y="4909"/>
                </a:lnTo>
                <a:close/>
                <a:moveTo>
                  <a:pt x="10800" y="0"/>
                </a:moveTo>
                <a:cubicBezTo>
                  <a:pt x="4786" y="0"/>
                  <a:pt x="0" y="4786"/>
                  <a:pt x="0" y="10800"/>
                </a:cubicBezTo>
                <a:cubicBezTo>
                  <a:pt x="0" y="16814"/>
                  <a:pt x="4786" y="21600"/>
                  <a:pt x="10800" y="21600"/>
                </a:cubicBezTo>
                <a:cubicBezTo>
                  <a:pt x="16814" y="21600"/>
                  <a:pt x="21600" y="16814"/>
                  <a:pt x="21600" y="10800"/>
                </a:cubicBezTo>
                <a:cubicBezTo>
                  <a:pt x="21600" y="4786"/>
                  <a:pt x="16814" y="0"/>
                  <a:pt x="10800" y="0"/>
                </a:cubicBezTo>
                <a:moveTo>
                  <a:pt x="10800" y="20618"/>
                </a:moveTo>
                <a:cubicBezTo>
                  <a:pt x="5400" y="20618"/>
                  <a:pt x="982" y="16200"/>
                  <a:pt x="982" y="10800"/>
                </a:cubicBezTo>
                <a:cubicBezTo>
                  <a:pt x="982" y="5400"/>
                  <a:pt x="5400" y="982"/>
                  <a:pt x="10800" y="982"/>
                </a:cubicBezTo>
                <a:cubicBezTo>
                  <a:pt x="16200" y="982"/>
                  <a:pt x="20618" y="5400"/>
                  <a:pt x="20618" y="10800"/>
                </a:cubicBezTo>
                <a:cubicBezTo>
                  <a:pt x="20618" y="16200"/>
                  <a:pt x="16200" y="20618"/>
                  <a:pt x="10800" y="20618"/>
                </a:cubicBezTo>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5" name="Shape"/>
          <p:cNvSpPr/>
          <p:nvPr/>
        </p:nvSpPr>
        <p:spPr>
          <a:xfrm>
            <a:off x="17205326" y="11363325"/>
            <a:ext cx="892175" cy="895351"/>
          </a:xfrm>
          <a:custGeom>
            <a:avLst/>
            <a:gdLst/>
            <a:ahLst/>
            <a:cxnLst>
              <a:cxn ang="0">
                <a:pos x="wd2" y="hd2"/>
              </a:cxn>
              <a:cxn ang="5400000">
                <a:pos x="wd2" y="hd2"/>
              </a:cxn>
              <a:cxn ang="10800000">
                <a:pos x="wd2" y="hd2"/>
              </a:cxn>
              <a:cxn ang="16200000">
                <a:pos x="wd2" y="hd2"/>
              </a:cxn>
            </a:cxnLst>
            <a:rect l="0" t="0" r="r" b="b"/>
            <a:pathLst>
              <a:path w="21600" h="21600" extrusionOk="0">
                <a:moveTo>
                  <a:pt x="10762" y="20068"/>
                </a:moveTo>
                <a:lnTo>
                  <a:pt x="21600" y="21600"/>
                </a:lnTo>
                <a:lnTo>
                  <a:pt x="21600" y="11796"/>
                </a:lnTo>
                <a:lnTo>
                  <a:pt x="10762" y="11796"/>
                </a:lnTo>
                <a:lnTo>
                  <a:pt x="10762" y="20068"/>
                </a:lnTo>
                <a:close/>
                <a:moveTo>
                  <a:pt x="11761" y="12715"/>
                </a:moveTo>
                <a:lnTo>
                  <a:pt x="20601" y="12715"/>
                </a:lnTo>
                <a:lnTo>
                  <a:pt x="20601" y="20451"/>
                </a:lnTo>
                <a:lnTo>
                  <a:pt x="11761" y="19226"/>
                </a:lnTo>
                <a:lnTo>
                  <a:pt x="11761" y="12715"/>
                </a:lnTo>
                <a:close/>
                <a:moveTo>
                  <a:pt x="0" y="18613"/>
                </a:moveTo>
                <a:lnTo>
                  <a:pt x="8840" y="19838"/>
                </a:lnTo>
                <a:lnTo>
                  <a:pt x="8840" y="11796"/>
                </a:lnTo>
                <a:lnTo>
                  <a:pt x="0" y="11796"/>
                </a:lnTo>
                <a:lnTo>
                  <a:pt x="0" y="18613"/>
                </a:lnTo>
                <a:close/>
                <a:moveTo>
                  <a:pt x="922" y="12715"/>
                </a:moveTo>
                <a:lnTo>
                  <a:pt x="7841" y="12715"/>
                </a:lnTo>
                <a:lnTo>
                  <a:pt x="7841" y="18766"/>
                </a:lnTo>
                <a:lnTo>
                  <a:pt x="922" y="17770"/>
                </a:lnTo>
                <a:lnTo>
                  <a:pt x="922" y="12715"/>
                </a:lnTo>
                <a:close/>
                <a:moveTo>
                  <a:pt x="10762" y="1455"/>
                </a:moveTo>
                <a:lnTo>
                  <a:pt x="10762" y="9804"/>
                </a:lnTo>
                <a:lnTo>
                  <a:pt x="21600" y="9804"/>
                </a:lnTo>
                <a:lnTo>
                  <a:pt x="21600" y="0"/>
                </a:lnTo>
                <a:lnTo>
                  <a:pt x="10762" y="1455"/>
                </a:lnTo>
                <a:close/>
                <a:moveTo>
                  <a:pt x="20601" y="8809"/>
                </a:moveTo>
                <a:lnTo>
                  <a:pt x="11761" y="8809"/>
                </a:lnTo>
                <a:lnTo>
                  <a:pt x="11761" y="2298"/>
                </a:lnTo>
                <a:lnTo>
                  <a:pt x="20601" y="1072"/>
                </a:lnTo>
                <a:lnTo>
                  <a:pt x="20601" y="8809"/>
                </a:lnTo>
                <a:close/>
                <a:moveTo>
                  <a:pt x="0" y="9804"/>
                </a:moveTo>
                <a:lnTo>
                  <a:pt x="8840" y="9804"/>
                </a:lnTo>
                <a:lnTo>
                  <a:pt x="8840" y="1685"/>
                </a:lnTo>
                <a:lnTo>
                  <a:pt x="0" y="2911"/>
                </a:lnTo>
                <a:lnTo>
                  <a:pt x="0" y="9804"/>
                </a:lnTo>
                <a:close/>
                <a:moveTo>
                  <a:pt x="922" y="3830"/>
                </a:moveTo>
                <a:lnTo>
                  <a:pt x="7841" y="2834"/>
                </a:lnTo>
                <a:lnTo>
                  <a:pt x="7841" y="8809"/>
                </a:lnTo>
                <a:lnTo>
                  <a:pt x="922" y="8809"/>
                </a:lnTo>
                <a:lnTo>
                  <a:pt x="922" y="3830"/>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
        <p:nvSpPr>
          <p:cNvPr id="2126" name="Shape"/>
          <p:cNvSpPr/>
          <p:nvPr/>
        </p:nvSpPr>
        <p:spPr>
          <a:xfrm>
            <a:off x="19034126" y="11363325"/>
            <a:ext cx="650875" cy="895351"/>
          </a:xfrm>
          <a:custGeom>
            <a:avLst/>
            <a:gdLst/>
            <a:ahLst/>
            <a:cxnLst>
              <a:cxn ang="0">
                <a:pos x="wd2" y="hd2"/>
              </a:cxn>
              <a:cxn ang="5400000">
                <a:pos x="wd2" y="hd2"/>
              </a:cxn>
              <a:cxn ang="10800000">
                <a:pos x="wd2" y="hd2"/>
              </a:cxn>
              <a:cxn ang="16200000">
                <a:pos x="wd2" y="hd2"/>
              </a:cxn>
            </a:cxnLst>
            <a:rect l="0" t="0" r="r" b="b"/>
            <a:pathLst>
              <a:path w="21600" h="21600" extrusionOk="0">
                <a:moveTo>
                  <a:pt x="8775" y="3436"/>
                </a:moveTo>
                <a:cubicBezTo>
                  <a:pt x="8437" y="3436"/>
                  <a:pt x="8100" y="3682"/>
                  <a:pt x="8100" y="3927"/>
                </a:cubicBezTo>
                <a:cubicBezTo>
                  <a:pt x="8100" y="4173"/>
                  <a:pt x="8437" y="4418"/>
                  <a:pt x="8775" y="4418"/>
                </a:cubicBezTo>
                <a:cubicBezTo>
                  <a:pt x="9112" y="4418"/>
                  <a:pt x="9450" y="4173"/>
                  <a:pt x="9450" y="3927"/>
                </a:cubicBezTo>
                <a:cubicBezTo>
                  <a:pt x="9450" y="3682"/>
                  <a:pt x="9112" y="3436"/>
                  <a:pt x="8775" y="3436"/>
                </a:cubicBezTo>
                <a:moveTo>
                  <a:pt x="12825" y="3436"/>
                </a:moveTo>
                <a:cubicBezTo>
                  <a:pt x="12487" y="3436"/>
                  <a:pt x="12150" y="3682"/>
                  <a:pt x="12150" y="3927"/>
                </a:cubicBezTo>
                <a:cubicBezTo>
                  <a:pt x="12150" y="4173"/>
                  <a:pt x="12487" y="4418"/>
                  <a:pt x="12825" y="4418"/>
                </a:cubicBezTo>
                <a:cubicBezTo>
                  <a:pt x="13162" y="4418"/>
                  <a:pt x="13500" y="4173"/>
                  <a:pt x="13500" y="3927"/>
                </a:cubicBezTo>
                <a:cubicBezTo>
                  <a:pt x="13500" y="3682"/>
                  <a:pt x="13162" y="3436"/>
                  <a:pt x="12825" y="3436"/>
                </a:cubicBezTo>
                <a:moveTo>
                  <a:pt x="19575" y="5400"/>
                </a:moveTo>
                <a:cubicBezTo>
                  <a:pt x="19406" y="5400"/>
                  <a:pt x="19069" y="5400"/>
                  <a:pt x="18900" y="5523"/>
                </a:cubicBezTo>
                <a:cubicBezTo>
                  <a:pt x="18900" y="5400"/>
                  <a:pt x="18900" y="5400"/>
                  <a:pt x="18900" y="5400"/>
                </a:cubicBezTo>
                <a:cubicBezTo>
                  <a:pt x="18900" y="5400"/>
                  <a:pt x="18900" y="5400"/>
                  <a:pt x="18900" y="5400"/>
                </a:cubicBezTo>
                <a:cubicBezTo>
                  <a:pt x="18562" y="3927"/>
                  <a:pt x="17213" y="2577"/>
                  <a:pt x="15188" y="1718"/>
                </a:cubicBezTo>
                <a:cubicBezTo>
                  <a:pt x="16031" y="736"/>
                  <a:pt x="16031" y="736"/>
                  <a:pt x="16031" y="736"/>
                </a:cubicBezTo>
                <a:cubicBezTo>
                  <a:pt x="16031" y="736"/>
                  <a:pt x="16031" y="736"/>
                  <a:pt x="16031" y="736"/>
                </a:cubicBezTo>
                <a:cubicBezTo>
                  <a:pt x="16200" y="736"/>
                  <a:pt x="16200" y="614"/>
                  <a:pt x="16200" y="491"/>
                </a:cubicBezTo>
                <a:cubicBezTo>
                  <a:pt x="16200" y="245"/>
                  <a:pt x="15862" y="0"/>
                  <a:pt x="15525" y="0"/>
                </a:cubicBezTo>
                <a:cubicBezTo>
                  <a:pt x="15356" y="0"/>
                  <a:pt x="15019" y="123"/>
                  <a:pt x="15019" y="245"/>
                </a:cubicBezTo>
                <a:cubicBezTo>
                  <a:pt x="15019" y="245"/>
                  <a:pt x="15019" y="245"/>
                  <a:pt x="15019" y="245"/>
                </a:cubicBezTo>
                <a:cubicBezTo>
                  <a:pt x="13837" y="1350"/>
                  <a:pt x="13837" y="1350"/>
                  <a:pt x="13837" y="1350"/>
                </a:cubicBezTo>
                <a:cubicBezTo>
                  <a:pt x="12994" y="1105"/>
                  <a:pt x="11981" y="982"/>
                  <a:pt x="10800" y="982"/>
                </a:cubicBezTo>
                <a:cubicBezTo>
                  <a:pt x="9619" y="982"/>
                  <a:pt x="8606" y="1105"/>
                  <a:pt x="7762" y="1350"/>
                </a:cubicBezTo>
                <a:cubicBezTo>
                  <a:pt x="6581" y="245"/>
                  <a:pt x="6581" y="245"/>
                  <a:pt x="6581" y="245"/>
                </a:cubicBezTo>
                <a:cubicBezTo>
                  <a:pt x="6581" y="245"/>
                  <a:pt x="6581" y="245"/>
                  <a:pt x="6581" y="245"/>
                </a:cubicBezTo>
                <a:cubicBezTo>
                  <a:pt x="6581" y="123"/>
                  <a:pt x="6244" y="0"/>
                  <a:pt x="6075" y="0"/>
                </a:cubicBezTo>
                <a:cubicBezTo>
                  <a:pt x="5737" y="0"/>
                  <a:pt x="5400" y="245"/>
                  <a:pt x="5400" y="491"/>
                </a:cubicBezTo>
                <a:cubicBezTo>
                  <a:pt x="5400" y="614"/>
                  <a:pt x="5400" y="736"/>
                  <a:pt x="5569" y="736"/>
                </a:cubicBezTo>
                <a:cubicBezTo>
                  <a:pt x="5569" y="736"/>
                  <a:pt x="5569" y="736"/>
                  <a:pt x="5569" y="736"/>
                </a:cubicBezTo>
                <a:cubicBezTo>
                  <a:pt x="6412" y="1718"/>
                  <a:pt x="6412" y="1718"/>
                  <a:pt x="6412" y="1718"/>
                </a:cubicBezTo>
                <a:cubicBezTo>
                  <a:pt x="4387" y="2577"/>
                  <a:pt x="3037" y="3927"/>
                  <a:pt x="2700" y="5400"/>
                </a:cubicBezTo>
                <a:cubicBezTo>
                  <a:pt x="2700" y="5400"/>
                  <a:pt x="2700" y="5400"/>
                  <a:pt x="2700" y="5400"/>
                </a:cubicBezTo>
                <a:cubicBezTo>
                  <a:pt x="2700" y="5523"/>
                  <a:pt x="2700" y="5523"/>
                  <a:pt x="2700" y="5523"/>
                </a:cubicBezTo>
                <a:cubicBezTo>
                  <a:pt x="2531" y="5400"/>
                  <a:pt x="2194" y="5400"/>
                  <a:pt x="2025" y="5400"/>
                </a:cubicBezTo>
                <a:cubicBezTo>
                  <a:pt x="844" y="5400"/>
                  <a:pt x="0" y="6014"/>
                  <a:pt x="0" y="6873"/>
                </a:cubicBezTo>
                <a:cubicBezTo>
                  <a:pt x="0" y="13745"/>
                  <a:pt x="0" y="13745"/>
                  <a:pt x="0" y="13745"/>
                </a:cubicBezTo>
                <a:cubicBezTo>
                  <a:pt x="0" y="14605"/>
                  <a:pt x="844" y="15218"/>
                  <a:pt x="2025" y="15218"/>
                </a:cubicBezTo>
                <a:cubicBezTo>
                  <a:pt x="2194" y="15218"/>
                  <a:pt x="2531" y="15218"/>
                  <a:pt x="2700" y="15095"/>
                </a:cubicBezTo>
                <a:cubicBezTo>
                  <a:pt x="2700" y="16691"/>
                  <a:pt x="2700" y="16691"/>
                  <a:pt x="2700" y="16691"/>
                </a:cubicBezTo>
                <a:cubicBezTo>
                  <a:pt x="2700" y="17182"/>
                  <a:pt x="3375" y="17673"/>
                  <a:pt x="4050" y="17673"/>
                </a:cubicBezTo>
                <a:cubicBezTo>
                  <a:pt x="5400" y="17673"/>
                  <a:pt x="5400" y="17673"/>
                  <a:pt x="5400" y="17673"/>
                </a:cubicBezTo>
                <a:cubicBezTo>
                  <a:pt x="5400" y="20127"/>
                  <a:pt x="5400" y="20127"/>
                  <a:pt x="5400" y="20127"/>
                </a:cubicBezTo>
                <a:cubicBezTo>
                  <a:pt x="5400" y="20986"/>
                  <a:pt x="6244" y="21600"/>
                  <a:pt x="7425" y="21600"/>
                </a:cubicBezTo>
                <a:cubicBezTo>
                  <a:pt x="8606" y="21600"/>
                  <a:pt x="9450" y="20986"/>
                  <a:pt x="9450" y="20127"/>
                </a:cubicBezTo>
                <a:cubicBezTo>
                  <a:pt x="9450" y="17673"/>
                  <a:pt x="9450" y="17673"/>
                  <a:pt x="9450" y="17673"/>
                </a:cubicBezTo>
                <a:cubicBezTo>
                  <a:pt x="12150" y="17673"/>
                  <a:pt x="12150" y="17673"/>
                  <a:pt x="12150" y="17673"/>
                </a:cubicBezTo>
                <a:cubicBezTo>
                  <a:pt x="12150" y="20127"/>
                  <a:pt x="12150" y="20127"/>
                  <a:pt x="12150" y="20127"/>
                </a:cubicBezTo>
                <a:cubicBezTo>
                  <a:pt x="12150" y="20986"/>
                  <a:pt x="12994" y="21600"/>
                  <a:pt x="14175" y="21600"/>
                </a:cubicBezTo>
                <a:cubicBezTo>
                  <a:pt x="15356" y="21600"/>
                  <a:pt x="16200" y="20986"/>
                  <a:pt x="16200" y="20127"/>
                </a:cubicBezTo>
                <a:cubicBezTo>
                  <a:pt x="16200" y="17673"/>
                  <a:pt x="16200" y="17673"/>
                  <a:pt x="16200" y="17673"/>
                </a:cubicBezTo>
                <a:cubicBezTo>
                  <a:pt x="17550" y="17673"/>
                  <a:pt x="17550" y="17673"/>
                  <a:pt x="17550" y="17673"/>
                </a:cubicBezTo>
                <a:cubicBezTo>
                  <a:pt x="18225" y="17673"/>
                  <a:pt x="18900" y="17182"/>
                  <a:pt x="18900" y="16691"/>
                </a:cubicBezTo>
                <a:cubicBezTo>
                  <a:pt x="18900" y="15095"/>
                  <a:pt x="18900" y="15095"/>
                  <a:pt x="18900" y="15095"/>
                </a:cubicBezTo>
                <a:cubicBezTo>
                  <a:pt x="19069" y="15218"/>
                  <a:pt x="19406" y="15218"/>
                  <a:pt x="19575" y="15218"/>
                </a:cubicBezTo>
                <a:cubicBezTo>
                  <a:pt x="20756" y="15218"/>
                  <a:pt x="21600" y="14605"/>
                  <a:pt x="21600" y="13745"/>
                </a:cubicBezTo>
                <a:cubicBezTo>
                  <a:pt x="21600" y="6873"/>
                  <a:pt x="21600" y="6873"/>
                  <a:pt x="21600" y="6873"/>
                </a:cubicBezTo>
                <a:cubicBezTo>
                  <a:pt x="21600" y="6014"/>
                  <a:pt x="20756" y="5400"/>
                  <a:pt x="19575" y="5400"/>
                </a:cubicBezTo>
                <a:moveTo>
                  <a:pt x="2700" y="13745"/>
                </a:moveTo>
                <a:cubicBezTo>
                  <a:pt x="2700" y="13991"/>
                  <a:pt x="2362" y="14236"/>
                  <a:pt x="2025" y="14236"/>
                </a:cubicBezTo>
                <a:cubicBezTo>
                  <a:pt x="1687" y="14236"/>
                  <a:pt x="1350" y="13991"/>
                  <a:pt x="1350" y="13745"/>
                </a:cubicBezTo>
                <a:cubicBezTo>
                  <a:pt x="1350" y="6873"/>
                  <a:pt x="1350" y="6873"/>
                  <a:pt x="1350" y="6873"/>
                </a:cubicBezTo>
                <a:cubicBezTo>
                  <a:pt x="1350" y="6627"/>
                  <a:pt x="1687" y="6382"/>
                  <a:pt x="2025" y="6382"/>
                </a:cubicBezTo>
                <a:cubicBezTo>
                  <a:pt x="2362" y="6382"/>
                  <a:pt x="2700" y="6627"/>
                  <a:pt x="2700" y="6873"/>
                </a:cubicBezTo>
                <a:lnTo>
                  <a:pt x="2700" y="13745"/>
                </a:lnTo>
                <a:close/>
                <a:moveTo>
                  <a:pt x="10800" y="1964"/>
                </a:moveTo>
                <a:cubicBezTo>
                  <a:pt x="14175" y="1964"/>
                  <a:pt x="17044" y="3436"/>
                  <a:pt x="17550" y="5400"/>
                </a:cubicBezTo>
                <a:cubicBezTo>
                  <a:pt x="4050" y="5400"/>
                  <a:pt x="4050" y="5400"/>
                  <a:pt x="4050" y="5400"/>
                </a:cubicBezTo>
                <a:cubicBezTo>
                  <a:pt x="4556" y="3436"/>
                  <a:pt x="7425" y="1964"/>
                  <a:pt x="10800" y="1964"/>
                </a:cubicBezTo>
                <a:moveTo>
                  <a:pt x="8100" y="20127"/>
                </a:moveTo>
                <a:cubicBezTo>
                  <a:pt x="8100" y="20373"/>
                  <a:pt x="7762" y="20618"/>
                  <a:pt x="7425" y="20618"/>
                </a:cubicBezTo>
                <a:cubicBezTo>
                  <a:pt x="7088" y="20618"/>
                  <a:pt x="6750" y="20373"/>
                  <a:pt x="6750" y="20127"/>
                </a:cubicBezTo>
                <a:cubicBezTo>
                  <a:pt x="6750" y="17673"/>
                  <a:pt x="6750" y="17673"/>
                  <a:pt x="6750" y="17673"/>
                </a:cubicBezTo>
                <a:cubicBezTo>
                  <a:pt x="8100" y="17673"/>
                  <a:pt x="8100" y="17673"/>
                  <a:pt x="8100" y="17673"/>
                </a:cubicBezTo>
                <a:lnTo>
                  <a:pt x="8100" y="20127"/>
                </a:lnTo>
                <a:close/>
                <a:moveTo>
                  <a:pt x="14850" y="20127"/>
                </a:moveTo>
                <a:cubicBezTo>
                  <a:pt x="14850" y="20373"/>
                  <a:pt x="14512" y="20618"/>
                  <a:pt x="14175" y="20618"/>
                </a:cubicBezTo>
                <a:cubicBezTo>
                  <a:pt x="13837" y="20618"/>
                  <a:pt x="13500" y="20373"/>
                  <a:pt x="13500" y="20127"/>
                </a:cubicBezTo>
                <a:cubicBezTo>
                  <a:pt x="13500" y="17673"/>
                  <a:pt x="13500" y="17673"/>
                  <a:pt x="13500" y="17673"/>
                </a:cubicBezTo>
                <a:cubicBezTo>
                  <a:pt x="14850" y="17673"/>
                  <a:pt x="14850" y="17673"/>
                  <a:pt x="14850" y="17673"/>
                </a:cubicBezTo>
                <a:lnTo>
                  <a:pt x="14850" y="20127"/>
                </a:lnTo>
                <a:close/>
                <a:moveTo>
                  <a:pt x="17550" y="16691"/>
                </a:moveTo>
                <a:cubicBezTo>
                  <a:pt x="4050" y="16691"/>
                  <a:pt x="4050" y="16691"/>
                  <a:pt x="4050" y="16691"/>
                </a:cubicBezTo>
                <a:cubicBezTo>
                  <a:pt x="4050" y="6382"/>
                  <a:pt x="4050" y="6382"/>
                  <a:pt x="4050" y="6382"/>
                </a:cubicBezTo>
                <a:cubicBezTo>
                  <a:pt x="17550" y="6382"/>
                  <a:pt x="17550" y="6382"/>
                  <a:pt x="17550" y="6382"/>
                </a:cubicBezTo>
                <a:lnTo>
                  <a:pt x="17550" y="16691"/>
                </a:lnTo>
                <a:close/>
                <a:moveTo>
                  <a:pt x="20250" y="13745"/>
                </a:moveTo>
                <a:cubicBezTo>
                  <a:pt x="20250" y="13991"/>
                  <a:pt x="19912" y="14236"/>
                  <a:pt x="19575" y="14236"/>
                </a:cubicBezTo>
                <a:cubicBezTo>
                  <a:pt x="19237" y="14236"/>
                  <a:pt x="18900" y="13991"/>
                  <a:pt x="18900" y="13745"/>
                </a:cubicBezTo>
                <a:cubicBezTo>
                  <a:pt x="18900" y="6873"/>
                  <a:pt x="18900" y="6873"/>
                  <a:pt x="18900" y="6873"/>
                </a:cubicBezTo>
                <a:cubicBezTo>
                  <a:pt x="18900" y="6627"/>
                  <a:pt x="19237" y="6382"/>
                  <a:pt x="19575" y="6382"/>
                </a:cubicBezTo>
                <a:cubicBezTo>
                  <a:pt x="19912" y="6382"/>
                  <a:pt x="20250" y="6627"/>
                  <a:pt x="20250" y="6873"/>
                </a:cubicBezTo>
                <a:lnTo>
                  <a:pt x="20250" y="13745"/>
                </a:lnTo>
                <a:close/>
              </a:path>
            </a:pathLst>
          </a:custGeom>
          <a:solidFill>
            <a:srgbClr val="171616"/>
          </a:solidFill>
          <a:ln w="12700">
            <a:miter lim="400000"/>
          </a:ln>
        </p:spPr>
        <p:txBody>
          <a:bodyPr tIns="91439" bIns="91439"/>
          <a:lstStyle/>
          <a:p>
            <a:pPr>
              <a:defRPr sz="3600" b="0">
                <a:solidFill>
                  <a:srgbClr val="171616"/>
                </a:solidFill>
                <a:latin typeface="Poppins Light"/>
                <a:ea typeface="Poppins Light"/>
                <a:cs typeface="Poppins Light"/>
                <a:sym typeface="Poppins Ligh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Rectangle"/>
          <p:cNvSpPr/>
          <p:nvPr/>
        </p:nvSpPr>
        <p:spPr>
          <a:xfrm>
            <a:off x="12930723" y="-1"/>
            <a:ext cx="341097" cy="8035894"/>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274" name="01. Welcome Speech"/>
          <p:cNvSpPr txBox="1"/>
          <p:nvPr/>
        </p:nvSpPr>
        <p:spPr>
          <a:xfrm>
            <a:off x="1791017" y="5357948"/>
            <a:ext cx="6078960"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01. </a:t>
            </a:r>
            <a:r>
              <a:rPr b="1">
                <a:latin typeface="Roboto"/>
                <a:ea typeface="Roboto"/>
                <a:cs typeface="Roboto"/>
                <a:sym typeface="Roboto"/>
              </a:rPr>
              <a:t>Welcome Speech</a:t>
            </a:r>
          </a:p>
        </p:txBody>
      </p:sp>
      <p:sp>
        <p:nvSpPr>
          <p:cNvPr id="275" name="02. Talk About Rena™"/>
          <p:cNvSpPr txBox="1"/>
          <p:nvPr/>
        </p:nvSpPr>
        <p:spPr>
          <a:xfrm>
            <a:off x="1791017" y="6557220"/>
            <a:ext cx="6078960"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02. </a:t>
            </a:r>
            <a:r>
              <a:rPr b="1">
                <a:latin typeface="Roboto"/>
                <a:ea typeface="Roboto"/>
                <a:cs typeface="Roboto"/>
                <a:sym typeface="Roboto"/>
              </a:rPr>
              <a:t>Talk About Rena™</a:t>
            </a:r>
          </a:p>
        </p:txBody>
      </p:sp>
      <p:sp>
        <p:nvSpPr>
          <p:cNvPr id="276" name="03. Rena : Behind Success Story"/>
          <p:cNvSpPr txBox="1"/>
          <p:nvPr/>
        </p:nvSpPr>
        <p:spPr>
          <a:xfrm>
            <a:off x="1791017" y="7756492"/>
            <a:ext cx="7232544"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03. </a:t>
            </a:r>
            <a:r>
              <a:rPr b="1">
                <a:latin typeface="Roboto"/>
                <a:ea typeface="Roboto"/>
                <a:cs typeface="Roboto"/>
                <a:sym typeface="Roboto"/>
              </a:rPr>
              <a:t>Rena : Behind Success Story</a:t>
            </a:r>
          </a:p>
        </p:txBody>
      </p:sp>
      <p:sp>
        <p:nvSpPr>
          <p:cNvPr id="277" name="04. Our Services"/>
          <p:cNvSpPr txBox="1"/>
          <p:nvPr/>
        </p:nvSpPr>
        <p:spPr>
          <a:xfrm>
            <a:off x="1791017" y="8955764"/>
            <a:ext cx="6078960"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04. </a:t>
            </a:r>
            <a:r>
              <a:rPr b="1">
                <a:latin typeface="Roboto"/>
                <a:ea typeface="Roboto"/>
                <a:cs typeface="Roboto"/>
                <a:sym typeface="Roboto"/>
              </a:rPr>
              <a:t>Our Services</a:t>
            </a:r>
          </a:p>
        </p:txBody>
      </p:sp>
      <p:sp>
        <p:nvSpPr>
          <p:cNvPr id="278" name="05. Breaktime"/>
          <p:cNvSpPr txBox="1"/>
          <p:nvPr/>
        </p:nvSpPr>
        <p:spPr>
          <a:xfrm>
            <a:off x="1791017" y="10155036"/>
            <a:ext cx="6078960"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05. </a:t>
            </a:r>
            <a:r>
              <a:rPr b="1">
                <a:latin typeface="Roboto"/>
                <a:ea typeface="Roboto"/>
                <a:cs typeface="Roboto"/>
                <a:sym typeface="Roboto"/>
              </a:rPr>
              <a:t>Breaktime</a:t>
            </a:r>
          </a:p>
        </p:txBody>
      </p:sp>
      <p:sp>
        <p:nvSpPr>
          <p:cNvPr id="279" name="06. End of Presentation"/>
          <p:cNvSpPr txBox="1"/>
          <p:nvPr/>
        </p:nvSpPr>
        <p:spPr>
          <a:xfrm>
            <a:off x="1791017" y="11354308"/>
            <a:ext cx="6078960" cy="558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nSpc>
                <a:spcPct val="150000"/>
              </a:lnSpc>
              <a:defRPr sz="3800" b="0">
                <a:latin typeface="Roboto Light"/>
                <a:ea typeface="Roboto Light"/>
                <a:cs typeface="Roboto Light"/>
                <a:sym typeface="Roboto Light"/>
              </a:defRPr>
            </a:pPr>
            <a:r>
              <a:t>06. </a:t>
            </a:r>
            <a:r>
              <a:rPr b="1">
                <a:latin typeface="Roboto"/>
                <a:ea typeface="Roboto"/>
                <a:cs typeface="Roboto"/>
                <a:sym typeface="Roboto"/>
              </a:rPr>
              <a:t>End of Presentation</a:t>
            </a:r>
          </a:p>
        </p:txBody>
      </p:sp>
      <p:sp>
        <p:nvSpPr>
          <p:cNvPr id="280" name="Rundown presentation"/>
          <p:cNvSpPr txBox="1"/>
          <p:nvPr/>
        </p:nvSpPr>
        <p:spPr>
          <a:xfrm>
            <a:off x="1752917" y="1568965"/>
            <a:ext cx="6948314" cy="26289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9600">
                <a:latin typeface="BebasNeue-Regular"/>
                <a:ea typeface="BebasNeue-Regular"/>
                <a:cs typeface="BebasNeue-Regular"/>
                <a:sym typeface="BebasNeue-Regular"/>
              </a:defRPr>
            </a:pPr>
            <a:r>
              <a:t>Rundown</a:t>
            </a:r>
            <a:br/>
            <a:r>
              <a:rPr>
                <a:solidFill>
                  <a:schemeClr val="accent1">
                    <a:lumOff val="-9999"/>
                  </a:schemeClr>
                </a:solidFill>
              </a:rPr>
              <a:t>presentation</a:t>
            </a:r>
          </a:p>
        </p:txBody>
      </p:sp>
      <p:sp>
        <p:nvSpPr>
          <p:cNvPr id="281" name="Rectangle"/>
          <p:cNvSpPr/>
          <p:nvPr/>
        </p:nvSpPr>
        <p:spPr>
          <a:xfrm>
            <a:off x="12930723" y="8035892"/>
            <a:ext cx="341097" cy="5680108"/>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 name="Picture Placeholder 1">
            <a:extLst>
              <a:ext uri="{FF2B5EF4-FFF2-40B4-BE49-F238E27FC236}">
                <a16:creationId xmlns:a16="http://schemas.microsoft.com/office/drawing/2014/main" id="{7042F2A7-8A31-814C-A0C4-DDA3667E0FD8}"/>
              </a:ext>
            </a:extLst>
          </p:cNvPr>
          <p:cNvSpPr>
            <a:spLocks noGrp="1"/>
          </p:cNvSpPr>
          <p:nvPr>
            <p:ph type="pic" idx="13"/>
          </p:nvPr>
        </p:nvSpPr>
        <p:spPr/>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Rectangle"/>
          <p:cNvSpPr/>
          <p:nvPr/>
        </p:nvSpPr>
        <p:spPr>
          <a:xfrm>
            <a:off x="1791017" y="7382845"/>
            <a:ext cx="6120001"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84" name="Rectangle"/>
          <p:cNvSpPr/>
          <p:nvPr/>
        </p:nvSpPr>
        <p:spPr>
          <a:xfrm>
            <a:off x="2426017" y="7974863"/>
            <a:ext cx="3508506" cy="505066"/>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285" name="Rectangle"/>
          <p:cNvSpPr/>
          <p:nvPr/>
        </p:nvSpPr>
        <p:spPr>
          <a:xfrm>
            <a:off x="1791017" y="5307845"/>
            <a:ext cx="22592983" cy="1440001"/>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86" name="presentation agendatimeline"/>
          <p:cNvSpPr txBox="1"/>
          <p:nvPr/>
        </p:nvSpPr>
        <p:spPr>
          <a:xfrm>
            <a:off x="1752917" y="1568965"/>
            <a:ext cx="6948314" cy="26289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9600">
                <a:latin typeface="BebasNeue-Regular"/>
                <a:ea typeface="BebasNeue-Regular"/>
                <a:cs typeface="BebasNeue-Regular"/>
                <a:sym typeface="BebasNeue-Regular"/>
              </a:defRPr>
            </a:pPr>
            <a:r>
              <a:t>presentation agenda</a:t>
            </a:r>
            <a:r>
              <a:rPr>
                <a:solidFill>
                  <a:schemeClr val="accent1">
                    <a:lumOff val="-9999"/>
                  </a:schemeClr>
                </a:solidFill>
              </a:rPr>
              <a:t>timeline</a:t>
            </a:r>
          </a:p>
        </p:txBody>
      </p:sp>
      <p:sp>
        <p:nvSpPr>
          <p:cNvPr id="287" name="08 AM"/>
          <p:cNvSpPr txBox="1"/>
          <p:nvPr/>
        </p:nvSpPr>
        <p:spPr>
          <a:xfrm>
            <a:off x="2172017" y="5818296"/>
            <a:ext cx="1217733"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08 AM</a:t>
            </a:r>
          </a:p>
        </p:txBody>
      </p:sp>
      <p:sp>
        <p:nvSpPr>
          <p:cNvPr id="288" name="08-10 AM"/>
          <p:cNvSpPr txBox="1"/>
          <p:nvPr/>
        </p:nvSpPr>
        <p:spPr>
          <a:xfrm>
            <a:off x="8546017" y="5818296"/>
            <a:ext cx="1598733"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08-10 AM</a:t>
            </a:r>
          </a:p>
        </p:txBody>
      </p:sp>
      <p:sp>
        <p:nvSpPr>
          <p:cNvPr id="289" name="10-11 AM"/>
          <p:cNvSpPr txBox="1"/>
          <p:nvPr/>
        </p:nvSpPr>
        <p:spPr>
          <a:xfrm>
            <a:off x="15301017" y="5818296"/>
            <a:ext cx="1598733"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10-11 AM</a:t>
            </a:r>
          </a:p>
        </p:txBody>
      </p:sp>
      <p:sp>
        <p:nvSpPr>
          <p:cNvPr id="290" name="In today’s digital age, there’s a consensus that delivering superior customer experience is critical to increasing profitability"/>
          <p:cNvSpPr txBox="1"/>
          <p:nvPr/>
        </p:nvSpPr>
        <p:spPr>
          <a:xfrm>
            <a:off x="2426017" y="9601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91" name="Welcome Speech"/>
          <p:cNvSpPr txBox="1"/>
          <p:nvPr/>
        </p:nvSpPr>
        <p:spPr>
          <a:xfrm>
            <a:off x="2661087" y="8084269"/>
            <a:ext cx="3038366" cy="28625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defRPr>
                <a:solidFill>
                  <a:srgbClr val="FFFFFF"/>
                </a:solidFill>
              </a:defRPr>
            </a:lvl1pPr>
          </a:lstStyle>
          <a:p>
            <a:r>
              <a:t>Welcome Speech</a:t>
            </a:r>
          </a:p>
        </p:txBody>
      </p:sp>
      <p:sp>
        <p:nvSpPr>
          <p:cNvPr id="292" name="Rectangle"/>
          <p:cNvSpPr/>
          <p:nvPr/>
        </p:nvSpPr>
        <p:spPr>
          <a:xfrm>
            <a:off x="8546017" y="7382845"/>
            <a:ext cx="6120001"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93" name="In today’s digital age, there’s a consensus that delivering superior customer experience is critical to increasing profitability"/>
          <p:cNvSpPr txBox="1"/>
          <p:nvPr/>
        </p:nvSpPr>
        <p:spPr>
          <a:xfrm>
            <a:off x="9181017" y="9601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94" name="About Rena™"/>
          <p:cNvSpPr txBox="1"/>
          <p:nvPr/>
        </p:nvSpPr>
        <p:spPr>
          <a:xfrm>
            <a:off x="9425552" y="8017845"/>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About Rena™</a:t>
            </a:r>
          </a:p>
        </p:txBody>
      </p:sp>
      <p:sp>
        <p:nvSpPr>
          <p:cNvPr id="295" name="Rectangle"/>
          <p:cNvSpPr/>
          <p:nvPr/>
        </p:nvSpPr>
        <p:spPr>
          <a:xfrm>
            <a:off x="15301017" y="7382845"/>
            <a:ext cx="6120002"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296" name="In today’s digital age, there’s a consensus that delivering superior customer experience is critical to increasing profitability"/>
          <p:cNvSpPr txBox="1"/>
          <p:nvPr/>
        </p:nvSpPr>
        <p:spPr>
          <a:xfrm>
            <a:off x="15936017" y="9601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297" name="About Our History"/>
          <p:cNvSpPr txBox="1"/>
          <p:nvPr/>
        </p:nvSpPr>
        <p:spPr>
          <a:xfrm>
            <a:off x="16171017" y="8017845"/>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About Our History</a:t>
            </a:r>
          </a:p>
        </p:txBody>
      </p:sp>
      <p:sp>
        <p:nvSpPr>
          <p:cNvPr id="298" name="Rectangle"/>
          <p:cNvSpPr/>
          <p:nvPr/>
        </p:nvSpPr>
        <p:spPr>
          <a:xfrm>
            <a:off x="1791017" y="7382845"/>
            <a:ext cx="6120002"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299" name="Rectangle"/>
          <p:cNvSpPr/>
          <p:nvPr/>
        </p:nvSpPr>
        <p:spPr>
          <a:xfrm>
            <a:off x="8546017" y="7382845"/>
            <a:ext cx="6120002"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00" name="Rectangle"/>
          <p:cNvSpPr/>
          <p:nvPr/>
        </p:nvSpPr>
        <p:spPr>
          <a:xfrm>
            <a:off x="15301017" y="7382845"/>
            <a:ext cx="6120002"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01" name="Rectangle"/>
          <p:cNvSpPr/>
          <p:nvPr/>
        </p:nvSpPr>
        <p:spPr>
          <a:xfrm>
            <a:off x="9181017" y="8067375"/>
            <a:ext cx="108001" cy="32004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02" name="Rectangle"/>
          <p:cNvSpPr/>
          <p:nvPr/>
        </p:nvSpPr>
        <p:spPr>
          <a:xfrm>
            <a:off x="15936017" y="8067375"/>
            <a:ext cx="108001" cy="32004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ctangle"/>
          <p:cNvSpPr/>
          <p:nvPr/>
        </p:nvSpPr>
        <p:spPr>
          <a:xfrm>
            <a:off x="0" y="5307845"/>
            <a:ext cx="24384001" cy="1440001"/>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305" name="presentation agendatimeline"/>
          <p:cNvSpPr txBox="1"/>
          <p:nvPr/>
        </p:nvSpPr>
        <p:spPr>
          <a:xfrm>
            <a:off x="1752917" y="1568965"/>
            <a:ext cx="6948314" cy="26289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9600">
                <a:latin typeface="BebasNeue-Regular"/>
                <a:ea typeface="BebasNeue-Regular"/>
                <a:cs typeface="BebasNeue-Regular"/>
                <a:sym typeface="BebasNeue-Regular"/>
              </a:defRPr>
            </a:pPr>
            <a:r>
              <a:t>presentation agenda</a:t>
            </a:r>
            <a:r>
              <a:rPr>
                <a:solidFill>
                  <a:schemeClr val="accent1">
                    <a:lumOff val="-9999"/>
                  </a:schemeClr>
                </a:solidFill>
              </a:rPr>
              <a:t>timeline</a:t>
            </a:r>
          </a:p>
        </p:txBody>
      </p:sp>
      <p:sp>
        <p:nvSpPr>
          <p:cNvPr id="306" name="Rectangle"/>
          <p:cNvSpPr/>
          <p:nvPr/>
        </p:nvSpPr>
        <p:spPr>
          <a:xfrm>
            <a:off x="2952609" y="7382845"/>
            <a:ext cx="6120001"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307" name="11-11.30 AM"/>
          <p:cNvSpPr txBox="1"/>
          <p:nvPr/>
        </p:nvSpPr>
        <p:spPr>
          <a:xfrm>
            <a:off x="2952609" y="5818296"/>
            <a:ext cx="2201065"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11-11.30 AM</a:t>
            </a:r>
          </a:p>
        </p:txBody>
      </p:sp>
      <p:sp>
        <p:nvSpPr>
          <p:cNvPr id="308" name="12-01 PM"/>
          <p:cNvSpPr txBox="1"/>
          <p:nvPr/>
        </p:nvSpPr>
        <p:spPr>
          <a:xfrm>
            <a:off x="9707609" y="5818296"/>
            <a:ext cx="159873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12-01 PM</a:t>
            </a:r>
          </a:p>
        </p:txBody>
      </p:sp>
      <p:sp>
        <p:nvSpPr>
          <p:cNvPr id="309" name="01-02 PM"/>
          <p:cNvSpPr txBox="1"/>
          <p:nvPr/>
        </p:nvSpPr>
        <p:spPr>
          <a:xfrm>
            <a:off x="16462609" y="5818296"/>
            <a:ext cx="1598732"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01-02 PM</a:t>
            </a:r>
          </a:p>
        </p:txBody>
      </p:sp>
      <p:sp>
        <p:nvSpPr>
          <p:cNvPr id="310" name="In today’s digital age, there’s a consensus that delivering superior customer experience is critical to increasing profitability"/>
          <p:cNvSpPr txBox="1"/>
          <p:nvPr/>
        </p:nvSpPr>
        <p:spPr>
          <a:xfrm>
            <a:off x="3587609" y="9601708"/>
            <a:ext cx="3964667"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311" name="Our Services"/>
          <p:cNvSpPr txBox="1"/>
          <p:nvPr/>
        </p:nvSpPr>
        <p:spPr>
          <a:xfrm>
            <a:off x="3822679" y="8017845"/>
            <a:ext cx="3856597"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Our Services</a:t>
            </a:r>
          </a:p>
        </p:txBody>
      </p:sp>
      <p:sp>
        <p:nvSpPr>
          <p:cNvPr id="312" name="Rectangle"/>
          <p:cNvSpPr/>
          <p:nvPr/>
        </p:nvSpPr>
        <p:spPr>
          <a:xfrm>
            <a:off x="9707609" y="7382845"/>
            <a:ext cx="6120001"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313" name="In today’s digital age, there’s a consensus that delivering superior customer experience is critical to increasing profitability"/>
          <p:cNvSpPr txBox="1"/>
          <p:nvPr/>
        </p:nvSpPr>
        <p:spPr>
          <a:xfrm>
            <a:off x="10342609" y="9601708"/>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314" name="Breaktime"/>
          <p:cNvSpPr txBox="1"/>
          <p:nvPr/>
        </p:nvSpPr>
        <p:spPr>
          <a:xfrm>
            <a:off x="10585312" y="8017845"/>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Breaktime</a:t>
            </a:r>
          </a:p>
        </p:txBody>
      </p:sp>
      <p:sp>
        <p:nvSpPr>
          <p:cNvPr id="315" name="Rectangle"/>
          <p:cNvSpPr/>
          <p:nvPr/>
        </p:nvSpPr>
        <p:spPr>
          <a:xfrm>
            <a:off x="16462609" y="7382845"/>
            <a:ext cx="6120001" cy="4530264"/>
          </a:xfrm>
          <a:prstGeom prst="rect">
            <a:avLst/>
          </a:prstGeom>
          <a:solidFill>
            <a:srgbClr val="DDDDDD"/>
          </a:solidFill>
          <a:ln w="25400">
            <a:miter lim="400000"/>
          </a:ln>
        </p:spPr>
        <p:txBody>
          <a:bodyPr tIns="91439" bIns="91439"/>
          <a:lstStyle/>
          <a:p>
            <a:pPr>
              <a:lnSpc>
                <a:spcPct val="100000"/>
              </a:lnSpc>
              <a:defRPr>
                <a:solidFill>
                  <a:schemeClr val="accent1"/>
                </a:solidFill>
              </a:defRPr>
            </a:pPr>
            <a:endParaRPr/>
          </a:p>
        </p:txBody>
      </p:sp>
      <p:sp>
        <p:nvSpPr>
          <p:cNvPr id="316" name="In today’s digital age, there’s a consensus that delivering superior customer experience is critical to increasing profitability"/>
          <p:cNvSpPr txBox="1"/>
          <p:nvPr/>
        </p:nvSpPr>
        <p:spPr>
          <a:xfrm>
            <a:off x="17097609" y="9601708"/>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317" name="End of Presentation"/>
          <p:cNvSpPr txBox="1"/>
          <p:nvPr/>
        </p:nvSpPr>
        <p:spPr>
          <a:xfrm>
            <a:off x="17332610" y="8017845"/>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End of Presentation</a:t>
            </a:r>
          </a:p>
        </p:txBody>
      </p:sp>
      <p:sp>
        <p:nvSpPr>
          <p:cNvPr id="318" name="Rectangle"/>
          <p:cNvSpPr/>
          <p:nvPr/>
        </p:nvSpPr>
        <p:spPr>
          <a:xfrm>
            <a:off x="2952609" y="7382845"/>
            <a:ext cx="6120002"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19" name="Rectangle"/>
          <p:cNvSpPr/>
          <p:nvPr/>
        </p:nvSpPr>
        <p:spPr>
          <a:xfrm>
            <a:off x="9707609" y="7382845"/>
            <a:ext cx="6120001"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20" name="Rectangle"/>
          <p:cNvSpPr/>
          <p:nvPr/>
        </p:nvSpPr>
        <p:spPr>
          <a:xfrm>
            <a:off x="16462609" y="7382845"/>
            <a:ext cx="6120001" cy="9051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21" name="Rectangle"/>
          <p:cNvSpPr/>
          <p:nvPr/>
        </p:nvSpPr>
        <p:spPr>
          <a:xfrm>
            <a:off x="3587609" y="8067375"/>
            <a:ext cx="108001" cy="32004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22" name="Rectangle"/>
          <p:cNvSpPr/>
          <p:nvPr/>
        </p:nvSpPr>
        <p:spPr>
          <a:xfrm>
            <a:off x="10342609" y="8067375"/>
            <a:ext cx="108001" cy="32004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
        <p:nvSpPr>
          <p:cNvPr id="323" name="Rectangle"/>
          <p:cNvSpPr/>
          <p:nvPr/>
        </p:nvSpPr>
        <p:spPr>
          <a:xfrm>
            <a:off x="17097609" y="8067375"/>
            <a:ext cx="108001" cy="320041"/>
          </a:xfrm>
          <a:prstGeom prst="rect">
            <a:avLst/>
          </a:prstGeom>
          <a:solidFill>
            <a:schemeClr val="accent1">
              <a:lumOff val="-9999"/>
            </a:schemeClr>
          </a:solidFill>
          <a:ln w="25400">
            <a:miter lim="400000"/>
          </a:ln>
        </p:spPr>
        <p:txBody>
          <a:bodyPr tIns="91439" bIns="91439"/>
          <a:lstStyle/>
          <a:p>
            <a:pPr>
              <a:lnSpc>
                <a:spcPct val="100000"/>
              </a:lnSpc>
              <a:defRPr>
                <a:solidFill>
                  <a:schemeClr val="accent1"/>
                </a:solidFill>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E335AB9-F70E-1541-B4B5-CBD34D5B7397}"/>
              </a:ext>
            </a:extLst>
          </p:cNvPr>
          <p:cNvSpPr>
            <a:spLocks noGrp="1"/>
          </p:cNvSpPr>
          <p:nvPr>
            <p:ph type="pic" idx="13"/>
          </p:nvPr>
        </p:nvSpPr>
        <p:spPr/>
      </p:sp>
      <p:sp>
        <p:nvSpPr>
          <p:cNvPr id="326" name="About Rena…"/>
          <p:cNvSpPr txBox="1"/>
          <p:nvPr/>
        </p:nvSpPr>
        <p:spPr>
          <a:xfrm>
            <a:off x="1791017" y="3748694"/>
            <a:ext cx="12898809"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About </a:t>
            </a:r>
            <a:r>
              <a:rPr>
                <a:solidFill>
                  <a:schemeClr val="accent1">
                    <a:lumOff val="-9999"/>
                  </a:schemeClr>
                </a:solidFill>
              </a:rPr>
              <a:t>Rena</a:t>
            </a:r>
          </a:p>
          <a:p>
            <a:pPr>
              <a:defRPr sz="14400">
                <a:latin typeface="BebasNeue-Regular"/>
                <a:ea typeface="BebasNeue-Regular"/>
                <a:cs typeface="BebasNeue-Regular"/>
                <a:sym typeface="BebasNeue-Regular"/>
              </a:defRPr>
            </a:pPr>
            <a:r>
              <a:t>that should be know</a:t>
            </a:r>
          </a:p>
        </p:txBody>
      </p:sp>
      <p:sp>
        <p:nvSpPr>
          <p:cNvPr id="327" name="In today’s digital age, there’s a consensus that delivering superior customer experience is critical to increasing profitability. In today’s digital age, there’s a consensus that delivering superior customer experience is critical to increasing profitability"/>
          <p:cNvSpPr txBox="1"/>
          <p:nvPr/>
        </p:nvSpPr>
        <p:spPr>
          <a:xfrm>
            <a:off x="1791017" y="8480704"/>
            <a:ext cx="5974956" cy="21336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 In today’s digital age, there’s a consensus that delivering superior customer experience is critical to increasing profitability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02BD53-9ED2-524E-B92B-D7A1180FEC3C}"/>
              </a:ext>
            </a:extLst>
          </p:cNvPr>
          <p:cNvSpPr>
            <a:spLocks noGrp="1"/>
          </p:cNvSpPr>
          <p:nvPr>
            <p:ph type="pic" idx="13"/>
          </p:nvPr>
        </p:nvSpPr>
        <p:spPr/>
      </p:sp>
      <p:sp>
        <p:nvSpPr>
          <p:cNvPr id="330" name="Rectangle"/>
          <p:cNvSpPr/>
          <p:nvPr/>
        </p:nvSpPr>
        <p:spPr>
          <a:xfrm>
            <a:off x="16850072" y="7388683"/>
            <a:ext cx="5732538" cy="4529751"/>
          </a:xfrm>
          <a:prstGeom prst="rect">
            <a:avLst/>
          </a:prstGeom>
          <a:solidFill>
            <a:srgbClr val="FFFFFF"/>
          </a:solidFill>
          <a:ln w="25400">
            <a:miter lim="400000"/>
          </a:ln>
        </p:spPr>
        <p:txBody>
          <a:bodyPr tIns="91439" bIns="91439"/>
          <a:lstStyle/>
          <a:p>
            <a:pPr>
              <a:lnSpc>
                <a:spcPct val="100000"/>
              </a:lnSpc>
              <a:defRPr>
                <a:solidFill>
                  <a:schemeClr val="accent1"/>
                </a:solidFill>
              </a:defRPr>
            </a:pPr>
            <a:endParaRPr/>
          </a:p>
        </p:txBody>
      </p:sp>
      <p:sp>
        <p:nvSpPr>
          <p:cNvPr id="331" name="In today’s digital age, there’s a consensus that delivering superior customer experience is critical to increasing profitability"/>
          <p:cNvSpPr txBox="1"/>
          <p:nvPr/>
        </p:nvSpPr>
        <p:spPr>
          <a:xfrm>
            <a:off x="17485072" y="9607289"/>
            <a:ext cx="3964666" cy="16764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b="0">
                <a:solidFill>
                  <a:srgbClr val="000000">
                    <a:alpha val="60000"/>
                  </a:srgbClr>
                </a:solidFill>
              </a:defRPr>
            </a:lvl1pPr>
          </a:lstStyle>
          <a:p>
            <a:r>
              <a:t>In today’s digital age, there’s a consensus that delivering superior customer experience is critical to increasing profitability</a:t>
            </a:r>
          </a:p>
        </p:txBody>
      </p:sp>
      <p:sp>
        <p:nvSpPr>
          <p:cNvPr id="332" name="Minimal Presentation"/>
          <p:cNvSpPr txBox="1"/>
          <p:nvPr/>
        </p:nvSpPr>
        <p:spPr>
          <a:xfrm>
            <a:off x="17485072" y="8023426"/>
            <a:ext cx="3856596" cy="3048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150000"/>
              </a:lnSpc>
              <a:defRPr sz="2000">
                <a:solidFill>
                  <a:schemeClr val="accent4">
                    <a:lumOff val="-7999"/>
                  </a:schemeClr>
                </a:solidFill>
              </a:defRPr>
            </a:lvl1pPr>
          </a:lstStyle>
          <a:p>
            <a:r>
              <a:t>Minimal Presentation</a:t>
            </a:r>
          </a:p>
        </p:txBody>
      </p:sp>
      <p:sp>
        <p:nvSpPr>
          <p:cNvPr id="333" name="Rena :…"/>
          <p:cNvSpPr txBox="1"/>
          <p:nvPr/>
        </p:nvSpPr>
        <p:spPr>
          <a:xfrm>
            <a:off x="1791017" y="1441966"/>
            <a:ext cx="9874597" cy="39547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400">
                <a:latin typeface="BebasNeue-Regular"/>
                <a:ea typeface="BebasNeue-Regular"/>
                <a:cs typeface="BebasNeue-Regular"/>
                <a:sym typeface="BebasNeue-Regular"/>
              </a:defRPr>
            </a:pPr>
            <a:r>
              <a:t>Rena :</a:t>
            </a:r>
          </a:p>
          <a:p>
            <a:pPr>
              <a:defRPr sz="14400">
                <a:latin typeface="BebasNeue-Regular"/>
                <a:ea typeface="BebasNeue-Regular"/>
                <a:cs typeface="BebasNeue-Regular"/>
                <a:sym typeface="BebasNeue-Regular"/>
              </a:defRPr>
            </a:pPr>
            <a:r>
              <a:t>This is </a:t>
            </a:r>
            <a:r>
              <a:rPr>
                <a:solidFill>
                  <a:schemeClr val="accent1">
                    <a:lumOff val="-9999"/>
                  </a:schemeClr>
                </a:solidFill>
              </a:rPr>
              <a:t>us</a:t>
            </a:r>
          </a:p>
        </p:txBody>
      </p:sp>
      <p:sp>
        <p:nvSpPr>
          <p:cNvPr id="33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cNvSpPr txBox="1"/>
          <p:nvPr/>
        </p:nvSpPr>
        <p:spPr>
          <a:xfrm>
            <a:off x="1825126" y="8230195"/>
            <a:ext cx="8948211" cy="368808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p>
            <a:pPr>
              <a:lnSpc>
                <a:spcPct val="150000"/>
              </a:lnSpc>
              <a:defRPr sz="2000" b="0">
                <a:solidFill>
                  <a:srgbClr val="000000">
                    <a:alpha val="60000"/>
                  </a:srgbClr>
                </a:solidFil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a:p>
            <a:pPr>
              <a:lnSpc>
                <a:spcPct val="150000"/>
              </a:lnSpc>
              <a:defRPr sz="2000" b="0">
                <a:solidFill>
                  <a:srgbClr val="000000">
                    <a:alpha val="60000"/>
                  </a:srgbClr>
                </a:solidFill>
              </a:defRPr>
            </a:pPr>
            <a:endParaRPr/>
          </a:p>
          <a:p>
            <a:pPr>
              <a:lnSpc>
                <a:spcPct val="150000"/>
              </a:lnSpc>
              <a:defRPr sz="2000" b="0">
                <a:solidFill>
                  <a:srgbClr val="000000">
                    <a:alpha val="60000"/>
                  </a:srgbClr>
                </a:solidFill>
              </a:defRPr>
            </a:pPr>
            <a:r>
              <a:t>Excepteur sint occaecat cupidatat non proident, sunt in culpa qui officia deserunt mollit anim id est laborum.</a:t>
            </a:r>
          </a:p>
        </p:txBody>
      </p:sp>
      <p:sp>
        <p:nvSpPr>
          <p:cNvPr id="335" name="This is Us"/>
          <p:cNvSpPr txBox="1"/>
          <p:nvPr/>
        </p:nvSpPr>
        <p:spPr>
          <a:xfrm>
            <a:off x="1825126" y="7121726"/>
            <a:ext cx="3856596" cy="41910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r>
              <a:t>This is Us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6BFF"/>
      </a:accent1>
      <a:accent2>
        <a:srgbClr val="0162E9"/>
      </a:accent2>
      <a:accent3>
        <a:srgbClr val="025CD9"/>
      </a:accent3>
      <a:accent4>
        <a:srgbClr val="0256CA"/>
      </a:accent4>
      <a:accent5>
        <a:srgbClr val="014FBA"/>
      </a:accent5>
      <a:accent6>
        <a:srgbClr val="0249AA"/>
      </a:accent6>
      <a:hlink>
        <a:srgbClr val="0000FF"/>
      </a:hlink>
      <a:folHlink>
        <a:srgbClr val="FF00FF"/>
      </a:folHlink>
    </a:clrScheme>
    <a:fontScheme name="Office Theme">
      <a:majorFont>
        <a:latin typeface="Helvetica"/>
        <a:ea typeface="Helvetica"/>
        <a:cs typeface="Helvetica"/>
      </a:majorFont>
      <a:minorFont>
        <a:latin typeface="Socialico"/>
        <a:ea typeface="Socialico"/>
        <a:cs typeface="Socialico"/>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9999"/>
          </a:schemeClr>
        </a:solid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1"/>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6BFF"/>
      </a:accent1>
      <a:accent2>
        <a:srgbClr val="0162E9"/>
      </a:accent2>
      <a:accent3>
        <a:srgbClr val="025CD9"/>
      </a:accent3>
      <a:accent4>
        <a:srgbClr val="0256CA"/>
      </a:accent4>
      <a:accent5>
        <a:srgbClr val="014FBA"/>
      </a:accent5>
      <a:accent6>
        <a:srgbClr val="0249AA"/>
      </a:accent6>
      <a:hlink>
        <a:srgbClr val="0000FF"/>
      </a:hlink>
      <a:folHlink>
        <a:srgbClr val="FF00FF"/>
      </a:folHlink>
    </a:clrScheme>
    <a:fontScheme name="Office Theme">
      <a:majorFont>
        <a:latin typeface="Helvetica"/>
        <a:ea typeface="Helvetica"/>
        <a:cs typeface="Helvetica"/>
      </a:majorFont>
      <a:minorFont>
        <a:latin typeface="Socialico"/>
        <a:ea typeface="Socialico"/>
        <a:cs typeface="Socialico"/>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9999"/>
          </a:schemeClr>
        </a:solid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1"/>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80000"/>
          </a:lnSpc>
          <a:spcBef>
            <a:spcPts val="0"/>
          </a:spcBef>
          <a:spcAft>
            <a:spcPts val="0"/>
          </a:spcAft>
          <a:buClrTx/>
          <a:buSzTx/>
          <a:buFontTx/>
          <a:buNone/>
          <a:tabLst/>
          <a:defRPr kumimoji="0" sz="2800" b="1" i="0" u="none" strike="noStrike" cap="none" spc="0" normalizeH="0" baseline="0">
            <a:ln>
              <a:noFill/>
            </a:ln>
            <a:solidFill>
              <a:srgbClr val="000000"/>
            </a:solidFill>
            <a:effectLst/>
            <a:uFillTx/>
            <a:latin typeface="Roboto"/>
            <a:ea typeface="Roboto"/>
            <a:cs typeface="Roboto"/>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2806</Words>
  <Application>Microsoft Macintosh PowerPoint</Application>
  <PresentationFormat>Custom</PresentationFormat>
  <Paragraphs>232</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BebasNeue-Regular</vt:lpstr>
      <vt:lpstr>Calibri</vt:lpstr>
      <vt:lpstr>Helvetica Neue</vt:lpstr>
      <vt:lpstr>Helvetica Neue Light</vt:lpstr>
      <vt:lpstr>Helvetica Neue Medium</vt:lpstr>
      <vt:lpstr>Montserrat Bold</vt:lpstr>
      <vt:lpstr>Poppins Light</vt:lpstr>
      <vt:lpstr>Roboto</vt:lpstr>
      <vt:lpstr>Roboto Light</vt:lpstr>
      <vt:lpstr>Socialico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Roghib Fakhri</cp:lastModifiedBy>
  <cp:revision>2</cp:revision>
  <dcterms:modified xsi:type="dcterms:W3CDTF">2020-03-25T04:39:33Z</dcterms:modified>
</cp:coreProperties>
</file>