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0287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94660"/>
  </p:normalViewPr>
  <p:slideViewPr>
    <p:cSldViewPr snapToGrid="0">
      <p:cViewPr varScale="1">
        <p:scale>
          <a:sx n="28" d="100"/>
          <a:sy n="28" d="100"/>
        </p:scale>
        <p:origin x="22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66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4674C70-010A-4199-A2DC-8C3A1AE3DF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287000" cy="18288000"/>
          </a:xfr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597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4C79883-440A-47E0-B057-DE309801DC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7286932"/>
            <a:ext cx="9065644" cy="6871520"/>
          </a:xfrm>
          <a:custGeom>
            <a:avLst/>
            <a:gdLst>
              <a:gd name="connsiteX0" fmla="*/ 0 w 9065644"/>
              <a:gd name="connsiteY0" fmla="*/ 0 h 6871520"/>
              <a:gd name="connsiteX1" fmla="*/ 9065644 w 9065644"/>
              <a:gd name="connsiteY1" fmla="*/ 0 h 6871520"/>
              <a:gd name="connsiteX2" fmla="*/ 9065644 w 9065644"/>
              <a:gd name="connsiteY2" fmla="*/ 6871520 h 6871520"/>
              <a:gd name="connsiteX3" fmla="*/ 0 w 9065644"/>
              <a:gd name="connsiteY3" fmla="*/ 6871520 h 687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5644" h="6871520">
                <a:moveTo>
                  <a:pt x="0" y="0"/>
                </a:moveTo>
                <a:lnTo>
                  <a:pt x="9065644" y="0"/>
                </a:lnTo>
                <a:lnTo>
                  <a:pt x="9065644" y="6871520"/>
                </a:lnTo>
                <a:lnTo>
                  <a:pt x="0" y="687152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ECBE124-3824-44AE-8367-80123CC424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1048" y="0"/>
            <a:ext cx="9075953" cy="9409470"/>
          </a:xfrm>
          <a:custGeom>
            <a:avLst/>
            <a:gdLst>
              <a:gd name="connsiteX0" fmla="*/ 0 w 9075953"/>
              <a:gd name="connsiteY0" fmla="*/ 0 h 9409470"/>
              <a:gd name="connsiteX1" fmla="*/ 9075953 w 9075953"/>
              <a:gd name="connsiteY1" fmla="*/ 0 h 9409470"/>
              <a:gd name="connsiteX2" fmla="*/ 9075953 w 9075953"/>
              <a:gd name="connsiteY2" fmla="*/ 9409470 h 9409470"/>
              <a:gd name="connsiteX3" fmla="*/ 0 w 9075953"/>
              <a:gd name="connsiteY3" fmla="*/ 9409470 h 940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75953" h="9409470">
                <a:moveTo>
                  <a:pt x="0" y="0"/>
                </a:moveTo>
                <a:lnTo>
                  <a:pt x="9075953" y="0"/>
                </a:lnTo>
                <a:lnTo>
                  <a:pt x="9075953" y="9409470"/>
                </a:lnTo>
                <a:lnTo>
                  <a:pt x="0" y="940947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608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ECBE124-3824-44AE-8367-80123CC424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287001" cy="9144000"/>
          </a:xfrm>
          <a:custGeom>
            <a:avLst/>
            <a:gdLst>
              <a:gd name="connsiteX0" fmla="*/ 0 w 9075953"/>
              <a:gd name="connsiteY0" fmla="*/ 0 h 9409470"/>
              <a:gd name="connsiteX1" fmla="*/ 9075953 w 9075953"/>
              <a:gd name="connsiteY1" fmla="*/ 0 h 9409470"/>
              <a:gd name="connsiteX2" fmla="*/ 9075953 w 9075953"/>
              <a:gd name="connsiteY2" fmla="*/ 9409470 h 9409470"/>
              <a:gd name="connsiteX3" fmla="*/ 0 w 9075953"/>
              <a:gd name="connsiteY3" fmla="*/ 9409470 h 940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75953" h="9409470">
                <a:moveTo>
                  <a:pt x="0" y="0"/>
                </a:moveTo>
                <a:lnTo>
                  <a:pt x="9075953" y="0"/>
                </a:lnTo>
                <a:lnTo>
                  <a:pt x="9075953" y="9409470"/>
                </a:lnTo>
                <a:lnTo>
                  <a:pt x="0" y="940947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378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5699E4C-58C1-4DE0-9611-B63E7F2E8F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199" y="1600200"/>
            <a:ext cx="7840645" cy="9697065"/>
          </a:xfrm>
          <a:custGeom>
            <a:avLst/>
            <a:gdLst>
              <a:gd name="connsiteX0" fmla="*/ 0 w 7840645"/>
              <a:gd name="connsiteY0" fmla="*/ 0 h 9697065"/>
              <a:gd name="connsiteX1" fmla="*/ 7840645 w 7840645"/>
              <a:gd name="connsiteY1" fmla="*/ 0 h 9697065"/>
              <a:gd name="connsiteX2" fmla="*/ 7840645 w 7840645"/>
              <a:gd name="connsiteY2" fmla="*/ 9697065 h 9697065"/>
              <a:gd name="connsiteX3" fmla="*/ 0 w 7840645"/>
              <a:gd name="connsiteY3" fmla="*/ 9697065 h 9697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0645" h="9697065">
                <a:moveTo>
                  <a:pt x="0" y="0"/>
                </a:moveTo>
                <a:lnTo>
                  <a:pt x="7840645" y="0"/>
                </a:lnTo>
                <a:lnTo>
                  <a:pt x="7840645" y="9697065"/>
                </a:lnTo>
                <a:lnTo>
                  <a:pt x="0" y="969706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663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45D6603-F3E4-4896-A787-E6B278CB96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95600" y="0"/>
            <a:ext cx="7391400" cy="18288000"/>
          </a:xfrm>
          <a:custGeom>
            <a:avLst/>
            <a:gdLst>
              <a:gd name="connsiteX0" fmla="*/ 0 w 7391400"/>
              <a:gd name="connsiteY0" fmla="*/ 0 h 18288000"/>
              <a:gd name="connsiteX1" fmla="*/ 7391400 w 7391400"/>
              <a:gd name="connsiteY1" fmla="*/ 0 h 18288000"/>
              <a:gd name="connsiteX2" fmla="*/ 7391400 w 7391400"/>
              <a:gd name="connsiteY2" fmla="*/ 18288000 h 18288000"/>
              <a:gd name="connsiteX3" fmla="*/ 0 w 7391400"/>
              <a:gd name="connsiteY3" fmla="*/ 18288000 h 18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1400" h="18288000">
                <a:moveTo>
                  <a:pt x="0" y="0"/>
                </a:moveTo>
                <a:lnTo>
                  <a:pt x="7391400" y="0"/>
                </a:lnTo>
                <a:lnTo>
                  <a:pt x="7391400" y="18288000"/>
                </a:lnTo>
                <a:lnTo>
                  <a:pt x="0" y="182880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4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F9AF6A7-70B1-4939-84BC-07BD668C4E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067800" cy="15307886"/>
          </a:xfrm>
          <a:custGeom>
            <a:avLst/>
            <a:gdLst>
              <a:gd name="connsiteX0" fmla="*/ 0 w 9067800"/>
              <a:gd name="connsiteY0" fmla="*/ 0 h 15307886"/>
              <a:gd name="connsiteX1" fmla="*/ 9067800 w 9067800"/>
              <a:gd name="connsiteY1" fmla="*/ 0 h 15307886"/>
              <a:gd name="connsiteX2" fmla="*/ 9067800 w 9067800"/>
              <a:gd name="connsiteY2" fmla="*/ 15307886 h 15307886"/>
              <a:gd name="connsiteX3" fmla="*/ 0 w 9067800"/>
              <a:gd name="connsiteY3" fmla="*/ 15307886 h 153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7800" h="15307886">
                <a:moveTo>
                  <a:pt x="0" y="0"/>
                </a:moveTo>
                <a:lnTo>
                  <a:pt x="9067800" y="0"/>
                </a:lnTo>
                <a:lnTo>
                  <a:pt x="9067800" y="15307886"/>
                </a:lnTo>
                <a:lnTo>
                  <a:pt x="0" y="1530788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37E488F-6FC3-47B4-9AC5-12B7D636841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38500" y="10607546"/>
            <a:ext cx="7048500" cy="7680454"/>
          </a:xfrm>
          <a:custGeom>
            <a:avLst/>
            <a:gdLst>
              <a:gd name="connsiteX0" fmla="*/ 0 w 7048500"/>
              <a:gd name="connsiteY0" fmla="*/ 0 h 7680454"/>
              <a:gd name="connsiteX1" fmla="*/ 7048500 w 7048500"/>
              <a:gd name="connsiteY1" fmla="*/ 0 h 7680454"/>
              <a:gd name="connsiteX2" fmla="*/ 7048500 w 7048500"/>
              <a:gd name="connsiteY2" fmla="*/ 7680454 h 7680454"/>
              <a:gd name="connsiteX3" fmla="*/ 0 w 7048500"/>
              <a:gd name="connsiteY3" fmla="*/ 7680454 h 7680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8500" h="7680454">
                <a:moveTo>
                  <a:pt x="0" y="0"/>
                </a:moveTo>
                <a:lnTo>
                  <a:pt x="7048500" y="0"/>
                </a:lnTo>
                <a:lnTo>
                  <a:pt x="7048500" y="7680454"/>
                </a:lnTo>
                <a:lnTo>
                  <a:pt x="0" y="768045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83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B94CCCD-4C94-44F9-8F1E-907519066F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0663" y="5144288"/>
            <a:ext cx="6968161" cy="4358672"/>
          </a:xfrm>
          <a:custGeom>
            <a:avLst/>
            <a:gdLst>
              <a:gd name="connsiteX0" fmla="*/ 0 w 6968161"/>
              <a:gd name="connsiteY0" fmla="*/ 0 h 4358672"/>
              <a:gd name="connsiteX1" fmla="*/ 6968161 w 6968161"/>
              <a:gd name="connsiteY1" fmla="*/ 0 h 4358672"/>
              <a:gd name="connsiteX2" fmla="*/ 6968161 w 6968161"/>
              <a:gd name="connsiteY2" fmla="*/ 4358672 h 4358672"/>
              <a:gd name="connsiteX3" fmla="*/ 0 w 6968161"/>
              <a:gd name="connsiteY3" fmla="*/ 4358672 h 435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161" h="4358672">
                <a:moveTo>
                  <a:pt x="0" y="0"/>
                </a:moveTo>
                <a:lnTo>
                  <a:pt x="6968161" y="0"/>
                </a:lnTo>
                <a:lnTo>
                  <a:pt x="6968161" y="4358672"/>
                </a:lnTo>
                <a:lnTo>
                  <a:pt x="0" y="435867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544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005995D-DAC4-4BDA-A2F9-FF544A0010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800000">
            <a:off x="6540045" y="-3139636"/>
            <a:ext cx="6684264" cy="14228064"/>
          </a:xfrm>
          <a:custGeom>
            <a:avLst/>
            <a:gdLst>
              <a:gd name="connsiteX0" fmla="*/ 0 w 6968161"/>
              <a:gd name="connsiteY0" fmla="*/ 0 h 4358672"/>
              <a:gd name="connsiteX1" fmla="*/ 6968161 w 6968161"/>
              <a:gd name="connsiteY1" fmla="*/ 0 h 4358672"/>
              <a:gd name="connsiteX2" fmla="*/ 6968161 w 6968161"/>
              <a:gd name="connsiteY2" fmla="*/ 4358672 h 4358672"/>
              <a:gd name="connsiteX3" fmla="*/ 0 w 6968161"/>
              <a:gd name="connsiteY3" fmla="*/ 4358672 h 435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161" h="4358672">
                <a:moveTo>
                  <a:pt x="0" y="0"/>
                </a:moveTo>
                <a:lnTo>
                  <a:pt x="6968161" y="0"/>
                </a:lnTo>
                <a:lnTo>
                  <a:pt x="6968161" y="4358672"/>
                </a:lnTo>
                <a:lnTo>
                  <a:pt x="0" y="435867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B94CCCD-4C94-44F9-8F1E-907519066F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1800000">
            <a:off x="-6836339" y="3427839"/>
            <a:ext cx="6684264" cy="14228064"/>
          </a:xfrm>
          <a:custGeom>
            <a:avLst/>
            <a:gdLst>
              <a:gd name="connsiteX0" fmla="*/ 0 w 6968161"/>
              <a:gd name="connsiteY0" fmla="*/ 0 h 4358672"/>
              <a:gd name="connsiteX1" fmla="*/ 6968161 w 6968161"/>
              <a:gd name="connsiteY1" fmla="*/ 0 h 4358672"/>
              <a:gd name="connsiteX2" fmla="*/ 6968161 w 6968161"/>
              <a:gd name="connsiteY2" fmla="*/ 4358672 h 4358672"/>
              <a:gd name="connsiteX3" fmla="*/ 0 w 6968161"/>
              <a:gd name="connsiteY3" fmla="*/ 4358672 h 435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161" h="4358672">
                <a:moveTo>
                  <a:pt x="0" y="0"/>
                </a:moveTo>
                <a:lnTo>
                  <a:pt x="6968161" y="0"/>
                </a:lnTo>
                <a:lnTo>
                  <a:pt x="6968161" y="4358672"/>
                </a:lnTo>
                <a:lnTo>
                  <a:pt x="0" y="435867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225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90285-DBA4-4178-9CD7-FA68EB2A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25" y="973138"/>
            <a:ext cx="8872538" cy="3535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3471D-437A-4251-A719-2B535275F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8025" y="4868863"/>
            <a:ext cx="8872538" cy="11603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0848C-9CBE-454C-AD13-703556304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8025" y="16949738"/>
            <a:ext cx="2314575" cy="974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D459-A506-49D5-8B60-734455B8DC4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D707C-21CA-41BE-B8F9-FE5B1461C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8363" y="16949738"/>
            <a:ext cx="3471862" cy="974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C129D-5917-41A8-97E3-2BF56C631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988" y="16949738"/>
            <a:ext cx="2314575" cy="974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63B4B-2CA4-4664-9DF5-42C807582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4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8" userDrawn="1">
          <p15:clr>
            <a:srgbClr val="F26B43"/>
          </p15:clr>
        </p15:guide>
        <p15:guide id="2" pos="57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05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1F1738D-39BA-4FBC-A908-8D9588E889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7A8E3E-9431-416E-87BD-9ECDBBAF7E2A}"/>
              </a:ext>
            </a:extLst>
          </p:cNvPr>
          <p:cNvSpPr/>
          <p:nvPr/>
        </p:nvSpPr>
        <p:spPr>
          <a:xfrm>
            <a:off x="0" y="0"/>
            <a:ext cx="10287000" cy="18288000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074F6C-95F0-4564-9D4B-9F5CA20D3CC9}"/>
              </a:ext>
            </a:extLst>
          </p:cNvPr>
          <p:cNvSpPr txBox="1"/>
          <p:nvPr/>
        </p:nvSpPr>
        <p:spPr>
          <a:xfrm>
            <a:off x="1371733" y="9144000"/>
            <a:ext cx="754353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+mj-lt"/>
                <a:cs typeface="Heebo" panose="00000500000000000000" pitchFamily="2" charset="-79"/>
              </a:rPr>
              <a:t>The transfer of knowledge, skills and values</a:t>
            </a:r>
            <a:endParaRPr lang="en-US" sz="9600" b="1">
              <a:solidFill>
                <a:schemeClr val="bg1"/>
              </a:solidFill>
              <a:latin typeface="Work Sans" panose="00000500000000000000" pitchFamily="50" charset="0"/>
              <a:cs typeface="Heebo" panose="00000500000000000000" pitchFamily="2" charset="-79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9E426B2-8BA3-421F-9174-92B8BFEFCAC7}"/>
              </a:ext>
            </a:extLst>
          </p:cNvPr>
          <p:cNvGrpSpPr/>
          <p:nvPr/>
        </p:nvGrpSpPr>
        <p:grpSpPr>
          <a:xfrm>
            <a:off x="1178557" y="1665030"/>
            <a:ext cx="1485478" cy="1485478"/>
            <a:chOff x="1178556" y="2537846"/>
            <a:chExt cx="2624957" cy="2624957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A0FB5FA-5FFA-4821-B76A-EC60AA3BE4FF}"/>
                </a:ext>
              </a:extLst>
            </p:cNvPr>
            <p:cNvSpPr/>
            <p:nvPr/>
          </p:nvSpPr>
          <p:spPr>
            <a:xfrm>
              <a:off x="1178556" y="2537846"/>
              <a:ext cx="2624957" cy="26249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459E99A3-42B6-4465-91E6-5EE9F58AE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00232" y="3259522"/>
              <a:ext cx="1181604" cy="1181604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F0B5FD1-8E40-4BF0-980B-B3E5DD677D31}"/>
              </a:ext>
            </a:extLst>
          </p:cNvPr>
          <p:cNvSpPr txBox="1"/>
          <p:nvPr/>
        </p:nvSpPr>
        <p:spPr>
          <a:xfrm>
            <a:off x="2904300" y="1946104"/>
            <a:ext cx="2445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+mj-lt"/>
                <a:cs typeface="Heebo" panose="00000500000000000000" pitchFamily="2" charset="-79"/>
              </a:rPr>
              <a:t>RUUS</a:t>
            </a:r>
            <a:endParaRPr lang="en-US" sz="5400" b="1">
              <a:solidFill>
                <a:schemeClr val="bg1"/>
              </a:solidFill>
              <a:latin typeface="Work Sans" panose="00000500000000000000" pitchFamily="50" charset="0"/>
              <a:cs typeface="Heebo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3833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631175C-CAA5-4712-BDCC-65503B17C2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1D07DB3E-2984-4DFE-AEBF-421E7E0C67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F02E48-92DF-4921-8AB8-39B34F150AB4}"/>
              </a:ext>
            </a:extLst>
          </p:cNvPr>
          <p:cNvGrpSpPr/>
          <p:nvPr/>
        </p:nvGrpSpPr>
        <p:grpSpPr>
          <a:xfrm rot="1800000">
            <a:off x="-7262660" y="3025972"/>
            <a:ext cx="7543534" cy="15036842"/>
            <a:chOff x="6798446" y="546727"/>
            <a:chExt cx="2891900" cy="5764546"/>
          </a:xfrm>
        </p:grpSpPr>
        <p:sp>
          <p:nvSpPr>
            <p:cNvPr id="4" name="Freeform 89">
              <a:extLst>
                <a:ext uri="{FF2B5EF4-FFF2-40B4-BE49-F238E27FC236}">
                  <a16:creationId xmlns:a16="http://schemas.microsoft.com/office/drawing/2014/main" id="{83868780-E194-4E35-A0DF-F8F12F57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96" y="546727"/>
              <a:ext cx="2850439" cy="5764546"/>
            </a:xfrm>
            <a:custGeom>
              <a:avLst/>
              <a:gdLst>
                <a:gd name="connsiteX0" fmla="*/ 429418 w 2850439"/>
                <a:gd name="connsiteY0" fmla="*/ 166583 h 5764546"/>
                <a:gd name="connsiteX1" fmla="*/ 401283 w 2850439"/>
                <a:gd name="connsiteY1" fmla="*/ 172506 h 5764546"/>
                <a:gd name="connsiteX2" fmla="*/ 374630 w 2850439"/>
                <a:gd name="connsiteY2" fmla="*/ 179910 h 5764546"/>
                <a:gd name="connsiteX3" fmla="*/ 346496 w 2850439"/>
                <a:gd name="connsiteY3" fmla="*/ 188794 h 5764546"/>
                <a:gd name="connsiteX4" fmla="*/ 321323 w 2850439"/>
                <a:gd name="connsiteY4" fmla="*/ 202121 h 5764546"/>
                <a:gd name="connsiteX5" fmla="*/ 297631 w 2850439"/>
                <a:gd name="connsiteY5" fmla="*/ 216929 h 5764546"/>
                <a:gd name="connsiteX6" fmla="*/ 275420 w 2850439"/>
                <a:gd name="connsiteY6" fmla="*/ 231736 h 5764546"/>
                <a:gd name="connsiteX7" fmla="*/ 254689 w 2850439"/>
                <a:gd name="connsiteY7" fmla="*/ 250986 h 5764546"/>
                <a:gd name="connsiteX8" fmla="*/ 235440 w 2850439"/>
                <a:gd name="connsiteY8" fmla="*/ 271716 h 5764546"/>
                <a:gd name="connsiteX9" fmla="*/ 217671 w 2850439"/>
                <a:gd name="connsiteY9" fmla="*/ 293927 h 5764546"/>
                <a:gd name="connsiteX10" fmla="*/ 204344 w 2850439"/>
                <a:gd name="connsiteY10" fmla="*/ 319100 h 5764546"/>
                <a:gd name="connsiteX11" fmla="*/ 192498 w 2850439"/>
                <a:gd name="connsiteY11" fmla="*/ 344273 h 5764546"/>
                <a:gd name="connsiteX12" fmla="*/ 182133 w 2850439"/>
                <a:gd name="connsiteY12" fmla="*/ 370926 h 5764546"/>
                <a:gd name="connsiteX13" fmla="*/ 174729 w 2850439"/>
                <a:gd name="connsiteY13" fmla="*/ 399060 h 5764546"/>
                <a:gd name="connsiteX14" fmla="*/ 170287 w 2850439"/>
                <a:gd name="connsiteY14" fmla="*/ 428675 h 5764546"/>
                <a:gd name="connsiteX15" fmla="*/ 167325 w 2850439"/>
                <a:gd name="connsiteY15" fmla="*/ 458290 h 5764546"/>
                <a:gd name="connsiteX16" fmla="*/ 167325 w 2850439"/>
                <a:gd name="connsiteY16" fmla="*/ 5306255 h 5764546"/>
                <a:gd name="connsiteX17" fmla="*/ 170287 w 2850439"/>
                <a:gd name="connsiteY17" fmla="*/ 5335870 h 5764546"/>
                <a:gd name="connsiteX18" fmla="*/ 174729 w 2850439"/>
                <a:gd name="connsiteY18" fmla="*/ 5365485 h 5764546"/>
                <a:gd name="connsiteX19" fmla="*/ 182133 w 2850439"/>
                <a:gd name="connsiteY19" fmla="*/ 5393619 h 5764546"/>
                <a:gd name="connsiteX20" fmla="*/ 192498 w 2850439"/>
                <a:gd name="connsiteY20" fmla="*/ 5420272 h 5764546"/>
                <a:gd name="connsiteX21" fmla="*/ 204344 w 2850439"/>
                <a:gd name="connsiteY21" fmla="*/ 5445445 h 5764546"/>
                <a:gd name="connsiteX22" fmla="*/ 217671 w 2850439"/>
                <a:gd name="connsiteY22" fmla="*/ 5467656 h 5764546"/>
                <a:gd name="connsiteX23" fmla="*/ 235440 w 2850439"/>
                <a:gd name="connsiteY23" fmla="*/ 5489867 h 5764546"/>
                <a:gd name="connsiteX24" fmla="*/ 254689 w 2850439"/>
                <a:gd name="connsiteY24" fmla="*/ 5512079 h 5764546"/>
                <a:gd name="connsiteX25" fmla="*/ 275420 w 2850439"/>
                <a:gd name="connsiteY25" fmla="*/ 5529848 h 5764546"/>
                <a:gd name="connsiteX26" fmla="*/ 297631 w 2850439"/>
                <a:gd name="connsiteY26" fmla="*/ 5547617 h 5764546"/>
                <a:gd name="connsiteX27" fmla="*/ 321323 w 2850439"/>
                <a:gd name="connsiteY27" fmla="*/ 5562424 h 5764546"/>
                <a:gd name="connsiteX28" fmla="*/ 346496 w 2850439"/>
                <a:gd name="connsiteY28" fmla="*/ 5574270 h 5764546"/>
                <a:gd name="connsiteX29" fmla="*/ 374630 w 2850439"/>
                <a:gd name="connsiteY29" fmla="*/ 5584635 h 5764546"/>
                <a:gd name="connsiteX30" fmla="*/ 401283 w 2850439"/>
                <a:gd name="connsiteY30" fmla="*/ 5592039 h 5764546"/>
                <a:gd name="connsiteX31" fmla="*/ 429418 w 2850439"/>
                <a:gd name="connsiteY31" fmla="*/ 5595001 h 5764546"/>
                <a:gd name="connsiteX32" fmla="*/ 459032 w 2850439"/>
                <a:gd name="connsiteY32" fmla="*/ 5596481 h 5764546"/>
                <a:gd name="connsiteX33" fmla="*/ 2391408 w 2850439"/>
                <a:gd name="connsiteY33" fmla="*/ 5596481 h 5764546"/>
                <a:gd name="connsiteX34" fmla="*/ 2422504 w 2850439"/>
                <a:gd name="connsiteY34" fmla="*/ 5595001 h 5764546"/>
                <a:gd name="connsiteX35" fmla="*/ 2449157 w 2850439"/>
                <a:gd name="connsiteY35" fmla="*/ 5592039 h 5764546"/>
                <a:gd name="connsiteX36" fmla="*/ 2478772 w 2850439"/>
                <a:gd name="connsiteY36" fmla="*/ 5584635 h 5764546"/>
                <a:gd name="connsiteX37" fmla="*/ 2503944 w 2850439"/>
                <a:gd name="connsiteY37" fmla="*/ 5574270 h 5764546"/>
                <a:gd name="connsiteX38" fmla="*/ 2532079 w 2850439"/>
                <a:gd name="connsiteY38" fmla="*/ 5562424 h 5764546"/>
                <a:gd name="connsiteX39" fmla="*/ 2554290 w 2850439"/>
                <a:gd name="connsiteY39" fmla="*/ 5547617 h 5764546"/>
                <a:gd name="connsiteX40" fmla="*/ 2576501 w 2850439"/>
                <a:gd name="connsiteY40" fmla="*/ 5529848 h 5764546"/>
                <a:gd name="connsiteX41" fmla="*/ 2598712 w 2850439"/>
                <a:gd name="connsiteY41" fmla="*/ 5512079 h 5764546"/>
                <a:gd name="connsiteX42" fmla="*/ 2616481 w 2850439"/>
                <a:gd name="connsiteY42" fmla="*/ 5489867 h 5764546"/>
                <a:gd name="connsiteX43" fmla="*/ 2634250 w 2850439"/>
                <a:gd name="connsiteY43" fmla="*/ 5467656 h 5764546"/>
                <a:gd name="connsiteX44" fmla="*/ 2649058 w 2850439"/>
                <a:gd name="connsiteY44" fmla="*/ 5445445 h 5764546"/>
                <a:gd name="connsiteX45" fmla="*/ 2660904 w 2850439"/>
                <a:gd name="connsiteY45" fmla="*/ 5420272 h 5764546"/>
                <a:gd name="connsiteX46" fmla="*/ 2671269 w 2850439"/>
                <a:gd name="connsiteY46" fmla="*/ 5393619 h 5764546"/>
                <a:gd name="connsiteX47" fmla="*/ 2675711 w 2850439"/>
                <a:gd name="connsiteY47" fmla="*/ 5365485 h 5764546"/>
                <a:gd name="connsiteX48" fmla="*/ 2680154 w 2850439"/>
                <a:gd name="connsiteY48" fmla="*/ 5335870 h 5764546"/>
                <a:gd name="connsiteX49" fmla="*/ 2683115 w 2850439"/>
                <a:gd name="connsiteY49" fmla="*/ 5306255 h 5764546"/>
                <a:gd name="connsiteX50" fmla="*/ 2683115 w 2850439"/>
                <a:gd name="connsiteY50" fmla="*/ 458290 h 5764546"/>
                <a:gd name="connsiteX51" fmla="*/ 2680154 w 2850439"/>
                <a:gd name="connsiteY51" fmla="*/ 428675 h 5764546"/>
                <a:gd name="connsiteX52" fmla="*/ 2675711 w 2850439"/>
                <a:gd name="connsiteY52" fmla="*/ 399060 h 5764546"/>
                <a:gd name="connsiteX53" fmla="*/ 2671269 w 2850439"/>
                <a:gd name="connsiteY53" fmla="*/ 370926 h 5764546"/>
                <a:gd name="connsiteX54" fmla="*/ 2660904 w 2850439"/>
                <a:gd name="connsiteY54" fmla="*/ 344273 h 5764546"/>
                <a:gd name="connsiteX55" fmla="*/ 2649058 w 2850439"/>
                <a:gd name="connsiteY55" fmla="*/ 319100 h 5764546"/>
                <a:gd name="connsiteX56" fmla="*/ 2634250 w 2850439"/>
                <a:gd name="connsiteY56" fmla="*/ 293927 h 5764546"/>
                <a:gd name="connsiteX57" fmla="*/ 2616481 w 2850439"/>
                <a:gd name="connsiteY57" fmla="*/ 271716 h 5764546"/>
                <a:gd name="connsiteX58" fmla="*/ 2598712 w 2850439"/>
                <a:gd name="connsiteY58" fmla="*/ 250986 h 5764546"/>
                <a:gd name="connsiteX59" fmla="*/ 2576501 w 2850439"/>
                <a:gd name="connsiteY59" fmla="*/ 231736 h 5764546"/>
                <a:gd name="connsiteX60" fmla="*/ 2554290 w 2850439"/>
                <a:gd name="connsiteY60" fmla="*/ 216929 h 5764546"/>
                <a:gd name="connsiteX61" fmla="*/ 2532079 w 2850439"/>
                <a:gd name="connsiteY61" fmla="*/ 202121 h 5764546"/>
                <a:gd name="connsiteX62" fmla="*/ 2503944 w 2850439"/>
                <a:gd name="connsiteY62" fmla="*/ 188794 h 5764546"/>
                <a:gd name="connsiteX63" fmla="*/ 2478772 w 2850439"/>
                <a:gd name="connsiteY63" fmla="*/ 179910 h 5764546"/>
                <a:gd name="connsiteX64" fmla="*/ 2449157 w 2850439"/>
                <a:gd name="connsiteY64" fmla="*/ 172506 h 5764546"/>
                <a:gd name="connsiteX65" fmla="*/ 2422504 w 2850439"/>
                <a:gd name="connsiteY65" fmla="*/ 166583 h 5764546"/>
                <a:gd name="connsiteX66" fmla="*/ 2391408 w 2850439"/>
                <a:gd name="connsiteY66" fmla="*/ 166583 h 5764546"/>
                <a:gd name="connsiteX67" fmla="*/ 2179661 w 2850439"/>
                <a:gd name="connsiteY67" fmla="*/ 166583 h 5764546"/>
                <a:gd name="connsiteX68" fmla="*/ 2167815 w 2850439"/>
                <a:gd name="connsiteY68" fmla="*/ 166583 h 5764546"/>
                <a:gd name="connsiteX69" fmla="*/ 2157450 w 2850439"/>
                <a:gd name="connsiteY69" fmla="*/ 169545 h 5764546"/>
                <a:gd name="connsiteX70" fmla="*/ 2147084 w 2850439"/>
                <a:gd name="connsiteY70" fmla="*/ 173987 h 5764546"/>
                <a:gd name="connsiteX71" fmla="*/ 2139681 w 2850439"/>
                <a:gd name="connsiteY71" fmla="*/ 181391 h 5764546"/>
                <a:gd name="connsiteX72" fmla="*/ 2132277 w 2850439"/>
                <a:gd name="connsiteY72" fmla="*/ 188794 h 5764546"/>
                <a:gd name="connsiteX73" fmla="*/ 2127835 w 2850439"/>
                <a:gd name="connsiteY73" fmla="*/ 199160 h 5764546"/>
                <a:gd name="connsiteX74" fmla="*/ 2124873 w 2850439"/>
                <a:gd name="connsiteY74" fmla="*/ 209525 h 5764546"/>
                <a:gd name="connsiteX75" fmla="*/ 2124873 w 2850439"/>
                <a:gd name="connsiteY75" fmla="*/ 221371 h 5764546"/>
                <a:gd name="connsiteX76" fmla="*/ 2123392 w 2850439"/>
                <a:gd name="connsiteY76" fmla="*/ 236178 h 5764546"/>
                <a:gd name="connsiteX77" fmla="*/ 2123392 w 2850439"/>
                <a:gd name="connsiteY77" fmla="*/ 250986 h 5764546"/>
                <a:gd name="connsiteX78" fmla="*/ 2113027 w 2850439"/>
                <a:gd name="connsiteY78" fmla="*/ 279120 h 5764546"/>
                <a:gd name="connsiteX79" fmla="*/ 2101181 w 2850439"/>
                <a:gd name="connsiteY79" fmla="*/ 304293 h 5764546"/>
                <a:gd name="connsiteX80" fmla="*/ 2080451 w 2850439"/>
                <a:gd name="connsiteY80" fmla="*/ 326504 h 5764546"/>
                <a:gd name="connsiteX81" fmla="*/ 2058240 w 2850439"/>
                <a:gd name="connsiteY81" fmla="*/ 344273 h 5764546"/>
                <a:gd name="connsiteX82" fmla="*/ 2033067 w 2850439"/>
                <a:gd name="connsiteY82" fmla="*/ 359080 h 5764546"/>
                <a:gd name="connsiteX83" fmla="*/ 2006413 w 2850439"/>
                <a:gd name="connsiteY83" fmla="*/ 366484 h 5764546"/>
                <a:gd name="connsiteX84" fmla="*/ 1991606 w 2850439"/>
                <a:gd name="connsiteY84" fmla="*/ 367965 h 5764546"/>
                <a:gd name="connsiteX85" fmla="*/ 1975318 w 2850439"/>
                <a:gd name="connsiteY85" fmla="*/ 367965 h 5764546"/>
                <a:gd name="connsiteX86" fmla="*/ 875123 w 2850439"/>
                <a:gd name="connsiteY86" fmla="*/ 367965 h 5764546"/>
                <a:gd name="connsiteX87" fmla="*/ 860315 w 2850439"/>
                <a:gd name="connsiteY87" fmla="*/ 367965 h 5764546"/>
                <a:gd name="connsiteX88" fmla="*/ 845508 w 2850439"/>
                <a:gd name="connsiteY88" fmla="*/ 366484 h 5764546"/>
                <a:gd name="connsiteX89" fmla="*/ 817373 w 2850439"/>
                <a:gd name="connsiteY89" fmla="*/ 359080 h 5764546"/>
                <a:gd name="connsiteX90" fmla="*/ 792201 w 2850439"/>
                <a:gd name="connsiteY90" fmla="*/ 344273 h 5764546"/>
                <a:gd name="connsiteX91" fmla="*/ 769989 w 2850439"/>
                <a:gd name="connsiteY91" fmla="*/ 326504 h 5764546"/>
                <a:gd name="connsiteX92" fmla="*/ 752220 w 2850439"/>
                <a:gd name="connsiteY92" fmla="*/ 304293 h 5764546"/>
                <a:gd name="connsiteX93" fmla="*/ 737413 w 2850439"/>
                <a:gd name="connsiteY93" fmla="*/ 279120 h 5764546"/>
                <a:gd name="connsiteX94" fmla="*/ 730009 w 2850439"/>
                <a:gd name="connsiteY94" fmla="*/ 250986 h 5764546"/>
                <a:gd name="connsiteX95" fmla="*/ 728529 w 2850439"/>
                <a:gd name="connsiteY95" fmla="*/ 236178 h 5764546"/>
                <a:gd name="connsiteX96" fmla="*/ 728529 w 2850439"/>
                <a:gd name="connsiteY96" fmla="*/ 221371 h 5764546"/>
                <a:gd name="connsiteX97" fmla="*/ 725567 w 2850439"/>
                <a:gd name="connsiteY97" fmla="*/ 209525 h 5764546"/>
                <a:gd name="connsiteX98" fmla="*/ 722606 w 2850439"/>
                <a:gd name="connsiteY98" fmla="*/ 199160 h 5764546"/>
                <a:gd name="connsiteX99" fmla="*/ 718163 w 2850439"/>
                <a:gd name="connsiteY99" fmla="*/ 188794 h 5764546"/>
                <a:gd name="connsiteX100" fmla="*/ 710760 w 2850439"/>
                <a:gd name="connsiteY100" fmla="*/ 181391 h 5764546"/>
                <a:gd name="connsiteX101" fmla="*/ 703356 w 2850439"/>
                <a:gd name="connsiteY101" fmla="*/ 173987 h 5764546"/>
                <a:gd name="connsiteX102" fmla="*/ 692991 w 2850439"/>
                <a:gd name="connsiteY102" fmla="*/ 169545 h 5764546"/>
                <a:gd name="connsiteX103" fmla="*/ 682625 w 2850439"/>
                <a:gd name="connsiteY103" fmla="*/ 166583 h 5764546"/>
                <a:gd name="connsiteX104" fmla="*/ 673741 w 2850439"/>
                <a:gd name="connsiteY104" fmla="*/ 166583 h 5764546"/>
                <a:gd name="connsiteX105" fmla="*/ 459032 w 2850439"/>
                <a:gd name="connsiteY105" fmla="*/ 166583 h 5764546"/>
                <a:gd name="connsiteX106" fmla="*/ 439782 w 2850439"/>
                <a:gd name="connsiteY106" fmla="*/ 0 h 5764546"/>
                <a:gd name="connsiteX107" fmla="*/ 2412138 w 2850439"/>
                <a:gd name="connsiteY107" fmla="*/ 0 h 5764546"/>
                <a:gd name="connsiteX108" fmla="*/ 2456560 w 2850439"/>
                <a:gd name="connsiteY108" fmla="*/ 2962 h 5764546"/>
                <a:gd name="connsiteX109" fmla="*/ 2500982 w 2850439"/>
                <a:gd name="connsiteY109" fmla="*/ 8885 h 5764546"/>
                <a:gd name="connsiteX110" fmla="*/ 2543924 w 2850439"/>
                <a:gd name="connsiteY110" fmla="*/ 20731 h 5764546"/>
                <a:gd name="connsiteX111" fmla="*/ 2583904 w 2850439"/>
                <a:gd name="connsiteY111" fmla="*/ 32577 h 5764546"/>
                <a:gd name="connsiteX112" fmla="*/ 2620923 w 2850439"/>
                <a:gd name="connsiteY112" fmla="*/ 53307 h 5764546"/>
                <a:gd name="connsiteX113" fmla="*/ 2656461 w 2850439"/>
                <a:gd name="connsiteY113" fmla="*/ 75518 h 5764546"/>
                <a:gd name="connsiteX114" fmla="*/ 2690518 w 2850439"/>
                <a:gd name="connsiteY114" fmla="*/ 100691 h 5764546"/>
                <a:gd name="connsiteX115" fmla="*/ 2720133 w 2850439"/>
                <a:gd name="connsiteY115" fmla="*/ 127344 h 5764546"/>
                <a:gd name="connsiteX116" fmla="*/ 2751229 w 2850439"/>
                <a:gd name="connsiteY116" fmla="*/ 159921 h 5764546"/>
                <a:gd name="connsiteX117" fmla="*/ 2774921 w 2850439"/>
                <a:gd name="connsiteY117" fmla="*/ 192497 h 5764546"/>
                <a:gd name="connsiteX118" fmla="*/ 2798613 w 2850439"/>
                <a:gd name="connsiteY118" fmla="*/ 229516 h 5764546"/>
                <a:gd name="connsiteX119" fmla="*/ 2814901 w 2850439"/>
                <a:gd name="connsiteY119" fmla="*/ 266535 h 5764546"/>
                <a:gd name="connsiteX120" fmla="*/ 2829708 w 2850439"/>
                <a:gd name="connsiteY120" fmla="*/ 306515 h 5764546"/>
                <a:gd name="connsiteX121" fmla="*/ 2840074 w 2850439"/>
                <a:gd name="connsiteY121" fmla="*/ 349456 h 5764546"/>
                <a:gd name="connsiteX122" fmla="*/ 2847478 w 2850439"/>
                <a:gd name="connsiteY122" fmla="*/ 392398 h 5764546"/>
                <a:gd name="connsiteX123" fmla="*/ 2850439 w 2850439"/>
                <a:gd name="connsiteY123" fmla="*/ 436820 h 5764546"/>
                <a:gd name="connsiteX124" fmla="*/ 2850439 w 2850439"/>
                <a:gd name="connsiteY124" fmla="*/ 5329207 h 5764546"/>
                <a:gd name="connsiteX125" fmla="*/ 2847478 w 2850439"/>
                <a:gd name="connsiteY125" fmla="*/ 5373629 h 5764546"/>
                <a:gd name="connsiteX126" fmla="*/ 2840074 w 2850439"/>
                <a:gd name="connsiteY126" fmla="*/ 5416571 h 5764546"/>
                <a:gd name="connsiteX127" fmla="*/ 2829708 w 2850439"/>
                <a:gd name="connsiteY127" fmla="*/ 5458032 h 5764546"/>
                <a:gd name="connsiteX128" fmla="*/ 2814901 w 2850439"/>
                <a:gd name="connsiteY128" fmla="*/ 5498012 h 5764546"/>
                <a:gd name="connsiteX129" fmla="*/ 2798613 w 2850439"/>
                <a:gd name="connsiteY129" fmla="*/ 5535031 h 5764546"/>
                <a:gd name="connsiteX130" fmla="*/ 2774921 w 2850439"/>
                <a:gd name="connsiteY130" fmla="*/ 5573530 h 5764546"/>
                <a:gd name="connsiteX131" fmla="*/ 2751229 w 2850439"/>
                <a:gd name="connsiteY131" fmla="*/ 5606106 h 5764546"/>
                <a:gd name="connsiteX132" fmla="*/ 2720133 w 2850439"/>
                <a:gd name="connsiteY132" fmla="*/ 5637202 h 5764546"/>
                <a:gd name="connsiteX133" fmla="*/ 2690518 w 2850439"/>
                <a:gd name="connsiteY133" fmla="*/ 5665336 h 5764546"/>
                <a:gd name="connsiteX134" fmla="*/ 2656461 w 2850439"/>
                <a:gd name="connsiteY134" fmla="*/ 5690509 h 5764546"/>
                <a:gd name="connsiteX135" fmla="*/ 2620923 w 2850439"/>
                <a:gd name="connsiteY135" fmla="*/ 5712720 h 5764546"/>
                <a:gd name="connsiteX136" fmla="*/ 2583904 w 2850439"/>
                <a:gd name="connsiteY136" fmla="*/ 5730489 h 5764546"/>
                <a:gd name="connsiteX137" fmla="*/ 2543924 w 2850439"/>
                <a:gd name="connsiteY137" fmla="*/ 5745297 h 5764546"/>
                <a:gd name="connsiteX138" fmla="*/ 2500982 w 2850439"/>
                <a:gd name="connsiteY138" fmla="*/ 5754181 h 5764546"/>
                <a:gd name="connsiteX139" fmla="*/ 2456560 w 2850439"/>
                <a:gd name="connsiteY139" fmla="*/ 5763066 h 5764546"/>
                <a:gd name="connsiteX140" fmla="*/ 2412138 w 2850439"/>
                <a:gd name="connsiteY140" fmla="*/ 5764546 h 5764546"/>
                <a:gd name="connsiteX141" fmla="*/ 439782 w 2850439"/>
                <a:gd name="connsiteY141" fmla="*/ 5764546 h 5764546"/>
                <a:gd name="connsiteX142" fmla="*/ 393879 w 2850439"/>
                <a:gd name="connsiteY142" fmla="*/ 5763066 h 5764546"/>
                <a:gd name="connsiteX143" fmla="*/ 352418 w 2850439"/>
                <a:gd name="connsiteY143" fmla="*/ 5754181 h 5764546"/>
                <a:gd name="connsiteX144" fmla="*/ 309476 w 2850439"/>
                <a:gd name="connsiteY144" fmla="*/ 5745297 h 5764546"/>
                <a:gd name="connsiteX145" fmla="*/ 269496 w 2850439"/>
                <a:gd name="connsiteY145" fmla="*/ 5730489 h 5764546"/>
                <a:gd name="connsiteX146" fmla="*/ 229516 w 2850439"/>
                <a:gd name="connsiteY146" fmla="*/ 5712720 h 5764546"/>
                <a:gd name="connsiteX147" fmla="*/ 195459 w 2850439"/>
                <a:gd name="connsiteY147" fmla="*/ 5690509 h 5764546"/>
                <a:gd name="connsiteX148" fmla="*/ 159921 w 2850439"/>
                <a:gd name="connsiteY148" fmla="*/ 5665336 h 5764546"/>
                <a:gd name="connsiteX149" fmla="*/ 130306 w 2850439"/>
                <a:gd name="connsiteY149" fmla="*/ 5637202 h 5764546"/>
                <a:gd name="connsiteX150" fmla="*/ 100691 w 2850439"/>
                <a:gd name="connsiteY150" fmla="*/ 5606106 h 5764546"/>
                <a:gd name="connsiteX151" fmla="*/ 75518 w 2850439"/>
                <a:gd name="connsiteY151" fmla="*/ 5573530 h 5764546"/>
                <a:gd name="connsiteX152" fmla="*/ 54788 w 2850439"/>
                <a:gd name="connsiteY152" fmla="*/ 5535031 h 5764546"/>
                <a:gd name="connsiteX153" fmla="*/ 35538 w 2850439"/>
                <a:gd name="connsiteY153" fmla="*/ 5498012 h 5764546"/>
                <a:gd name="connsiteX154" fmla="*/ 20731 w 2850439"/>
                <a:gd name="connsiteY154" fmla="*/ 5458032 h 5764546"/>
                <a:gd name="connsiteX155" fmla="*/ 10365 w 2850439"/>
                <a:gd name="connsiteY155" fmla="*/ 5416571 h 5764546"/>
                <a:gd name="connsiteX156" fmla="*/ 2962 w 2850439"/>
                <a:gd name="connsiteY156" fmla="*/ 5373629 h 5764546"/>
                <a:gd name="connsiteX157" fmla="*/ 0 w 2850439"/>
                <a:gd name="connsiteY157" fmla="*/ 5329207 h 5764546"/>
                <a:gd name="connsiteX158" fmla="*/ 0 w 2850439"/>
                <a:gd name="connsiteY158" fmla="*/ 436820 h 5764546"/>
                <a:gd name="connsiteX159" fmla="*/ 2962 w 2850439"/>
                <a:gd name="connsiteY159" fmla="*/ 392398 h 5764546"/>
                <a:gd name="connsiteX160" fmla="*/ 10365 w 2850439"/>
                <a:gd name="connsiteY160" fmla="*/ 349456 h 5764546"/>
                <a:gd name="connsiteX161" fmla="*/ 20731 w 2850439"/>
                <a:gd name="connsiteY161" fmla="*/ 306515 h 5764546"/>
                <a:gd name="connsiteX162" fmla="*/ 35538 w 2850439"/>
                <a:gd name="connsiteY162" fmla="*/ 266535 h 5764546"/>
                <a:gd name="connsiteX163" fmla="*/ 54788 w 2850439"/>
                <a:gd name="connsiteY163" fmla="*/ 229516 h 5764546"/>
                <a:gd name="connsiteX164" fmla="*/ 75518 w 2850439"/>
                <a:gd name="connsiteY164" fmla="*/ 192497 h 5764546"/>
                <a:gd name="connsiteX165" fmla="*/ 100691 w 2850439"/>
                <a:gd name="connsiteY165" fmla="*/ 159921 h 5764546"/>
                <a:gd name="connsiteX166" fmla="*/ 130306 w 2850439"/>
                <a:gd name="connsiteY166" fmla="*/ 127344 h 5764546"/>
                <a:gd name="connsiteX167" fmla="*/ 159921 w 2850439"/>
                <a:gd name="connsiteY167" fmla="*/ 100691 h 5764546"/>
                <a:gd name="connsiteX168" fmla="*/ 195459 w 2850439"/>
                <a:gd name="connsiteY168" fmla="*/ 75518 h 5764546"/>
                <a:gd name="connsiteX169" fmla="*/ 229516 w 2850439"/>
                <a:gd name="connsiteY169" fmla="*/ 53307 h 5764546"/>
                <a:gd name="connsiteX170" fmla="*/ 269496 w 2850439"/>
                <a:gd name="connsiteY170" fmla="*/ 32577 h 5764546"/>
                <a:gd name="connsiteX171" fmla="*/ 309476 w 2850439"/>
                <a:gd name="connsiteY171" fmla="*/ 20731 h 5764546"/>
                <a:gd name="connsiteX172" fmla="*/ 352418 w 2850439"/>
                <a:gd name="connsiteY172" fmla="*/ 8885 h 5764546"/>
                <a:gd name="connsiteX173" fmla="*/ 393879 w 2850439"/>
                <a:gd name="connsiteY173" fmla="*/ 2962 h 576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2850439" h="5764546">
                  <a:moveTo>
                    <a:pt x="429418" y="166583"/>
                  </a:moveTo>
                  <a:lnTo>
                    <a:pt x="401283" y="172506"/>
                  </a:lnTo>
                  <a:lnTo>
                    <a:pt x="374630" y="179910"/>
                  </a:lnTo>
                  <a:lnTo>
                    <a:pt x="346496" y="188794"/>
                  </a:lnTo>
                  <a:lnTo>
                    <a:pt x="321323" y="202121"/>
                  </a:lnTo>
                  <a:lnTo>
                    <a:pt x="297631" y="216929"/>
                  </a:lnTo>
                  <a:lnTo>
                    <a:pt x="275420" y="231736"/>
                  </a:lnTo>
                  <a:lnTo>
                    <a:pt x="254689" y="250986"/>
                  </a:lnTo>
                  <a:lnTo>
                    <a:pt x="235440" y="271716"/>
                  </a:lnTo>
                  <a:lnTo>
                    <a:pt x="217671" y="293927"/>
                  </a:lnTo>
                  <a:lnTo>
                    <a:pt x="204344" y="319100"/>
                  </a:lnTo>
                  <a:lnTo>
                    <a:pt x="192498" y="344273"/>
                  </a:lnTo>
                  <a:lnTo>
                    <a:pt x="182133" y="370926"/>
                  </a:lnTo>
                  <a:lnTo>
                    <a:pt x="174729" y="399060"/>
                  </a:lnTo>
                  <a:lnTo>
                    <a:pt x="170287" y="428675"/>
                  </a:lnTo>
                  <a:lnTo>
                    <a:pt x="167325" y="458290"/>
                  </a:lnTo>
                  <a:lnTo>
                    <a:pt x="167325" y="5306255"/>
                  </a:lnTo>
                  <a:lnTo>
                    <a:pt x="170287" y="5335870"/>
                  </a:lnTo>
                  <a:lnTo>
                    <a:pt x="174729" y="5365485"/>
                  </a:lnTo>
                  <a:lnTo>
                    <a:pt x="182133" y="5393619"/>
                  </a:lnTo>
                  <a:lnTo>
                    <a:pt x="192498" y="5420272"/>
                  </a:lnTo>
                  <a:lnTo>
                    <a:pt x="204344" y="5445445"/>
                  </a:lnTo>
                  <a:lnTo>
                    <a:pt x="217671" y="5467656"/>
                  </a:lnTo>
                  <a:lnTo>
                    <a:pt x="235440" y="5489867"/>
                  </a:lnTo>
                  <a:lnTo>
                    <a:pt x="254689" y="5512079"/>
                  </a:lnTo>
                  <a:lnTo>
                    <a:pt x="275420" y="5529848"/>
                  </a:lnTo>
                  <a:lnTo>
                    <a:pt x="297631" y="5547617"/>
                  </a:lnTo>
                  <a:lnTo>
                    <a:pt x="321323" y="5562424"/>
                  </a:lnTo>
                  <a:lnTo>
                    <a:pt x="346496" y="5574270"/>
                  </a:lnTo>
                  <a:lnTo>
                    <a:pt x="374630" y="5584635"/>
                  </a:lnTo>
                  <a:lnTo>
                    <a:pt x="401283" y="5592039"/>
                  </a:lnTo>
                  <a:lnTo>
                    <a:pt x="429418" y="5595001"/>
                  </a:lnTo>
                  <a:lnTo>
                    <a:pt x="459032" y="5596481"/>
                  </a:lnTo>
                  <a:lnTo>
                    <a:pt x="2391408" y="5596481"/>
                  </a:lnTo>
                  <a:lnTo>
                    <a:pt x="2422504" y="5595001"/>
                  </a:lnTo>
                  <a:lnTo>
                    <a:pt x="2449157" y="5592039"/>
                  </a:lnTo>
                  <a:lnTo>
                    <a:pt x="2478772" y="5584635"/>
                  </a:lnTo>
                  <a:lnTo>
                    <a:pt x="2503944" y="5574270"/>
                  </a:lnTo>
                  <a:lnTo>
                    <a:pt x="2532079" y="5562424"/>
                  </a:lnTo>
                  <a:lnTo>
                    <a:pt x="2554290" y="5547617"/>
                  </a:lnTo>
                  <a:lnTo>
                    <a:pt x="2576501" y="5529848"/>
                  </a:lnTo>
                  <a:lnTo>
                    <a:pt x="2598712" y="5512079"/>
                  </a:lnTo>
                  <a:lnTo>
                    <a:pt x="2616481" y="5489867"/>
                  </a:lnTo>
                  <a:lnTo>
                    <a:pt x="2634250" y="5467656"/>
                  </a:lnTo>
                  <a:lnTo>
                    <a:pt x="2649058" y="5445445"/>
                  </a:lnTo>
                  <a:lnTo>
                    <a:pt x="2660904" y="5420272"/>
                  </a:lnTo>
                  <a:lnTo>
                    <a:pt x="2671269" y="5393619"/>
                  </a:lnTo>
                  <a:lnTo>
                    <a:pt x="2675711" y="5365485"/>
                  </a:lnTo>
                  <a:lnTo>
                    <a:pt x="2680154" y="5335870"/>
                  </a:lnTo>
                  <a:lnTo>
                    <a:pt x="2683115" y="5306255"/>
                  </a:lnTo>
                  <a:lnTo>
                    <a:pt x="2683115" y="458290"/>
                  </a:lnTo>
                  <a:lnTo>
                    <a:pt x="2680154" y="428675"/>
                  </a:lnTo>
                  <a:lnTo>
                    <a:pt x="2675711" y="399060"/>
                  </a:lnTo>
                  <a:lnTo>
                    <a:pt x="2671269" y="370926"/>
                  </a:lnTo>
                  <a:lnTo>
                    <a:pt x="2660904" y="344273"/>
                  </a:lnTo>
                  <a:lnTo>
                    <a:pt x="2649058" y="319100"/>
                  </a:lnTo>
                  <a:lnTo>
                    <a:pt x="2634250" y="293927"/>
                  </a:lnTo>
                  <a:lnTo>
                    <a:pt x="2616481" y="271716"/>
                  </a:lnTo>
                  <a:lnTo>
                    <a:pt x="2598712" y="250986"/>
                  </a:lnTo>
                  <a:lnTo>
                    <a:pt x="2576501" y="231736"/>
                  </a:lnTo>
                  <a:lnTo>
                    <a:pt x="2554290" y="216929"/>
                  </a:lnTo>
                  <a:lnTo>
                    <a:pt x="2532079" y="202121"/>
                  </a:lnTo>
                  <a:lnTo>
                    <a:pt x="2503944" y="188794"/>
                  </a:lnTo>
                  <a:lnTo>
                    <a:pt x="2478772" y="179910"/>
                  </a:lnTo>
                  <a:lnTo>
                    <a:pt x="2449157" y="172506"/>
                  </a:lnTo>
                  <a:lnTo>
                    <a:pt x="2422504" y="166583"/>
                  </a:lnTo>
                  <a:lnTo>
                    <a:pt x="2391408" y="166583"/>
                  </a:lnTo>
                  <a:lnTo>
                    <a:pt x="2179661" y="166583"/>
                  </a:lnTo>
                  <a:lnTo>
                    <a:pt x="2167815" y="166583"/>
                  </a:lnTo>
                  <a:lnTo>
                    <a:pt x="2157450" y="169545"/>
                  </a:lnTo>
                  <a:lnTo>
                    <a:pt x="2147084" y="173987"/>
                  </a:lnTo>
                  <a:lnTo>
                    <a:pt x="2139681" y="181391"/>
                  </a:lnTo>
                  <a:lnTo>
                    <a:pt x="2132277" y="188794"/>
                  </a:lnTo>
                  <a:lnTo>
                    <a:pt x="2127835" y="199160"/>
                  </a:lnTo>
                  <a:lnTo>
                    <a:pt x="2124873" y="209525"/>
                  </a:lnTo>
                  <a:lnTo>
                    <a:pt x="2124873" y="221371"/>
                  </a:lnTo>
                  <a:lnTo>
                    <a:pt x="2123392" y="236178"/>
                  </a:lnTo>
                  <a:lnTo>
                    <a:pt x="2123392" y="250986"/>
                  </a:lnTo>
                  <a:lnTo>
                    <a:pt x="2113027" y="279120"/>
                  </a:lnTo>
                  <a:lnTo>
                    <a:pt x="2101181" y="304293"/>
                  </a:lnTo>
                  <a:lnTo>
                    <a:pt x="2080451" y="326504"/>
                  </a:lnTo>
                  <a:lnTo>
                    <a:pt x="2058240" y="344273"/>
                  </a:lnTo>
                  <a:lnTo>
                    <a:pt x="2033067" y="359080"/>
                  </a:lnTo>
                  <a:lnTo>
                    <a:pt x="2006413" y="366484"/>
                  </a:lnTo>
                  <a:lnTo>
                    <a:pt x="1991606" y="367965"/>
                  </a:lnTo>
                  <a:lnTo>
                    <a:pt x="1975318" y="367965"/>
                  </a:lnTo>
                  <a:lnTo>
                    <a:pt x="875123" y="367965"/>
                  </a:lnTo>
                  <a:lnTo>
                    <a:pt x="860315" y="367965"/>
                  </a:lnTo>
                  <a:lnTo>
                    <a:pt x="845508" y="366484"/>
                  </a:lnTo>
                  <a:lnTo>
                    <a:pt x="817373" y="359080"/>
                  </a:lnTo>
                  <a:lnTo>
                    <a:pt x="792201" y="344273"/>
                  </a:lnTo>
                  <a:lnTo>
                    <a:pt x="769989" y="326504"/>
                  </a:lnTo>
                  <a:lnTo>
                    <a:pt x="752220" y="304293"/>
                  </a:lnTo>
                  <a:lnTo>
                    <a:pt x="737413" y="279120"/>
                  </a:lnTo>
                  <a:lnTo>
                    <a:pt x="730009" y="250986"/>
                  </a:lnTo>
                  <a:lnTo>
                    <a:pt x="728529" y="236178"/>
                  </a:lnTo>
                  <a:lnTo>
                    <a:pt x="728529" y="221371"/>
                  </a:lnTo>
                  <a:lnTo>
                    <a:pt x="725567" y="209525"/>
                  </a:lnTo>
                  <a:lnTo>
                    <a:pt x="722606" y="199160"/>
                  </a:lnTo>
                  <a:lnTo>
                    <a:pt x="718163" y="188794"/>
                  </a:lnTo>
                  <a:lnTo>
                    <a:pt x="710760" y="181391"/>
                  </a:lnTo>
                  <a:lnTo>
                    <a:pt x="703356" y="173987"/>
                  </a:lnTo>
                  <a:lnTo>
                    <a:pt x="692991" y="169545"/>
                  </a:lnTo>
                  <a:lnTo>
                    <a:pt x="682625" y="166583"/>
                  </a:lnTo>
                  <a:lnTo>
                    <a:pt x="673741" y="166583"/>
                  </a:lnTo>
                  <a:lnTo>
                    <a:pt x="459032" y="166583"/>
                  </a:lnTo>
                  <a:close/>
                  <a:moveTo>
                    <a:pt x="439782" y="0"/>
                  </a:moveTo>
                  <a:lnTo>
                    <a:pt x="2412138" y="0"/>
                  </a:lnTo>
                  <a:lnTo>
                    <a:pt x="2456560" y="2962"/>
                  </a:lnTo>
                  <a:lnTo>
                    <a:pt x="2500982" y="8885"/>
                  </a:lnTo>
                  <a:lnTo>
                    <a:pt x="2543924" y="20731"/>
                  </a:lnTo>
                  <a:lnTo>
                    <a:pt x="2583904" y="32577"/>
                  </a:lnTo>
                  <a:lnTo>
                    <a:pt x="2620923" y="53307"/>
                  </a:lnTo>
                  <a:lnTo>
                    <a:pt x="2656461" y="75518"/>
                  </a:lnTo>
                  <a:lnTo>
                    <a:pt x="2690518" y="100691"/>
                  </a:lnTo>
                  <a:lnTo>
                    <a:pt x="2720133" y="127344"/>
                  </a:lnTo>
                  <a:lnTo>
                    <a:pt x="2751229" y="159921"/>
                  </a:lnTo>
                  <a:lnTo>
                    <a:pt x="2774921" y="192497"/>
                  </a:lnTo>
                  <a:lnTo>
                    <a:pt x="2798613" y="229516"/>
                  </a:lnTo>
                  <a:lnTo>
                    <a:pt x="2814901" y="266535"/>
                  </a:lnTo>
                  <a:lnTo>
                    <a:pt x="2829708" y="306515"/>
                  </a:lnTo>
                  <a:lnTo>
                    <a:pt x="2840074" y="349456"/>
                  </a:lnTo>
                  <a:lnTo>
                    <a:pt x="2847478" y="392398"/>
                  </a:lnTo>
                  <a:lnTo>
                    <a:pt x="2850439" y="436820"/>
                  </a:lnTo>
                  <a:lnTo>
                    <a:pt x="2850439" y="5329207"/>
                  </a:lnTo>
                  <a:lnTo>
                    <a:pt x="2847478" y="5373629"/>
                  </a:lnTo>
                  <a:lnTo>
                    <a:pt x="2840074" y="5416571"/>
                  </a:lnTo>
                  <a:lnTo>
                    <a:pt x="2829708" y="5458032"/>
                  </a:lnTo>
                  <a:lnTo>
                    <a:pt x="2814901" y="5498012"/>
                  </a:lnTo>
                  <a:lnTo>
                    <a:pt x="2798613" y="5535031"/>
                  </a:lnTo>
                  <a:lnTo>
                    <a:pt x="2774921" y="5573530"/>
                  </a:lnTo>
                  <a:lnTo>
                    <a:pt x="2751229" y="5606106"/>
                  </a:lnTo>
                  <a:lnTo>
                    <a:pt x="2720133" y="5637202"/>
                  </a:lnTo>
                  <a:lnTo>
                    <a:pt x="2690518" y="5665336"/>
                  </a:lnTo>
                  <a:lnTo>
                    <a:pt x="2656461" y="5690509"/>
                  </a:lnTo>
                  <a:lnTo>
                    <a:pt x="2620923" y="5712720"/>
                  </a:lnTo>
                  <a:lnTo>
                    <a:pt x="2583904" y="5730489"/>
                  </a:lnTo>
                  <a:lnTo>
                    <a:pt x="2543924" y="5745297"/>
                  </a:lnTo>
                  <a:lnTo>
                    <a:pt x="2500982" y="5754181"/>
                  </a:lnTo>
                  <a:lnTo>
                    <a:pt x="2456560" y="5763066"/>
                  </a:lnTo>
                  <a:lnTo>
                    <a:pt x="2412138" y="5764546"/>
                  </a:lnTo>
                  <a:lnTo>
                    <a:pt x="439782" y="5764546"/>
                  </a:lnTo>
                  <a:lnTo>
                    <a:pt x="393879" y="5763066"/>
                  </a:lnTo>
                  <a:lnTo>
                    <a:pt x="352418" y="5754181"/>
                  </a:lnTo>
                  <a:lnTo>
                    <a:pt x="309476" y="5745297"/>
                  </a:lnTo>
                  <a:lnTo>
                    <a:pt x="269496" y="5730489"/>
                  </a:lnTo>
                  <a:lnTo>
                    <a:pt x="229516" y="5712720"/>
                  </a:lnTo>
                  <a:lnTo>
                    <a:pt x="195459" y="5690509"/>
                  </a:lnTo>
                  <a:lnTo>
                    <a:pt x="159921" y="5665336"/>
                  </a:lnTo>
                  <a:lnTo>
                    <a:pt x="130306" y="5637202"/>
                  </a:lnTo>
                  <a:lnTo>
                    <a:pt x="100691" y="5606106"/>
                  </a:lnTo>
                  <a:lnTo>
                    <a:pt x="75518" y="5573530"/>
                  </a:lnTo>
                  <a:lnTo>
                    <a:pt x="54788" y="5535031"/>
                  </a:lnTo>
                  <a:lnTo>
                    <a:pt x="35538" y="5498012"/>
                  </a:lnTo>
                  <a:lnTo>
                    <a:pt x="20731" y="5458032"/>
                  </a:lnTo>
                  <a:lnTo>
                    <a:pt x="10365" y="5416571"/>
                  </a:lnTo>
                  <a:lnTo>
                    <a:pt x="2962" y="5373629"/>
                  </a:lnTo>
                  <a:lnTo>
                    <a:pt x="0" y="5329207"/>
                  </a:lnTo>
                  <a:lnTo>
                    <a:pt x="0" y="436820"/>
                  </a:lnTo>
                  <a:lnTo>
                    <a:pt x="2962" y="392398"/>
                  </a:lnTo>
                  <a:lnTo>
                    <a:pt x="10365" y="349456"/>
                  </a:lnTo>
                  <a:lnTo>
                    <a:pt x="20731" y="306515"/>
                  </a:lnTo>
                  <a:lnTo>
                    <a:pt x="35538" y="266535"/>
                  </a:lnTo>
                  <a:lnTo>
                    <a:pt x="54788" y="229516"/>
                  </a:lnTo>
                  <a:lnTo>
                    <a:pt x="75518" y="192497"/>
                  </a:lnTo>
                  <a:lnTo>
                    <a:pt x="100691" y="159921"/>
                  </a:lnTo>
                  <a:lnTo>
                    <a:pt x="130306" y="127344"/>
                  </a:lnTo>
                  <a:lnTo>
                    <a:pt x="159921" y="100691"/>
                  </a:lnTo>
                  <a:lnTo>
                    <a:pt x="195459" y="75518"/>
                  </a:lnTo>
                  <a:lnTo>
                    <a:pt x="229516" y="53307"/>
                  </a:lnTo>
                  <a:lnTo>
                    <a:pt x="269496" y="32577"/>
                  </a:lnTo>
                  <a:lnTo>
                    <a:pt x="309476" y="20731"/>
                  </a:lnTo>
                  <a:lnTo>
                    <a:pt x="352418" y="8885"/>
                  </a:lnTo>
                  <a:lnTo>
                    <a:pt x="393879" y="29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Freeform 90">
              <a:extLst>
                <a:ext uri="{FF2B5EF4-FFF2-40B4-BE49-F238E27FC236}">
                  <a16:creationId xmlns:a16="http://schemas.microsoft.com/office/drawing/2014/main" id="{E8C1142D-4BBC-441F-AE4F-B1999C8DA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6447" y="577823"/>
              <a:ext cx="321323" cy="5703835"/>
            </a:xfrm>
            <a:custGeom>
              <a:avLst/>
              <a:gdLst>
                <a:gd name="T0" fmla="*/ 0 w 217"/>
                <a:gd name="T1" fmla="*/ 0 h 3852"/>
                <a:gd name="T2" fmla="*/ 42 w 217"/>
                <a:gd name="T3" fmla="*/ 20 h 3852"/>
                <a:gd name="T4" fmla="*/ 81 w 217"/>
                <a:gd name="T5" fmla="*/ 45 h 3852"/>
                <a:gd name="T6" fmla="*/ 115 w 217"/>
                <a:gd name="T7" fmla="*/ 77 h 3852"/>
                <a:gd name="T8" fmla="*/ 143 w 217"/>
                <a:gd name="T9" fmla="*/ 112 h 3852"/>
                <a:gd name="T10" fmla="*/ 168 w 217"/>
                <a:gd name="T11" fmla="*/ 153 h 3852"/>
                <a:gd name="T12" fmla="*/ 185 w 217"/>
                <a:gd name="T13" fmla="*/ 196 h 3852"/>
                <a:gd name="T14" fmla="*/ 197 w 217"/>
                <a:gd name="T15" fmla="*/ 244 h 3852"/>
                <a:gd name="T16" fmla="*/ 200 w 217"/>
                <a:gd name="T17" fmla="*/ 292 h 3852"/>
                <a:gd name="T18" fmla="*/ 200 w 217"/>
                <a:gd name="T19" fmla="*/ 3559 h 3852"/>
                <a:gd name="T20" fmla="*/ 197 w 217"/>
                <a:gd name="T21" fmla="*/ 3608 h 3852"/>
                <a:gd name="T22" fmla="*/ 185 w 217"/>
                <a:gd name="T23" fmla="*/ 3655 h 3852"/>
                <a:gd name="T24" fmla="*/ 168 w 217"/>
                <a:gd name="T25" fmla="*/ 3699 h 3852"/>
                <a:gd name="T26" fmla="*/ 143 w 217"/>
                <a:gd name="T27" fmla="*/ 3738 h 3852"/>
                <a:gd name="T28" fmla="*/ 115 w 217"/>
                <a:gd name="T29" fmla="*/ 3775 h 3852"/>
                <a:gd name="T30" fmla="*/ 81 w 217"/>
                <a:gd name="T31" fmla="*/ 3805 h 3852"/>
                <a:gd name="T32" fmla="*/ 42 w 217"/>
                <a:gd name="T33" fmla="*/ 3832 h 3852"/>
                <a:gd name="T34" fmla="*/ 0 w 217"/>
                <a:gd name="T35" fmla="*/ 3852 h 3852"/>
                <a:gd name="T36" fmla="*/ 22 w 217"/>
                <a:gd name="T37" fmla="*/ 3845 h 3852"/>
                <a:gd name="T38" fmla="*/ 66 w 217"/>
                <a:gd name="T39" fmla="*/ 3827 h 3852"/>
                <a:gd name="T40" fmla="*/ 104 w 217"/>
                <a:gd name="T41" fmla="*/ 3802 h 3852"/>
                <a:gd name="T42" fmla="*/ 140 w 217"/>
                <a:gd name="T43" fmla="*/ 3771 h 3852"/>
                <a:gd name="T44" fmla="*/ 168 w 217"/>
                <a:gd name="T45" fmla="*/ 3734 h 3852"/>
                <a:gd name="T46" fmla="*/ 192 w 217"/>
                <a:gd name="T47" fmla="*/ 3694 h 3852"/>
                <a:gd name="T48" fmla="*/ 207 w 217"/>
                <a:gd name="T49" fmla="*/ 3650 h 3852"/>
                <a:gd name="T50" fmla="*/ 215 w 217"/>
                <a:gd name="T51" fmla="*/ 3601 h 3852"/>
                <a:gd name="T52" fmla="*/ 217 w 217"/>
                <a:gd name="T53" fmla="*/ 274 h 3852"/>
                <a:gd name="T54" fmla="*/ 215 w 217"/>
                <a:gd name="T55" fmla="*/ 249 h 3852"/>
                <a:gd name="T56" fmla="*/ 207 w 217"/>
                <a:gd name="T57" fmla="*/ 202 h 3852"/>
                <a:gd name="T58" fmla="*/ 192 w 217"/>
                <a:gd name="T59" fmla="*/ 158 h 3852"/>
                <a:gd name="T60" fmla="*/ 168 w 217"/>
                <a:gd name="T61" fmla="*/ 117 h 3852"/>
                <a:gd name="T62" fmla="*/ 140 w 217"/>
                <a:gd name="T63" fmla="*/ 80 h 3852"/>
                <a:gd name="T64" fmla="*/ 104 w 217"/>
                <a:gd name="T65" fmla="*/ 50 h 3852"/>
                <a:gd name="T66" fmla="*/ 66 w 217"/>
                <a:gd name="T67" fmla="*/ 25 h 3852"/>
                <a:gd name="T68" fmla="*/ 22 w 217"/>
                <a:gd name="T69" fmla="*/ 6 h 3852"/>
                <a:gd name="T70" fmla="*/ 0 w 217"/>
                <a:gd name="T71" fmla="*/ 0 h 3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7" h="3852">
                  <a:moveTo>
                    <a:pt x="0" y="0"/>
                  </a:moveTo>
                  <a:lnTo>
                    <a:pt x="0" y="0"/>
                  </a:lnTo>
                  <a:lnTo>
                    <a:pt x="20" y="10"/>
                  </a:lnTo>
                  <a:lnTo>
                    <a:pt x="42" y="20"/>
                  </a:lnTo>
                  <a:lnTo>
                    <a:pt x="62" y="32"/>
                  </a:lnTo>
                  <a:lnTo>
                    <a:pt x="81" y="45"/>
                  </a:lnTo>
                  <a:lnTo>
                    <a:pt x="98" y="60"/>
                  </a:lnTo>
                  <a:lnTo>
                    <a:pt x="115" y="77"/>
                  </a:lnTo>
                  <a:lnTo>
                    <a:pt x="130" y="94"/>
                  </a:lnTo>
                  <a:lnTo>
                    <a:pt x="143" y="112"/>
                  </a:lnTo>
                  <a:lnTo>
                    <a:pt x="157" y="133"/>
                  </a:lnTo>
                  <a:lnTo>
                    <a:pt x="168" y="153"/>
                  </a:lnTo>
                  <a:lnTo>
                    <a:pt x="177" y="175"/>
                  </a:lnTo>
                  <a:lnTo>
                    <a:pt x="185" y="196"/>
                  </a:lnTo>
                  <a:lnTo>
                    <a:pt x="192" y="220"/>
                  </a:lnTo>
                  <a:lnTo>
                    <a:pt x="197" y="244"/>
                  </a:lnTo>
                  <a:lnTo>
                    <a:pt x="199" y="267"/>
                  </a:lnTo>
                  <a:lnTo>
                    <a:pt x="200" y="292"/>
                  </a:lnTo>
                  <a:lnTo>
                    <a:pt x="200" y="3559"/>
                  </a:lnTo>
                  <a:lnTo>
                    <a:pt x="200" y="3559"/>
                  </a:lnTo>
                  <a:lnTo>
                    <a:pt x="199" y="3583"/>
                  </a:lnTo>
                  <a:lnTo>
                    <a:pt x="197" y="3608"/>
                  </a:lnTo>
                  <a:lnTo>
                    <a:pt x="192" y="3632"/>
                  </a:lnTo>
                  <a:lnTo>
                    <a:pt x="185" y="3655"/>
                  </a:lnTo>
                  <a:lnTo>
                    <a:pt x="177" y="3677"/>
                  </a:lnTo>
                  <a:lnTo>
                    <a:pt x="168" y="3699"/>
                  </a:lnTo>
                  <a:lnTo>
                    <a:pt x="157" y="3719"/>
                  </a:lnTo>
                  <a:lnTo>
                    <a:pt x="143" y="3738"/>
                  </a:lnTo>
                  <a:lnTo>
                    <a:pt x="130" y="3756"/>
                  </a:lnTo>
                  <a:lnTo>
                    <a:pt x="115" y="3775"/>
                  </a:lnTo>
                  <a:lnTo>
                    <a:pt x="98" y="3790"/>
                  </a:lnTo>
                  <a:lnTo>
                    <a:pt x="81" y="3805"/>
                  </a:lnTo>
                  <a:lnTo>
                    <a:pt x="62" y="3818"/>
                  </a:lnTo>
                  <a:lnTo>
                    <a:pt x="42" y="3832"/>
                  </a:lnTo>
                  <a:lnTo>
                    <a:pt x="20" y="3842"/>
                  </a:lnTo>
                  <a:lnTo>
                    <a:pt x="0" y="3852"/>
                  </a:lnTo>
                  <a:lnTo>
                    <a:pt x="0" y="3852"/>
                  </a:lnTo>
                  <a:lnTo>
                    <a:pt x="22" y="3845"/>
                  </a:lnTo>
                  <a:lnTo>
                    <a:pt x="44" y="3837"/>
                  </a:lnTo>
                  <a:lnTo>
                    <a:pt x="66" y="3827"/>
                  </a:lnTo>
                  <a:lnTo>
                    <a:pt x="86" y="3815"/>
                  </a:lnTo>
                  <a:lnTo>
                    <a:pt x="104" y="3802"/>
                  </a:lnTo>
                  <a:lnTo>
                    <a:pt x="123" y="3786"/>
                  </a:lnTo>
                  <a:lnTo>
                    <a:pt x="140" y="3771"/>
                  </a:lnTo>
                  <a:lnTo>
                    <a:pt x="155" y="3753"/>
                  </a:lnTo>
                  <a:lnTo>
                    <a:pt x="168" y="3734"/>
                  </a:lnTo>
                  <a:lnTo>
                    <a:pt x="180" y="3714"/>
                  </a:lnTo>
                  <a:lnTo>
                    <a:pt x="192" y="3694"/>
                  </a:lnTo>
                  <a:lnTo>
                    <a:pt x="200" y="3672"/>
                  </a:lnTo>
                  <a:lnTo>
                    <a:pt x="207" y="3650"/>
                  </a:lnTo>
                  <a:lnTo>
                    <a:pt x="212" y="3627"/>
                  </a:lnTo>
                  <a:lnTo>
                    <a:pt x="215" y="3601"/>
                  </a:lnTo>
                  <a:lnTo>
                    <a:pt x="217" y="3578"/>
                  </a:lnTo>
                  <a:lnTo>
                    <a:pt x="217" y="274"/>
                  </a:lnTo>
                  <a:lnTo>
                    <a:pt x="217" y="274"/>
                  </a:lnTo>
                  <a:lnTo>
                    <a:pt x="215" y="249"/>
                  </a:lnTo>
                  <a:lnTo>
                    <a:pt x="212" y="225"/>
                  </a:lnTo>
                  <a:lnTo>
                    <a:pt x="207" y="202"/>
                  </a:lnTo>
                  <a:lnTo>
                    <a:pt x="200" y="180"/>
                  </a:lnTo>
                  <a:lnTo>
                    <a:pt x="192" y="158"/>
                  </a:lnTo>
                  <a:lnTo>
                    <a:pt x="180" y="136"/>
                  </a:lnTo>
                  <a:lnTo>
                    <a:pt x="168" y="117"/>
                  </a:lnTo>
                  <a:lnTo>
                    <a:pt x="155" y="97"/>
                  </a:lnTo>
                  <a:lnTo>
                    <a:pt x="140" y="80"/>
                  </a:lnTo>
                  <a:lnTo>
                    <a:pt x="123" y="64"/>
                  </a:lnTo>
                  <a:lnTo>
                    <a:pt x="104" y="50"/>
                  </a:lnTo>
                  <a:lnTo>
                    <a:pt x="86" y="37"/>
                  </a:lnTo>
                  <a:lnTo>
                    <a:pt x="66" y="25"/>
                  </a:lnTo>
                  <a:lnTo>
                    <a:pt x="44" y="15"/>
                  </a:lnTo>
                  <a:lnTo>
                    <a:pt x="2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91">
              <a:extLst>
                <a:ext uri="{FF2B5EF4-FFF2-40B4-BE49-F238E27FC236}">
                  <a16:creationId xmlns:a16="http://schemas.microsoft.com/office/drawing/2014/main" id="{711D3CEB-F80E-4ADF-9B33-250E1C76B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427" y="574862"/>
              <a:ext cx="336130" cy="5709758"/>
            </a:xfrm>
            <a:custGeom>
              <a:avLst/>
              <a:gdLst>
                <a:gd name="T0" fmla="*/ 20 w 227"/>
                <a:gd name="T1" fmla="*/ 294 h 3856"/>
                <a:gd name="T2" fmla="*/ 22 w 227"/>
                <a:gd name="T3" fmla="*/ 269 h 3856"/>
                <a:gd name="T4" fmla="*/ 29 w 227"/>
                <a:gd name="T5" fmla="*/ 220 h 3856"/>
                <a:gd name="T6" fmla="*/ 44 w 227"/>
                <a:gd name="T7" fmla="*/ 175 h 3856"/>
                <a:gd name="T8" fmla="*/ 66 w 227"/>
                <a:gd name="T9" fmla="*/ 133 h 3856"/>
                <a:gd name="T10" fmla="*/ 92 w 227"/>
                <a:gd name="T11" fmla="*/ 94 h 3856"/>
                <a:gd name="T12" fmla="*/ 126 w 227"/>
                <a:gd name="T13" fmla="*/ 61 h 3856"/>
                <a:gd name="T14" fmla="*/ 163 w 227"/>
                <a:gd name="T15" fmla="*/ 32 h 3856"/>
                <a:gd name="T16" fmla="*/ 205 w 227"/>
                <a:gd name="T17" fmla="*/ 8 h 3856"/>
                <a:gd name="T18" fmla="*/ 227 w 227"/>
                <a:gd name="T19" fmla="*/ 0 h 3856"/>
                <a:gd name="T20" fmla="*/ 180 w 227"/>
                <a:gd name="T21" fmla="*/ 13 h 3856"/>
                <a:gd name="T22" fmla="*/ 136 w 227"/>
                <a:gd name="T23" fmla="*/ 35 h 3856"/>
                <a:gd name="T24" fmla="*/ 99 w 227"/>
                <a:gd name="T25" fmla="*/ 62 h 3856"/>
                <a:gd name="T26" fmla="*/ 66 w 227"/>
                <a:gd name="T27" fmla="*/ 96 h 3856"/>
                <a:gd name="T28" fmla="*/ 39 w 227"/>
                <a:gd name="T29" fmla="*/ 136 h 3856"/>
                <a:gd name="T30" fmla="*/ 18 w 227"/>
                <a:gd name="T31" fmla="*/ 178 h 3856"/>
                <a:gd name="T32" fmla="*/ 5 w 227"/>
                <a:gd name="T33" fmla="*/ 225 h 3856"/>
                <a:gd name="T34" fmla="*/ 0 w 227"/>
                <a:gd name="T35" fmla="*/ 276 h 3856"/>
                <a:gd name="T36" fmla="*/ 0 w 227"/>
                <a:gd name="T37" fmla="*/ 3580 h 3856"/>
                <a:gd name="T38" fmla="*/ 5 w 227"/>
                <a:gd name="T39" fmla="*/ 3629 h 3856"/>
                <a:gd name="T40" fmla="*/ 18 w 227"/>
                <a:gd name="T41" fmla="*/ 3676 h 3856"/>
                <a:gd name="T42" fmla="*/ 39 w 227"/>
                <a:gd name="T43" fmla="*/ 3719 h 3856"/>
                <a:gd name="T44" fmla="*/ 66 w 227"/>
                <a:gd name="T45" fmla="*/ 3758 h 3856"/>
                <a:gd name="T46" fmla="*/ 99 w 227"/>
                <a:gd name="T47" fmla="*/ 3793 h 3856"/>
                <a:gd name="T48" fmla="*/ 136 w 227"/>
                <a:gd name="T49" fmla="*/ 3820 h 3856"/>
                <a:gd name="T50" fmla="*/ 180 w 227"/>
                <a:gd name="T51" fmla="*/ 3842 h 3856"/>
                <a:gd name="T52" fmla="*/ 227 w 227"/>
                <a:gd name="T53" fmla="*/ 3856 h 3856"/>
                <a:gd name="T54" fmla="*/ 205 w 227"/>
                <a:gd name="T55" fmla="*/ 3847 h 3856"/>
                <a:gd name="T56" fmla="*/ 163 w 227"/>
                <a:gd name="T57" fmla="*/ 3824 h 3856"/>
                <a:gd name="T58" fmla="*/ 126 w 227"/>
                <a:gd name="T59" fmla="*/ 3795 h 3856"/>
                <a:gd name="T60" fmla="*/ 92 w 227"/>
                <a:gd name="T61" fmla="*/ 3761 h 3856"/>
                <a:gd name="T62" fmla="*/ 66 w 227"/>
                <a:gd name="T63" fmla="*/ 3723 h 3856"/>
                <a:gd name="T64" fmla="*/ 44 w 227"/>
                <a:gd name="T65" fmla="*/ 3681 h 3856"/>
                <a:gd name="T66" fmla="*/ 29 w 227"/>
                <a:gd name="T67" fmla="*/ 3635 h 3856"/>
                <a:gd name="T68" fmla="*/ 22 w 227"/>
                <a:gd name="T69" fmla="*/ 3587 h 3856"/>
                <a:gd name="T70" fmla="*/ 20 w 227"/>
                <a:gd name="T71" fmla="*/ 3561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7" h="3856">
                  <a:moveTo>
                    <a:pt x="20" y="3561"/>
                  </a:moveTo>
                  <a:lnTo>
                    <a:pt x="20" y="294"/>
                  </a:lnTo>
                  <a:lnTo>
                    <a:pt x="20" y="294"/>
                  </a:lnTo>
                  <a:lnTo>
                    <a:pt x="22" y="269"/>
                  </a:lnTo>
                  <a:lnTo>
                    <a:pt x="23" y="244"/>
                  </a:lnTo>
                  <a:lnTo>
                    <a:pt x="29" y="220"/>
                  </a:lnTo>
                  <a:lnTo>
                    <a:pt x="35" y="197"/>
                  </a:lnTo>
                  <a:lnTo>
                    <a:pt x="44" y="175"/>
                  </a:lnTo>
                  <a:lnTo>
                    <a:pt x="54" y="153"/>
                  </a:lnTo>
                  <a:lnTo>
                    <a:pt x="66" y="133"/>
                  </a:lnTo>
                  <a:lnTo>
                    <a:pt x="79" y="113"/>
                  </a:lnTo>
                  <a:lnTo>
                    <a:pt x="92" y="94"/>
                  </a:lnTo>
                  <a:lnTo>
                    <a:pt x="109" y="76"/>
                  </a:lnTo>
                  <a:lnTo>
                    <a:pt x="126" y="61"/>
                  </a:lnTo>
                  <a:lnTo>
                    <a:pt x="143" y="45"/>
                  </a:lnTo>
                  <a:lnTo>
                    <a:pt x="163" y="32"/>
                  </a:lnTo>
                  <a:lnTo>
                    <a:pt x="183" y="20"/>
                  </a:lnTo>
                  <a:lnTo>
                    <a:pt x="205" y="8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03" y="5"/>
                  </a:lnTo>
                  <a:lnTo>
                    <a:pt x="180" y="13"/>
                  </a:lnTo>
                  <a:lnTo>
                    <a:pt x="158" y="24"/>
                  </a:lnTo>
                  <a:lnTo>
                    <a:pt x="136" y="35"/>
                  </a:lnTo>
                  <a:lnTo>
                    <a:pt x="118" y="47"/>
                  </a:lnTo>
                  <a:lnTo>
                    <a:pt x="99" y="62"/>
                  </a:lnTo>
                  <a:lnTo>
                    <a:pt x="81" y="79"/>
                  </a:lnTo>
                  <a:lnTo>
                    <a:pt x="66" y="96"/>
                  </a:lnTo>
                  <a:lnTo>
                    <a:pt x="50" y="116"/>
                  </a:lnTo>
                  <a:lnTo>
                    <a:pt x="39" y="136"/>
                  </a:lnTo>
                  <a:lnTo>
                    <a:pt x="27" y="156"/>
                  </a:lnTo>
                  <a:lnTo>
                    <a:pt x="18" y="178"/>
                  </a:lnTo>
                  <a:lnTo>
                    <a:pt x="10" y="202"/>
                  </a:lnTo>
                  <a:lnTo>
                    <a:pt x="5" y="225"/>
                  </a:lnTo>
                  <a:lnTo>
                    <a:pt x="2" y="251"/>
                  </a:lnTo>
                  <a:lnTo>
                    <a:pt x="0" y="276"/>
                  </a:lnTo>
                  <a:lnTo>
                    <a:pt x="0" y="3580"/>
                  </a:lnTo>
                  <a:lnTo>
                    <a:pt x="0" y="3580"/>
                  </a:lnTo>
                  <a:lnTo>
                    <a:pt x="2" y="3605"/>
                  </a:lnTo>
                  <a:lnTo>
                    <a:pt x="5" y="3629"/>
                  </a:lnTo>
                  <a:lnTo>
                    <a:pt x="10" y="3654"/>
                  </a:lnTo>
                  <a:lnTo>
                    <a:pt x="18" y="3676"/>
                  </a:lnTo>
                  <a:lnTo>
                    <a:pt x="27" y="3699"/>
                  </a:lnTo>
                  <a:lnTo>
                    <a:pt x="39" y="3719"/>
                  </a:lnTo>
                  <a:lnTo>
                    <a:pt x="50" y="3740"/>
                  </a:lnTo>
                  <a:lnTo>
                    <a:pt x="66" y="3758"/>
                  </a:lnTo>
                  <a:lnTo>
                    <a:pt x="81" y="3777"/>
                  </a:lnTo>
                  <a:lnTo>
                    <a:pt x="99" y="3793"/>
                  </a:lnTo>
                  <a:lnTo>
                    <a:pt x="118" y="3807"/>
                  </a:lnTo>
                  <a:lnTo>
                    <a:pt x="136" y="3820"/>
                  </a:lnTo>
                  <a:lnTo>
                    <a:pt x="158" y="3832"/>
                  </a:lnTo>
                  <a:lnTo>
                    <a:pt x="180" y="3842"/>
                  </a:lnTo>
                  <a:lnTo>
                    <a:pt x="203" y="3849"/>
                  </a:lnTo>
                  <a:lnTo>
                    <a:pt x="227" y="3856"/>
                  </a:lnTo>
                  <a:lnTo>
                    <a:pt x="227" y="3856"/>
                  </a:lnTo>
                  <a:lnTo>
                    <a:pt x="205" y="3847"/>
                  </a:lnTo>
                  <a:lnTo>
                    <a:pt x="183" y="3836"/>
                  </a:lnTo>
                  <a:lnTo>
                    <a:pt x="163" y="3824"/>
                  </a:lnTo>
                  <a:lnTo>
                    <a:pt x="143" y="3810"/>
                  </a:lnTo>
                  <a:lnTo>
                    <a:pt x="126" y="3795"/>
                  </a:lnTo>
                  <a:lnTo>
                    <a:pt x="109" y="3778"/>
                  </a:lnTo>
                  <a:lnTo>
                    <a:pt x="92" y="3761"/>
                  </a:lnTo>
                  <a:lnTo>
                    <a:pt x="79" y="3743"/>
                  </a:lnTo>
                  <a:lnTo>
                    <a:pt x="66" y="3723"/>
                  </a:lnTo>
                  <a:lnTo>
                    <a:pt x="54" y="3703"/>
                  </a:lnTo>
                  <a:lnTo>
                    <a:pt x="44" y="3681"/>
                  </a:lnTo>
                  <a:lnTo>
                    <a:pt x="35" y="3657"/>
                  </a:lnTo>
                  <a:lnTo>
                    <a:pt x="29" y="3635"/>
                  </a:lnTo>
                  <a:lnTo>
                    <a:pt x="23" y="3610"/>
                  </a:lnTo>
                  <a:lnTo>
                    <a:pt x="22" y="3587"/>
                  </a:lnTo>
                  <a:lnTo>
                    <a:pt x="20" y="3561"/>
                  </a:lnTo>
                  <a:lnTo>
                    <a:pt x="20" y="3561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2">
              <a:extLst>
                <a:ext uri="{FF2B5EF4-FFF2-40B4-BE49-F238E27FC236}">
                  <a16:creationId xmlns:a16="http://schemas.microsoft.com/office/drawing/2014/main" id="{EE66B867-223B-43F5-B006-C0C8E60E9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0618" y="567458"/>
              <a:ext cx="2684596" cy="214708"/>
            </a:xfrm>
            <a:custGeom>
              <a:avLst/>
              <a:gdLst>
                <a:gd name="T0" fmla="*/ 1571 w 1813"/>
                <a:gd name="T1" fmla="*/ 22 h 145"/>
                <a:gd name="T2" fmla="*/ 1590 w 1813"/>
                <a:gd name="T3" fmla="*/ 22 h 145"/>
                <a:gd name="T4" fmla="*/ 1625 w 1813"/>
                <a:gd name="T5" fmla="*/ 27 h 145"/>
                <a:gd name="T6" fmla="*/ 1660 w 1813"/>
                <a:gd name="T7" fmla="*/ 35 h 145"/>
                <a:gd name="T8" fmla="*/ 1692 w 1813"/>
                <a:gd name="T9" fmla="*/ 47 h 145"/>
                <a:gd name="T10" fmla="*/ 1739 w 1813"/>
                <a:gd name="T11" fmla="*/ 72 h 145"/>
                <a:gd name="T12" fmla="*/ 1791 w 1813"/>
                <a:gd name="T13" fmla="*/ 118 h 145"/>
                <a:gd name="T14" fmla="*/ 1813 w 1813"/>
                <a:gd name="T15" fmla="*/ 145 h 145"/>
                <a:gd name="T16" fmla="*/ 1795 w 1813"/>
                <a:gd name="T17" fmla="*/ 113 h 145"/>
                <a:gd name="T18" fmla="*/ 1773 w 1813"/>
                <a:gd name="T19" fmla="*/ 86 h 145"/>
                <a:gd name="T20" fmla="*/ 1746 w 1813"/>
                <a:gd name="T21" fmla="*/ 61 h 145"/>
                <a:gd name="T22" fmla="*/ 1717 w 1813"/>
                <a:gd name="T23" fmla="*/ 39 h 145"/>
                <a:gd name="T24" fmla="*/ 1686 w 1813"/>
                <a:gd name="T25" fmla="*/ 22 h 145"/>
                <a:gd name="T26" fmla="*/ 1652 w 1813"/>
                <a:gd name="T27" fmla="*/ 10 h 145"/>
                <a:gd name="T28" fmla="*/ 1615 w 1813"/>
                <a:gd name="T29" fmla="*/ 2 h 145"/>
                <a:gd name="T30" fmla="*/ 1578 w 1813"/>
                <a:gd name="T31" fmla="*/ 0 h 145"/>
                <a:gd name="T32" fmla="*/ 237 w 1813"/>
                <a:gd name="T33" fmla="*/ 0 h 145"/>
                <a:gd name="T34" fmla="*/ 198 w 1813"/>
                <a:gd name="T35" fmla="*/ 2 h 145"/>
                <a:gd name="T36" fmla="*/ 163 w 1813"/>
                <a:gd name="T37" fmla="*/ 10 h 145"/>
                <a:gd name="T38" fmla="*/ 128 w 1813"/>
                <a:gd name="T39" fmla="*/ 22 h 145"/>
                <a:gd name="T40" fmla="*/ 96 w 1813"/>
                <a:gd name="T41" fmla="*/ 39 h 145"/>
                <a:gd name="T42" fmla="*/ 67 w 1813"/>
                <a:gd name="T43" fmla="*/ 61 h 145"/>
                <a:gd name="T44" fmla="*/ 42 w 1813"/>
                <a:gd name="T45" fmla="*/ 86 h 145"/>
                <a:gd name="T46" fmla="*/ 18 w 1813"/>
                <a:gd name="T47" fmla="*/ 113 h 145"/>
                <a:gd name="T48" fmla="*/ 0 w 1813"/>
                <a:gd name="T49" fmla="*/ 145 h 145"/>
                <a:gd name="T50" fmla="*/ 22 w 1813"/>
                <a:gd name="T51" fmla="*/ 118 h 145"/>
                <a:gd name="T52" fmla="*/ 76 w 1813"/>
                <a:gd name="T53" fmla="*/ 72 h 145"/>
                <a:gd name="T54" fmla="*/ 121 w 1813"/>
                <a:gd name="T55" fmla="*/ 47 h 145"/>
                <a:gd name="T56" fmla="*/ 153 w 1813"/>
                <a:gd name="T57" fmla="*/ 35 h 145"/>
                <a:gd name="T58" fmla="*/ 188 w 1813"/>
                <a:gd name="T59" fmla="*/ 27 h 145"/>
                <a:gd name="T60" fmla="*/ 224 w 1813"/>
                <a:gd name="T61" fmla="*/ 22 h 145"/>
                <a:gd name="T62" fmla="*/ 242 w 1813"/>
                <a:gd name="T63" fmla="*/ 2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3" h="145">
                  <a:moveTo>
                    <a:pt x="242" y="22"/>
                  </a:moveTo>
                  <a:lnTo>
                    <a:pt x="1571" y="22"/>
                  </a:lnTo>
                  <a:lnTo>
                    <a:pt x="1571" y="22"/>
                  </a:lnTo>
                  <a:lnTo>
                    <a:pt x="1590" y="22"/>
                  </a:lnTo>
                  <a:lnTo>
                    <a:pt x="1608" y="23"/>
                  </a:lnTo>
                  <a:lnTo>
                    <a:pt x="1625" y="27"/>
                  </a:lnTo>
                  <a:lnTo>
                    <a:pt x="1643" y="30"/>
                  </a:lnTo>
                  <a:lnTo>
                    <a:pt x="1660" y="35"/>
                  </a:lnTo>
                  <a:lnTo>
                    <a:pt x="1677" y="40"/>
                  </a:lnTo>
                  <a:lnTo>
                    <a:pt x="1692" y="47"/>
                  </a:lnTo>
                  <a:lnTo>
                    <a:pt x="1709" y="55"/>
                  </a:lnTo>
                  <a:lnTo>
                    <a:pt x="1739" y="72"/>
                  </a:lnTo>
                  <a:lnTo>
                    <a:pt x="1766" y="94"/>
                  </a:lnTo>
                  <a:lnTo>
                    <a:pt x="1791" y="118"/>
                  </a:lnTo>
                  <a:lnTo>
                    <a:pt x="1813" y="145"/>
                  </a:lnTo>
                  <a:lnTo>
                    <a:pt x="1813" y="145"/>
                  </a:lnTo>
                  <a:lnTo>
                    <a:pt x="1805" y="128"/>
                  </a:lnTo>
                  <a:lnTo>
                    <a:pt x="1795" y="113"/>
                  </a:lnTo>
                  <a:lnTo>
                    <a:pt x="1785" y="99"/>
                  </a:lnTo>
                  <a:lnTo>
                    <a:pt x="1773" y="86"/>
                  </a:lnTo>
                  <a:lnTo>
                    <a:pt x="1760" y="72"/>
                  </a:lnTo>
                  <a:lnTo>
                    <a:pt x="1746" y="61"/>
                  </a:lnTo>
                  <a:lnTo>
                    <a:pt x="1733" y="49"/>
                  </a:lnTo>
                  <a:lnTo>
                    <a:pt x="1717" y="39"/>
                  </a:lnTo>
                  <a:lnTo>
                    <a:pt x="1702" y="30"/>
                  </a:lnTo>
                  <a:lnTo>
                    <a:pt x="1686" y="22"/>
                  </a:lnTo>
                  <a:lnTo>
                    <a:pt x="1669" y="15"/>
                  </a:lnTo>
                  <a:lnTo>
                    <a:pt x="1652" y="10"/>
                  </a:lnTo>
                  <a:lnTo>
                    <a:pt x="1633" y="5"/>
                  </a:lnTo>
                  <a:lnTo>
                    <a:pt x="1615" y="2"/>
                  </a:lnTo>
                  <a:lnTo>
                    <a:pt x="1596" y="0"/>
                  </a:lnTo>
                  <a:lnTo>
                    <a:pt x="1578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17" y="0"/>
                  </a:lnTo>
                  <a:lnTo>
                    <a:pt x="198" y="2"/>
                  </a:lnTo>
                  <a:lnTo>
                    <a:pt x="180" y="5"/>
                  </a:lnTo>
                  <a:lnTo>
                    <a:pt x="163" y="10"/>
                  </a:lnTo>
                  <a:lnTo>
                    <a:pt x="145" y="15"/>
                  </a:lnTo>
                  <a:lnTo>
                    <a:pt x="128" y="22"/>
                  </a:lnTo>
                  <a:lnTo>
                    <a:pt x="113" y="30"/>
                  </a:lnTo>
                  <a:lnTo>
                    <a:pt x="96" y="39"/>
                  </a:lnTo>
                  <a:lnTo>
                    <a:pt x="82" y="49"/>
                  </a:lnTo>
                  <a:lnTo>
                    <a:pt x="67" y="61"/>
                  </a:lnTo>
                  <a:lnTo>
                    <a:pt x="54" y="72"/>
                  </a:lnTo>
                  <a:lnTo>
                    <a:pt x="42" y="86"/>
                  </a:lnTo>
                  <a:lnTo>
                    <a:pt x="30" y="99"/>
                  </a:lnTo>
                  <a:lnTo>
                    <a:pt x="18" y="113"/>
                  </a:lnTo>
                  <a:lnTo>
                    <a:pt x="8" y="128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22" y="118"/>
                  </a:lnTo>
                  <a:lnTo>
                    <a:pt x="47" y="94"/>
                  </a:lnTo>
                  <a:lnTo>
                    <a:pt x="76" y="72"/>
                  </a:lnTo>
                  <a:lnTo>
                    <a:pt x="106" y="55"/>
                  </a:lnTo>
                  <a:lnTo>
                    <a:pt x="121" y="47"/>
                  </a:lnTo>
                  <a:lnTo>
                    <a:pt x="138" y="40"/>
                  </a:lnTo>
                  <a:lnTo>
                    <a:pt x="153" y="35"/>
                  </a:lnTo>
                  <a:lnTo>
                    <a:pt x="172" y="30"/>
                  </a:lnTo>
                  <a:lnTo>
                    <a:pt x="188" y="27"/>
                  </a:lnTo>
                  <a:lnTo>
                    <a:pt x="207" y="23"/>
                  </a:lnTo>
                  <a:lnTo>
                    <a:pt x="224" y="22"/>
                  </a:lnTo>
                  <a:lnTo>
                    <a:pt x="242" y="22"/>
                  </a:lnTo>
                  <a:lnTo>
                    <a:pt x="242" y="2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37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3">
              <a:extLst>
                <a:ext uri="{FF2B5EF4-FFF2-40B4-BE49-F238E27FC236}">
                  <a16:creationId xmlns:a16="http://schemas.microsoft.com/office/drawing/2014/main" id="{B336EBF6-71B2-4611-A09B-ACD1588C9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696" y="1112372"/>
              <a:ext cx="2850439" cy="42942"/>
            </a:xfrm>
            <a:custGeom>
              <a:avLst/>
              <a:gdLst>
                <a:gd name="connsiteX0" fmla="*/ 2683115 w 2850439"/>
                <a:gd name="connsiteY0" fmla="*/ 0 h 42942"/>
                <a:gd name="connsiteX1" fmla="*/ 2850439 w 2850439"/>
                <a:gd name="connsiteY1" fmla="*/ 0 h 42942"/>
                <a:gd name="connsiteX2" fmla="*/ 2850439 w 2850439"/>
                <a:gd name="connsiteY2" fmla="*/ 42942 h 42942"/>
                <a:gd name="connsiteX3" fmla="*/ 2683115 w 2850439"/>
                <a:gd name="connsiteY3" fmla="*/ 42942 h 42942"/>
                <a:gd name="connsiteX4" fmla="*/ 0 w 2850439"/>
                <a:gd name="connsiteY4" fmla="*/ 0 h 42942"/>
                <a:gd name="connsiteX5" fmla="*/ 167325 w 2850439"/>
                <a:gd name="connsiteY5" fmla="*/ 0 h 42942"/>
                <a:gd name="connsiteX6" fmla="*/ 167325 w 2850439"/>
                <a:gd name="connsiteY6" fmla="*/ 42942 h 42942"/>
                <a:gd name="connsiteX7" fmla="*/ 0 w 2850439"/>
                <a:gd name="connsiteY7" fmla="*/ 42942 h 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0439" h="42942">
                  <a:moveTo>
                    <a:pt x="2683115" y="0"/>
                  </a:moveTo>
                  <a:lnTo>
                    <a:pt x="2850439" y="0"/>
                  </a:lnTo>
                  <a:lnTo>
                    <a:pt x="2850439" y="42942"/>
                  </a:lnTo>
                  <a:lnTo>
                    <a:pt x="2683115" y="42942"/>
                  </a:lnTo>
                  <a:close/>
                  <a:moveTo>
                    <a:pt x="0" y="0"/>
                  </a:moveTo>
                  <a:lnTo>
                    <a:pt x="167325" y="0"/>
                  </a:lnTo>
                  <a:lnTo>
                    <a:pt x="167325" y="42942"/>
                  </a:lnTo>
                  <a:lnTo>
                    <a:pt x="0" y="4294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Freeform 94">
              <a:extLst>
                <a:ext uri="{FF2B5EF4-FFF2-40B4-BE49-F238E27FC236}">
                  <a16:creationId xmlns:a16="http://schemas.microsoft.com/office/drawing/2014/main" id="{A6E1BD05-59EE-4AA7-9E2D-4AB386C40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696" y="5717493"/>
              <a:ext cx="2850439" cy="42942"/>
            </a:xfrm>
            <a:custGeom>
              <a:avLst/>
              <a:gdLst>
                <a:gd name="connsiteX0" fmla="*/ 2683115 w 2850439"/>
                <a:gd name="connsiteY0" fmla="*/ 0 h 42942"/>
                <a:gd name="connsiteX1" fmla="*/ 2850439 w 2850439"/>
                <a:gd name="connsiteY1" fmla="*/ 0 h 42942"/>
                <a:gd name="connsiteX2" fmla="*/ 2850439 w 2850439"/>
                <a:gd name="connsiteY2" fmla="*/ 42942 h 42942"/>
                <a:gd name="connsiteX3" fmla="*/ 2683115 w 2850439"/>
                <a:gd name="connsiteY3" fmla="*/ 42942 h 42942"/>
                <a:gd name="connsiteX4" fmla="*/ 0 w 2850439"/>
                <a:gd name="connsiteY4" fmla="*/ 0 h 42942"/>
                <a:gd name="connsiteX5" fmla="*/ 167325 w 2850439"/>
                <a:gd name="connsiteY5" fmla="*/ 0 h 42942"/>
                <a:gd name="connsiteX6" fmla="*/ 167325 w 2850439"/>
                <a:gd name="connsiteY6" fmla="*/ 42942 h 42942"/>
                <a:gd name="connsiteX7" fmla="*/ 0 w 2850439"/>
                <a:gd name="connsiteY7" fmla="*/ 42942 h 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0439" h="42942">
                  <a:moveTo>
                    <a:pt x="2683115" y="0"/>
                  </a:moveTo>
                  <a:lnTo>
                    <a:pt x="2850439" y="0"/>
                  </a:lnTo>
                  <a:lnTo>
                    <a:pt x="2850439" y="42942"/>
                  </a:lnTo>
                  <a:lnTo>
                    <a:pt x="2683115" y="42942"/>
                  </a:lnTo>
                  <a:close/>
                  <a:moveTo>
                    <a:pt x="0" y="0"/>
                  </a:moveTo>
                  <a:lnTo>
                    <a:pt x="167325" y="0"/>
                  </a:lnTo>
                  <a:lnTo>
                    <a:pt x="167325" y="42942"/>
                  </a:lnTo>
                  <a:lnTo>
                    <a:pt x="0" y="4294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5">
              <a:extLst>
                <a:ext uri="{FF2B5EF4-FFF2-40B4-BE49-F238E27FC236}">
                  <a16:creationId xmlns:a16="http://schemas.microsoft.com/office/drawing/2014/main" id="{B653A183-0ECA-42F1-950E-F1D92D495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8042" y="594111"/>
              <a:ext cx="2749748" cy="5668297"/>
            </a:xfrm>
            <a:custGeom>
              <a:avLst/>
              <a:gdLst>
                <a:gd name="connsiteX0" fmla="*/ 379072 w 2749748"/>
                <a:gd name="connsiteY0" fmla="*/ 119199 h 5668297"/>
                <a:gd name="connsiteX1" fmla="*/ 350937 w 2749748"/>
                <a:gd name="connsiteY1" fmla="*/ 125122 h 5668297"/>
                <a:gd name="connsiteX2" fmla="*/ 324284 w 2749748"/>
                <a:gd name="connsiteY2" fmla="*/ 132526 h 5668297"/>
                <a:gd name="connsiteX3" fmla="*/ 296150 w 2749748"/>
                <a:gd name="connsiteY3" fmla="*/ 141410 h 5668297"/>
                <a:gd name="connsiteX4" fmla="*/ 270977 w 2749748"/>
                <a:gd name="connsiteY4" fmla="*/ 154737 h 5668297"/>
                <a:gd name="connsiteX5" fmla="*/ 247285 w 2749748"/>
                <a:gd name="connsiteY5" fmla="*/ 169544 h 5668297"/>
                <a:gd name="connsiteX6" fmla="*/ 225074 w 2749748"/>
                <a:gd name="connsiteY6" fmla="*/ 184352 h 5668297"/>
                <a:gd name="connsiteX7" fmla="*/ 204343 w 2749748"/>
                <a:gd name="connsiteY7" fmla="*/ 203602 h 5668297"/>
                <a:gd name="connsiteX8" fmla="*/ 185094 w 2749748"/>
                <a:gd name="connsiteY8" fmla="*/ 224332 h 5668297"/>
                <a:gd name="connsiteX9" fmla="*/ 167325 w 2749748"/>
                <a:gd name="connsiteY9" fmla="*/ 246543 h 5668297"/>
                <a:gd name="connsiteX10" fmla="*/ 153998 w 2749748"/>
                <a:gd name="connsiteY10" fmla="*/ 271716 h 5668297"/>
                <a:gd name="connsiteX11" fmla="*/ 142152 w 2749748"/>
                <a:gd name="connsiteY11" fmla="*/ 296889 h 5668297"/>
                <a:gd name="connsiteX12" fmla="*/ 131787 w 2749748"/>
                <a:gd name="connsiteY12" fmla="*/ 323542 h 5668297"/>
                <a:gd name="connsiteX13" fmla="*/ 124383 w 2749748"/>
                <a:gd name="connsiteY13" fmla="*/ 351676 h 5668297"/>
                <a:gd name="connsiteX14" fmla="*/ 119941 w 2749748"/>
                <a:gd name="connsiteY14" fmla="*/ 381291 h 5668297"/>
                <a:gd name="connsiteX15" fmla="*/ 116979 w 2749748"/>
                <a:gd name="connsiteY15" fmla="*/ 410906 h 5668297"/>
                <a:gd name="connsiteX16" fmla="*/ 116979 w 2749748"/>
                <a:gd name="connsiteY16" fmla="*/ 5258871 h 5668297"/>
                <a:gd name="connsiteX17" fmla="*/ 119941 w 2749748"/>
                <a:gd name="connsiteY17" fmla="*/ 5288486 h 5668297"/>
                <a:gd name="connsiteX18" fmla="*/ 124383 w 2749748"/>
                <a:gd name="connsiteY18" fmla="*/ 5318101 h 5668297"/>
                <a:gd name="connsiteX19" fmla="*/ 131787 w 2749748"/>
                <a:gd name="connsiteY19" fmla="*/ 5346235 h 5668297"/>
                <a:gd name="connsiteX20" fmla="*/ 142152 w 2749748"/>
                <a:gd name="connsiteY20" fmla="*/ 5372888 h 5668297"/>
                <a:gd name="connsiteX21" fmla="*/ 153998 w 2749748"/>
                <a:gd name="connsiteY21" fmla="*/ 5398061 h 5668297"/>
                <a:gd name="connsiteX22" fmla="*/ 167325 w 2749748"/>
                <a:gd name="connsiteY22" fmla="*/ 5420272 h 5668297"/>
                <a:gd name="connsiteX23" fmla="*/ 185094 w 2749748"/>
                <a:gd name="connsiteY23" fmla="*/ 5442483 h 5668297"/>
                <a:gd name="connsiteX24" fmla="*/ 204343 w 2749748"/>
                <a:gd name="connsiteY24" fmla="*/ 5464695 h 5668297"/>
                <a:gd name="connsiteX25" fmla="*/ 225074 w 2749748"/>
                <a:gd name="connsiteY25" fmla="*/ 5482464 h 5668297"/>
                <a:gd name="connsiteX26" fmla="*/ 247285 w 2749748"/>
                <a:gd name="connsiteY26" fmla="*/ 5500233 h 5668297"/>
                <a:gd name="connsiteX27" fmla="*/ 270977 w 2749748"/>
                <a:gd name="connsiteY27" fmla="*/ 5515040 h 5668297"/>
                <a:gd name="connsiteX28" fmla="*/ 296150 w 2749748"/>
                <a:gd name="connsiteY28" fmla="*/ 5526886 h 5668297"/>
                <a:gd name="connsiteX29" fmla="*/ 324284 w 2749748"/>
                <a:gd name="connsiteY29" fmla="*/ 5537251 h 5668297"/>
                <a:gd name="connsiteX30" fmla="*/ 350937 w 2749748"/>
                <a:gd name="connsiteY30" fmla="*/ 5544655 h 5668297"/>
                <a:gd name="connsiteX31" fmla="*/ 379072 w 2749748"/>
                <a:gd name="connsiteY31" fmla="*/ 5547617 h 5668297"/>
                <a:gd name="connsiteX32" fmla="*/ 408686 w 2749748"/>
                <a:gd name="connsiteY32" fmla="*/ 5549097 h 5668297"/>
                <a:gd name="connsiteX33" fmla="*/ 2341062 w 2749748"/>
                <a:gd name="connsiteY33" fmla="*/ 5549097 h 5668297"/>
                <a:gd name="connsiteX34" fmla="*/ 2372158 w 2749748"/>
                <a:gd name="connsiteY34" fmla="*/ 5547617 h 5668297"/>
                <a:gd name="connsiteX35" fmla="*/ 2398811 w 2749748"/>
                <a:gd name="connsiteY35" fmla="*/ 5544655 h 5668297"/>
                <a:gd name="connsiteX36" fmla="*/ 2428426 w 2749748"/>
                <a:gd name="connsiteY36" fmla="*/ 5537251 h 5668297"/>
                <a:gd name="connsiteX37" fmla="*/ 2453598 w 2749748"/>
                <a:gd name="connsiteY37" fmla="*/ 5526886 h 5668297"/>
                <a:gd name="connsiteX38" fmla="*/ 2481733 w 2749748"/>
                <a:gd name="connsiteY38" fmla="*/ 5515040 h 5668297"/>
                <a:gd name="connsiteX39" fmla="*/ 2503944 w 2749748"/>
                <a:gd name="connsiteY39" fmla="*/ 5500233 h 5668297"/>
                <a:gd name="connsiteX40" fmla="*/ 2526155 w 2749748"/>
                <a:gd name="connsiteY40" fmla="*/ 5482464 h 5668297"/>
                <a:gd name="connsiteX41" fmla="*/ 2548366 w 2749748"/>
                <a:gd name="connsiteY41" fmla="*/ 5464695 h 5668297"/>
                <a:gd name="connsiteX42" fmla="*/ 2566135 w 2749748"/>
                <a:gd name="connsiteY42" fmla="*/ 5442483 h 5668297"/>
                <a:gd name="connsiteX43" fmla="*/ 2583904 w 2749748"/>
                <a:gd name="connsiteY43" fmla="*/ 5420272 h 5668297"/>
                <a:gd name="connsiteX44" fmla="*/ 2598712 w 2749748"/>
                <a:gd name="connsiteY44" fmla="*/ 5398061 h 5668297"/>
                <a:gd name="connsiteX45" fmla="*/ 2610558 w 2749748"/>
                <a:gd name="connsiteY45" fmla="*/ 5372888 h 5668297"/>
                <a:gd name="connsiteX46" fmla="*/ 2620923 w 2749748"/>
                <a:gd name="connsiteY46" fmla="*/ 5346235 h 5668297"/>
                <a:gd name="connsiteX47" fmla="*/ 2625365 w 2749748"/>
                <a:gd name="connsiteY47" fmla="*/ 5318101 h 5668297"/>
                <a:gd name="connsiteX48" fmla="*/ 2629808 w 2749748"/>
                <a:gd name="connsiteY48" fmla="*/ 5288486 h 5668297"/>
                <a:gd name="connsiteX49" fmla="*/ 2632769 w 2749748"/>
                <a:gd name="connsiteY49" fmla="*/ 5258871 h 5668297"/>
                <a:gd name="connsiteX50" fmla="*/ 2632769 w 2749748"/>
                <a:gd name="connsiteY50" fmla="*/ 410906 h 5668297"/>
                <a:gd name="connsiteX51" fmla="*/ 2629808 w 2749748"/>
                <a:gd name="connsiteY51" fmla="*/ 381291 h 5668297"/>
                <a:gd name="connsiteX52" fmla="*/ 2625365 w 2749748"/>
                <a:gd name="connsiteY52" fmla="*/ 351676 h 5668297"/>
                <a:gd name="connsiteX53" fmla="*/ 2620923 w 2749748"/>
                <a:gd name="connsiteY53" fmla="*/ 323542 h 5668297"/>
                <a:gd name="connsiteX54" fmla="*/ 2610558 w 2749748"/>
                <a:gd name="connsiteY54" fmla="*/ 296889 h 5668297"/>
                <a:gd name="connsiteX55" fmla="*/ 2598712 w 2749748"/>
                <a:gd name="connsiteY55" fmla="*/ 271716 h 5668297"/>
                <a:gd name="connsiteX56" fmla="*/ 2583904 w 2749748"/>
                <a:gd name="connsiteY56" fmla="*/ 246543 h 5668297"/>
                <a:gd name="connsiteX57" fmla="*/ 2566135 w 2749748"/>
                <a:gd name="connsiteY57" fmla="*/ 224332 h 5668297"/>
                <a:gd name="connsiteX58" fmla="*/ 2548366 w 2749748"/>
                <a:gd name="connsiteY58" fmla="*/ 203602 h 5668297"/>
                <a:gd name="connsiteX59" fmla="*/ 2526155 w 2749748"/>
                <a:gd name="connsiteY59" fmla="*/ 184352 h 5668297"/>
                <a:gd name="connsiteX60" fmla="*/ 2503944 w 2749748"/>
                <a:gd name="connsiteY60" fmla="*/ 169544 h 5668297"/>
                <a:gd name="connsiteX61" fmla="*/ 2481733 w 2749748"/>
                <a:gd name="connsiteY61" fmla="*/ 154737 h 5668297"/>
                <a:gd name="connsiteX62" fmla="*/ 2453598 w 2749748"/>
                <a:gd name="connsiteY62" fmla="*/ 141410 h 5668297"/>
                <a:gd name="connsiteX63" fmla="*/ 2428426 w 2749748"/>
                <a:gd name="connsiteY63" fmla="*/ 132526 h 5668297"/>
                <a:gd name="connsiteX64" fmla="*/ 2398811 w 2749748"/>
                <a:gd name="connsiteY64" fmla="*/ 125122 h 5668297"/>
                <a:gd name="connsiteX65" fmla="*/ 2372158 w 2749748"/>
                <a:gd name="connsiteY65" fmla="*/ 119199 h 5668297"/>
                <a:gd name="connsiteX66" fmla="*/ 2341062 w 2749748"/>
                <a:gd name="connsiteY66" fmla="*/ 119199 h 5668297"/>
                <a:gd name="connsiteX67" fmla="*/ 2129315 w 2749748"/>
                <a:gd name="connsiteY67" fmla="*/ 119199 h 5668297"/>
                <a:gd name="connsiteX68" fmla="*/ 2117469 w 2749748"/>
                <a:gd name="connsiteY68" fmla="*/ 119199 h 5668297"/>
                <a:gd name="connsiteX69" fmla="*/ 2107104 w 2749748"/>
                <a:gd name="connsiteY69" fmla="*/ 122161 h 5668297"/>
                <a:gd name="connsiteX70" fmla="*/ 2096738 w 2749748"/>
                <a:gd name="connsiteY70" fmla="*/ 126603 h 5668297"/>
                <a:gd name="connsiteX71" fmla="*/ 2089335 w 2749748"/>
                <a:gd name="connsiteY71" fmla="*/ 134007 h 5668297"/>
                <a:gd name="connsiteX72" fmla="*/ 2081931 w 2749748"/>
                <a:gd name="connsiteY72" fmla="*/ 141410 h 5668297"/>
                <a:gd name="connsiteX73" fmla="*/ 2077489 w 2749748"/>
                <a:gd name="connsiteY73" fmla="*/ 151776 h 5668297"/>
                <a:gd name="connsiteX74" fmla="*/ 2074527 w 2749748"/>
                <a:gd name="connsiteY74" fmla="*/ 162141 h 5668297"/>
                <a:gd name="connsiteX75" fmla="*/ 2074527 w 2749748"/>
                <a:gd name="connsiteY75" fmla="*/ 173987 h 5668297"/>
                <a:gd name="connsiteX76" fmla="*/ 2073046 w 2749748"/>
                <a:gd name="connsiteY76" fmla="*/ 188794 h 5668297"/>
                <a:gd name="connsiteX77" fmla="*/ 2073046 w 2749748"/>
                <a:gd name="connsiteY77" fmla="*/ 203602 h 5668297"/>
                <a:gd name="connsiteX78" fmla="*/ 2062681 w 2749748"/>
                <a:gd name="connsiteY78" fmla="*/ 231736 h 5668297"/>
                <a:gd name="connsiteX79" fmla="*/ 2050835 w 2749748"/>
                <a:gd name="connsiteY79" fmla="*/ 256909 h 5668297"/>
                <a:gd name="connsiteX80" fmla="*/ 2030105 w 2749748"/>
                <a:gd name="connsiteY80" fmla="*/ 279120 h 5668297"/>
                <a:gd name="connsiteX81" fmla="*/ 2007894 w 2749748"/>
                <a:gd name="connsiteY81" fmla="*/ 296889 h 5668297"/>
                <a:gd name="connsiteX82" fmla="*/ 1982721 w 2749748"/>
                <a:gd name="connsiteY82" fmla="*/ 311696 h 5668297"/>
                <a:gd name="connsiteX83" fmla="*/ 1956067 w 2749748"/>
                <a:gd name="connsiteY83" fmla="*/ 319100 h 5668297"/>
                <a:gd name="connsiteX84" fmla="*/ 1941260 w 2749748"/>
                <a:gd name="connsiteY84" fmla="*/ 320581 h 5668297"/>
                <a:gd name="connsiteX85" fmla="*/ 1924972 w 2749748"/>
                <a:gd name="connsiteY85" fmla="*/ 320581 h 5668297"/>
                <a:gd name="connsiteX86" fmla="*/ 824777 w 2749748"/>
                <a:gd name="connsiteY86" fmla="*/ 320581 h 5668297"/>
                <a:gd name="connsiteX87" fmla="*/ 809969 w 2749748"/>
                <a:gd name="connsiteY87" fmla="*/ 320581 h 5668297"/>
                <a:gd name="connsiteX88" fmla="*/ 795162 w 2749748"/>
                <a:gd name="connsiteY88" fmla="*/ 319100 h 5668297"/>
                <a:gd name="connsiteX89" fmla="*/ 767027 w 2749748"/>
                <a:gd name="connsiteY89" fmla="*/ 311696 h 5668297"/>
                <a:gd name="connsiteX90" fmla="*/ 741855 w 2749748"/>
                <a:gd name="connsiteY90" fmla="*/ 296889 h 5668297"/>
                <a:gd name="connsiteX91" fmla="*/ 719643 w 2749748"/>
                <a:gd name="connsiteY91" fmla="*/ 279120 h 5668297"/>
                <a:gd name="connsiteX92" fmla="*/ 701874 w 2749748"/>
                <a:gd name="connsiteY92" fmla="*/ 256909 h 5668297"/>
                <a:gd name="connsiteX93" fmla="*/ 687067 w 2749748"/>
                <a:gd name="connsiteY93" fmla="*/ 231736 h 5668297"/>
                <a:gd name="connsiteX94" fmla="*/ 679663 w 2749748"/>
                <a:gd name="connsiteY94" fmla="*/ 203602 h 5668297"/>
                <a:gd name="connsiteX95" fmla="*/ 678183 w 2749748"/>
                <a:gd name="connsiteY95" fmla="*/ 188794 h 5668297"/>
                <a:gd name="connsiteX96" fmla="*/ 678183 w 2749748"/>
                <a:gd name="connsiteY96" fmla="*/ 173987 h 5668297"/>
                <a:gd name="connsiteX97" fmla="*/ 675221 w 2749748"/>
                <a:gd name="connsiteY97" fmla="*/ 162141 h 5668297"/>
                <a:gd name="connsiteX98" fmla="*/ 672260 w 2749748"/>
                <a:gd name="connsiteY98" fmla="*/ 151776 h 5668297"/>
                <a:gd name="connsiteX99" fmla="*/ 667817 w 2749748"/>
                <a:gd name="connsiteY99" fmla="*/ 141410 h 5668297"/>
                <a:gd name="connsiteX100" fmla="*/ 660414 w 2749748"/>
                <a:gd name="connsiteY100" fmla="*/ 134007 h 5668297"/>
                <a:gd name="connsiteX101" fmla="*/ 653010 w 2749748"/>
                <a:gd name="connsiteY101" fmla="*/ 126603 h 5668297"/>
                <a:gd name="connsiteX102" fmla="*/ 642645 w 2749748"/>
                <a:gd name="connsiteY102" fmla="*/ 122161 h 5668297"/>
                <a:gd name="connsiteX103" fmla="*/ 632279 w 2749748"/>
                <a:gd name="connsiteY103" fmla="*/ 119199 h 5668297"/>
                <a:gd name="connsiteX104" fmla="*/ 623395 w 2749748"/>
                <a:gd name="connsiteY104" fmla="*/ 119199 h 5668297"/>
                <a:gd name="connsiteX105" fmla="*/ 408686 w 2749748"/>
                <a:gd name="connsiteY105" fmla="*/ 119199 h 5668297"/>
                <a:gd name="connsiteX106" fmla="*/ 389437 w 2749748"/>
                <a:gd name="connsiteY106" fmla="*/ 0 h 5668297"/>
                <a:gd name="connsiteX107" fmla="*/ 2361792 w 2749748"/>
                <a:gd name="connsiteY107" fmla="*/ 0 h 5668297"/>
                <a:gd name="connsiteX108" fmla="*/ 2401772 w 2749748"/>
                <a:gd name="connsiteY108" fmla="*/ 2962 h 5668297"/>
                <a:gd name="connsiteX109" fmla="*/ 2441752 w 2749748"/>
                <a:gd name="connsiteY109" fmla="*/ 10365 h 5668297"/>
                <a:gd name="connsiteX110" fmla="*/ 2478771 w 2749748"/>
                <a:gd name="connsiteY110" fmla="*/ 17769 h 5668297"/>
                <a:gd name="connsiteX111" fmla="*/ 2512828 w 2749748"/>
                <a:gd name="connsiteY111" fmla="*/ 32577 h 5668297"/>
                <a:gd name="connsiteX112" fmla="*/ 2548366 w 2749748"/>
                <a:gd name="connsiteY112" fmla="*/ 47384 h 5668297"/>
                <a:gd name="connsiteX113" fmla="*/ 2577981 w 2749748"/>
                <a:gd name="connsiteY113" fmla="*/ 68114 h 5668297"/>
                <a:gd name="connsiteX114" fmla="*/ 2607596 w 2749748"/>
                <a:gd name="connsiteY114" fmla="*/ 90326 h 5668297"/>
                <a:gd name="connsiteX115" fmla="*/ 2635730 w 2749748"/>
                <a:gd name="connsiteY115" fmla="*/ 115498 h 5668297"/>
                <a:gd name="connsiteX116" fmla="*/ 2660903 w 2749748"/>
                <a:gd name="connsiteY116" fmla="*/ 142152 h 5668297"/>
                <a:gd name="connsiteX117" fmla="*/ 2683114 w 2749748"/>
                <a:gd name="connsiteY117" fmla="*/ 173247 h 5668297"/>
                <a:gd name="connsiteX118" fmla="*/ 2702364 w 2749748"/>
                <a:gd name="connsiteY118" fmla="*/ 204343 h 5668297"/>
                <a:gd name="connsiteX119" fmla="*/ 2720133 w 2749748"/>
                <a:gd name="connsiteY119" fmla="*/ 239881 h 5668297"/>
                <a:gd name="connsiteX120" fmla="*/ 2731979 w 2749748"/>
                <a:gd name="connsiteY120" fmla="*/ 273938 h 5668297"/>
                <a:gd name="connsiteX121" fmla="*/ 2742344 w 2749748"/>
                <a:gd name="connsiteY121" fmla="*/ 312438 h 5668297"/>
                <a:gd name="connsiteX122" fmla="*/ 2748267 w 2749748"/>
                <a:gd name="connsiteY122" fmla="*/ 349456 h 5668297"/>
                <a:gd name="connsiteX123" fmla="*/ 2749748 w 2749748"/>
                <a:gd name="connsiteY123" fmla="*/ 389436 h 5668297"/>
                <a:gd name="connsiteX124" fmla="*/ 2749748 w 2749748"/>
                <a:gd name="connsiteY124" fmla="*/ 5281822 h 5668297"/>
                <a:gd name="connsiteX125" fmla="*/ 2748267 w 2749748"/>
                <a:gd name="connsiteY125" fmla="*/ 5321803 h 5668297"/>
                <a:gd name="connsiteX126" fmla="*/ 2742344 w 2749748"/>
                <a:gd name="connsiteY126" fmla="*/ 5358821 h 5668297"/>
                <a:gd name="connsiteX127" fmla="*/ 2731979 w 2749748"/>
                <a:gd name="connsiteY127" fmla="*/ 5395840 h 5668297"/>
                <a:gd name="connsiteX128" fmla="*/ 2720133 w 2749748"/>
                <a:gd name="connsiteY128" fmla="*/ 5431378 h 5668297"/>
                <a:gd name="connsiteX129" fmla="*/ 2702364 w 2749748"/>
                <a:gd name="connsiteY129" fmla="*/ 5465435 h 5668297"/>
                <a:gd name="connsiteX130" fmla="*/ 2683114 w 2749748"/>
                <a:gd name="connsiteY130" fmla="*/ 5498011 h 5668297"/>
                <a:gd name="connsiteX131" fmla="*/ 2660903 w 2749748"/>
                <a:gd name="connsiteY131" fmla="*/ 5527626 h 5668297"/>
                <a:gd name="connsiteX132" fmla="*/ 2635730 w 2749748"/>
                <a:gd name="connsiteY132" fmla="*/ 5555761 h 5668297"/>
                <a:gd name="connsiteX133" fmla="*/ 2607596 w 2749748"/>
                <a:gd name="connsiteY133" fmla="*/ 5580933 h 5668297"/>
                <a:gd name="connsiteX134" fmla="*/ 2577981 w 2749748"/>
                <a:gd name="connsiteY134" fmla="*/ 5603144 h 5668297"/>
                <a:gd name="connsiteX135" fmla="*/ 2548366 w 2749748"/>
                <a:gd name="connsiteY135" fmla="*/ 5622394 h 5668297"/>
                <a:gd name="connsiteX136" fmla="*/ 2512828 w 2749748"/>
                <a:gd name="connsiteY136" fmla="*/ 5637202 h 5668297"/>
                <a:gd name="connsiteX137" fmla="*/ 2478771 w 2749748"/>
                <a:gd name="connsiteY137" fmla="*/ 5650528 h 5668297"/>
                <a:gd name="connsiteX138" fmla="*/ 2441752 w 2749748"/>
                <a:gd name="connsiteY138" fmla="*/ 5660894 h 5668297"/>
                <a:gd name="connsiteX139" fmla="*/ 2401772 w 2749748"/>
                <a:gd name="connsiteY139" fmla="*/ 5668297 h 5668297"/>
                <a:gd name="connsiteX140" fmla="*/ 2361792 w 2749748"/>
                <a:gd name="connsiteY140" fmla="*/ 5668297 h 5668297"/>
                <a:gd name="connsiteX141" fmla="*/ 389437 w 2749748"/>
                <a:gd name="connsiteY141" fmla="*/ 5668297 h 5668297"/>
                <a:gd name="connsiteX142" fmla="*/ 349457 w 2749748"/>
                <a:gd name="connsiteY142" fmla="*/ 5668297 h 5668297"/>
                <a:gd name="connsiteX143" fmla="*/ 310957 w 2749748"/>
                <a:gd name="connsiteY143" fmla="*/ 5660894 h 5668297"/>
                <a:gd name="connsiteX144" fmla="*/ 273939 w 2749748"/>
                <a:gd name="connsiteY144" fmla="*/ 5650528 h 5668297"/>
                <a:gd name="connsiteX145" fmla="*/ 236920 w 2749748"/>
                <a:gd name="connsiteY145" fmla="*/ 5637202 h 5668297"/>
                <a:gd name="connsiteX146" fmla="*/ 204343 w 2749748"/>
                <a:gd name="connsiteY146" fmla="*/ 5622394 h 5668297"/>
                <a:gd name="connsiteX147" fmla="*/ 171767 w 2749748"/>
                <a:gd name="connsiteY147" fmla="*/ 5603144 h 5668297"/>
                <a:gd name="connsiteX148" fmla="*/ 142152 w 2749748"/>
                <a:gd name="connsiteY148" fmla="*/ 5580933 h 5668297"/>
                <a:gd name="connsiteX149" fmla="*/ 115499 w 2749748"/>
                <a:gd name="connsiteY149" fmla="*/ 5555761 h 5668297"/>
                <a:gd name="connsiteX150" fmla="*/ 90326 w 2749748"/>
                <a:gd name="connsiteY150" fmla="*/ 5527626 h 5668297"/>
                <a:gd name="connsiteX151" fmla="*/ 68115 w 2749748"/>
                <a:gd name="connsiteY151" fmla="*/ 5498011 h 5668297"/>
                <a:gd name="connsiteX152" fmla="*/ 47384 w 2749748"/>
                <a:gd name="connsiteY152" fmla="*/ 5465435 h 5668297"/>
                <a:gd name="connsiteX153" fmla="*/ 29615 w 2749748"/>
                <a:gd name="connsiteY153" fmla="*/ 5431378 h 5668297"/>
                <a:gd name="connsiteX154" fmla="*/ 17769 w 2749748"/>
                <a:gd name="connsiteY154" fmla="*/ 5395840 h 5668297"/>
                <a:gd name="connsiteX155" fmla="*/ 7404 w 2749748"/>
                <a:gd name="connsiteY155" fmla="*/ 5358821 h 5668297"/>
                <a:gd name="connsiteX156" fmla="*/ 2962 w 2749748"/>
                <a:gd name="connsiteY156" fmla="*/ 5321803 h 5668297"/>
                <a:gd name="connsiteX157" fmla="*/ 0 w 2749748"/>
                <a:gd name="connsiteY157" fmla="*/ 5281822 h 5668297"/>
                <a:gd name="connsiteX158" fmla="*/ 0 w 2749748"/>
                <a:gd name="connsiteY158" fmla="*/ 389436 h 5668297"/>
                <a:gd name="connsiteX159" fmla="*/ 2962 w 2749748"/>
                <a:gd name="connsiteY159" fmla="*/ 349456 h 5668297"/>
                <a:gd name="connsiteX160" fmla="*/ 7404 w 2749748"/>
                <a:gd name="connsiteY160" fmla="*/ 312438 h 5668297"/>
                <a:gd name="connsiteX161" fmla="*/ 17769 w 2749748"/>
                <a:gd name="connsiteY161" fmla="*/ 273938 h 5668297"/>
                <a:gd name="connsiteX162" fmla="*/ 29615 w 2749748"/>
                <a:gd name="connsiteY162" fmla="*/ 239881 h 5668297"/>
                <a:gd name="connsiteX163" fmla="*/ 47384 w 2749748"/>
                <a:gd name="connsiteY163" fmla="*/ 204343 h 5668297"/>
                <a:gd name="connsiteX164" fmla="*/ 68115 w 2749748"/>
                <a:gd name="connsiteY164" fmla="*/ 173247 h 5668297"/>
                <a:gd name="connsiteX165" fmla="*/ 90326 w 2749748"/>
                <a:gd name="connsiteY165" fmla="*/ 142152 h 5668297"/>
                <a:gd name="connsiteX166" fmla="*/ 115499 w 2749748"/>
                <a:gd name="connsiteY166" fmla="*/ 115498 h 5668297"/>
                <a:gd name="connsiteX167" fmla="*/ 142152 w 2749748"/>
                <a:gd name="connsiteY167" fmla="*/ 90326 h 5668297"/>
                <a:gd name="connsiteX168" fmla="*/ 171767 w 2749748"/>
                <a:gd name="connsiteY168" fmla="*/ 68114 h 5668297"/>
                <a:gd name="connsiteX169" fmla="*/ 204343 w 2749748"/>
                <a:gd name="connsiteY169" fmla="*/ 47384 h 5668297"/>
                <a:gd name="connsiteX170" fmla="*/ 236920 w 2749748"/>
                <a:gd name="connsiteY170" fmla="*/ 32577 h 5668297"/>
                <a:gd name="connsiteX171" fmla="*/ 273939 w 2749748"/>
                <a:gd name="connsiteY171" fmla="*/ 17769 h 5668297"/>
                <a:gd name="connsiteX172" fmla="*/ 310957 w 2749748"/>
                <a:gd name="connsiteY172" fmla="*/ 10365 h 5668297"/>
                <a:gd name="connsiteX173" fmla="*/ 349457 w 2749748"/>
                <a:gd name="connsiteY173" fmla="*/ 2962 h 566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2749748" h="5668297">
                  <a:moveTo>
                    <a:pt x="379072" y="119199"/>
                  </a:moveTo>
                  <a:lnTo>
                    <a:pt x="350937" y="125122"/>
                  </a:lnTo>
                  <a:lnTo>
                    <a:pt x="324284" y="132526"/>
                  </a:lnTo>
                  <a:lnTo>
                    <a:pt x="296150" y="141410"/>
                  </a:lnTo>
                  <a:lnTo>
                    <a:pt x="270977" y="154737"/>
                  </a:lnTo>
                  <a:lnTo>
                    <a:pt x="247285" y="169544"/>
                  </a:lnTo>
                  <a:lnTo>
                    <a:pt x="225074" y="184352"/>
                  </a:lnTo>
                  <a:lnTo>
                    <a:pt x="204343" y="203602"/>
                  </a:lnTo>
                  <a:lnTo>
                    <a:pt x="185094" y="224332"/>
                  </a:lnTo>
                  <a:lnTo>
                    <a:pt x="167325" y="246543"/>
                  </a:lnTo>
                  <a:lnTo>
                    <a:pt x="153998" y="271716"/>
                  </a:lnTo>
                  <a:lnTo>
                    <a:pt x="142152" y="296889"/>
                  </a:lnTo>
                  <a:lnTo>
                    <a:pt x="131787" y="323542"/>
                  </a:lnTo>
                  <a:lnTo>
                    <a:pt x="124383" y="351676"/>
                  </a:lnTo>
                  <a:lnTo>
                    <a:pt x="119941" y="381291"/>
                  </a:lnTo>
                  <a:lnTo>
                    <a:pt x="116979" y="410906"/>
                  </a:lnTo>
                  <a:lnTo>
                    <a:pt x="116979" y="5258871"/>
                  </a:lnTo>
                  <a:lnTo>
                    <a:pt x="119941" y="5288486"/>
                  </a:lnTo>
                  <a:lnTo>
                    <a:pt x="124383" y="5318101"/>
                  </a:lnTo>
                  <a:lnTo>
                    <a:pt x="131787" y="5346235"/>
                  </a:lnTo>
                  <a:lnTo>
                    <a:pt x="142152" y="5372888"/>
                  </a:lnTo>
                  <a:lnTo>
                    <a:pt x="153998" y="5398061"/>
                  </a:lnTo>
                  <a:lnTo>
                    <a:pt x="167325" y="5420272"/>
                  </a:lnTo>
                  <a:lnTo>
                    <a:pt x="185094" y="5442483"/>
                  </a:lnTo>
                  <a:lnTo>
                    <a:pt x="204343" y="5464695"/>
                  </a:lnTo>
                  <a:lnTo>
                    <a:pt x="225074" y="5482464"/>
                  </a:lnTo>
                  <a:lnTo>
                    <a:pt x="247285" y="5500233"/>
                  </a:lnTo>
                  <a:lnTo>
                    <a:pt x="270977" y="5515040"/>
                  </a:lnTo>
                  <a:lnTo>
                    <a:pt x="296150" y="5526886"/>
                  </a:lnTo>
                  <a:lnTo>
                    <a:pt x="324284" y="5537251"/>
                  </a:lnTo>
                  <a:lnTo>
                    <a:pt x="350937" y="5544655"/>
                  </a:lnTo>
                  <a:lnTo>
                    <a:pt x="379072" y="5547617"/>
                  </a:lnTo>
                  <a:lnTo>
                    <a:pt x="408686" y="5549097"/>
                  </a:lnTo>
                  <a:lnTo>
                    <a:pt x="2341062" y="5549097"/>
                  </a:lnTo>
                  <a:lnTo>
                    <a:pt x="2372158" y="5547617"/>
                  </a:lnTo>
                  <a:lnTo>
                    <a:pt x="2398811" y="5544655"/>
                  </a:lnTo>
                  <a:lnTo>
                    <a:pt x="2428426" y="5537251"/>
                  </a:lnTo>
                  <a:lnTo>
                    <a:pt x="2453598" y="5526886"/>
                  </a:lnTo>
                  <a:lnTo>
                    <a:pt x="2481733" y="5515040"/>
                  </a:lnTo>
                  <a:lnTo>
                    <a:pt x="2503944" y="5500233"/>
                  </a:lnTo>
                  <a:lnTo>
                    <a:pt x="2526155" y="5482464"/>
                  </a:lnTo>
                  <a:lnTo>
                    <a:pt x="2548366" y="5464695"/>
                  </a:lnTo>
                  <a:lnTo>
                    <a:pt x="2566135" y="5442483"/>
                  </a:lnTo>
                  <a:lnTo>
                    <a:pt x="2583904" y="5420272"/>
                  </a:lnTo>
                  <a:lnTo>
                    <a:pt x="2598712" y="5398061"/>
                  </a:lnTo>
                  <a:lnTo>
                    <a:pt x="2610558" y="5372888"/>
                  </a:lnTo>
                  <a:lnTo>
                    <a:pt x="2620923" y="5346235"/>
                  </a:lnTo>
                  <a:lnTo>
                    <a:pt x="2625365" y="5318101"/>
                  </a:lnTo>
                  <a:lnTo>
                    <a:pt x="2629808" y="5288486"/>
                  </a:lnTo>
                  <a:lnTo>
                    <a:pt x="2632769" y="5258871"/>
                  </a:lnTo>
                  <a:lnTo>
                    <a:pt x="2632769" y="410906"/>
                  </a:lnTo>
                  <a:lnTo>
                    <a:pt x="2629808" y="381291"/>
                  </a:lnTo>
                  <a:lnTo>
                    <a:pt x="2625365" y="351676"/>
                  </a:lnTo>
                  <a:lnTo>
                    <a:pt x="2620923" y="323542"/>
                  </a:lnTo>
                  <a:lnTo>
                    <a:pt x="2610558" y="296889"/>
                  </a:lnTo>
                  <a:lnTo>
                    <a:pt x="2598712" y="271716"/>
                  </a:lnTo>
                  <a:lnTo>
                    <a:pt x="2583904" y="246543"/>
                  </a:lnTo>
                  <a:lnTo>
                    <a:pt x="2566135" y="224332"/>
                  </a:lnTo>
                  <a:lnTo>
                    <a:pt x="2548366" y="203602"/>
                  </a:lnTo>
                  <a:lnTo>
                    <a:pt x="2526155" y="184352"/>
                  </a:lnTo>
                  <a:lnTo>
                    <a:pt x="2503944" y="169544"/>
                  </a:lnTo>
                  <a:lnTo>
                    <a:pt x="2481733" y="154737"/>
                  </a:lnTo>
                  <a:lnTo>
                    <a:pt x="2453598" y="141410"/>
                  </a:lnTo>
                  <a:lnTo>
                    <a:pt x="2428426" y="132526"/>
                  </a:lnTo>
                  <a:lnTo>
                    <a:pt x="2398811" y="125122"/>
                  </a:lnTo>
                  <a:lnTo>
                    <a:pt x="2372158" y="119199"/>
                  </a:lnTo>
                  <a:lnTo>
                    <a:pt x="2341062" y="119199"/>
                  </a:lnTo>
                  <a:lnTo>
                    <a:pt x="2129315" y="119199"/>
                  </a:lnTo>
                  <a:lnTo>
                    <a:pt x="2117469" y="119199"/>
                  </a:lnTo>
                  <a:lnTo>
                    <a:pt x="2107104" y="122161"/>
                  </a:lnTo>
                  <a:lnTo>
                    <a:pt x="2096738" y="126603"/>
                  </a:lnTo>
                  <a:lnTo>
                    <a:pt x="2089335" y="134007"/>
                  </a:lnTo>
                  <a:lnTo>
                    <a:pt x="2081931" y="141410"/>
                  </a:lnTo>
                  <a:lnTo>
                    <a:pt x="2077489" y="151776"/>
                  </a:lnTo>
                  <a:lnTo>
                    <a:pt x="2074527" y="162141"/>
                  </a:lnTo>
                  <a:lnTo>
                    <a:pt x="2074527" y="173987"/>
                  </a:lnTo>
                  <a:lnTo>
                    <a:pt x="2073046" y="188794"/>
                  </a:lnTo>
                  <a:lnTo>
                    <a:pt x="2073046" y="203602"/>
                  </a:lnTo>
                  <a:lnTo>
                    <a:pt x="2062681" y="231736"/>
                  </a:lnTo>
                  <a:lnTo>
                    <a:pt x="2050835" y="256909"/>
                  </a:lnTo>
                  <a:lnTo>
                    <a:pt x="2030105" y="279120"/>
                  </a:lnTo>
                  <a:lnTo>
                    <a:pt x="2007894" y="296889"/>
                  </a:lnTo>
                  <a:lnTo>
                    <a:pt x="1982721" y="311696"/>
                  </a:lnTo>
                  <a:lnTo>
                    <a:pt x="1956067" y="319100"/>
                  </a:lnTo>
                  <a:lnTo>
                    <a:pt x="1941260" y="320581"/>
                  </a:lnTo>
                  <a:lnTo>
                    <a:pt x="1924972" y="320581"/>
                  </a:lnTo>
                  <a:lnTo>
                    <a:pt x="824777" y="320581"/>
                  </a:lnTo>
                  <a:lnTo>
                    <a:pt x="809969" y="320581"/>
                  </a:lnTo>
                  <a:lnTo>
                    <a:pt x="795162" y="319100"/>
                  </a:lnTo>
                  <a:lnTo>
                    <a:pt x="767027" y="311696"/>
                  </a:lnTo>
                  <a:lnTo>
                    <a:pt x="741855" y="296889"/>
                  </a:lnTo>
                  <a:lnTo>
                    <a:pt x="719643" y="279120"/>
                  </a:lnTo>
                  <a:lnTo>
                    <a:pt x="701874" y="256909"/>
                  </a:lnTo>
                  <a:lnTo>
                    <a:pt x="687067" y="231736"/>
                  </a:lnTo>
                  <a:lnTo>
                    <a:pt x="679663" y="203602"/>
                  </a:lnTo>
                  <a:lnTo>
                    <a:pt x="678183" y="188794"/>
                  </a:lnTo>
                  <a:lnTo>
                    <a:pt x="678183" y="173987"/>
                  </a:lnTo>
                  <a:lnTo>
                    <a:pt x="675221" y="162141"/>
                  </a:lnTo>
                  <a:lnTo>
                    <a:pt x="672260" y="151776"/>
                  </a:lnTo>
                  <a:lnTo>
                    <a:pt x="667817" y="141410"/>
                  </a:lnTo>
                  <a:lnTo>
                    <a:pt x="660414" y="134007"/>
                  </a:lnTo>
                  <a:lnTo>
                    <a:pt x="653010" y="126603"/>
                  </a:lnTo>
                  <a:lnTo>
                    <a:pt x="642645" y="122161"/>
                  </a:lnTo>
                  <a:lnTo>
                    <a:pt x="632279" y="119199"/>
                  </a:lnTo>
                  <a:lnTo>
                    <a:pt x="623395" y="119199"/>
                  </a:lnTo>
                  <a:lnTo>
                    <a:pt x="408686" y="119199"/>
                  </a:lnTo>
                  <a:close/>
                  <a:moveTo>
                    <a:pt x="389437" y="0"/>
                  </a:moveTo>
                  <a:lnTo>
                    <a:pt x="2361792" y="0"/>
                  </a:lnTo>
                  <a:lnTo>
                    <a:pt x="2401772" y="2962"/>
                  </a:lnTo>
                  <a:lnTo>
                    <a:pt x="2441752" y="10365"/>
                  </a:lnTo>
                  <a:lnTo>
                    <a:pt x="2478771" y="17769"/>
                  </a:lnTo>
                  <a:lnTo>
                    <a:pt x="2512828" y="32577"/>
                  </a:lnTo>
                  <a:lnTo>
                    <a:pt x="2548366" y="47384"/>
                  </a:lnTo>
                  <a:lnTo>
                    <a:pt x="2577981" y="68114"/>
                  </a:lnTo>
                  <a:lnTo>
                    <a:pt x="2607596" y="90326"/>
                  </a:lnTo>
                  <a:lnTo>
                    <a:pt x="2635730" y="115498"/>
                  </a:lnTo>
                  <a:lnTo>
                    <a:pt x="2660903" y="142152"/>
                  </a:lnTo>
                  <a:lnTo>
                    <a:pt x="2683114" y="173247"/>
                  </a:lnTo>
                  <a:lnTo>
                    <a:pt x="2702364" y="204343"/>
                  </a:lnTo>
                  <a:lnTo>
                    <a:pt x="2720133" y="239881"/>
                  </a:lnTo>
                  <a:lnTo>
                    <a:pt x="2731979" y="273938"/>
                  </a:lnTo>
                  <a:lnTo>
                    <a:pt x="2742344" y="312438"/>
                  </a:lnTo>
                  <a:lnTo>
                    <a:pt x="2748267" y="349456"/>
                  </a:lnTo>
                  <a:lnTo>
                    <a:pt x="2749748" y="389436"/>
                  </a:lnTo>
                  <a:lnTo>
                    <a:pt x="2749748" y="5281822"/>
                  </a:lnTo>
                  <a:lnTo>
                    <a:pt x="2748267" y="5321803"/>
                  </a:lnTo>
                  <a:lnTo>
                    <a:pt x="2742344" y="5358821"/>
                  </a:lnTo>
                  <a:lnTo>
                    <a:pt x="2731979" y="5395840"/>
                  </a:lnTo>
                  <a:lnTo>
                    <a:pt x="2720133" y="5431378"/>
                  </a:lnTo>
                  <a:lnTo>
                    <a:pt x="2702364" y="5465435"/>
                  </a:lnTo>
                  <a:lnTo>
                    <a:pt x="2683114" y="5498011"/>
                  </a:lnTo>
                  <a:lnTo>
                    <a:pt x="2660903" y="5527626"/>
                  </a:lnTo>
                  <a:lnTo>
                    <a:pt x="2635730" y="5555761"/>
                  </a:lnTo>
                  <a:lnTo>
                    <a:pt x="2607596" y="5580933"/>
                  </a:lnTo>
                  <a:lnTo>
                    <a:pt x="2577981" y="5603144"/>
                  </a:lnTo>
                  <a:lnTo>
                    <a:pt x="2548366" y="5622394"/>
                  </a:lnTo>
                  <a:lnTo>
                    <a:pt x="2512828" y="5637202"/>
                  </a:lnTo>
                  <a:lnTo>
                    <a:pt x="2478771" y="5650528"/>
                  </a:lnTo>
                  <a:lnTo>
                    <a:pt x="2441752" y="5660894"/>
                  </a:lnTo>
                  <a:lnTo>
                    <a:pt x="2401772" y="5668297"/>
                  </a:lnTo>
                  <a:lnTo>
                    <a:pt x="2361792" y="5668297"/>
                  </a:lnTo>
                  <a:lnTo>
                    <a:pt x="389437" y="5668297"/>
                  </a:lnTo>
                  <a:lnTo>
                    <a:pt x="349457" y="5668297"/>
                  </a:lnTo>
                  <a:lnTo>
                    <a:pt x="310957" y="5660894"/>
                  </a:lnTo>
                  <a:lnTo>
                    <a:pt x="273939" y="5650528"/>
                  </a:lnTo>
                  <a:lnTo>
                    <a:pt x="236920" y="5637202"/>
                  </a:lnTo>
                  <a:lnTo>
                    <a:pt x="204343" y="5622394"/>
                  </a:lnTo>
                  <a:lnTo>
                    <a:pt x="171767" y="5603144"/>
                  </a:lnTo>
                  <a:lnTo>
                    <a:pt x="142152" y="5580933"/>
                  </a:lnTo>
                  <a:lnTo>
                    <a:pt x="115499" y="5555761"/>
                  </a:lnTo>
                  <a:lnTo>
                    <a:pt x="90326" y="5527626"/>
                  </a:lnTo>
                  <a:lnTo>
                    <a:pt x="68115" y="5498011"/>
                  </a:lnTo>
                  <a:lnTo>
                    <a:pt x="47384" y="5465435"/>
                  </a:lnTo>
                  <a:lnTo>
                    <a:pt x="29615" y="5431378"/>
                  </a:lnTo>
                  <a:lnTo>
                    <a:pt x="17769" y="5395840"/>
                  </a:lnTo>
                  <a:lnTo>
                    <a:pt x="7404" y="5358821"/>
                  </a:lnTo>
                  <a:lnTo>
                    <a:pt x="2962" y="5321803"/>
                  </a:lnTo>
                  <a:lnTo>
                    <a:pt x="0" y="5281822"/>
                  </a:lnTo>
                  <a:lnTo>
                    <a:pt x="0" y="389436"/>
                  </a:lnTo>
                  <a:lnTo>
                    <a:pt x="2962" y="349456"/>
                  </a:lnTo>
                  <a:lnTo>
                    <a:pt x="7404" y="312438"/>
                  </a:lnTo>
                  <a:lnTo>
                    <a:pt x="17769" y="273938"/>
                  </a:lnTo>
                  <a:lnTo>
                    <a:pt x="29615" y="239881"/>
                  </a:lnTo>
                  <a:lnTo>
                    <a:pt x="47384" y="204343"/>
                  </a:lnTo>
                  <a:lnTo>
                    <a:pt x="68115" y="173247"/>
                  </a:lnTo>
                  <a:lnTo>
                    <a:pt x="90326" y="142152"/>
                  </a:lnTo>
                  <a:lnTo>
                    <a:pt x="115499" y="115498"/>
                  </a:lnTo>
                  <a:lnTo>
                    <a:pt x="142152" y="90326"/>
                  </a:lnTo>
                  <a:lnTo>
                    <a:pt x="171767" y="68114"/>
                  </a:lnTo>
                  <a:lnTo>
                    <a:pt x="204343" y="47384"/>
                  </a:lnTo>
                  <a:lnTo>
                    <a:pt x="236920" y="32577"/>
                  </a:lnTo>
                  <a:lnTo>
                    <a:pt x="273939" y="17769"/>
                  </a:lnTo>
                  <a:lnTo>
                    <a:pt x="310957" y="10365"/>
                  </a:lnTo>
                  <a:lnTo>
                    <a:pt x="349457" y="2962"/>
                  </a:ln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100000">
                  <a:srgbClr val="000000"/>
                </a:gs>
                <a:gs pos="5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96">
              <a:extLst>
                <a:ext uri="{FF2B5EF4-FFF2-40B4-BE49-F238E27FC236}">
                  <a16:creationId xmlns:a16="http://schemas.microsoft.com/office/drawing/2014/main" id="{92235C1A-5655-4CCF-8238-66AED4027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4216" y="647418"/>
              <a:ext cx="233958" cy="5564645"/>
            </a:xfrm>
            <a:custGeom>
              <a:avLst/>
              <a:gdLst>
                <a:gd name="T0" fmla="*/ 0 w 158"/>
                <a:gd name="T1" fmla="*/ 0 h 3758"/>
                <a:gd name="T2" fmla="*/ 29 w 158"/>
                <a:gd name="T3" fmla="*/ 25 h 3758"/>
                <a:gd name="T4" fmla="*/ 54 w 158"/>
                <a:gd name="T5" fmla="*/ 52 h 3758"/>
                <a:gd name="T6" fmla="*/ 77 w 158"/>
                <a:gd name="T7" fmla="*/ 82 h 3758"/>
                <a:gd name="T8" fmla="*/ 96 w 158"/>
                <a:gd name="T9" fmla="*/ 116 h 3758"/>
                <a:gd name="T10" fmla="*/ 111 w 158"/>
                <a:gd name="T11" fmla="*/ 151 h 3758"/>
                <a:gd name="T12" fmla="*/ 123 w 158"/>
                <a:gd name="T13" fmla="*/ 188 h 3758"/>
                <a:gd name="T14" fmla="*/ 129 w 158"/>
                <a:gd name="T15" fmla="*/ 227 h 3758"/>
                <a:gd name="T16" fmla="*/ 133 w 158"/>
                <a:gd name="T17" fmla="*/ 267 h 3758"/>
                <a:gd name="T18" fmla="*/ 133 w 158"/>
                <a:gd name="T19" fmla="*/ 3490 h 3758"/>
                <a:gd name="T20" fmla="*/ 129 w 158"/>
                <a:gd name="T21" fmla="*/ 3531 h 3758"/>
                <a:gd name="T22" fmla="*/ 123 w 158"/>
                <a:gd name="T23" fmla="*/ 3569 h 3758"/>
                <a:gd name="T24" fmla="*/ 111 w 158"/>
                <a:gd name="T25" fmla="*/ 3607 h 3758"/>
                <a:gd name="T26" fmla="*/ 96 w 158"/>
                <a:gd name="T27" fmla="*/ 3642 h 3758"/>
                <a:gd name="T28" fmla="*/ 77 w 158"/>
                <a:gd name="T29" fmla="*/ 3675 h 3758"/>
                <a:gd name="T30" fmla="*/ 54 w 158"/>
                <a:gd name="T31" fmla="*/ 3706 h 3758"/>
                <a:gd name="T32" fmla="*/ 29 w 158"/>
                <a:gd name="T33" fmla="*/ 3733 h 3758"/>
                <a:gd name="T34" fmla="*/ 0 w 158"/>
                <a:gd name="T35" fmla="*/ 3758 h 3758"/>
                <a:gd name="T36" fmla="*/ 17 w 158"/>
                <a:gd name="T37" fmla="*/ 3751 h 3758"/>
                <a:gd name="T38" fmla="*/ 49 w 158"/>
                <a:gd name="T39" fmla="*/ 3733 h 3758"/>
                <a:gd name="T40" fmla="*/ 77 w 158"/>
                <a:gd name="T41" fmla="*/ 3711 h 3758"/>
                <a:gd name="T42" fmla="*/ 103 w 158"/>
                <a:gd name="T43" fmla="*/ 3684 h 3758"/>
                <a:gd name="T44" fmla="*/ 124 w 158"/>
                <a:gd name="T45" fmla="*/ 3655 h 3758"/>
                <a:gd name="T46" fmla="*/ 140 w 158"/>
                <a:gd name="T47" fmla="*/ 3622 h 3758"/>
                <a:gd name="T48" fmla="*/ 151 w 158"/>
                <a:gd name="T49" fmla="*/ 3586 h 3758"/>
                <a:gd name="T50" fmla="*/ 158 w 158"/>
                <a:gd name="T51" fmla="*/ 3549 h 3758"/>
                <a:gd name="T52" fmla="*/ 158 w 158"/>
                <a:gd name="T53" fmla="*/ 227 h 3758"/>
                <a:gd name="T54" fmla="*/ 158 w 158"/>
                <a:gd name="T55" fmla="*/ 208 h 3758"/>
                <a:gd name="T56" fmla="*/ 151 w 158"/>
                <a:gd name="T57" fmla="*/ 170 h 3758"/>
                <a:gd name="T58" fmla="*/ 140 w 158"/>
                <a:gd name="T59" fmla="*/ 134 h 3758"/>
                <a:gd name="T60" fmla="*/ 124 w 158"/>
                <a:gd name="T61" fmla="*/ 102 h 3758"/>
                <a:gd name="T62" fmla="*/ 103 w 158"/>
                <a:gd name="T63" fmla="*/ 72 h 3758"/>
                <a:gd name="T64" fmla="*/ 77 w 158"/>
                <a:gd name="T65" fmla="*/ 47 h 3758"/>
                <a:gd name="T66" fmla="*/ 49 w 158"/>
                <a:gd name="T67" fmla="*/ 25 h 3758"/>
                <a:gd name="T68" fmla="*/ 17 w 158"/>
                <a:gd name="T69" fmla="*/ 7 h 3758"/>
                <a:gd name="T70" fmla="*/ 0 w 158"/>
                <a:gd name="T71" fmla="*/ 0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8" h="3758">
                  <a:moveTo>
                    <a:pt x="0" y="0"/>
                  </a:moveTo>
                  <a:lnTo>
                    <a:pt x="0" y="0"/>
                  </a:lnTo>
                  <a:lnTo>
                    <a:pt x="13" y="12"/>
                  </a:lnTo>
                  <a:lnTo>
                    <a:pt x="29" y="25"/>
                  </a:lnTo>
                  <a:lnTo>
                    <a:pt x="42" y="38"/>
                  </a:lnTo>
                  <a:lnTo>
                    <a:pt x="54" y="52"/>
                  </a:lnTo>
                  <a:lnTo>
                    <a:pt x="66" y="67"/>
                  </a:lnTo>
                  <a:lnTo>
                    <a:pt x="77" y="82"/>
                  </a:lnTo>
                  <a:lnTo>
                    <a:pt x="87" y="99"/>
                  </a:lnTo>
                  <a:lnTo>
                    <a:pt x="96" y="116"/>
                  </a:lnTo>
                  <a:lnTo>
                    <a:pt x="104" y="133"/>
                  </a:lnTo>
                  <a:lnTo>
                    <a:pt x="111" y="151"/>
                  </a:lnTo>
                  <a:lnTo>
                    <a:pt x="118" y="170"/>
                  </a:lnTo>
                  <a:lnTo>
                    <a:pt x="123" y="188"/>
                  </a:lnTo>
                  <a:lnTo>
                    <a:pt x="128" y="207"/>
                  </a:lnTo>
                  <a:lnTo>
                    <a:pt x="129" y="227"/>
                  </a:lnTo>
                  <a:lnTo>
                    <a:pt x="131" y="247"/>
                  </a:lnTo>
                  <a:lnTo>
                    <a:pt x="133" y="267"/>
                  </a:lnTo>
                  <a:lnTo>
                    <a:pt x="133" y="3490"/>
                  </a:lnTo>
                  <a:lnTo>
                    <a:pt x="133" y="3490"/>
                  </a:lnTo>
                  <a:lnTo>
                    <a:pt x="131" y="3511"/>
                  </a:lnTo>
                  <a:lnTo>
                    <a:pt x="129" y="3531"/>
                  </a:lnTo>
                  <a:lnTo>
                    <a:pt x="128" y="3549"/>
                  </a:lnTo>
                  <a:lnTo>
                    <a:pt x="123" y="3569"/>
                  </a:lnTo>
                  <a:lnTo>
                    <a:pt x="118" y="3588"/>
                  </a:lnTo>
                  <a:lnTo>
                    <a:pt x="111" y="3607"/>
                  </a:lnTo>
                  <a:lnTo>
                    <a:pt x="104" y="3625"/>
                  </a:lnTo>
                  <a:lnTo>
                    <a:pt x="96" y="3642"/>
                  </a:lnTo>
                  <a:lnTo>
                    <a:pt x="87" y="3659"/>
                  </a:lnTo>
                  <a:lnTo>
                    <a:pt x="77" y="3675"/>
                  </a:lnTo>
                  <a:lnTo>
                    <a:pt x="66" y="3691"/>
                  </a:lnTo>
                  <a:lnTo>
                    <a:pt x="54" y="3706"/>
                  </a:lnTo>
                  <a:lnTo>
                    <a:pt x="42" y="3719"/>
                  </a:lnTo>
                  <a:lnTo>
                    <a:pt x="29" y="3733"/>
                  </a:lnTo>
                  <a:lnTo>
                    <a:pt x="13" y="3746"/>
                  </a:lnTo>
                  <a:lnTo>
                    <a:pt x="0" y="3758"/>
                  </a:lnTo>
                  <a:lnTo>
                    <a:pt x="0" y="3758"/>
                  </a:lnTo>
                  <a:lnTo>
                    <a:pt x="17" y="3751"/>
                  </a:lnTo>
                  <a:lnTo>
                    <a:pt x="34" y="3743"/>
                  </a:lnTo>
                  <a:lnTo>
                    <a:pt x="49" y="3733"/>
                  </a:lnTo>
                  <a:lnTo>
                    <a:pt x="64" y="3723"/>
                  </a:lnTo>
                  <a:lnTo>
                    <a:pt x="77" y="3711"/>
                  </a:lnTo>
                  <a:lnTo>
                    <a:pt x="91" y="3699"/>
                  </a:lnTo>
                  <a:lnTo>
                    <a:pt x="103" y="3684"/>
                  </a:lnTo>
                  <a:lnTo>
                    <a:pt x="114" y="3670"/>
                  </a:lnTo>
                  <a:lnTo>
                    <a:pt x="124" y="3655"/>
                  </a:lnTo>
                  <a:lnTo>
                    <a:pt x="133" y="3638"/>
                  </a:lnTo>
                  <a:lnTo>
                    <a:pt x="140" y="3622"/>
                  </a:lnTo>
                  <a:lnTo>
                    <a:pt x="146" y="3605"/>
                  </a:lnTo>
                  <a:lnTo>
                    <a:pt x="151" y="3586"/>
                  </a:lnTo>
                  <a:lnTo>
                    <a:pt x="155" y="3568"/>
                  </a:lnTo>
                  <a:lnTo>
                    <a:pt x="158" y="3549"/>
                  </a:lnTo>
                  <a:lnTo>
                    <a:pt x="158" y="3531"/>
                  </a:lnTo>
                  <a:lnTo>
                    <a:pt x="158" y="227"/>
                  </a:lnTo>
                  <a:lnTo>
                    <a:pt x="158" y="227"/>
                  </a:lnTo>
                  <a:lnTo>
                    <a:pt x="158" y="208"/>
                  </a:lnTo>
                  <a:lnTo>
                    <a:pt x="155" y="188"/>
                  </a:lnTo>
                  <a:lnTo>
                    <a:pt x="151" y="170"/>
                  </a:lnTo>
                  <a:lnTo>
                    <a:pt x="146" y="153"/>
                  </a:lnTo>
                  <a:lnTo>
                    <a:pt x="140" y="134"/>
                  </a:lnTo>
                  <a:lnTo>
                    <a:pt x="133" y="118"/>
                  </a:lnTo>
                  <a:lnTo>
                    <a:pt x="124" y="102"/>
                  </a:lnTo>
                  <a:lnTo>
                    <a:pt x="114" y="87"/>
                  </a:lnTo>
                  <a:lnTo>
                    <a:pt x="103" y="72"/>
                  </a:lnTo>
                  <a:lnTo>
                    <a:pt x="91" y="59"/>
                  </a:lnTo>
                  <a:lnTo>
                    <a:pt x="77" y="47"/>
                  </a:lnTo>
                  <a:lnTo>
                    <a:pt x="64" y="35"/>
                  </a:lnTo>
                  <a:lnTo>
                    <a:pt x="49" y="25"/>
                  </a:lnTo>
                  <a:lnTo>
                    <a:pt x="34" y="15"/>
                  </a:lnTo>
                  <a:lnTo>
                    <a:pt x="17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7">
              <a:extLst>
                <a:ext uri="{FF2B5EF4-FFF2-40B4-BE49-F238E27FC236}">
                  <a16:creationId xmlns:a16="http://schemas.microsoft.com/office/drawing/2014/main" id="{6E3AD7ED-36D3-4EDC-810A-2F3610179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57" y="647418"/>
              <a:ext cx="236919" cy="5564645"/>
            </a:xfrm>
            <a:custGeom>
              <a:avLst/>
              <a:gdLst>
                <a:gd name="T0" fmla="*/ 160 w 160"/>
                <a:gd name="T1" fmla="*/ 3758 h 3758"/>
                <a:gd name="T2" fmla="*/ 130 w 160"/>
                <a:gd name="T3" fmla="*/ 3733 h 3758"/>
                <a:gd name="T4" fmla="*/ 105 w 160"/>
                <a:gd name="T5" fmla="*/ 3706 h 3758"/>
                <a:gd name="T6" fmla="*/ 81 w 160"/>
                <a:gd name="T7" fmla="*/ 3675 h 3758"/>
                <a:gd name="T8" fmla="*/ 63 w 160"/>
                <a:gd name="T9" fmla="*/ 3642 h 3758"/>
                <a:gd name="T10" fmla="*/ 47 w 160"/>
                <a:gd name="T11" fmla="*/ 3607 h 3758"/>
                <a:gd name="T12" fmla="*/ 36 w 160"/>
                <a:gd name="T13" fmla="*/ 3569 h 3758"/>
                <a:gd name="T14" fmla="*/ 29 w 160"/>
                <a:gd name="T15" fmla="*/ 3531 h 3758"/>
                <a:gd name="T16" fmla="*/ 26 w 160"/>
                <a:gd name="T17" fmla="*/ 3490 h 3758"/>
                <a:gd name="T18" fmla="*/ 26 w 160"/>
                <a:gd name="T19" fmla="*/ 267 h 3758"/>
                <a:gd name="T20" fmla="*/ 29 w 160"/>
                <a:gd name="T21" fmla="*/ 227 h 3758"/>
                <a:gd name="T22" fmla="*/ 36 w 160"/>
                <a:gd name="T23" fmla="*/ 188 h 3758"/>
                <a:gd name="T24" fmla="*/ 47 w 160"/>
                <a:gd name="T25" fmla="*/ 151 h 3758"/>
                <a:gd name="T26" fmla="*/ 63 w 160"/>
                <a:gd name="T27" fmla="*/ 116 h 3758"/>
                <a:gd name="T28" fmla="*/ 81 w 160"/>
                <a:gd name="T29" fmla="*/ 82 h 3758"/>
                <a:gd name="T30" fmla="*/ 105 w 160"/>
                <a:gd name="T31" fmla="*/ 52 h 3758"/>
                <a:gd name="T32" fmla="*/ 130 w 160"/>
                <a:gd name="T33" fmla="*/ 25 h 3758"/>
                <a:gd name="T34" fmla="*/ 160 w 160"/>
                <a:gd name="T35" fmla="*/ 0 h 3758"/>
                <a:gd name="T36" fmla="*/ 142 w 160"/>
                <a:gd name="T37" fmla="*/ 7 h 3758"/>
                <a:gd name="T38" fmla="*/ 110 w 160"/>
                <a:gd name="T39" fmla="*/ 25 h 3758"/>
                <a:gd name="T40" fmla="*/ 81 w 160"/>
                <a:gd name="T41" fmla="*/ 47 h 3758"/>
                <a:gd name="T42" fmla="*/ 56 w 160"/>
                <a:gd name="T43" fmla="*/ 72 h 3758"/>
                <a:gd name="T44" fmla="*/ 36 w 160"/>
                <a:gd name="T45" fmla="*/ 102 h 3758"/>
                <a:gd name="T46" fmla="*/ 19 w 160"/>
                <a:gd name="T47" fmla="*/ 134 h 3758"/>
                <a:gd name="T48" fmla="*/ 7 w 160"/>
                <a:gd name="T49" fmla="*/ 170 h 3758"/>
                <a:gd name="T50" fmla="*/ 0 w 160"/>
                <a:gd name="T51" fmla="*/ 208 h 3758"/>
                <a:gd name="T52" fmla="*/ 0 w 160"/>
                <a:gd name="T53" fmla="*/ 3531 h 3758"/>
                <a:gd name="T54" fmla="*/ 0 w 160"/>
                <a:gd name="T55" fmla="*/ 3549 h 3758"/>
                <a:gd name="T56" fmla="*/ 7 w 160"/>
                <a:gd name="T57" fmla="*/ 3586 h 3758"/>
                <a:gd name="T58" fmla="*/ 19 w 160"/>
                <a:gd name="T59" fmla="*/ 3622 h 3758"/>
                <a:gd name="T60" fmla="*/ 36 w 160"/>
                <a:gd name="T61" fmla="*/ 3655 h 3758"/>
                <a:gd name="T62" fmla="*/ 56 w 160"/>
                <a:gd name="T63" fmla="*/ 3684 h 3758"/>
                <a:gd name="T64" fmla="*/ 81 w 160"/>
                <a:gd name="T65" fmla="*/ 3711 h 3758"/>
                <a:gd name="T66" fmla="*/ 110 w 160"/>
                <a:gd name="T67" fmla="*/ 3733 h 3758"/>
                <a:gd name="T68" fmla="*/ 142 w 160"/>
                <a:gd name="T69" fmla="*/ 3751 h 3758"/>
                <a:gd name="T70" fmla="*/ 160 w 160"/>
                <a:gd name="T71" fmla="*/ 3758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0" h="3758">
                  <a:moveTo>
                    <a:pt x="160" y="3758"/>
                  </a:moveTo>
                  <a:lnTo>
                    <a:pt x="160" y="3758"/>
                  </a:lnTo>
                  <a:lnTo>
                    <a:pt x="145" y="3746"/>
                  </a:lnTo>
                  <a:lnTo>
                    <a:pt x="130" y="3733"/>
                  </a:lnTo>
                  <a:lnTo>
                    <a:pt x="116" y="3719"/>
                  </a:lnTo>
                  <a:lnTo>
                    <a:pt x="105" y="3706"/>
                  </a:lnTo>
                  <a:lnTo>
                    <a:pt x="93" y="3691"/>
                  </a:lnTo>
                  <a:lnTo>
                    <a:pt x="81" y="3675"/>
                  </a:lnTo>
                  <a:lnTo>
                    <a:pt x="71" y="3659"/>
                  </a:lnTo>
                  <a:lnTo>
                    <a:pt x="63" y="3642"/>
                  </a:lnTo>
                  <a:lnTo>
                    <a:pt x="54" y="3625"/>
                  </a:lnTo>
                  <a:lnTo>
                    <a:pt x="47" y="3607"/>
                  </a:lnTo>
                  <a:lnTo>
                    <a:pt x="41" y="3588"/>
                  </a:lnTo>
                  <a:lnTo>
                    <a:pt x="36" y="3569"/>
                  </a:lnTo>
                  <a:lnTo>
                    <a:pt x="32" y="3549"/>
                  </a:lnTo>
                  <a:lnTo>
                    <a:pt x="29" y="3531"/>
                  </a:lnTo>
                  <a:lnTo>
                    <a:pt x="27" y="3511"/>
                  </a:lnTo>
                  <a:lnTo>
                    <a:pt x="26" y="3490"/>
                  </a:lnTo>
                  <a:lnTo>
                    <a:pt x="26" y="267"/>
                  </a:lnTo>
                  <a:lnTo>
                    <a:pt x="26" y="267"/>
                  </a:lnTo>
                  <a:lnTo>
                    <a:pt x="27" y="247"/>
                  </a:lnTo>
                  <a:lnTo>
                    <a:pt x="29" y="227"/>
                  </a:lnTo>
                  <a:lnTo>
                    <a:pt x="32" y="207"/>
                  </a:lnTo>
                  <a:lnTo>
                    <a:pt x="36" y="188"/>
                  </a:lnTo>
                  <a:lnTo>
                    <a:pt x="41" y="170"/>
                  </a:lnTo>
                  <a:lnTo>
                    <a:pt x="47" y="151"/>
                  </a:lnTo>
                  <a:lnTo>
                    <a:pt x="54" y="133"/>
                  </a:lnTo>
                  <a:lnTo>
                    <a:pt x="63" y="116"/>
                  </a:lnTo>
                  <a:lnTo>
                    <a:pt x="71" y="99"/>
                  </a:lnTo>
                  <a:lnTo>
                    <a:pt x="81" y="82"/>
                  </a:lnTo>
                  <a:lnTo>
                    <a:pt x="93" y="67"/>
                  </a:lnTo>
                  <a:lnTo>
                    <a:pt x="105" y="52"/>
                  </a:lnTo>
                  <a:lnTo>
                    <a:pt x="116" y="38"/>
                  </a:lnTo>
                  <a:lnTo>
                    <a:pt x="130" y="25"/>
                  </a:lnTo>
                  <a:lnTo>
                    <a:pt x="145" y="12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42" y="7"/>
                  </a:lnTo>
                  <a:lnTo>
                    <a:pt x="126" y="15"/>
                  </a:lnTo>
                  <a:lnTo>
                    <a:pt x="110" y="25"/>
                  </a:lnTo>
                  <a:lnTo>
                    <a:pt x="96" y="35"/>
                  </a:lnTo>
                  <a:lnTo>
                    <a:pt x="81" y="47"/>
                  </a:lnTo>
                  <a:lnTo>
                    <a:pt x="68" y="59"/>
                  </a:lnTo>
                  <a:lnTo>
                    <a:pt x="56" y="72"/>
                  </a:lnTo>
                  <a:lnTo>
                    <a:pt x="46" y="87"/>
                  </a:lnTo>
                  <a:lnTo>
                    <a:pt x="36" y="102"/>
                  </a:lnTo>
                  <a:lnTo>
                    <a:pt x="26" y="118"/>
                  </a:lnTo>
                  <a:lnTo>
                    <a:pt x="19" y="134"/>
                  </a:lnTo>
                  <a:lnTo>
                    <a:pt x="12" y="153"/>
                  </a:lnTo>
                  <a:lnTo>
                    <a:pt x="7" y="170"/>
                  </a:lnTo>
                  <a:lnTo>
                    <a:pt x="4" y="188"/>
                  </a:lnTo>
                  <a:lnTo>
                    <a:pt x="0" y="208"/>
                  </a:lnTo>
                  <a:lnTo>
                    <a:pt x="0" y="227"/>
                  </a:lnTo>
                  <a:lnTo>
                    <a:pt x="0" y="3531"/>
                  </a:lnTo>
                  <a:lnTo>
                    <a:pt x="0" y="3531"/>
                  </a:lnTo>
                  <a:lnTo>
                    <a:pt x="0" y="3549"/>
                  </a:lnTo>
                  <a:lnTo>
                    <a:pt x="4" y="3568"/>
                  </a:lnTo>
                  <a:lnTo>
                    <a:pt x="7" y="3586"/>
                  </a:lnTo>
                  <a:lnTo>
                    <a:pt x="12" y="3605"/>
                  </a:lnTo>
                  <a:lnTo>
                    <a:pt x="19" y="3622"/>
                  </a:lnTo>
                  <a:lnTo>
                    <a:pt x="26" y="3638"/>
                  </a:lnTo>
                  <a:lnTo>
                    <a:pt x="36" y="3655"/>
                  </a:lnTo>
                  <a:lnTo>
                    <a:pt x="46" y="3670"/>
                  </a:lnTo>
                  <a:lnTo>
                    <a:pt x="56" y="3684"/>
                  </a:lnTo>
                  <a:lnTo>
                    <a:pt x="68" y="3699"/>
                  </a:lnTo>
                  <a:lnTo>
                    <a:pt x="81" y="3711"/>
                  </a:lnTo>
                  <a:lnTo>
                    <a:pt x="96" y="3723"/>
                  </a:lnTo>
                  <a:lnTo>
                    <a:pt x="110" y="3733"/>
                  </a:lnTo>
                  <a:lnTo>
                    <a:pt x="126" y="3743"/>
                  </a:lnTo>
                  <a:lnTo>
                    <a:pt x="142" y="3751"/>
                  </a:lnTo>
                  <a:lnTo>
                    <a:pt x="160" y="3758"/>
                  </a:lnTo>
                  <a:lnTo>
                    <a:pt x="160" y="3758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8">
              <a:extLst>
                <a:ext uri="{FF2B5EF4-FFF2-40B4-BE49-F238E27FC236}">
                  <a16:creationId xmlns:a16="http://schemas.microsoft.com/office/drawing/2014/main" id="{90401C9C-F7B3-4E5C-87AA-001578D83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2459" y="6077314"/>
              <a:ext cx="2690518" cy="214708"/>
            </a:xfrm>
            <a:custGeom>
              <a:avLst/>
              <a:gdLst>
                <a:gd name="T0" fmla="*/ 244 w 1817"/>
                <a:gd name="T1" fmla="*/ 123 h 145"/>
                <a:gd name="T2" fmla="*/ 226 w 1817"/>
                <a:gd name="T3" fmla="*/ 123 h 145"/>
                <a:gd name="T4" fmla="*/ 189 w 1817"/>
                <a:gd name="T5" fmla="*/ 118 h 145"/>
                <a:gd name="T6" fmla="*/ 155 w 1817"/>
                <a:gd name="T7" fmla="*/ 109 h 145"/>
                <a:gd name="T8" fmla="*/ 122 w 1817"/>
                <a:gd name="T9" fmla="*/ 98 h 145"/>
                <a:gd name="T10" fmla="*/ 76 w 1817"/>
                <a:gd name="T11" fmla="*/ 72 h 145"/>
                <a:gd name="T12" fmla="*/ 24 w 1817"/>
                <a:gd name="T13" fmla="*/ 27 h 145"/>
                <a:gd name="T14" fmla="*/ 0 w 1817"/>
                <a:gd name="T15" fmla="*/ 0 h 145"/>
                <a:gd name="T16" fmla="*/ 21 w 1817"/>
                <a:gd name="T17" fmla="*/ 30 h 145"/>
                <a:gd name="T18" fmla="*/ 42 w 1817"/>
                <a:gd name="T19" fmla="*/ 59 h 145"/>
                <a:gd name="T20" fmla="*/ 68 w 1817"/>
                <a:gd name="T21" fmla="*/ 84 h 145"/>
                <a:gd name="T22" fmla="*/ 98 w 1817"/>
                <a:gd name="T23" fmla="*/ 104 h 145"/>
                <a:gd name="T24" fmla="*/ 130 w 1817"/>
                <a:gd name="T25" fmla="*/ 121 h 145"/>
                <a:gd name="T26" fmla="*/ 164 w 1817"/>
                <a:gd name="T27" fmla="*/ 135 h 145"/>
                <a:gd name="T28" fmla="*/ 199 w 1817"/>
                <a:gd name="T29" fmla="*/ 143 h 145"/>
                <a:gd name="T30" fmla="*/ 238 w 1817"/>
                <a:gd name="T31" fmla="*/ 145 h 145"/>
                <a:gd name="T32" fmla="*/ 1580 w 1817"/>
                <a:gd name="T33" fmla="*/ 145 h 145"/>
                <a:gd name="T34" fmla="*/ 1619 w 1817"/>
                <a:gd name="T35" fmla="*/ 143 h 145"/>
                <a:gd name="T36" fmla="*/ 1654 w 1817"/>
                <a:gd name="T37" fmla="*/ 135 h 145"/>
                <a:gd name="T38" fmla="*/ 1688 w 1817"/>
                <a:gd name="T39" fmla="*/ 121 h 145"/>
                <a:gd name="T40" fmla="*/ 1720 w 1817"/>
                <a:gd name="T41" fmla="*/ 104 h 145"/>
                <a:gd name="T42" fmla="*/ 1750 w 1817"/>
                <a:gd name="T43" fmla="*/ 84 h 145"/>
                <a:gd name="T44" fmla="*/ 1775 w 1817"/>
                <a:gd name="T45" fmla="*/ 59 h 145"/>
                <a:gd name="T46" fmla="*/ 1799 w 1817"/>
                <a:gd name="T47" fmla="*/ 30 h 145"/>
                <a:gd name="T48" fmla="*/ 1817 w 1817"/>
                <a:gd name="T49" fmla="*/ 0 h 145"/>
                <a:gd name="T50" fmla="*/ 1794 w 1817"/>
                <a:gd name="T51" fmla="*/ 27 h 145"/>
                <a:gd name="T52" fmla="*/ 1741 w 1817"/>
                <a:gd name="T53" fmla="*/ 72 h 145"/>
                <a:gd name="T54" fmla="*/ 1696 w 1817"/>
                <a:gd name="T55" fmla="*/ 98 h 145"/>
                <a:gd name="T56" fmla="*/ 1662 w 1817"/>
                <a:gd name="T57" fmla="*/ 109 h 145"/>
                <a:gd name="T58" fmla="*/ 1629 w 1817"/>
                <a:gd name="T59" fmla="*/ 118 h 145"/>
                <a:gd name="T60" fmla="*/ 1592 w 1817"/>
                <a:gd name="T61" fmla="*/ 123 h 145"/>
                <a:gd name="T62" fmla="*/ 1573 w 1817"/>
                <a:gd name="T63" fmla="*/ 1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7" h="145">
                  <a:moveTo>
                    <a:pt x="1573" y="123"/>
                  </a:moveTo>
                  <a:lnTo>
                    <a:pt x="244" y="123"/>
                  </a:lnTo>
                  <a:lnTo>
                    <a:pt x="244" y="123"/>
                  </a:lnTo>
                  <a:lnTo>
                    <a:pt x="226" y="123"/>
                  </a:lnTo>
                  <a:lnTo>
                    <a:pt x="207" y="121"/>
                  </a:lnTo>
                  <a:lnTo>
                    <a:pt x="189" y="118"/>
                  </a:lnTo>
                  <a:lnTo>
                    <a:pt x="172" y="114"/>
                  </a:lnTo>
                  <a:lnTo>
                    <a:pt x="155" y="109"/>
                  </a:lnTo>
                  <a:lnTo>
                    <a:pt x="138" y="104"/>
                  </a:lnTo>
                  <a:lnTo>
                    <a:pt x="122" y="98"/>
                  </a:lnTo>
                  <a:lnTo>
                    <a:pt x="106" y="89"/>
                  </a:lnTo>
                  <a:lnTo>
                    <a:pt x="76" y="72"/>
                  </a:lnTo>
                  <a:lnTo>
                    <a:pt x="49" y="51"/>
                  </a:lnTo>
                  <a:lnTo>
                    <a:pt x="24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15"/>
                  </a:lnTo>
                  <a:lnTo>
                    <a:pt x="21" y="30"/>
                  </a:lnTo>
                  <a:lnTo>
                    <a:pt x="31" y="45"/>
                  </a:lnTo>
                  <a:lnTo>
                    <a:pt x="42" y="59"/>
                  </a:lnTo>
                  <a:lnTo>
                    <a:pt x="54" y="72"/>
                  </a:lnTo>
                  <a:lnTo>
                    <a:pt x="68" y="84"/>
                  </a:lnTo>
                  <a:lnTo>
                    <a:pt x="83" y="94"/>
                  </a:lnTo>
                  <a:lnTo>
                    <a:pt x="98" y="104"/>
                  </a:lnTo>
                  <a:lnTo>
                    <a:pt x="113" y="114"/>
                  </a:lnTo>
                  <a:lnTo>
                    <a:pt x="130" y="121"/>
                  </a:lnTo>
                  <a:lnTo>
                    <a:pt x="147" y="130"/>
                  </a:lnTo>
                  <a:lnTo>
                    <a:pt x="164" y="135"/>
                  </a:lnTo>
                  <a:lnTo>
                    <a:pt x="182" y="140"/>
                  </a:lnTo>
                  <a:lnTo>
                    <a:pt x="199" y="143"/>
                  </a:lnTo>
                  <a:lnTo>
                    <a:pt x="219" y="145"/>
                  </a:lnTo>
                  <a:lnTo>
                    <a:pt x="238" y="145"/>
                  </a:lnTo>
                  <a:lnTo>
                    <a:pt x="1580" y="145"/>
                  </a:lnTo>
                  <a:lnTo>
                    <a:pt x="1580" y="145"/>
                  </a:lnTo>
                  <a:lnTo>
                    <a:pt x="1598" y="145"/>
                  </a:lnTo>
                  <a:lnTo>
                    <a:pt x="1619" y="143"/>
                  </a:lnTo>
                  <a:lnTo>
                    <a:pt x="1637" y="140"/>
                  </a:lnTo>
                  <a:lnTo>
                    <a:pt x="1654" y="135"/>
                  </a:lnTo>
                  <a:lnTo>
                    <a:pt x="1671" y="130"/>
                  </a:lnTo>
                  <a:lnTo>
                    <a:pt x="1688" y="121"/>
                  </a:lnTo>
                  <a:lnTo>
                    <a:pt x="1704" y="114"/>
                  </a:lnTo>
                  <a:lnTo>
                    <a:pt x="1720" y="104"/>
                  </a:lnTo>
                  <a:lnTo>
                    <a:pt x="1735" y="94"/>
                  </a:lnTo>
                  <a:lnTo>
                    <a:pt x="1750" y="84"/>
                  </a:lnTo>
                  <a:lnTo>
                    <a:pt x="1763" y="72"/>
                  </a:lnTo>
                  <a:lnTo>
                    <a:pt x="1775" y="59"/>
                  </a:lnTo>
                  <a:lnTo>
                    <a:pt x="1787" y="45"/>
                  </a:lnTo>
                  <a:lnTo>
                    <a:pt x="1799" y="30"/>
                  </a:lnTo>
                  <a:lnTo>
                    <a:pt x="1807" y="15"/>
                  </a:lnTo>
                  <a:lnTo>
                    <a:pt x="1817" y="0"/>
                  </a:lnTo>
                  <a:lnTo>
                    <a:pt x="1817" y="0"/>
                  </a:lnTo>
                  <a:lnTo>
                    <a:pt x="1794" y="27"/>
                  </a:lnTo>
                  <a:lnTo>
                    <a:pt x="1770" y="51"/>
                  </a:lnTo>
                  <a:lnTo>
                    <a:pt x="1741" y="72"/>
                  </a:lnTo>
                  <a:lnTo>
                    <a:pt x="1711" y="89"/>
                  </a:lnTo>
                  <a:lnTo>
                    <a:pt x="1696" y="98"/>
                  </a:lnTo>
                  <a:lnTo>
                    <a:pt x="1679" y="104"/>
                  </a:lnTo>
                  <a:lnTo>
                    <a:pt x="1662" y="109"/>
                  </a:lnTo>
                  <a:lnTo>
                    <a:pt x="1646" y="114"/>
                  </a:lnTo>
                  <a:lnTo>
                    <a:pt x="1629" y="118"/>
                  </a:lnTo>
                  <a:lnTo>
                    <a:pt x="1610" y="121"/>
                  </a:lnTo>
                  <a:lnTo>
                    <a:pt x="1592" y="123"/>
                  </a:lnTo>
                  <a:lnTo>
                    <a:pt x="1573" y="123"/>
                  </a:lnTo>
                  <a:lnTo>
                    <a:pt x="1573" y="12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37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B387D12-CAD4-43CC-BE37-DA3595B6807B}"/>
                </a:ext>
              </a:extLst>
            </p:cNvPr>
            <p:cNvGrpSpPr/>
            <p:nvPr/>
          </p:nvGrpSpPr>
          <p:grpSpPr>
            <a:xfrm>
              <a:off x="6936156" y="674071"/>
              <a:ext cx="2615000" cy="5509858"/>
              <a:chOff x="6936156" y="674071"/>
              <a:chExt cx="2615000" cy="5509858"/>
            </a:xfrm>
          </p:grpSpPr>
          <p:sp>
            <p:nvSpPr>
              <p:cNvPr id="19" name="Freeform 104">
                <a:extLst>
                  <a:ext uri="{FF2B5EF4-FFF2-40B4-BE49-F238E27FC236}">
                    <a16:creationId xmlns:a16="http://schemas.microsoft.com/office/drawing/2014/main" id="{93D2202B-251E-4208-B1C3-A7F3EA6F5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6156" y="674071"/>
                <a:ext cx="2615000" cy="5509858"/>
              </a:xfrm>
              <a:custGeom>
                <a:avLst/>
                <a:gdLst>
                  <a:gd name="connsiteX0" fmla="*/ 310957 w 2615000"/>
                  <a:gd name="connsiteY0" fmla="*/ 39981 h 5509858"/>
                  <a:gd name="connsiteX1" fmla="*/ 282822 w 2615000"/>
                  <a:gd name="connsiteY1" fmla="*/ 45904 h 5509858"/>
                  <a:gd name="connsiteX2" fmla="*/ 256169 w 2615000"/>
                  <a:gd name="connsiteY2" fmla="*/ 53308 h 5509858"/>
                  <a:gd name="connsiteX3" fmla="*/ 228035 w 2615000"/>
                  <a:gd name="connsiteY3" fmla="*/ 62192 h 5509858"/>
                  <a:gd name="connsiteX4" fmla="*/ 202862 w 2615000"/>
                  <a:gd name="connsiteY4" fmla="*/ 75519 h 5509858"/>
                  <a:gd name="connsiteX5" fmla="*/ 179170 w 2615000"/>
                  <a:gd name="connsiteY5" fmla="*/ 90327 h 5509858"/>
                  <a:gd name="connsiteX6" fmla="*/ 156959 w 2615000"/>
                  <a:gd name="connsiteY6" fmla="*/ 105134 h 5509858"/>
                  <a:gd name="connsiteX7" fmla="*/ 136228 w 2615000"/>
                  <a:gd name="connsiteY7" fmla="*/ 124384 h 5509858"/>
                  <a:gd name="connsiteX8" fmla="*/ 116979 w 2615000"/>
                  <a:gd name="connsiteY8" fmla="*/ 145114 h 5509858"/>
                  <a:gd name="connsiteX9" fmla="*/ 99210 w 2615000"/>
                  <a:gd name="connsiteY9" fmla="*/ 167325 h 5509858"/>
                  <a:gd name="connsiteX10" fmla="*/ 85883 w 2615000"/>
                  <a:gd name="connsiteY10" fmla="*/ 192498 h 5509858"/>
                  <a:gd name="connsiteX11" fmla="*/ 74037 w 2615000"/>
                  <a:gd name="connsiteY11" fmla="*/ 217671 h 5509858"/>
                  <a:gd name="connsiteX12" fmla="*/ 63672 w 2615000"/>
                  <a:gd name="connsiteY12" fmla="*/ 244324 h 5509858"/>
                  <a:gd name="connsiteX13" fmla="*/ 56268 w 2615000"/>
                  <a:gd name="connsiteY13" fmla="*/ 272458 h 5509858"/>
                  <a:gd name="connsiteX14" fmla="*/ 51826 w 2615000"/>
                  <a:gd name="connsiteY14" fmla="*/ 302073 h 5509858"/>
                  <a:gd name="connsiteX15" fmla="*/ 48864 w 2615000"/>
                  <a:gd name="connsiteY15" fmla="*/ 331688 h 5509858"/>
                  <a:gd name="connsiteX16" fmla="*/ 48864 w 2615000"/>
                  <a:gd name="connsiteY16" fmla="*/ 5179653 h 5509858"/>
                  <a:gd name="connsiteX17" fmla="*/ 51826 w 2615000"/>
                  <a:gd name="connsiteY17" fmla="*/ 5209268 h 5509858"/>
                  <a:gd name="connsiteX18" fmla="*/ 56268 w 2615000"/>
                  <a:gd name="connsiteY18" fmla="*/ 5238883 h 5509858"/>
                  <a:gd name="connsiteX19" fmla="*/ 63672 w 2615000"/>
                  <a:gd name="connsiteY19" fmla="*/ 5267017 h 5509858"/>
                  <a:gd name="connsiteX20" fmla="*/ 74037 w 2615000"/>
                  <a:gd name="connsiteY20" fmla="*/ 5293670 h 5509858"/>
                  <a:gd name="connsiteX21" fmla="*/ 85883 w 2615000"/>
                  <a:gd name="connsiteY21" fmla="*/ 5318843 h 5509858"/>
                  <a:gd name="connsiteX22" fmla="*/ 99210 w 2615000"/>
                  <a:gd name="connsiteY22" fmla="*/ 5341054 h 5509858"/>
                  <a:gd name="connsiteX23" fmla="*/ 116979 w 2615000"/>
                  <a:gd name="connsiteY23" fmla="*/ 5363265 h 5509858"/>
                  <a:gd name="connsiteX24" fmla="*/ 136228 w 2615000"/>
                  <a:gd name="connsiteY24" fmla="*/ 5385477 h 5509858"/>
                  <a:gd name="connsiteX25" fmla="*/ 156959 w 2615000"/>
                  <a:gd name="connsiteY25" fmla="*/ 5403246 h 5509858"/>
                  <a:gd name="connsiteX26" fmla="*/ 179170 w 2615000"/>
                  <a:gd name="connsiteY26" fmla="*/ 5421015 h 5509858"/>
                  <a:gd name="connsiteX27" fmla="*/ 202862 w 2615000"/>
                  <a:gd name="connsiteY27" fmla="*/ 5435822 h 5509858"/>
                  <a:gd name="connsiteX28" fmla="*/ 228035 w 2615000"/>
                  <a:gd name="connsiteY28" fmla="*/ 5447668 h 5509858"/>
                  <a:gd name="connsiteX29" fmla="*/ 256169 w 2615000"/>
                  <a:gd name="connsiteY29" fmla="*/ 5458033 h 5509858"/>
                  <a:gd name="connsiteX30" fmla="*/ 282822 w 2615000"/>
                  <a:gd name="connsiteY30" fmla="*/ 5465437 h 5509858"/>
                  <a:gd name="connsiteX31" fmla="*/ 310957 w 2615000"/>
                  <a:gd name="connsiteY31" fmla="*/ 5468399 h 5509858"/>
                  <a:gd name="connsiteX32" fmla="*/ 340571 w 2615000"/>
                  <a:gd name="connsiteY32" fmla="*/ 5469879 h 5509858"/>
                  <a:gd name="connsiteX33" fmla="*/ 2272947 w 2615000"/>
                  <a:gd name="connsiteY33" fmla="*/ 5469879 h 5509858"/>
                  <a:gd name="connsiteX34" fmla="*/ 2304042 w 2615000"/>
                  <a:gd name="connsiteY34" fmla="*/ 5468399 h 5509858"/>
                  <a:gd name="connsiteX35" fmla="*/ 2330696 w 2615000"/>
                  <a:gd name="connsiteY35" fmla="*/ 5465437 h 5509858"/>
                  <a:gd name="connsiteX36" fmla="*/ 2360311 w 2615000"/>
                  <a:gd name="connsiteY36" fmla="*/ 5458033 h 5509858"/>
                  <a:gd name="connsiteX37" fmla="*/ 2385484 w 2615000"/>
                  <a:gd name="connsiteY37" fmla="*/ 5447668 h 5509858"/>
                  <a:gd name="connsiteX38" fmla="*/ 2413618 w 2615000"/>
                  <a:gd name="connsiteY38" fmla="*/ 5435822 h 5509858"/>
                  <a:gd name="connsiteX39" fmla="*/ 2435829 w 2615000"/>
                  <a:gd name="connsiteY39" fmla="*/ 5421015 h 5509858"/>
                  <a:gd name="connsiteX40" fmla="*/ 2458040 w 2615000"/>
                  <a:gd name="connsiteY40" fmla="*/ 5403246 h 5509858"/>
                  <a:gd name="connsiteX41" fmla="*/ 2480252 w 2615000"/>
                  <a:gd name="connsiteY41" fmla="*/ 5385477 h 5509858"/>
                  <a:gd name="connsiteX42" fmla="*/ 2498020 w 2615000"/>
                  <a:gd name="connsiteY42" fmla="*/ 5363265 h 5509858"/>
                  <a:gd name="connsiteX43" fmla="*/ 2515789 w 2615000"/>
                  <a:gd name="connsiteY43" fmla="*/ 5341054 h 5509858"/>
                  <a:gd name="connsiteX44" fmla="*/ 2530597 w 2615000"/>
                  <a:gd name="connsiteY44" fmla="*/ 5318843 h 5509858"/>
                  <a:gd name="connsiteX45" fmla="*/ 2542443 w 2615000"/>
                  <a:gd name="connsiteY45" fmla="*/ 5293670 h 5509858"/>
                  <a:gd name="connsiteX46" fmla="*/ 2552808 w 2615000"/>
                  <a:gd name="connsiteY46" fmla="*/ 5267017 h 5509858"/>
                  <a:gd name="connsiteX47" fmla="*/ 2557250 w 2615000"/>
                  <a:gd name="connsiteY47" fmla="*/ 5238883 h 5509858"/>
                  <a:gd name="connsiteX48" fmla="*/ 2561692 w 2615000"/>
                  <a:gd name="connsiteY48" fmla="*/ 5209268 h 5509858"/>
                  <a:gd name="connsiteX49" fmla="*/ 2564654 w 2615000"/>
                  <a:gd name="connsiteY49" fmla="*/ 5179653 h 5509858"/>
                  <a:gd name="connsiteX50" fmla="*/ 2564654 w 2615000"/>
                  <a:gd name="connsiteY50" fmla="*/ 331688 h 5509858"/>
                  <a:gd name="connsiteX51" fmla="*/ 2561692 w 2615000"/>
                  <a:gd name="connsiteY51" fmla="*/ 302073 h 5509858"/>
                  <a:gd name="connsiteX52" fmla="*/ 2557250 w 2615000"/>
                  <a:gd name="connsiteY52" fmla="*/ 272458 h 5509858"/>
                  <a:gd name="connsiteX53" fmla="*/ 2552808 w 2615000"/>
                  <a:gd name="connsiteY53" fmla="*/ 244324 h 5509858"/>
                  <a:gd name="connsiteX54" fmla="*/ 2542443 w 2615000"/>
                  <a:gd name="connsiteY54" fmla="*/ 217671 h 5509858"/>
                  <a:gd name="connsiteX55" fmla="*/ 2530597 w 2615000"/>
                  <a:gd name="connsiteY55" fmla="*/ 192498 h 5509858"/>
                  <a:gd name="connsiteX56" fmla="*/ 2515789 w 2615000"/>
                  <a:gd name="connsiteY56" fmla="*/ 167325 h 5509858"/>
                  <a:gd name="connsiteX57" fmla="*/ 2498020 w 2615000"/>
                  <a:gd name="connsiteY57" fmla="*/ 145114 h 5509858"/>
                  <a:gd name="connsiteX58" fmla="*/ 2480252 w 2615000"/>
                  <a:gd name="connsiteY58" fmla="*/ 124384 h 5509858"/>
                  <a:gd name="connsiteX59" fmla="*/ 2458040 w 2615000"/>
                  <a:gd name="connsiteY59" fmla="*/ 105134 h 5509858"/>
                  <a:gd name="connsiteX60" fmla="*/ 2435829 w 2615000"/>
                  <a:gd name="connsiteY60" fmla="*/ 90327 h 5509858"/>
                  <a:gd name="connsiteX61" fmla="*/ 2413618 w 2615000"/>
                  <a:gd name="connsiteY61" fmla="*/ 75519 h 5509858"/>
                  <a:gd name="connsiteX62" fmla="*/ 2385484 w 2615000"/>
                  <a:gd name="connsiteY62" fmla="*/ 62192 h 5509858"/>
                  <a:gd name="connsiteX63" fmla="*/ 2360311 w 2615000"/>
                  <a:gd name="connsiteY63" fmla="*/ 53308 h 5509858"/>
                  <a:gd name="connsiteX64" fmla="*/ 2330696 w 2615000"/>
                  <a:gd name="connsiteY64" fmla="*/ 45904 h 5509858"/>
                  <a:gd name="connsiteX65" fmla="*/ 2304042 w 2615000"/>
                  <a:gd name="connsiteY65" fmla="*/ 39981 h 5509858"/>
                  <a:gd name="connsiteX66" fmla="*/ 2272947 w 2615000"/>
                  <a:gd name="connsiteY66" fmla="*/ 39981 h 5509858"/>
                  <a:gd name="connsiteX67" fmla="*/ 2061200 w 2615000"/>
                  <a:gd name="connsiteY67" fmla="*/ 39981 h 5509858"/>
                  <a:gd name="connsiteX68" fmla="*/ 2049354 w 2615000"/>
                  <a:gd name="connsiteY68" fmla="*/ 39981 h 5509858"/>
                  <a:gd name="connsiteX69" fmla="*/ 2038989 w 2615000"/>
                  <a:gd name="connsiteY69" fmla="*/ 42943 h 5509858"/>
                  <a:gd name="connsiteX70" fmla="*/ 2028623 w 2615000"/>
                  <a:gd name="connsiteY70" fmla="*/ 47385 h 5509858"/>
                  <a:gd name="connsiteX71" fmla="*/ 2021220 w 2615000"/>
                  <a:gd name="connsiteY71" fmla="*/ 54789 h 5509858"/>
                  <a:gd name="connsiteX72" fmla="*/ 2013816 w 2615000"/>
                  <a:gd name="connsiteY72" fmla="*/ 62192 h 5509858"/>
                  <a:gd name="connsiteX73" fmla="*/ 2009374 w 2615000"/>
                  <a:gd name="connsiteY73" fmla="*/ 72558 h 5509858"/>
                  <a:gd name="connsiteX74" fmla="*/ 2006412 w 2615000"/>
                  <a:gd name="connsiteY74" fmla="*/ 82923 h 5509858"/>
                  <a:gd name="connsiteX75" fmla="*/ 2006412 w 2615000"/>
                  <a:gd name="connsiteY75" fmla="*/ 94769 h 5509858"/>
                  <a:gd name="connsiteX76" fmla="*/ 2004932 w 2615000"/>
                  <a:gd name="connsiteY76" fmla="*/ 109576 h 5509858"/>
                  <a:gd name="connsiteX77" fmla="*/ 2004932 w 2615000"/>
                  <a:gd name="connsiteY77" fmla="*/ 124384 h 5509858"/>
                  <a:gd name="connsiteX78" fmla="*/ 1994566 w 2615000"/>
                  <a:gd name="connsiteY78" fmla="*/ 152518 h 5509858"/>
                  <a:gd name="connsiteX79" fmla="*/ 1982720 w 2615000"/>
                  <a:gd name="connsiteY79" fmla="*/ 177691 h 5509858"/>
                  <a:gd name="connsiteX80" fmla="*/ 1961990 w 2615000"/>
                  <a:gd name="connsiteY80" fmla="*/ 199902 h 5509858"/>
                  <a:gd name="connsiteX81" fmla="*/ 1939778 w 2615000"/>
                  <a:gd name="connsiteY81" fmla="*/ 217671 h 5509858"/>
                  <a:gd name="connsiteX82" fmla="*/ 1914606 w 2615000"/>
                  <a:gd name="connsiteY82" fmla="*/ 232478 h 5509858"/>
                  <a:gd name="connsiteX83" fmla="*/ 1887952 w 2615000"/>
                  <a:gd name="connsiteY83" fmla="*/ 239882 h 5509858"/>
                  <a:gd name="connsiteX84" fmla="*/ 1873145 w 2615000"/>
                  <a:gd name="connsiteY84" fmla="*/ 241363 h 5509858"/>
                  <a:gd name="connsiteX85" fmla="*/ 1856857 w 2615000"/>
                  <a:gd name="connsiteY85" fmla="*/ 241363 h 5509858"/>
                  <a:gd name="connsiteX86" fmla="*/ 756662 w 2615000"/>
                  <a:gd name="connsiteY86" fmla="*/ 241363 h 5509858"/>
                  <a:gd name="connsiteX87" fmla="*/ 741854 w 2615000"/>
                  <a:gd name="connsiteY87" fmla="*/ 241363 h 5509858"/>
                  <a:gd name="connsiteX88" fmla="*/ 727047 w 2615000"/>
                  <a:gd name="connsiteY88" fmla="*/ 239882 h 5509858"/>
                  <a:gd name="connsiteX89" fmla="*/ 698912 w 2615000"/>
                  <a:gd name="connsiteY89" fmla="*/ 232478 h 5509858"/>
                  <a:gd name="connsiteX90" fmla="*/ 673740 w 2615000"/>
                  <a:gd name="connsiteY90" fmla="*/ 217671 h 5509858"/>
                  <a:gd name="connsiteX91" fmla="*/ 651528 w 2615000"/>
                  <a:gd name="connsiteY91" fmla="*/ 199902 h 5509858"/>
                  <a:gd name="connsiteX92" fmla="*/ 633759 w 2615000"/>
                  <a:gd name="connsiteY92" fmla="*/ 177691 h 5509858"/>
                  <a:gd name="connsiteX93" fmla="*/ 618952 w 2615000"/>
                  <a:gd name="connsiteY93" fmla="*/ 152518 h 5509858"/>
                  <a:gd name="connsiteX94" fmla="*/ 611548 w 2615000"/>
                  <a:gd name="connsiteY94" fmla="*/ 124384 h 5509858"/>
                  <a:gd name="connsiteX95" fmla="*/ 610068 w 2615000"/>
                  <a:gd name="connsiteY95" fmla="*/ 109576 h 5509858"/>
                  <a:gd name="connsiteX96" fmla="*/ 610068 w 2615000"/>
                  <a:gd name="connsiteY96" fmla="*/ 94769 h 5509858"/>
                  <a:gd name="connsiteX97" fmla="*/ 607106 w 2615000"/>
                  <a:gd name="connsiteY97" fmla="*/ 82923 h 5509858"/>
                  <a:gd name="connsiteX98" fmla="*/ 604145 w 2615000"/>
                  <a:gd name="connsiteY98" fmla="*/ 72558 h 5509858"/>
                  <a:gd name="connsiteX99" fmla="*/ 599702 w 2615000"/>
                  <a:gd name="connsiteY99" fmla="*/ 62192 h 5509858"/>
                  <a:gd name="connsiteX100" fmla="*/ 592299 w 2615000"/>
                  <a:gd name="connsiteY100" fmla="*/ 54789 h 5509858"/>
                  <a:gd name="connsiteX101" fmla="*/ 584895 w 2615000"/>
                  <a:gd name="connsiteY101" fmla="*/ 47385 h 5509858"/>
                  <a:gd name="connsiteX102" fmla="*/ 574530 w 2615000"/>
                  <a:gd name="connsiteY102" fmla="*/ 42943 h 5509858"/>
                  <a:gd name="connsiteX103" fmla="*/ 564164 w 2615000"/>
                  <a:gd name="connsiteY103" fmla="*/ 39981 h 5509858"/>
                  <a:gd name="connsiteX104" fmla="*/ 555280 w 2615000"/>
                  <a:gd name="connsiteY104" fmla="*/ 39981 h 5509858"/>
                  <a:gd name="connsiteX105" fmla="*/ 340571 w 2615000"/>
                  <a:gd name="connsiteY105" fmla="*/ 39981 h 5509858"/>
                  <a:gd name="connsiteX106" fmla="*/ 315399 w 2615000"/>
                  <a:gd name="connsiteY106" fmla="*/ 0 h 5509858"/>
                  <a:gd name="connsiteX107" fmla="*/ 350937 w 2615000"/>
                  <a:gd name="connsiteY107" fmla="*/ 0 h 5509858"/>
                  <a:gd name="connsiteX108" fmla="*/ 2264063 w 2615000"/>
                  <a:gd name="connsiteY108" fmla="*/ 0 h 5509858"/>
                  <a:gd name="connsiteX109" fmla="*/ 2301082 w 2615000"/>
                  <a:gd name="connsiteY109" fmla="*/ 0 h 5509858"/>
                  <a:gd name="connsiteX110" fmla="*/ 2335139 w 2615000"/>
                  <a:gd name="connsiteY110" fmla="*/ 5923 h 5509858"/>
                  <a:gd name="connsiteX111" fmla="*/ 2367715 w 2615000"/>
                  <a:gd name="connsiteY111" fmla="*/ 14808 h 5509858"/>
                  <a:gd name="connsiteX112" fmla="*/ 2400292 w 2615000"/>
                  <a:gd name="connsiteY112" fmla="*/ 28134 h 5509858"/>
                  <a:gd name="connsiteX113" fmla="*/ 2429906 w 2615000"/>
                  <a:gd name="connsiteY113" fmla="*/ 42942 h 5509858"/>
                  <a:gd name="connsiteX114" fmla="*/ 2461002 w 2615000"/>
                  <a:gd name="connsiteY114" fmla="*/ 60711 h 5509858"/>
                  <a:gd name="connsiteX115" fmla="*/ 2487656 w 2615000"/>
                  <a:gd name="connsiteY115" fmla="*/ 79960 h 5509858"/>
                  <a:gd name="connsiteX116" fmla="*/ 2512828 w 2615000"/>
                  <a:gd name="connsiteY116" fmla="*/ 102172 h 5509858"/>
                  <a:gd name="connsiteX117" fmla="*/ 2535040 w 2615000"/>
                  <a:gd name="connsiteY117" fmla="*/ 127344 h 5509858"/>
                  <a:gd name="connsiteX118" fmla="*/ 2554289 w 2615000"/>
                  <a:gd name="connsiteY118" fmla="*/ 155479 h 5509858"/>
                  <a:gd name="connsiteX119" fmla="*/ 2572058 w 2615000"/>
                  <a:gd name="connsiteY119" fmla="*/ 182132 h 5509858"/>
                  <a:gd name="connsiteX120" fmla="*/ 2586866 w 2615000"/>
                  <a:gd name="connsiteY120" fmla="*/ 214708 h 5509858"/>
                  <a:gd name="connsiteX121" fmla="*/ 2600192 w 2615000"/>
                  <a:gd name="connsiteY121" fmla="*/ 244323 h 5509858"/>
                  <a:gd name="connsiteX122" fmla="*/ 2607596 w 2615000"/>
                  <a:gd name="connsiteY122" fmla="*/ 279861 h 5509858"/>
                  <a:gd name="connsiteX123" fmla="*/ 2612038 w 2615000"/>
                  <a:gd name="connsiteY123" fmla="*/ 313918 h 5509858"/>
                  <a:gd name="connsiteX124" fmla="*/ 2615000 w 2615000"/>
                  <a:gd name="connsiteY124" fmla="*/ 349456 h 5509858"/>
                  <a:gd name="connsiteX125" fmla="*/ 2615000 w 2615000"/>
                  <a:gd name="connsiteY125" fmla="*/ 5161883 h 5509858"/>
                  <a:gd name="connsiteX126" fmla="*/ 2612038 w 2615000"/>
                  <a:gd name="connsiteY126" fmla="*/ 5195940 h 5509858"/>
                  <a:gd name="connsiteX127" fmla="*/ 2607596 w 2615000"/>
                  <a:gd name="connsiteY127" fmla="*/ 5231478 h 5509858"/>
                  <a:gd name="connsiteX128" fmla="*/ 2600192 w 2615000"/>
                  <a:gd name="connsiteY128" fmla="*/ 5264054 h 5509858"/>
                  <a:gd name="connsiteX129" fmla="*/ 2586866 w 2615000"/>
                  <a:gd name="connsiteY129" fmla="*/ 5296631 h 5509858"/>
                  <a:gd name="connsiteX130" fmla="*/ 2572058 w 2615000"/>
                  <a:gd name="connsiteY130" fmla="*/ 5329207 h 5509858"/>
                  <a:gd name="connsiteX131" fmla="*/ 2554289 w 2615000"/>
                  <a:gd name="connsiteY131" fmla="*/ 5355861 h 5509858"/>
                  <a:gd name="connsiteX132" fmla="*/ 2535040 w 2615000"/>
                  <a:gd name="connsiteY132" fmla="*/ 5383995 h 5509858"/>
                  <a:gd name="connsiteX133" fmla="*/ 2512828 w 2615000"/>
                  <a:gd name="connsiteY133" fmla="*/ 5407687 h 5509858"/>
                  <a:gd name="connsiteX134" fmla="*/ 2487656 w 2615000"/>
                  <a:gd name="connsiteY134" fmla="*/ 5431379 h 5509858"/>
                  <a:gd name="connsiteX135" fmla="*/ 2461002 w 2615000"/>
                  <a:gd name="connsiteY135" fmla="*/ 5450628 h 5509858"/>
                  <a:gd name="connsiteX136" fmla="*/ 2429906 w 2615000"/>
                  <a:gd name="connsiteY136" fmla="*/ 5468397 h 5509858"/>
                  <a:gd name="connsiteX137" fmla="*/ 2400292 w 2615000"/>
                  <a:gd name="connsiteY137" fmla="*/ 5483205 h 5509858"/>
                  <a:gd name="connsiteX138" fmla="*/ 2367715 w 2615000"/>
                  <a:gd name="connsiteY138" fmla="*/ 5495051 h 5509858"/>
                  <a:gd name="connsiteX139" fmla="*/ 2335139 w 2615000"/>
                  <a:gd name="connsiteY139" fmla="*/ 5502455 h 5509858"/>
                  <a:gd name="connsiteX140" fmla="*/ 2301082 w 2615000"/>
                  <a:gd name="connsiteY140" fmla="*/ 5508378 h 5509858"/>
                  <a:gd name="connsiteX141" fmla="*/ 2264063 w 2615000"/>
                  <a:gd name="connsiteY141" fmla="*/ 5509858 h 5509858"/>
                  <a:gd name="connsiteX142" fmla="*/ 350937 w 2615000"/>
                  <a:gd name="connsiteY142" fmla="*/ 5509858 h 5509858"/>
                  <a:gd name="connsiteX143" fmla="*/ 315399 w 2615000"/>
                  <a:gd name="connsiteY143" fmla="*/ 5508378 h 5509858"/>
                  <a:gd name="connsiteX144" fmla="*/ 281342 w 2615000"/>
                  <a:gd name="connsiteY144" fmla="*/ 5502455 h 5509858"/>
                  <a:gd name="connsiteX145" fmla="*/ 245804 w 2615000"/>
                  <a:gd name="connsiteY145" fmla="*/ 5495051 h 5509858"/>
                  <a:gd name="connsiteX146" fmla="*/ 213228 w 2615000"/>
                  <a:gd name="connsiteY146" fmla="*/ 5483205 h 5509858"/>
                  <a:gd name="connsiteX147" fmla="*/ 183613 w 2615000"/>
                  <a:gd name="connsiteY147" fmla="*/ 5468397 h 5509858"/>
                  <a:gd name="connsiteX148" fmla="*/ 153998 w 2615000"/>
                  <a:gd name="connsiteY148" fmla="*/ 5450628 h 5509858"/>
                  <a:gd name="connsiteX149" fmla="*/ 128825 w 2615000"/>
                  <a:gd name="connsiteY149" fmla="*/ 5431379 h 5509858"/>
                  <a:gd name="connsiteX150" fmla="*/ 103653 w 2615000"/>
                  <a:gd name="connsiteY150" fmla="*/ 5407687 h 5509858"/>
                  <a:gd name="connsiteX151" fmla="*/ 78480 w 2615000"/>
                  <a:gd name="connsiteY151" fmla="*/ 5383995 h 5509858"/>
                  <a:gd name="connsiteX152" fmla="*/ 59230 w 2615000"/>
                  <a:gd name="connsiteY152" fmla="*/ 5355861 h 5509858"/>
                  <a:gd name="connsiteX153" fmla="*/ 41461 w 2615000"/>
                  <a:gd name="connsiteY153" fmla="*/ 5329207 h 5509858"/>
                  <a:gd name="connsiteX154" fmla="*/ 26654 w 2615000"/>
                  <a:gd name="connsiteY154" fmla="*/ 5296631 h 5509858"/>
                  <a:gd name="connsiteX155" fmla="*/ 16288 w 2615000"/>
                  <a:gd name="connsiteY155" fmla="*/ 5264054 h 5509858"/>
                  <a:gd name="connsiteX156" fmla="*/ 7404 w 2615000"/>
                  <a:gd name="connsiteY156" fmla="*/ 5231478 h 5509858"/>
                  <a:gd name="connsiteX157" fmla="*/ 1481 w 2615000"/>
                  <a:gd name="connsiteY157" fmla="*/ 5195940 h 5509858"/>
                  <a:gd name="connsiteX158" fmla="*/ 0 w 2615000"/>
                  <a:gd name="connsiteY158" fmla="*/ 5161883 h 5509858"/>
                  <a:gd name="connsiteX159" fmla="*/ 0 w 2615000"/>
                  <a:gd name="connsiteY159" fmla="*/ 349456 h 5509858"/>
                  <a:gd name="connsiteX160" fmla="*/ 1481 w 2615000"/>
                  <a:gd name="connsiteY160" fmla="*/ 313918 h 5509858"/>
                  <a:gd name="connsiteX161" fmla="*/ 7404 w 2615000"/>
                  <a:gd name="connsiteY161" fmla="*/ 279861 h 5509858"/>
                  <a:gd name="connsiteX162" fmla="*/ 16288 w 2615000"/>
                  <a:gd name="connsiteY162" fmla="*/ 244323 h 5509858"/>
                  <a:gd name="connsiteX163" fmla="*/ 26654 w 2615000"/>
                  <a:gd name="connsiteY163" fmla="*/ 214708 h 5509858"/>
                  <a:gd name="connsiteX164" fmla="*/ 41461 w 2615000"/>
                  <a:gd name="connsiteY164" fmla="*/ 182132 h 5509858"/>
                  <a:gd name="connsiteX165" fmla="*/ 59230 w 2615000"/>
                  <a:gd name="connsiteY165" fmla="*/ 155479 h 5509858"/>
                  <a:gd name="connsiteX166" fmla="*/ 78480 w 2615000"/>
                  <a:gd name="connsiteY166" fmla="*/ 127344 h 5509858"/>
                  <a:gd name="connsiteX167" fmla="*/ 103653 w 2615000"/>
                  <a:gd name="connsiteY167" fmla="*/ 102172 h 5509858"/>
                  <a:gd name="connsiteX168" fmla="*/ 128825 w 2615000"/>
                  <a:gd name="connsiteY168" fmla="*/ 79960 h 5509858"/>
                  <a:gd name="connsiteX169" fmla="*/ 153998 w 2615000"/>
                  <a:gd name="connsiteY169" fmla="*/ 60711 h 5509858"/>
                  <a:gd name="connsiteX170" fmla="*/ 183613 w 2615000"/>
                  <a:gd name="connsiteY170" fmla="*/ 42942 h 5509858"/>
                  <a:gd name="connsiteX171" fmla="*/ 213228 w 2615000"/>
                  <a:gd name="connsiteY171" fmla="*/ 28134 h 5509858"/>
                  <a:gd name="connsiteX172" fmla="*/ 245804 w 2615000"/>
                  <a:gd name="connsiteY172" fmla="*/ 14808 h 5509858"/>
                  <a:gd name="connsiteX173" fmla="*/ 281342 w 2615000"/>
                  <a:gd name="connsiteY173" fmla="*/ 5923 h 5509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</a:cxnLst>
                <a:rect l="l" t="t" r="r" b="b"/>
                <a:pathLst>
                  <a:path w="2615000" h="5509858">
                    <a:moveTo>
                      <a:pt x="310957" y="39981"/>
                    </a:moveTo>
                    <a:lnTo>
                      <a:pt x="282822" y="45904"/>
                    </a:lnTo>
                    <a:lnTo>
                      <a:pt x="256169" y="53308"/>
                    </a:lnTo>
                    <a:lnTo>
                      <a:pt x="228035" y="62192"/>
                    </a:lnTo>
                    <a:lnTo>
                      <a:pt x="202862" y="75519"/>
                    </a:lnTo>
                    <a:lnTo>
                      <a:pt x="179170" y="90327"/>
                    </a:lnTo>
                    <a:lnTo>
                      <a:pt x="156959" y="105134"/>
                    </a:lnTo>
                    <a:lnTo>
                      <a:pt x="136228" y="124384"/>
                    </a:lnTo>
                    <a:lnTo>
                      <a:pt x="116979" y="145114"/>
                    </a:lnTo>
                    <a:lnTo>
                      <a:pt x="99210" y="167325"/>
                    </a:lnTo>
                    <a:lnTo>
                      <a:pt x="85883" y="192498"/>
                    </a:lnTo>
                    <a:lnTo>
                      <a:pt x="74037" y="217671"/>
                    </a:lnTo>
                    <a:lnTo>
                      <a:pt x="63672" y="244324"/>
                    </a:lnTo>
                    <a:lnTo>
                      <a:pt x="56268" y="272458"/>
                    </a:lnTo>
                    <a:lnTo>
                      <a:pt x="51826" y="302073"/>
                    </a:lnTo>
                    <a:lnTo>
                      <a:pt x="48864" y="331688"/>
                    </a:lnTo>
                    <a:lnTo>
                      <a:pt x="48864" y="5179653"/>
                    </a:lnTo>
                    <a:lnTo>
                      <a:pt x="51826" y="5209268"/>
                    </a:lnTo>
                    <a:lnTo>
                      <a:pt x="56268" y="5238883"/>
                    </a:lnTo>
                    <a:lnTo>
                      <a:pt x="63672" y="5267017"/>
                    </a:lnTo>
                    <a:lnTo>
                      <a:pt x="74037" y="5293670"/>
                    </a:lnTo>
                    <a:lnTo>
                      <a:pt x="85883" y="5318843"/>
                    </a:lnTo>
                    <a:lnTo>
                      <a:pt x="99210" y="5341054"/>
                    </a:lnTo>
                    <a:lnTo>
                      <a:pt x="116979" y="5363265"/>
                    </a:lnTo>
                    <a:lnTo>
                      <a:pt x="136228" y="5385477"/>
                    </a:lnTo>
                    <a:lnTo>
                      <a:pt x="156959" y="5403246"/>
                    </a:lnTo>
                    <a:lnTo>
                      <a:pt x="179170" y="5421015"/>
                    </a:lnTo>
                    <a:lnTo>
                      <a:pt x="202862" y="5435822"/>
                    </a:lnTo>
                    <a:lnTo>
                      <a:pt x="228035" y="5447668"/>
                    </a:lnTo>
                    <a:lnTo>
                      <a:pt x="256169" y="5458033"/>
                    </a:lnTo>
                    <a:lnTo>
                      <a:pt x="282822" y="5465437"/>
                    </a:lnTo>
                    <a:lnTo>
                      <a:pt x="310957" y="5468399"/>
                    </a:lnTo>
                    <a:lnTo>
                      <a:pt x="340571" y="5469879"/>
                    </a:lnTo>
                    <a:lnTo>
                      <a:pt x="2272947" y="5469879"/>
                    </a:lnTo>
                    <a:lnTo>
                      <a:pt x="2304042" y="5468399"/>
                    </a:lnTo>
                    <a:lnTo>
                      <a:pt x="2330696" y="5465437"/>
                    </a:lnTo>
                    <a:lnTo>
                      <a:pt x="2360311" y="5458033"/>
                    </a:lnTo>
                    <a:lnTo>
                      <a:pt x="2385484" y="5447668"/>
                    </a:lnTo>
                    <a:lnTo>
                      <a:pt x="2413618" y="5435822"/>
                    </a:lnTo>
                    <a:lnTo>
                      <a:pt x="2435829" y="5421015"/>
                    </a:lnTo>
                    <a:lnTo>
                      <a:pt x="2458040" y="5403246"/>
                    </a:lnTo>
                    <a:lnTo>
                      <a:pt x="2480252" y="5385477"/>
                    </a:lnTo>
                    <a:lnTo>
                      <a:pt x="2498020" y="5363265"/>
                    </a:lnTo>
                    <a:lnTo>
                      <a:pt x="2515789" y="5341054"/>
                    </a:lnTo>
                    <a:lnTo>
                      <a:pt x="2530597" y="5318843"/>
                    </a:lnTo>
                    <a:lnTo>
                      <a:pt x="2542443" y="5293670"/>
                    </a:lnTo>
                    <a:lnTo>
                      <a:pt x="2552808" y="5267017"/>
                    </a:lnTo>
                    <a:lnTo>
                      <a:pt x="2557250" y="5238883"/>
                    </a:lnTo>
                    <a:lnTo>
                      <a:pt x="2561692" y="5209268"/>
                    </a:lnTo>
                    <a:lnTo>
                      <a:pt x="2564654" y="5179653"/>
                    </a:lnTo>
                    <a:lnTo>
                      <a:pt x="2564654" y="331688"/>
                    </a:lnTo>
                    <a:lnTo>
                      <a:pt x="2561692" y="302073"/>
                    </a:lnTo>
                    <a:lnTo>
                      <a:pt x="2557250" y="272458"/>
                    </a:lnTo>
                    <a:lnTo>
                      <a:pt x="2552808" y="244324"/>
                    </a:lnTo>
                    <a:lnTo>
                      <a:pt x="2542443" y="217671"/>
                    </a:lnTo>
                    <a:lnTo>
                      <a:pt x="2530597" y="192498"/>
                    </a:lnTo>
                    <a:lnTo>
                      <a:pt x="2515789" y="167325"/>
                    </a:lnTo>
                    <a:lnTo>
                      <a:pt x="2498020" y="145114"/>
                    </a:lnTo>
                    <a:lnTo>
                      <a:pt x="2480252" y="124384"/>
                    </a:lnTo>
                    <a:lnTo>
                      <a:pt x="2458040" y="105134"/>
                    </a:lnTo>
                    <a:lnTo>
                      <a:pt x="2435829" y="90327"/>
                    </a:lnTo>
                    <a:lnTo>
                      <a:pt x="2413618" y="75519"/>
                    </a:lnTo>
                    <a:lnTo>
                      <a:pt x="2385484" y="62192"/>
                    </a:lnTo>
                    <a:lnTo>
                      <a:pt x="2360311" y="53308"/>
                    </a:lnTo>
                    <a:lnTo>
                      <a:pt x="2330696" y="45904"/>
                    </a:lnTo>
                    <a:lnTo>
                      <a:pt x="2304042" y="39981"/>
                    </a:lnTo>
                    <a:lnTo>
                      <a:pt x="2272947" y="39981"/>
                    </a:lnTo>
                    <a:lnTo>
                      <a:pt x="2061200" y="39981"/>
                    </a:lnTo>
                    <a:lnTo>
                      <a:pt x="2049354" y="39981"/>
                    </a:lnTo>
                    <a:lnTo>
                      <a:pt x="2038989" y="42943"/>
                    </a:lnTo>
                    <a:lnTo>
                      <a:pt x="2028623" y="47385"/>
                    </a:lnTo>
                    <a:lnTo>
                      <a:pt x="2021220" y="54789"/>
                    </a:lnTo>
                    <a:lnTo>
                      <a:pt x="2013816" y="62192"/>
                    </a:lnTo>
                    <a:lnTo>
                      <a:pt x="2009374" y="72558"/>
                    </a:lnTo>
                    <a:lnTo>
                      <a:pt x="2006412" y="82923"/>
                    </a:lnTo>
                    <a:lnTo>
                      <a:pt x="2006412" y="94769"/>
                    </a:lnTo>
                    <a:lnTo>
                      <a:pt x="2004932" y="109576"/>
                    </a:lnTo>
                    <a:lnTo>
                      <a:pt x="2004932" y="124384"/>
                    </a:lnTo>
                    <a:lnTo>
                      <a:pt x="1994566" y="152518"/>
                    </a:lnTo>
                    <a:lnTo>
                      <a:pt x="1982720" y="177691"/>
                    </a:lnTo>
                    <a:lnTo>
                      <a:pt x="1961990" y="199902"/>
                    </a:lnTo>
                    <a:lnTo>
                      <a:pt x="1939778" y="217671"/>
                    </a:lnTo>
                    <a:lnTo>
                      <a:pt x="1914606" y="232478"/>
                    </a:lnTo>
                    <a:lnTo>
                      <a:pt x="1887952" y="239882"/>
                    </a:lnTo>
                    <a:lnTo>
                      <a:pt x="1873145" y="241363"/>
                    </a:lnTo>
                    <a:lnTo>
                      <a:pt x="1856857" y="241363"/>
                    </a:lnTo>
                    <a:lnTo>
                      <a:pt x="756662" y="241363"/>
                    </a:lnTo>
                    <a:lnTo>
                      <a:pt x="741854" y="241363"/>
                    </a:lnTo>
                    <a:lnTo>
                      <a:pt x="727047" y="239882"/>
                    </a:lnTo>
                    <a:lnTo>
                      <a:pt x="698912" y="232478"/>
                    </a:lnTo>
                    <a:lnTo>
                      <a:pt x="673740" y="217671"/>
                    </a:lnTo>
                    <a:lnTo>
                      <a:pt x="651528" y="199902"/>
                    </a:lnTo>
                    <a:lnTo>
                      <a:pt x="633759" y="177691"/>
                    </a:lnTo>
                    <a:lnTo>
                      <a:pt x="618952" y="152518"/>
                    </a:lnTo>
                    <a:lnTo>
                      <a:pt x="611548" y="124384"/>
                    </a:lnTo>
                    <a:lnTo>
                      <a:pt x="610068" y="109576"/>
                    </a:lnTo>
                    <a:lnTo>
                      <a:pt x="610068" y="94769"/>
                    </a:lnTo>
                    <a:lnTo>
                      <a:pt x="607106" y="82923"/>
                    </a:lnTo>
                    <a:lnTo>
                      <a:pt x="604145" y="72558"/>
                    </a:lnTo>
                    <a:lnTo>
                      <a:pt x="599702" y="62192"/>
                    </a:lnTo>
                    <a:lnTo>
                      <a:pt x="592299" y="54789"/>
                    </a:lnTo>
                    <a:lnTo>
                      <a:pt x="584895" y="47385"/>
                    </a:lnTo>
                    <a:lnTo>
                      <a:pt x="574530" y="42943"/>
                    </a:lnTo>
                    <a:lnTo>
                      <a:pt x="564164" y="39981"/>
                    </a:lnTo>
                    <a:lnTo>
                      <a:pt x="555280" y="39981"/>
                    </a:lnTo>
                    <a:lnTo>
                      <a:pt x="340571" y="39981"/>
                    </a:lnTo>
                    <a:close/>
                    <a:moveTo>
                      <a:pt x="315399" y="0"/>
                    </a:moveTo>
                    <a:lnTo>
                      <a:pt x="350937" y="0"/>
                    </a:lnTo>
                    <a:lnTo>
                      <a:pt x="2264063" y="0"/>
                    </a:lnTo>
                    <a:lnTo>
                      <a:pt x="2301082" y="0"/>
                    </a:lnTo>
                    <a:lnTo>
                      <a:pt x="2335139" y="5923"/>
                    </a:lnTo>
                    <a:lnTo>
                      <a:pt x="2367715" y="14808"/>
                    </a:lnTo>
                    <a:lnTo>
                      <a:pt x="2400292" y="28134"/>
                    </a:lnTo>
                    <a:lnTo>
                      <a:pt x="2429906" y="42942"/>
                    </a:lnTo>
                    <a:lnTo>
                      <a:pt x="2461002" y="60711"/>
                    </a:lnTo>
                    <a:lnTo>
                      <a:pt x="2487656" y="79960"/>
                    </a:lnTo>
                    <a:lnTo>
                      <a:pt x="2512828" y="102172"/>
                    </a:lnTo>
                    <a:lnTo>
                      <a:pt x="2535040" y="127344"/>
                    </a:lnTo>
                    <a:lnTo>
                      <a:pt x="2554289" y="155479"/>
                    </a:lnTo>
                    <a:lnTo>
                      <a:pt x="2572058" y="182132"/>
                    </a:lnTo>
                    <a:lnTo>
                      <a:pt x="2586866" y="214708"/>
                    </a:lnTo>
                    <a:lnTo>
                      <a:pt x="2600192" y="244323"/>
                    </a:lnTo>
                    <a:lnTo>
                      <a:pt x="2607596" y="279861"/>
                    </a:lnTo>
                    <a:lnTo>
                      <a:pt x="2612038" y="313918"/>
                    </a:lnTo>
                    <a:lnTo>
                      <a:pt x="2615000" y="349456"/>
                    </a:lnTo>
                    <a:lnTo>
                      <a:pt x="2615000" y="5161883"/>
                    </a:lnTo>
                    <a:lnTo>
                      <a:pt x="2612038" y="5195940"/>
                    </a:lnTo>
                    <a:lnTo>
                      <a:pt x="2607596" y="5231478"/>
                    </a:lnTo>
                    <a:lnTo>
                      <a:pt x="2600192" y="5264054"/>
                    </a:lnTo>
                    <a:lnTo>
                      <a:pt x="2586866" y="5296631"/>
                    </a:lnTo>
                    <a:lnTo>
                      <a:pt x="2572058" y="5329207"/>
                    </a:lnTo>
                    <a:lnTo>
                      <a:pt x="2554289" y="5355861"/>
                    </a:lnTo>
                    <a:lnTo>
                      <a:pt x="2535040" y="5383995"/>
                    </a:lnTo>
                    <a:lnTo>
                      <a:pt x="2512828" y="5407687"/>
                    </a:lnTo>
                    <a:lnTo>
                      <a:pt x="2487656" y="5431379"/>
                    </a:lnTo>
                    <a:lnTo>
                      <a:pt x="2461002" y="5450628"/>
                    </a:lnTo>
                    <a:lnTo>
                      <a:pt x="2429906" y="5468397"/>
                    </a:lnTo>
                    <a:lnTo>
                      <a:pt x="2400292" y="5483205"/>
                    </a:lnTo>
                    <a:lnTo>
                      <a:pt x="2367715" y="5495051"/>
                    </a:lnTo>
                    <a:lnTo>
                      <a:pt x="2335139" y="5502455"/>
                    </a:lnTo>
                    <a:lnTo>
                      <a:pt x="2301082" y="5508378"/>
                    </a:lnTo>
                    <a:lnTo>
                      <a:pt x="2264063" y="5509858"/>
                    </a:lnTo>
                    <a:lnTo>
                      <a:pt x="350937" y="5509858"/>
                    </a:lnTo>
                    <a:lnTo>
                      <a:pt x="315399" y="5508378"/>
                    </a:lnTo>
                    <a:lnTo>
                      <a:pt x="281342" y="5502455"/>
                    </a:lnTo>
                    <a:lnTo>
                      <a:pt x="245804" y="5495051"/>
                    </a:lnTo>
                    <a:lnTo>
                      <a:pt x="213228" y="5483205"/>
                    </a:lnTo>
                    <a:lnTo>
                      <a:pt x="183613" y="5468397"/>
                    </a:lnTo>
                    <a:lnTo>
                      <a:pt x="153998" y="5450628"/>
                    </a:lnTo>
                    <a:lnTo>
                      <a:pt x="128825" y="5431379"/>
                    </a:lnTo>
                    <a:lnTo>
                      <a:pt x="103653" y="5407687"/>
                    </a:lnTo>
                    <a:lnTo>
                      <a:pt x="78480" y="5383995"/>
                    </a:lnTo>
                    <a:lnTo>
                      <a:pt x="59230" y="5355861"/>
                    </a:lnTo>
                    <a:lnTo>
                      <a:pt x="41461" y="5329207"/>
                    </a:lnTo>
                    <a:lnTo>
                      <a:pt x="26654" y="5296631"/>
                    </a:lnTo>
                    <a:lnTo>
                      <a:pt x="16288" y="5264054"/>
                    </a:lnTo>
                    <a:lnTo>
                      <a:pt x="7404" y="5231478"/>
                    </a:lnTo>
                    <a:lnTo>
                      <a:pt x="1481" y="5195940"/>
                    </a:lnTo>
                    <a:lnTo>
                      <a:pt x="0" y="5161883"/>
                    </a:lnTo>
                    <a:lnTo>
                      <a:pt x="0" y="349456"/>
                    </a:lnTo>
                    <a:lnTo>
                      <a:pt x="1481" y="313918"/>
                    </a:lnTo>
                    <a:lnTo>
                      <a:pt x="7404" y="279861"/>
                    </a:lnTo>
                    <a:lnTo>
                      <a:pt x="16288" y="244323"/>
                    </a:lnTo>
                    <a:lnTo>
                      <a:pt x="26654" y="214708"/>
                    </a:lnTo>
                    <a:lnTo>
                      <a:pt x="41461" y="182132"/>
                    </a:lnTo>
                    <a:lnTo>
                      <a:pt x="59230" y="155479"/>
                    </a:lnTo>
                    <a:lnTo>
                      <a:pt x="78480" y="127344"/>
                    </a:lnTo>
                    <a:lnTo>
                      <a:pt x="103653" y="102172"/>
                    </a:lnTo>
                    <a:lnTo>
                      <a:pt x="128825" y="79960"/>
                    </a:lnTo>
                    <a:lnTo>
                      <a:pt x="153998" y="60711"/>
                    </a:lnTo>
                    <a:lnTo>
                      <a:pt x="183613" y="42942"/>
                    </a:lnTo>
                    <a:lnTo>
                      <a:pt x="213228" y="28134"/>
                    </a:lnTo>
                    <a:lnTo>
                      <a:pt x="245804" y="14808"/>
                    </a:lnTo>
                    <a:lnTo>
                      <a:pt x="281342" y="59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Freeform 105">
                <a:extLst>
                  <a:ext uri="{FF2B5EF4-FFF2-40B4-BE49-F238E27FC236}">
                    <a16:creationId xmlns:a16="http://schemas.microsoft.com/office/drawing/2014/main" id="{A654B535-54CC-457A-BAAA-9C4CA364E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6696" y="764397"/>
                <a:ext cx="347976" cy="37019"/>
              </a:xfrm>
              <a:custGeom>
                <a:avLst/>
                <a:gdLst>
                  <a:gd name="T0" fmla="*/ 222 w 235"/>
                  <a:gd name="T1" fmla="*/ 25 h 25"/>
                  <a:gd name="T2" fmla="*/ 11 w 235"/>
                  <a:gd name="T3" fmla="*/ 25 h 25"/>
                  <a:gd name="T4" fmla="*/ 11 w 235"/>
                  <a:gd name="T5" fmla="*/ 25 h 25"/>
                  <a:gd name="T6" fmla="*/ 8 w 235"/>
                  <a:gd name="T7" fmla="*/ 23 h 25"/>
                  <a:gd name="T8" fmla="*/ 3 w 235"/>
                  <a:gd name="T9" fmla="*/ 22 h 25"/>
                  <a:gd name="T10" fmla="*/ 1 w 235"/>
                  <a:gd name="T11" fmla="*/ 17 h 25"/>
                  <a:gd name="T12" fmla="*/ 0 w 235"/>
                  <a:gd name="T13" fmla="*/ 12 h 25"/>
                  <a:gd name="T14" fmla="*/ 0 w 235"/>
                  <a:gd name="T15" fmla="*/ 12 h 25"/>
                  <a:gd name="T16" fmla="*/ 0 w 235"/>
                  <a:gd name="T17" fmla="*/ 12 h 25"/>
                  <a:gd name="T18" fmla="*/ 1 w 235"/>
                  <a:gd name="T19" fmla="*/ 8 h 25"/>
                  <a:gd name="T20" fmla="*/ 3 w 235"/>
                  <a:gd name="T21" fmla="*/ 3 h 25"/>
                  <a:gd name="T22" fmla="*/ 8 w 235"/>
                  <a:gd name="T23" fmla="*/ 2 h 25"/>
                  <a:gd name="T24" fmla="*/ 11 w 235"/>
                  <a:gd name="T25" fmla="*/ 0 h 25"/>
                  <a:gd name="T26" fmla="*/ 222 w 235"/>
                  <a:gd name="T27" fmla="*/ 0 h 25"/>
                  <a:gd name="T28" fmla="*/ 222 w 235"/>
                  <a:gd name="T29" fmla="*/ 0 h 25"/>
                  <a:gd name="T30" fmla="*/ 227 w 235"/>
                  <a:gd name="T31" fmla="*/ 2 h 25"/>
                  <a:gd name="T32" fmla="*/ 232 w 235"/>
                  <a:gd name="T33" fmla="*/ 3 h 25"/>
                  <a:gd name="T34" fmla="*/ 234 w 235"/>
                  <a:gd name="T35" fmla="*/ 8 h 25"/>
                  <a:gd name="T36" fmla="*/ 235 w 235"/>
                  <a:gd name="T37" fmla="*/ 12 h 25"/>
                  <a:gd name="T38" fmla="*/ 235 w 235"/>
                  <a:gd name="T39" fmla="*/ 12 h 25"/>
                  <a:gd name="T40" fmla="*/ 235 w 235"/>
                  <a:gd name="T41" fmla="*/ 12 h 25"/>
                  <a:gd name="T42" fmla="*/ 234 w 235"/>
                  <a:gd name="T43" fmla="*/ 17 h 25"/>
                  <a:gd name="T44" fmla="*/ 232 w 235"/>
                  <a:gd name="T45" fmla="*/ 22 h 25"/>
                  <a:gd name="T46" fmla="*/ 227 w 235"/>
                  <a:gd name="T47" fmla="*/ 23 h 25"/>
                  <a:gd name="T48" fmla="*/ 222 w 235"/>
                  <a:gd name="T49" fmla="*/ 25 h 25"/>
                  <a:gd name="T50" fmla="*/ 222 w 235"/>
                  <a:gd name="T5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5" h="25">
                    <a:moveTo>
                      <a:pt x="222" y="25"/>
                    </a:moveTo>
                    <a:lnTo>
                      <a:pt x="11" y="25"/>
                    </a:lnTo>
                    <a:lnTo>
                      <a:pt x="11" y="25"/>
                    </a:lnTo>
                    <a:lnTo>
                      <a:pt x="8" y="23"/>
                    </a:lnTo>
                    <a:lnTo>
                      <a:pt x="3" y="22"/>
                    </a:lnTo>
                    <a:lnTo>
                      <a:pt x="1" y="17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27" y="2"/>
                    </a:lnTo>
                    <a:lnTo>
                      <a:pt x="232" y="3"/>
                    </a:lnTo>
                    <a:lnTo>
                      <a:pt x="234" y="8"/>
                    </a:lnTo>
                    <a:lnTo>
                      <a:pt x="235" y="12"/>
                    </a:lnTo>
                    <a:lnTo>
                      <a:pt x="235" y="12"/>
                    </a:lnTo>
                    <a:lnTo>
                      <a:pt x="235" y="12"/>
                    </a:lnTo>
                    <a:lnTo>
                      <a:pt x="234" y="17"/>
                    </a:lnTo>
                    <a:lnTo>
                      <a:pt x="232" y="22"/>
                    </a:lnTo>
                    <a:lnTo>
                      <a:pt x="227" y="23"/>
                    </a:lnTo>
                    <a:lnTo>
                      <a:pt x="222" y="25"/>
                    </a:lnTo>
                    <a:lnTo>
                      <a:pt x="222" y="25"/>
                    </a:lnTo>
                    <a:close/>
                  </a:path>
                </a:pathLst>
              </a:custGeom>
              <a:solidFill>
                <a:srgbClr val="171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6">
                <a:extLst>
                  <a:ext uri="{FF2B5EF4-FFF2-40B4-BE49-F238E27FC236}">
                    <a16:creationId xmlns:a16="http://schemas.microsoft.com/office/drawing/2014/main" id="{0D12449B-58E9-4254-9669-DAE35D705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7594" y="742185"/>
                <a:ext cx="81442" cy="81442"/>
              </a:xfrm>
              <a:custGeom>
                <a:avLst/>
                <a:gdLst>
                  <a:gd name="T0" fmla="*/ 55 w 55"/>
                  <a:gd name="T1" fmla="*/ 27 h 55"/>
                  <a:gd name="T2" fmla="*/ 55 w 55"/>
                  <a:gd name="T3" fmla="*/ 27 h 55"/>
                  <a:gd name="T4" fmla="*/ 54 w 55"/>
                  <a:gd name="T5" fmla="*/ 33 h 55"/>
                  <a:gd name="T6" fmla="*/ 52 w 55"/>
                  <a:gd name="T7" fmla="*/ 38 h 55"/>
                  <a:gd name="T8" fmla="*/ 50 w 55"/>
                  <a:gd name="T9" fmla="*/ 42 h 55"/>
                  <a:gd name="T10" fmla="*/ 47 w 55"/>
                  <a:gd name="T11" fmla="*/ 47 h 55"/>
                  <a:gd name="T12" fmla="*/ 42 w 55"/>
                  <a:gd name="T13" fmla="*/ 50 h 55"/>
                  <a:gd name="T14" fmla="*/ 38 w 55"/>
                  <a:gd name="T15" fmla="*/ 52 h 55"/>
                  <a:gd name="T16" fmla="*/ 33 w 55"/>
                  <a:gd name="T17" fmla="*/ 54 h 55"/>
                  <a:gd name="T18" fmla="*/ 27 w 55"/>
                  <a:gd name="T19" fmla="*/ 55 h 55"/>
                  <a:gd name="T20" fmla="*/ 27 w 55"/>
                  <a:gd name="T21" fmla="*/ 55 h 55"/>
                  <a:gd name="T22" fmla="*/ 22 w 55"/>
                  <a:gd name="T23" fmla="*/ 54 h 55"/>
                  <a:gd name="T24" fmla="*/ 17 w 55"/>
                  <a:gd name="T25" fmla="*/ 52 h 55"/>
                  <a:gd name="T26" fmla="*/ 11 w 55"/>
                  <a:gd name="T27" fmla="*/ 50 h 55"/>
                  <a:gd name="T28" fmla="*/ 8 w 55"/>
                  <a:gd name="T29" fmla="*/ 47 h 55"/>
                  <a:gd name="T30" fmla="*/ 5 w 55"/>
                  <a:gd name="T31" fmla="*/ 42 h 55"/>
                  <a:gd name="T32" fmla="*/ 3 w 55"/>
                  <a:gd name="T33" fmla="*/ 38 h 55"/>
                  <a:gd name="T34" fmla="*/ 1 w 55"/>
                  <a:gd name="T35" fmla="*/ 33 h 55"/>
                  <a:gd name="T36" fmla="*/ 0 w 55"/>
                  <a:gd name="T37" fmla="*/ 27 h 55"/>
                  <a:gd name="T38" fmla="*/ 0 w 55"/>
                  <a:gd name="T39" fmla="*/ 27 h 55"/>
                  <a:gd name="T40" fmla="*/ 1 w 55"/>
                  <a:gd name="T41" fmla="*/ 22 h 55"/>
                  <a:gd name="T42" fmla="*/ 3 w 55"/>
                  <a:gd name="T43" fmla="*/ 17 h 55"/>
                  <a:gd name="T44" fmla="*/ 5 w 55"/>
                  <a:gd name="T45" fmla="*/ 11 h 55"/>
                  <a:gd name="T46" fmla="*/ 8 w 55"/>
                  <a:gd name="T47" fmla="*/ 8 h 55"/>
                  <a:gd name="T48" fmla="*/ 11 w 55"/>
                  <a:gd name="T49" fmla="*/ 5 h 55"/>
                  <a:gd name="T50" fmla="*/ 17 w 55"/>
                  <a:gd name="T51" fmla="*/ 3 h 55"/>
                  <a:gd name="T52" fmla="*/ 22 w 55"/>
                  <a:gd name="T53" fmla="*/ 1 h 55"/>
                  <a:gd name="T54" fmla="*/ 27 w 55"/>
                  <a:gd name="T55" fmla="*/ 0 h 55"/>
                  <a:gd name="T56" fmla="*/ 27 w 55"/>
                  <a:gd name="T57" fmla="*/ 0 h 55"/>
                  <a:gd name="T58" fmla="*/ 33 w 55"/>
                  <a:gd name="T59" fmla="*/ 1 h 55"/>
                  <a:gd name="T60" fmla="*/ 38 w 55"/>
                  <a:gd name="T61" fmla="*/ 3 h 55"/>
                  <a:gd name="T62" fmla="*/ 42 w 55"/>
                  <a:gd name="T63" fmla="*/ 5 h 55"/>
                  <a:gd name="T64" fmla="*/ 47 w 55"/>
                  <a:gd name="T65" fmla="*/ 8 h 55"/>
                  <a:gd name="T66" fmla="*/ 50 w 55"/>
                  <a:gd name="T67" fmla="*/ 11 h 55"/>
                  <a:gd name="T68" fmla="*/ 52 w 55"/>
                  <a:gd name="T69" fmla="*/ 17 h 55"/>
                  <a:gd name="T70" fmla="*/ 54 w 55"/>
                  <a:gd name="T71" fmla="*/ 22 h 55"/>
                  <a:gd name="T72" fmla="*/ 55 w 55"/>
                  <a:gd name="T73" fmla="*/ 27 h 55"/>
                  <a:gd name="T74" fmla="*/ 55 w 55"/>
                  <a:gd name="T75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" h="55">
                    <a:moveTo>
                      <a:pt x="55" y="27"/>
                    </a:moveTo>
                    <a:lnTo>
                      <a:pt x="55" y="27"/>
                    </a:lnTo>
                    <a:lnTo>
                      <a:pt x="54" y="33"/>
                    </a:lnTo>
                    <a:lnTo>
                      <a:pt x="52" y="38"/>
                    </a:lnTo>
                    <a:lnTo>
                      <a:pt x="50" y="42"/>
                    </a:lnTo>
                    <a:lnTo>
                      <a:pt x="47" y="47"/>
                    </a:lnTo>
                    <a:lnTo>
                      <a:pt x="42" y="50"/>
                    </a:lnTo>
                    <a:lnTo>
                      <a:pt x="38" y="52"/>
                    </a:lnTo>
                    <a:lnTo>
                      <a:pt x="33" y="54"/>
                    </a:lnTo>
                    <a:lnTo>
                      <a:pt x="27" y="55"/>
                    </a:lnTo>
                    <a:lnTo>
                      <a:pt x="27" y="55"/>
                    </a:lnTo>
                    <a:lnTo>
                      <a:pt x="22" y="54"/>
                    </a:lnTo>
                    <a:lnTo>
                      <a:pt x="17" y="52"/>
                    </a:lnTo>
                    <a:lnTo>
                      <a:pt x="11" y="50"/>
                    </a:lnTo>
                    <a:lnTo>
                      <a:pt x="8" y="47"/>
                    </a:lnTo>
                    <a:lnTo>
                      <a:pt x="5" y="42"/>
                    </a:lnTo>
                    <a:lnTo>
                      <a:pt x="3" y="38"/>
                    </a:lnTo>
                    <a:lnTo>
                      <a:pt x="1" y="33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" y="22"/>
                    </a:lnTo>
                    <a:lnTo>
                      <a:pt x="3" y="17"/>
                    </a:lnTo>
                    <a:lnTo>
                      <a:pt x="5" y="11"/>
                    </a:lnTo>
                    <a:lnTo>
                      <a:pt x="8" y="8"/>
                    </a:lnTo>
                    <a:lnTo>
                      <a:pt x="11" y="5"/>
                    </a:lnTo>
                    <a:lnTo>
                      <a:pt x="17" y="3"/>
                    </a:lnTo>
                    <a:lnTo>
                      <a:pt x="22" y="1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2" y="5"/>
                    </a:lnTo>
                    <a:lnTo>
                      <a:pt x="47" y="8"/>
                    </a:lnTo>
                    <a:lnTo>
                      <a:pt x="50" y="11"/>
                    </a:lnTo>
                    <a:lnTo>
                      <a:pt x="52" y="17"/>
                    </a:lnTo>
                    <a:lnTo>
                      <a:pt x="54" y="22"/>
                    </a:lnTo>
                    <a:lnTo>
                      <a:pt x="55" y="27"/>
                    </a:lnTo>
                    <a:lnTo>
                      <a:pt x="55" y="27"/>
                    </a:lnTo>
                    <a:close/>
                  </a:path>
                </a:pathLst>
              </a:custGeom>
              <a:solidFill>
                <a:srgbClr val="1214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7">
                <a:extLst>
                  <a:ext uri="{FF2B5EF4-FFF2-40B4-BE49-F238E27FC236}">
                    <a16:creationId xmlns:a16="http://schemas.microsoft.com/office/drawing/2014/main" id="{D6326EEB-2CD3-43BE-A2D7-DB835B851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978" y="761435"/>
                <a:ext cx="26653" cy="29615"/>
              </a:xfrm>
              <a:custGeom>
                <a:avLst/>
                <a:gdLst>
                  <a:gd name="T0" fmla="*/ 18 w 18"/>
                  <a:gd name="T1" fmla="*/ 10 h 20"/>
                  <a:gd name="T2" fmla="*/ 18 w 18"/>
                  <a:gd name="T3" fmla="*/ 10 h 20"/>
                  <a:gd name="T4" fmla="*/ 18 w 18"/>
                  <a:gd name="T5" fmla="*/ 14 h 20"/>
                  <a:gd name="T6" fmla="*/ 16 w 18"/>
                  <a:gd name="T7" fmla="*/ 17 h 20"/>
                  <a:gd name="T8" fmla="*/ 13 w 18"/>
                  <a:gd name="T9" fmla="*/ 19 h 20"/>
                  <a:gd name="T10" fmla="*/ 10 w 18"/>
                  <a:gd name="T11" fmla="*/ 20 h 20"/>
                  <a:gd name="T12" fmla="*/ 10 w 18"/>
                  <a:gd name="T13" fmla="*/ 20 h 20"/>
                  <a:gd name="T14" fmla="*/ 5 w 18"/>
                  <a:gd name="T15" fmla="*/ 19 h 20"/>
                  <a:gd name="T16" fmla="*/ 3 w 18"/>
                  <a:gd name="T17" fmla="*/ 17 h 20"/>
                  <a:gd name="T18" fmla="*/ 0 w 18"/>
                  <a:gd name="T19" fmla="*/ 14 h 20"/>
                  <a:gd name="T20" fmla="*/ 0 w 18"/>
                  <a:gd name="T21" fmla="*/ 10 h 20"/>
                  <a:gd name="T22" fmla="*/ 0 w 18"/>
                  <a:gd name="T23" fmla="*/ 10 h 20"/>
                  <a:gd name="T24" fmla="*/ 0 w 18"/>
                  <a:gd name="T25" fmla="*/ 7 h 20"/>
                  <a:gd name="T26" fmla="*/ 3 w 18"/>
                  <a:gd name="T27" fmla="*/ 4 h 20"/>
                  <a:gd name="T28" fmla="*/ 5 w 18"/>
                  <a:gd name="T29" fmla="*/ 2 h 20"/>
                  <a:gd name="T30" fmla="*/ 10 w 18"/>
                  <a:gd name="T31" fmla="*/ 0 h 20"/>
                  <a:gd name="T32" fmla="*/ 10 w 18"/>
                  <a:gd name="T33" fmla="*/ 0 h 20"/>
                  <a:gd name="T34" fmla="*/ 13 w 18"/>
                  <a:gd name="T35" fmla="*/ 2 h 20"/>
                  <a:gd name="T36" fmla="*/ 16 w 18"/>
                  <a:gd name="T37" fmla="*/ 4 h 20"/>
                  <a:gd name="T38" fmla="*/ 18 w 18"/>
                  <a:gd name="T39" fmla="*/ 7 h 20"/>
                  <a:gd name="T40" fmla="*/ 18 w 18"/>
                  <a:gd name="T41" fmla="*/ 10 h 20"/>
                  <a:gd name="T42" fmla="*/ 18 w 18"/>
                  <a:gd name="T4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20">
                    <a:moveTo>
                      <a:pt x="18" y="10"/>
                    </a:moveTo>
                    <a:lnTo>
                      <a:pt x="18" y="10"/>
                    </a:lnTo>
                    <a:lnTo>
                      <a:pt x="18" y="14"/>
                    </a:lnTo>
                    <a:lnTo>
                      <a:pt x="16" y="17"/>
                    </a:lnTo>
                    <a:lnTo>
                      <a:pt x="13" y="19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5" y="19"/>
                    </a:lnTo>
                    <a:lnTo>
                      <a:pt x="3" y="17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1E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8">
                <a:extLst>
                  <a:ext uri="{FF2B5EF4-FFF2-40B4-BE49-F238E27FC236}">
                    <a16:creationId xmlns:a16="http://schemas.microsoft.com/office/drawing/2014/main" id="{B0F75B3D-E962-4224-AEE9-72CD70E81E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2017" y="764397"/>
                <a:ext cx="25173" cy="22212"/>
              </a:xfrm>
              <a:custGeom>
                <a:avLst/>
                <a:gdLst>
                  <a:gd name="T0" fmla="*/ 17 w 17"/>
                  <a:gd name="T1" fmla="*/ 8 h 15"/>
                  <a:gd name="T2" fmla="*/ 17 w 17"/>
                  <a:gd name="T3" fmla="*/ 8 h 15"/>
                  <a:gd name="T4" fmla="*/ 17 w 17"/>
                  <a:gd name="T5" fmla="*/ 10 h 15"/>
                  <a:gd name="T6" fmla="*/ 15 w 17"/>
                  <a:gd name="T7" fmla="*/ 13 h 15"/>
                  <a:gd name="T8" fmla="*/ 12 w 17"/>
                  <a:gd name="T9" fmla="*/ 15 h 15"/>
                  <a:gd name="T10" fmla="*/ 8 w 17"/>
                  <a:gd name="T11" fmla="*/ 15 h 15"/>
                  <a:gd name="T12" fmla="*/ 8 w 17"/>
                  <a:gd name="T13" fmla="*/ 15 h 15"/>
                  <a:gd name="T14" fmla="*/ 5 w 17"/>
                  <a:gd name="T15" fmla="*/ 15 h 15"/>
                  <a:gd name="T16" fmla="*/ 3 w 17"/>
                  <a:gd name="T17" fmla="*/ 13 h 15"/>
                  <a:gd name="T18" fmla="*/ 2 w 17"/>
                  <a:gd name="T19" fmla="*/ 10 h 15"/>
                  <a:gd name="T20" fmla="*/ 0 w 17"/>
                  <a:gd name="T21" fmla="*/ 8 h 15"/>
                  <a:gd name="T22" fmla="*/ 0 w 17"/>
                  <a:gd name="T23" fmla="*/ 8 h 15"/>
                  <a:gd name="T24" fmla="*/ 2 w 17"/>
                  <a:gd name="T25" fmla="*/ 5 h 15"/>
                  <a:gd name="T26" fmla="*/ 3 w 17"/>
                  <a:gd name="T27" fmla="*/ 2 h 15"/>
                  <a:gd name="T28" fmla="*/ 5 w 17"/>
                  <a:gd name="T29" fmla="*/ 0 h 15"/>
                  <a:gd name="T30" fmla="*/ 8 w 17"/>
                  <a:gd name="T31" fmla="*/ 0 h 15"/>
                  <a:gd name="T32" fmla="*/ 8 w 17"/>
                  <a:gd name="T33" fmla="*/ 0 h 15"/>
                  <a:gd name="T34" fmla="*/ 12 w 17"/>
                  <a:gd name="T35" fmla="*/ 0 h 15"/>
                  <a:gd name="T36" fmla="*/ 15 w 17"/>
                  <a:gd name="T37" fmla="*/ 2 h 15"/>
                  <a:gd name="T38" fmla="*/ 17 w 17"/>
                  <a:gd name="T39" fmla="*/ 5 h 15"/>
                  <a:gd name="T40" fmla="*/ 17 w 17"/>
                  <a:gd name="T41" fmla="*/ 8 h 15"/>
                  <a:gd name="T42" fmla="*/ 17 w 17"/>
                  <a:gd name="T43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15">
                    <a:moveTo>
                      <a:pt x="17" y="8"/>
                    </a:moveTo>
                    <a:lnTo>
                      <a:pt x="17" y="8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2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223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9">
                <a:extLst>
                  <a:ext uri="{FF2B5EF4-FFF2-40B4-BE49-F238E27FC236}">
                    <a16:creationId xmlns:a16="http://schemas.microsoft.com/office/drawing/2014/main" id="{6816AB2D-DD5B-4914-B41A-F8FD0D34D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6458" y="768839"/>
                <a:ext cx="10366" cy="13327"/>
              </a:xfrm>
              <a:custGeom>
                <a:avLst/>
                <a:gdLst>
                  <a:gd name="T0" fmla="*/ 7 w 7"/>
                  <a:gd name="T1" fmla="*/ 5 h 9"/>
                  <a:gd name="T2" fmla="*/ 7 w 7"/>
                  <a:gd name="T3" fmla="*/ 5 h 9"/>
                  <a:gd name="T4" fmla="*/ 7 w 7"/>
                  <a:gd name="T5" fmla="*/ 7 h 9"/>
                  <a:gd name="T6" fmla="*/ 4 w 7"/>
                  <a:gd name="T7" fmla="*/ 9 h 9"/>
                  <a:gd name="T8" fmla="*/ 4 w 7"/>
                  <a:gd name="T9" fmla="*/ 9 h 9"/>
                  <a:gd name="T10" fmla="*/ 0 w 7"/>
                  <a:gd name="T11" fmla="*/ 7 h 9"/>
                  <a:gd name="T12" fmla="*/ 0 w 7"/>
                  <a:gd name="T13" fmla="*/ 5 h 9"/>
                  <a:gd name="T14" fmla="*/ 0 w 7"/>
                  <a:gd name="T15" fmla="*/ 5 h 9"/>
                  <a:gd name="T16" fmla="*/ 0 w 7"/>
                  <a:gd name="T17" fmla="*/ 2 h 9"/>
                  <a:gd name="T18" fmla="*/ 4 w 7"/>
                  <a:gd name="T19" fmla="*/ 0 h 9"/>
                  <a:gd name="T20" fmla="*/ 4 w 7"/>
                  <a:gd name="T21" fmla="*/ 0 h 9"/>
                  <a:gd name="T22" fmla="*/ 7 w 7"/>
                  <a:gd name="T23" fmla="*/ 2 h 9"/>
                  <a:gd name="T24" fmla="*/ 7 w 7"/>
                  <a:gd name="T25" fmla="*/ 5 h 9"/>
                  <a:gd name="T26" fmla="*/ 7 w 7"/>
                  <a:gd name="T2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9">
                    <a:moveTo>
                      <a:pt x="7" y="5"/>
                    </a:moveTo>
                    <a:lnTo>
                      <a:pt x="7" y="5"/>
                    </a:lnTo>
                    <a:lnTo>
                      <a:pt x="7" y="7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7" y="5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2F4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10">
                <a:extLst>
                  <a:ext uri="{FF2B5EF4-FFF2-40B4-BE49-F238E27FC236}">
                    <a16:creationId xmlns:a16="http://schemas.microsoft.com/office/drawing/2014/main" id="{A681C9BB-7B8F-4890-A017-C90CD7542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9440" y="767359"/>
                <a:ext cx="22212" cy="29615"/>
              </a:xfrm>
              <a:custGeom>
                <a:avLst/>
                <a:gdLst>
                  <a:gd name="T0" fmla="*/ 15 w 15"/>
                  <a:gd name="T1" fmla="*/ 10 h 20"/>
                  <a:gd name="T2" fmla="*/ 15 w 15"/>
                  <a:gd name="T3" fmla="*/ 10 h 20"/>
                  <a:gd name="T4" fmla="*/ 14 w 15"/>
                  <a:gd name="T5" fmla="*/ 13 h 20"/>
                  <a:gd name="T6" fmla="*/ 12 w 15"/>
                  <a:gd name="T7" fmla="*/ 16 h 20"/>
                  <a:gd name="T8" fmla="*/ 10 w 15"/>
                  <a:gd name="T9" fmla="*/ 18 h 20"/>
                  <a:gd name="T10" fmla="*/ 9 w 15"/>
                  <a:gd name="T11" fmla="*/ 20 h 20"/>
                  <a:gd name="T12" fmla="*/ 9 w 15"/>
                  <a:gd name="T13" fmla="*/ 20 h 20"/>
                  <a:gd name="T14" fmla="*/ 5 w 15"/>
                  <a:gd name="T15" fmla="*/ 18 h 20"/>
                  <a:gd name="T16" fmla="*/ 3 w 15"/>
                  <a:gd name="T17" fmla="*/ 16 h 20"/>
                  <a:gd name="T18" fmla="*/ 2 w 15"/>
                  <a:gd name="T19" fmla="*/ 13 h 20"/>
                  <a:gd name="T20" fmla="*/ 0 w 15"/>
                  <a:gd name="T21" fmla="*/ 10 h 20"/>
                  <a:gd name="T22" fmla="*/ 0 w 15"/>
                  <a:gd name="T23" fmla="*/ 10 h 20"/>
                  <a:gd name="T24" fmla="*/ 2 w 15"/>
                  <a:gd name="T25" fmla="*/ 6 h 20"/>
                  <a:gd name="T26" fmla="*/ 3 w 15"/>
                  <a:gd name="T27" fmla="*/ 3 h 20"/>
                  <a:gd name="T28" fmla="*/ 5 w 15"/>
                  <a:gd name="T29" fmla="*/ 1 h 20"/>
                  <a:gd name="T30" fmla="*/ 9 w 15"/>
                  <a:gd name="T31" fmla="*/ 0 h 20"/>
                  <a:gd name="T32" fmla="*/ 9 w 15"/>
                  <a:gd name="T33" fmla="*/ 0 h 20"/>
                  <a:gd name="T34" fmla="*/ 10 w 15"/>
                  <a:gd name="T35" fmla="*/ 1 h 20"/>
                  <a:gd name="T36" fmla="*/ 12 w 15"/>
                  <a:gd name="T37" fmla="*/ 3 h 20"/>
                  <a:gd name="T38" fmla="*/ 14 w 15"/>
                  <a:gd name="T39" fmla="*/ 6 h 20"/>
                  <a:gd name="T40" fmla="*/ 15 w 15"/>
                  <a:gd name="T41" fmla="*/ 10 h 20"/>
                  <a:gd name="T42" fmla="*/ 15 w 15"/>
                  <a:gd name="T4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20">
                    <a:moveTo>
                      <a:pt x="15" y="10"/>
                    </a:moveTo>
                    <a:lnTo>
                      <a:pt x="15" y="10"/>
                    </a:lnTo>
                    <a:lnTo>
                      <a:pt x="14" y="13"/>
                    </a:lnTo>
                    <a:lnTo>
                      <a:pt x="12" y="16"/>
                    </a:lnTo>
                    <a:lnTo>
                      <a:pt x="10" y="18"/>
                    </a:lnTo>
                    <a:lnTo>
                      <a:pt x="9" y="20"/>
                    </a:lnTo>
                    <a:lnTo>
                      <a:pt x="9" y="20"/>
                    </a:lnTo>
                    <a:lnTo>
                      <a:pt x="5" y="18"/>
                    </a:lnTo>
                    <a:lnTo>
                      <a:pt x="3" y="16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2" y="3"/>
                    </a:lnTo>
                    <a:lnTo>
                      <a:pt x="14" y="6"/>
                    </a:lnTo>
                    <a:lnTo>
                      <a:pt x="15" y="10"/>
                    </a:lnTo>
                    <a:lnTo>
                      <a:pt x="15" y="10"/>
                    </a:lnTo>
                    <a:close/>
                  </a:path>
                </a:pathLst>
              </a:custGeom>
              <a:solidFill>
                <a:srgbClr val="1E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1">
                <a:extLst>
                  <a:ext uri="{FF2B5EF4-FFF2-40B4-BE49-F238E27FC236}">
                    <a16:creationId xmlns:a16="http://schemas.microsoft.com/office/drawing/2014/main" id="{4A9D587D-9109-4966-8756-E3C19B562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3882" y="771800"/>
                <a:ext cx="16288" cy="19250"/>
              </a:xfrm>
              <a:custGeom>
                <a:avLst/>
                <a:gdLst>
                  <a:gd name="T0" fmla="*/ 11 w 11"/>
                  <a:gd name="T1" fmla="*/ 7 h 13"/>
                  <a:gd name="T2" fmla="*/ 11 w 11"/>
                  <a:gd name="T3" fmla="*/ 7 h 13"/>
                  <a:gd name="T4" fmla="*/ 9 w 11"/>
                  <a:gd name="T5" fmla="*/ 12 h 13"/>
                  <a:gd name="T6" fmla="*/ 6 w 11"/>
                  <a:gd name="T7" fmla="*/ 13 h 13"/>
                  <a:gd name="T8" fmla="*/ 6 w 11"/>
                  <a:gd name="T9" fmla="*/ 13 h 13"/>
                  <a:gd name="T10" fmla="*/ 2 w 11"/>
                  <a:gd name="T11" fmla="*/ 12 h 13"/>
                  <a:gd name="T12" fmla="*/ 0 w 11"/>
                  <a:gd name="T13" fmla="*/ 7 h 13"/>
                  <a:gd name="T14" fmla="*/ 0 w 11"/>
                  <a:gd name="T15" fmla="*/ 7 h 13"/>
                  <a:gd name="T16" fmla="*/ 2 w 11"/>
                  <a:gd name="T17" fmla="*/ 2 h 13"/>
                  <a:gd name="T18" fmla="*/ 6 w 11"/>
                  <a:gd name="T19" fmla="*/ 0 h 13"/>
                  <a:gd name="T20" fmla="*/ 6 w 11"/>
                  <a:gd name="T21" fmla="*/ 0 h 13"/>
                  <a:gd name="T22" fmla="*/ 9 w 11"/>
                  <a:gd name="T23" fmla="*/ 2 h 13"/>
                  <a:gd name="T24" fmla="*/ 11 w 11"/>
                  <a:gd name="T25" fmla="*/ 7 h 13"/>
                  <a:gd name="T26" fmla="*/ 11 w 11"/>
                  <a:gd name="T27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3">
                    <a:moveTo>
                      <a:pt x="11" y="7"/>
                    </a:moveTo>
                    <a:lnTo>
                      <a:pt x="11" y="7"/>
                    </a:lnTo>
                    <a:lnTo>
                      <a:pt x="9" y="12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2" y="1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223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2">
                <a:extLst>
                  <a:ext uri="{FF2B5EF4-FFF2-40B4-BE49-F238E27FC236}">
                    <a16:creationId xmlns:a16="http://schemas.microsoft.com/office/drawing/2014/main" id="{446020FE-B905-426E-BC61-0DD0DA2DE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9805" y="774762"/>
                <a:ext cx="7404" cy="11846"/>
              </a:xfrm>
              <a:custGeom>
                <a:avLst/>
                <a:gdLst>
                  <a:gd name="T0" fmla="*/ 5 w 5"/>
                  <a:gd name="T1" fmla="*/ 5 h 8"/>
                  <a:gd name="T2" fmla="*/ 5 w 5"/>
                  <a:gd name="T3" fmla="*/ 5 h 8"/>
                  <a:gd name="T4" fmla="*/ 5 w 5"/>
                  <a:gd name="T5" fmla="*/ 8 h 8"/>
                  <a:gd name="T6" fmla="*/ 2 w 5"/>
                  <a:gd name="T7" fmla="*/ 8 h 8"/>
                  <a:gd name="T8" fmla="*/ 2 w 5"/>
                  <a:gd name="T9" fmla="*/ 8 h 8"/>
                  <a:gd name="T10" fmla="*/ 0 w 5"/>
                  <a:gd name="T11" fmla="*/ 8 h 8"/>
                  <a:gd name="T12" fmla="*/ 0 w 5"/>
                  <a:gd name="T13" fmla="*/ 5 h 8"/>
                  <a:gd name="T14" fmla="*/ 0 w 5"/>
                  <a:gd name="T15" fmla="*/ 5 h 8"/>
                  <a:gd name="T16" fmla="*/ 0 w 5"/>
                  <a:gd name="T17" fmla="*/ 1 h 8"/>
                  <a:gd name="T18" fmla="*/ 2 w 5"/>
                  <a:gd name="T19" fmla="*/ 0 h 8"/>
                  <a:gd name="T20" fmla="*/ 2 w 5"/>
                  <a:gd name="T21" fmla="*/ 0 h 8"/>
                  <a:gd name="T22" fmla="*/ 5 w 5"/>
                  <a:gd name="T23" fmla="*/ 1 h 8"/>
                  <a:gd name="T24" fmla="*/ 5 w 5"/>
                  <a:gd name="T25" fmla="*/ 5 h 8"/>
                  <a:gd name="T26" fmla="*/ 5 w 5"/>
                  <a:gd name="T2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8">
                    <a:moveTo>
                      <a:pt x="5" y="5"/>
                    </a:moveTo>
                    <a:lnTo>
                      <a:pt x="5" y="5"/>
                    </a:lnTo>
                    <a:lnTo>
                      <a:pt x="5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1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243C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Freeform 100">
              <a:extLst>
                <a:ext uri="{FF2B5EF4-FFF2-40B4-BE49-F238E27FC236}">
                  <a16:creationId xmlns:a16="http://schemas.microsoft.com/office/drawing/2014/main" id="{1A65F0BC-A16F-4B9F-92E7-589F1EEAA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446" y="1324120"/>
              <a:ext cx="28135" cy="217670"/>
            </a:xfrm>
            <a:custGeom>
              <a:avLst/>
              <a:gdLst>
                <a:gd name="T0" fmla="*/ 8 w 19"/>
                <a:gd name="T1" fmla="*/ 147 h 147"/>
                <a:gd name="T2" fmla="*/ 12 w 19"/>
                <a:gd name="T3" fmla="*/ 147 h 147"/>
                <a:gd name="T4" fmla="*/ 12 w 19"/>
                <a:gd name="T5" fmla="*/ 147 h 147"/>
                <a:gd name="T6" fmla="*/ 13 w 19"/>
                <a:gd name="T7" fmla="*/ 147 h 147"/>
                <a:gd name="T8" fmla="*/ 15 w 19"/>
                <a:gd name="T9" fmla="*/ 145 h 147"/>
                <a:gd name="T10" fmla="*/ 17 w 19"/>
                <a:gd name="T11" fmla="*/ 143 h 147"/>
                <a:gd name="T12" fmla="*/ 19 w 19"/>
                <a:gd name="T13" fmla="*/ 140 h 147"/>
                <a:gd name="T14" fmla="*/ 19 w 19"/>
                <a:gd name="T15" fmla="*/ 7 h 147"/>
                <a:gd name="T16" fmla="*/ 19 w 19"/>
                <a:gd name="T17" fmla="*/ 7 h 147"/>
                <a:gd name="T18" fmla="*/ 17 w 19"/>
                <a:gd name="T19" fmla="*/ 5 h 147"/>
                <a:gd name="T20" fmla="*/ 15 w 19"/>
                <a:gd name="T21" fmla="*/ 4 h 147"/>
                <a:gd name="T22" fmla="*/ 13 w 19"/>
                <a:gd name="T23" fmla="*/ 2 h 147"/>
                <a:gd name="T24" fmla="*/ 12 w 19"/>
                <a:gd name="T25" fmla="*/ 0 h 147"/>
                <a:gd name="T26" fmla="*/ 8 w 19"/>
                <a:gd name="T27" fmla="*/ 0 h 147"/>
                <a:gd name="T28" fmla="*/ 8 w 19"/>
                <a:gd name="T29" fmla="*/ 0 h 147"/>
                <a:gd name="T30" fmla="*/ 5 w 19"/>
                <a:gd name="T31" fmla="*/ 2 h 147"/>
                <a:gd name="T32" fmla="*/ 2 w 19"/>
                <a:gd name="T33" fmla="*/ 4 h 147"/>
                <a:gd name="T34" fmla="*/ 0 w 19"/>
                <a:gd name="T35" fmla="*/ 7 h 147"/>
                <a:gd name="T36" fmla="*/ 0 w 19"/>
                <a:gd name="T37" fmla="*/ 10 h 147"/>
                <a:gd name="T38" fmla="*/ 0 w 19"/>
                <a:gd name="T39" fmla="*/ 138 h 147"/>
                <a:gd name="T40" fmla="*/ 0 w 19"/>
                <a:gd name="T41" fmla="*/ 138 h 147"/>
                <a:gd name="T42" fmla="*/ 0 w 19"/>
                <a:gd name="T43" fmla="*/ 142 h 147"/>
                <a:gd name="T44" fmla="*/ 2 w 19"/>
                <a:gd name="T45" fmla="*/ 145 h 147"/>
                <a:gd name="T46" fmla="*/ 5 w 19"/>
                <a:gd name="T47" fmla="*/ 147 h 147"/>
                <a:gd name="T48" fmla="*/ 8 w 19"/>
                <a:gd name="T49" fmla="*/ 147 h 147"/>
                <a:gd name="T50" fmla="*/ 8 w 19"/>
                <a:gd name="T51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147">
                  <a:moveTo>
                    <a:pt x="8" y="147"/>
                  </a:moveTo>
                  <a:lnTo>
                    <a:pt x="12" y="147"/>
                  </a:lnTo>
                  <a:lnTo>
                    <a:pt x="12" y="147"/>
                  </a:lnTo>
                  <a:lnTo>
                    <a:pt x="13" y="147"/>
                  </a:lnTo>
                  <a:lnTo>
                    <a:pt x="15" y="145"/>
                  </a:lnTo>
                  <a:lnTo>
                    <a:pt x="17" y="143"/>
                  </a:lnTo>
                  <a:lnTo>
                    <a:pt x="19" y="140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5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2" y="145"/>
                  </a:lnTo>
                  <a:lnTo>
                    <a:pt x="5" y="147"/>
                  </a:lnTo>
                  <a:lnTo>
                    <a:pt x="8" y="147"/>
                  </a:lnTo>
                  <a:lnTo>
                    <a:pt x="8" y="147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1">
              <a:extLst>
                <a:ext uri="{FF2B5EF4-FFF2-40B4-BE49-F238E27FC236}">
                  <a16:creationId xmlns:a16="http://schemas.microsoft.com/office/drawing/2014/main" id="{F8FB5F0B-2A3A-4738-B4C5-5C7BEB506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446" y="1746132"/>
              <a:ext cx="28135" cy="402763"/>
            </a:xfrm>
            <a:custGeom>
              <a:avLst/>
              <a:gdLst>
                <a:gd name="T0" fmla="*/ 8 w 19"/>
                <a:gd name="T1" fmla="*/ 272 h 272"/>
                <a:gd name="T2" fmla="*/ 12 w 19"/>
                <a:gd name="T3" fmla="*/ 272 h 272"/>
                <a:gd name="T4" fmla="*/ 12 w 19"/>
                <a:gd name="T5" fmla="*/ 272 h 272"/>
                <a:gd name="T6" fmla="*/ 13 w 19"/>
                <a:gd name="T7" fmla="*/ 270 h 272"/>
                <a:gd name="T8" fmla="*/ 15 w 19"/>
                <a:gd name="T9" fmla="*/ 270 h 272"/>
                <a:gd name="T10" fmla="*/ 17 w 19"/>
                <a:gd name="T11" fmla="*/ 267 h 272"/>
                <a:gd name="T12" fmla="*/ 19 w 19"/>
                <a:gd name="T13" fmla="*/ 265 h 272"/>
                <a:gd name="T14" fmla="*/ 19 w 19"/>
                <a:gd name="T15" fmla="*/ 6 h 272"/>
                <a:gd name="T16" fmla="*/ 19 w 19"/>
                <a:gd name="T17" fmla="*/ 6 h 272"/>
                <a:gd name="T18" fmla="*/ 17 w 19"/>
                <a:gd name="T19" fmla="*/ 3 h 272"/>
                <a:gd name="T20" fmla="*/ 15 w 19"/>
                <a:gd name="T21" fmla="*/ 1 h 272"/>
                <a:gd name="T22" fmla="*/ 13 w 19"/>
                <a:gd name="T23" fmla="*/ 0 h 272"/>
                <a:gd name="T24" fmla="*/ 12 w 19"/>
                <a:gd name="T25" fmla="*/ 0 h 272"/>
                <a:gd name="T26" fmla="*/ 8 w 19"/>
                <a:gd name="T27" fmla="*/ 0 h 272"/>
                <a:gd name="T28" fmla="*/ 8 w 19"/>
                <a:gd name="T29" fmla="*/ 0 h 272"/>
                <a:gd name="T30" fmla="*/ 5 w 19"/>
                <a:gd name="T31" fmla="*/ 0 h 272"/>
                <a:gd name="T32" fmla="*/ 2 w 19"/>
                <a:gd name="T33" fmla="*/ 1 h 272"/>
                <a:gd name="T34" fmla="*/ 0 w 19"/>
                <a:gd name="T35" fmla="*/ 5 h 272"/>
                <a:gd name="T36" fmla="*/ 0 w 19"/>
                <a:gd name="T37" fmla="*/ 8 h 272"/>
                <a:gd name="T38" fmla="*/ 0 w 19"/>
                <a:gd name="T39" fmla="*/ 262 h 272"/>
                <a:gd name="T40" fmla="*/ 0 w 19"/>
                <a:gd name="T41" fmla="*/ 262 h 272"/>
                <a:gd name="T42" fmla="*/ 0 w 19"/>
                <a:gd name="T43" fmla="*/ 265 h 272"/>
                <a:gd name="T44" fmla="*/ 2 w 19"/>
                <a:gd name="T45" fmla="*/ 269 h 272"/>
                <a:gd name="T46" fmla="*/ 5 w 19"/>
                <a:gd name="T47" fmla="*/ 270 h 272"/>
                <a:gd name="T48" fmla="*/ 8 w 19"/>
                <a:gd name="T49" fmla="*/ 272 h 272"/>
                <a:gd name="T50" fmla="*/ 8 w 19"/>
                <a:gd name="T5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2">
                  <a:moveTo>
                    <a:pt x="8" y="272"/>
                  </a:moveTo>
                  <a:lnTo>
                    <a:pt x="12" y="272"/>
                  </a:lnTo>
                  <a:lnTo>
                    <a:pt x="12" y="272"/>
                  </a:lnTo>
                  <a:lnTo>
                    <a:pt x="13" y="270"/>
                  </a:lnTo>
                  <a:lnTo>
                    <a:pt x="15" y="270"/>
                  </a:lnTo>
                  <a:lnTo>
                    <a:pt x="17" y="267"/>
                  </a:lnTo>
                  <a:lnTo>
                    <a:pt x="19" y="265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7" y="3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5" y="270"/>
                  </a:lnTo>
                  <a:lnTo>
                    <a:pt x="8" y="272"/>
                  </a:lnTo>
                  <a:lnTo>
                    <a:pt x="8" y="272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2">
              <a:extLst>
                <a:ext uri="{FF2B5EF4-FFF2-40B4-BE49-F238E27FC236}">
                  <a16:creationId xmlns:a16="http://schemas.microsoft.com/office/drawing/2014/main" id="{F4826DC8-3EFE-4E0D-9DCC-9779754DD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8134" y="1877918"/>
              <a:ext cx="22212" cy="667817"/>
            </a:xfrm>
            <a:custGeom>
              <a:avLst/>
              <a:gdLst>
                <a:gd name="T0" fmla="*/ 7 w 15"/>
                <a:gd name="T1" fmla="*/ 0 h 451"/>
                <a:gd name="T2" fmla="*/ 7 w 15"/>
                <a:gd name="T3" fmla="*/ 0 h 451"/>
                <a:gd name="T4" fmla="*/ 7 w 15"/>
                <a:gd name="T5" fmla="*/ 0 h 451"/>
                <a:gd name="T6" fmla="*/ 3 w 15"/>
                <a:gd name="T7" fmla="*/ 1 h 451"/>
                <a:gd name="T8" fmla="*/ 2 w 15"/>
                <a:gd name="T9" fmla="*/ 1 h 451"/>
                <a:gd name="T10" fmla="*/ 0 w 15"/>
                <a:gd name="T11" fmla="*/ 5 h 451"/>
                <a:gd name="T12" fmla="*/ 0 w 15"/>
                <a:gd name="T13" fmla="*/ 7 h 451"/>
                <a:gd name="T14" fmla="*/ 0 w 15"/>
                <a:gd name="T15" fmla="*/ 444 h 451"/>
                <a:gd name="T16" fmla="*/ 0 w 15"/>
                <a:gd name="T17" fmla="*/ 444 h 451"/>
                <a:gd name="T18" fmla="*/ 0 w 15"/>
                <a:gd name="T19" fmla="*/ 446 h 451"/>
                <a:gd name="T20" fmla="*/ 2 w 15"/>
                <a:gd name="T21" fmla="*/ 449 h 451"/>
                <a:gd name="T22" fmla="*/ 3 w 15"/>
                <a:gd name="T23" fmla="*/ 449 h 451"/>
                <a:gd name="T24" fmla="*/ 7 w 15"/>
                <a:gd name="T25" fmla="*/ 451 h 451"/>
                <a:gd name="T26" fmla="*/ 7 w 15"/>
                <a:gd name="T27" fmla="*/ 451 h 451"/>
                <a:gd name="T28" fmla="*/ 7 w 15"/>
                <a:gd name="T29" fmla="*/ 451 h 451"/>
                <a:gd name="T30" fmla="*/ 10 w 15"/>
                <a:gd name="T31" fmla="*/ 449 h 451"/>
                <a:gd name="T32" fmla="*/ 13 w 15"/>
                <a:gd name="T33" fmla="*/ 447 h 451"/>
                <a:gd name="T34" fmla="*/ 15 w 15"/>
                <a:gd name="T35" fmla="*/ 444 h 451"/>
                <a:gd name="T36" fmla="*/ 15 w 15"/>
                <a:gd name="T37" fmla="*/ 441 h 451"/>
                <a:gd name="T38" fmla="*/ 15 w 15"/>
                <a:gd name="T39" fmla="*/ 10 h 451"/>
                <a:gd name="T40" fmla="*/ 15 w 15"/>
                <a:gd name="T41" fmla="*/ 10 h 451"/>
                <a:gd name="T42" fmla="*/ 15 w 15"/>
                <a:gd name="T43" fmla="*/ 7 h 451"/>
                <a:gd name="T44" fmla="*/ 13 w 15"/>
                <a:gd name="T45" fmla="*/ 3 h 451"/>
                <a:gd name="T46" fmla="*/ 10 w 15"/>
                <a:gd name="T47" fmla="*/ 1 h 451"/>
                <a:gd name="T48" fmla="*/ 7 w 15"/>
                <a:gd name="T49" fmla="*/ 0 h 451"/>
                <a:gd name="T50" fmla="*/ 7 w 15"/>
                <a:gd name="T5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" h="451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0" y="446"/>
                  </a:lnTo>
                  <a:lnTo>
                    <a:pt x="2" y="449"/>
                  </a:lnTo>
                  <a:lnTo>
                    <a:pt x="3" y="449"/>
                  </a:lnTo>
                  <a:lnTo>
                    <a:pt x="7" y="451"/>
                  </a:lnTo>
                  <a:lnTo>
                    <a:pt x="7" y="451"/>
                  </a:lnTo>
                  <a:lnTo>
                    <a:pt x="7" y="451"/>
                  </a:lnTo>
                  <a:lnTo>
                    <a:pt x="10" y="449"/>
                  </a:lnTo>
                  <a:lnTo>
                    <a:pt x="13" y="447"/>
                  </a:lnTo>
                  <a:lnTo>
                    <a:pt x="15" y="444"/>
                  </a:lnTo>
                  <a:lnTo>
                    <a:pt x="15" y="44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3">
              <a:extLst>
                <a:ext uri="{FF2B5EF4-FFF2-40B4-BE49-F238E27FC236}">
                  <a16:creationId xmlns:a16="http://schemas.microsoft.com/office/drawing/2014/main" id="{265E503F-67A7-436E-AAB1-C12EDFB78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446" y="2265874"/>
              <a:ext cx="28135" cy="413128"/>
            </a:xfrm>
            <a:custGeom>
              <a:avLst/>
              <a:gdLst>
                <a:gd name="T0" fmla="*/ 8 w 19"/>
                <a:gd name="T1" fmla="*/ 279 h 279"/>
                <a:gd name="T2" fmla="*/ 12 w 19"/>
                <a:gd name="T3" fmla="*/ 279 h 279"/>
                <a:gd name="T4" fmla="*/ 12 w 19"/>
                <a:gd name="T5" fmla="*/ 279 h 279"/>
                <a:gd name="T6" fmla="*/ 13 w 19"/>
                <a:gd name="T7" fmla="*/ 279 h 279"/>
                <a:gd name="T8" fmla="*/ 15 w 19"/>
                <a:gd name="T9" fmla="*/ 278 h 279"/>
                <a:gd name="T10" fmla="*/ 17 w 19"/>
                <a:gd name="T11" fmla="*/ 276 h 279"/>
                <a:gd name="T12" fmla="*/ 19 w 19"/>
                <a:gd name="T13" fmla="*/ 273 h 279"/>
                <a:gd name="T14" fmla="*/ 19 w 19"/>
                <a:gd name="T15" fmla="*/ 7 h 279"/>
                <a:gd name="T16" fmla="*/ 19 w 19"/>
                <a:gd name="T17" fmla="*/ 7 h 279"/>
                <a:gd name="T18" fmla="*/ 17 w 19"/>
                <a:gd name="T19" fmla="*/ 4 h 279"/>
                <a:gd name="T20" fmla="*/ 15 w 19"/>
                <a:gd name="T21" fmla="*/ 2 h 279"/>
                <a:gd name="T22" fmla="*/ 13 w 19"/>
                <a:gd name="T23" fmla="*/ 0 h 279"/>
                <a:gd name="T24" fmla="*/ 12 w 19"/>
                <a:gd name="T25" fmla="*/ 0 h 279"/>
                <a:gd name="T26" fmla="*/ 8 w 19"/>
                <a:gd name="T27" fmla="*/ 0 h 279"/>
                <a:gd name="T28" fmla="*/ 8 w 19"/>
                <a:gd name="T29" fmla="*/ 0 h 279"/>
                <a:gd name="T30" fmla="*/ 5 w 19"/>
                <a:gd name="T31" fmla="*/ 0 h 279"/>
                <a:gd name="T32" fmla="*/ 2 w 19"/>
                <a:gd name="T33" fmla="*/ 2 h 279"/>
                <a:gd name="T34" fmla="*/ 0 w 19"/>
                <a:gd name="T35" fmla="*/ 5 h 279"/>
                <a:gd name="T36" fmla="*/ 0 w 19"/>
                <a:gd name="T37" fmla="*/ 9 h 279"/>
                <a:gd name="T38" fmla="*/ 0 w 19"/>
                <a:gd name="T39" fmla="*/ 271 h 279"/>
                <a:gd name="T40" fmla="*/ 0 w 19"/>
                <a:gd name="T41" fmla="*/ 271 h 279"/>
                <a:gd name="T42" fmla="*/ 0 w 19"/>
                <a:gd name="T43" fmla="*/ 274 h 279"/>
                <a:gd name="T44" fmla="*/ 2 w 19"/>
                <a:gd name="T45" fmla="*/ 278 h 279"/>
                <a:gd name="T46" fmla="*/ 5 w 19"/>
                <a:gd name="T47" fmla="*/ 279 h 279"/>
                <a:gd name="T48" fmla="*/ 8 w 19"/>
                <a:gd name="T49" fmla="*/ 279 h 279"/>
                <a:gd name="T50" fmla="*/ 8 w 19"/>
                <a:gd name="T5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9">
                  <a:moveTo>
                    <a:pt x="8" y="279"/>
                  </a:moveTo>
                  <a:lnTo>
                    <a:pt x="12" y="279"/>
                  </a:lnTo>
                  <a:lnTo>
                    <a:pt x="12" y="279"/>
                  </a:lnTo>
                  <a:lnTo>
                    <a:pt x="13" y="279"/>
                  </a:lnTo>
                  <a:lnTo>
                    <a:pt x="15" y="278"/>
                  </a:lnTo>
                  <a:lnTo>
                    <a:pt x="17" y="276"/>
                  </a:lnTo>
                  <a:lnTo>
                    <a:pt x="19" y="273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4"/>
                  </a:lnTo>
                  <a:lnTo>
                    <a:pt x="2" y="278"/>
                  </a:lnTo>
                  <a:lnTo>
                    <a:pt x="5" y="279"/>
                  </a:lnTo>
                  <a:lnTo>
                    <a:pt x="8" y="279"/>
                  </a:lnTo>
                  <a:lnTo>
                    <a:pt x="8" y="279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EEA7EBB-3A4A-471C-8B60-E2BEBF033E59}"/>
              </a:ext>
            </a:extLst>
          </p:cNvPr>
          <p:cNvSpPr txBox="1"/>
          <p:nvPr/>
        </p:nvSpPr>
        <p:spPr>
          <a:xfrm>
            <a:off x="1371733" y="12373945"/>
            <a:ext cx="75435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latin typeface="+mj-lt"/>
                <a:cs typeface="Heebo" panose="00000500000000000000" pitchFamily="2" charset="-79"/>
              </a:rPr>
              <a:t>New face of education</a:t>
            </a:r>
            <a:endParaRPr lang="en-US" sz="8000" b="1">
              <a:latin typeface="Work Sans" panose="00000500000000000000" pitchFamily="50" charset="0"/>
              <a:cs typeface="Heebo" panose="00000500000000000000" pitchFamily="2" charset="-79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0B56E0-BCE1-46F5-A8D0-B9D39427B56B}"/>
              </a:ext>
            </a:extLst>
          </p:cNvPr>
          <p:cNvSpPr txBox="1"/>
          <p:nvPr/>
        </p:nvSpPr>
        <p:spPr>
          <a:xfrm>
            <a:off x="1371733" y="11513470"/>
            <a:ext cx="7543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6"/>
                </a:solidFill>
                <a:latin typeface="+mj-lt"/>
                <a:cs typeface="Heebo" panose="00000500000000000000" pitchFamily="2" charset="-79"/>
              </a:rPr>
              <a:t>ARTICLE</a:t>
            </a:r>
            <a:endParaRPr lang="en-US" sz="3200">
              <a:solidFill>
                <a:schemeClr val="accent6"/>
              </a:solidFill>
              <a:latin typeface="Work Sans" panose="00000500000000000000" pitchFamily="50" charset="0"/>
              <a:cs typeface="Heebo" panose="00000500000000000000" pitchFamily="2" charset="-79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0EB832E-BA65-41AA-AFBB-3462988C79C0}"/>
              </a:ext>
            </a:extLst>
          </p:cNvPr>
          <p:cNvSpPr/>
          <p:nvPr/>
        </p:nvSpPr>
        <p:spPr>
          <a:xfrm>
            <a:off x="1371733" y="15366867"/>
            <a:ext cx="4439132" cy="132735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"/>
                <a:ea typeface="+mn-ea"/>
                <a:cs typeface="Heebo" panose="00000500000000000000" pitchFamily="2" charset="-79"/>
              </a:rPr>
              <a:t>Swipe up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" panose="00000500000000000000" pitchFamily="50" charset="0"/>
              <a:ea typeface="+mn-ea"/>
              <a:cs typeface="Heebo" panose="00000500000000000000" pitchFamily="2" charset="-79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FBC3A4-F33D-4990-AAFC-662F86643506}"/>
              </a:ext>
            </a:extLst>
          </p:cNvPr>
          <p:cNvGrpSpPr/>
          <p:nvPr/>
        </p:nvGrpSpPr>
        <p:grpSpPr>
          <a:xfrm rot="1800000">
            <a:off x="6110440" y="-3541503"/>
            <a:ext cx="7543534" cy="15036842"/>
            <a:chOff x="6798446" y="546727"/>
            <a:chExt cx="2891900" cy="5764546"/>
          </a:xfrm>
        </p:grpSpPr>
        <p:sp>
          <p:nvSpPr>
            <p:cNvPr id="38" name="Freeform 89">
              <a:extLst>
                <a:ext uri="{FF2B5EF4-FFF2-40B4-BE49-F238E27FC236}">
                  <a16:creationId xmlns:a16="http://schemas.microsoft.com/office/drawing/2014/main" id="{F29665A0-7058-4307-9E0C-F5B2559C0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96" y="546727"/>
              <a:ext cx="2850439" cy="5764546"/>
            </a:xfrm>
            <a:custGeom>
              <a:avLst/>
              <a:gdLst>
                <a:gd name="connsiteX0" fmla="*/ 429418 w 2850439"/>
                <a:gd name="connsiteY0" fmla="*/ 166583 h 5764546"/>
                <a:gd name="connsiteX1" fmla="*/ 401283 w 2850439"/>
                <a:gd name="connsiteY1" fmla="*/ 172506 h 5764546"/>
                <a:gd name="connsiteX2" fmla="*/ 374630 w 2850439"/>
                <a:gd name="connsiteY2" fmla="*/ 179910 h 5764546"/>
                <a:gd name="connsiteX3" fmla="*/ 346496 w 2850439"/>
                <a:gd name="connsiteY3" fmla="*/ 188794 h 5764546"/>
                <a:gd name="connsiteX4" fmla="*/ 321323 w 2850439"/>
                <a:gd name="connsiteY4" fmla="*/ 202121 h 5764546"/>
                <a:gd name="connsiteX5" fmla="*/ 297631 w 2850439"/>
                <a:gd name="connsiteY5" fmla="*/ 216929 h 5764546"/>
                <a:gd name="connsiteX6" fmla="*/ 275420 w 2850439"/>
                <a:gd name="connsiteY6" fmla="*/ 231736 h 5764546"/>
                <a:gd name="connsiteX7" fmla="*/ 254689 w 2850439"/>
                <a:gd name="connsiteY7" fmla="*/ 250986 h 5764546"/>
                <a:gd name="connsiteX8" fmla="*/ 235440 w 2850439"/>
                <a:gd name="connsiteY8" fmla="*/ 271716 h 5764546"/>
                <a:gd name="connsiteX9" fmla="*/ 217671 w 2850439"/>
                <a:gd name="connsiteY9" fmla="*/ 293927 h 5764546"/>
                <a:gd name="connsiteX10" fmla="*/ 204344 w 2850439"/>
                <a:gd name="connsiteY10" fmla="*/ 319100 h 5764546"/>
                <a:gd name="connsiteX11" fmla="*/ 192498 w 2850439"/>
                <a:gd name="connsiteY11" fmla="*/ 344273 h 5764546"/>
                <a:gd name="connsiteX12" fmla="*/ 182133 w 2850439"/>
                <a:gd name="connsiteY12" fmla="*/ 370926 h 5764546"/>
                <a:gd name="connsiteX13" fmla="*/ 174729 w 2850439"/>
                <a:gd name="connsiteY13" fmla="*/ 399060 h 5764546"/>
                <a:gd name="connsiteX14" fmla="*/ 170287 w 2850439"/>
                <a:gd name="connsiteY14" fmla="*/ 428675 h 5764546"/>
                <a:gd name="connsiteX15" fmla="*/ 167325 w 2850439"/>
                <a:gd name="connsiteY15" fmla="*/ 458290 h 5764546"/>
                <a:gd name="connsiteX16" fmla="*/ 167325 w 2850439"/>
                <a:gd name="connsiteY16" fmla="*/ 5306255 h 5764546"/>
                <a:gd name="connsiteX17" fmla="*/ 170287 w 2850439"/>
                <a:gd name="connsiteY17" fmla="*/ 5335870 h 5764546"/>
                <a:gd name="connsiteX18" fmla="*/ 174729 w 2850439"/>
                <a:gd name="connsiteY18" fmla="*/ 5365485 h 5764546"/>
                <a:gd name="connsiteX19" fmla="*/ 182133 w 2850439"/>
                <a:gd name="connsiteY19" fmla="*/ 5393619 h 5764546"/>
                <a:gd name="connsiteX20" fmla="*/ 192498 w 2850439"/>
                <a:gd name="connsiteY20" fmla="*/ 5420272 h 5764546"/>
                <a:gd name="connsiteX21" fmla="*/ 204344 w 2850439"/>
                <a:gd name="connsiteY21" fmla="*/ 5445445 h 5764546"/>
                <a:gd name="connsiteX22" fmla="*/ 217671 w 2850439"/>
                <a:gd name="connsiteY22" fmla="*/ 5467656 h 5764546"/>
                <a:gd name="connsiteX23" fmla="*/ 235440 w 2850439"/>
                <a:gd name="connsiteY23" fmla="*/ 5489867 h 5764546"/>
                <a:gd name="connsiteX24" fmla="*/ 254689 w 2850439"/>
                <a:gd name="connsiteY24" fmla="*/ 5512079 h 5764546"/>
                <a:gd name="connsiteX25" fmla="*/ 275420 w 2850439"/>
                <a:gd name="connsiteY25" fmla="*/ 5529848 h 5764546"/>
                <a:gd name="connsiteX26" fmla="*/ 297631 w 2850439"/>
                <a:gd name="connsiteY26" fmla="*/ 5547617 h 5764546"/>
                <a:gd name="connsiteX27" fmla="*/ 321323 w 2850439"/>
                <a:gd name="connsiteY27" fmla="*/ 5562424 h 5764546"/>
                <a:gd name="connsiteX28" fmla="*/ 346496 w 2850439"/>
                <a:gd name="connsiteY28" fmla="*/ 5574270 h 5764546"/>
                <a:gd name="connsiteX29" fmla="*/ 374630 w 2850439"/>
                <a:gd name="connsiteY29" fmla="*/ 5584635 h 5764546"/>
                <a:gd name="connsiteX30" fmla="*/ 401283 w 2850439"/>
                <a:gd name="connsiteY30" fmla="*/ 5592039 h 5764546"/>
                <a:gd name="connsiteX31" fmla="*/ 429418 w 2850439"/>
                <a:gd name="connsiteY31" fmla="*/ 5595001 h 5764546"/>
                <a:gd name="connsiteX32" fmla="*/ 459032 w 2850439"/>
                <a:gd name="connsiteY32" fmla="*/ 5596481 h 5764546"/>
                <a:gd name="connsiteX33" fmla="*/ 2391408 w 2850439"/>
                <a:gd name="connsiteY33" fmla="*/ 5596481 h 5764546"/>
                <a:gd name="connsiteX34" fmla="*/ 2422504 w 2850439"/>
                <a:gd name="connsiteY34" fmla="*/ 5595001 h 5764546"/>
                <a:gd name="connsiteX35" fmla="*/ 2449157 w 2850439"/>
                <a:gd name="connsiteY35" fmla="*/ 5592039 h 5764546"/>
                <a:gd name="connsiteX36" fmla="*/ 2478772 w 2850439"/>
                <a:gd name="connsiteY36" fmla="*/ 5584635 h 5764546"/>
                <a:gd name="connsiteX37" fmla="*/ 2503944 w 2850439"/>
                <a:gd name="connsiteY37" fmla="*/ 5574270 h 5764546"/>
                <a:gd name="connsiteX38" fmla="*/ 2532079 w 2850439"/>
                <a:gd name="connsiteY38" fmla="*/ 5562424 h 5764546"/>
                <a:gd name="connsiteX39" fmla="*/ 2554290 w 2850439"/>
                <a:gd name="connsiteY39" fmla="*/ 5547617 h 5764546"/>
                <a:gd name="connsiteX40" fmla="*/ 2576501 w 2850439"/>
                <a:gd name="connsiteY40" fmla="*/ 5529848 h 5764546"/>
                <a:gd name="connsiteX41" fmla="*/ 2598712 w 2850439"/>
                <a:gd name="connsiteY41" fmla="*/ 5512079 h 5764546"/>
                <a:gd name="connsiteX42" fmla="*/ 2616481 w 2850439"/>
                <a:gd name="connsiteY42" fmla="*/ 5489867 h 5764546"/>
                <a:gd name="connsiteX43" fmla="*/ 2634250 w 2850439"/>
                <a:gd name="connsiteY43" fmla="*/ 5467656 h 5764546"/>
                <a:gd name="connsiteX44" fmla="*/ 2649058 w 2850439"/>
                <a:gd name="connsiteY44" fmla="*/ 5445445 h 5764546"/>
                <a:gd name="connsiteX45" fmla="*/ 2660904 w 2850439"/>
                <a:gd name="connsiteY45" fmla="*/ 5420272 h 5764546"/>
                <a:gd name="connsiteX46" fmla="*/ 2671269 w 2850439"/>
                <a:gd name="connsiteY46" fmla="*/ 5393619 h 5764546"/>
                <a:gd name="connsiteX47" fmla="*/ 2675711 w 2850439"/>
                <a:gd name="connsiteY47" fmla="*/ 5365485 h 5764546"/>
                <a:gd name="connsiteX48" fmla="*/ 2680154 w 2850439"/>
                <a:gd name="connsiteY48" fmla="*/ 5335870 h 5764546"/>
                <a:gd name="connsiteX49" fmla="*/ 2683115 w 2850439"/>
                <a:gd name="connsiteY49" fmla="*/ 5306255 h 5764546"/>
                <a:gd name="connsiteX50" fmla="*/ 2683115 w 2850439"/>
                <a:gd name="connsiteY50" fmla="*/ 458290 h 5764546"/>
                <a:gd name="connsiteX51" fmla="*/ 2680154 w 2850439"/>
                <a:gd name="connsiteY51" fmla="*/ 428675 h 5764546"/>
                <a:gd name="connsiteX52" fmla="*/ 2675711 w 2850439"/>
                <a:gd name="connsiteY52" fmla="*/ 399060 h 5764546"/>
                <a:gd name="connsiteX53" fmla="*/ 2671269 w 2850439"/>
                <a:gd name="connsiteY53" fmla="*/ 370926 h 5764546"/>
                <a:gd name="connsiteX54" fmla="*/ 2660904 w 2850439"/>
                <a:gd name="connsiteY54" fmla="*/ 344273 h 5764546"/>
                <a:gd name="connsiteX55" fmla="*/ 2649058 w 2850439"/>
                <a:gd name="connsiteY55" fmla="*/ 319100 h 5764546"/>
                <a:gd name="connsiteX56" fmla="*/ 2634250 w 2850439"/>
                <a:gd name="connsiteY56" fmla="*/ 293927 h 5764546"/>
                <a:gd name="connsiteX57" fmla="*/ 2616481 w 2850439"/>
                <a:gd name="connsiteY57" fmla="*/ 271716 h 5764546"/>
                <a:gd name="connsiteX58" fmla="*/ 2598712 w 2850439"/>
                <a:gd name="connsiteY58" fmla="*/ 250986 h 5764546"/>
                <a:gd name="connsiteX59" fmla="*/ 2576501 w 2850439"/>
                <a:gd name="connsiteY59" fmla="*/ 231736 h 5764546"/>
                <a:gd name="connsiteX60" fmla="*/ 2554290 w 2850439"/>
                <a:gd name="connsiteY60" fmla="*/ 216929 h 5764546"/>
                <a:gd name="connsiteX61" fmla="*/ 2532079 w 2850439"/>
                <a:gd name="connsiteY61" fmla="*/ 202121 h 5764546"/>
                <a:gd name="connsiteX62" fmla="*/ 2503944 w 2850439"/>
                <a:gd name="connsiteY62" fmla="*/ 188794 h 5764546"/>
                <a:gd name="connsiteX63" fmla="*/ 2478772 w 2850439"/>
                <a:gd name="connsiteY63" fmla="*/ 179910 h 5764546"/>
                <a:gd name="connsiteX64" fmla="*/ 2449157 w 2850439"/>
                <a:gd name="connsiteY64" fmla="*/ 172506 h 5764546"/>
                <a:gd name="connsiteX65" fmla="*/ 2422504 w 2850439"/>
                <a:gd name="connsiteY65" fmla="*/ 166583 h 5764546"/>
                <a:gd name="connsiteX66" fmla="*/ 2391408 w 2850439"/>
                <a:gd name="connsiteY66" fmla="*/ 166583 h 5764546"/>
                <a:gd name="connsiteX67" fmla="*/ 2179661 w 2850439"/>
                <a:gd name="connsiteY67" fmla="*/ 166583 h 5764546"/>
                <a:gd name="connsiteX68" fmla="*/ 2167815 w 2850439"/>
                <a:gd name="connsiteY68" fmla="*/ 166583 h 5764546"/>
                <a:gd name="connsiteX69" fmla="*/ 2157450 w 2850439"/>
                <a:gd name="connsiteY69" fmla="*/ 169545 h 5764546"/>
                <a:gd name="connsiteX70" fmla="*/ 2147084 w 2850439"/>
                <a:gd name="connsiteY70" fmla="*/ 173987 h 5764546"/>
                <a:gd name="connsiteX71" fmla="*/ 2139681 w 2850439"/>
                <a:gd name="connsiteY71" fmla="*/ 181391 h 5764546"/>
                <a:gd name="connsiteX72" fmla="*/ 2132277 w 2850439"/>
                <a:gd name="connsiteY72" fmla="*/ 188794 h 5764546"/>
                <a:gd name="connsiteX73" fmla="*/ 2127835 w 2850439"/>
                <a:gd name="connsiteY73" fmla="*/ 199160 h 5764546"/>
                <a:gd name="connsiteX74" fmla="*/ 2124873 w 2850439"/>
                <a:gd name="connsiteY74" fmla="*/ 209525 h 5764546"/>
                <a:gd name="connsiteX75" fmla="*/ 2124873 w 2850439"/>
                <a:gd name="connsiteY75" fmla="*/ 221371 h 5764546"/>
                <a:gd name="connsiteX76" fmla="*/ 2123392 w 2850439"/>
                <a:gd name="connsiteY76" fmla="*/ 236178 h 5764546"/>
                <a:gd name="connsiteX77" fmla="*/ 2123392 w 2850439"/>
                <a:gd name="connsiteY77" fmla="*/ 250986 h 5764546"/>
                <a:gd name="connsiteX78" fmla="*/ 2113027 w 2850439"/>
                <a:gd name="connsiteY78" fmla="*/ 279120 h 5764546"/>
                <a:gd name="connsiteX79" fmla="*/ 2101181 w 2850439"/>
                <a:gd name="connsiteY79" fmla="*/ 304293 h 5764546"/>
                <a:gd name="connsiteX80" fmla="*/ 2080451 w 2850439"/>
                <a:gd name="connsiteY80" fmla="*/ 326504 h 5764546"/>
                <a:gd name="connsiteX81" fmla="*/ 2058240 w 2850439"/>
                <a:gd name="connsiteY81" fmla="*/ 344273 h 5764546"/>
                <a:gd name="connsiteX82" fmla="*/ 2033067 w 2850439"/>
                <a:gd name="connsiteY82" fmla="*/ 359080 h 5764546"/>
                <a:gd name="connsiteX83" fmla="*/ 2006413 w 2850439"/>
                <a:gd name="connsiteY83" fmla="*/ 366484 h 5764546"/>
                <a:gd name="connsiteX84" fmla="*/ 1991606 w 2850439"/>
                <a:gd name="connsiteY84" fmla="*/ 367965 h 5764546"/>
                <a:gd name="connsiteX85" fmla="*/ 1975318 w 2850439"/>
                <a:gd name="connsiteY85" fmla="*/ 367965 h 5764546"/>
                <a:gd name="connsiteX86" fmla="*/ 875123 w 2850439"/>
                <a:gd name="connsiteY86" fmla="*/ 367965 h 5764546"/>
                <a:gd name="connsiteX87" fmla="*/ 860315 w 2850439"/>
                <a:gd name="connsiteY87" fmla="*/ 367965 h 5764546"/>
                <a:gd name="connsiteX88" fmla="*/ 845508 w 2850439"/>
                <a:gd name="connsiteY88" fmla="*/ 366484 h 5764546"/>
                <a:gd name="connsiteX89" fmla="*/ 817373 w 2850439"/>
                <a:gd name="connsiteY89" fmla="*/ 359080 h 5764546"/>
                <a:gd name="connsiteX90" fmla="*/ 792201 w 2850439"/>
                <a:gd name="connsiteY90" fmla="*/ 344273 h 5764546"/>
                <a:gd name="connsiteX91" fmla="*/ 769989 w 2850439"/>
                <a:gd name="connsiteY91" fmla="*/ 326504 h 5764546"/>
                <a:gd name="connsiteX92" fmla="*/ 752220 w 2850439"/>
                <a:gd name="connsiteY92" fmla="*/ 304293 h 5764546"/>
                <a:gd name="connsiteX93" fmla="*/ 737413 w 2850439"/>
                <a:gd name="connsiteY93" fmla="*/ 279120 h 5764546"/>
                <a:gd name="connsiteX94" fmla="*/ 730009 w 2850439"/>
                <a:gd name="connsiteY94" fmla="*/ 250986 h 5764546"/>
                <a:gd name="connsiteX95" fmla="*/ 728529 w 2850439"/>
                <a:gd name="connsiteY95" fmla="*/ 236178 h 5764546"/>
                <a:gd name="connsiteX96" fmla="*/ 728529 w 2850439"/>
                <a:gd name="connsiteY96" fmla="*/ 221371 h 5764546"/>
                <a:gd name="connsiteX97" fmla="*/ 725567 w 2850439"/>
                <a:gd name="connsiteY97" fmla="*/ 209525 h 5764546"/>
                <a:gd name="connsiteX98" fmla="*/ 722606 w 2850439"/>
                <a:gd name="connsiteY98" fmla="*/ 199160 h 5764546"/>
                <a:gd name="connsiteX99" fmla="*/ 718163 w 2850439"/>
                <a:gd name="connsiteY99" fmla="*/ 188794 h 5764546"/>
                <a:gd name="connsiteX100" fmla="*/ 710760 w 2850439"/>
                <a:gd name="connsiteY100" fmla="*/ 181391 h 5764546"/>
                <a:gd name="connsiteX101" fmla="*/ 703356 w 2850439"/>
                <a:gd name="connsiteY101" fmla="*/ 173987 h 5764546"/>
                <a:gd name="connsiteX102" fmla="*/ 692991 w 2850439"/>
                <a:gd name="connsiteY102" fmla="*/ 169545 h 5764546"/>
                <a:gd name="connsiteX103" fmla="*/ 682625 w 2850439"/>
                <a:gd name="connsiteY103" fmla="*/ 166583 h 5764546"/>
                <a:gd name="connsiteX104" fmla="*/ 673741 w 2850439"/>
                <a:gd name="connsiteY104" fmla="*/ 166583 h 5764546"/>
                <a:gd name="connsiteX105" fmla="*/ 459032 w 2850439"/>
                <a:gd name="connsiteY105" fmla="*/ 166583 h 5764546"/>
                <a:gd name="connsiteX106" fmla="*/ 439782 w 2850439"/>
                <a:gd name="connsiteY106" fmla="*/ 0 h 5764546"/>
                <a:gd name="connsiteX107" fmla="*/ 2412138 w 2850439"/>
                <a:gd name="connsiteY107" fmla="*/ 0 h 5764546"/>
                <a:gd name="connsiteX108" fmla="*/ 2456560 w 2850439"/>
                <a:gd name="connsiteY108" fmla="*/ 2962 h 5764546"/>
                <a:gd name="connsiteX109" fmla="*/ 2500982 w 2850439"/>
                <a:gd name="connsiteY109" fmla="*/ 8885 h 5764546"/>
                <a:gd name="connsiteX110" fmla="*/ 2543924 w 2850439"/>
                <a:gd name="connsiteY110" fmla="*/ 20731 h 5764546"/>
                <a:gd name="connsiteX111" fmla="*/ 2583904 w 2850439"/>
                <a:gd name="connsiteY111" fmla="*/ 32577 h 5764546"/>
                <a:gd name="connsiteX112" fmla="*/ 2620923 w 2850439"/>
                <a:gd name="connsiteY112" fmla="*/ 53307 h 5764546"/>
                <a:gd name="connsiteX113" fmla="*/ 2656461 w 2850439"/>
                <a:gd name="connsiteY113" fmla="*/ 75518 h 5764546"/>
                <a:gd name="connsiteX114" fmla="*/ 2690518 w 2850439"/>
                <a:gd name="connsiteY114" fmla="*/ 100691 h 5764546"/>
                <a:gd name="connsiteX115" fmla="*/ 2720133 w 2850439"/>
                <a:gd name="connsiteY115" fmla="*/ 127344 h 5764546"/>
                <a:gd name="connsiteX116" fmla="*/ 2751229 w 2850439"/>
                <a:gd name="connsiteY116" fmla="*/ 159921 h 5764546"/>
                <a:gd name="connsiteX117" fmla="*/ 2774921 w 2850439"/>
                <a:gd name="connsiteY117" fmla="*/ 192497 h 5764546"/>
                <a:gd name="connsiteX118" fmla="*/ 2798613 w 2850439"/>
                <a:gd name="connsiteY118" fmla="*/ 229516 h 5764546"/>
                <a:gd name="connsiteX119" fmla="*/ 2814901 w 2850439"/>
                <a:gd name="connsiteY119" fmla="*/ 266535 h 5764546"/>
                <a:gd name="connsiteX120" fmla="*/ 2829708 w 2850439"/>
                <a:gd name="connsiteY120" fmla="*/ 306515 h 5764546"/>
                <a:gd name="connsiteX121" fmla="*/ 2840074 w 2850439"/>
                <a:gd name="connsiteY121" fmla="*/ 349456 h 5764546"/>
                <a:gd name="connsiteX122" fmla="*/ 2847478 w 2850439"/>
                <a:gd name="connsiteY122" fmla="*/ 392398 h 5764546"/>
                <a:gd name="connsiteX123" fmla="*/ 2850439 w 2850439"/>
                <a:gd name="connsiteY123" fmla="*/ 436820 h 5764546"/>
                <a:gd name="connsiteX124" fmla="*/ 2850439 w 2850439"/>
                <a:gd name="connsiteY124" fmla="*/ 5329207 h 5764546"/>
                <a:gd name="connsiteX125" fmla="*/ 2847478 w 2850439"/>
                <a:gd name="connsiteY125" fmla="*/ 5373629 h 5764546"/>
                <a:gd name="connsiteX126" fmla="*/ 2840074 w 2850439"/>
                <a:gd name="connsiteY126" fmla="*/ 5416571 h 5764546"/>
                <a:gd name="connsiteX127" fmla="*/ 2829708 w 2850439"/>
                <a:gd name="connsiteY127" fmla="*/ 5458032 h 5764546"/>
                <a:gd name="connsiteX128" fmla="*/ 2814901 w 2850439"/>
                <a:gd name="connsiteY128" fmla="*/ 5498012 h 5764546"/>
                <a:gd name="connsiteX129" fmla="*/ 2798613 w 2850439"/>
                <a:gd name="connsiteY129" fmla="*/ 5535031 h 5764546"/>
                <a:gd name="connsiteX130" fmla="*/ 2774921 w 2850439"/>
                <a:gd name="connsiteY130" fmla="*/ 5573530 h 5764546"/>
                <a:gd name="connsiteX131" fmla="*/ 2751229 w 2850439"/>
                <a:gd name="connsiteY131" fmla="*/ 5606106 h 5764546"/>
                <a:gd name="connsiteX132" fmla="*/ 2720133 w 2850439"/>
                <a:gd name="connsiteY132" fmla="*/ 5637202 h 5764546"/>
                <a:gd name="connsiteX133" fmla="*/ 2690518 w 2850439"/>
                <a:gd name="connsiteY133" fmla="*/ 5665336 h 5764546"/>
                <a:gd name="connsiteX134" fmla="*/ 2656461 w 2850439"/>
                <a:gd name="connsiteY134" fmla="*/ 5690509 h 5764546"/>
                <a:gd name="connsiteX135" fmla="*/ 2620923 w 2850439"/>
                <a:gd name="connsiteY135" fmla="*/ 5712720 h 5764546"/>
                <a:gd name="connsiteX136" fmla="*/ 2583904 w 2850439"/>
                <a:gd name="connsiteY136" fmla="*/ 5730489 h 5764546"/>
                <a:gd name="connsiteX137" fmla="*/ 2543924 w 2850439"/>
                <a:gd name="connsiteY137" fmla="*/ 5745297 h 5764546"/>
                <a:gd name="connsiteX138" fmla="*/ 2500982 w 2850439"/>
                <a:gd name="connsiteY138" fmla="*/ 5754181 h 5764546"/>
                <a:gd name="connsiteX139" fmla="*/ 2456560 w 2850439"/>
                <a:gd name="connsiteY139" fmla="*/ 5763066 h 5764546"/>
                <a:gd name="connsiteX140" fmla="*/ 2412138 w 2850439"/>
                <a:gd name="connsiteY140" fmla="*/ 5764546 h 5764546"/>
                <a:gd name="connsiteX141" fmla="*/ 439782 w 2850439"/>
                <a:gd name="connsiteY141" fmla="*/ 5764546 h 5764546"/>
                <a:gd name="connsiteX142" fmla="*/ 393879 w 2850439"/>
                <a:gd name="connsiteY142" fmla="*/ 5763066 h 5764546"/>
                <a:gd name="connsiteX143" fmla="*/ 352418 w 2850439"/>
                <a:gd name="connsiteY143" fmla="*/ 5754181 h 5764546"/>
                <a:gd name="connsiteX144" fmla="*/ 309476 w 2850439"/>
                <a:gd name="connsiteY144" fmla="*/ 5745297 h 5764546"/>
                <a:gd name="connsiteX145" fmla="*/ 269496 w 2850439"/>
                <a:gd name="connsiteY145" fmla="*/ 5730489 h 5764546"/>
                <a:gd name="connsiteX146" fmla="*/ 229516 w 2850439"/>
                <a:gd name="connsiteY146" fmla="*/ 5712720 h 5764546"/>
                <a:gd name="connsiteX147" fmla="*/ 195459 w 2850439"/>
                <a:gd name="connsiteY147" fmla="*/ 5690509 h 5764546"/>
                <a:gd name="connsiteX148" fmla="*/ 159921 w 2850439"/>
                <a:gd name="connsiteY148" fmla="*/ 5665336 h 5764546"/>
                <a:gd name="connsiteX149" fmla="*/ 130306 w 2850439"/>
                <a:gd name="connsiteY149" fmla="*/ 5637202 h 5764546"/>
                <a:gd name="connsiteX150" fmla="*/ 100691 w 2850439"/>
                <a:gd name="connsiteY150" fmla="*/ 5606106 h 5764546"/>
                <a:gd name="connsiteX151" fmla="*/ 75518 w 2850439"/>
                <a:gd name="connsiteY151" fmla="*/ 5573530 h 5764546"/>
                <a:gd name="connsiteX152" fmla="*/ 54788 w 2850439"/>
                <a:gd name="connsiteY152" fmla="*/ 5535031 h 5764546"/>
                <a:gd name="connsiteX153" fmla="*/ 35538 w 2850439"/>
                <a:gd name="connsiteY153" fmla="*/ 5498012 h 5764546"/>
                <a:gd name="connsiteX154" fmla="*/ 20731 w 2850439"/>
                <a:gd name="connsiteY154" fmla="*/ 5458032 h 5764546"/>
                <a:gd name="connsiteX155" fmla="*/ 10365 w 2850439"/>
                <a:gd name="connsiteY155" fmla="*/ 5416571 h 5764546"/>
                <a:gd name="connsiteX156" fmla="*/ 2962 w 2850439"/>
                <a:gd name="connsiteY156" fmla="*/ 5373629 h 5764546"/>
                <a:gd name="connsiteX157" fmla="*/ 0 w 2850439"/>
                <a:gd name="connsiteY157" fmla="*/ 5329207 h 5764546"/>
                <a:gd name="connsiteX158" fmla="*/ 0 w 2850439"/>
                <a:gd name="connsiteY158" fmla="*/ 436820 h 5764546"/>
                <a:gd name="connsiteX159" fmla="*/ 2962 w 2850439"/>
                <a:gd name="connsiteY159" fmla="*/ 392398 h 5764546"/>
                <a:gd name="connsiteX160" fmla="*/ 10365 w 2850439"/>
                <a:gd name="connsiteY160" fmla="*/ 349456 h 5764546"/>
                <a:gd name="connsiteX161" fmla="*/ 20731 w 2850439"/>
                <a:gd name="connsiteY161" fmla="*/ 306515 h 5764546"/>
                <a:gd name="connsiteX162" fmla="*/ 35538 w 2850439"/>
                <a:gd name="connsiteY162" fmla="*/ 266535 h 5764546"/>
                <a:gd name="connsiteX163" fmla="*/ 54788 w 2850439"/>
                <a:gd name="connsiteY163" fmla="*/ 229516 h 5764546"/>
                <a:gd name="connsiteX164" fmla="*/ 75518 w 2850439"/>
                <a:gd name="connsiteY164" fmla="*/ 192497 h 5764546"/>
                <a:gd name="connsiteX165" fmla="*/ 100691 w 2850439"/>
                <a:gd name="connsiteY165" fmla="*/ 159921 h 5764546"/>
                <a:gd name="connsiteX166" fmla="*/ 130306 w 2850439"/>
                <a:gd name="connsiteY166" fmla="*/ 127344 h 5764546"/>
                <a:gd name="connsiteX167" fmla="*/ 159921 w 2850439"/>
                <a:gd name="connsiteY167" fmla="*/ 100691 h 5764546"/>
                <a:gd name="connsiteX168" fmla="*/ 195459 w 2850439"/>
                <a:gd name="connsiteY168" fmla="*/ 75518 h 5764546"/>
                <a:gd name="connsiteX169" fmla="*/ 229516 w 2850439"/>
                <a:gd name="connsiteY169" fmla="*/ 53307 h 5764546"/>
                <a:gd name="connsiteX170" fmla="*/ 269496 w 2850439"/>
                <a:gd name="connsiteY170" fmla="*/ 32577 h 5764546"/>
                <a:gd name="connsiteX171" fmla="*/ 309476 w 2850439"/>
                <a:gd name="connsiteY171" fmla="*/ 20731 h 5764546"/>
                <a:gd name="connsiteX172" fmla="*/ 352418 w 2850439"/>
                <a:gd name="connsiteY172" fmla="*/ 8885 h 5764546"/>
                <a:gd name="connsiteX173" fmla="*/ 393879 w 2850439"/>
                <a:gd name="connsiteY173" fmla="*/ 2962 h 576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2850439" h="5764546">
                  <a:moveTo>
                    <a:pt x="429418" y="166583"/>
                  </a:moveTo>
                  <a:lnTo>
                    <a:pt x="401283" y="172506"/>
                  </a:lnTo>
                  <a:lnTo>
                    <a:pt x="374630" y="179910"/>
                  </a:lnTo>
                  <a:lnTo>
                    <a:pt x="346496" y="188794"/>
                  </a:lnTo>
                  <a:lnTo>
                    <a:pt x="321323" y="202121"/>
                  </a:lnTo>
                  <a:lnTo>
                    <a:pt x="297631" y="216929"/>
                  </a:lnTo>
                  <a:lnTo>
                    <a:pt x="275420" y="231736"/>
                  </a:lnTo>
                  <a:lnTo>
                    <a:pt x="254689" y="250986"/>
                  </a:lnTo>
                  <a:lnTo>
                    <a:pt x="235440" y="271716"/>
                  </a:lnTo>
                  <a:lnTo>
                    <a:pt x="217671" y="293927"/>
                  </a:lnTo>
                  <a:lnTo>
                    <a:pt x="204344" y="319100"/>
                  </a:lnTo>
                  <a:lnTo>
                    <a:pt x="192498" y="344273"/>
                  </a:lnTo>
                  <a:lnTo>
                    <a:pt x="182133" y="370926"/>
                  </a:lnTo>
                  <a:lnTo>
                    <a:pt x="174729" y="399060"/>
                  </a:lnTo>
                  <a:lnTo>
                    <a:pt x="170287" y="428675"/>
                  </a:lnTo>
                  <a:lnTo>
                    <a:pt x="167325" y="458290"/>
                  </a:lnTo>
                  <a:lnTo>
                    <a:pt x="167325" y="5306255"/>
                  </a:lnTo>
                  <a:lnTo>
                    <a:pt x="170287" y="5335870"/>
                  </a:lnTo>
                  <a:lnTo>
                    <a:pt x="174729" y="5365485"/>
                  </a:lnTo>
                  <a:lnTo>
                    <a:pt x="182133" y="5393619"/>
                  </a:lnTo>
                  <a:lnTo>
                    <a:pt x="192498" y="5420272"/>
                  </a:lnTo>
                  <a:lnTo>
                    <a:pt x="204344" y="5445445"/>
                  </a:lnTo>
                  <a:lnTo>
                    <a:pt x="217671" y="5467656"/>
                  </a:lnTo>
                  <a:lnTo>
                    <a:pt x="235440" y="5489867"/>
                  </a:lnTo>
                  <a:lnTo>
                    <a:pt x="254689" y="5512079"/>
                  </a:lnTo>
                  <a:lnTo>
                    <a:pt x="275420" y="5529848"/>
                  </a:lnTo>
                  <a:lnTo>
                    <a:pt x="297631" y="5547617"/>
                  </a:lnTo>
                  <a:lnTo>
                    <a:pt x="321323" y="5562424"/>
                  </a:lnTo>
                  <a:lnTo>
                    <a:pt x="346496" y="5574270"/>
                  </a:lnTo>
                  <a:lnTo>
                    <a:pt x="374630" y="5584635"/>
                  </a:lnTo>
                  <a:lnTo>
                    <a:pt x="401283" y="5592039"/>
                  </a:lnTo>
                  <a:lnTo>
                    <a:pt x="429418" y="5595001"/>
                  </a:lnTo>
                  <a:lnTo>
                    <a:pt x="459032" y="5596481"/>
                  </a:lnTo>
                  <a:lnTo>
                    <a:pt x="2391408" y="5596481"/>
                  </a:lnTo>
                  <a:lnTo>
                    <a:pt x="2422504" y="5595001"/>
                  </a:lnTo>
                  <a:lnTo>
                    <a:pt x="2449157" y="5592039"/>
                  </a:lnTo>
                  <a:lnTo>
                    <a:pt x="2478772" y="5584635"/>
                  </a:lnTo>
                  <a:lnTo>
                    <a:pt x="2503944" y="5574270"/>
                  </a:lnTo>
                  <a:lnTo>
                    <a:pt x="2532079" y="5562424"/>
                  </a:lnTo>
                  <a:lnTo>
                    <a:pt x="2554290" y="5547617"/>
                  </a:lnTo>
                  <a:lnTo>
                    <a:pt x="2576501" y="5529848"/>
                  </a:lnTo>
                  <a:lnTo>
                    <a:pt x="2598712" y="5512079"/>
                  </a:lnTo>
                  <a:lnTo>
                    <a:pt x="2616481" y="5489867"/>
                  </a:lnTo>
                  <a:lnTo>
                    <a:pt x="2634250" y="5467656"/>
                  </a:lnTo>
                  <a:lnTo>
                    <a:pt x="2649058" y="5445445"/>
                  </a:lnTo>
                  <a:lnTo>
                    <a:pt x="2660904" y="5420272"/>
                  </a:lnTo>
                  <a:lnTo>
                    <a:pt x="2671269" y="5393619"/>
                  </a:lnTo>
                  <a:lnTo>
                    <a:pt x="2675711" y="5365485"/>
                  </a:lnTo>
                  <a:lnTo>
                    <a:pt x="2680154" y="5335870"/>
                  </a:lnTo>
                  <a:lnTo>
                    <a:pt x="2683115" y="5306255"/>
                  </a:lnTo>
                  <a:lnTo>
                    <a:pt x="2683115" y="458290"/>
                  </a:lnTo>
                  <a:lnTo>
                    <a:pt x="2680154" y="428675"/>
                  </a:lnTo>
                  <a:lnTo>
                    <a:pt x="2675711" y="399060"/>
                  </a:lnTo>
                  <a:lnTo>
                    <a:pt x="2671269" y="370926"/>
                  </a:lnTo>
                  <a:lnTo>
                    <a:pt x="2660904" y="344273"/>
                  </a:lnTo>
                  <a:lnTo>
                    <a:pt x="2649058" y="319100"/>
                  </a:lnTo>
                  <a:lnTo>
                    <a:pt x="2634250" y="293927"/>
                  </a:lnTo>
                  <a:lnTo>
                    <a:pt x="2616481" y="271716"/>
                  </a:lnTo>
                  <a:lnTo>
                    <a:pt x="2598712" y="250986"/>
                  </a:lnTo>
                  <a:lnTo>
                    <a:pt x="2576501" y="231736"/>
                  </a:lnTo>
                  <a:lnTo>
                    <a:pt x="2554290" y="216929"/>
                  </a:lnTo>
                  <a:lnTo>
                    <a:pt x="2532079" y="202121"/>
                  </a:lnTo>
                  <a:lnTo>
                    <a:pt x="2503944" y="188794"/>
                  </a:lnTo>
                  <a:lnTo>
                    <a:pt x="2478772" y="179910"/>
                  </a:lnTo>
                  <a:lnTo>
                    <a:pt x="2449157" y="172506"/>
                  </a:lnTo>
                  <a:lnTo>
                    <a:pt x="2422504" y="166583"/>
                  </a:lnTo>
                  <a:lnTo>
                    <a:pt x="2391408" y="166583"/>
                  </a:lnTo>
                  <a:lnTo>
                    <a:pt x="2179661" y="166583"/>
                  </a:lnTo>
                  <a:lnTo>
                    <a:pt x="2167815" y="166583"/>
                  </a:lnTo>
                  <a:lnTo>
                    <a:pt x="2157450" y="169545"/>
                  </a:lnTo>
                  <a:lnTo>
                    <a:pt x="2147084" y="173987"/>
                  </a:lnTo>
                  <a:lnTo>
                    <a:pt x="2139681" y="181391"/>
                  </a:lnTo>
                  <a:lnTo>
                    <a:pt x="2132277" y="188794"/>
                  </a:lnTo>
                  <a:lnTo>
                    <a:pt x="2127835" y="199160"/>
                  </a:lnTo>
                  <a:lnTo>
                    <a:pt x="2124873" y="209525"/>
                  </a:lnTo>
                  <a:lnTo>
                    <a:pt x="2124873" y="221371"/>
                  </a:lnTo>
                  <a:lnTo>
                    <a:pt x="2123392" y="236178"/>
                  </a:lnTo>
                  <a:lnTo>
                    <a:pt x="2123392" y="250986"/>
                  </a:lnTo>
                  <a:lnTo>
                    <a:pt x="2113027" y="279120"/>
                  </a:lnTo>
                  <a:lnTo>
                    <a:pt x="2101181" y="304293"/>
                  </a:lnTo>
                  <a:lnTo>
                    <a:pt x="2080451" y="326504"/>
                  </a:lnTo>
                  <a:lnTo>
                    <a:pt x="2058240" y="344273"/>
                  </a:lnTo>
                  <a:lnTo>
                    <a:pt x="2033067" y="359080"/>
                  </a:lnTo>
                  <a:lnTo>
                    <a:pt x="2006413" y="366484"/>
                  </a:lnTo>
                  <a:lnTo>
                    <a:pt x="1991606" y="367965"/>
                  </a:lnTo>
                  <a:lnTo>
                    <a:pt x="1975318" y="367965"/>
                  </a:lnTo>
                  <a:lnTo>
                    <a:pt x="875123" y="367965"/>
                  </a:lnTo>
                  <a:lnTo>
                    <a:pt x="860315" y="367965"/>
                  </a:lnTo>
                  <a:lnTo>
                    <a:pt x="845508" y="366484"/>
                  </a:lnTo>
                  <a:lnTo>
                    <a:pt x="817373" y="359080"/>
                  </a:lnTo>
                  <a:lnTo>
                    <a:pt x="792201" y="344273"/>
                  </a:lnTo>
                  <a:lnTo>
                    <a:pt x="769989" y="326504"/>
                  </a:lnTo>
                  <a:lnTo>
                    <a:pt x="752220" y="304293"/>
                  </a:lnTo>
                  <a:lnTo>
                    <a:pt x="737413" y="279120"/>
                  </a:lnTo>
                  <a:lnTo>
                    <a:pt x="730009" y="250986"/>
                  </a:lnTo>
                  <a:lnTo>
                    <a:pt x="728529" y="236178"/>
                  </a:lnTo>
                  <a:lnTo>
                    <a:pt x="728529" y="221371"/>
                  </a:lnTo>
                  <a:lnTo>
                    <a:pt x="725567" y="209525"/>
                  </a:lnTo>
                  <a:lnTo>
                    <a:pt x="722606" y="199160"/>
                  </a:lnTo>
                  <a:lnTo>
                    <a:pt x="718163" y="188794"/>
                  </a:lnTo>
                  <a:lnTo>
                    <a:pt x="710760" y="181391"/>
                  </a:lnTo>
                  <a:lnTo>
                    <a:pt x="703356" y="173987"/>
                  </a:lnTo>
                  <a:lnTo>
                    <a:pt x="692991" y="169545"/>
                  </a:lnTo>
                  <a:lnTo>
                    <a:pt x="682625" y="166583"/>
                  </a:lnTo>
                  <a:lnTo>
                    <a:pt x="673741" y="166583"/>
                  </a:lnTo>
                  <a:lnTo>
                    <a:pt x="459032" y="166583"/>
                  </a:lnTo>
                  <a:close/>
                  <a:moveTo>
                    <a:pt x="439782" y="0"/>
                  </a:moveTo>
                  <a:lnTo>
                    <a:pt x="2412138" y="0"/>
                  </a:lnTo>
                  <a:lnTo>
                    <a:pt x="2456560" y="2962"/>
                  </a:lnTo>
                  <a:lnTo>
                    <a:pt x="2500982" y="8885"/>
                  </a:lnTo>
                  <a:lnTo>
                    <a:pt x="2543924" y="20731"/>
                  </a:lnTo>
                  <a:lnTo>
                    <a:pt x="2583904" y="32577"/>
                  </a:lnTo>
                  <a:lnTo>
                    <a:pt x="2620923" y="53307"/>
                  </a:lnTo>
                  <a:lnTo>
                    <a:pt x="2656461" y="75518"/>
                  </a:lnTo>
                  <a:lnTo>
                    <a:pt x="2690518" y="100691"/>
                  </a:lnTo>
                  <a:lnTo>
                    <a:pt x="2720133" y="127344"/>
                  </a:lnTo>
                  <a:lnTo>
                    <a:pt x="2751229" y="159921"/>
                  </a:lnTo>
                  <a:lnTo>
                    <a:pt x="2774921" y="192497"/>
                  </a:lnTo>
                  <a:lnTo>
                    <a:pt x="2798613" y="229516"/>
                  </a:lnTo>
                  <a:lnTo>
                    <a:pt x="2814901" y="266535"/>
                  </a:lnTo>
                  <a:lnTo>
                    <a:pt x="2829708" y="306515"/>
                  </a:lnTo>
                  <a:lnTo>
                    <a:pt x="2840074" y="349456"/>
                  </a:lnTo>
                  <a:lnTo>
                    <a:pt x="2847478" y="392398"/>
                  </a:lnTo>
                  <a:lnTo>
                    <a:pt x="2850439" y="436820"/>
                  </a:lnTo>
                  <a:lnTo>
                    <a:pt x="2850439" y="5329207"/>
                  </a:lnTo>
                  <a:lnTo>
                    <a:pt x="2847478" y="5373629"/>
                  </a:lnTo>
                  <a:lnTo>
                    <a:pt x="2840074" y="5416571"/>
                  </a:lnTo>
                  <a:lnTo>
                    <a:pt x="2829708" y="5458032"/>
                  </a:lnTo>
                  <a:lnTo>
                    <a:pt x="2814901" y="5498012"/>
                  </a:lnTo>
                  <a:lnTo>
                    <a:pt x="2798613" y="5535031"/>
                  </a:lnTo>
                  <a:lnTo>
                    <a:pt x="2774921" y="5573530"/>
                  </a:lnTo>
                  <a:lnTo>
                    <a:pt x="2751229" y="5606106"/>
                  </a:lnTo>
                  <a:lnTo>
                    <a:pt x="2720133" y="5637202"/>
                  </a:lnTo>
                  <a:lnTo>
                    <a:pt x="2690518" y="5665336"/>
                  </a:lnTo>
                  <a:lnTo>
                    <a:pt x="2656461" y="5690509"/>
                  </a:lnTo>
                  <a:lnTo>
                    <a:pt x="2620923" y="5712720"/>
                  </a:lnTo>
                  <a:lnTo>
                    <a:pt x="2583904" y="5730489"/>
                  </a:lnTo>
                  <a:lnTo>
                    <a:pt x="2543924" y="5745297"/>
                  </a:lnTo>
                  <a:lnTo>
                    <a:pt x="2500982" y="5754181"/>
                  </a:lnTo>
                  <a:lnTo>
                    <a:pt x="2456560" y="5763066"/>
                  </a:lnTo>
                  <a:lnTo>
                    <a:pt x="2412138" y="5764546"/>
                  </a:lnTo>
                  <a:lnTo>
                    <a:pt x="439782" y="5764546"/>
                  </a:lnTo>
                  <a:lnTo>
                    <a:pt x="393879" y="5763066"/>
                  </a:lnTo>
                  <a:lnTo>
                    <a:pt x="352418" y="5754181"/>
                  </a:lnTo>
                  <a:lnTo>
                    <a:pt x="309476" y="5745297"/>
                  </a:lnTo>
                  <a:lnTo>
                    <a:pt x="269496" y="5730489"/>
                  </a:lnTo>
                  <a:lnTo>
                    <a:pt x="229516" y="5712720"/>
                  </a:lnTo>
                  <a:lnTo>
                    <a:pt x="195459" y="5690509"/>
                  </a:lnTo>
                  <a:lnTo>
                    <a:pt x="159921" y="5665336"/>
                  </a:lnTo>
                  <a:lnTo>
                    <a:pt x="130306" y="5637202"/>
                  </a:lnTo>
                  <a:lnTo>
                    <a:pt x="100691" y="5606106"/>
                  </a:lnTo>
                  <a:lnTo>
                    <a:pt x="75518" y="5573530"/>
                  </a:lnTo>
                  <a:lnTo>
                    <a:pt x="54788" y="5535031"/>
                  </a:lnTo>
                  <a:lnTo>
                    <a:pt x="35538" y="5498012"/>
                  </a:lnTo>
                  <a:lnTo>
                    <a:pt x="20731" y="5458032"/>
                  </a:lnTo>
                  <a:lnTo>
                    <a:pt x="10365" y="5416571"/>
                  </a:lnTo>
                  <a:lnTo>
                    <a:pt x="2962" y="5373629"/>
                  </a:lnTo>
                  <a:lnTo>
                    <a:pt x="0" y="5329207"/>
                  </a:lnTo>
                  <a:lnTo>
                    <a:pt x="0" y="436820"/>
                  </a:lnTo>
                  <a:lnTo>
                    <a:pt x="2962" y="392398"/>
                  </a:lnTo>
                  <a:lnTo>
                    <a:pt x="10365" y="349456"/>
                  </a:lnTo>
                  <a:lnTo>
                    <a:pt x="20731" y="306515"/>
                  </a:lnTo>
                  <a:lnTo>
                    <a:pt x="35538" y="266535"/>
                  </a:lnTo>
                  <a:lnTo>
                    <a:pt x="54788" y="229516"/>
                  </a:lnTo>
                  <a:lnTo>
                    <a:pt x="75518" y="192497"/>
                  </a:lnTo>
                  <a:lnTo>
                    <a:pt x="100691" y="159921"/>
                  </a:lnTo>
                  <a:lnTo>
                    <a:pt x="130306" y="127344"/>
                  </a:lnTo>
                  <a:lnTo>
                    <a:pt x="159921" y="100691"/>
                  </a:lnTo>
                  <a:lnTo>
                    <a:pt x="195459" y="75518"/>
                  </a:lnTo>
                  <a:lnTo>
                    <a:pt x="229516" y="53307"/>
                  </a:lnTo>
                  <a:lnTo>
                    <a:pt x="269496" y="32577"/>
                  </a:lnTo>
                  <a:lnTo>
                    <a:pt x="309476" y="20731"/>
                  </a:lnTo>
                  <a:lnTo>
                    <a:pt x="352418" y="8885"/>
                  </a:lnTo>
                  <a:lnTo>
                    <a:pt x="393879" y="29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 90">
              <a:extLst>
                <a:ext uri="{FF2B5EF4-FFF2-40B4-BE49-F238E27FC236}">
                  <a16:creationId xmlns:a16="http://schemas.microsoft.com/office/drawing/2014/main" id="{6DD0DB88-1CB4-4E89-B172-7B32DA404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6447" y="577823"/>
              <a:ext cx="321323" cy="5703835"/>
            </a:xfrm>
            <a:custGeom>
              <a:avLst/>
              <a:gdLst>
                <a:gd name="T0" fmla="*/ 0 w 217"/>
                <a:gd name="T1" fmla="*/ 0 h 3852"/>
                <a:gd name="T2" fmla="*/ 42 w 217"/>
                <a:gd name="T3" fmla="*/ 20 h 3852"/>
                <a:gd name="T4" fmla="*/ 81 w 217"/>
                <a:gd name="T5" fmla="*/ 45 h 3852"/>
                <a:gd name="T6" fmla="*/ 115 w 217"/>
                <a:gd name="T7" fmla="*/ 77 h 3852"/>
                <a:gd name="T8" fmla="*/ 143 w 217"/>
                <a:gd name="T9" fmla="*/ 112 h 3852"/>
                <a:gd name="T10" fmla="*/ 168 w 217"/>
                <a:gd name="T11" fmla="*/ 153 h 3852"/>
                <a:gd name="T12" fmla="*/ 185 w 217"/>
                <a:gd name="T13" fmla="*/ 196 h 3852"/>
                <a:gd name="T14" fmla="*/ 197 w 217"/>
                <a:gd name="T15" fmla="*/ 244 h 3852"/>
                <a:gd name="T16" fmla="*/ 200 w 217"/>
                <a:gd name="T17" fmla="*/ 292 h 3852"/>
                <a:gd name="T18" fmla="*/ 200 w 217"/>
                <a:gd name="T19" fmla="*/ 3559 h 3852"/>
                <a:gd name="T20" fmla="*/ 197 w 217"/>
                <a:gd name="T21" fmla="*/ 3608 h 3852"/>
                <a:gd name="T22" fmla="*/ 185 w 217"/>
                <a:gd name="T23" fmla="*/ 3655 h 3852"/>
                <a:gd name="T24" fmla="*/ 168 w 217"/>
                <a:gd name="T25" fmla="*/ 3699 h 3852"/>
                <a:gd name="T26" fmla="*/ 143 w 217"/>
                <a:gd name="T27" fmla="*/ 3738 h 3852"/>
                <a:gd name="T28" fmla="*/ 115 w 217"/>
                <a:gd name="T29" fmla="*/ 3775 h 3852"/>
                <a:gd name="T30" fmla="*/ 81 w 217"/>
                <a:gd name="T31" fmla="*/ 3805 h 3852"/>
                <a:gd name="T32" fmla="*/ 42 w 217"/>
                <a:gd name="T33" fmla="*/ 3832 h 3852"/>
                <a:gd name="T34" fmla="*/ 0 w 217"/>
                <a:gd name="T35" fmla="*/ 3852 h 3852"/>
                <a:gd name="T36" fmla="*/ 22 w 217"/>
                <a:gd name="T37" fmla="*/ 3845 h 3852"/>
                <a:gd name="T38" fmla="*/ 66 w 217"/>
                <a:gd name="T39" fmla="*/ 3827 h 3852"/>
                <a:gd name="T40" fmla="*/ 104 w 217"/>
                <a:gd name="T41" fmla="*/ 3802 h 3852"/>
                <a:gd name="T42" fmla="*/ 140 w 217"/>
                <a:gd name="T43" fmla="*/ 3771 h 3852"/>
                <a:gd name="T44" fmla="*/ 168 w 217"/>
                <a:gd name="T45" fmla="*/ 3734 h 3852"/>
                <a:gd name="T46" fmla="*/ 192 w 217"/>
                <a:gd name="T47" fmla="*/ 3694 h 3852"/>
                <a:gd name="T48" fmla="*/ 207 w 217"/>
                <a:gd name="T49" fmla="*/ 3650 h 3852"/>
                <a:gd name="T50" fmla="*/ 215 w 217"/>
                <a:gd name="T51" fmla="*/ 3601 h 3852"/>
                <a:gd name="T52" fmla="*/ 217 w 217"/>
                <a:gd name="T53" fmla="*/ 274 h 3852"/>
                <a:gd name="T54" fmla="*/ 215 w 217"/>
                <a:gd name="T55" fmla="*/ 249 h 3852"/>
                <a:gd name="T56" fmla="*/ 207 w 217"/>
                <a:gd name="T57" fmla="*/ 202 h 3852"/>
                <a:gd name="T58" fmla="*/ 192 w 217"/>
                <a:gd name="T59" fmla="*/ 158 h 3852"/>
                <a:gd name="T60" fmla="*/ 168 w 217"/>
                <a:gd name="T61" fmla="*/ 117 h 3852"/>
                <a:gd name="T62" fmla="*/ 140 w 217"/>
                <a:gd name="T63" fmla="*/ 80 h 3852"/>
                <a:gd name="T64" fmla="*/ 104 w 217"/>
                <a:gd name="T65" fmla="*/ 50 h 3852"/>
                <a:gd name="T66" fmla="*/ 66 w 217"/>
                <a:gd name="T67" fmla="*/ 25 h 3852"/>
                <a:gd name="T68" fmla="*/ 22 w 217"/>
                <a:gd name="T69" fmla="*/ 6 h 3852"/>
                <a:gd name="T70" fmla="*/ 0 w 217"/>
                <a:gd name="T71" fmla="*/ 0 h 3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7" h="3852">
                  <a:moveTo>
                    <a:pt x="0" y="0"/>
                  </a:moveTo>
                  <a:lnTo>
                    <a:pt x="0" y="0"/>
                  </a:lnTo>
                  <a:lnTo>
                    <a:pt x="20" y="10"/>
                  </a:lnTo>
                  <a:lnTo>
                    <a:pt x="42" y="20"/>
                  </a:lnTo>
                  <a:lnTo>
                    <a:pt x="62" y="32"/>
                  </a:lnTo>
                  <a:lnTo>
                    <a:pt x="81" y="45"/>
                  </a:lnTo>
                  <a:lnTo>
                    <a:pt x="98" y="60"/>
                  </a:lnTo>
                  <a:lnTo>
                    <a:pt x="115" y="77"/>
                  </a:lnTo>
                  <a:lnTo>
                    <a:pt x="130" y="94"/>
                  </a:lnTo>
                  <a:lnTo>
                    <a:pt x="143" y="112"/>
                  </a:lnTo>
                  <a:lnTo>
                    <a:pt x="157" y="133"/>
                  </a:lnTo>
                  <a:lnTo>
                    <a:pt x="168" y="153"/>
                  </a:lnTo>
                  <a:lnTo>
                    <a:pt x="177" y="175"/>
                  </a:lnTo>
                  <a:lnTo>
                    <a:pt x="185" y="196"/>
                  </a:lnTo>
                  <a:lnTo>
                    <a:pt x="192" y="220"/>
                  </a:lnTo>
                  <a:lnTo>
                    <a:pt x="197" y="244"/>
                  </a:lnTo>
                  <a:lnTo>
                    <a:pt x="199" y="267"/>
                  </a:lnTo>
                  <a:lnTo>
                    <a:pt x="200" y="292"/>
                  </a:lnTo>
                  <a:lnTo>
                    <a:pt x="200" y="3559"/>
                  </a:lnTo>
                  <a:lnTo>
                    <a:pt x="200" y="3559"/>
                  </a:lnTo>
                  <a:lnTo>
                    <a:pt x="199" y="3583"/>
                  </a:lnTo>
                  <a:lnTo>
                    <a:pt x="197" y="3608"/>
                  </a:lnTo>
                  <a:lnTo>
                    <a:pt x="192" y="3632"/>
                  </a:lnTo>
                  <a:lnTo>
                    <a:pt x="185" y="3655"/>
                  </a:lnTo>
                  <a:lnTo>
                    <a:pt x="177" y="3677"/>
                  </a:lnTo>
                  <a:lnTo>
                    <a:pt x="168" y="3699"/>
                  </a:lnTo>
                  <a:lnTo>
                    <a:pt x="157" y="3719"/>
                  </a:lnTo>
                  <a:lnTo>
                    <a:pt x="143" y="3738"/>
                  </a:lnTo>
                  <a:lnTo>
                    <a:pt x="130" y="3756"/>
                  </a:lnTo>
                  <a:lnTo>
                    <a:pt x="115" y="3775"/>
                  </a:lnTo>
                  <a:lnTo>
                    <a:pt x="98" y="3790"/>
                  </a:lnTo>
                  <a:lnTo>
                    <a:pt x="81" y="3805"/>
                  </a:lnTo>
                  <a:lnTo>
                    <a:pt x="62" y="3818"/>
                  </a:lnTo>
                  <a:lnTo>
                    <a:pt x="42" y="3832"/>
                  </a:lnTo>
                  <a:lnTo>
                    <a:pt x="20" y="3842"/>
                  </a:lnTo>
                  <a:lnTo>
                    <a:pt x="0" y="3852"/>
                  </a:lnTo>
                  <a:lnTo>
                    <a:pt x="0" y="3852"/>
                  </a:lnTo>
                  <a:lnTo>
                    <a:pt x="22" y="3845"/>
                  </a:lnTo>
                  <a:lnTo>
                    <a:pt x="44" y="3837"/>
                  </a:lnTo>
                  <a:lnTo>
                    <a:pt x="66" y="3827"/>
                  </a:lnTo>
                  <a:lnTo>
                    <a:pt x="86" y="3815"/>
                  </a:lnTo>
                  <a:lnTo>
                    <a:pt x="104" y="3802"/>
                  </a:lnTo>
                  <a:lnTo>
                    <a:pt x="123" y="3786"/>
                  </a:lnTo>
                  <a:lnTo>
                    <a:pt x="140" y="3771"/>
                  </a:lnTo>
                  <a:lnTo>
                    <a:pt x="155" y="3753"/>
                  </a:lnTo>
                  <a:lnTo>
                    <a:pt x="168" y="3734"/>
                  </a:lnTo>
                  <a:lnTo>
                    <a:pt x="180" y="3714"/>
                  </a:lnTo>
                  <a:lnTo>
                    <a:pt x="192" y="3694"/>
                  </a:lnTo>
                  <a:lnTo>
                    <a:pt x="200" y="3672"/>
                  </a:lnTo>
                  <a:lnTo>
                    <a:pt x="207" y="3650"/>
                  </a:lnTo>
                  <a:lnTo>
                    <a:pt x="212" y="3627"/>
                  </a:lnTo>
                  <a:lnTo>
                    <a:pt x="215" y="3601"/>
                  </a:lnTo>
                  <a:lnTo>
                    <a:pt x="217" y="3578"/>
                  </a:lnTo>
                  <a:lnTo>
                    <a:pt x="217" y="274"/>
                  </a:lnTo>
                  <a:lnTo>
                    <a:pt x="217" y="274"/>
                  </a:lnTo>
                  <a:lnTo>
                    <a:pt x="215" y="249"/>
                  </a:lnTo>
                  <a:lnTo>
                    <a:pt x="212" y="225"/>
                  </a:lnTo>
                  <a:lnTo>
                    <a:pt x="207" y="202"/>
                  </a:lnTo>
                  <a:lnTo>
                    <a:pt x="200" y="180"/>
                  </a:lnTo>
                  <a:lnTo>
                    <a:pt x="192" y="158"/>
                  </a:lnTo>
                  <a:lnTo>
                    <a:pt x="180" y="136"/>
                  </a:lnTo>
                  <a:lnTo>
                    <a:pt x="168" y="117"/>
                  </a:lnTo>
                  <a:lnTo>
                    <a:pt x="155" y="97"/>
                  </a:lnTo>
                  <a:lnTo>
                    <a:pt x="140" y="80"/>
                  </a:lnTo>
                  <a:lnTo>
                    <a:pt x="123" y="64"/>
                  </a:lnTo>
                  <a:lnTo>
                    <a:pt x="104" y="50"/>
                  </a:lnTo>
                  <a:lnTo>
                    <a:pt x="86" y="37"/>
                  </a:lnTo>
                  <a:lnTo>
                    <a:pt x="66" y="25"/>
                  </a:lnTo>
                  <a:lnTo>
                    <a:pt x="44" y="15"/>
                  </a:lnTo>
                  <a:lnTo>
                    <a:pt x="2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1">
              <a:extLst>
                <a:ext uri="{FF2B5EF4-FFF2-40B4-BE49-F238E27FC236}">
                  <a16:creationId xmlns:a16="http://schemas.microsoft.com/office/drawing/2014/main" id="{4E2AB4B8-9836-4C12-9110-01A494CBC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427" y="574862"/>
              <a:ext cx="336130" cy="5709758"/>
            </a:xfrm>
            <a:custGeom>
              <a:avLst/>
              <a:gdLst>
                <a:gd name="T0" fmla="*/ 20 w 227"/>
                <a:gd name="T1" fmla="*/ 294 h 3856"/>
                <a:gd name="T2" fmla="*/ 22 w 227"/>
                <a:gd name="T3" fmla="*/ 269 h 3856"/>
                <a:gd name="T4" fmla="*/ 29 w 227"/>
                <a:gd name="T5" fmla="*/ 220 h 3856"/>
                <a:gd name="T6" fmla="*/ 44 w 227"/>
                <a:gd name="T7" fmla="*/ 175 h 3856"/>
                <a:gd name="T8" fmla="*/ 66 w 227"/>
                <a:gd name="T9" fmla="*/ 133 h 3856"/>
                <a:gd name="T10" fmla="*/ 92 w 227"/>
                <a:gd name="T11" fmla="*/ 94 h 3856"/>
                <a:gd name="T12" fmla="*/ 126 w 227"/>
                <a:gd name="T13" fmla="*/ 61 h 3856"/>
                <a:gd name="T14" fmla="*/ 163 w 227"/>
                <a:gd name="T15" fmla="*/ 32 h 3856"/>
                <a:gd name="T16" fmla="*/ 205 w 227"/>
                <a:gd name="T17" fmla="*/ 8 h 3856"/>
                <a:gd name="T18" fmla="*/ 227 w 227"/>
                <a:gd name="T19" fmla="*/ 0 h 3856"/>
                <a:gd name="T20" fmla="*/ 180 w 227"/>
                <a:gd name="T21" fmla="*/ 13 h 3856"/>
                <a:gd name="T22" fmla="*/ 136 w 227"/>
                <a:gd name="T23" fmla="*/ 35 h 3856"/>
                <a:gd name="T24" fmla="*/ 99 w 227"/>
                <a:gd name="T25" fmla="*/ 62 h 3856"/>
                <a:gd name="T26" fmla="*/ 66 w 227"/>
                <a:gd name="T27" fmla="*/ 96 h 3856"/>
                <a:gd name="T28" fmla="*/ 39 w 227"/>
                <a:gd name="T29" fmla="*/ 136 h 3856"/>
                <a:gd name="T30" fmla="*/ 18 w 227"/>
                <a:gd name="T31" fmla="*/ 178 h 3856"/>
                <a:gd name="T32" fmla="*/ 5 w 227"/>
                <a:gd name="T33" fmla="*/ 225 h 3856"/>
                <a:gd name="T34" fmla="*/ 0 w 227"/>
                <a:gd name="T35" fmla="*/ 276 h 3856"/>
                <a:gd name="T36" fmla="*/ 0 w 227"/>
                <a:gd name="T37" fmla="*/ 3580 h 3856"/>
                <a:gd name="T38" fmla="*/ 5 w 227"/>
                <a:gd name="T39" fmla="*/ 3629 h 3856"/>
                <a:gd name="T40" fmla="*/ 18 w 227"/>
                <a:gd name="T41" fmla="*/ 3676 h 3856"/>
                <a:gd name="T42" fmla="*/ 39 w 227"/>
                <a:gd name="T43" fmla="*/ 3719 h 3856"/>
                <a:gd name="T44" fmla="*/ 66 w 227"/>
                <a:gd name="T45" fmla="*/ 3758 h 3856"/>
                <a:gd name="T46" fmla="*/ 99 w 227"/>
                <a:gd name="T47" fmla="*/ 3793 h 3856"/>
                <a:gd name="T48" fmla="*/ 136 w 227"/>
                <a:gd name="T49" fmla="*/ 3820 h 3856"/>
                <a:gd name="T50" fmla="*/ 180 w 227"/>
                <a:gd name="T51" fmla="*/ 3842 h 3856"/>
                <a:gd name="T52" fmla="*/ 227 w 227"/>
                <a:gd name="T53" fmla="*/ 3856 h 3856"/>
                <a:gd name="T54" fmla="*/ 205 w 227"/>
                <a:gd name="T55" fmla="*/ 3847 h 3856"/>
                <a:gd name="T56" fmla="*/ 163 w 227"/>
                <a:gd name="T57" fmla="*/ 3824 h 3856"/>
                <a:gd name="T58" fmla="*/ 126 w 227"/>
                <a:gd name="T59" fmla="*/ 3795 h 3856"/>
                <a:gd name="T60" fmla="*/ 92 w 227"/>
                <a:gd name="T61" fmla="*/ 3761 h 3856"/>
                <a:gd name="T62" fmla="*/ 66 w 227"/>
                <a:gd name="T63" fmla="*/ 3723 h 3856"/>
                <a:gd name="T64" fmla="*/ 44 w 227"/>
                <a:gd name="T65" fmla="*/ 3681 h 3856"/>
                <a:gd name="T66" fmla="*/ 29 w 227"/>
                <a:gd name="T67" fmla="*/ 3635 h 3856"/>
                <a:gd name="T68" fmla="*/ 22 w 227"/>
                <a:gd name="T69" fmla="*/ 3587 h 3856"/>
                <a:gd name="T70" fmla="*/ 20 w 227"/>
                <a:gd name="T71" fmla="*/ 3561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7" h="3856">
                  <a:moveTo>
                    <a:pt x="20" y="3561"/>
                  </a:moveTo>
                  <a:lnTo>
                    <a:pt x="20" y="294"/>
                  </a:lnTo>
                  <a:lnTo>
                    <a:pt x="20" y="294"/>
                  </a:lnTo>
                  <a:lnTo>
                    <a:pt x="22" y="269"/>
                  </a:lnTo>
                  <a:lnTo>
                    <a:pt x="23" y="244"/>
                  </a:lnTo>
                  <a:lnTo>
                    <a:pt x="29" y="220"/>
                  </a:lnTo>
                  <a:lnTo>
                    <a:pt x="35" y="197"/>
                  </a:lnTo>
                  <a:lnTo>
                    <a:pt x="44" y="175"/>
                  </a:lnTo>
                  <a:lnTo>
                    <a:pt x="54" y="153"/>
                  </a:lnTo>
                  <a:lnTo>
                    <a:pt x="66" y="133"/>
                  </a:lnTo>
                  <a:lnTo>
                    <a:pt x="79" y="113"/>
                  </a:lnTo>
                  <a:lnTo>
                    <a:pt x="92" y="94"/>
                  </a:lnTo>
                  <a:lnTo>
                    <a:pt x="109" y="76"/>
                  </a:lnTo>
                  <a:lnTo>
                    <a:pt x="126" y="61"/>
                  </a:lnTo>
                  <a:lnTo>
                    <a:pt x="143" y="45"/>
                  </a:lnTo>
                  <a:lnTo>
                    <a:pt x="163" y="32"/>
                  </a:lnTo>
                  <a:lnTo>
                    <a:pt x="183" y="20"/>
                  </a:lnTo>
                  <a:lnTo>
                    <a:pt x="205" y="8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03" y="5"/>
                  </a:lnTo>
                  <a:lnTo>
                    <a:pt x="180" y="13"/>
                  </a:lnTo>
                  <a:lnTo>
                    <a:pt x="158" y="24"/>
                  </a:lnTo>
                  <a:lnTo>
                    <a:pt x="136" y="35"/>
                  </a:lnTo>
                  <a:lnTo>
                    <a:pt x="118" y="47"/>
                  </a:lnTo>
                  <a:lnTo>
                    <a:pt x="99" y="62"/>
                  </a:lnTo>
                  <a:lnTo>
                    <a:pt x="81" y="79"/>
                  </a:lnTo>
                  <a:lnTo>
                    <a:pt x="66" y="96"/>
                  </a:lnTo>
                  <a:lnTo>
                    <a:pt x="50" y="116"/>
                  </a:lnTo>
                  <a:lnTo>
                    <a:pt x="39" y="136"/>
                  </a:lnTo>
                  <a:lnTo>
                    <a:pt x="27" y="156"/>
                  </a:lnTo>
                  <a:lnTo>
                    <a:pt x="18" y="178"/>
                  </a:lnTo>
                  <a:lnTo>
                    <a:pt x="10" y="202"/>
                  </a:lnTo>
                  <a:lnTo>
                    <a:pt x="5" y="225"/>
                  </a:lnTo>
                  <a:lnTo>
                    <a:pt x="2" y="251"/>
                  </a:lnTo>
                  <a:lnTo>
                    <a:pt x="0" y="276"/>
                  </a:lnTo>
                  <a:lnTo>
                    <a:pt x="0" y="3580"/>
                  </a:lnTo>
                  <a:lnTo>
                    <a:pt x="0" y="3580"/>
                  </a:lnTo>
                  <a:lnTo>
                    <a:pt x="2" y="3605"/>
                  </a:lnTo>
                  <a:lnTo>
                    <a:pt x="5" y="3629"/>
                  </a:lnTo>
                  <a:lnTo>
                    <a:pt x="10" y="3654"/>
                  </a:lnTo>
                  <a:lnTo>
                    <a:pt x="18" y="3676"/>
                  </a:lnTo>
                  <a:lnTo>
                    <a:pt x="27" y="3699"/>
                  </a:lnTo>
                  <a:lnTo>
                    <a:pt x="39" y="3719"/>
                  </a:lnTo>
                  <a:lnTo>
                    <a:pt x="50" y="3740"/>
                  </a:lnTo>
                  <a:lnTo>
                    <a:pt x="66" y="3758"/>
                  </a:lnTo>
                  <a:lnTo>
                    <a:pt x="81" y="3777"/>
                  </a:lnTo>
                  <a:lnTo>
                    <a:pt x="99" y="3793"/>
                  </a:lnTo>
                  <a:lnTo>
                    <a:pt x="118" y="3807"/>
                  </a:lnTo>
                  <a:lnTo>
                    <a:pt x="136" y="3820"/>
                  </a:lnTo>
                  <a:lnTo>
                    <a:pt x="158" y="3832"/>
                  </a:lnTo>
                  <a:lnTo>
                    <a:pt x="180" y="3842"/>
                  </a:lnTo>
                  <a:lnTo>
                    <a:pt x="203" y="3849"/>
                  </a:lnTo>
                  <a:lnTo>
                    <a:pt x="227" y="3856"/>
                  </a:lnTo>
                  <a:lnTo>
                    <a:pt x="227" y="3856"/>
                  </a:lnTo>
                  <a:lnTo>
                    <a:pt x="205" y="3847"/>
                  </a:lnTo>
                  <a:lnTo>
                    <a:pt x="183" y="3836"/>
                  </a:lnTo>
                  <a:lnTo>
                    <a:pt x="163" y="3824"/>
                  </a:lnTo>
                  <a:lnTo>
                    <a:pt x="143" y="3810"/>
                  </a:lnTo>
                  <a:lnTo>
                    <a:pt x="126" y="3795"/>
                  </a:lnTo>
                  <a:lnTo>
                    <a:pt x="109" y="3778"/>
                  </a:lnTo>
                  <a:lnTo>
                    <a:pt x="92" y="3761"/>
                  </a:lnTo>
                  <a:lnTo>
                    <a:pt x="79" y="3743"/>
                  </a:lnTo>
                  <a:lnTo>
                    <a:pt x="66" y="3723"/>
                  </a:lnTo>
                  <a:lnTo>
                    <a:pt x="54" y="3703"/>
                  </a:lnTo>
                  <a:lnTo>
                    <a:pt x="44" y="3681"/>
                  </a:lnTo>
                  <a:lnTo>
                    <a:pt x="35" y="3657"/>
                  </a:lnTo>
                  <a:lnTo>
                    <a:pt x="29" y="3635"/>
                  </a:lnTo>
                  <a:lnTo>
                    <a:pt x="23" y="3610"/>
                  </a:lnTo>
                  <a:lnTo>
                    <a:pt x="22" y="3587"/>
                  </a:lnTo>
                  <a:lnTo>
                    <a:pt x="20" y="3561"/>
                  </a:lnTo>
                  <a:lnTo>
                    <a:pt x="20" y="3561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2">
              <a:extLst>
                <a:ext uri="{FF2B5EF4-FFF2-40B4-BE49-F238E27FC236}">
                  <a16:creationId xmlns:a16="http://schemas.microsoft.com/office/drawing/2014/main" id="{D1319EED-1110-443F-9A9B-167C33A6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0618" y="567458"/>
              <a:ext cx="2684596" cy="214708"/>
            </a:xfrm>
            <a:custGeom>
              <a:avLst/>
              <a:gdLst>
                <a:gd name="T0" fmla="*/ 1571 w 1813"/>
                <a:gd name="T1" fmla="*/ 22 h 145"/>
                <a:gd name="T2" fmla="*/ 1590 w 1813"/>
                <a:gd name="T3" fmla="*/ 22 h 145"/>
                <a:gd name="T4" fmla="*/ 1625 w 1813"/>
                <a:gd name="T5" fmla="*/ 27 h 145"/>
                <a:gd name="T6" fmla="*/ 1660 w 1813"/>
                <a:gd name="T7" fmla="*/ 35 h 145"/>
                <a:gd name="T8" fmla="*/ 1692 w 1813"/>
                <a:gd name="T9" fmla="*/ 47 h 145"/>
                <a:gd name="T10" fmla="*/ 1739 w 1813"/>
                <a:gd name="T11" fmla="*/ 72 h 145"/>
                <a:gd name="T12" fmla="*/ 1791 w 1813"/>
                <a:gd name="T13" fmla="*/ 118 h 145"/>
                <a:gd name="T14" fmla="*/ 1813 w 1813"/>
                <a:gd name="T15" fmla="*/ 145 h 145"/>
                <a:gd name="T16" fmla="*/ 1795 w 1813"/>
                <a:gd name="T17" fmla="*/ 113 h 145"/>
                <a:gd name="T18" fmla="*/ 1773 w 1813"/>
                <a:gd name="T19" fmla="*/ 86 h 145"/>
                <a:gd name="T20" fmla="*/ 1746 w 1813"/>
                <a:gd name="T21" fmla="*/ 61 h 145"/>
                <a:gd name="T22" fmla="*/ 1717 w 1813"/>
                <a:gd name="T23" fmla="*/ 39 h 145"/>
                <a:gd name="T24" fmla="*/ 1686 w 1813"/>
                <a:gd name="T25" fmla="*/ 22 h 145"/>
                <a:gd name="T26" fmla="*/ 1652 w 1813"/>
                <a:gd name="T27" fmla="*/ 10 h 145"/>
                <a:gd name="T28" fmla="*/ 1615 w 1813"/>
                <a:gd name="T29" fmla="*/ 2 h 145"/>
                <a:gd name="T30" fmla="*/ 1578 w 1813"/>
                <a:gd name="T31" fmla="*/ 0 h 145"/>
                <a:gd name="T32" fmla="*/ 237 w 1813"/>
                <a:gd name="T33" fmla="*/ 0 h 145"/>
                <a:gd name="T34" fmla="*/ 198 w 1813"/>
                <a:gd name="T35" fmla="*/ 2 h 145"/>
                <a:gd name="T36" fmla="*/ 163 w 1813"/>
                <a:gd name="T37" fmla="*/ 10 h 145"/>
                <a:gd name="T38" fmla="*/ 128 w 1813"/>
                <a:gd name="T39" fmla="*/ 22 h 145"/>
                <a:gd name="T40" fmla="*/ 96 w 1813"/>
                <a:gd name="T41" fmla="*/ 39 h 145"/>
                <a:gd name="T42" fmla="*/ 67 w 1813"/>
                <a:gd name="T43" fmla="*/ 61 h 145"/>
                <a:gd name="T44" fmla="*/ 42 w 1813"/>
                <a:gd name="T45" fmla="*/ 86 h 145"/>
                <a:gd name="T46" fmla="*/ 18 w 1813"/>
                <a:gd name="T47" fmla="*/ 113 h 145"/>
                <a:gd name="T48" fmla="*/ 0 w 1813"/>
                <a:gd name="T49" fmla="*/ 145 h 145"/>
                <a:gd name="T50" fmla="*/ 22 w 1813"/>
                <a:gd name="T51" fmla="*/ 118 h 145"/>
                <a:gd name="T52" fmla="*/ 76 w 1813"/>
                <a:gd name="T53" fmla="*/ 72 h 145"/>
                <a:gd name="T54" fmla="*/ 121 w 1813"/>
                <a:gd name="T55" fmla="*/ 47 h 145"/>
                <a:gd name="T56" fmla="*/ 153 w 1813"/>
                <a:gd name="T57" fmla="*/ 35 h 145"/>
                <a:gd name="T58" fmla="*/ 188 w 1813"/>
                <a:gd name="T59" fmla="*/ 27 h 145"/>
                <a:gd name="T60" fmla="*/ 224 w 1813"/>
                <a:gd name="T61" fmla="*/ 22 h 145"/>
                <a:gd name="T62" fmla="*/ 242 w 1813"/>
                <a:gd name="T63" fmla="*/ 2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3" h="145">
                  <a:moveTo>
                    <a:pt x="242" y="22"/>
                  </a:moveTo>
                  <a:lnTo>
                    <a:pt x="1571" y="22"/>
                  </a:lnTo>
                  <a:lnTo>
                    <a:pt x="1571" y="22"/>
                  </a:lnTo>
                  <a:lnTo>
                    <a:pt x="1590" y="22"/>
                  </a:lnTo>
                  <a:lnTo>
                    <a:pt x="1608" y="23"/>
                  </a:lnTo>
                  <a:lnTo>
                    <a:pt x="1625" y="27"/>
                  </a:lnTo>
                  <a:lnTo>
                    <a:pt x="1643" y="30"/>
                  </a:lnTo>
                  <a:lnTo>
                    <a:pt x="1660" y="35"/>
                  </a:lnTo>
                  <a:lnTo>
                    <a:pt x="1677" y="40"/>
                  </a:lnTo>
                  <a:lnTo>
                    <a:pt x="1692" y="47"/>
                  </a:lnTo>
                  <a:lnTo>
                    <a:pt x="1709" y="55"/>
                  </a:lnTo>
                  <a:lnTo>
                    <a:pt x="1739" y="72"/>
                  </a:lnTo>
                  <a:lnTo>
                    <a:pt x="1766" y="94"/>
                  </a:lnTo>
                  <a:lnTo>
                    <a:pt x="1791" y="118"/>
                  </a:lnTo>
                  <a:lnTo>
                    <a:pt x="1813" y="145"/>
                  </a:lnTo>
                  <a:lnTo>
                    <a:pt x="1813" y="145"/>
                  </a:lnTo>
                  <a:lnTo>
                    <a:pt x="1805" y="128"/>
                  </a:lnTo>
                  <a:lnTo>
                    <a:pt x="1795" y="113"/>
                  </a:lnTo>
                  <a:lnTo>
                    <a:pt x="1785" y="99"/>
                  </a:lnTo>
                  <a:lnTo>
                    <a:pt x="1773" y="86"/>
                  </a:lnTo>
                  <a:lnTo>
                    <a:pt x="1760" y="72"/>
                  </a:lnTo>
                  <a:lnTo>
                    <a:pt x="1746" y="61"/>
                  </a:lnTo>
                  <a:lnTo>
                    <a:pt x="1733" y="49"/>
                  </a:lnTo>
                  <a:lnTo>
                    <a:pt x="1717" y="39"/>
                  </a:lnTo>
                  <a:lnTo>
                    <a:pt x="1702" y="30"/>
                  </a:lnTo>
                  <a:lnTo>
                    <a:pt x="1686" y="22"/>
                  </a:lnTo>
                  <a:lnTo>
                    <a:pt x="1669" y="15"/>
                  </a:lnTo>
                  <a:lnTo>
                    <a:pt x="1652" y="10"/>
                  </a:lnTo>
                  <a:lnTo>
                    <a:pt x="1633" y="5"/>
                  </a:lnTo>
                  <a:lnTo>
                    <a:pt x="1615" y="2"/>
                  </a:lnTo>
                  <a:lnTo>
                    <a:pt x="1596" y="0"/>
                  </a:lnTo>
                  <a:lnTo>
                    <a:pt x="1578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17" y="0"/>
                  </a:lnTo>
                  <a:lnTo>
                    <a:pt x="198" y="2"/>
                  </a:lnTo>
                  <a:lnTo>
                    <a:pt x="180" y="5"/>
                  </a:lnTo>
                  <a:lnTo>
                    <a:pt x="163" y="10"/>
                  </a:lnTo>
                  <a:lnTo>
                    <a:pt x="145" y="15"/>
                  </a:lnTo>
                  <a:lnTo>
                    <a:pt x="128" y="22"/>
                  </a:lnTo>
                  <a:lnTo>
                    <a:pt x="113" y="30"/>
                  </a:lnTo>
                  <a:lnTo>
                    <a:pt x="96" y="39"/>
                  </a:lnTo>
                  <a:lnTo>
                    <a:pt x="82" y="49"/>
                  </a:lnTo>
                  <a:lnTo>
                    <a:pt x="67" y="61"/>
                  </a:lnTo>
                  <a:lnTo>
                    <a:pt x="54" y="72"/>
                  </a:lnTo>
                  <a:lnTo>
                    <a:pt x="42" y="86"/>
                  </a:lnTo>
                  <a:lnTo>
                    <a:pt x="30" y="99"/>
                  </a:lnTo>
                  <a:lnTo>
                    <a:pt x="18" y="113"/>
                  </a:lnTo>
                  <a:lnTo>
                    <a:pt x="8" y="128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22" y="118"/>
                  </a:lnTo>
                  <a:lnTo>
                    <a:pt x="47" y="94"/>
                  </a:lnTo>
                  <a:lnTo>
                    <a:pt x="76" y="72"/>
                  </a:lnTo>
                  <a:lnTo>
                    <a:pt x="106" y="55"/>
                  </a:lnTo>
                  <a:lnTo>
                    <a:pt x="121" y="47"/>
                  </a:lnTo>
                  <a:lnTo>
                    <a:pt x="138" y="40"/>
                  </a:lnTo>
                  <a:lnTo>
                    <a:pt x="153" y="35"/>
                  </a:lnTo>
                  <a:lnTo>
                    <a:pt x="172" y="30"/>
                  </a:lnTo>
                  <a:lnTo>
                    <a:pt x="188" y="27"/>
                  </a:lnTo>
                  <a:lnTo>
                    <a:pt x="207" y="23"/>
                  </a:lnTo>
                  <a:lnTo>
                    <a:pt x="224" y="22"/>
                  </a:lnTo>
                  <a:lnTo>
                    <a:pt x="242" y="22"/>
                  </a:lnTo>
                  <a:lnTo>
                    <a:pt x="242" y="2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37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3">
              <a:extLst>
                <a:ext uri="{FF2B5EF4-FFF2-40B4-BE49-F238E27FC236}">
                  <a16:creationId xmlns:a16="http://schemas.microsoft.com/office/drawing/2014/main" id="{408BB3AA-018D-46B8-B2BD-D1008DCB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696" y="1112372"/>
              <a:ext cx="2850439" cy="42942"/>
            </a:xfrm>
            <a:custGeom>
              <a:avLst/>
              <a:gdLst>
                <a:gd name="connsiteX0" fmla="*/ 2683115 w 2850439"/>
                <a:gd name="connsiteY0" fmla="*/ 0 h 42942"/>
                <a:gd name="connsiteX1" fmla="*/ 2850439 w 2850439"/>
                <a:gd name="connsiteY1" fmla="*/ 0 h 42942"/>
                <a:gd name="connsiteX2" fmla="*/ 2850439 w 2850439"/>
                <a:gd name="connsiteY2" fmla="*/ 42942 h 42942"/>
                <a:gd name="connsiteX3" fmla="*/ 2683115 w 2850439"/>
                <a:gd name="connsiteY3" fmla="*/ 42942 h 42942"/>
                <a:gd name="connsiteX4" fmla="*/ 0 w 2850439"/>
                <a:gd name="connsiteY4" fmla="*/ 0 h 42942"/>
                <a:gd name="connsiteX5" fmla="*/ 167325 w 2850439"/>
                <a:gd name="connsiteY5" fmla="*/ 0 h 42942"/>
                <a:gd name="connsiteX6" fmla="*/ 167325 w 2850439"/>
                <a:gd name="connsiteY6" fmla="*/ 42942 h 42942"/>
                <a:gd name="connsiteX7" fmla="*/ 0 w 2850439"/>
                <a:gd name="connsiteY7" fmla="*/ 42942 h 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0439" h="42942">
                  <a:moveTo>
                    <a:pt x="2683115" y="0"/>
                  </a:moveTo>
                  <a:lnTo>
                    <a:pt x="2850439" y="0"/>
                  </a:lnTo>
                  <a:lnTo>
                    <a:pt x="2850439" y="42942"/>
                  </a:lnTo>
                  <a:lnTo>
                    <a:pt x="2683115" y="42942"/>
                  </a:lnTo>
                  <a:close/>
                  <a:moveTo>
                    <a:pt x="0" y="0"/>
                  </a:moveTo>
                  <a:lnTo>
                    <a:pt x="167325" y="0"/>
                  </a:lnTo>
                  <a:lnTo>
                    <a:pt x="167325" y="42942"/>
                  </a:lnTo>
                  <a:lnTo>
                    <a:pt x="0" y="4294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Freeform 94">
              <a:extLst>
                <a:ext uri="{FF2B5EF4-FFF2-40B4-BE49-F238E27FC236}">
                  <a16:creationId xmlns:a16="http://schemas.microsoft.com/office/drawing/2014/main" id="{3CB27611-4660-4C43-8185-47C0B980F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696" y="5717493"/>
              <a:ext cx="2850439" cy="42942"/>
            </a:xfrm>
            <a:custGeom>
              <a:avLst/>
              <a:gdLst>
                <a:gd name="connsiteX0" fmla="*/ 2683115 w 2850439"/>
                <a:gd name="connsiteY0" fmla="*/ 0 h 42942"/>
                <a:gd name="connsiteX1" fmla="*/ 2850439 w 2850439"/>
                <a:gd name="connsiteY1" fmla="*/ 0 h 42942"/>
                <a:gd name="connsiteX2" fmla="*/ 2850439 w 2850439"/>
                <a:gd name="connsiteY2" fmla="*/ 42942 h 42942"/>
                <a:gd name="connsiteX3" fmla="*/ 2683115 w 2850439"/>
                <a:gd name="connsiteY3" fmla="*/ 42942 h 42942"/>
                <a:gd name="connsiteX4" fmla="*/ 0 w 2850439"/>
                <a:gd name="connsiteY4" fmla="*/ 0 h 42942"/>
                <a:gd name="connsiteX5" fmla="*/ 167325 w 2850439"/>
                <a:gd name="connsiteY5" fmla="*/ 0 h 42942"/>
                <a:gd name="connsiteX6" fmla="*/ 167325 w 2850439"/>
                <a:gd name="connsiteY6" fmla="*/ 42942 h 42942"/>
                <a:gd name="connsiteX7" fmla="*/ 0 w 2850439"/>
                <a:gd name="connsiteY7" fmla="*/ 42942 h 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0439" h="42942">
                  <a:moveTo>
                    <a:pt x="2683115" y="0"/>
                  </a:moveTo>
                  <a:lnTo>
                    <a:pt x="2850439" y="0"/>
                  </a:lnTo>
                  <a:lnTo>
                    <a:pt x="2850439" y="42942"/>
                  </a:lnTo>
                  <a:lnTo>
                    <a:pt x="2683115" y="42942"/>
                  </a:lnTo>
                  <a:close/>
                  <a:moveTo>
                    <a:pt x="0" y="0"/>
                  </a:moveTo>
                  <a:lnTo>
                    <a:pt x="167325" y="0"/>
                  </a:lnTo>
                  <a:lnTo>
                    <a:pt x="167325" y="42942"/>
                  </a:lnTo>
                  <a:lnTo>
                    <a:pt x="0" y="4294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95">
              <a:extLst>
                <a:ext uri="{FF2B5EF4-FFF2-40B4-BE49-F238E27FC236}">
                  <a16:creationId xmlns:a16="http://schemas.microsoft.com/office/drawing/2014/main" id="{7DE8F341-2763-4E3A-B564-69F20CBF7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8042" y="594111"/>
              <a:ext cx="2749748" cy="5668297"/>
            </a:xfrm>
            <a:custGeom>
              <a:avLst/>
              <a:gdLst>
                <a:gd name="connsiteX0" fmla="*/ 379072 w 2749748"/>
                <a:gd name="connsiteY0" fmla="*/ 119199 h 5668297"/>
                <a:gd name="connsiteX1" fmla="*/ 350937 w 2749748"/>
                <a:gd name="connsiteY1" fmla="*/ 125122 h 5668297"/>
                <a:gd name="connsiteX2" fmla="*/ 324284 w 2749748"/>
                <a:gd name="connsiteY2" fmla="*/ 132526 h 5668297"/>
                <a:gd name="connsiteX3" fmla="*/ 296150 w 2749748"/>
                <a:gd name="connsiteY3" fmla="*/ 141410 h 5668297"/>
                <a:gd name="connsiteX4" fmla="*/ 270977 w 2749748"/>
                <a:gd name="connsiteY4" fmla="*/ 154737 h 5668297"/>
                <a:gd name="connsiteX5" fmla="*/ 247285 w 2749748"/>
                <a:gd name="connsiteY5" fmla="*/ 169544 h 5668297"/>
                <a:gd name="connsiteX6" fmla="*/ 225074 w 2749748"/>
                <a:gd name="connsiteY6" fmla="*/ 184352 h 5668297"/>
                <a:gd name="connsiteX7" fmla="*/ 204343 w 2749748"/>
                <a:gd name="connsiteY7" fmla="*/ 203602 h 5668297"/>
                <a:gd name="connsiteX8" fmla="*/ 185094 w 2749748"/>
                <a:gd name="connsiteY8" fmla="*/ 224332 h 5668297"/>
                <a:gd name="connsiteX9" fmla="*/ 167325 w 2749748"/>
                <a:gd name="connsiteY9" fmla="*/ 246543 h 5668297"/>
                <a:gd name="connsiteX10" fmla="*/ 153998 w 2749748"/>
                <a:gd name="connsiteY10" fmla="*/ 271716 h 5668297"/>
                <a:gd name="connsiteX11" fmla="*/ 142152 w 2749748"/>
                <a:gd name="connsiteY11" fmla="*/ 296889 h 5668297"/>
                <a:gd name="connsiteX12" fmla="*/ 131787 w 2749748"/>
                <a:gd name="connsiteY12" fmla="*/ 323542 h 5668297"/>
                <a:gd name="connsiteX13" fmla="*/ 124383 w 2749748"/>
                <a:gd name="connsiteY13" fmla="*/ 351676 h 5668297"/>
                <a:gd name="connsiteX14" fmla="*/ 119941 w 2749748"/>
                <a:gd name="connsiteY14" fmla="*/ 381291 h 5668297"/>
                <a:gd name="connsiteX15" fmla="*/ 116979 w 2749748"/>
                <a:gd name="connsiteY15" fmla="*/ 410906 h 5668297"/>
                <a:gd name="connsiteX16" fmla="*/ 116979 w 2749748"/>
                <a:gd name="connsiteY16" fmla="*/ 5258871 h 5668297"/>
                <a:gd name="connsiteX17" fmla="*/ 119941 w 2749748"/>
                <a:gd name="connsiteY17" fmla="*/ 5288486 h 5668297"/>
                <a:gd name="connsiteX18" fmla="*/ 124383 w 2749748"/>
                <a:gd name="connsiteY18" fmla="*/ 5318101 h 5668297"/>
                <a:gd name="connsiteX19" fmla="*/ 131787 w 2749748"/>
                <a:gd name="connsiteY19" fmla="*/ 5346235 h 5668297"/>
                <a:gd name="connsiteX20" fmla="*/ 142152 w 2749748"/>
                <a:gd name="connsiteY20" fmla="*/ 5372888 h 5668297"/>
                <a:gd name="connsiteX21" fmla="*/ 153998 w 2749748"/>
                <a:gd name="connsiteY21" fmla="*/ 5398061 h 5668297"/>
                <a:gd name="connsiteX22" fmla="*/ 167325 w 2749748"/>
                <a:gd name="connsiteY22" fmla="*/ 5420272 h 5668297"/>
                <a:gd name="connsiteX23" fmla="*/ 185094 w 2749748"/>
                <a:gd name="connsiteY23" fmla="*/ 5442483 h 5668297"/>
                <a:gd name="connsiteX24" fmla="*/ 204343 w 2749748"/>
                <a:gd name="connsiteY24" fmla="*/ 5464695 h 5668297"/>
                <a:gd name="connsiteX25" fmla="*/ 225074 w 2749748"/>
                <a:gd name="connsiteY25" fmla="*/ 5482464 h 5668297"/>
                <a:gd name="connsiteX26" fmla="*/ 247285 w 2749748"/>
                <a:gd name="connsiteY26" fmla="*/ 5500233 h 5668297"/>
                <a:gd name="connsiteX27" fmla="*/ 270977 w 2749748"/>
                <a:gd name="connsiteY27" fmla="*/ 5515040 h 5668297"/>
                <a:gd name="connsiteX28" fmla="*/ 296150 w 2749748"/>
                <a:gd name="connsiteY28" fmla="*/ 5526886 h 5668297"/>
                <a:gd name="connsiteX29" fmla="*/ 324284 w 2749748"/>
                <a:gd name="connsiteY29" fmla="*/ 5537251 h 5668297"/>
                <a:gd name="connsiteX30" fmla="*/ 350937 w 2749748"/>
                <a:gd name="connsiteY30" fmla="*/ 5544655 h 5668297"/>
                <a:gd name="connsiteX31" fmla="*/ 379072 w 2749748"/>
                <a:gd name="connsiteY31" fmla="*/ 5547617 h 5668297"/>
                <a:gd name="connsiteX32" fmla="*/ 408686 w 2749748"/>
                <a:gd name="connsiteY32" fmla="*/ 5549097 h 5668297"/>
                <a:gd name="connsiteX33" fmla="*/ 2341062 w 2749748"/>
                <a:gd name="connsiteY33" fmla="*/ 5549097 h 5668297"/>
                <a:gd name="connsiteX34" fmla="*/ 2372158 w 2749748"/>
                <a:gd name="connsiteY34" fmla="*/ 5547617 h 5668297"/>
                <a:gd name="connsiteX35" fmla="*/ 2398811 w 2749748"/>
                <a:gd name="connsiteY35" fmla="*/ 5544655 h 5668297"/>
                <a:gd name="connsiteX36" fmla="*/ 2428426 w 2749748"/>
                <a:gd name="connsiteY36" fmla="*/ 5537251 h 5668297"/>
                <a:gd name="connsiteX37" fmla="*/ 2453598 w 2749748"/>
                <a:gd name="connsiteY37" fmla="*/ 5526886 h 5668297"/>
                <a:gd name="connsiteX38" fmla="*/ 2481733 w 2749748"/>
                <a:gd name="connsiteY38" fmla="*/ 5515040 h 5668297"/>
                <a:gd name="connsiteX39" fmla="*/ 2503944 w 2749748"/>
                <a:gd name="connsiteY39" fmla="*/ 5500233 h 5668297"/>
                <a:gd name="connsiteX40" fmla="*/ 2526155 w 2749748"/>
                <a:gd name="connsiteY40" fmla="*/ 5482464 h 5668297"/>
                <a:gd name="connsiteX41" fmla="*/ 2548366 w 2749748"/>
                <a:gd name="connsiteY41" fmla="*/ 5464695 h 5668297"/>
                <a:gd name="connsiteX42" fmla="*/ 2566135 w 2749748"/>
                <a:gd name="connsiteY42" fmla="*/ 5442483 h 5668297"/>
                <a:gd name="connsiteX43" fmla="*/ 2583904 w 2749748"/>
                <a:gd name="connsiteY43" fmla="*/ 5420272 h 5668297"/>
                <a:gd name="connsiteX44" fmla="*/ 2598712 w 2749748"/>
                <a:gd name="connsiteY44" fmla="*/ 5398061 h 5668297"/>
                <a:gd name="connsiteX45" fmla="*/ 2610558 w 2749748"/>
                <a:gd name="connsiteY45" fmla="*/ 5372888 h 5668297"/>
                <a:gd name="connsiteX46" fmla="*/ 2620923 w 2749748"/>
                <a:gd name="connsiteY46" fmla="*/ 5346235 h 5668297"/>
                <a:gd name="connsiteX47" fmla="*/ 2625365 w 2749748"/>
                <a:gd name="connsiteY47" fmla="*/ 5318101 h 5668297"/>
                <a:gd name="connsiteX48" fmla="*/ 2629808 w 2749748"/>
                <a:gd name="connsiteY48" fmla="*/ 5288486 h 5668297"/>
                <a:gd name="connsiteX49" fmla="*/ 2632769 w 2749748"/>
                <a:gd name="connsiteY49" fmla="*/ 5258871 h 5668297"/>
                <a:gd name="connsiteX50" fmla="*/ 2632769 w 2749748"/>
                <a:gd name="connsiteY50" fmla="*/ 410906 h 5668297"/>
                <a:gd name="connsiteX51" fmla="*/ 2629808 w 2749748"/>
                <a:gd name="connsiteY51" fmla="*/ 381291 h 5668297"/>
                <a:gd name="connsiteX52" fmla="*/ 2625365 w 2749748"/>
                <a:gd name="connsiteY52" fmla="*/ 351676 h 5668297"/>
                <a:gd name="connsiteX53" fmla="*/ 2620923 w 2749748"/>
                <a:gd name="connsiteY53" fmla="*/ 323542 h 5668297"/>
                <a:gd name="connsiteX54" fmla="*/ 2610558 w 2749748"/>
                <a:gd name="connsiteY54" fmla="*/ 296889 h 5668297"/>
                <a:gd name="connsiteX55" fmla="*/ 2598712 w 2749748"/>
                <a:gd name="connsiteY55" fmla="*/ 271716 h 5668297"/>
                <a:gd name="connsiteX56" fmla="*/ 2583904 w 2749748"/>
                <a:gd name="connsiteY56" fmla="*/ 246543 h 5668297"/>
                <a:gd name="connsiteX57" fmla="*/ 2566135 w 2749748"/>
                <a:gd name="connsiteY57" fmla="*/ 224332 h 5668297"/>
                <a:gd name="connsiteX58" fmla="*/ 2548366 w 2749748"/>
                <a:gd name="connsiteY58" fmla="*/ 203602 h 5668297"/>
                <a:gd name="connsiteX59" fmla="*/ 2526155 w 2749748"/>
                <a:gd name="connsiteY59" fmla="*/ 184352 h 5668297"/>
                <a:gd name="connsiteX60" fmla="*/ 2503944 w 2749748"/>
                <a:gd name="connsiteY60" fmla="*/ 169544 h 5668297"/>
                <a:gd name="connsiteX61" fmla="*/ 2481733 w 2749748"/>
                <a:gd name="connsiteY61" fmla="*/ 154737 h 5668297"/>
                <a:gd name="connsiteX62" fmla="*/ 2453598 w 2749748"/>
                <a:gd name="connsiteY62" fmla="*/ 141410 h 5668297"/>
                <a:gd name="connsiteX63" fmla="*/ 2428426 w 2749748"/>
                <a:gd name="connsiteY63" fmla="*/ 132526 h 5668297"/>
                <a:gd name="connsiteX64" fmla="*/ 2398811 w 2749748"/>
                <a:gd name="connsiteY64" fmla="*/ 125122 h 5668297"/>
                <a:gd name="connsiteX65" fmla="*/ 2372158 w 2749748"/>
                <a:gd name="connsiteY65" fmla="*/ 119199 h 5668297"/>
                <a:gd name="connsiteX66" fmla="*/ 2341062 w 2749748"/>
                <a:gd name="connsiteY66" fmla="*/ 119199 h 5668297"/>
                <a:gd name="connsiteX67" fmla="*/ 2129315 w 2749748"/>
                <a:gd name="connsiteY67" fmla="*/ 119199 h 5668297"/>
                <a:gd name="connsiteX68" fmla="*/ 2117469 w 2749748"/>
                <a:gd name="connsiteY68" fmla="*/ 119199 h 5668297"/>
                <a:gd name="connsiteX69" fmla="*/ 2107104 w 2749748"/>
                <a:gd name="connsiteY69" fmla="*/ 122161 h 5668297"/>
                <a:gd name="connsiteX70" fmla="*/ 2096738 w 2749748"/>
                <a:gd name="connsiteY70" fmla="*/ 126603 h 5668297"/>
                <a:gd name="connsiteX71" fmla="*/ 2089335 w 2749748"/>
                <a:gd name="connsiteY71" fmla="*/ 134007 h 5668297"/>
                <a:gd name="connsiteX72" fmla="*/ 2081931 w 2749748"/>
                <a:gd name="connsiteY72" fmla="*/ 141410 h 5668297"/>
                <a:gd name="connsiteX73" fmla="*/ 2077489 w 2749748"/>
                <a:gd name="connsiteY73" fmla="*/ 151776 h 5668297"/>
                <a:gd name="connsiteX74" fmla="*/ 2074527 w 2749748"/>
                <a:gd name="connsiteY74" fmla="*/ 162141 h 5668297"/>
                <a:gd name="connsiteX75" fmla="*/ 2074527 w 2749748"/>
                <a:gd name="connsiteY75" fmla="*/ 173987 h 5668297"/>
                <a:gd name="connsiteX76" fmla="*/ 2073046 w 2749748"/>
                <a:gd name="connsiteY76" fmla="*/ 188794 h 5668297"/>
                <a:gd name="connsiteX77" fmla="*/ 2073046 w 2749748"/>
                <a:gd name="connsiteY77" fmla="*/ 203602 h 5668297"/>
                <a:gd name="connsiteX78" fmla="*/ 2062681 w 2749748"/>
                <a:gd name="connsiteY78" fmla="*/ 231736 h 5668297"/>
                <a:gd name="connsiteX79" fmla="*/ 2050835 w 2749748"/>
                <a:gd name="connsiteY79" fmla="*/ 256909 h 5668297"/>
                <a:gd name="connsiteX80" fmla="*/ 2030105 w 2749748"/>
                <a:gd name="connsiteY80" fmla="*/ 279120 h 5668297"/>
                <a:gd name="connsiteX81" fmla="*/ 2007894 w 2749748"/>
                <a:gd name="connsiteY81" fmla="*/ 296889 h 5668297"/>
                <a:gd name="connsiteX82" fmla="*/ 1982721 w 2749748"/>
                <a:gd name="connsiteY82" fmla="*/ 311696 h 5668297"/>
                <a:gd name="connsiteX83" fmla="*/ 1956067 w 2749748"/>
                <a:gd name="connsiteY83" fmla="*/ 319100 h 5668297"/>
                <a:gd name="connsiteX84" fmla="*/ 1941260 w 2749748"/>
                <a:gd name="connsiteY84" fmla="*/ 320581 h 5668297"/>
                <a:gd name="connsiteX85" fmla="*/ 1924972 w 2749748"/>
                <a:gd name="connsiteY85" fmla="*/ 320581 h 5668297"/>
                <a:gd name="connsiteX86" fmla="*/ 824777 w 2749748"/>
                <a:gd name="connsiteY86" fmla="*/ 320581 h 5668297"/>
                <a:gd name="connsiteX87" fmla="*/ 809969 w 2749748"/>
                <a:gd name="connsiteY87" fmla="*/ 320581 h 5668297"/>
                <a:gd name="connsiteX88" fmla="*/ 795162 w 2749748"/>
                <a:gd name="connsiteY88" fmla="*/ 319100 h 5668297"/>
                <a:gd name="connsiteX89" fmla="*/ 767027 w 2749748"/>
                <a:gd name="connsiteY89" fmla="*/ 311696 h 5668297"/>
                <a:gd name="connsiteX90" fmla="*/ 741855 w 2749748"/>
                <a:gd name="connsiteY90" fmla="*/ 296889 h 5668297"/>
                <a:gd name="connsiteX91" fmla="*/ 719643 w 2749748"/>
                <a:gd name="connsiteY91" fmla="*/ 279120 h 5668297"/>
                <a:gd name="connsiteX92" fmla="*/ 701874 w 2749748"/>
                <a:gd name="connsiteY92" fmla="*/ 256909 h 5668297"/>
                <a:gd name="connsiteX93" fmla="*/ 687067 w 2749748"/>
                <a:gd name="connsiteY93" fmla="*/ 231736 h 5668297"/>
                <a:gd name="connsiteX94" fmla="*/ 679663 w 2749748"/>
                <a:gd name="connsiteY94" fmla="*/ 203602 h 5668297"/>
                <a:gd name="connsiteX95" fmla="*/ 678183 w 2749748"/>
                <a:gd name="connsiteY95" fmla="*/ 188794 h 5668297"/>
                <a:gd name="connsiteX96" fmla="*/ 678183 w 2749748"/>
                <a:gd name="connsiteY96" fmla="*/ 173987 h 5668297"/>
                <a:gd name="connsiteX97" fmla="*/ 675221 w 2749748"/>
                <a:gd name="connsiteY97" fmla="*/ 162141 h 5668297"/>
                <a:gd name="connsiteX98" fmla="*/ 672260 w 2749748"/>
                <a:gd name="connsiteY98" fmla="*/ 151776 h 5668297"/>
                <a:gd name="connsiteX99" fmla="*/ 667817 w 2749748"/>
                <a:gd name="connsiteY99" fmla="*/ 141410 h 5668297"/>
                <a:gd name="connsiteX100" fmla="*/ 660414 w 2749748"/>
                <a:gd name="connsiteY100" fmla="*/ 134007 h 5668297"/>
                <a:gd name="connsiteX101" fmla="*/ 653010 w 2749748"/>
                <a:gd name="connsiteY101" fmla="*/ 126603 h 5668297"/>
                <a:gd name="connsiteX102" fmla="*/ 642645 w 2749748"/>
                <a:gd name="connsiteY102" fmla="*/ 122161 h 5668297"/>
                <a:gd name="connsiteX103" fmla="*/ 632279 w 2749748"/>
                <a:gd name="connsiteY103" fmla="*/ 119199 h 5668297"/>
                <a:gd name="connsiteX104" fmla="*/ 623395 w 2749748"/>
                <a:gd name="connsiteY104" fmla="*/ 119199 h 5668297"/>
                <a:gd name="connsiteX105" fmla="*/ 408686 w 2749748"/>
                <a:gd name="connsiteY105" fmla="*/ 119199 h 5668297"/>
                <a:gd name="connsiteX106" fmla="*/ 389437 w 2749748"/>
                <a:gd name="connsiteY106" fmla="*/ 0 h 5668297"/>
                <a:gd name="connsiteX107" fmla="*/ 2361792 w 2749748"/>
                <a:gd name="connsiteY107" fmla="*/ 0 h 5668297"/>
                <a:gd name="connsiteX108" fmla="*/ 2401772 w 2749748"/>
                <a:gd name="connsiteY108" fmla="*/ 2962 h 5668297"/>
                <a:gd name="connsiteX109" fmla="*/ 2441752 w 2749748"/>
                <a:gd name="connsiteY109" fmla="*/ 10365 h 5668297"/>
                <a:gd name="connsiteX110" fmla="*/ 2478771 w 2749748"/>
                <a:gd name="connsiteY110" fmla="*/ 17769 h 5668297"/>
                <a:gd name="connsiteX111" fmla="*/ 2512828 w 2749748"/>
                <a:gd name="connsiteY111" fmla="*/ 32577 h 5668297"/>
                <a:gd name="connsiteX112" fmla="*/ 2548366 w 2749748"/>
                <a:gd name="connsiteY112" fmla="*/ 47384 h 5668297"/>
                <a:gd name="connsiteX113" fmla="*/ 2577981 w 2749748"/>
                <a:gd name="connsiteY113" fmla="*/ 68114 h 5668297"/>
                <a:gd name="connsiteX114" fmla="*/ 2607596 w 2749748"/>
                <a:gd name="connsiteY114" fmla="*/ 90326 h 5668297"/>
                <a:gd name="connsiteX115" fmla="*/ 2635730 w 2749748"/>
                <a:gd name="connsiteY115" fmla="*/ 115498 h 5668297"/>
                <a:gd name="connsiteX116" fmla="*/ 2660903 w 2749748"/>
                <a:gd name="connsiteY116" fmla="*/ 142152 h 5668297"/>
                <a:gd name="connsiteX117" fmla="*/ 2683114 w 2749748"/>
                <a:gd name="connsiteY117" fmla="*/ 173247 h 5668297"/>
                <a:gd name="connsiteX118" fmla="*/ 2702364 w 2749748"/>
                <a:gd name="connsiteY118" fmla="*/ 204343 h 5668297"/>
                <a:gd name="connsiteX119" fmla="*/ 2720133 w 2749748"/>
                <a:gd name="connsiteY119" fmla="*/ 239881 h 5668297"/>
                <a:gd name="connsiteX120" fmla="*/ 2731979 w 2749748"/>
                <a:gd name="connsiteY120" fmla="*/ 273938 h 5668297"/>
                <a:gd name="connsiteX121" fmla="*/ 2742344 w 2749748"/>
                <a:gd name="connsiteY121" fmla="*/ 312438 h 5668297"/>
                <a:gd name="connsiteX122" fmla="*/ 2748267 w 2749748"/>
                <a:gd name="connsiteY122" fmla="*/ 349456 h 5668297"/>
                <a:gd name="connsiteX123" fmla="*/ 2749748 w 2749748"/>
                <a:gd name="connsiteY123" fmla="*/ 389436 h 5668297"/>
                <a:gd name="connsiteX124" fmla="*/ 2749748 w 2749748"/>
                <a:gd name="connsiteY124" fmla="*/ 5281822 h 5668297"/>
                <a:gd name="connsiteX125" fmla="*/ 2748267 w 2749748"/>
                <a:gd name="connsiteY125" fmla="*/ 5321803 h 5668297"/>
                <a:gd name="connsiteX126" fmla="*/ 2742344 w 2749748"/>
                <a:gd name="connsiteY126" fmla="*/ 5358821 h 5668297"/>
                <a:gd name="connsiteX127" fmla="*/ 2731979 w 2749748"/>
                <a:gd name="connsiteY127" fmla="*/ 5395840 h 5668297"/>
                <a:gd name="connsiteX128" fmla="*/ 2720133 w 2749748"/>
                <a:gd name="connsiteY128" fmla="*/ 5431378 h 5668297"/>
                <a:gd name="connsiteX129" fmla="*/ 2702364 w 2749748"/>
                <a:gd name="connsiteY129" fmla="*/ 5465435 h 5668297"/>
                <a:gd name="connsiteX130" fmla="*/ 2683114 w 2749748"/>
                <a:gd name="connsiteY130" fmla="*/ 5498011 h 5668297"/>
                <a:gd name="connsiteX131" fmla="*/ 2660903 w 2749748"/>
                <a:gd name="connsiteY131" fmla="*/ 5527626 h 5668297"/>
                <a:gd name="connsiteX132" fmla="*/ 2635730 w 2749748"/>
                <a:gd name="connsiteY132" fmla="*/ 5555761 h 5668297"/>
                <a:gd name="connsiteX133" fmla="*/ 2607596 w 2749748"/>
                <a:gd name="connsiteY133" fmla="*/ 5580933 h 5668297"/>
                <a:gd name="connsiteX134" fmla="*/ 2577981 w 2749748"/>
                <a:gd name="connsiteY134" fmla="*/ 5603144 h 5668297"/>
                <a:gd name="connsiteX135" fmla="*/ 2548366 w 2749748"/>
                <a:gd name="connsiteY135" fmla="*/ 5622394 h 5668297"/>
                <a:gd name="connsiteX136" fmla="*/ 2512828 w 2749748"/>
                <a:gd name="connsiteY136" fmla="*/ 5637202 h 5668297"/>
                <a:gd name="connsiteX137" fmla="*/ 2478771 w 2749748"/>
                <a:gd name="connsiteY137" fmla="*/ 5650528 h 5668297"/>
                <a:gd name="connsiteX138" fmla="*/ 2441752 w 2749748"/>
                <a:gd name="connsiteY138" fmla="*/ 5660894 h 5668297"/>
                <a:gd name="connsiteX139" fmla="*/ 2401772 w 2749748"/>
                <a:gd name="connsiteY139" fmla="*/ 5668297 h 5668297"/>
                <a:gd name="connsiteX140" fmla="*/ 2361792 w 2749748"/>
                <a:gd name="connsiteY140" fmla="*/ 5668297 h 5668297"/>
                <a:gd name="connsiteX141" fmla="*/ 389437 w 2749748"/>
                <a:gd name="connsiteY141" fmla="*/ 5668297 h 5668297"/>
                <a:gd name="connsiteX142" fmla="*/ 349457 w 2749748"/>
                <a:gd name="connsiteY142" fmla="*/ 5668297 h 5668297"/>
                <a:gd name="connsiteX143" fmla="*/ 310957 w 2749748"/>
                <a:gd name="connsiteY143" fmla="*/ 5660894 h 5668297"/>
                <a:gd name="connsiteX144" fmla="*/ 273939 w 2749748"/>
                <a:gd name="connsiteY144" fmla="*/ 5650528 h 5668297"/>
                <a:gd name="connsiteX145" fmla="*/ 236920 w 2749748"/>
                <a:gd name="connsiteY145" fmla="*/ 5637202 h 5668297"/>
                <a:gd name="connsiteX146" fmla="*/ 204343 w 2749748"/>
                <a:gd name="connsiteY146" fmla="*/ 5622394 h 5668297"/>
                <a:gd name="connsiteX147" fmla="*/ 171767 w 2749748"/>
                <a:gd name="connsiteY147" fmla="*/ 5603144 h 5668297"/>
                <a:gd name="connsiteX148" fmla="*/ 142152 w 2749748"/>
                <a:gd name="connsiteY148" fmla="*/ 5580933 h 5668297"/>
                <a:gd name="connsiteX149" fmla="*/ 115499 w 2749748"/>
                <a:gd name="connsiteY149" fmla="*/ 5555761 h 5668297"/>
                <a:gd name="connsiteX150" fmla="*/ 90326 w 2749748"/>
                <a:gd name="connsiteY150" fmla="*/ 5527626 h 5668297"/>
                <a:gd name="connsiteX151" fmla="*/ 68115 w 2749748"/>
                <a:gd name="connsiteY151" fmla="*/ 5498011 h 5668297"/>
                <a:gd name="connsiteX152" fmla="*/ 47384 w 2749748"/>
                <a:gd name="connsiteY152" fmla="*/ 5465435 h 5668297"/>
                <a:gd name="connsiteX153" fmla="*/ 29615 w 2749748"/>
                <a:gd name="connsiteY153" fmla="*/ 5431378 h 5668297"/>
                <a:gd name="connsiteX154" fmla="*/ 17769 w 2749748"/>
                <a:gd name="connsiteY154" fmla="*/ 5395840 h 5668297"/>
                <a:gd name="connsiteX155" fmla="*/ 7404 w 2749748"/>
                <a:gd name="connsiteY155" fmla="*/ 5358821 h 5668297"/>
                <a:gd name="connsiteX156" fmla="*/ 2962 w 2749748"/>
                <a:gd name="connsiteY156" fmla="*/ 5321803 h 5668297"/>
                <a:gd name="connsiteX157" fmla="*/ 0 w 2749748"/>
                <a:gd name="connsiteY157" fmla="*/ 5281822 h 5668297"/>
                <a:gd name="connsiteX158" fmla="*/ 0 w 2749748"/>
                <a:gd name="connsiteY158" fmla="*/ 389436 h 5668297"/>
                <a:gd name="connsiteX159" fmla="*/ 2962 w 2749748"/>
                <a:gd name="connsiteY159" fmla="*/ 349456 h 5668297"/>
                <a:gd name="connsiteX160" fmla="*/ 7404 w 2749748"/>
                <a:gd name="connsiteY160" fmla="*/ 312438 h 5668297"/>
                <a:gd name="connsiteX161" fmla="*/ 17769 w 2749748"/>
                <a:gd name="connsiteY161" fmla="*/ 273938 h 5668297"/>
                <a:gd name="connsiteX162" fmla="*/ 29615 w 2749748"/>
                <a:gd name="connsiteY162" fmla="*/ 239881 h 5668297"/>
                <a:gd name="connsiteX163" fmla="*/ 47384 w 2749748"/>
                <a:gd name="connsiteY163" fmla="*/ 204343 h 5668297"/>
                <a:gd name="connsiteX164" fmla="*/ 68115 w 2749748"/>
                <a:gd name="connsiteY164" fmla="*/ 173247 h 5668297"/>
                <a:gd name="connsiteX165" fmla="*/ 90326 w 2749748"/>
                <a:gd name="connsiteY165" fmla="*/ 142152 h 5668297"/>
                <a:gd name="connsiteX166" fmla="*/ 115499 w 2749748"/>
                <a:gd name="connsiteY166" fmla="*/ 115498 h 5668297"/>
                <a:gd name="connsiteX167" fmla="*/ 142152 w 2749748"/>
                <a:gd name="connsiteY167" fmla="*/ 90326 h 5668297"/>
                <a:gd name="connsiteX168" fmla="*/ 171767 w 2749748"/>
                <a:gd name="connsiteY168" fmla="*/ 68114 h 5668297"/>
                <a:gd name="connsiteX169" fmla="*/ 204343 w 2749748"/>
                <a:gd name="connsiteY169" fmla="*/ 47384 h 5668297"/>
                <a:gd name="connsiteX170" fmla="*/ 236920 w 2749748"/>
                <a:gd name="connsiteY170" fmla="*/ 32577 h 5668297"/>
                <a:gd name="connsiteX171" fmla="*/ 273939 w 2749748"/>
                <a:gd name="connsiteY171" fmla="*/ 17769 h 5668297"/>
                <a:gd name="connsiteX172" fmla="*/ 310957 w 2749748"/>
                <a:gd name="connsiteY172" fmla="*/ 10365 h 5668297"/>
                <a:gd name="connsiteX173" fmla="*/ 349457 w 2749748"/>
                <a:gd name="connsiteY173" fmla="*/ 2962 h 566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2749748" h="5668297">
                  <a:moveTo>
                    <a:pt x="379072" y="119199"/>
                  </a:moveTo>
                  <a:lnTo>
                    <a:pt x="350937" y="125122"/>
                  </a:lnTo>
                  <a:lnTo>
                    <a:pt x="324284" y="132526"/>
                  </a:lnTo>
                  <a:lnTo>
                    <a:pt x="296150" y="141410"/>
                  </a:lnTo>
                  <a:lnTo>
                    <a:pt x="270977" y="154737"/>
                  </a:lnTo>
                  <a:lnTo>
                    <a:pt x="247285" y="169544"/>
                  </a:lnTo>
                  <a:lnTo>
                    <a:pt x="225074" y="184352"/>
                  </a:lnTo>
                  <a:lnTo>
                    <a:pt x="204343" y="203602"/>
                  </a:lnTo>
                  <a:lnTo>
                    <a:pt x="185094" y="224332"/>
                  </a:lnTo>
                  <a:lnTo>
                    <a:pt x="167325" y="246543"/>
                  </a:lnTo>
                  <a:lnTo>
                    <a:pt x="153998" y="271716"/>
                  </a:lnTo>
                  <a:lnTo>
                    <a:pt x="142152" y="296889"/>
                  </a:lnTo>
                  <a:lnTo>
                    <a:pt x="131787" y="323542"/>
                  </a:lnTo>
                  <a:lnTo>
                    <a:pt x="124383" y="351676"/>
                  </a:lnTo>
                  <a:lnTo>
                    <a:pt x="119941" y="381291"/>
                  </a:lnTo>
                  <a:lnTo>
                    <a:pt x="116979" y="410906"/>
                  </a:lnTo>
                  <a:lnTo>
                    <a:pt x="116979" y="5258871"/>
                  </a:lnTo>
                  <a:lnTo>
                    <a:pt x="119941" y="5288486"/>
                  </a:lnTo>
                  <a:lnTo>
                    <a:pt x="124383" y="5318101"/>
                  </a:lnTo>
                  <a:lnTo>
                    <a:pt x="131787" y="5346235"/>
                  </a:lnTo>
                  <a:lnTo>
                    <a:pt x="142152" y="5372888"/>
                  </a:lnTo>
                  <a:lnTo>
                    <a:pt x="153998" y="5398061"/>
                  </a:lnTo>
                  <a:lnTo>
                    <a:pt x="167325" y="5420272"/>
                  </a:lnTo>
                  <a:lnTo>
                    <a:pt x="185094" y="5442483"/>
                  </a:lnTo>
                  <a:lnTo>
                    <a:pt x="204343" y="5464695"/>
                  </a:lnTo>
                  <a:lnTo>
                    <a:pt x="225074" y="5482464"/>
                  </a:lnTo>
                  <a:lnTo>
                    <a:pt x="247285" y="5500233"/>
                  </a:lnTo>
                  <a:lnTo>
                    <a:pt x="270977" y="5515040"/>
                  </a:lnTo>
                  <a:lnTo>
                    <a:pt x="296150" y="5526886"/>
                  </a:lnTo>
                  <a:lnTo>
                    <a:pt x="324284" y="5537251"/>
                  </a:lnTo>
                  <a:lnTo>
                    <a:pt x="350937" y="5544655"/>
                  </a:lnTo>
                  <a:lnTo>
                    <a:pt x="379072" y="5547617"/>
                  </a:lnTo>
                  <a:lnTo>
                    <a:pt x="408686" y="5549097"/>
                  </a:lnTo>
                  <a:lnTo>
                    <a:pt x="2341062" y="5549097"/>
                  </a:lnTo>
                  <a:lnTo>
                    <a:pt x="2372158" y="5547617"/>
                  </a:lnTo>
                  <a:lnTo>
                    <a:pt x="2398811" y="5544655"/>
                  </a:lnTo>
                  <a:lnTo>
                    <a:pt x="2428426" y="5537251"/>
                  </a:lnTo>
                  <a:lnTo>
                    <a:pt x="2453598" y="5526886"/>
                  </a:lnTo>
                  <a:lnTo>
                    <a:pt x="2481733" y="5515040"/>
                  </a:lnTo>
                  <a:lnTo>
                    <a:pt x="2503944" y="5500233"/>
                  </a:lnTo>
                  <a:lnTo>
                    <a:pt x="2526155" y="5482464"/>
                  </a:lnTo>
                  <a:lnTo>
                    <a:pt x="2548366" y="5464695"/>
                  </a:lnTo>
                  <a:lnTo>
                    <a:pt x="2566135" y="5442483"/>
                  </a:lnTo>
                  <a:lnTo>
                    <a:pt x="2583904" y="5420272"/>
                  </a:lnTo>
                  <a:lnTo>
                    <a:pt x="2598712" y="5398061"/>
                  </a:lnTo>
                  <a:lnTo>
                    <a:pt x="2610558" y="5372888"/>
                  </a:lnTo>
                  <a:lnTo>
                    <a:pt x="2620923" y="5346235"/>
                  </a:lnTo>
                  <a:lnTo>
                    <a:pt x="2625365" y="5318101"/>
                  </a:lnTo>
                  <a:lnTo>
                    <a:pt x="2629808" y="5288486"/>
                  </a:lnTo>
                  <a:lnTo>
                    <a:pt x="2632769" y="5258871"/>
                  </a:lnTo>
                  <a:lnTo>
                    <a:pt x="2632769" y="410906"/>
                  </a:lnTo>
                  <a:lnTo>
                    <a:pt x="2629808" y="381291"/>
                  </a:lnTo>
                  <a:lnTo>
                    <a:pt x="2625365" y="351676"/>
                  </a:lnTo>
                  <a:lnTo>
                    <a:pt x="2620923" y="323542"/>
                  </a:lnTo>
                  <a:lnTo>
                    <a:pt x="2610558" y="296889"/>
                  </a:lnTo>
                  <a:lnTo>
                    <a:pt x="2598712" y="271716"/>
                  </a:lnTo>
                  <a:lnTo>
                    <a:pt x="2583904" y="246543"/>
                  </a:lnTo>
                  <a:lnTo>
                    <a:pt x="2566135" y="224332"/>
                  </a:lnTo>
                  <a:lnTo>
                    <a:pt x="2548366" y="203602"/>
                  </a:lnTo>
                  <a:lnTo>
                    <a:pt x="2526155" y="184352"/>
                  </a:lnTo>
                  <a:lnTo>
                    <a:pt x="2503944" y="169544"/>
                  </a:lnTo>
                  <a:lnTo>
                    <a:pt x="2481733" y="154737"/>
                  </a:lnTo>
                  <a:lnTo>
                    <a:pt x="2453598" y="141410"/>
                  </a:lnTo>
                  <a:lnTo>
                    <a:pt x="2428426" y="132526"/>
                  </a:lnTo>
                  <a:lnTo>
                    <a:pt x="2398811" y="125122"/>
                  </a:lnTo>
                  <a:lnTo>
                    <a:pt x="2372158" y="119199"/>
                  </a:lnTo>
                  <a:lnTo>
                    <a:pt x="2341062" y="119199"/>
                  </a:lnTo>
                  <a:lnTo>
                    <a:pt x="2129315" y="119199"/>
                  </a:lnTo>
                  <a:lnTo>
                    <a:pt x="2117469" y="119199"/>
                  </a:lnTo>
                  <a:lnTo>
                    <a:pt x="2107104" y="122161"/>
                  </a:lnTo>
                  <a:lnTo>
                    <a:pt x="2096738" y="126603"/>
                  </a:lnTo>
                  <a:lnTo>
                    <a:pt x="2089335" y="134007"/>
                  </a:lnTo>
                  <a:lnTo>
                    <a:pt x="2081931" y="141410"/>
                  </a:lnTo>
                  <a:lnTo>
                    <a:pt x="2077489" y="151776"/>
                  </a:lnTo>
                  <a:lnTo>
                    <a:pt x="2074527" y="162141"/>
                  </a:lnTo>
                  <a:lnTo>
                    <a:pt x="2074527" y="173987"/>
                  </a:lnTo>
                  <a:lnTo>
                    <a:pt x="2073046" y="188794"/>
                  </a:lnTo>
                  <a:lnTo>
                    <a:pt x="2073046" y="203602"/>
                  </a:lnTo>
                  <a:lnTo>
                    <a:pt x="2062681" y="231736"/>
                  </a:lnTo>
                  <a:lnTo>
                    <a:pt x="2050835" y="256909"/>
                  </a:lnTo>
                  <a:lnTo>
                    <a:pt x="2030105" y="279120"/>
                  </a:lnTo>
                  <a:lnTo>
                    <a:pt x="2007894" y="296889"/>
                  </a:lnTo>
                  <a:lnTo>
                    <a:pt x="1982721" y="311696"/>
                  </a:lnTo>
                  <a:lnTo>
                    <a:pt x="1956067" y="319100"/>
                  </a:lnTo>
                  <a:lnTo>
                    <a:pt x="1941260" y="320581"/>
                  </a:lnTo>
                  <a:lnTo>
                    <a:pt x="1924972" y="320581"/>
                  </a:lnTo>
                  <a:lnTo>
                    <a:pt x="824777" y="320581"/>
                  </a:lnTo>
                  <a:lnTo>
                    <a:pt x="809969" y="320581"/>
                  </a:lnTo>
                  <a:lnTo>
                    <a:pt x="795162" y="319100"/>
                  </a:lnTo>
                  <a:lnTo>
                    <a:pt x="767027" y="311696"/>
                  </a:lnTo>
                  <a:lnTo>
                    <a:pt x="741855" y="296889"/>
                  </a:lnTo>
                  <a:lnTo>
                    <a:pt x="719643" y="279120"/>
                  </a:lnTo>
                  <a:lnTo>
                    <a:pt x="701874" y="256909"/>
                  </a:lnTo>
                  <a:lnTo>
                    <a:pt x="687067" y="231736"/>
                  </a:lnTo>
                  <a:lnTo>
                    <a:pt x="679663" y="203602"/>
                  </a:lnTo>
                  <a:lnTo>
                    <a:pt x="678183" y="188794"/>
                  </a:lnTo>
                  <a:lnTo>
                    <a:pt x="678183" y="173987"/>
                  </a:lnTo>
                  <a:lnTo>
                    <a:pt x="675221" y="162141"/>
                  </a:lnTo>
                  <a:lnTo>
                    <a:pt x="672260" y="151776"/>
                  </a:lnTo>
                  <a:lnTo>
                    <a:pt x="667817" y="141410"/>
                  </a:lnTo>
                  <a:lnTo>
                    <a:pt x="660414" y="134007"/>
                  </a:lnTo>
                  <a:lnTo>
                    <a:pt x="653010" y="126603"/>
                  </a:lnTo>
                  <a:lnTo>
                    <a:pt x="642645" y="122161"/>
                  </a:lnTo>
                  <a:lnTo>
                    <a:pt x="632279" y="119199"/>
                  </a:lnTo>
                  <a:lnTo>
                    <a:pt x="623395" y="119199"/>
                  </a:lnTo>
                  <a:lnTo>
                    <a:pt x="408686" y="119199"/>
                  </a:lnTo>
                  <a:close/>
                  <a:moveTo>
                    <a:pt x="389437" y="0"/>
                  </a:moveTo>
                  <a:lnTo>
                    <a:pt x="2361792" y="0"/>
                  </a:lnTo>
                  <a:lnTo>
                    <a:pt x="2401772" y="2962"/>
                  </a:lnTo>
                  <a:lnTo>
                    <a:pt x="2441752" y="10365"/>
                  </a:lnTo>
                  <a:lnTo>
                    <a:pt x="2478771" y="17769"/>
                  </a:lnTo>
                  <a:lnTo>
                    <a:pt x="2512828" y="32577"/>
                  </a:lnTo>
                  <a:lnTo>
                    <a:pt x="2548366" y="47384"/>
                  </a:lnTo>
                  <a:lnTo>
                    <a:pt x="2577981" y="68114"/>
                  </a:lnTo>
                  <a:lnTo>
                    <a:pt x="2607596" y="90326"/>
                  </a:lnTo>
                  <a:lnTo>
                    <a:pt x="2635730" y="115498"/>
                  </a:lnTo>
                  <a:lnTo>
                    <a:pt x="2660903" y="142152"/>
                  </a:lnTo>
                  <a:lnTo>
                    <a:pt x="2683114" y="173247"/>
                  </a:lnTo>
                  <a:lnTo>
                    <a:pt x="2702364" y="204343"/>
                  </a:lnTo>
                  <a:lnTo>
                    <a:pt x="2720133" y="239881"/>
                  </a:lnTo>
                  <a:lnTo>
                    <a:pt x="2731979" y="273938"/>
                  </a:lnTo>
                  <a:lnTo>
                    <a:pt x="2742344" y="312438"/>
                  </a:lnTo>
                  <a:lnTo>
                    <a:pt x="2748267" y="349456"/>
                  </a:lnTo>
                  <a:lnTo>
                    <a:pt x="2749748" y="389436"/>
                  </a:lnTo>
                  <a:lnTo>
                    <a:pt x="2749748" y="5281822"/>
                  </a:lnTo>
                  <a:lnTo>
                    <a:pt x="2748267" y="5321803"/>
                  </a:lnTo>
                  <a:lnTo>
                    <a:pt x="2742344" y="5358821"/>
                  </a:lnTo>
                  <a:lnTo>
                    <a:pt x="2731979" y="5395840"/>
                  </a:lnTo>
                  <a:lnTo>
                    <a:pt x="2720133" y="5431378"/>
                  </a:lnTo>
                  <a:lnTo>
                    <a:pt x="2702364" y="5465435"/>
                  </a:lnTo>
                  <a:lnTo>
                    <a:pt x="2683114" y="5498011"/>
                  </a:lnTo>
                  <a:lnTo>
                    <a:pt x="2660903" y="5527626"/>
                  </a:lnTo>
                  <a:lnTo>
                    <a:pt x="2635730" y="5555761"/>
                  </a:lnTo>
                  <a:lnTo>
                    <a:pt x="2607596" y="5580933"/>
                  </a:lnTo>
                  <a:lnTo>
                    <a:pt x="2577981" y="5603144"/>
                  </a:lnTo>
                  <a:lnTo>
                    <a:pt x="2548366" y="5622394"/>
                  </a:lnTo>
                  <a:lnTo>
                    <a:pt x="2512828" y="5637202"/>
                  </a:lnTo>
                  <a:lnTo>
                    <a:pt x="2478771" y="5650528"/>
                  </a:lnTo>
                  <a:lnTo>
                    <a:pt x="2441752" y="5660894"/>
                  </a:lnTo>
                  <a:lnTo>
                    <a:pt x="2401772" y="5668297"/>
                  </a:lnTo>
                  <a:lnTo>
                    <a:pt x="2361792" y="5668297"/>
                  </a:lnTo>
                  <a:lnTo>
                    <a:pt x="389437" y="5668297"/>
                  </a:lnTo>
                  <a:lnTo>
                    <a:pt x="349457" y="5668297"/>
                  </a:lnTo>
                  <a:lnTo>
                    <a:pt x="310957" y="5660894"/>
                  </a:lnTo>
                  <a:lnTo>
                    <a:pt x="273939" y="5650528"/>
                  </a:lnTo>
                  <a:lnTo>
                    <a:pt x="236920" y="5637202"/>
                  </a:lnTo>
                  <a:lnTo>
                    <a:pt x="204343" y="5622394"/>
                  </a:lnTo>
                  <a:lnTo>
                    <a:pt x="171767" y="5603144"/>
                  </a:lnTo>
                  <a:lnTo>
                    <a:pt x="142152" y="5580933"/>
                  </a:lnTo>
                  <a:lnTo>
                    <a:pt x="115499" y="5555761"/>
                  </a:lnTo>
                  <a:lnTo>
                    <a:pt x="90326" y="5527626"/>
                  </a:lnTo>
                  <a:lnTo>
                    <a:pt x="68115" y="5498011"/>
                  </a:lnTo>
                  <a:lnTo>
                    <a:pt x="47384" y="5465435"/>
                  </a:lnTo>
                  <a:lnTo>
                    <a:pt x="29615" y="5431378"/>
                  </a:lnTo>
                  <a:lnTo>
                    <a:pt x="17769" y="5395840"/>
                  </a:lnTo>
                  <a:lnTo>
                    <a:pt x="7404" y="5358821"/>
                  </a:lnTo>
                  <a:lnTo>
                    <a:pt x="2962" y="5321803"/>
                  </a:lnTo>
                  <a:lnTo>
                    <a:pt x="0" y="5281822"/>
                  </a:lnTo>
                  <a:lnTo>
                    <a:pt x="0" y="389436"/>
                  </a:lnTo>
                  <a:lnTo>
                    <a:pt x="2962" y="349456"/>
                  </a:lnTo>
                  <a:lnTo>
                    <a:pt x="7404" y="312438"/>
                  </a:lnTo>
                  <a:lnTo>
                    <a:pt x="17769" y="273938"/>
                  </a:lnTo>
                  <a:lnTo>
                    <a:pt x="29615" y="239881"/>
                  </a:lnTo>
                  <a:lnTo>
                    <a:pt x="47384" y="204343"/>
                  </a:lnTo>
                  <a:lnTo>
                    <a:pt x="68115" y="173247"/>
                  </a:lnTo>
                  <a:lnTo>
                    <a:pt x="90326" y="142152"/>
                  </a:lnTo>
                  <a:lnTo>
                    <a:pt x="115499" y="115498"/>
                  </a:lnTo>
                  <a:lnTo>
                    <a:pt x="142152" y="90326"/>
                  </a:lnTo>
                  <a:lnTo>
                    <a:pt x="171767" y="68114"/>
                  </a:lnTo>
                  <a:lnTo>
                    <a:pt x="204343" y="47384"/>
                  </a:lnTo>
                  <a:lnTo>
                    <a:pt x="236920" y="32577"/>
                  </a:lnTo>
                  <a:lnTo>
                    <a:pt x="273939" y="17769"/>
                  </a:lnTo>
                  <a:lnTo>
                    <a:pt x="310957" y="10365"/>
                  </a:lnTo>
                  <a:lnTo>
                    <a:pt x="349457" y="2962"/>
                  </a:ln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100000">
                  <a:srgbClr val="000000"/>
                </a:gs>
                <a:gs pos="5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Freeform 96">
              <a:extLst>
                <a:ext uri="{FF2B5EF4-FFF2-40B4-BE49-F238E27FC236}">
                  <a16:creationId xmlns:a16="http://schemas.microsoft.com/office/drawing/2014/main" id="{AF1C8D92-0747-4546-8F2B-CF8F94CCB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4216" y="647418"/>
              <a:ext cx="233958" cy="5564645"/>
            </a:xfrm>
            <a:custGeom>
              <a:avLst/>
              <a:gdLst>
                <a:gd name="T0" fmla="*/ 0 w 158"/>
                <a:gd name="T1" fmla="*/ 0 h 3758"/>
                <a:gd name="T2" fmla="*/ 29 w 158"/>
                <a:gd name="T3" fmla="*/ 25 h 3758"/>
                <a:gd name="T4" fmla="*/ 54 w 158"/>
                <a:gd name="T5" fmla="*/ 52 h 3758"/>
                <a:gd name="T6" fmla="*/ 77 w 158"/>
                <a:gd name="T7" fmla="*/ 82 h 3758"/>
                <a:gd name="T8" fmla="*/ 96 w 158"/>
                <a:gd name="T9" fmla="*/ 116 h 3758"/>
                <a:gd name="T10" fmla="*/ 111 w 158"/>
                <a:gd name="T11" fmla="*/ 151 h 3758"/>
                <a:gd name="T12" fmla="*/ 123 w 158"/>
                <a:gd name="T13" fmla="*/ 188 h 3758"/>
                <a:gd name="T14" fmla="*/ 129 w 158"/>
                <a:gd name="T15" fmla="*/ 227 h 3758"/>
                <a:gd name="T16" fmla="*/ 133 w 158"/>
                <a:gd name="T17" fmla="*/ 267 h 3758"/>
                <a:gd name="T18" fmla="*/ 133 w 158"/>
                <a:gd name="T19" fmla="*/ 3490 h 3758"/>
                <a:gd name="T20" fmla="*/ 129 w 158"/>
                <a:gd name="T21" fmla="*/ 3531 h 3758"/>
                <a:gd name="T22" fmla="*/ 123 w 158"/>
                <a:gd name="T23" fmla="*/ 3569 h 3758"/>
                <a:gd name="T24" fmla="*/ 111 w 158"/>
                <a:gd name="T25" fmla="*/ 3607 h 3758"/>
                <a:gd name="T26" fmla="*/ 96 w 158"/>
                <a:gd name="T27" fmla="*/ 3642 h 3758"/>
                <a:gd name="T28" fmla="*/ 77 w 158"/>
                <a:gd name="T29" fmla="*/ 3675 h 3758"/>
                <a:gd name="T30" fmla="*/ 54 w 158"/>
                <a:gd name="T31" fmla="*/ 3706 h 3758"/>
                <a:gd name="T32" fmla="*/ 29 w 158"/>
                <a:gd name="T33" fmla="*/ 3733 h 3758"/>
                <a:gd name="T34" fmla="*/ 0 w 158"/>
                <a:gd name="T35" fmla="*/ 3758 h 3758"/>
                <a:gd name="T36" fmla="*/ 17 w 158"/>
                <a:gd name="T37" fmla="*/ 3751 h 3758"/>
                <a:gd name="T38" fmla="*/ 49 w 158"/>
                <a:gd name="T39" fmla="*/ 3733 h 3758"/>
                <a:gd name="T40" fmla="*/ 77 w 158"/>
                <a:gd name="T41" fmla="*/ 3711 h 3758"/>
                <a:gd name="T42" fmla="*/ 103 w 158"/>
                <a:gd name="T43" fmla="*/ 3684 h 3758"/>
                <a:gd name="T44" fmla="*/ 124 w 158"/>
                <a:gd name="T45" fmla="*/ 3655 h 3758"/>
                <a:gd name="T46" fmla="*/ 140 w 158"/>
                <a:gd name="T47" fmla="*/ 3622 h 3758"/>
                <a:gd name="T48" fmla="*/ 151 w 158"/>
                <a:gd name="T49" fmla="*/ 3586 h 3758"/>
                <a:gd name="T50" fmla="*/ 158 w 158"/>
                <a:gd name="T51" fmla="*/ 3549 h 3758"/>
                <a:gd name="T52" fmla="*/ 158 w 158"/>
                <a:gd name="T53" fmla="*/ 227 h 3758"/>
                <a:gd name="T54" fmla="*/ 158 w 158"/>
                <a:gd name="T55" fmla="*/ 208 h 3758"/>
                <a:gd name="T56" fmla="*/ 151 w 158"/>
                <a:gd name="T57" fmla="*/ 170 h 3758"/>
                <a:gd name="T58" fmla="*/ 140 w 158"/>
                <a:gd name="T59" fmla="*/ 134 h 3758"/>
                <a:gd name="T60" fmla="*/ 124 w 158"/>
                <a:gd name="T61" fmla="*/ 102 h 3758"/>
                <a:gd name="T62" fmla="*/ 103 w 158"/>
                <a:gd name="T63" fmla="*/ 72 h 3758"/>
                <a:gd name="T64" fmla="*/ 77 w 158"/>
                <a:gd name="T65" fmla="*/ 47 h 3758"/>
                <a:gd name="T66" fmla="*/ 49 w 158"/>
                <a:gd name="T67" fmla="*/ 25 h 3758"/>
                <a:gd name="T68" fmla="*/ 17 w 158"/>
                <a:gd name="T69" fmla="*/ 7 h 3758"/>
                <a:gd name="T70" fmla="*/ 0 w 158"/>
                <a:gd name="T71" fmla="*/ 0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8" h="3758">
                  <a:moveTo>
                    <a:pt x="0" y="0"/>
                  </a:moveTo>
                  <a:lnTo>
                    <a:pt x="0" y="0"/>
                  </a:lnTo>
                  <a:lnTo>
                    <a:pt x="13" y="12"/>
                  </a:lnTo>
                  <a:lnTo>
                    <a:pt x="29" y="25"/>
                  </a:lnTo>
                  <a:lnTo>
                    <a:pt x="42" y="38"/>
                  </a:lnTo>
                  <a:lnTo>
                    <a:pt x="54" y="52"/>
                  </a:lnTo>
                  <a:lnTo>
                    <a:pt x="66" y="67"/>
                  </a:lnTo>
                  <a:lnTo>
                    <a:pt x="77" y="82"/>
                  </a:lnTo>
                  <a:lnTo>
                    <a:pt x="87" y="99"/>
                  </a:lnTo>
                  <a:lnTo>
                    <a:pt x="96" y="116"/>
                  </a:lnTo>
                  <a:lnTo>
                    <a:pt x="104" y="133"/>
                  </a:lnTo>
                  <a:lnTo>
                    <a:pt x="111" y="151"/>
                  </a:lnTo>
                  <a:lnTo>
                    <a:pt x="118" y="170"/>
                  </a:lnTo>
                  <a:lnTo>
                    <a:pt x="123" y="188"/>
                  </a:lnTo>
                  <a:lnTo>
                    <a:pt x="128" y="207"/>
                  </a:lnTo>
                  <a:lnTo>
                    <a:pt x="129" y="227"/>
                  </a:lnTo>
                  <a:lnTo>
                    <a:pt x="131" y="247"/>
                  </a:lnTo>
                  <a:lnTo>
                    <a:pt x="133" y="267"/>
                  </a:lnTo>
                  <a:lnTo>
                    <a:pt x="133" y="3490"/>
                  </a:lnTo>
                  <a:lnTo>
                    <a:pt x="133" y="3490"/>
                  </a:lnTo>
                  <a:lnTo>
                    <a:pt x="131" y="3511"/>
                  </a:lnTo>
                  <a:lnTo>
                    <a:pt x="129" y="3531"/>
                  </a:lnTo>
                  <a:lnTo>
                    <a:pt x="128" y="3549"/>
                  </a:lnTo>
                  <a:lnTo>
                    <a:pt x="123" y="3569"/>
                  </a:lnTo>
                  <a:lnTo>
                    <a:pt x="118" y="3588"/>
                  </a:lnTo>
                  <a:lnTo>
                    <a:pt x="111" y="3607"/>
                  </a:lnTo>
                  <a:lnTo>
                    <a:pt x="104" y="3625"/>
                  </a:lnTo>
                  <a:lnTo>
                    <a:pt x="96" y="3642"/>
                  </a:lnTo>
                  <a:lnTo>
                    <a:pt x="87" y="3659"/>
                  </a:lnTo>
                  <a:lnTo>
                    <a:pt x="77" y="3675"/>
                  </a:lnTo>
                  <a:lnTo>
                    <a:pt x="66" y="3691"/>
                  </a:lnTo>
                  <a:lnTo>
                    <a:pt x="54" y="3706"/>
                  </a:lnTo>
                  <a:lnTo>
                    <a:pt x="42" y="3719"/>
                  </a:lnTo>
                  <a:lnTo>
                    <a:pt x="29" y="3733"/>
                  </a:lnTo>
                  <a:lnTo>
                    <a:pt x="13" y="3746"/>
                  </a:lnTo>
                  <a:lnTo>
                    <a:pt x="0" y="3758"/>
                  </a:lnTo>
                  <a:lnTo>
                    <a:pt x="0" y="3758"/>
                  </a:lnTo>
                  <a:lnTo>
                    <a:pt x="17" y="3751"/>
                  </a:lnTo>
                  <a:lnTo>
                    <a:pt x="34" y="3743"/>
                  </a:lnTo>
                  <a:lnTo>
                    <a:pt x="49" y="3733"/>
                  </a:lnTo>
                  <a:lnTo>
                    <a:pt x="64" y="3723"/>
                  </a:lnTo>
                  <a:lnTo>
                    <a:pt x="77" y="3711"/>
                  </a:lnTo>
                  <a:lnTo>
                    <a:pt x="91" y="3699"/>
                  </a:lnTo>
                  <a:lnTo>
                    <a:pt x="103" y="3684"/>
                  </a:lnTo>
                  <a:lnTo>
                    <a:pt x="114" y="3670"/>
                  </a:lnTo>
                  <a:lnTo>
                    <a:pt x="124" y="3655"/>
                  </a:lnTo>
                  <a:lnTo>
                    <a:pt x="133" y="3638"/>
                  </a:lnTo>
                  <a:lnTo>
                    <a:pt x="140" y="3622"/>
                  </a:lnTo>
                  <a:lnTo>
                    <a:pt x="146" y="3605"/>
                  </a:lnTo>
                  <a:lnTo>
                    <a:pt x="151" y="3586"/>
                  </a:lnTo>
                  <a:lnTo>
                    <a:pt x="155" y="3568"/>
                  </a:lnTo>
                  <a:lnTo>
                    <a:pt x="158" y="3549"/>
                  </a:lnTo>
                  <a:lnTo>
                    <a:pt x="158" y="3531"/>
                  </a:lnTo>
                  <a:lnTo>
                    <a:pt x="158" y="227"/>
                  </a:lnTo>
                  <a:lnTo>
                    <a:pt x="158" y="227"/>
                  </a:lnTo>
                  <a:lnTo>
                    <a:pt x="158" y="208"/>
                  </a:lnTo>
                  <a:lnTo>
                    <a:pt x="155" y="188"/>
                  </a:lnTo>
                  <a:lnTo>
                    <a:pt x="151" y="170"/>
                  </a:lnTo>
                  <a:lnTo>
                    <a:pt x="146" y="153"/>
                  </a:lnTo>
                  <a:lnTo>
                    <a:pt x="140" y="134"/>
                  </a:lnTo>
                  <a:lnTo>
                    <a:pt x="133" y="118"/>
                  </a:lnTo>
                  <a:lnTo>
                    <a:pt x="124" y="102"/>
                  </a:lnTo>
                  <a:lnTo>
                    <a:pt x="114" y="87"/>
                  </a:lnTo>
                  <a:lnTo>
                    <a:pt x="103" y="72"/>
                  </a:lnTo>
                  <a:lnTo>
                    <a:pt x="91" y="59"/>
                  </a:lnTo>
                  <a:lnTo>
                    <a:pt x="77" y="47"/>
                  </a:lnTo>
                  <a:lnTo>
                    <a:pt x="64" y="35"/>
                  </a:lnTo>
                  <a:lnTo>
                    <a:pt x="49" y="25"/>
                  </a:lnTo>
                  <a:lnTo>
                    <a:pt x="34" y="15"/>
                  </a:lnTo>
                  <a:lnTo>
                    <a:pt x="17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7">
              <a:extLst>
                <a:ext uri="{FF2B5EF4-FFF2-40B4-BE49-F238E27FC236}">
                  <a16:creationId xmlns:a16="http://schemas.microsoft.com/office/drawing/2014/main" id="{BB489E0C-A1CB-4BC3-B022-D3F09D11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57" y="647418"/>
              <a:ext cx="236919" cy="5564645"/>
            </a:xfrm>
            <a:custGeom>
              <a:avLst/>
              <a:gdLst>
                <a:gd name="T0" fmla="*/ 160 w 160"/>
                <a:gd name="T1" fmla="*/ 3758 h 3758"/>
                <a:gd name="T2" fmla="*/ 130 w 160"/>
                <a:gd name="T3" fmla="*/ 3733 h 3758"/>
                <a:gd name="T4" fmla="*/ 105 w 160"/>
                <a:gd name="T5" fmla="*/ 3706 h 3758"/>
                <a:gd name="T6" fmla="*/ 81 w 160"/>
                <a:gd name="T7" fmla="*/ 3675 h 3758"/>
                <a:gd name="T8" fmla="*/ 63 w 160"/>
                <a:gd name="T9" fmla="*/ 3642 h 3758"/>
                <a:gd name="T10" fmla="*/ 47 w 160"/>
                <a:gd name="T11" fmla="*/ 3607 h 3758"/>
                <a:gd name="T12" fmla="*/ 36 w 160"/>
                <a:gd name="T13" fmla="*/ 3569 h 3758"/>
                <a:gd name="T14" fmla="*/ 29 w 160"/>
                <a:gd name="T15" fmla="*/ 3531 h 3758"/>
                <a:gd name="T16" fmla="*/ 26 w 160"/>
                <a:gd name="T17" fmla="*/ 3490 h 3758"/>
                <a:gd name="T18" fmla="*/ 26 w 160"/>
                <a:gd name="T19" fmla="*/ 267 h 3758"/>
                <a:gd name="T20" fmla="*/ 29 w 160"/>
                <a:gd name="T21" fmla="*/ 227 h 3758"/>
                <a:gd name="T22" fmla="*/ 36 w 160"/>
                <a:gd name="T23" fmla="*/ 188 h 3758"/>
                <a:gd name="T24" fmla="*/ 47 w 160"/>
                <a:gd name="T25" fmla="*/ 151 h 3758"/>
                <a:gd name="T26" fmla="*/ 63 w 160"/>
                <a:gd name="T27" fmla="*/ 116 h 3758"/>
                <a:gd name="T28" fmla="*/ 81 w 160"/>
                <a:gd name="T29" fmla="*/ 82 h 3758"/>
                <a:gd name="T30" fmla="*/ 105 w 160"/>
                <a:gd name="T31" fmla="*/ 52 h 3758"/>
                <a:gd name="T32" fmla="*/ 130 w 160"/>
                <a:gd name="T33" fmla="*/ 25 h 3758"/>
                <a:gd name="T34" fmla="*/ 160 w 160"/>
                <a:gd name="T35" fmla="*/ 0 h 3758"/>
                <a:gd name="T36" fmla="*/ 142 w 160"/>
                <a:gd name="T37" fmla="*/ 7 h 3758"/>
                <a:gd name="T38" fmla="*/ 110 w 160"/>
                <a:gd name="T39" fmla="*/ 25 h 3758"/>
                <a:gd name="T40" fmla="*/ 81 w 160"/>
                <a:gd name="T41" fmla="*/ 47 h 3758"/>
                <a:gd name="T42" fmla="*/ 56 w 160"/>
                <a:gd name="T43" fmla="*/ 72 h 3758"/>
                <a:gd name="T44" fmla="*/ 36 w 160"/>
                <a:gd name="T45" fmla="*/ 102 h 3758"/>
                <a:gd name="T46" fmla="*/ 19 w 160"/>
                <a:gd name="T47" fmla="*/ 134 h 3758"/>
                <a:gd name="T48" fmla="*/ 7 w 160"/>
                <a:gd name="T49" fmla="*/ 170 h 3758"/>
                <a:gd name="T50" fmla="*/ 0 w 160"/>
                <a:gd name="T51" fmla="*/ 208 h 3758"/>
                <a:gd name="T52" fmla="*/ 0 w 160"/>
                <a:gd name="T53" fmla="*/ 3531 h 3758"/>
                <a:gd name="T54" fmla="*/ 0 w 160"/>
                <a:gd name="T55" fmla="*/ 3549 h 3758"/>
                <a:gd name="T56" fmla="*/ 7 w 160"/>
                <a:gd name="T57" fmla="*/ 3586 h 3758"/>
                <a:gd name="T58" fmla="*/ 19 w 160"/>
                <a:gd name="T59" fmla="*/ 3622 h 3758"/>
                <a:gd name="T60" fmla="*/ 36 w 160"/>
                <a:gd name="T61" fmla="*/ 3655 h 3758"/>
                <a:gd name="T62" fmla="*/ 56 w 160"/>
                <a:gd name="T63" fmla="*/ 3684 h 3758"/>
                <a:gd name="T64" fmla="*/ 81 w 160"/>
                <a:gd name="T65" fmla="*/ 3711 h 3758"/>
                <a:gd name="T66" fmla="*/ 110 w 160"/>
                <a:gd name="T67" fmla="*/ 3733 h 3758"/>
                <a:gd name="T68" fmla="*/ 142 w 160"/>
                <a:gd name="T69" fmla="*/ 3751 h 3758"/>
                <a:gd name="T70" fmla="*/ 160 w 160"/>
                <a:gd name="T71" fmla="*/ 3758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0" h="3758">
                  <a:moveTo>
                    <a:pt x="160" y="3758"/>
                  </a:moveTo>
                  <a:lnTo>
                    <a:pt x="160" y="3758"/>
                  </a:lnTo>
                  <a:lnTo>
                    <a:pt x="145" y="3746"/>
                  </a:lnTo>
                  <a:lnTo>
                    <a:pt x="130" y="3733"/>
                  </a:lnTo>
                  <a:lnTo>
                    <a:pt x="116" y="3719"/>
                  </a:lnTo>
                  <a:lnTo>
                    <a:pt x="105" y="3706"/>
                  </a:lnTo>
                  <a:lnTo>
                    <a:pt x="93" y="3691"/>
                  </a:lnTo>
                  <a:lnTo>
                    <a:pt x="81" y="3675"/>
                  </a:lnTo>
                  <a:lnTo>
                    <a:pt x="71" y="3659"/>
                  </a:lnTo>
                  <a:lnTo>
                    <a:pt x="63" y="3642"/>
                  </a:lnTo>
                  <a:lnTo>
                    <a:pt x="54" y="3625"/>
                  </a:lnTo>
                  <a:lnTo>
                    <a:pt x="47" y="3607"/>
                  </a:lnTo>
                  <a:lnTo>
                    <a:pt x="41" y="3588"/>
                  </a:lnTo>
                  <a:lnTo>
                    <a:pt x="36" y="3569"/>
                  </a:lnTo>
                  <a:lnTo>
                    <a:pt x="32" y="3549"/>
                  </a:lnTo>
                  <a:lnTo>
                    <a:pt x="29" y="3531"/>
                  </a:lnTo>
                  <a:lnTo>
                    <a:pt x="27" y="3511"/>
                  </a:lnTo>
                  <a:lnTo>
                    <a:pt x="26" y="3490"/>
                  </a:lnTo>
                  <a:lnTo>
                    <a:pt x="26" y="267"/>
                  </a:lnTo>
                  <a:lnTo>
                    <a:pt x="26" y="267"/>
                  </a:lnTo>
                  <a:lnTo>
                    <a:pt x="27" y="247"/>
                  </a:lnTo>
                  <a:lnTo>
                    <a:pt x="29" y="227"/>
                  </a:lnTo>
                  <a:lnTo>
                    <a:pt x="32" y="207"/>
                  </a:lnTo>
                  <a:lnTo>
                    <a:pt x="36" y="188"/>
                  </a:lnTo>
                  <a:lnTo>
                    <a:pt x="41" y="170"/>
                  </a:lnTo>
                  <a:lnTo>
                    <a:pt x="47" y="151"/>
                  </a:lnTo>
                  <a:lnTo>
                    <a:pt x="54" y="133"/>
                  </a:lnTo>
                  <a:lnTo>
                    <a:pt x="63" y="116"/>
                  </a:lnTo>
                  <a:lnTo>
                    <a:pt x="71" y="99"/>
                  </a:lnTo>
                  <a:lnTo>
                    <a:pt x="81" y="82"/>
                  </a:lnTo>
                  <a:lnTo>
                    <a:pt x="93" y="67"/>
                  </a:lnTo>
                  <a:lnTo>
                    <a:pt x="105" y="52"/>
                  </a:lnTo>
                  <a:lnTo>
                    <a:pt x="116" y="38"/>
                  </a:lnTo>
                  <a:lnTo>
                    <a:pt x="130" y="25"/>
                  </a:lnTo>
                  <a:lnTo>
                    <a:pt x="145" y="12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42" y="7"/>
                  </a:lnTo>
                  <a:lnTo>
                    <a:pt x="126" y="15"/>
                  </a:lnTo>
                  <a:lnTo>
                    <a:pt x="110" y="25"/>
                  </a:lnTo>
                  <a:lnTo>
                    <a:pt x="96" y="35"/>
                  </a:lnTo>
                  <a:lnTo>
                    <a:pt x="81" y="47"/>
                  </a:lnTo>
                  <a:lnTo>
                    <a:pt x="68" y="59"/>
                  </a:lnTo>
                  <a:lnTo>
                    <a:pt x="56" y="72"/>
                  </a:lnTo>
                  <a:lnTo>
                    <a:pt x="46" y="87"/>
                  </a:lnTo>
                  <a:lnTo>
                    <a:pt x="36" y="102"/>
                  </a:lnTo>
                  <a:lnTo>
                    <a:pt x="26" y="118"/>
                  </a:lnTo>
                  <a:lnTo>
                    <a:pt x="19" y="134"/>
                  </a:lnTo>
                  <a:lnTo>
                    <a:pt x="12" y="153"/>
                  </a:lnTo>
                  <a:lnTo>
                    <a:pt x="7" y="170"/>
                  </a:lnTo>
                  <a:lnTo>
                    <a:pt x="4" y="188"/>
                  </a:lnTo>
                  <a:lnTo>
                    <a:pt x="0" y="208"/>
                  </a:lnTo>
                  <a:lnTo>
                    <a:pt x="0" y="227"/>
                  </a:lnTo>
                  <a:lnTo>
                    <a:pt x="0" y="3531"/>
                  </a:lnTo>
                  <a:lnTo>
                    <a:pt x="0" y="3531"/>
                  </a:lnTo>
                  <a:lnTo>
                    <a:pt x="0" y="3549"/>
                  </a:lnTo>
                  <a:lnTo>
                    <a:pt x="4" y="3568"/>
                  </a:lnTo>
                  <a:lnTo>
                    <a:pt x="7" y="3586"/>
                  </a:lnTo>
                  <a:lnTo>
                    <a:pt x="12" y="3605"/>
                  </a:lnTo>
                  <a:lnTo>
                    <a:pt x="19" y="3622"/>
                  </a:lnTo>
                  <a:lnTo>
                    <a:pt x="26" y="3638"/>
                  </a:lnTo>
                  <a:lnTo>
                    <a:pt x="36" y="3655"/>
                  </a:lnTo>
                  <a:lnTo>
                    <a:pt x="46" y="3670"/>
                  </a:lnTo>
                  <a:lnTo>
                    <a:pt x="56" y="3684"/>
                  </a:lnTo>
                  <a:lnTo>
                    <a:pt x="68" y="3699"/>
                  </a:lnTo>
                  <a:lnTo>
                    <a:pt x="81" y="3711"/>
                  </a:lnTo>
                  <a:lnTo>
                    <a:pt x="96" y="3723"/>
                  </a:lnTo>
                  <a:lnTo>
                    <a:pt x="110" y="3733"/>
                  </a:lnTo>
                  <a:lnTo>
                    <a:pt x="126" y="3743"/>
                  </a:lnTo>
                  <a:lnTo>
                    <a:pt x="142" y="3751"/>
                  </a:lnTo>
                  <a:lnTo>
                    <a:pt x="160" y="3758"/>
                  </a:lnTo>
                  <a:lnTo>
                    <a:pt x="160" y="3758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80C9C062-04EE-4E75-8079-3F1911FEA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2459" y="6077314"/>
              <a:ext cx="2690518" cy="214708"/>
            </a:xfrm>
            <a:custGeom>
              <a:avLst/>
              <a:gdLst>
                <a:gd name="T0" fmla="*/ 244 w 1817"/>
                <a:gd name="T1" fmla="*/ 123 h 145"/>
                <a:gd name="T2" fmla="*/ 226 w 1817"/>
                <a:gd name="T3" fmla="*/ 123 h 145"/>
                <a:gd name="T4" fmla="*/ 189 w 1817"/>
                <a:gd name="T5" fmla="*/ 118 h 145"/>
                <a:gd name="T6" fmla="*/ 155 w 1817"/>
                <a:gd name="T7" fmla="*/ 109 h 145"/>
                <a:gd name="T8" fmla="*/ 122 w 1817"/>
                <a:gd name="T9" fmla="*/ 98 h 145"/>
                <a:gd name="T10" fmla="*/ 76 w 1817"/>
                <a:gd name="T11" fmla="*/ 72 h 145"/>
                <a:gd name="T12" fmla="*/ 24 w 1817"/>
                <a:gd name="T13" fmla="*/ 27 h 145"/>
                <a:gd name="T14" fmla="*/ 0 w 1817"/>
                <a:gd name="T15" fmla="*/ 0 h 145"/>
                <a:gd name="T16" fmla="*/ 21 w 1817"/>
                <a:gd name="T17" fmla="*/ 30 h 145"/>
                <a:gd name="T18" fmla="*/ 42 w 1817"/>
                <a:gd name="T19" fmla="*/ 59 h 145"/>
                <a:gd name="T20" fmla="*/ 68 w 1817"/>
                <a:gd name="T21" fmla="*/ 84 h 145"/>
                <a:gd name="T22" fmla="*/ 98 w 1817"/>
                <a:gd name="T23" fmla="*/ 104 h 145"/>
                <a:gd name="T24" fmla="*/ 130 w 1817"/>
                <a:gd name="T25" fmla="*/ 121 h 145"/>
                <a:gd name="T26" fmla="*/ 164 w 1817"/>
                <a:gd name="T27" fmla="*/ 135 h 145"/>
                <a:gd name="T28" fmla="*/ 199 w 1817"/>
                <a:gd name="T29" fmla="*/ 143 h 145"/>
                <a:gd name="T30" fmla="*/ 238 w 1817"/>
                <a:gd name="T31" fmla="*/ 145 h 145"/>
                <a:gd name="T32" fmla="*/ 1580 w 1817"/>
                <a:gd name="T33" fmla="*/ 145 h 145"/>
                <a:gd name="T34" fmla="*/ 1619 w 1817"/>
                <a:gd name="T35" fmla="*/ 143 h 145"/>
                <a:gd name="T36" fmla="*/ 1654 w 1817"/>
                <a:gd name="T37" fmla="*/ 135 h 145"/>
                <a:gd name="T38" fmla="*/ 1688 w 1817"/>
                <a:gd name="T39" fmla="*/ 121 h 145"/>
                <a:gd name="T40" fmla="*/ 1720 w 1817"/>
                <a:gd name="T41" fmla="*/ 104 h 145"/>
                <a:gd name="T42" fmla="*/ 1750 w 1817"/>
                <a:gd name="T43" fmla="*/ 84 h 145"/>
                <a:gd name="T44" fmla="*/ 1775 w 1817"/>
                <a:gd name="T45" fmla="*/ 59 h 145"/>
                <a:gd name="T46" fmla="*/ 1799 w 1817"/>
                <a:gd name="T47" fmla="*/ 30 h 145"/>
                <a:gd name="T48" fmla="*/ 1817 w 1817"/>
                <a:gd name="T49" fmla="*/ 0 h 145"/>
                <a:gd name="T50" fmla="*/ 1794 w 1817"/>
                <a:gd name="T51" fmla="*/ 27 h 145"/>
                <a:gd name="T52" fmla="*/ 1741 w 1817"/>
                <a:gd name="T53" fmla="*/ 72 h 145"/>
                <a:gd name="T54" fmla="*/ 1696 w 1817"/>
                <a:gd name="T55" fmla="*/ 98 h 145"/>
                <a:gd name="T56" fmla="*/ 1662 w 1817"/>
                <a:gd name="T57" fmla="*/ 109 h 145"/>
                <a:gd name="T58" fmla="*/ 1629 w 1817"/>
                <a:gd name="T59" fmla="*/ 118 h 145"/>
                <a:gd name="T60" fmla="*/ 1592 w 1817"/>
                <a:gd name="T61" fmla="*/ 123 h 145"/>
                <a:gd name="T62" fmla="*/ 1573 w 1817"/>
                <a:gd name="T63" fmla="*/ 1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7" h="145">
                  <a:moveTo>
                    <a:pt x="1573" y="123"/>
                  </a:moveTo>
                  <a:lnTo>
                    <a:pt x="244" y="123"/>
                  </a:lnTo>
                  <a:lnTo>
                    <a:pt x="244" y="123"/>
                  </a:lnTo>
                  <a:lnTo>
                    <a:pt x="226" y="123"/>
                  </a:lnTo>
                  <a:lnTo>
                    <a:pt x="207" y="121"/>
                  </a:lnTo>
                  <a:lnTo>
                    <a:pt x="189" y="118"/>
                  </a:lnTo>
                  <a:lnTo>
                    <a:pt x="172" y="114"/>
                  </a:lnTo>
                  <a:lnTo>
                    <a:pt x="155" y="109"/>
                  </a:lnTo>
                  <a:lnTo>
                    <a:pt x="138" y="104"/>
                  </a:lnTo>
                  <a:lnTo>
                    <a:pt x="122" y="98"/>
                  </a:lnTo>
                  <a:lnTo>
                    <a:pt x="106" y="89"/>
                  </a:lnTo>
                  <a:lnTo>
                    <a:pt x="76" y="72"/>
                  </a:lnTo>
                  <a:lnTo>
                    <a:pt x="49" y="51"/>
                  </a:lnTo>
                  <a:lnTo>
                    <a:pt x="24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15"/>
                  </a:lnTo>
                  <a:lnTo>
                    <a:pt x="21" y="30"/>
                  </a:lnTo>
                  <a:lnTo>
                    <a:pt x="31" y="45"/>
                  </a:lnTo>
                  <a:lnTo>
                    <a:pt x="42" y="59"/>
                  </a:lnTo>
                  <a:lnTo>
                    <a:pt x="54" y="72"/>
                  </a:lnTo>
                  <a:lnTo>
                    <a:pt x="68" y="84"/>
                  </a:lnTo>
                  <a:lnTo>
                    <a:pt x="83" y="94"/>
                  </a:lnTo>
                  <a:lnTo>
                    <a:pt x="98" y="104"/>
                  </a:lnTo>
                  <a:lnTo>
                    <a:pt x="113" y="114"/>
                  </a:lnTo>
                  <a:lnTo>
                    <a:pt x="130" y="121"/>
                  </a:lnTo>
                  <a:lnTo>
                    <a:pt x="147" y="130"/>
                  </a:lnTo>
                  <a:lnTo>
                    <a:pt x="164" y="135"/>
                  </a:lnTo>
                  <a:lnTo>
                    <a:pt x="182" y="140"/>
                  </a:lnTo>
                  <a:lnTo>
                    <a:pt x="199" y="143"/>
                  </a:lnTo>
                  <a:lnTo>
                    <a:pt x="219" y="145"/>
                  </a:lnTo>
                  <a:lnTo>
                    <a:pt x="238" y="145"/>
                  </a:lnTo>
                  <a:lnTo>
                    <a:pt x="1580" y="145"/>
                  </a:lnTo>
                  <a:lnTo>
                    <a:pt x="1580" y="145"/>
                  </a:lnTo>
                  <a:lnTo>
                    <a:pt x="1598" y="145"/>
                  </a:lnTo>
                  <a:lnTo>
                    <a:pt x="1619" y="143"/>
                  </a:lnTo>
                  <a:lnTo>
                    <a:pt x="1637" y="140"/>
                  </a:lnTo>
                  <a:lnTo>
                    <a:pt x="1654" y="135"/>
                  </a:lnTo>
                  <a:lnTo>
                    <a:pt x="1671" y="130"/>
                  </a:lnTo>
                  <a:lnTo>
                    <a:pt x="1688" y="121"/>
                  </a:lnTo>
                  <a:lnTo>
                    <a:pt x="1704" y="114"/>
                  </a:lnTo>
                  <a:lnTo>
                    <a:pt x="1720" y="104"/>
                  </a:lnTo>
                  <a:lnTo>
                    <a:pt x="1735" y="94"/>
                  </a:lnTo>
                  <a:lnTo>
                    <a:pt x="1750" y="84"/>
                  </a:lnTo>
                  <a:lnTo>
                    <a:pt x="1763" y="72"/>
                  </a:lnTo>
                  <a:lnTo>
                    <a:pt x="1775" y="59"/>
                  </a:lnTo>
                  <a:lnTo>
                    <a:pt x="1787" y="45"/>
                  </a:lnTo>
                  <a:lnTo>
                    <a:pt x="1799" y="30"/>
                  </a:lnTo>
                  <a:lnTo>
                    <a:pt x="1807" y="15"/>
                  </a:lnTo>
                  <a:lnTo>
                    <a:pt x="1817" y="0"/>
                  </a:lnTo>
                  <a:lnTo>
                    <a:pt x="1817" y="0"/>
                  </a:lnTo>
                  <a:lnTo>
                    <a:pt x="1794" y="27"/>
                  </a:lnTo>
                  <a:lnTo>
                    <a:pt x="1770" y="51"/>
                  </a:lnTo>
                  <a:lnTo>
                    <a:pt x="1741" y="72"/>
                  </a:lnTo>
                  <a:lnTo>
                    <a:pt x="1711" y="89"/>
                  </a:lnTo>
                  <a:lnTo>
                    <a:pt x="1696" y="98"/>
                  </a:lnTo>
                  <a:lnTo>
                    <a:pt x="1679" y="104"/>
                  </a:lnTo>
                  <a:lnTo>
                    <a:pt x="1662" y="109"/>
                  </a:lnTo>
                  <a:lnTo>
                    <a:pt x="1646" y="114"/>
                  </a:lnTo>
                  <a:lnTo>
                    <a:pt x="1629" y="118"/>
                  </a:lnTo>
                  <a:lnTo>
                    <a:pt x="1610" y="121"/>
                  </a:lnTo>
                  <a:lnTo>
                    <a:pt x="1592" y="123"/>
                  </a:lnTo>
                  <a:lnTo>
                    <a:pt x="1573" y="123"/>
                  </a:lnTo>
                  <a:lnTo>
                    <a:pt x="1573" y="12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37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8559863-6EFA-4118-B8DA-226D959A42B8}"/>
                </a:ext>
              </a:extLst>
            </p:cNvPr>
            <p:cNvGrpSpPr/>
            <p:nvPr/>
          </p:nvGrpSpPr>
          <p:grpSpPr>
            <a:xfrm>
              <a:off x="6936156" y="674071"/>
              <a:ext cx="2615000" cy="5509858"/>
              <a:chOff x="6936156" y="674071"/>
              <a:chExt cx="2615000" cy="5509858"/>
            </a:xfrm>
          </p:grpSpPr>
          <p:sp>
            <p:nvSpPr>
              <p:cNvPr id="53" name="Freeform 104">
                <a:extLst>
                  <a:ext uri="{FF2B5EF4-FFF2-40B4-BE49-F238E27FC236}">
                    <a16:creationId xmlns:a16="http://schemas.microsoft.com/office/drawing/2014/main" id="{9845F350-7599-4755-9196-A26FC4402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6156" y="674071"/>
                <a:ext cx="2615000" cy="5509858"/>
              </a:xfrm>
              <a:custGeom>
                <a:avLst/>
                <a:gdLst>
                  <a:gd name="connsiteX0" fmla="*/ 310957 w 2615000"/>
                  <a:gd name="connsiteY0" fmla="*/ 39981 h 5509858"/>
                  <a:gd name="connsiteX1" fmla="*/ 282822 w 2615000"/>
                  <a:gd name="connsiteY1" fmla="*/ 45904 h 5509858"/>
                  <a:gd name="connsiteX2" fmla="*/ 256169 w 2615000"/>
                  <a:gd name="connsiteY2" fmla="*/ 53308 h 5509858"/>
                  <a:gd name="connsiteX3" fmla="*/ 228035 w 2615000"/>
                  <a:gd name="connsiteY3" fmla="*/ 62192 h 5509858"/>
                  <a:gd name="connsiteX4" fmla="*/ 202862 w 2615000"/>
                  <a:gd name="connsiteY4" fmla="*/ 75519 h 5509858"/>
                  <a:gd name="connsiteX5" fmla="*/ 179170 w 2615000"/>
                  <a:gd name="connsiteY5" fmla="*/ 90327 h 5509858"/>
                  <a:gd name="connsiteX6" fmla="*/ 156959 w 2615000"/>
                  <a:gd name="connsiteY6" fmla="*/ 105134 h 5509858"/>
                  <a:gd name="connsiteX7" fmla="*/ 136228 w 2615000"/>
                  <a:gd name="connsiteY7" fmla="*/ 124384 h 5509858"/>
                  <a:gd name="connsiteX8" fmla="*/ 116979 w 2615000"/>
                  <a:gd name="connsiteY8" fmla="*/ 145114 h 5509858"/>
                  <a:gd name="connsiteX9" fmla="*/ 99210 w 2615000"/>
                  <a:gd name="connsiteY9" fmla="*/ 167325 h 5509858"/>
                  <a:gd name="connsiteX10" fmla="*/ 85883 w 2615000"/>
                  <a:gd name="connsiteY10" fmla="*/ 192498 h 5509858"/>
                  <a:gd name="connsiteX11" fmla="*/ 74037 w 2615000"/>
                  <a:gd name="connsiteY11" fmla="*/ 217671 h 5509858"/>
                  <a:gd name="connsiteX12" fmla="*/ 63672 w 2615000"/>
                  <a:gd name="connsiteY12" fmla="*/ 244324 h 5509858"/>
                  <a:gd name="connsiteX13" fmla="*/ 56268 w 2615000"/>
                  <a:gd name="connsiteY13" fmla="*/ 272458 h 5509858"/>
                  <a:gd name="connsiteX14" fmla="*/ 51826 w 2615000"/>
                  <a:gd name="connsiteY14" fmla="*/ 302073 h 5509858"/>
                  <a:gd name="connsiteX15" fmla="*/ 48864 w 2615000"/>
                  <a:gd name="connsiteY15" fmla="*/ 331688 h 5509858"/>
                  <a:gd name="connsiteX16" fmla="*/ 48864 w 2615000"/>
                  <a:gd name="connsiteY16" fmla="*/ 5179653 h 5509858"/>
                  <a:gd name="connsiteX17" fmla="*/ 51826 w 2615000"/>
                  <a:gd name="connsiteY17" fmla="*/ 5209268 h 5509858"/>
                  <a:gd name="connsiteX18" fmla="*/ 56268 w 2615000"/>
                  <a:gd name="connsiteY18" fmla="*/ 5238883 h 5509858"/>
                  <a:gd name="connsiteX19" fmla="*/ 63672 w 2615000"/>
                  <a:gd name="connsiteY19" fmla="*/ 5267017 h 5509858"/>
                  <a:gd name="connsiteX20" fmla="*/ 74037 w 2615000"/>
                  <a:gd name="connsiteY20" fmla="*/ 5293670 h 5509858"/>
                  <a:gd name="connsiteX21" fmla="*/ 85883 w 2615000"/>
                  <a:gd name="connsiteY21" fmla="*/ 5318843 h 5509858"/>
                  <a:gd name="connsiteX22" fmla="*/ 99210 w 2615000"/>
                  <a:gd name="connsiteY22" fmla="*/ 5341054 h 5509858"/>
                  <a:gd name="connsiteX23" fmla="*/ 116979 w 2615000"/>
                  <a:gd name="connsiteY23" fmla="*/ 5363265 h 5509858"/>
                  <a:gd name="connsiteX24" fmla="*/ 136228 w 2615000"/>
                  <a:gd name="connsiteY24" fmla="*/ 5385477 h 5509858"/>
                  <a:gd name="connsiteX25" fmla="*/ 156959 w 2615000"/>
                  <a:gd name="connsiteY25" fmla="*/ 5403246 h 5509858"/>
                  <a:gd name="connsiteX26" fmla="*/ 179170 w 2615000"/>
                  <a:gd name="connsiteY26" fmla="*/ 5421015 h 5509858"/>
                  <a:gd name="connsiteX27" fmla="*/ 202862 w 2615000"/>
                  <a:gd name="connsiteY27" fmla="*/ 5435822 h 5509858"/>
                  <a:gd name="connsiteX28" fmla="*/ 228035 w 2615000"/>
                  <a:gd name="connsiteY28" fmla="*/ 5447668 h 5509858"/>
                  <a:gd name="connsiteX29" fmla="*/ 256169 w 2615000"/>
                  <a:gd name="connsiteY29" fmla="*/ 5458033 h 5509858"/>
                  <a:gd name="connsiteX30" fmla="*/ 282822 w 2615000"/>
                  <a:gd name="connsiteY30" fmla="*/ 5465437 h 5509858"/>
                  <a:gd name="connsiteX31" fmla="*/ 310957 w 2615000"/>
                  <a:gd name="connsiteY31" fmla="*/ 5468399 h 5509858"/>
                  <a:gd name="connsiteX32" fmla="*/ 340571 w 2615000"/>
                  <a:gd name="connsiteY32" fmla="*/ 5469879 h 5509858"/>
                  <a:gd name="connsiteX33" fmla="*/ 2272947 w 2615000"/>
                  <a:gd name="connsiteY33" fmla="*/ 5469879 h 5509858"/>
                  <a:gd name="connsiteX34" fmla="*/ 2304042 w 2615000"/>
                  <a:gd name="connsiteY34" fmla="*/ 5468399 h 5509858"/>
                  <a:gd name="connsiteX35" fmla="*/ 2330696 w 2615000"/>
                  <a:gd name="connsiteY35" fmla="*/ 5465437 h 5509858"/>
                  <a:gd name="connsiteX36" fmla="*/ 2360311 w 2615000"/>
                  <a:gd name="connsiteY36" fmla="*/ 5458033 h 5509858"/>
                  <a:gd name="connsiteX37" fmla="*/ 2385484 w 2615000"/>
                  <a:gd name="connsiteY37" fmla="*/ 5447668 h 5509858"/>
                  <a:gd name="connsiteX38" fmla="*/ 2413618 w 2615000"/>
                  <a:gd name="connsiteY38" fmla="*/ 5435822 h 5509858"/>
                  <a:gd name="connsiteX39" fmla="*/ 2435829 w 2615000"/>
                  <a:gd name="connsiteY39" fmla="*/ 5421015 h 5509858"/>
                  <a:gd name="connsiteX40" fmla="*/ 2458040 w 2615000"/>
                  <a:gd name="connsiteY40" fmla="*/ 5403246 h 5509858"/>
                  <a:gd name="connsiteX41" fmla="*/ 2480252 w 2615000"/>
                  <a:gd name="connsiteY41" fmla="*/ 5385477 h 5509858"/>
                  <a:gd name="connsiteX42" fmla="*/ 2498020 w 2615000"/>
                  <a:gd name="connsiteY42" fmla="*/ 5363265 h 5509858"/>
                  <a:gd name="connsiteX43" fmla="*/ 2515789 w 2615000"/>
                  <a:gd name="connsiteY43" fmla="*/ 5341054 h 5509858"/>
                  <a:gd name="connsiteX44" fmla="*/ 2530597 w 2615000"/>
                  <a:gd name="connsiteY44" fmla="*/ 5318843 h 5509858"/>
                  <a:gd name="connsiteX45" fmla="*/ 2542443 w 2615000"/>
                  <a:gd name="connsiteY45" fmla="*/ 5293670 h 5509858"/>
                  <a:gd name="connsiteX46" fmla="*/ 2552808 w 2615000"/>
                  <a:gd name="connsiteY46" fmla="*/ 5267017 h 5509858"/>
                  <a:gd name="connsiteX47" fmla="*/ 2557250 w 2615000"/>
                  <a:gd name="connsiteY47" fmla="*/ 5238883 h 5509858"/>
                  <a:gd name="connsiteX48" fmla="*/ 2561692 w 2615000"/>
                  <a:gd name="connsiteY48" fmla="*/ 5209268 h 5509858"/>
                  <a:gd name="connsiteX49" fmla="*/ 2564654 w 2615000"/>
                  <a:gd name="connsiteY49" fmla="*/ 5179653 h 5509858"/>
                  <a:gd name="connsiteX50" fmla="*/ 2564654 w 2615000"/>
                  <a:gd name="connsiteY50" fmla="*/ 331688 h 5509858"/>
                  <a:gd name="connsiteX51" fmla="*/ 2561692 w 2615000"/>
                  <a:gd name="connsiteY51" fmla="*/ 302073 h 5509858"/>
                  <a:gd name="connsiteX52" fmla="*/ 2557250 w 2615000"/>
                  <a:gd name="connsiteY52" fmla="*/ 272458 h 5509858"/>
                  <a:gd name="connsiteX53" fmla="*/ 2552808 w 2615000"/>
                  <a:gd name="connsiteY53" fmla="*/ 244324 h 5509858"/>
                  <a:gd name="connsiteX54" fmla="*/ 2542443 w 2615000"/>
                  <a:gd name="connsiteY54" fmla="*/ 217671 h 5509858"/>
                  <a:gd name="connsiteX55" fmla="*/ 2530597 w 2615000"/>
                  <a:gd name="connsiteY55" fmla="*/ 192498 h 5509858"/>
                  <a:gd name="connsiteX56" fmla="*/ 2515789 w 2615000"/>
                  <a:gd name="connsiteY56" fmla="*/ 167325 h 5509858"/>
                  <a:gd name="connsiteX57" fmla="*/ 2498020 w 2615000"/>
                  <a:gd name="connsiteY57" fmla="*/ 145114 h 5509858"/>
                  <a:gd name="connsiteX58" fmla="*/ 2480252 w 2615000"/>
                  <a:gd name="connsiteY58" fmla="*/ 124384 h 5509858"/>
                  <a:gd name="connsiteX59" fmla="*/ 2458040 w 2615000"/>
                  <a:gd name="connsiteY59" fmla="*/ 105134 h 5509858"/>
                  <a:gd name="connsiteX60" fmla="*/ 2435829 w 2615000"/>
                  <a:gd name="connsiteY60" fmla="*/ 90327 h 5509858"/>
                  <a:gd name="connsiteX61" fmla="*/ 2413618 w 2615000"/>
                  <a:gd name="connsiteY61" fmla="*/ 75519 h 5509858"/>
                  <a:gd name="connsiteX62" fmla="*/ 2385484 w 2615000"/>
                  <a:gd name="connsiteY62" fmla="*/ 62192 h 5509858"/>
                  <a:gd name="connsiteX63" fmla="*/ 2360311 w 2615000"/>
                  <a:gd name="connsiteY63" fmla="*/ 53308 h 5509858"/>
                  <a:gd name="connsiteX64" fmla="*/ 2330696 w 2615000"/>
                  <a:gd name="connsiteY64" fmla="*/ 45904 h 5509858"/>
                  <a:gd name="connsiteX65" fmla="*/ 2304042 w 2615000"/>
                  <a:gd name="connsiteY65" fmla="*/ 39981 h 5509858"/>
                  <a:gd name="connsiteX66" fmla="*/ 2272947 w 2615000"/>
                  <a:gd name="connsiteY66" fmla="*/ 39981 h 5509858"/>
                  <a:gd name="connsiteX67" fmla="*/ 2061200 w 2615000"/>
                  <a:gd name="connsiteY67" fmla="*/ 39981 h 5509858"/>
                  <a:gd name="connsiteX68" fmla="*/ 2049354 w 2615000"/>
                  <a:gd name="connsiteY68" fmla="*/ 39981 h 5509858"/>
                  <a:gd name="connsiteX69" fmla="*/ 2038989 w 2615000"/>
                  <a:gd name="connsiteY69" fmla="*/ 42943 h 5509858"/>
                  <a:gd name="connsiteX70" fmla="*/ 2028623 w 2615000"/>
                  <a:gd name="connsiteY70" fmla="*/ 47385 h 5509858"/>
                  <a:gd name="connsiteX71" fmla="*/ 2021220 w 2615000"/>
                  <a:gd name="connsiteY71" fmla="*/ 54789 h 5509858"/>
                  <a:gd name="connsiteX72" fmla="*/ 2013816 w 2615000"/>
                  <a:gd name="connsiteY72" fmla="*/ 62192 h 5509858"/>
                  <a:gd name="connsiteX73" fmla="*/ 2009374 w 2615000"/>
                  <a:gd name="connsiteY73" fmla="*/ 72558 h 5509858"/>
                  <a:gd name="connsiteX74" fmla="*/ 2006412 w 2615000"/>
                  <a:gd name="connsiteY74" fmla="*/ 82923 h 5509858"/>
                  <a:gd name="connsiteX75" fmla="*/ 2006412 w 2615000"/>
                  <a:gd name="connsiteY75" fmla="*/ 94769 h 5509858"/>
                  <a:gd name="connsiteX76" fmla="*/ 2004932 w 2615000"/>
                  <a:gd name="connsiteY76" fmla="*/ 109576 h 5509858"/>
                  <a:gd name="connsiteX77" fmla="*/ 2004932 w 2615000"/>
                  <a:gd name="connsiteY77" fmla="*/ 124384 h 5509858"/>
                  <a:gd name="connsiteX78" fmla="*/ 1994566 w 2615000"/>
                  <a:gd name="connsiteY78" fmla="*/ 152518 h 5509858"/>
                  <a:gd name="connsiteX79" fmla="*/ 1982720 w 2615000"/>
                  <a:gd name="connsiteY79" fmla="*/ 177691 h 5509858"/>
                  <a:gd name="connsiteX80" fmla="*/ 1961990 w 2615000"/>
                  <a:gd name="connsiteY80" fmla="*/ 199902 h 5509858"/>
                  <a:gd name="connsiteX81" fmla="*/ 1939778 w 2615000"/>
                  <a:gd name="connsiteY81" fmla="*/ 217671 h 5509858"/>
                  <a:gd name="connsiteX82" fmla="*/ 1914606 w 2615000"/>
                  <a:gd name="connsiteY82" fmla="*/ 232478 h 5509858"/>
                  <a:gd name="connsiteX83" fmla="*/ 1887952 w 2615000"/>
                  <a:gd name="connsiteY83" fmla="*/ 239882 h 5509858"/>
                  <a:gd name="connsiteX84" fmla="*/ 1873145 w 2615000"/>
                  <a:gd name="connsiteY84" fmla="*/ 241363 h 5509858"/>
                  <a:gd name="connsiteX85" fmla="*/ 1856857 w 2615000"/>
                  <a:gd name="connsiteY85" fmla="*/ 241363 h 5509858"/>
                  <a:gd name="connsiteX86" fmla="*/ 756662 w 2615000"/>
                  <a:gd name="connsiteY86" fmla="*/ 241363 h 5509858"/>
                  <a:gd name="connsiteX87" fmla="*/ 741854 w 2615000"/>
                  <a:gd name="connsiteY87" fmla="*/ 241363 h 5509858"/>
                  <a:gd name="connsiteX88" fmla="*/ 727047 w 2615000"/>
                  <a:gd name="connsiteY88" fmla="*/ 239882 h 5509858"/>
                  <a:gd name="connsiteX89" fmla="*/ 698912 w 2615000"/>
                  <a:gd name="connsiteY89" fmla="*/ 232478 h 5509858"/>
                  <a:gd name="connsiteX90" fmla="*/ 673740 w 2615000"/>
                  <a:gd name="connsiteY90" fmla="*/ 217671 h 5509858"/>
                  <a:gd name="connsiteX91" fmla="*/ 651528 w 2615000"/>
                  <a:gd name="connsiteY91" fmla="*/ 199902 h 5509858"/>
                  <a:gd name="connsiteX92" fmla="*/ 633759 w 2615000"/>
                  <a:gd name="connsiteY92" fmla="*/ 177691 h 5509858"/>
                  <a:gd name="connsiteX93" fmla="*/ 618952 w 2615000"/>
                  <a:gd name="connsiteY93" fmla="*/ 152518 h 5509858"/>
                  <a:gd name="connsiteX94" fmla="*/ 611548 w 2615000"/>
                  <a:gd name="connsiteY94" fmla="*/ 124384 h 5509858"/>
                  <a:gd name="connsiteX95" fmla="*/ 610068 w 2615000"/>
                  <a:gd name="connsiteY95" fmla="*/ 109576 h 5509858"/>
                  <a:gd name="connsiteX96" fmla="*/ 610068 w 2615000"/>
                  <a:gd name="connsiteY96" fmla="*/ 94769 h 5509858"/>
                  <a:gd name="connsiteX97" fmla="*/ 607106 w 2615000"/>
                  <a:gd name="connsiteY97" fmla="*/ 82923 h 5509858"/>
                  <a:gd name="connsiteX98" fmla="*/ 604145 w 2615000"/>
                  <a:gd name="connsiteY98" fmla="*/ 72558 h 5509858"/>
                  <a:gd name="connsiteX99" fmla="*/ 599702 w 2615000"/>
                  <a:gd name="connsiteY99" fmla="*/ 62192 h 5509858"/>
                  <a:gd name="connsiteX100" fmla="*/ 592299 w 2615000"/>
                  <a:gd name="connsiteY100" fmla="*/ 54789 h 5509858"/>
                  <a:gd name="connsiteX101" fmla="*/ 584895 w 2615000"/>
                  <a:gd name="connsiteY101" fmla="*/ 47385 h 5509858"/>
                  <a:gd name="connsiteX102" fmla="*/ 574530 w 2615000"/>
                  <a:gd name="connsiteY102" fmla="*/ 42943 h 5509858"/>
                  <a:gd name="connsiteX103" fmla="*/ 564164 w 2615000"/>
                  <a:gd name="connsiteY103" fmla="*/ 39981 h 5509858"/>
                  <a:gd name="connsiteX104" fmla="*/ 555280 w 2615000"/>
                  <a:gd name="connsiteY104" fmla="*/ 39981 h 5509858"/>
                  <a:gd name="connsiteX105" fmla="*/ 340571 w 2615000"/>
                  <a:gd name="connsiteY105" fmla="*/ 39981 h 5509858"/>
                  <a:gd name="connsiteX106" fmla="*/ 315399 w 2615000"/>
                  <a:gd name="connsiteY106" fmla="*/ 0 h 5509858"/>
                  <a:gd name="connsiteX107" fmla="*/ 350937 w 2615000"/>
                  <a:gd name="connsiteY107" fmla="*/ 0 h 5509858"/>
                  <a:gd name="connsiteX108" fmla="*/ 2264063 w 2615000"/>
                  <a:gd name="connsiteY108" fmla="*/ 0 h 5509858"/>
                  <a:gd name="connsiteX109" fmla="*/ 2301082 w 2615000"/>
                  <a:gd name="connsiteY109" fmla="*/ 0 h 5509858"/>
                  <a:gd name="connsiteX110" fmla="*/ 2335139 w 2615000"/>
                  <a:gd name="connsiteY110" fmla="*/ 5923 h 5509858"/>
                  <a:gd name="connsiteX111" fmla="*/ 2367715 w 2615000"/>
                  <a:gd name="connsiteY111" fmla="*/ 14808 h 5509858"/>
                  <a:gd name="connsiteX112" fmla="*/ 2400292 w 2615000"/>
                  <a:gd name="connsiteY112" fmla="*/ 28134 h 5509858"/>
                  <a:gd name="connsiteX113" fmla="*/ 2429906 w 2615000"/>
                  <a:gd name="connsiteY113" fmla="*/ 42942 h 5509858"/>
                  <a:gd name="connsiteX114" fmla="*/ 2461002 w 2615000"/>
                  <a:gd name="connsiteY114" fmla="*/ 60711 h 5509858"/>
                  <a:gd name="connsiteX115" fmla="*/ 2487656 w 2615000"/>
                  <a:gd name="connsiteY115" fmla="*/ 79960 h 5509858"/>
                  <a:gd name="connsiteX116" fmla="*/ 2512828 w 2615000"/>
                  <a:gd name="connsiteY116" fmla="*/ 102172 h 5509858"/>
                  <a:gd name="connsiteX117" fmla="*/ 2535040 w 2615000"/>
                  <a:gd name="connsiteY117" fmla="*/ 127344 h 5509858"/>
                  <a:gd name="connsiteX118" fmla="*/ 2554289 w 2615000"/>
                  <a:gd name="connsiteY118" fmla="*/ 155479 h 5509858"/>
                  <a:gd name="connsiteX119" fmla="*/ 2572058 w 2615000"/>
                  <a:gd name="connsiteY119" fmla="*/ 182132 h 5509858"/>
                  <a:gd name="connsiteX120" fmla="*/ 2586866 w 2615000"/>
                  <a:gd name="connsiteY120" fmla="*/ 214708 h 5509858"/>
                  <a:gd name="connsiteX121" fmla="*/ 2600192 w 2615000"/>
                  <a:gd name="connsiteY121" fmla="*/ 244323 h 5509858"/>
                  <a:gd name="connsiteX122" fmla="*/ 2607596 w 2615000"/>
                  <a:gd name="connsiteY122" fmla="*/ 279861 h 5509858"/>
                  <a:gd name="connsiteX123" fmla="*/ 2612038 w 2615000"/>
                  <a:gd name="connsiteY123" fmla="*/ 313918 h 5509858"/>
                  <a:gd name="connsiteX124" fmla="*/ 2615000 w 2615000"/>
                  <a:gd name="connsiteY124" fmla="*/ 349456 h 5509858"/>
                  <a:gd name="connsiteX125" fmla="*/ 2615000 w 2615000"/>
                  <a:gd name="connsiteY125" fmla="*/ 5161883 h 5509858"/>
                  <a:gd name="connsiteX126" fmla="*/ 2612038 w 2615000"/>
                  <a:gd name="connsiteY126" fmla="*/ 5195940 h 5509858"/>
                  <a:gd name="connsiteX127" fmla="*/ 2607596 w 2615000"/>
                  <a:gd name="connsiteY127" fmla="*/ 5231478 h 5509858"/>
                  <a:gd name="connsiteX128" fmla="*/ 2600192 w 2615000"/>
                  <a:gd name="connsiteY128" fmla="*/ 5264054 h 5509858"/>
                  <a:gd name="connsiteX129" fmla="*/ 2586866 w 2615000"/>
                  <a:gd name="connsiteY129" fmla="*/ 5296631 h 5509858"/>
                  <a:gd name="connsiteX130" fmla="*/ 2572058 w 2615000"/>
                  <a:gd name="connsiteY130" fmla="*/ 5329207 h 5509858"/>
                  <a:gd name="connsiteX131" fmla="*/ 2554289 w 2615000"/>
                  <a:gd name="connsiteY131" fmla="*/ 5355861 h 5509858"/>
                  <a:gd name="connsiteX132" fmla="*/ 2535040 w 2615000"/>
                  <a:gd name="connsiteY132" fmla="*/ 5383995 h 5509858"/>
                  <a:gd name="connsiteX133" fmla="*/ 2512828 w 2615000"/>
                  <a:gd name="connsiteY133" fmla="*/ 5407687 h 5509858"/>
                  <a:gd name="connsiteX134" fmla="*/ 2487656 w 2615000"/>
                  <a:gd name="connsiteY134" fmla="*/ 5431379 h 5509858"/>
                  <a:gd name="connsiteX135" fmla="*/ 2461002 w 2615000"/>
                  <a:gd name="connsiteY135" fmla="*/ 5450628 h 5509858"/>
                  <a:gd name="connsiteX136" fmla="*/ 2429906 w 2615000"/>
                  <a:gd name="connsiteY136" fmla="*/ 5468397 h 5509858"/>
                  <a:gd name="connsiteX137" fmla="*/ 2400292 w 2615000"/>
                  <a:gd name="connsiteY137" fmla="*/ 5483205 h 5509858"/>
                  <a:gd name="connsiteX138" fmla="*/ 2367715 w 2615000"/>
                  <a:gd name="connsiteY138" fmla="*/ 5495051 h 5509858"/>
                  <a:gd name="connsiteX139" fmla="*/ 2335139 w 2615000"/>
                  <a:gd name="connsiteY139" fmla="*/ 5502455 h 5509858"/>
                  <a:gd name="connsiteX140" fmla="*/ 2301082 w 2615000"/>
                  <a:gd name="connsiteY140" fmla="*/ 5508378 h 5509858"/>
                  <a:gd name="connsiteX141" fmla="*/ 2264063 w 2615000"/>
                  <a:gd name="connsiteY141" fmla="*/ 5509858 h 5509858"/>
                  <a:gd name="connsiteX142" fmla="*/ 350937 w 2615000"/>
                  <a:gd name="connsiteY142" fmla="*/ 5509858 h 5509858"/>
                  <a:gd name="connsiteX143" fmla="*/ 315399 w 2615000"/>
                  <a:gd name="connsiteY143" fmla="*/ 5508378 h 5509858"/>
                  <a:gd name="connsiteX144" fmla="*/ 281342 w 2615000"/>
                  <a:gd name="connsiteY144" fmla="*/ 5502455 h 5509858"/>
                  <a:gd name="connsiteX145" fmla="*/ 245804 w 2615000"/>
                  <a:gd name="connsiteY145" fmla="*/ 5495051 h 5509858"/>
                  <a:gd name="connsiteX146" fmla="*/ 213228 w 2615000"/>
                  <a:gd name="connsiteY146" fmla="*/ 5483205 h 5509858"/>
                  <a:gd name="connsiteX147" fmla="*/ 183613 w 2615000"/>
                  <a:gd name="connsiteY147" fmla="*/ 5468397 h 5509858"/>
                  <a:gd name="connsiteX148" fmla="*/ 153998 w 2615000"/>
                  <a:gd name="connsiteY148" fmla="*/ 5450628 h 5509858"/>
                  <a:gd name="connsiteX149" fmla="*/ 128825 w 2615000"/>
                  <a:gd name="connsiteY149" fmla="*/ 5431379 h 5509858"/>
                  <a:gd name="connsiteX150" fmla="*/ 103653 w 2615000"/>
                  <a:gd name="connsiteY150" fmla="*/ 5407687 h 5509858"/>
                  <a:gd name="connsiteX151" fmla="*/ 78480 w 2615000"/>
                  <a:gd name="connsiteY151" fmla="*/ 5383995 h 5509858"/>
                  <a:gd name="connsiteX152" fmla="*/ 59230 w 2615000"/>
                  <a:gd name="connsiteY152" fmla="*/ 5355861 h 5509858"/>
                  <a:gd name="connsiteX153" fmla="*/ 41461 w 2615000"/>
                  <a:gd name="connsiteY153" fmla="*/ 5329207 h 5509858"/>
                  <a:gd name="connsiteX154" fmla="*/ 26654 w 2615000"/>
                  <a:gd name="connsiteY154" fmla="*/ 5296631 h 5509858"/>
                  <a:gd name="connsiteX155" fmla="*/ 16288 w 2615000"/>
                  <a:gd name="connsiteY155" fmla="*/ 5264054 h 5509858"/>
                  <a:gd name="connsiteX156" fmla="*/ 7404 w 2615000"/>
                  <a:gd name="connsiteY156" fmla="*/ 5231478 h 5509858"/>
                  <a:gd name="connsiteX157" fmla="*/ 1481 w 2615000"/>
                  <a:gd name="connsiteY157" fmla="*/ 5195940 h 5509858"/>
                  <a:gd name="connsiteX158" fmla="*/ 0 w 2615000"/>
                  <a:gd name="connsiteY158" fmla="*/ 5161883 h 5509858"/>
                  <a:gd name="connsiteX159" fmla="*/ 0 w 2615000"/>
                  <a:gd name="connsiteY159" fmla="*/ 349456 h 5509858"/>
                  <a:gd name="connsiteX160" fmla="*/ 1481 w 2615000"/>
                  <a:gd name="connsiteY160" fmla="*/ 313918 h 5509858"/>
                  <a:gd name="connsiteX161" fmla="*/ 7404 w 2615000"/>
                  <a:gd name="connsiteY161" fmla="*/ 279861 h 5509858"/>
                  <a:gd name="connsiteX162" fmla="*/ 16288 w 2615000"/>
                  <a:gd name="connsiteY162" fmla="*/ 244323 h 5509858"/>
                  <a:gd name="connsiteX163" fmla="*/ 26654 w 2615000"/>
                  <a:gd name="connsiteY163" fmla="*/ 214708 h 5509858"/>
                  <a:gd name="connsiteX164" fmla="*/ 41461 w 2615000"/>
                  <a:gd name="connsiteY164" fmla="*/ 182132 h 5509858"/>
                  <a:gd name="connsiteX165" fmla="*/ 59230 w 2615000"/>
                  <a:gd name="connsiteY165" fmla="*/ 155479 h 5509858"/>
                  <a:gd name="connsiteX166" fmla="*/ 78480 w 2615000"/>
                  <a:gd name="connsiteY166" fmla="*/ 127344 h 5509858"/>
                  <a:gd name="connsiteX167" fmla="*/ 103653 w 2615000"/>
                  <a:gd name="connsiteY167" fmla="*/ 102172 h 5509858"/>
                  <a:gd name="connsiteX168" fmla="*/ 128825 w 2615000"/>
                  <a:gd name="connsiteY168" fmla="*/ 79960 h 5509858"/>
                  <a:gd name="connsiteX169" fmla="*/ 153998 w 2615000"/>
                  <a:gd name="connsiteY169" fmla="*/ 60711 h 5509858"/>
                  <a:gd name="connsiteX170" fmla="*/ 183613 w 2615000"/>
                  <a:gd name="connsiteY170" fmla="*/ 42942 h 5509858"/>
                  <a:gd name="connsiteX171" fmla="*/ 213228 w 2615000"/>
                  <a:gd name="connsiteY171" fmla="*/ 28134 h 5509858"/>
                  <a:gd name="connsiteX172" fmla="*/ 245804 w 2615000"/>
                  <a:gd name="connsiteY172" fmla="*/ 14808 h 5509858"/>
                  <a:gd name="connsiteX173" fmla="*/ 281342 w 2615000"/>
                  <a:gd name="connsiteY173" fmla="*/ 5923 h 5509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</a:cxnLst>
                <a:rect l="l" t="t" r="r" b="b"/>
                <a:pathLst>
                  <a:path w="2615000" h="5509858">
                    <a:moveTo>
                      <a:pt x="310957" y="39981"/>
                    </a:moveTo>
                    <a:lnTo>
                      <a:pt x="282822" y="45904"/>
                    </a:lnTo>
                    <a:lnTo>
                      <a:pt x="256169" y="53308"/>
                    </a:lnTo>
                    <a:lnTo>
                      <a:pt x="228035" y="62192"/>
                    </a:lnTo>
                    <a:lnTo>
                      <a:pt x="202862" y="75519"/>
                    </a:lnTo>
                    <a:lnTo>
                      <a:pt x="179170" y="90327"/>
                    </a:lnTo>
                    <a:lnTo>
                      <a:pt x="156959" y="105134"/>
                    </a:lnTo>
                    <a:lnTo>
                      <a:pt x="136228" y="124384"/>
                    </a:lnTo>
                    <a:lnTo>
                      <a:pt x="116979" y="145114"/>
                    </a:lnTo>
                    <a:lnTo>
                      <a:pt x="99210" y="167325"/>
                    </a:lnTo>
                    <a:lnTo>
                      <a:pt x="85883" y="192498"/>
                    </a:lnTo>
                    <a:lnTo>
                      <a:pt x="74037" y="217671"/>
                    </a:lnTo>
                    <a:lnTo>
                      <a:pt x="63672" y="244324"/>
                    </a:lnTo>
                    <a:lnTo>
                      <a:pt x="56268" y="272458"/>
                    </a:lnTo>
                    <a:lnTo>
                      <a:pt x="51826" y="302073"/>
                    </a:lnTo>
                    <a:lnTo>
                      <a:pt x="48864" y="331688"/>
                    </a:lnTo>
                    <a:lnTo>
                      <a:pt x="48864" y="5179653"/>
                    </a:lnTo>
                    <a:lnTo>
                      <a:pt x="51826" y="5209268"/>
                    </a:lnTo>
                    <a:lnTo>
                      <a:pt x="56268" y="5238883"/>
                    </a:lnTo>
                    <a:lnTo>
                      <a:pt x="63672" y="5267017"/>
                    </a:lnTo>
                    <a:lnTo>
                      <a:pt x="74037" y="5293670"/>
                    </a:lnTo>
                    <a:lnTo>
                      <a:pt x="85883" y="5318843"/>
                    </a:lnTo>
                    <a:lnTo>
                      <a:pt x="99210" y="5341054"/>
                    </a:lnTo>
                    <a:lnTo>
                      <a:pt x="116979" y="5363265"/>
                    </a:lnTo>
                    <a:lnTo>
                      <a:pt x="136228" y="5385477"/>
                    </a:lnTo>
                    <a:lnTo>
                      <a:pt x="156959" y="5403246"/>
                    </a:lnTo>
                    <a:lnTo>
                      <a:pt x="179170" y="5421015"/>
                    </a:lnTo>
                    <a:lnTo>
                      <a:pt x="202862" y="5435822"/>
                    </a:lnTo>
                    <a:lnTo>
                      <a:pt x="228035" y="5447668"/>
                    </a:lnTo>
                    <a:lnTo>
                      <a:pt x="256169" y="5458033"/>
                    </a:lnTo>
                    <a:lnTo>
                      <a:pt x="282822" y="5465437"/>
                    </a:lnTo>
                    <a:lnTo>
                      <a:pt x="310957" y="5468399"/>
                    </a:lnTo>
                    <a:lnTo>
                      <a:pt x="340571" y="5469879"/>
                    </a:lnTo>
                    <a:lnTo>
                      <a:pt x="2272947" y="5469879"/>
                    </a:lnTo>
                    <a:lnTo>
                      <a:pt x="2304042" y="5468399"/>
                    </a:lnTo>
                    <a:lnTo>
                      <a:pt x="2330696" y="5465437"/>
                    </a:lnTo>
                    <a:lnTo>
                      <a:pt x="2360311" y="5458033"/>
                    </a:lnTo>
                    <a:lnTo>
                      <a:pt x="2385484" y="5447668"/>
                    </a:lnTo>
                    <a:lnTo>
                      <a:pt x="2413618" y="5435822"/>
                    </a:lnTo>
                    <a:lnTo>
                      <a:pt x="2435829" y="5421015"/>
                    </a:lnTo>
                    <a:lnTo>
                      <a:pt x="2458040" y="5403246"/>
                    </a:lnTo>
                    <a:lnTo>
                      <a:pt x="2480252" y="5385477"/>
                    </a:lnTo>
                    <a:lnTo>
                      <a:pt x="2498020" y="5363265"/>
                    </a:lnTo>
                    <a:lnTo>
                      <a:pt x="2515789" y="5341054"/>
                    </a:lnTo>
                    <a:lnTo>
                      <a:pt x="2530597" y="5318843"/>
                    </a:lnTo>
                    <a:lnTo>
                      <a:pt x="2542443" y="5293670"/>
                    </a:lnTo>
                    <a:lnTo>
                      <a:pt x="2552808" y="5267017"/>
                    </a:lnTo>
                    <a:lnTo>
                      <a:pt x="2557250" y="5238883"/>
                    </a:lnTo>
                    <a:lnTo>
                      <a:pt x="2561692" y="5209268"/>
                    </a:lnTo>
                    <a:lnTo>
                      <a:pt x="2564654" y="5179653"/>
                    </a:lnTo>
                    <a:lnTo>
                      <a:pt x="2564654" y="331688"/>
                    </a:lnTo>
                    <a:lnTo>
                      <a:pt x="2561692" y="302073"/>
                    </a:lnTo>
                    <a:lnTo>
                      <a:pt x="2557250" y="272458"/>
                    </a:lnTo>
                    <a:lnTo>
                      <a:pt x="2552808" y="244324"/>
                    </a:lnTo>
                    <a:lnTo>
                      <a:pt x="2542443" y="217671"/>
                    </a:lnTo>
                    <a:lnTo>
                      <a:pt x="2530597" y="192498"/>
                    </a:lnTo>
                    <a:lnTo>
                      <a:pt x="2515789" y="167325"/>
                    </a:lnTo>
                    <a:lnTo>
                      <a:pt x="2498020" y="145114"/>
                    </a:lnTo>
                    <a:lnTo>
                      <a:pt x="2480252" y="124384"/>
                    </a:lnTo>
                    <a:lnTo>
                      <a:pt x="2458040" y="105134"/>
                    </a:lnTo>
                    <a:lnTo>
                      <a:pt x="2435829" y="90327"/>
                    </a:lnTo>
                    <a:lnTo>
                      <a:pt x="2413618" y="75519"/>
                    </a:lnTo>
                    <a:lnTo>
                      <a:pt x="2385484" y="62192"/>
                    </a:lnTo>
                    <a:lnTo>
                      <a:pt x="2360311" y="53308"/>
                    </a:lnTo>
                    <a:lnTo>
                      <a:pt x="2330696" y="45904"/>
                    </a:lnTo>
                    <a:lnTo>
                      <a:pt x="2304042" y="39981"/>
                    </a:lnTo>
                    <a:lnTo>
                      <a:pt x="2272947" y="39981"/>
                    </a:lnTo>
                    <a:lnTo>
                      <a:pt x="2061200" y="39981"/>
                    </a:lnTo>
                    <a:lnTo>
                      <a:pt x="2049354" y="39981"/>
                    </a:lnTo>
                    <a:lnTo>
                      <a:pt x="2038989" y="42943"/>
                    </a:lnTo>
                    <a:lnTo>
                      <a:pt x="2028623" y="47385"/>
                    </a:lnTo>
                    <a:lnTo>
                      <a:pt x="2021220" y="54789"/>
                    </a:lnTo>
                    <a:lnTo>
                      <a:pt x="2013816" y="62192"/>
                    </a:lnTo>
                    <a:lnTo>
                      <a:pt x="2009374" y="72558"/>
                    </a:lnTo>
                    <a:lnTo>
                      <a:pt x="2006412" y="82923"/>
                    </a:lnTo>
                    <a:lnTo>
                      <a:pt x="2006412" y="94769"/>
                    </a:lnTo>
                    <a:lnTo>
                      <a:pt x="2004932" y="109576"/>
                    </a:lnTo>
                    <a:lnTo>
                      <a:pt x="2004932" y="124384"/>
                    </a:lnTo>
                    <a:lnTo>
                      <a:pt x="1994566" y="152518"/>
                    </a:lnTo>
                    <a:lnTo>
                      <a:pt x="1982720" y="177691"/>
                    </a:lnTo>
                    <a:lnTo>
                      <a:pt x="1961990" y="199902"/>
                    </a:lnTo>
                    <a:lnTo>
                      <a:pt x="1939778" y="217671"/>
                    </a:lnTo>
                    <a:lnTo>
                      <a:pt x="1914606" y="232478"/>
                    </a:lnTo>
                    <a:lnTo>
                      <a:pt x="1887952" y="239882"/>
                    </a:lnTo>
                    <a:lnTo>
                      <a:pt x="1873145" y="241363"/>
                    </a:lnTo>
                    <a:lnTo>
                      <a:pt x="1856857" y="241363"/>
                    </a:lnTo>
                    <a:lnTo>
                      <a:pt x="756662" y="241363"/>
                    </a:lnTo>
                    <a:lnTo>
                      <a:pt x="741854" y="241363"/>
                    </a:lnTo>
                    <a:lnTo>
                      <a:pt x="727047" y="239882"/>
                    </a:lnTo>
                    <a:lnTo>
                      <a:pt x="698912" y="232478"/>
                    </a:lnTo>
                    <a:lnTo>
                      <a:pt x="673740" y="217671"/>
                    </a:lnTo>
                    <a:lnTo>
                      <a:pt x="651528" y="199902"/>
                    </a:lnTo>
                    <a:lnTo>
                      <a:pt x="633759" y="177691"/>
                    </a:lnTo>
                    <a:lnTo>
                      <a:pt x="618952" y="152518"/>
                    </a:lnTo>
                    <a:lnTo>
                      <a:pt x="611548" y="124384"/>
                    </a:lnTo>
                    <a:lnTo>
                      <a:pt x="610068" y="109576"/>
                    </a:lnTo>
                    <a:lnTo>
                      <a:pt x="610068" y="94769"/>
                    </a:lnTo>
                    <a:lnTo>
                      <a:pt x="607106" y="82923"/>
                    </a:lnTo>
                    <a:lnTo>
                      <a:pt x="604145" y="72558"/>
                    </a:lnTo>
                    <a:lnTo>
                      <a:pt x="599702" y="62192"/>
                    </a:lnTo>
                    <a:lnTo>
                      <a:pt x="592299" y="54789"/>
                    </a:lnTo>
                    <a:lnTo>
                      <a:pt x="584895" y="47385"/>
                    </a:lnTo>
                    <a:lnTo>
                      <a:pt x="574530" y="42943"/>
                    </a:lnTo>
                    <a:lnTo>
                      <a:pt x="564164" y="39981"/>
                    </a:lnTo>
                    <a:lnTo>
                      <a:pt x="555280" y="39981"/>
                    </a:lnTo>
                    <a:lnTo>
                      <a:pt x="340571" y="39981"/>
                    </a:lnTo>
                    <a:close/>
                    <a:moveTo>
                      <a:pt x="315399" y="0"/>
                    </a:moveTo>
                    <a:lnTo>
                      <a:pt x="350937" y="0"/>
                    </a:lnTo>
                    <a:lnTo>
                      <a:pt x="2264063" y="0"/>
                    </a:lnTo>
                    <a:lnTo>
                      <a:pt x="2301082" y="0"/>
                    </a:lnTo>
                    <a:lnTo>
                      <a:pt x="2335139" y="5923"/>
                    </a:lnTo>
                    <a:lnTo>
                      <a:pt x="2367715" y="14808"/>
                    </a:lnTo>
                    <a:lnTo>
                      <a:pt x="2400292" y="28134"/>
                    </a:lnTo>
                    <a:lnTo>
                      <a:pt x="2429906" y="42942"/>
                    </a:lnTo>
                    <a:lnTo>
                      <a:pt x="2461002" y="60711"/>
                    </a:lnTo>
                    <a:lnTo>
                      <a:pt x="2487656" y="79960"/>
                    </a:lnTo>
                    <a:lnTo>
                      <a:pt x="2512828" y="102172"/>
                    </a:lnTo>
                    <a:lnTo>
                      <a:pt x="2535040" y="127344"/>
                    </a:lnTo>
                    <a:lnTo>
                      <a:pt x="2554289" y="155479"/>
                    </a:lnTo>
                    <a:lnTo>
                      <a:pt x="2572058" y="182132"/>
                    </a:lnTo>
                    <a:lnTo>
                      <a:pt x="2586866" y="214708"/>
                    </a:lnTo>
                    <a:lnTo>
                      <a:pt x="2600192" y="244323"/>
                    </a:lnTo>
                    <a:lnTo>
                      <a:pt x="2607596" y="279861"/>
                    </a:lnTo>
                    <a:lnTo>
                      <a:pt x="2612038" y="313918"/>
                    </a:lnTo>
                    <a:lnTo>
                      <a:pt x="2615000" y="349456"/>
                    </a:lnTo>
                    <a:lnTo>
                      <a:pt x="2615000" y="5161883"/>
                    </a:lnTo>
                    <a:lnTo>
                      <a:pt x="2612038" y="5195940"/>
                    </a:lnTo>
                    <a:lnTo>
                      <a:pt x="2607596" y="5231478"/>
                    </a:lnTo>
                    <a:lnTo>
                      <a:pt x="2600192" y="5264054"/>
                    </a:lnTo>
                    <a:lnTo>
                      <a:pt x="2586866" y="5296631"/>
                    </a:lnTo>
                    <a:lnTo>
                      <a:pt x="2572058" y="5329207"/>
                    </a:lnTo>
                    <a:lnTo>
                      <a:pt x="2554289" y="5355861"/>
                    </a:lnTo>
                    <a:lnTo>
                      <a:pt x="2535040" y="5383995"/>
                    </a:lnTo>
                    <a:lnTo>
                      <a:pt x="2512828" y="5407687"/>
                    </a:lnTo>
                    <a:lnTo>
                      <a:pt x="2487656" y="5431379"/>
                    </a:lnTo>
                    <a:lnTo>
                      <a:pt x="2461002" y="5450628"/>
                    </a:lnTo>
                    <a:lnTo>
                      <a:pt x="2429906" y="5468397"/>
                    </a:lnTo>
                    <a:lnTo>
                      <a:pt x="2400292" y="5483205"/>
                    </a:lnTo>
                    <a:lnTo>
                      <a:pt x="2367715" y="5495051"/>
                    </a:lnTo>
                    <a:lnTo>
                      <a:pt x="2335139" y="5502455"/>
                    </a:lnTo>
                    <a:lnTo>
                      <a:pt x="2301082" y="5508378"/>
                    </a:lnTo>
                    <a:lnTo>
                      <a:pt x="2264063" y="5509858"/>
                    </a:lnTo>
                    <a:lnTo>
                      <a:pt x="350937" y="5509858"/>
                    </a:lnTo>
                    <a:lnTo>
                      <a:pt x="315399" y="5508378"/>
                    </a:lnTo>
                    <a:lnTo>
                      <a:pt x="281342" y="5502455"/>
                    </a:lnTo>
                    <a:lnTo>
                      <a:pt x="245804" y="5495051"/>
                    </a:lnTo>
                    <a:lnTo>
                      <a:pt x="213228" y="5483205"/>
                    </a:lnTo>
                    <a:lnTo>
                      <a:pt x="183613" y="5468397"/>
                    </a:lnTo>
                    <a:lnTo>
                      <a:pt x="153998" y="5450628"/>
                    </a:lnTo>
                    <a:lnTo>
                      <a:pt x="128825" y="5431379"/>
                    </a:lnTo>
                    <a:lnTo>
                      <a:pt x="103653" y="5407687"/>
                    </a:lnTo>
                    <a:lnTo>
                      <a:pt x="78480" y="5383995"/>
                    </a:lnTo>
                    <a:lnTo>
                      <a:pt x="59230" y="5355861"/>
                    </a:lnTo>
                    <a:lnTo>
                      <a:pt x="41461" y="5329207"/>
                    </a:lnTo>
                    <a:lnTo>
                      <a:pt x="26654" y="5296631"/>
                    </a:lnTo>
                    <a:lnTo>
                      <a:pt x="16288" y="5264054"/>
                    </a:lnTo>
                    <a:lnTo>
                      <a:pt x="7404" y="5231478"/>
                    </a:lnTo>
                    <a:lnTo>
                      <a:pt x="1481" y="5195940"/>
                    </a:lnTo>
                    <a:lnTo>
                      <a:pt x="0" y="5161883"/>
                    </a:lnTo>
                    <a:lnTo>
                      <a:pt x="0" y="349456"/>
                    </a:lnTo>
                    <a:lnTo>
                      <a:pt x="1481" y="313918"/>
                    </a:lnTo>
                    <a:lnTo>
                      <a:pt x="7404" y="279861"/>
                    </a:lnTo>
                    <a:lnTo>
                      <a:pt x="16288" y="244323"/>
                    </a:lnTo>
                    <a:lnTo>
                      <a:pt x="26654" y="214708"/>
                    </a:lnTo>
                    <a:lnTo>
                      <a:pt x="41461" y="182132"/>
                    </a:lnTo>
                    <a:lnTo>
                      <a:pt x="59230" y="155479"/>
                    </a:lnTo>
                    <a:lnTo>
                      <a:pt x="78480" y="127344"/>
                    </a:lnTo>
                    <a:lnTo>
                      <a:pt x="103653" y="102172"/>
                    </a:lnTo>
                    <a:lnTo>
                      <a:pt x="128825" y="79960"/>
                    </a:lnTo>
                    <a:lnTo>
                      <a:pt x="153998" y="60711"/>
                    </a:lnTo>
                    <a:lnTo>
                      <a:pt x="183613" y="42942"/>
                    </a:lnTo>
                    <a:lnTo>
                      <a:pt x="213228" y="28134"/>
                    </a:lnTo>
                    <a:lnTo>
                      <a:pt x="245804" y="14808"/>
                    </a:lnTo>
                    <a:lnTo>
                      <a:pt x="281342" y="59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Freeform 105">
                <a:extLst>
                  <a:ext uri="{FF2B5EF4-FFF2-40B4-BE49-F238E27FC236}">
                    <a16:creationId xmlns:a16="http://schemas.microsoft.com/office/drawing/2014/main" id="{395197AC-0197-4358-A7F3-3EFE2384B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6696" y="764397"/>
                <a:ext cx="347976" cy="37019"/>
              </a:xfrm>
              <a:custGeom>
                <a:avLst/>
                <a:gdLst>
                  <a:gd name="T0" fmla="*/ 222 w 235"/>
                  <a:gd name="T1" fmla="*/ 25 h 25"/>
                  <a:gd name="T2" fmla="*/ 11 w 235"/>
                  <a:gd name="T3" fmla="*/ 25 h 25"/>
                  <a:gd name="T4" fmla="*/ 11 w 235"/>
                  <a:gd name="T5" fmla="*/ 25 h 25"/>
                  <a:gd name="T6" fmla="*/ 8 w 235"/>
                  <a:gd name="T7" fmla="*/ 23 h 25"/>
                  <a:gd name="T8" fmla="*/ 3 w 235"/>
                  <a:gd name="T9" fmla="*/ 22 h 25"/>
                  <a:gd name="T10" fmla="*/ 1 w 235"/>
                  <a:gd name="T11" fmla="*/ 17 h 25"/>
                  <a:gd name="T12" fmla="*/ 0 w 235"/>
                  <a:gd name="T13" fmla="*/ 12 h 25"/>
                  <a:gd name="T14" fmla="*/ 0 w 235"/>
                  <a:gd name="T15" fmla="*/ 12 h 25"/>
                  <a:gd name="T16" fmla="*/ 0 w 235"/>
                  <a:gd name="T17" fmla="*/ 12 h 25"/>
                  <a:gd name="T18" fmla="*/ 1 w 235"/>
                  <a:gd name="T19" fmla="*/ 8 h 25"/>
                  <a:gd name="T20" fmla="*/ 3 w 235"/>
                  <a:gd name="T21" fmla="*/ 3 h 25"/>
                  <a:gd name="T22" fmla="*/ 8 w 235"/>
                  <a:gd name="T23" fmla="*/ 2 h 25"/>
                  <a:gd name="T24" fmla="*/ 11 w 235"/>
                  <a:gd name="T25" fmla="*/ 0 h 25"/>
                  <a:gd name="T26" fmla="*/ 222 w 235"/>
                  <a:gd name="T27" fmla="*/ 0 h 25"/>
                  <a:gd name="T28" fmla="*/ 222 w 235"/>
                  <a:gd name="T29" fmla="*/ 0 h 25"/>
                  <a:gd name="T30" fmla="*/ 227 w 235"/>
                  <a:gd name="T31" fmla="*/ 2 h 25"/>
                  <a:gd name="T32" fmla="*/ 232 w 235"/>
                  <a:gd name="T33" fmla="*/ 3 h 25"/>
                  <a:gd name="T34" fmla="*/ 234 w 235"/>
                  <a:gd name="T35" fmla="*/ 8 h 25"/>
                  <a:gd name="T36" fmla="*/ 235 w 235"/>
                  <a:gd name="T37" fmla="*/ 12 h 25"/>
                  <a:gd name="T38" fmla="*/ 235 w 235"/>
                  <a:gd name="T39" fmla="*/ 12 h 25"/>
                  <a:gd name="T40" fmla="*/ 235 w 235"/>
                  <a:gd name="T41" fmla="*/ 12 h 25"/>
                  <a:gd name="T42" fmla="*/ 234 w 235"/>
                  <a:gd name="T43" fmla="*/ 17 h 25"/>
                  <a:gd name="T44" fmla="*/ 232 w 235"/>
                  <a:gd name="T45" fmla="*/ 22 h 25"/>
                  <a:gd name="T46" fmla="*/ 227 w 235"/>
                  <a:gd name="T47" fmla="*/ 23 h 25"/>
                  <a:gd name="T48" fmla="*/ 222 w 235"/>
                  <a:gd name="T49" fmla="*/ 25 h 25"/>
                  <a:gd name="T50" fmla="*/ 222 w 235"/>
                  <a:gd name="T5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5" h="25">
                    <a:moveTo>
                      <a:pt x="222" y="25"/>
                    </a:moveTo>
                    <a:lnTo>
                      <a:pt x="11" y="25"/>
                    </a:lnTo>
                    <a:lnTo>
                      <a:pt x="11" y="25"/>
                    </a:lnTo>
                    <a:lnTo>
                      <a:pt x="8" y="23"/>
                    </a:lnTo>
                    <a:lnTo>
                      <a:pt x="3" y="22"/>
                    </a:lnTo>
                    <a:lnTo>
                      <a:pt x="1" y="17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27" y="2"/>
                    </a:lnTo>
                    <a:lnTo>
                      <a:pt x="232" y="3"/>
                    </a:lnTo>
                    <a:lnTo>
                      <a:pt x="234" y="8"/>
                    </a:lnTo>
                    <a:lnTo>
                      <a:pt x="235" y="12"/>
                    </a:lnTo>
                    <a:lnTo>
                      <a:pt x="235" y="12"/>
                    </a:lnTo>
                    <a:lnTo>
                      <a:pt x="235" y="12"/>
                    </a:lnTo>
                    <a:lnTo>
                      <a:pt x="234" y="17"/>
                    </a:lnTo>
                    <a:lnTo>
                      <a:pt x="232" y="22"/>
                    </a:lnTo>
                    <a:lnTo>
                      <a:pt x="227" y="23"/>
                    </a:lnTo>
                    <a:lnTo>
                      <a:pt x="222" y="25"/>
                    </a:lnTo>
                    <a:lnTo>
                      <a:pt x="222" y="25"/>
                    </a:lnTo>
                    <a:close/>
                  </a:path>
                </a:pathLst>
              </a:custGeom>
              <a:solidFill>
                <a:srgbClr val="171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06">
                <a:extLst>
                  <a:ext uri="{FF2B5EF4-FFF2-40B4-BE49-F238E27FC236}">
                    <a16:creationId xmlns:a16="http://schemas.microsoft.com/office/drawing/2014/main" id="{1D99EE34-4451-4289-8F62-9820B5CD3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7594" y="742185"/>
                <a:ext cx="81442" cy="81442"/>
              </a:xfrm>
              <a:custGeom>
                <a:avLst/>
                <a:gdLst>
                  <a:gd name="T0" fmla="*/ 55 w 55"/>
                  <a:gd name="T1" fmla="*/ 27 h 55"/>
                  <a:gd name="T2" fmla="*/ 55 w 55"/>
                  <a:gd name="T3" fmla="*/ 27 h 55"/>
                  <a:gd name="T4" fmla="*/ 54 w 55"/>
                  <a:gd name="T5" fmla="*/ 33 h 55"/>
                  <a:gd name="T6" fmla="*/ 52 w 55"/>
                  <a:gd name="T7" fmla="*/ 38 h 55"/>
                  <a:gd name="T8" fmla="*/ 50 w 55"/>
                  <a:gd name="T9" fmla="*/ 42 h 55"/>
                  <a:gd name="T10" fmla="*/ 47 w 55"/>
                  <a:gd name="T11" fmla="*/ 47 h 55"/>
                  <a:gd name="T12" fmla="*/ 42 w 55"/>
                  <a:gd name="T13" fmla="*/ 50 h 55"/>
                  <a:gd name="T14" fmla="*/ 38 w 55"/>
                  <a:gd name="T15" fmla="*/ 52 h 55"/>
                  <a:gd name="T16" fmla="*/ 33 w 55"/>
                  <a:gd name="T17" fmla="*/ 54 h 55"/>
                  <a:gd name="T18" fmla="*/ 27 w 55"/>
                  <a:gd name="T19" fmla="*/ 55 h 55"/>
                  <a:gd name="T20" fmla="*/ 27 w 55"/>
                  <a:gd name="T21" fmla="*/ 55 h 55"/>
                  <a:gd name="T22" fmla="*/ 22 w 55"/>
                  <a:gd name="T23" fmla="*/ 54 h 55"/>
                  <a:gd name="T24" fmla="*/ 17 w 55"/>
                  <a:gd name="T25" fmla="*/ 52 h 55"/>
                  <a:gd name="T26" fmla="*/ 11 w 55"/>
                  <a:gd name="T27" fmla="*/ 50 h 55"/>
                  <a:gd name="T28" fmla="*/ 8 w 55"/>
                  <a:gd name="T29" fmla="*/ 47 h 55"/>
                  <a:gd name="T30" fmla="*/ 5 w 55"/>
                  <a:gd name="T31" fmla="*/ 42 h 55"/>
                  <a:gd name="T32" fmla="*/ 3 w 55"/>
                  <a:gd name="T33" fmla="*/ 38 h 55"/>
                  <a:gd name="T34" fmla="*/ 1 w 55"/>
                  <a:gd name="T35" fmla="*/ 33 h 55"/>
                  <a:gd name="T36" fmla="*/ 0 w 55"/>
                  <a:gd name="T37" fmla="*/ 27 h 55"/>
                  <a:gd name="T38" fmla="*/ 0 w 55"/>
                  <a:gd name="T39" fmla="*/ 27 h 55"/>
                  <a:gd name="T40" fmla="*/ 1 w 55"/>
                  <a:gd name="T41" fmla="*/ 22 h 55"/>
                  <a:gd name="T42" fmla="*/ 3 w 55"/>
                  <a:gd name="T43" fmla="*/ 17 h 55"/>
                  <a:gd name="T44" fmla="*/ 5 w 55"/>
                  <a:gd name="T45" fmla="*/ 11 h 55"/>
                  <a:gd name="T46" fmla="*/ 8 w 55"/>
                  <a:gd name="T47" fmla="*/ 8 h 55"/>
                  <a:gd name="T48" fmla="*/ 11 w 55"/>
                  <a:gd name="T49" fmla="*/ 5 h 55"/>
                  <a:gd name="T50" fmla="*/ 17 w 55"/>
                  <a:gd name="T51" fmla="*/ 3 h 55"/>
                  <a:gd name="T52" fmla="*/ 22 w 55"/>
                  <a:gd name="T53" fmla="*/ 1 h 55"/>
                  <a:gd name="T54" fmla="*/ 27 w 55"/>
                  <a:gd name="T55" fmla="*/ 0 h 55"/>
                  <a:gd name="T56" fmla="*/ 27 w 55"/>
                  <a:gd name="T57" fmla="*/ 0 h 55"/>
                  <a:gd name="T58" fmla="*/ 33 w 55"/>
                  <a:gd name="T59" fmla="*/ 1 h 55"/>
                  <a:gd name="T60" fmla="*/ 38 w 55"/>
                  <a:gd name="T61" fmla="*/ 3 h 55"/>
                  <a:gd name="T62" fmla="*/ 42 w 55"/>
                  <a:gd name="T63" fmla="*/ 5 h 55"/>
                  <a:gd name="T64" fmla="*/ 47 w 55"/>
                  <a:gd name="T65" fmla="*/ 8 h 55"/>
                  <a:gd name="T66" fmla="*/ 50 w 55"/>
                  <a:gd name="T67" fmla="*/ 11 h 55"/>
                  <a:gd name="T68" fmla="*/ 52 w 55"/>
                  <a:gd name="T69" fmla="*/ 17 h 55"/>
                  <a:gd name="T70" fmla="*/ 54 w 55"/>
                  <a:gd name="T71" fmla="*/ 22 h 55"/>
                  <a:gd name="T72" fmla="*/ 55 w 55"/>
                  <a:gd name="T73" fmla="*/ 27 h 55"/>
                  <a:gd name="T74" fmla="*/ 55 w 55"/>
                  <a:gd name="T75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" h="55">
                    <a:moveTo>
                      <a:pt x="55" y="27"/>
                    </a:moveTo>
                    <a:lnTo>
                      <a:pt x="55" y="27"/>
                    </a:lnTo>
                    <a:lnTo>
                      <a:pt x="54" y="33"/>
                    </a:lnTo>
                    <a:lnTo>
                      <a:pt x="52" y="38"/>
                    </a:lnTo>
                    <a:lnTo>
                      <a:pt x="50" y="42"/>
                    </a:lnTo>
                    <a:lnTo>
                      <a:pt x="47" y="47"/>
                    </a:lnTo>
                    <a:lnTo>
                      <a:pt x="42" y="50"/>
                    </a:lnTo>
                    <a:lnTo>
                      <a:pt x="38" y="52"/>
                    </a:lnTo>
                    <a:lnTo>
                      <a:pt x="33" y="54"/>
                    </a:lnTo>
                    <a:lnTo>
                      <a:pt x="27" y="55"/>
                    </a:lnTo>
                    <a:lnTo>
                      <a:pt x="27" y="55"/>
                    </a:lnTo>
                    <a:lnTo>
                      <a:pt x="22" y="54"/>
                    </a:lnTo>
                    <a:lnTo>
                      <a:pt x="17" y="52"/>
                    </a:lnTo>
                    <a:lnTo>
                      <a:pt x="11" y="50"/>
                    </a:lnTo>
                    <a:lnTo>
                      <a:pt x="8" y="47"/>
                    </a:lnTo>
                    <a:lnTo>
                      <a:pt x="5" y="42"/>
                    </a:lnTo>
                    <a:lnTo>
                      <a:pt x="3" y="38"/>
                    </a:lnTo>
                    <a:lnTo>
                      <a:pt x="1" y="33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" y="22"/>
                    </a:lnTo>
                    <a:lnTo>
                      <a:pt x="3" y="17"/>
                    </a:lnTo>
                    <a:lnTo>
                      <a:pt x="5" y="11"/>
                    </a:lnTo>
                    <a:lnTo>
                      <a:pt x="8" y="8"/>
                    </a:lnTo>
                    <a:lnTo>
                      <a:pt x="11" y="5"/>
                    </a:lnTo>
                    <a:lnTo>
                      <a:pt x="17" y="3"/>
                    </a:lnTo>
                    <a:lnTo>
                      <a:pt x="22" y="1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2" y="5"/>
                    </a:lnTo>
                    <a:lnTo>
                      <a:pt x="47" y="8"/>
                    </a:lnTo>
                    <a:lnTo>
                      <a:pt x="50" y="11"/>
                    </a:lnTo>
                    <a:lnTo>
                      <a:pt x="52" y="17"/>
                    </a:lnTo>
                    <a:lnTo>
                      <a:pt x="54" y="22"/>
                    </a:lnTo>
                    <a:lnTo>
                      <a:pt x="55" y="27"/>
                    </a:lnTo>
                    <a:lnTo>
                      <a:pt x="55" y="27"/>
                    </a:lnTo>
                    <a:close/>
                  </a:path>
                </a:pathLst>
              </a:custGeom>
              <a:solidFill>
                <a:srgbClr val="1214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07">
                <a:extLst>
                  <a:ext uri="{FF2B5EF4-FFF2-40B4-BE49-F238E27FC236}">
                    <a16:creationId xmlns:a16="http://schemas.microsoft.com/office/drawing/2014/main" id="{70762B59-8426-4D37-8728-69C7F5EED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978" y="761435"/>
                <a:ext cx="26653" cy="29615"/>
              </a:xfrm>
              <a:custGeom>
                <a:avLst/>
                <a:gdLst>
                  <a:gd name="T0" fmla="*/ 18 w 18"/>
                  <a:gd name="T1" fmla="*/ 10 h 20"/>
                  <a:gd name="T2" fmla="*/ 18 w 18"/>
                  <a:gd name="T3" fmla="*/ 10 h 20"/>
                  <a:gd name="T4" fmla="*/ 18 w 18"/>
                  <a:gd name="T5" fmla="*/ 14 h 20"/>
                  <a:gd name="T6" fmla="*/ 16 w 18"/>
                  <a:gd name="T7" fmla="*/ 17 h 20"/>
                  <a:gd name="T8" fmla="*/ 13 w 18"/>
                  <a:gd name="T9" fmla="*/ 19 h 20"/>
                  <a:gd name="T10" fmla="*/ 10 w 18"/>
                  <a:gd name="T11" fmla="*/ 20 h 20"/>
                  <a:gd name="T12" fmla="*/ 10 w 18"/>
                  <a:gd name="T13" fmla="*/ 20 h 20"/>
                  <a:gd name="T14" fmla="*/ 5 w 18"/>
                  <a:gd name="T15" fmla="*/ 19 h 20"/>
                  <a:gd name="T16" fmla="*/ 3 w 18"/>
                  <a:gd name="T17" fmla="*/ 17 h 20"/>
                  <a:gd name="T18" fmla="*/ 0 w 18"/>
                  <a:gd name="T19" fmla="*/ 14 h 20"/>
                  <a:gd name="T20" fmla="*/ 0 w 18"/>
                  <a:gd name="T21" fmla="*/ 10 h 20"/>
                  <a:gd name="T22" fmla="*/ 0 w 18"/>
                  <a:gd name="T23" fmla="*/ 10 h 20"/>
                  <a:gd name="T24" fmla="*/ 0 w 18"/>
                  <a:gd name="T25" fmla="*/ 7 h 20"/>
                  <a:gd name="T26" fmla="*/ 3 w 18"/>
                  <a:gd name="T27" fmla="*/ 4 h 20"/>
                  <a:gd name="T28" fmla="*/ 5 w 18"/>
                  <a:gd name="T29" fmla="*/ 2 h 20"/>
                  <a:gd name="T30" fmla="*/ 10 w 18"/>
                  <a:gd name="T31" fmla="*/ 0 h 20"/>
                  <a:gd name="T32" fmla="*/ 10 w 18"/>
                  <a:gd name="T33" fmla="*/ 0 h 20"/>
                  <a:gd name="T34" fmla="*/ 13 w 18"/>
                  <a:gd name="T35" fmla="*/ 2 h 20"/>
                  <a:gd name="T36" fmla="*/ 16 w 18"/>
                  <a:gd name="T37" fmla="*/ 4 h 20"/>
                  <a:gd name="T38" fmla="*/ 18 w 18"/>
                  <a:gd name="T39" fmla="*/ 7 h 20"/>
                  <a:gd name="T40" fmla="*/ 18 w 18"/>
                  <a:gd name="T41" fmla="*/ 10 h 20"/>
                  <a:gd name="T42" fmla="*/ 18 w 18"/>
                  <a:gd name="T4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20">
                    <a:moveTo>
                      <a:pt x="18" y="10"/>
                    </a:moveTo>
                    <a:lnTo>
                      <a:pt x="18" y="10"/>
                    </a:lnTo>
                    <a:lnTo>
                      <a:pt x="18" y="14"/>
                    </a:lnTo>
                    <a:lnTo>
                      <a:pt x="16" y="17"/>
                    </a:lnTo>
                    <a:lnTo>
                      <a:pt x="13" y="19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5" y="19"/>
                    </a:lnTo>
                    <a:lnTo>
                      <a:pt x="3" y="17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1E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08">
                <a:extLst>
                  <a:ext uri="{FF2B5EF4-FFF2-40B4-BE49-F238E27FC236}">
                    <a16:creationId xmlns:a16="http://schemas.microsoft.com/office/drawing/2014/main" id="{FFFA7224-00CC-4316-A585-F819D7EBC6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2017" y="764397"/>
                <a:ext cx="25173" cy="22212"/>
              </a:xfrm>
              <a:custGeom>
                <a:avLst/>
                <a:gdLst>
                  <a:gd name="T0" fmla="*/ 17 w 17"/>
                  <a:gd name="T1" fmla="*/ 8 h 15"/>
                  <a:gd name="T2" fmla="*/ 17 w 17"/>
                  <a:gd name="T3" fmla="*/ 8 h 15"/>
                  <a:gd name="T4" fmla="*/ 17 w 17"/>
                  <a:gd name="T5" fmla="*/ 10 h 15"/>
                  <a:gd name="T6" fmla="*/ 15 w 17"/>
                  <a:gd name="T7" fmla="*/ 13 h 15"/>
                  <a:gd name="T8" fmla="*/ 12 w 17"/>
                  <a:gd name="T9" fmla="*/ 15 h 15"/>
                  <a:gd name="T10" fmla="*/ 8 w 17"/>
                  <a:gd name="T11" fmla="*/ 15 h 15"/>
                  <a:gd name="T12" fmla="*/ 8 w 17"/>
                  <a:gd name="T13" fmla="*/ 15 h 15"/>
                  <a:gd name="T14" fmla="*/ 5 w 17"/>
                  <a:gd name="T15" fmla="*/ 15 h 15"/>
                  <a:gd name="T16" fmla="*/ 3 w 17"/>
                  <a:gd name="T17" fmla="*/ 13 h 15"/>
                  <a:gd name="T18" fmla="*/ 2 w 17"/>
                  <a:gd name="T19" fmla="*/ 10 h 15"/>
                  <a:gd name="T20" fmla="*/ 0 w 17"/>
                  <a:gd name="T21" fmla="*/ 8 h 15"/>
                  <a:gd name="T22" fmla="*/ 0 w 17"/>
                  <a:gd name="T23" fmla="*/ 8 h 15"/>
                  <a:gd name="T24" fmla="*/ 2 w 17"/>
                  <a:gd name="T25" fmla="*/ 5 h 15"/>
                  <a:gd name="T26" fmla="*/ 3 w 17"/>
                  <a:gd name="T27" fmla="*/ 2 h 15"/>
                  <a:gd name="T28" fmla="*/ 5 w 17"/>
                  <a:gd name="T29" fmla="*/ 0 h 15"/>
                  <a:gd name="T30" fmla="*/ 8 w 17"/>
                  <a:gd name="T31" fmla="*/ 0 h 15"/>
                  <a:gd name="T32" fmla="*/ 8 w 17"/>
                  <a:gd name="T33" fmla="*/ 0 h 15"/>
                  <a:gd name="T34" fmla="*/ 12 w 17"/>
                  <a:gd name="T35" fmla="*/ 0 h 15"/>
                  <a:gd name="T36" fmla="*/ 15 w 17"/>
                  <a:gd name="T37" fmla="*/ 2 h 15"/>
                  <a:gd name="T38" fmla="*/ 17 w 17"/>
                  <a:gd name="T39" fmla="*/ 5 h 15"/>
                  <a:gd name="T40" fmla="*/ 17 w 17"/>
                  <a:gd name="T41" fmla="*/ 8 h 15"/>
                  <a:gd name="T42" fmla="*/ 17 w 17"/>
                  <a:gd name="T43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15">
                    <a:moveTo>
                      <a:pt x="17" y="8"/>
                    </a:moveTo>
                    <a:lnTo>
                      <a:pt x="17" y="8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2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223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09">
                <a:extLst>
                  <a:ext uri="{FF2B5EF4-FFF2-40B4-BE49-F238E27FC236}">
                    <a16:creationId xmlns:a16="http://schemas.microsoft.com/office/drawing/2014/main" id="{CD854637-B440-40B1-8659-A3E4686EA6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6458" y="768839"/>
                <a:ext cx="10366" cy="13327"/>
              </a:xfrm>
              <a:custGeom>
                <a:avLst/>
                <a:gdLst>
                  <a:gd name="T0" fmla="*/ 7 w 7"/>
                  <a:gd name="T1" fmla="*/ 5 h 9"/>
                  <a:gd name="T2" fmla="*/ 7 w 7"/>
                  <a:gd name="T3" fmla="*/ 5 h 9"/>
                  <a:gd name="T4" fmla="*/ 7 w 7"/>
                  <a:gd name="T5" fmla="*/ 7 h 9"/>
                  <a:gd name="T6" fmla="*/ 4 w 7"/>
                  <a:gd name="T7" fmla="*/ 9 h 9"/>
                  <a:gd name="T8" fmla="*/ 4 w 7"/>
                  <a:gd name="T9" fmla="*/ 9 h 9"/>
                  <a:gd name="T10" fmla="*/ 0 w 7"/>
                  <a:gd name="T11" fmla="*/ 7 h 9"/>
                  <a:gd name="T12" fmla="*/ 0 w 7"/>
                  <a:gd name="T13" fmla="*/ 5 h 9"/>
                  <a:gd name="T14" fmla="*/ 0 w 7"/>
                  <a:gd name="T15" fmla="*/ 5 h 9"/>
                  <a:gd name="T16" fmla="*/ 0 w 7"/>
                  <a:gd name="T17" fmla="*/ 2 h 9"/>
                  <a:gd name="T18" fmla="*/ 4 w 7"/>
                  <a:gd name="T19" fmla="*/ 0 h 9"/>
                  <a:gd name="T20" fmla="*/ 4 w 7"/>
                  <a:gd name="T21" fmla="*/ 0 h 9"/>
                  <a:gd name="T22" fmla="*/ 7 w 7"/>
                  <a:gd name="T23" fmla="*/ 2 h 9"/>
                  <a:gd name="T24" fmla="*/ 7 w 7"/>
                  <a:gd name="T25" fmla="*/ 5 h 9"/>
                  <a:gd name="T26" fmla="*/ 7 w 7"/>
                  <a:gd name="T2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9">
                    <a:moveTo>
                      <a:pt x="7" y="5"/>
                    </a:moveTo>
                    <a:lnTo>
                      <a:pt x="7" y="5"/>
                    </a:lnTo>
                    <a:lnTo>
                      <a:pt x="7" y="7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7" y="5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2F4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10">
                <a:extLst>
                  <a:ext uri="{FF2B5EF4-FFF2-40B4-BE49-F238E27FC236}">
                    <a16:creationId xmlns:a16="http://schemas.microsoft.com/office/drawing/2014/main" id="{AC53F50F-938B-4DE1-9E9A-CF486EE00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9440" y="767359"/>
                <a:ext cx="22212" cy="29615"/>
              </a:xfrm>
              <a:custGeom>
                <a:avLst/>
                <a:gdLst>
                  <a:gd name="T0" fmla="*/ 15 w 15"/>
                  <a:gd name="T1" fmla="*/ 10 h 20"/>
                  <a:gd name="T2" fmla="*/ 15 w 15"/>
                  <a:gd name="T3" fmla="*/ 10 h 20"/>
                  <a:gd name="T4" fmla="*/ 14 w 15"/>
                  <a:gd name="T5" fmla="*/ 13 h 20"/>
                  <a:gd name="T6" fmla="*/ 12 w 15"/>
                  <a:gd name="T7" fmla="*/ 16 h 20"/>
                  <a:gd name="T8" fmla="*/ 10 w 15"/>
                  <a:gd name="T9" fmla="*/ 18 h 20"/>
                  <a:gd name="T10" fmla="*/ 9 w 15"/>
                  <a:gd name="T11" fmla="*/ 20 h 20"/>
                  <a:gd name="T12" fmla="*/ 9 w 15"/>
                  <a:gd name="T13" fmla="*/ 20 h 20"/>
                  <a:gd name="T14" fmla="*/ 5 w 15"/>
                  <a:gd name="T15" fmla="*/ 18 h 20"/>
                  <a:gd name="T16" fmla="*/ 3 w 15"/>
                  <a:gd name="T17" fmla="*/ 16 h 20"/>
                  <a:gd name="T18" fmla="*/ 2 w 15"/>
                  <a:gd name="T19" fmla="*/ 13 h 20"/>
                  <a:gd name="T20" fmla="*/ 0 w 15"/>
                  <a:gd name="T21" fmla="*/ 10 h 20"/>
                  <a:gd name="T22" fmla="*/ 0 w 15"/>
                  <a:gd name="T23" fmla="*/ 10 h 20"/>
                  <a:gd name="T24" fmla="*/ 2 w 15"/>
                  <a:gd name="T25" fmla="*/ 6 h 20"/>
                  <a:gd name="T26" fmla="*/ 3 w 15"/>
                  <a:gd name="T27" fmla="*/ 3 h 20"/>
                  <a:gd name="T28" fmla="*/ 5 w 15"/>
                  <a:gd name="T29" fmla="*/ 1 h 20"/>
                  <a:gd name="T30" fmla="*/ 9 w 15"/>
                  <a:gd name="T31" fmla="*/ 0 h 20"/>
                  <a:gd name="T32" fmla="*/ 9 w 15"/>
                  <a:gd name="T33" fmla="*/ 0 h 20"/>
                  <a:gd name="T34" fmla="*/ 10 w 15"/>
                  <a:gd name="T35" fmla="*/ 1 h 20"/>
                  <a:gd name="T36" fmla="*/ 12 w 15"/>
                  <a:gd name="T37" fmla="*/ 3 h 20"/>
                  <a:gd name="T38" fmla="*/ 14 w 15"/>
                  <a:gd name="T39" fmla="*/ 6 h 20"/>
                  <a:gd name="T40" fmla="*/ 15 w 15"/>
                  <a:gd name="T41" fmla="*/ 10 h 20"/>
                  <a:gd name="T42" fmla="*/ 15 w 15"/>
                  <a:gd name="T4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20">
                    <a:moveTo>
                      <a:pt x="15" y="10"/>
                    </a:moveTo>
                    <a:lnTo>
                      <a:pt x="15" y="10"/>
                    </a:lnTo>
                    <a:lnTo>
                      <a:pt x="14" y="13"/>
                    </a:lnTo>
                    <a:lnTo>
                      <a:pt x="12" y="16"/>
                    </a:lnTo>
                    <a:lnTo>
                      <a:pt x="10" y="18"/>
                    </a:lnTo>
                    <a:lnTo>
                      <a:pt x="9" y="20"/>
                    </a:lnTo>
                    <a:lnTo>
                      <a:pt x="9" y="20"/>
                    </a:lnTo>
                    <a:lnTo>
                      <a:pt x="5" y="18"/>
                    </a:lnTo>
                    <a:lnTo>
                      <a:pt x="3" y="16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2" y="3"/>
                    </a:lnTo>
                    <a:lnTo>
                      <a:pt x="14" y="6"/>
                    </a:lnTo>
                    <a:lnTo>
                      <a:pt x="15" y="10"/>
                    </a:lnTo>
                    <a:lnTo>
                      <a:pt x="15" y="10"/>
                    </a:lnTo>
                    <a:close/>
                  </a:path>
                </a:pathLst>
              </a:custGeom>
              <a:solidFill>
                <a:srgbClr val="1E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11">
                <a:extLst>
                  <a:ext uri="{FF2B5EF4-FFF2-40B4-BE49-F238E27FC236}">
                    <a16:creationId xmlns:a16="http://schemas.microsoft.com/office/drawing/2014/main" id="{A7ED0260-25B0-44EF-B014-2002B9889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3882" y="771800"/>
                <a:ext cx="16288" cy="19250"/>
              </a:xfrm>
              <a:custGeom>
                <a:avLst/>
                <a:gdLst>
                  <a:gd name="T0" fmla="*/ 11 w 11"/>
                  <a:gd name="T1" fmla="*/ 7 h 13"/>
                  <a:gd name="T2" fmla="*/ 11 w 11"/>
                  <a:gd name="T3" fmla="*/ 7 h 13"/>
                  <a:gd name="T4" fmla="*/ 9 w 11"/>
                  <a:gd name="T5" fmla="*/ 12 h 13"/>
                  <a:gd name="T6" fmla="*/ 6 w 11"/>
                  <a:gd name="T7" fmla="*/ 13 h 13"/>
                  <a:gd name="T8" fmla="*/ 6 w 11"/>
                  <a:gd name="T9" fmla="*/ 13 h 13"/>
                  <a:gd name="T10" fmla="*/ 2 w 11"/>
                  <a:gd name="T11" fmla="*/ 12 h 13"/>
                  <a:gd name="T12" fmla="*/ 0 w 11"/>
                  <a:gd name="T13" fmla="*/ 7 h 13"/>
                  <a:gd name="T14" fmla="*/ 0 w 11"/>
                  <a:gd name="T15" fmla="*/ 7 h 13"/>
                  <a:gd name="T16" fmla="*/ 2 w 11"/>
                  <a:gd name="T17" fmla="*/ 2 h 13"/>
                  <a:gd name="T18" fmla="*/ 6 w 11"/>
                  <a:gd name="T19" fmla="*/ 0 h 13"/>
                  <a:gd name="T20" fmla="*/ 6 w 11"/>
                  <a:gd name="T21" fmla="*/ 0 h 13"/>
                  <a:gd name="T22" fmla="*/ 9 w 11"/>
                  <a:gd name="T23" fmla="*/ 2 h 13"/>
                  <a:gd name="T24" fmla="*/ 11 w 11"/>
                  <a:gd name="T25" fmla="*/ 7 h 13"/>
                  <a:gd name="T26" fmla="*/ 11 w 11"/>
                  <a:gd name="T27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3">
                    <a:moveTo>
                      <a:pt x="11" y="7"/>
                    </a:moveTo>
                    <a:lnTo>
                      <a:pt x="11" y="7"/>
                    </a:lnTo>
                    <a:lnTo>
                      <a:pt x="9" y="12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2" y="1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223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12">
                <a:extLst>
                  <a:ext uri="{FF2B5EF4-FFF2-40B4-BE49-F238E27FC236}">
                    <a16:creationId xmlns:a16="http://schemas.microsoft.com/office/drawing/2014/main" id="{FA240C88-BFDD-43A3-BE5F-DE7105C3F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9805" y="774762"/>
                <a:ext cx="7404" cy="11846"/>
              </a:xfrm>
              <a:custGeom>
                <a:avLst/>
                <a:gdLst>
                  <a:gd name="T0" fmla="*/ 5 w 5"/>
                  <a:gd name="T1" fmla="*/ 5 h 8"/>
                  <a:gd name="T2" fmla="*/ 5 w 5"/>
                  <a:gd name="T3" fmla="*/ 5 h 8"/>
                  <a:gd name="T4" fmla="*/ 5 w 5"/>
                  <a:gd name="T5" fmla="*/ 8 h 8"/>
                  <a:gd name="T6" fmla="*/ 2 w 5"/>
                  <a:gd name="T7" fmla="*/ 8 h 8"/>
                  <a:gd name="T8" fmla="*/ 2 w 5"/>
                  <a:gd name="T9" fmla="*/ 8 h 8"/>
                  <a:gd name="T10" fmla="*/ 0 w 5"/>
                  <a:gd name="T11" fmla="*/ 8 h 8"/>
                  <a:gd name="T12" fmla="*/ 0 w 5"/>
                  <a:gd name="T13" fmla="*/ 5 h 8"/>
                  <a:gd name="T14" fmla="*/ 0 w 5"/>
                  <a:gd name="T15" fmla="*/ 5 h 8"/>
                  <a:gd name="T16" fmla="*/ 0 w 5"/>
                  <a:gd name="T17" fmla="*/ 1 h 8"/>
                  <a:gd name="T18" fmla="*/ 2 w 5"/>
                  <a:gd name="T19" fmla="*/ 0 h 8"/>
                  <a:gd name="T20" fmla="*/ 2 w 5"/>
                  <a:gd name="T21" fmla="*/ 0 h 8"/>
                  <a:gd name="T22" fmla="*/ 5 w 5"/>
                  <a:gd name="T23" fmla="*/ 1 h 8"/>
                  <a:gd name="T24" fmla="*/ 5 w 5"/>
                  <a:gd name="T25" fmla="*/ 5 h 8"/>
                  <a:gd name="T26" fmla="*/ 5 w 5"/>
                  <a:gd name="T2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8">
                    <a:moveTo>
                      <a:pt x="5" y="5"/>
                    </a:moveTo>
                    <a:lnTo>
                      <a:pt x="5" y="5"/>
                    </a:lnTo>
                    <a:lnTo>
                      <a:pt x="5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1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243C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" name="Freeform 100">
              <a:extLst>
                <a:ext uri="{FF2B5EF4-FFF2-40B4-BE49-F238E27FC236}">
                  <a16:creationId xmlns:a16="http://schemas.microsoft.com/office/drawing/2014/main" id="{37123C68-67EC-41C6-BC0D-05AB55D36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446" y="1324120"/>
              <a:ext cx="28135" cy="217670"/>
            </a:xfrm>
            <a:custGeom>
              <a:avLst/>
              <a:gdLst>
                <a:gd name="T0" fmla="*/ 8 w 19"/>
                <a:gd name="T1" fmla="*/ 147 h 147"/>
                <a:gd name="T2" fmla="*/ 12 w 19"/>
                <a:gd name="T3" fmla="*/ 147 h 147"/>
                <a:gd name="T4" fmla="*/ 12 w 19"/>
                <a:gd name="T5" fmla="*/ 147 h 147"/>
                <a:gd name="T6" fmla="*/ 13 w 19"/>
                <a:gd name="T7" fmla="*/ 147 h 147"/>
                <a:gd name="T8" fmla="*/ 15 w 19"/>
                <a:gd name="T9" fmla="*/ 145 h 147"/>
                <a:gd name="T10" fmla="*/ 17 w 19"/>
                <a:gd name="T11" fmla="*/ 143 h 147"/>
                <a:gd name="T12" fmla="*/ 19 w 19"/>
                <a:gd name="T13" fmla="*/ 140 h 147"/>
                <a:gd name="T14" fmla="*/ 19 w 19"/>
                <a:gd name="T15" fmla="*/ 7 h 147"/>
                <a:gd name="T16" fmla="*/ 19 w 19"/>
                <a:gd name="T17" fmla="*/ 7 h 147"/>
                <a:gd name="T18" fmla="*/ 17 w 19"/>
                <a:gd name="T19" fmla="*/ 5 h 147"/>
                <a:gd name="T20" fmla="*/ 15 w 19"/>
                <a:gd name="T21" fmla="*/ 4 h 147"/>
                <a:gd name="T22" fmla="*/ 13 w 19"/>
                <a:gd name="T23" fmla="*/ 2 h 147"/>
                <a:gd name="T24" fmla="*/ 12 w 19"/>
                <a:gd name="T25" fmla="*/ 0 h 147"/>
                <a:gd name="T26" fmla="*/ 8 w 19"/>
                <a:gd name="T27" fmla="*/ 0 h 147"/>
                <a:gd name="T28" fmla="*/ 8 w 19"/>
                <a:gd name="T29" fmla="*/ 0 h 147"/>
                <a:gd name="T30" fmla="*/ 5 w 19"/>
                <a:gd name="T31" fmla="*/ 2 h 147"/>
                <a:gd name="T32" fmla="*/ 2 w 19"/>
                <a:gd name="T33" fmla="*/ 4 h 147"/>
                <a:gd name="T34" fmla="*/ 0 w 19"/>
                <a:gd name="T35" fmla="*/ 7 h 147"/>
                <a:gd name="T36" fmla="*/ 0 w 19"/>
                <a:gd name="T37" fmla="*/ 10 h 147"/>
                <a:gd name="T38" fmla="*/ 0 w 19"/>
                <a:gd name="T39" fmla="*/ 138 h 147"/>
                <a:gd name="T40" fmla="*/ 0 w 19"/>
                <a:gd name="T41" fmla="*/ 138 h 147"/>
                <a:gd name="T42" fmla="*/ 0 w 19"/>
                <a:gd name="T43" fmla="*/ 142 h 147"/>
                <a:gd name="T44" fmla="*/ 2 w 19"/>
                <a:gd name="T45" fmla="*/ 145 h 147"/>
                <a:gd name="T46" fmla="*/ 5 w 19"/>
                <a:gd name="T47" fmla="*/ 147 h 147"/>
                <a:gd name="T48" fmla="*/ 8 w 19"/>
                <a:gd name="T49" fmla="*/ 147 h 147"/>
                <a:gd name="T50" fmla="*/ 8 w 19"/>
                <a:gd name="T51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147">
                  <a:moveTo>
                    <a:pt x="8" y="147"/>
                  </a:moveTo>
                  <a:lnTo>
                    <a:pt x="12" y="147"/>
                  </a:lnTo>
                  <a:lnTo>
                    <a:pt x="12" y="147"/>
                  </a:lnTo>
                  <a:lnTo>
                    <a:pt x="13" y="147"/>
                  </a:lnTo>
                  <a:lnTo>
                    <a:pt x="15" y="145"/>
                  </a:lnTo>
                  <a:lnTo>
                    <a:pt x="17" y="143"/>
                  </a:lnTo>
                  <a:lnTo>
                    <a:pt x="19" y="140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5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2" y="145"/>
                  </a:lnTo>
                  <a:lnTo>
                    <a:pt x="5" y="147"/>
                  </a:lnTo>
                  <a:lnTo>
                    <a:pt x="8" y="147"/>
                  </a:lnTo>
                  <a:lnTo>
                    <a:pt x="8" y="147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1">
              <a:extLst>
                <a:ext uri="{FF2B5EF4-FFF2-40B4-BE49-F238E27FC236}">
                  <a16:creationId xmlns:a16="http://schemas.microsoft.com/office/drawing/2014/main" id="{99558DC2-CFC0-4CAD-95F4-2A11738A8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446" y="1746132"/>
              <a:ext cx="28135" cy="402763"/>
            </a:xfrm>
            <a:custGeom>
              <a:avLst/>
              <a:gdLst>
                <a:gd name="T0" fmla="*/ 8 w 19"/>
                <a:gd name="T1" fmla="*/ 272 h 272"/>
                <a:gd name="T2" fmla="*/ 12 w 19"/>
                <a:gd name="T3" fmla="*/ 272 h 272"/>
                <a:gd name="T4" fmla="*/ 12 w 19"/>
                <a:gd name="T5" fmla="*/ 272 h 272"/>
                <a:gd name="T6" fmla="*/ 13 w 19"/>
                <a:gd name="T7" fmla="*/ 270 h 272"/>
                <a:gd name="T8" fmla="*/ 15 w 19"/>
                <a:gd name="T9" fmla="*/ 270 h 272"/>
                <a:gd name="T10" fmla="*/ 17 w 19"/>
                <a:gd name="T11" fmla="*/ 267 h 272"/>
                <a:gd name="T12" fmla="*/ 19 w 19"/>
                <a:gd name="T13" fmla="*/ 265 h 272"/>
                <a:gd name="T14" fmla="*/ 19 w 19"/>
                <a:gd name="T15" fmla="*/ 6 h 272"/>
                <a:gd name="T16" fmla="*/ 19 w 19"/>
                <a:gd name="T17" fmla="*/ 6 h 272"/>
                <a:gd name="T18" fmla="*/ 17 w 19"/>
                <a:gd name="T19" fmla="*/ 3 h 272"/>
                <a:gd name="T20" fmla="*/ 15 w 19"/>
                <a:gd name="T21" fmla="*/ 1 h 272"/>
                <a:gd name="T22" fmla="*/ 13 w 19"/>
                <a:gd name="T23" fmla="*/ 0 h 272"/>
                <a:gd name="T24" fmla="*/ 12 w 19"/>
                <a:gd name="T25" fmla="*/ 0 h 272"/>
                <a:gd name="T26" fmla="*/ 8 w 19"/>
                <a:gd name="T27" fmla="*/ 0 h 272"/>
                <a:gd name="T28" fmla="*/ 8 w 19"/>
                <a:gd name="T29" fmla="*/ 0 h 272"/>
                <a:gd name="T30" fmla="*/ 5 w 19"/>
                <a:gd name="T31" fmla="*/ 0 h 272"/>
                <a:gd name="T32" fmla="*/ 2 w 19"/>
                <a:gd name="T33" fmla="*/ 1 h 272"/>
                <a:gd name="T34" fmla="*/ 0 w 19"/>
                <a:gd name="T35" fmla="*/ 5 h 272"/>
                <a:gd name="T36" fmla="*/ 0 w 19"/>
                <a:gd name="T37" fmla="*/ 8 h 272"/>
                <a:gd name="T38" fmla="*/ 0 w 19"/>
                <a:gd name="T39" fmla="*/ 262 h 272"/>
                <a:gd name="T40" fmla="*/ 0 w 19"/>
                <a:gd name="T41" fmla="*/ 262 h 272"/>
                <a:gd name="T42" fmla="*/ 0 w 19"/>
                <a:gd name="T43" fmla="*/ 265 h 272"/>
                <a:gd name="T44" fmla="*/ 2 w 19"/>
                <a:gd name="T45" fmla="*/ 269 h 272"/>
                <a:gd name="T46" fmla="*/ 5 w 19"/>
                <a:gd name="T47" fmla="*/ 270 h 272"/>
                <a:gd name="T48" fmla="*/ 8 w 19"/>
                <a:gd name="T49" fmla="*/ 272 h 272"/>
                <a:gd name="T50" fmla="*/ 8 w 19"/>
                <a:gd name="T5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2">
                  <a:moveTo>
                    <a:pt x="8" y="272"/>
                  </a:moveTo>
                  <a:lnTo>
                    <a:pt x="12" y="272"/>
                  </a:lnTo>
                  <a:lnTo>
                    <a:pt x="12" y="272"/>
                  </a:lnTo>
                  <a:lnTo>
                    <a:pt x="13" y="270"/>
                  </a:lnTo>
                  <a:lnTo>
                    <a:pt x="15" y="270"/>
                  </a:lnTo>
                  <a:lnTo>
                    <a:pt x="17" y="267"/>
                  </a:lnTo>
                  <a:lnTo>
                    <a:pt x="19" y="265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7" y="3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5" y="270"/>
                  </a:lnTo>
                  <a:lnTo>
                    <a:pt x="8" y="272"/>
                  </a:lnTo>
                  <a:lnTo>
                    <a:pt x="8" y="272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2">
              <a:extLst>
                <a:ext uri="{FF2B5EF4-FFF2-40B4-BE49-F238E27FC236}">
                  <a16:creationId xmlns:a16="http://schemas.microsoft.com/office/drawing/2014/main" id="{9E6ADC86-9148-4788-8F38-5BDAE1332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8134" y="1877918"/>
              <a:ext cx="22212" cy="667817"/>
            </a:xfrm>
            <a:custGeom>
              <a:avLst/>
              <a:gdLst>
                <a:gd name="T0" fmla="*/ 7 w 15"/>
                <a:gd name="T1" fmla="*/ 0 h 451"/>
                <a:gd name="T2" fmla="*/ 7 w 15"/>
                <a:gd name="T3" fmla="*/ 0 h 451"/>
                <a:gd name="T4" fmla="*/ 7 w 15"/>
                <a:gd name="T5" fmla="*/ 0 h 451"/>
                <a:gd name="T6" fmla="*/ 3 w 15"/>
                <a:gd name="T7" fmla="*/ 1 h 451"/>
                <a:gd name="T8" fmla="*/ 2 w 15"/>
                <a:gd name="T9" fmla="*/ 1 h 451"/>
                <a:gd name="T10" fmla="*/ 0 w 15"/>
                <a:gd name="T11" fmla="*/ 5 h 451"/>
                <a:gd name="T12" fmla="*/ 0 w 15"/>
                <a:gd name="T13" fmla="*/ 7 h 451"/>
                <a:gd name="T14" fmla="*/ 0 w 15"/>
                <a:gd name="T15" fmla="*/ 444 h 451"/>
                <a:gd name="T16" fmla="*/ 0 w 15"/>
                <a:gd name="T17" fmla="*/ 444 h 451"/>
                <a:gd name="T18" fmla="*/ 0 w 15"/>
                <a:gd name="T19" fmla="*/ 446 h 451"/>
                <a:gd name="T20" fmla="*/ 2 w 15"/>
                <a:gd name="T21" fmla="*/ 449 h 451"/>
                <a:gd name="T22" fmla="*/ 3 w 15"/>
                <a:gd name="T23" fmla="*/ 449 h 451"/>
                <a:gd name="T24" fmla="*/ 7 w 15"/>
                <a:gd name="T25" fmla="*/ 451 h 451"/>
                <a:gd name="T26" fmla="*/ 7 w 15"/>
                <a:gd name="T27" fmla="*/ 451 h 451"/>
                <a:gd name="T28" fmla="*/ 7 w 15"/>
                <a:gd name="T29" fmla="*/ 451 h 451"/>
                <a:gd name="T30" fmla="*/ 10 w 15"/>
                <a:gd name="T31" fmla="*/ 449 h 451"/>
                <a:gd name="T32" fmla="*/ 13 w 15"/>
                <a:gd name="T33" fmla="*/ 447 h 451"/>
                <a:gd name="T34" fmla="*/ 15 w 15"/>
                <a:gd name="T35" fmla="*/ 444 h 451"/>
                <a:gd name="T36" fmla="*/ 15 w 15"/>
                <a:gd name="T37" fmla="*/ 441 h 451"/>
                <a:gd name="T38" fmla="*/ 15 w 15"/>
                <a:gd name="T39" fmla="*/ 10 h 451"/>
                <a:gd name="T40" fmla="*/ 15 w 15"/>
                <a:gd name="T41" fmla="*/ 10 h 451"/>
                <a:gd name="T42" fmla="*/ 15 w 15"/>
                <a:gd name="T43" fmla="*/ 7 h 451"/>
                <a:gd name="T44" fmla="*/ 13 w 15"/>
                <a:gd name="T45" fmla="*/ 3 h 451"/>
                <a:gd name="T46" fmla="*/ 10 w 15"/>
                <a:gd name="T47" fmla="*/ 1 h 451"/>
                <a:gd name="T48" fmla="*/ 7 w 15"/>
                <a:gd name="T49" fmla="*/ 0 h 451"/>
                <a:gd name="T50" fmla="*/ 7 w 15"/>
                <a:gd name="T5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" h="451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0" y="446"/>
                  </a:lnTo>
                  <a:lnTo>
                    <a:pt x="2" y="449"/>
                  </a:lnTo>
                  <a:lnTo>
                    <a:pt x="3" y="449"/>
                  </a:lnTo>
                  <a:lnTo>
                    <a:pt x="7" y="451"/>
                  </a:lnTo>
                  <a:lnTo>
                    <a:pt x="7" y="451"/>
                  </a:lnTo>
                  <a:lnTo>
                    <a:pt x="7" y="451"/>
                  </a:lnTo>
                  <a:lnTo>
                    <a:pt x="10" y="449"/>
                  </a:lnTo>
                  <a:lnTo>
                    <a:pt x="13" y="447"/>
                  </a:lnTo>
                  <a:lnTo>
                    <a:pt x="15" y="444"/>
                  </a:lnTo>
                  <a:lnTo>
                    <a:pt x="15" y="44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3">
              <a:extLst>
                <a:ext uri="{FF2B5EF4-FFF2-40B4-BE49-F238E27FC236}">
                  <a16:creationId xmlns:a16="http://schemas.microsoft.com/office/drawing/2014/main" id="{05881954-2EFA-428C-873F-6C3F58728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446" y="2265874"/>
              <a:ext cx="28135" cy="413128"/>
            </a:xfrm>
            <a:custGeom>
              <a:avLst/>
              <a:gdLst>
                <a:gd name="T0" fmla="*/ 8 w 19"/>
                <a:gd name="T1" fmla="*/ 279 h 279"/>
                <a:gd name="T2" fmla="*/ 12 w 19"/>
                <a:gd name="T3" fmla="*/ 279 h 279"/>
                <a:gd name="T4" fmla="*/ 12 w 19"/>
                <a:gd name="T5" fmla="*/ 279 h 279"/>
                <a:gd name="T6" fmla="*/ 13 w 19"/>
                <a:gd name="T7" fmla="*/ 279 h 279"/>
                <a:gd name="T8" fmla="*/ 15 w 19"/>
                <a:gd name="T9" fmla="*/ 278 h 279"/>
                <a:gd name="T10" fmla="*/ 17 w 19"/>
                <a:gd name="T11" fmla="*/ 276 h 279"/>
                <a:gd name="T12" fmla="*/ 19 w 19"/>
                <a:gd name="T13" fmla="*/ 273 h 279"/>
                <a:gd name="T14" fmla="*/ 19 w 19"/>
                <a:gd name="T15" fmla="*/ 7 h 279"/>
                <a:gd name="T16" fmla="*/ 19 w 19"/>
                <a:gd name="T17" fmla="*/ 7 h 279"/>
                <a:gd name="T18" fmla="*/ 17 w 19"/>
                <a:gd name="T19" fmla="*/ 4 h 279"/>
                <a:gd name="T20" fmla="*/ 15 w 19"/>
                <a:gd name="T21" fmla="*/ 2 h 279"/>
                <a:gd name="T22" fmla="*/ 13 w 19"/>
                <a:gd name="T23" fmla="*/ 0 h 279"/>
                <a:gd name="T24" fmla="*/ 12 w 19"/>
                <a:gd name="T25" fmla="*/ 0 h 279"/>
                <a:gd name="T26" fmla="*/ 8 w 19"/>
                <a:gd name="T27" fmla="*/ 0 h 279"/>
                <a:gd name="T28" fmla="*/ 8 w 19"/>
                <a:gd name="T29" fmla="*/ 0 h 279"/>
                <a:gd name="T30" fmla="*/ 5 w 19"/>
                <a:gd name="T31" fmla="*/ 0 h 279"/>
                <a:gd name="T32" fmla="*/ 2 w 19"/>
                <a:gd name="T33" fmla="*/ 2 h 279"/>
                <a:gd name="T34" fmla="*/ 0 w 19"/>
                <a:gd name="T35" fmla="*/ 5 h 279"/>
                <a:gd name="T36" fmla="*/ 0 w 19"/>
                <a:gd name="T37" fmla="*/ 9 h 279"/>
                <a:gd name="T38" fmla="*/ 0 w 19"/>
                <a:gd name="T39" fmla="*/ 271 h 279"/>
                <a:gd name="T40" fmla="*/ 0 w 19"/>
                <a:gd name="T41" fmla="*/ 271 h 279"/>
                <a:gd name="T42" fmla="*/ 0 w 19"/>
                <a:gd name="T43" fmla="*/ 274 h 279"/>
                <a:gd name="T44" fmla="*/ 2 w 19"/>
                <a:gd name="T45" fmla="*/ 278 h 279"/>
                <a:gd name="T46" fmla="*/ 5 w 19"/>
                <a:gd name="T47" fmla="*/ 279 h 279"/>
                <a:gd name="T48" fmla="*/ 8 w 19"/>
                <a:gd name="T49" fmla="*/ 279 h 279"/>
                <a:gd name="T50" fmla="*/ 8 w 19"/>
                <a:gd name="T5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9">
                  <a:moveTo>
                    <a:pt x="8" y="279"/>
                  </a:moveTo>
                  <a:lnTo>
                    <a:pt x="12" y="279"/>
                  </a:lnTo>
                  <a:lnTo>
                    <a:pt x="12" y="279"/>
                  </a:lnTo>
                  <a:lnTo>
                    <a:pt x="13" y="279"/>
                  </a:lnTo>
                  <a:lnTo>
                    <a:pt x="15" y="278"/>
                  </a:lnTo>
                  <a:lnTo>
                    <a:pt x="17" y="276"/>
                  </a:lnTo>
                  <a:lnTo>
                    <a:pt x="19" y="273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4"/>
                  </a:lnTo>
                  <a:lnTo>
                    <a:pt x="2" y="278"/>
                  </a:lnTo>
                  <a:lnTo>
                    <a:pt x="5" y="279"/>
                  </a:lnTo>
                  <a:lnTo>
                    <a:pt x="8" y="279"/>
                  </a:lnTo>
                  <a:lnTo>
                    <a:pt x="8" y="279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C37AF7-F4EF-4731-B7B2-040ED9B1E1F7}"/>
              </a:ext>
            </a:extLst>
          </p:cNvPr>
          <p:cNvGrpSpPr/>
          <p:nvPr/>
        </p:nvGrpSpPr>
        <p:grpSpPr>
          <a:xfrm>
            <a:off x="1178557" y="1665030"/>
            <a:ext cx="1485478" cy="1485478"/>
            <a:chOff x="1178556" y="2537846"/>
            <a:chExt cx="2624957" cy="262495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6F4F714-1B72-4B53-A902-9E95B5B7F2DA}"/>
                </a:ext>
              </a:extLst>
            </p:cNvPr>
            <p:cNvSpPr/>
            <p:nvPr/>
          </p:nvSpPr>
          <p:spPr>
            <a:xfrm>
              <a:off x="1178556" y="2537846"/>
              <a:ext cx="2624957" cy="26249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E72E9ED4-C507-4E2B-8889-01B7C308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00232" y="3259522"/>
              <a:ext cx="1181604" cy="1181604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C3EB3C2-B299-454A-A374-62EB8EC374B6}"/>
              </a:ext>
            </a:extLst>
          </p:cNvPr>
          <p:cNvSpPr txBox="1"/>
          <p:nvPr/>
        </p:nvSpPr>
        <p:spPr>
          <a:xfrm>
            <a:off x="2904300" y="1946104"/>
            <a:ext cx="2445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accent6"/>
                </a:solidFill>
                <a:latin typeface="+mj-lt"/>
                <a:cs typeface="Heebo" panose="00000500000000000000" pitchFamily="2" charset="-79"/>
              </a:rPr>
              <a:t>RUUS</a:t>
            </a:r>
            <a:endParaRPr lang="en-US" sz="5400" b="1">
              <a:solidFill>
                <a:schemeClr val="accent6"/>
              </a:solidFill>
              <a:latin typeface="Work Sans" panose="00000500000000000000" pitchFamily="50" charset="0"/>
              <a:cs typeface="Heebo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0143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F6769-9CC2-4841-9E8A-1ED6BCEB6E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1A0D4C-4188-4702-B728-4D9CF1309D5F}"/>
              </a:ext>
            </a:extLst>
          </p:cNvPr>
          <p:cNvSpPr/>
          <p:nvPr/>
        </p:nvSpPr>
        <p:spPr>
          <a:xfrm>
            <a:off x="0" y="9848850"/>
            <a:ext cx="10287000" cy="8439150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12336-95DF-4DC4-8047-588AFA495985}"/>
              </a:ext>
            </a:extLst>
          </p:cNvPr>
          <p:cNvSpPr txBox="1"/>
          <p:nvPr/>
        </p:nvSpPr>
        <p:spPr>
          <a:xfrm>
            <a:off x="1371733" y="11334328"/>
            <a:ext cx="75435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solidFill>
                  <a:schemeClr val="bg1"/>
                </a:solidFill>
                <a:latin typeface="+mj-lt"/>
                <a:cs typeface="Heebo" panose="00000500000000000000" pitchFamily="2" charset="-79"/>
              </a:rPr>
              <a:t>New face of education</a:t>
            </a:r>
            <a:endParaRPr lang="en-US" sz="6600" b="1">
              <a:solidFill>
                <a:schemeClr val="bg1"/>
              </a:solidFill>
              <a:latin typeface="Work Sans" panose="00000500000000000000" pitchFamily="50" charset="0"/>
              <a:cs typeface="Heebo" panose="00000500000000000000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80C06-C66F-4197-9B58-CAE0C0A5F255}"/>
              </a:ext>
            </a:extLst>
          </p:cNvPr>
          <p:cNvSpPr txBox="1"/>
          <p:nvPr/>
        </p:nvSpPr>
        <p:spPr>
          <a:xfrm>
            <a:off x="1371733" y="13939967"/>
            <a:ext cx="7543534" cy="264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err="1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Fusce</a:t>
            </a:r>
            <a:r>
              <a:rPr lang="en-US" sz="2800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en-US" sz="2800" err="1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felis</a:t>
            </a:r>
            <a:r>
              <a:rPr lang="en-US" sz="2800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 porta, </a:t>
            </a:r>
            <a:r>
              <a:rPr lang="en-US" sz="2800" err="1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ultrices</a:t>
            </a:r>
            <a:r>
              <a:rPr lang="en-US" sz="2800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arcu</a:t>
            </a:r>
            <a:r>
              <a:rPr lang="en-US" sz="2800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eu</a:t>
            </a:r>
            <a:r>
              <a:rPr lang="en-US" sz="2800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err="1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ultricies</a:t>
            </a:r>
            <a:r>
              <a:rPr lang="en-US" sz="2800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 magnaFusce a felis porta, ultrices arcu eu, ultricies magna. Aliquam sed ipsum maximus est euismod dignissim. Maecenas consequat elementum eros.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B7B00E-3976-40D7-A0FD-BA4134B64C8D}"/>
              </a:ext>
            </a:extLst>
          </p:cNvPr>
          <p:cNvGrpSpPr/>
          <p:nvPr/>
        </p:nvGrpSpPr>
        <p:grpSpPr>
          <a:xfrm>
            <a:off x="1178557" y="9144000"/>
            <a:ext cx="1485478" cy="1485478"/>
            <a:chOff x="1178556" y="2537846"/>
            <a:chExt cx="2624957" cy="26249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1A3481-C6EE-4AF2-B8C2-E3F04C1749D4}"/>
                </a:ext>
              </a:extLst>
            </p:cNvPr>
            <p:cNvSpPr/>
            <p:nvPr/>
          </p:nvSpPr>
          <p:spPr>
            <a:xfrm>
              <a:off x="1178556" y="2537846"/>
              <a:ext cx="2624957" cy="26249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7B3D8C9C-D5A7-4083-8D65-34478041D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00232" y="3259522"/>
              <a:ext cx="1181604" cy="1181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8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E8B357-031F-474C-BAC1-DFF62ADD320C}"/>
              </a:ext>
            </a:extLst>
          </p:cNvPr>
          <p:cNvSpPr txBox="1"/>
          <p:nvPr/>
        </p:nvSpPr>
        <p:spPr>
          <a:xfrm>
            <a:off x="1371733" y="3805975"/>
            <a:ext cx="754353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latin typeface="+mj-lt"/>
                <a:cs typeface="Heebo" panose="00000500000000000000" pitchFamily="2" charset="-79"/>
              </a:rPr>
              <a:t>The transfer of knowledge, skills and values</a:t>
            </a:r>
            <a:endParaRPr lang="en-US" sz="9600" b="1">
              <a:latin typeface="Work Sans" panose="00000500000000000000" pitchFamily="50" charset="0"/>
              <a:cs typeface="Heebo" panose="00000500000000000000" pitchFamily="2" charset="-79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0ED70C-C71B-439D-84B1-03E92C21C985}"/>
              </a:ext>
            </a:extLst>
          </p:cNvPr>
          <p:cNvGrpSpPr/>
          <p:nvPr/>
        </p:nvGrpSpPr>
        <p:grpSpPr>
          <a:xfrm>
            <a:off x="1178557" y="1665030"/>
            <a:ext cx="1485478" cy="1485478"/>
            <a:chOff x="1178556" y="2537846"/>
            <a:chExt cx="2624957" cy="262495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16A8235-B24A-4985-B911-DA21D2CA6941}"/>
                </a:ext>
              </a:extLst>
            </p:cNvPr>
            <p:cNvSpPr/>
            <p:nvPr/>
          </p:nvSpPr>
          <p:spPr>
            <a:xfrm>
              <a:off x="1178556" y="2537846"/>
              <a:ext cx="2624957" cy="26249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BBB35B7-E24D-46BD-B2EA-2BD93F601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00232" y="3259522"/>
              <a:ext cx="1181604" cy="118160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96ACC55-4334-49CE-80D3-B438F12E7667}"/>
              </a:ext>
            </a:extLst>
          </p:cNvPr>
          <p:cNvSpPr txBox="1"/>
          <p:nvPr/>
        </p:nvSpPr>
        <p:spPr>
          <a:xfrm>
            <a:off x="2904300" y="1946104"/>
            <a:ext cx="2445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accent6"/>
                </a:solidFill>
                <a:latin typeface="+mj-lt"/>
                <a:cs typeface="Heebo" panose="00000500000000000000" pitchFamily="2" charset="-79"/>
              </a:rPr>
              <a:t>RUUS</a:t>
            </a:r>
            <a:endParaRPr lang="en-US" sz="5400" b="1">
              <a:solidFill>
                <a:schemeClr val="accent6"/>
              </a:solidFill>
              <a:latin typeface="Work Sans" panose="00000500000000000000" pitchFamily="50" charset="0"/>
              <a:cs typeface="Heebo" panose="00000500000000000000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104790-0407-4F1E-BEFD-168F9618D81A}"/>
              </a:ext>
            </a:extLst>
          </p:cNvPr>
          <p:cNvSpPr/>
          <p:nvPr/>
        </p:nvSpPr>
        <p:spPr>
          <a:xfrm>
            <a:off x="1371733" y="15366795"/>
            <a:ext cx="4439132" cy="132735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"/>
                <a:ea typeface="+mn-ea"/>
                <a:cs typeface="Heebo" panose="00000500000000000000" pitchFamily="2" charset="-79"/>
              </a:rPr>
              <a:t>Swipe up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" panose="00000500000000000000" pitchFamily="50" charset="0"/>
              <a:ea typeface="+mn-ea"/>
              <a:cs typeface="Heebo" panose="00000500000000000000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B34F1C-4B31-4529-9057-D4606EC6E419}"/>
              </a:ext>
            </a:extLst>
          </p:cNvPr>
          <p:cNvSpPr txBox="1"/>
          <p:nvPr/>
        </p:nvSpPr>
        <p:spPr>
          <a:xfrm>
            <a:off x="1371733" y="11940412"/>
            <a:ext cx="7543534" cy="2124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err="1">
                <a:ea typeface="Roboto" panose="02000000000000000000" pitchFamily="2" charset="0"/>
                <a:cs typeface="Roboto" panose="02000000000000000000" pitchFamily="2" charset="0"/>
              </a:rPr>
              <a:t>Fusce</a:t>
            </a:r>
            <a:r>
              <a:rPr lang="en-US" sz="2800"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en-US" sz="2800" err="1">
                <a:ea typeface="Roboto" panose="02000000000000000000" pitchFamily="2" charset="0"/>
                <a:cs typeface="Roboto" panose="02000000000000000000" pitchFamily="2" charset="0"/>
              </a:rPr>
              <a:t>felis</a:t>
            </a:r>
            <a:r>
              <a:rPr lang="en-US" sz="2800">
                <a:ea typeface="Roboto" panose="02000000000000000000" pitchFamily="2" charset="0"/>
                <a:cs typeface="Roboto" panose="02000000000000000000" pitchFamily="2" charset="0"/>
              </a:rPr>
              <a:t> porta, </a:t>
            </a:r>
            <a:r>
              <a:rPr lang="en-US" sz="2800" err="1">
                <a:ea typeface="Roboto" panose="02000000000000000000" pitchFamily="2" charset="0"/>
                <a:cs typeface="Roboto" panose="02000000000000000000" pitchFamily="2" charset="0"/>
              </a:rPr>
              <a:t>ultrices</a:t>
            </a:r>
            <a:r>
              <a:rPr lang="en-US" sz="280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ea typeface="Roboto" panose="02000000000000000000" pitchFamily="2" charset="0"/>
                <a:cs typeface="Roboto" panose="02000000000000000000" pitchFamily="2" charset="0"/>
              </a:rPr>
              <a:t>arcu</a:t>
            </a:r>
            <a:r>
              <a:rPr lang="en-US" sz="280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ea typeface="Roboto" panose="02000000000000000000" pitchFamily="2" charset="0"/>
                <a:cs typeface="Roboto" panose="02000000000000000000" pitchFamily="2" charset="0"/>
              </a:rPr>
              <a:t>eu</a:t>
            </a:r>
            <a:r>
              <a:rPr lang="en-US" sz="2800"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err="1">
                <a:ea typeface="Roboto" panose="02000000000000000000" pitchFamily="2" charset="0"/>
                <a:cs typeface="Roboto" panose="02000000000000000000" pitchFamily="2" charset="0"/>
              </a:rPr>
              <a:t>ultricies</a:t>
            </a:r>
            <a:r>
              <a:rPr lang="en-US" sz="2800">
                <a:ea typeface="Roboto" panose="02000000000000000000" pitchFamily="2" charset="0"/>
                <a:cs typeface="Roboto" panose="02000000000000000000" pitchFamily="2" charset="0"/>
              </a:rPr>
              <a:t> magnaFusce a felis porta, ultrices arcu eu, ultricies magna. Aliquam sed ipsum maximus est euismod dignissim. </a:t>
            </a:r>
          </a:p>
        </p:txBody>
      </p:sp>
    </p:spTree>
    <p:extLst>
      <p:ext uri="{BB962C8B-B14F-4D97-AF65-F5344CB8AC3E}">
        <p14:creationId xmlns:p14="http://schemas.microsoft.com/office/powerpoint/2010/main" val="411424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A85A3D-E667-4EB4-B5B0-692BA8346914}"/>
              </a:ext>
            </a:extLst>
          </p:cNvPr>
          <p:cNvSpPr/>
          <p:nvPr/>
        </p:nvSpPr>
        <p:spPr>
          <a:xfrm>
            <a:off x="0" y="7286932"/>
            <a:ext cx="10287000" cy="110010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83EC66F-588A-499C-A7E3-30E9F2935B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C2377C9-53F7-4F37-B910-5D3B392DE0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B7B398-81B9-4FFF-A9E2-F1652736571B}"/>
              </a:ext>
            </a:extLst>
          </p:cNvPr>
          <p:cNvGrpSpPr/>
          <p:nvPr/>
        </p:nvGrpSpPr>
        <p:grpSpPr>
          <a:xfrm>
            <a:off x="3057752" y="15208672"/>
            <a:ext cx="4171497" cy="1485478"/>
            <a:chOff x="1178557" y="14737748"/>
            <a:chExt cx="4171497" cy="14854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28BF07-B25E-45F7-B00E-FFFF2F3EC8A5}"/>
                </a:ext>
              </a:extLst>
            </p:cNvPr>
            <p:cNvGrpSpPr/>
            <p:nvPr/>
          </p:nvGrpSpPr>
          <p:grpSpPr>
            <a:xfrm>
              <a:off x="1178557" y="14737748"/>
              <a:ext cx="1485478" cy="1485478"/>
              <a:chOff x="1178556" y="2537846"/>
              <a:chExt cx="2624957" cy="262495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896B498-48C6-41CD-9CC8-A942AD4E2652}"/>
                  </a:ext>
                </a:extLst>
              </p:cNvPr>
              <p:cNvSpPr/>
              <p:nvPr/>
            </p:nvSpPr>
            <p:spPr>
              <a:xfrm>
                <a:off x="1178556" y="2537846"/>
                <a:ext cx="2624957" cy="2624957"/>
              </a:xfrm>
              <a:prstGeom prst="ellipse">
                <a:avLst/>
              </a:prstGeom>
              <a:solidFill>
                <a:schemeClr val="accent6">
                  <a:lumMod val="7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71A71BA8-C141-4797-AC63-DBC51B8523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0232" y="3259522"/>
                <a:ext cx="1181604" cy="1181604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4EEC3F-DC9B-4CE6-80FD-A7FB41904E42}"/>
                </a:ext>
              </a:extLst>
            </p:cNvPr>
            <p:cNvSpPr txBox="1"/>
            <p:nvPr/>
          </p:nvSpPr>
          <p:spPr>
            <a:xfrm>
              <a:off x="2904300" y="15018822"/>
              <a:ext cx="24457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>
                  <a:solidFill>
                    <a:schemeClr val="bg1"/>
                  </a:solidFill>
                  <a:latin typeface="+mj-lt"/>
                  <a:cs typeface="Heebo" panose="00000500000000000000" pitchFamily="2" charset="-79"/>
                </a:rPr>
                <a:t>RUUS</a:t>
              </a:r>
              <a:endParaRPr lang="en-US" sz="5400" b="1">
                <a:solidFill>
                  <a:schemeClr val="bg1"/>
                </a:solidFill>
                <a:latin typeface="Work Sans" panose="00000500000000000000" pitchFamily="50" charset="0"/>
                <a:cs typeface="Heebo" panose="00000500000000000000" pitchFamily="2" charset="-79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C448AA6-E9B3-40A2-A51C-12055A1D4E89}"/>
              </a:ext>
            </a:extLst>
          </p:cNvPr>
          <p:cNvSpPr txBox="1"/>
          <p:nvPr/>
        </p:nvSpPr>
        <p:spPr>
          <a:xfrm>
            <a:off x="3800491" y="2858636"/>
            <a:ext cx="8086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>
                <a:solidFill>
                  <a:schemeClr val="bg1"/>
                </a:solidFill>
                <a:latin typeface="+mj-lt"/>
                <a:cs typeface="Heebo" panose="00000500000000000000" pitchFamily="2" charset="-79"/>
              </a:rPr>
              <a:t>Education</a:t>
            </a:r>
            <a:endParaRPr lang="en-US" sz="12000" b="1">
              <a:solidFill>
                <a:schemeClr val="bg1"/>
              </a:solidFill>
              <a:latin typeface="Work Sans" panose="00000500000000000000" pitchFamily="50" charset="0"/>
              <a:cs typeface="Heebo" panose="00000500000000000000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48F9C-D4A8-4837-B56C-C1A318CEB5EE}"/>
              </a:ext>
            </a:extLst>
          </p:cNvPr>
          <p:cNvSpPr txBox="1"/>
          <p:nvPr/>
        </p:nvSpPr>
        <p:spPr>
          <a:xfrm>
            <a:off x="-3224335" y="6878531"/>
            <a:ext cx="110681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>
                <a:solidFill>
                  <a:schemeClr val="bg1"/>
                </a:solidFill>
                <a:latin typeface="+mj-lt"/>
                <a:cs typeface="Heebo" panose="00000500000000000000" pitchFamily="2" charset="-79"/>
              </a:rPr>
              <a:t>Knowledge</a:t>
            </a:r>
            <a:endParaRPr lang="en-US" sz="15000" b="1">
              <a:solidFill>
                <a:schemeClr val="bg1"/>
              </a:solidFill>
              <a:latin typeface="Work Sans" panose="00000500000000000000" pitchFamily="50" charset="0"/>
              <a:cs typeface="Heebo" panose="00000500000000000000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21F77-5BF5-44A8-973D-721962DE8FD4}"/>
              </a:ext>
            </a:extLst>
          </p:cNvPr>
          <p:cNvSpPr txBox="1"/>
          <p:nvPr/>
        </p:nvSpPr>
        <p:spPr>
          <a:xfrm>
            <a:off x="6336175" y="10722692"/>
            <a:ext cx="632173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>
                <a:solidFill>
                  <a:schemeClr val="bg1"/>
                </a:solidFill>
                <a:latin typeface="+mj-lt"/>
                <a:cs typeface="Heebo" panose="00000500000000000000" pitchFamily="2" charset="-79"/>
              </a:rPr>
              <a:t>Skills</a:t>
            </a:r>
            <a:endParaRPr lang="en-US" sz="15000" b="1">
              <a:solidFill>
                <a:schemeClr val="bg1"/>
              </a:solidFill>
              <a:latin typeface="Work Sans" panose="00000500000000000000" pitchFamily="50" charset="0"/>
              <a:cs typeface="Heebo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957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2F7F2-BBC7-499A-9C8B-15B03A6CE4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47042E-496E-42DA-972F-8E4D97497C52}"/>
              </a:ext>
            </a:extLst>
          </p:cNvPr>
          <p:cNvSpPr/>
          <p:nvPr/>
        </p:nvSpPr>
        <p:spPr>
          <a:xfrm>
            <a:off x="0" y="-1"/>
            <a:ext cx="10287000" cy="9143999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38AC08-A9CA-4F02-8319-AFEFBAD82BBC}"/>
              </a:ext>
            </a:extLst>
          </p:cNvPr>
          <p:cNvGrpSpPr/>
          <p:nvPr/>
        </p:nvGrpSpPr>
        <p:grpSpPr>
          <a:xfrm>
            <a:off x="3057752" y="3829259"/>
            <a:ext cx="4171497" cy="1485478"/>
            <a:chOff x="1178557" y="1665030"/>
            <a:chExt cx="4171497" cy="148547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0AE3700-26A5-4C0B-B7AA-DFD12FBFC955}"/>
                </a:ext>
              </a:extLst>
            </p:cNvPr>
            <p:cNvGrpSpPr/>
            <p:nvPr/>
          </p:nvGrpSpPr>
          <p:grpSpPr>
            <a:xfrm>
              <a:off x="1178557" y="1665030"/>
              <a:ext cx="1485478" cy="1485478"/>
              <a:chOff x="1178556" y="2537846"/>
              <a:chExt cx="2624957" cy="2624957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6241365-EA30-4F9F-AD30-4577A052FD27}"/>
                  </a:ext>
                </a:extLst>
              </p:cNvPr>
              <p:cNvSpPr/>
              <p:nvPr/>
            </p:nvSpPr>
            <p:spPr>
              <a:xfrm>
                <a:off x="1178556" y="2537846"/>
                <a:ext cx="2624957" cy="2624957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4F3BB79A-5687-4A95-AD50-E9617AF24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0232" y="3259522"/>
                <a:ext cx="1181604" cy="1181604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60DECD-7322-4E11-A96D-05061427BCB0}"/>
                </a:ext>
              </a:extLst>
            </p:cNvPr>
            <p:cNvSpPr txBox="1"/>
            <p:nvPr/>
          </p:nvSpPr>
          <p:spPr>
            <a:xfrm>
              <a:off x="2904300" y="1946104"/>
              <a:ext cx="24457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>
                  <a:solidFill>
                    <a:schemeClr val="bg1"/>
                  </a:solidFill>
                  <a:latin typeface="+mj-lt"/>
                  <a:cs typeface="Heebo" panose="00000500000000000000" pitchFamily="2" charset="-79"/>
                </a:rPr>
                <a:t>RUUS</a:t>
              </a:r>
              <a:endParaRPr lang="en-US" sz="5400" b="1">
                <a:solidFill>
                  <a:schemeClr val="bg1"/>
                </a:solidFill>
                <a:latin typeface="Work Sans" panose="00000500000000000000" pitchFamily="50" charset="0"/>
                <a:cs typeface="Heebo" panose="00000500000000000000" pitchFamily="2" charset="-79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6C6AFB3-AE6B-40DB-A20F-FAC4D8F26F08}"/>
              </a:ext>
            </a:extLst>
          </p:cNvPr>
          <p:cNvSpPr txBox="1"/>
          <p:nvPr/>
        </p:nvSpPr>
        <p:spPr>
          <a:xfrm>
            <a:off x="1371733" y="11334328"/>
            <a:ext cx="75435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latin typeface="+mj-lt"/>
                <a:cs typeface="Heebo" panose="00000500000000000000" pitchFamily="2" charset="-79"/>
              </a:rPr>
              <a:t>New face of education</a:t>
            </a:r>
            <a:endParaRPr lang="en-US" sz="6600" b="1">
              <a:latin typeface="Work Sans" panose="00000500000000000000" pitchFamily="50" charset="0"/>
              <a:cs typeface="Heebo" panose="00000500000000000000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7CB3A-D129-4E9E-9F39-6289A13BEB59}"/>
              </a:ext>
            </a:extLst>
          </p:cNvPr>
          <p:cNvSpPr txBox="1"/>
          <p:nvPr/>
        </p:nvSpPr>
        <p:spPr>
          <a:xfrm>
            <a:off x="1371733" y="13939967"/>
            <a:ext cx="7543534" cy="264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err="1">
                <a:ea typeface="Roboto" panose="02000000000000000000" pitchFamily="2" charset="0"/>
                <a:cs typeface="Roboto" panose="02000000000000000000" pitchFamily="2" charset="0"/>
              </a:rPr>
              <a:t>Fusce</a:t>
            </a:r>
            <a:r>
              <a:rPr lang="en-US" sz="2800"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en-US" sz="2800" err="1">
                <a:ea typeface="Roboto" panose="02000000000000000000" pitchFamily="2" charset="0"/>
                <a:cs typeface="Roboto" panose="02000000000000000000" pitchFamily="2" charset="0"/>
              </a:rPr>
              <a:t>felis</a:t>
            </a:r>
            <a:r>
              <a:rPr lang="en-US" sz="2800">
                <a:ea typeface="Roboto" panose="02000000000000000000" pitchFamily="2" charset="0"/>
                <a:cs typeface="Roboto" panose="02000000000000000000" pitchFamily="2" charset="0"/>
              </a:rPr>
              <a:t> porta, </a:t>
            </a:r>
            <a:r>
              <a:rPr lang="en-US" sz="2800" err="1">
                <a:ea typeface="Roboto" panose="02000000000000000000" pitchFamily="2" charset="0"/>
                <a:cs typeface="Roboto" panose="02000000000000000000" pitchFamily="2" charset="0"/>
              </a:rPr>
              <a:t>ultrices</a:t>
            </a:r>
            <a:r>
              <a:rPr lang="en-US" sz="280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ea typeface="Roboto" panose="02000000000000000000" pitchFamily="2" charset="0"/>
                <a:cs typeface="Roboto" panose="02000000000000000000" pitchFamily="2" charset="0"/>
              </a:rPr>
              <a:t>arcu</a:t>
            </a:r>
            <a:r>
              <a:rPr lang="en-US" sz="280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ea typeface="Roboto" panose="02000000000000000000" pitchFamily="2" charset="0"/>
                <a:cs typeface="Roboto" panose="02000000000000000000" pitchFamily="2" charset="0"/>
              </a:rPr>
              <a:t>eu</a:t>
            </a:r>
            <a:r>
              <a:rPr lang="en-US" sz="2800"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err="1">
                <a:ea typeface="Roboto" panose="02000000000000000000" pitchFamily="2" charset="0"/>
                <a:cs typeface="Roboto" panose="02000000000000000000" pitchFamily="2" charset="0"/>
              </a:rPr>
              <a:t>ultricies</a:t>
            </a:r>
            <a:r>
              <a:rPr lang="en-US" sz="2800">
                <a:ea typeface="Roboto" panose="02000000000000000000" pitchFamily="2" charset="0"/>
                <a:cs typeface="Roboto" panose="02000000000000000000" pitchFamily="2" charset="0"/>
              </a:rPr>
              <a:t> magnaFusce a felis porta, ultrices arcu eu, ultricies magna. Aliquam sed ipsum maximus est euismod dignissim. Maecenas consequat elementum eros.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1EB6B1-7C91-406D-B818-AE698DE2B4EF}"/>
              </a:ext>
            </a:extLst>
          </p:cNvPr>
          <p:cNvSpPr txBox="1"/>
          <p:nvPr/>
        </p:nvSpPr>
        <p:spPr>
          <a:xfrm>
            <a:off x="1371733" y="10473853"/>
            <a:ext cx="7543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6"/>
                </a:solidFill>
                <a:latin typeface="+mj-lt"/>
                <a:cs typeface="Heebo" panose="00000500000000000000" pitchFamily="2" charset="-79"/>
              </a:rPr>
              <a:t>ARTICLE</a:t>
            </a:r>
            <a:endParaRPr lang="en-US" sz="3200">
              <a:solidFill>
                <a:schemeClr val="accent6"/>
              </a:solidFill>
              <a:latin typeface="Work Sans" panose="00000500000000000000" pitchFamily="50" charset="0"/>
              <a:cs typeface="Heebo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131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216F292-5C8D-4AA1-B9FB-B1DF391765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199" y="1600200"/>
            <a:ext cx="7840645" cy="9697065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611F2C-F22A-4FE4-BA02-C97A686ABC2C}"/>
              </a:ext>
            </a:extLst>
          </p:cNvPr>
          <p:cNvSpPr/>
          <p:nvPr/>
        </p:nvSpPr>
        <p:spPr>
          <a:xfrm>
            <a:off x="1219199" y="1600199"/>
            <a:ext cx="7840645" cy="969706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53E17-CF1C-447B-9CA6-62D07C3C7EC3}"/>
              </a:ext>
            </a:extLst>
          </p:cNvPr>
          <p:cNvSpPr txBox="1"/>
          <p:nvPr/>
        </p:nvSpPr>
        <p:spPr>
          <a:xfrm>
            <a:off x="1371733" y="13104267"/>
            <a:ext cx="7543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latin typeface="+mj-lt"/>
                <a:cs typeface="Heebo" panose="00000500000000000000" pitchFamily="2" charset="-79"/>
              </a:rPr>
              <a:t>“What a fun learning experience!”</a:t>
            </a:r>
            <a:endParaRPr lang="en-US" sz="5400" b="1">
              <a:latin typeface="Work Sans" panose="00000500000000000000" pitchFamily="50" charset="0"/>
              <a:cs typeface="Heebo" panose="00000500000000000000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2DF5B-55FA-416A-AFF4-87E73914F563}"/>
              </a:ext>
            </a:extLst>
          </p:cNvPr>
          <p:cNvSpPr txBox="1"/>
          <p:nvPr/>
        </p:nvSpPr>
        <p:spPr>
          <a:xfrm>
            <a:off x="1371733" y="12096175"/>
            <a:ext cx="7543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6"/>
                </a:solidFill>
                <a:latin typeface="+mj-lt"/>
                <a:cs typeface="Heebo" panose="00000500000000000000" pitchFamily="2" charset="-79"/>
              </a:rPr>
              <a:t>TESTIMONIAL</a:t>
            </a:r>
            <a:endParaRPr lang="en-US" sz="3200">
              <a:solidFill>
                <a:schemeClr val="accent6"/>
              </a:solidFill>
              <a:latin typeface="Work Sans" panose="00000500000000000000" pitchFamily="50" charset="0"/>
              <a:cs typeface="Heebo" panose="00000500000000000000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76C0D-6D65-4B82-A948-EE847BAB2E82}"/>
              </a:ext>
            </a:extLst>
          </p:cNvPr>
          <p:cNvSpPr txBox="1"/>
          <p:nvPr/>
        </p:nvSpPr>
        <p:spPr>
          <a:xfrm>
            <a:off x="1371733" y="15371178"/>
            <a:ext cx="4216267" cy="82230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+mj-lt"/>
                <a:cs typeface="Heebo" panose="00000500000000000000" pitchFamily="2" charset="-79"/>
              </a:rPr>
              <a:t>Bright Bobby</a:t>
            </a:r>
            <a:endParaRPr lang="en-US" sz="3200" b="1">
              <a:solidFill>
                <a:schemeClr val="bg1"/>
              </a:solidFill>
              <a:latin typeface="Work Sans" panose="00000500000000000000" pitchFamily="50" charset="0"/>
              <a:cs typeface="Heebo" panose="00000500000000000000" pitchFamily="2" charset="-79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8DB341-0EED-48B8-A58E-6461D3CFB300}"/>
              </a:ext>
            </a:extLst>
          </p:cNvPr>
          <p:cNvGrpSpPr/>
          <p:nvPr/>
        </p:nvGrpSpPr>
        <p:grpSpPr>
          <a:xfrm>
            <a:off x="1930400" y="9690100"/>
            <a:ext cx="6426200" cy="915030"/>
            <a:chOff x="1816100" y="9690100"/>
            <a:chExt cx="6426200" cy="91503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3C7D1DE-E5CC-44B7-A6EA-FAD93B78FC9A}"/>
                </a:ext>
              </a:extLst>
            </p:cNvPr>
            <p:cNvGrpSpPr/>
            <p:nvPr/>
          </p:nvGrpSpPr>
          <p:grpSpPr>
            <a:xfrm>
              <a:off x="1816100" y="9690100"/>
              <a:ext cx="915030" cy="915030"/>
              <a:chOff x="2463800" y="8903752"/>
              <a:chExt cx="1485478" cy="1485478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19DA388-21F4-4599-9508-ACF313830DA6}"/>
                  </a:ext>
                </a:extLst>
              </p:cNvPr>
              <p:cNvSpPr/>
              <p:nvPr/>
            </p:nvSpPr>
            <p:spPr>
              <a:xfrm>
                <a:off x="2463800" y="8903752"/>
                <a:ext cx="1485478" cy="148547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3A68DC0B-F319-4B99-8926-87CF10E67760}"/>
                  </a:ext>
                </a:extLst>
              </p:cNvPr>
              <p:cNvSpPr/>
              <p:nvPr/>
            </p:nvSpPr>
            <p:spPr>
              <a:xfrm rot="5400000">
                <a:off x="2992401" y="9420813"/>
                <a:ext cx="523573" cy="45135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405CA8F-F288-4E4F-92F8-01E45857EA15}"/>
                </a:ext>
              </a:extLst>
            </p:cNvPr>
            <p:cNvSpPr/>
            <p:nvPr/>
          </p:nvSpPr>
          <p:spPr>
            <a:xfrm>
              <a:off x="3086100" y="9986359"/>
              <a:ext cx="5156200" cy="322512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24A9146-D1BE-4636-ABB1-243961F45DE7}"/>
                </a:ext>
              </a:extLst>
            </p:cNvPr>
            <p:cNvSpPr/>
            <p:nvPr/>
          </p:nvSpPr>
          <p:spPr>
            <a:xfrm>
              <a:off x="3086100" y="9986359"/>
              <a:ext cx="2590800" cy="32251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79590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202C05B-C6BB-4456-AF94-FC136F6E82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FDD0A0-454C-4048-9A54-91C2C57EE644}"/>
              </a:ext>
            </a:extLst>
          </p:cNvPr>
          <p:cNvSpPr/>
          <p:nvPr/>
        </p:nvSpPr>
        <p:spPr>
          <a:xfrm>
            <a:off x="0" y="7550150"/>
            <a:ext cx="9144000" cy="9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A2A9A-42FF-49D9-B2CB-2F6E56B2F847}"/>
              </a:ext>
            </a:extLst>
          </p:cNvPr>
          <p:cNvSpPr txBox="1"/>
          <p:nvPr/>
        </p:nvSpPr>
        <p:spPr>
          <a:xfrm>
            <a:off x="1371733" y="8998218"/>
            <a:ext cx="613396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+mj-lt"/>
                <a:cs typeface="Heebo" panose="00000500000000000000" pitchFamily="2" charset="-79"/>
              </a:rPr>
              <a:t>The transfer of knowledge, skills and values</a:t>
            </a:r>
            <a:endParaRPr lang="en-US" sz="8000" b="1">
              <a:solidFill>
                <a:schemeClr val="bg1"/>
              </a:solidFill>
              <a:latin typeface="Work Sans" panose="00000500000000000000" pitchFamily="50" charset="0"/>
              <a:cs typeface="Heebo" panose="00000500000000000000" pitchFamily="2" charset="-79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C6683D-7F4E-41E7-8D06-C59FBE514EB9}"/>
              </a:ext>
            </a:extLst>
          </p:cNvPr>
          <p:cNvGrpSpPr/>
          <p:nvPr/>
        </p:nvGrpSpPr>
        <p:grpSpPr>
          <a:xfrm>
            <a:off x="1178557" y="1665030"/>
            <a:ext cx="1485478" cy="1485478"/>
            <a:chOff x="1178556" y="2537846"/>
            <a:chExt cx="2624957" cy="26249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5269ACE-9B75-4462-93A2-D270E0EB0667}"/>
                </a:ext>
              </a:extLst>
            </p:cNvPr>
            <p:cNvSpPr/>
            <p:nvPr/>
          </p:nvSpPr>
          <p:spPr>
            <a:xfrm>
              <a:off x="1178556" y="2537846"/>
              <a:ext cx="2624957" cy="26249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6A504AC-7B46-47D8-949D-28F4ACBD2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00232" y="3259522"/>
              <a:ext cx="1181604" cy="118160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C0B2215-5DB6-44D4-80C2-AFF5D5A27084}"/>
              </a:ext>
            </a:extLst>
          </p:cNvPr>
          <p:cNvSpPr txBox="1"/>
          <p:nvPr/>
        </p:nvSpPr>
        <p:spPr>
          <a:xfrm>
            <a:off x="2904300" y="1946104"/>
            <a:ext cx="2445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accent6"/>
                </a:solidFill>
                <a:latin typeface="+mj-lt"/>
                <a:cs typeface="Heebo" panose="00000500000000000000" pitchFamily="2" charset="-79"/>
              </a:rPr>
              <a:t>RUUS</a:t>
            </a:r>
            <a:endParaRPr lang="en-US" sz="5400" b="1">
              <a:solidFill>
                <a:schemeClr val="accent6"/>
              </a:solidFill>
              <a:latin typeface="Work Sans" panose="00000500000000000000" pitchFamily="50" charset="0"/>
              <a:cs typeface="Heebo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899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B35B32D-5489-49AC-942C-0D50B6AA92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3C0E90-C086-49C1-9868-84C2CB326A05}"/>
              </a:ext>
            </a:extLst>
          </p:cNvPr>
          <p:cNvSpPr/>
          <p:nvPr/>
        </p:nvSpPr>
        <p:spPr>
          <a:xfrm>
            <a:off x="0" y="0"/>
            <a:ext cx="9067800" cy="1530788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A8E80-A124-40A6-B93B-AFF4BACF916C}"/>
              </a:ext>
            </a:extLst>
          </p:cNvPr>
          <p:cNvSpPr txBox="1"/>
          <p:nvPr/>
        </p:nvSpPr>
        <p:spPr>
          <a:xfrm>
            <a:off x="1371733" y="5487400"/>
            <a:ext cx="75435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+mj-lt"/>
                <a:cs typeface="Heebo" panose="00000500000000000000" pitchFamily="2" charset="-79"/>
              </a:rPr>
              <a:t>New face of education</a:t>
            </a:r>
            <a:endParaRPr lang="en-US" sz="8000" b="1">
              <a:solidFill>
                <a:schemeClr val="bg1"/>
              </a:solidFill>
              <a:latin typeface="Work Sans" panose="00000500000000000000" pitchFamily="50" charset="0"/>
              <a:cs typeface="Heebo" panose="00000500000000000000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254FA-8C84-4256-B9B4-71044DBEC56B}"/>
              </a:ext>
            </a:extLst>
          </p:cNvPr>
          <p:cNvSpPr txBox="1"/>
          <p:nvPr/>
        </p:nvSpPr>
        <p:spPr>
          <a:xfrm>
            <a:off x="1371733" y="4626925"/>
            <a:ext cx="7543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+mj-lt"/>
                <a:cs typeface="Heebo" panose="00000500000000000000" pitchFamily="2" charset="-79"/>
              </a:rPr>
              <a:t>ARTICLE</a:t>
            </a:r>
            <a:endParaRPr lang="en-US" sz="3200">
              <a:solidFill>
                <a:schemeClr val="bg1"/>
              </a:solidFill>
              <a:latin typeface="Work Sans" panose="00000500000000000000" pitchFamily="50" charset="0"/>
              <a:cs typeface="Heebo" panose="00000500000000000000" pitchFamily="2" charset="-79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63DFCD-D1CA-4729-B858-D0D267F55666}"/>
              </a:ext>
            </a:extLst>
          </p:cNvPr>
          <p:cNvGrpSpPr/>
          <p:nvPr/>
        </p:nvGrpSpPr>
        <p:grpSpPr>
          <a:xfrm>
            <a:off x="1178557" y="1665030"/>
            <a:ext cx="1485478" cy="1485478"/>
            <a:chOff x="1178556" y="2537846"/>
            <a:chExt cx="2624957" cy="26249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B52B841-1733-4232-9D2A-B756E2832D6E}"/>
                </a:ext>
              </a:extLst>
            </p:cNvPr>
            <p:cNvSpPr/>
            <p:nvPr/>
          </p:nvSpPr>
          <p:spPr>
            <a:xfrm>
              <a:off x="1178556" y="2537846"/>
              <a:ext cx="2624957" cy="26249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2668891-7C7F-456F-8BB5-876678100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00232" y="3259522"/>
              <a:ext cx="1181604" cy="118160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58FCA18-B8F2-4982-9BEA-C62EB3AAF93F}"/>
              </a:ext>
            </a:extLst>
          </p:cNvPr>
          <p:cNvSpPr txBox="1"/>
          <p:nvPr/>
        </p:nvSpPr>
        <p:spPr>
          <a:xfrm>
            <a:off x="2904300" y="1946104"/>
            <a:ext cx="2445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+mj-lt"/>
                <a:cs typeface="Heebo" panose="00000500000000000000" pitchFamily="2" charset="-79"/>
              </a:rPr>
              <a:t>RUUS</a:t>
            </a:r>
            <a:endParaRPr lang="en-US" sz="5400" b="1">
              <a:solidFill>
                <a:schemeClr val="bg1"/>
              </a:solidFill>
              <a:latin typeface="Work Sans" panose="00000500000000000000" pitchFamily="50" charset="0"/>
              <a:cs typeface="Heebo" panose="00000500000000000000" pitchFamily="2" charset="-79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B8F95F-D149-45AA-BD9F-6A9D8E630838}"/>
              </a:ext>
            </a:extLst>
          </p:cNvPr>
          <p:cNvSpPr/>
          <p:nvPr/>
        </p:nvSpPr>
        <p:spPr>
          <a:xfrm>
            <a:off x="1371733" y="8480322"/>
            <a:ext cx="4439132" cy="13273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Work Sans"/>
                <a:ea typeface="+mn-ea"/>
                <a:cs typeface="Heebo" panose="00000500000000000000" pitchFamily="2" charset="-79"/>
              </a:rPr>
              <a:t>Swipe up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Work Sans" panose="00000500000000000000" pitchFamily="50" charset="0"/>
              <a:ea typeface="+mn-ea"/>
              <a:cs typeface="Heebo" panose="00000500000000000000" pitchFamily="2" charset="-79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91E1D5-688B-41F4-B9A9-5399FA7E77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090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E0B919C-0F68-433D-8607-186E56DC8E1E}"/>
              </a:ext>
            </a:extLst>
          </p:cNvPr>
          <p:cNvSpPr/>
          <p:nvPr/>
        </p:nvSpPr>
        <p:spPr>
          <a:xfrm>
            <a:off x="0" y="7286932"/>
            <a:ext cx="10287000" cy="110010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66BCAE-D87D-4D51-A230-B08040CC7696}"/>
              </a:ext>
            </a:extLst>
          </p:cNvPr>
          <p:cNvGrpSpPr/>
          <p:nvPr/>
        </p:nvGrpSpPr>
        <p:grpSpPr>
          <a:xfrm>
            <a:off x="511942" y="4750187"/>
            <a:ext cx="9263116" cy="5347018"/>
            <a:chOff x="2738438" y="30163"/>
            <a:chExt cx="11828463" cy="6827838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FD6982C6-A569-4493-B6BB-FB9330F9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0163"/>
              <a:ext cx="9663113" cy="6823075"/>
            </a:xfrm>
            <a:custGeom>
              <a:avLst/>
              <a:gdLst>
                <a:gd name="T0" fmla="*/ 201 w 6087"/>
                <a:gd name="T1" fmla="*/ 4298 h 4298"/>
                <a:gd name="T2" fmla="*/ 181 w 6087"/>
                <a:gd name="T3" fmla="*/ 4298 h 4298"/>
                <a:gd name="T4" fmla="*/ 141 w 6087"/>
                <a:gd name="T5" fmla="*/ 4289 h 4298"/>
                <a:gd name="T6" fmla="*/ 106 w 6087"/>
                <a:gd name="T7" fmla="*/ 4274 h 4298"/>
                <a:gd name="T8" fmla="*/ 74 w 6087"/>
                <a:gd name="T9" fmla="*/ 4252 h 4298"/>
                <a:gd name="T10" fmla="*/ 47 w 6087"/>
                <a:gd name="T11" fmla="*/ 4225 h 4298"/>
                <a:gd name="T12" fmla="*/ 25 w 6087"/>
                <a:gd name="T13" fmla="*/ 4193 h 4298"/>
                <a:gd name="T14" fmla="*/ 10 w 6087"/>
                <a:gd name="T15" fmla="*/ 4158 h 4298"/>
                <a:gd name="T16" fmla="*/ 1 w 6087"/>
                <a:gd name="T17" fmla="*/ 4118 h 4298"/>
                <a:gd name="T18" fmla="*/ 0 w 6087"/>
                <a:gd name="T19" fmla="*/ 201 h 4298"/>
                <a:gd name="T20" fmla="*/ 1 w 6087"/>
                <a:gd name="T21" fmla="*/ 181 h 4298"/>
                <a:gd name="T22" fmla="*/ 10 w 6087"/>
                <a:gd name="T23" fmla="*/ 141 h 4298"/>
                <a:gd name="T24" fmla="*/ 25 w 6087"/>
                <a:gd name="T25" fmla="*/ 105 h 4298"/>
                <a:gd name="T26" fmla="*/ 47 w 6087"/>
                <a:gd name="T27" fmla="*/ 74 h 4298"/>
                <a:gd name="T28" fmla="*/ 74 w 6087"/>
                <a:gd name="T29" fmla="*/ 47 h 4298"/>
                <a:gd name="T30" fmla="*/ 106 w 6087"/>
                <a:gd name="T31" fmla="*/ 25 h 4298"/>
                <a:gd name="T32" fmla="*/ 141 w 6087"/>
                <a:gd name="T33" fmla="*/ 10 h 4298"/>
                <a:gd name="T34" fmla="*/ 181 w 6087"/>
                <a:gd name="T35" fmla="*/ 1 h 4298"/>
                <a:gd name="T36" fmla="*/ 5887 w 6087"/>
                <a:gd name="T37" fmla="*/ 0 h 4298"/>
                <a:gd name="T38" fmla="*/ 5907 w 6087"/>
                <a:gd name="T39" fmla="*/ 1 h 4298"/>
                <a:gd name="T40" fmla="*/ 5946 w 6087"/>
                <a:gd name="T41" fmla="*/ 10 h 4298"/>
                <a:gd name="T42" fmla="*/ 5983 w 6087"/>
                <a:gd name="T43" fmla="*/ 25 h 4298"/>
                <a:gd name="T44" fmla="*/ 6015 w 6087"/>
                <a:gd name="T45" fmla="*/ 47 h 4298"/>
                <a:gd name="T46" fmla="*/ 6042 w 6087"/>
                <a:gd name="T47" fmla="*/ 74 h 4298"/>
                <a:gd name="T48" fmla="*/ 6064 w 6087"/>
                <a:gd name="T49" fmla="*/ 105 h 4298"/>
                <a:gd name="T50" fmla="*/ 6079 w 6087"/>
                <a:gd name="T51" fmla="*/ 141 h 4298"/>
                <a:gd name="T52" fmla="*/ 6087 w 6087"/>
                <a:gd name="T53" fmla="*/ 181 h 4298"/>
                <a:gd name="T54" fmla="*/ 6087 w 6087"/>
                <a:gd name="T55" fmla="*/ 4097 h 4298"/>
                <a:gd name="T56" fmla="*/ 6087 w 6087"/>
                <a:gd name="T57" fmla="*/ 4118 h 4298"/>
                <a:gd name="T58" fmla="*/ 6079 w 6087"/>
                <a:gd name="T59" fmla="*/ 4158 h 4298"/>
                <a:gd name="T60" fmla="*/ 6064 w 6087"/>
                <a:gd name="T61" fmla="*/ 4193 h 4298"/>
                <a:gd name="T62" fmla="*/ 6042 w 6087"/>
                <a:gd name="T63" fmla="*/ 4225 h 4298"/>
                <a:gd name="T64" fmla="*/ 6015 w 6087"/>
                <a:gd name="T65" fmla="*/ 4252 h 4298"/>
                <a:gd name="T66" fmla="*/ 5983 w 6087"/>
                <a:gd name="T67" fmla="*/ 4274 h 4298"/>
                <a:gd name="T68" fmla="*/ 5946 w 6087"/>
                <a:gd name="T69" fmla="*/ 4289 h 4298"/>
                <a:gd name="T70" fmla="*/ 5907 w 6087"/>
                <a:gd name="T71" fmla="*/ 4298 h 4298"/>
                <a:gd name="T72" fmla="*/ 5887 w 6087"/>
                <a:gd name="T73" fmla="*/ 4298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87" h="4298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77156205-367D-492F-BFF9-3D0333541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563" y="74613"/>
              <a:ext cx="9574213" cy="6735763"/>
            </a:xfrm>
            <a:custGeom>
              <a:avLst/>
              <a:gdLst>
                <a:gd name="T0" fmla="*/ 173 w 6031"/>
                <a:gd name="T1" fmla="*/ 0 h 4243"/>
                <a:gd name="T2" fmla="*/ 155 w 6031"/>
                <a:gd name="T3" fmla="*/ 2 h 4243"/>
                <a:gd name="T4" fmla="*/ 121 w 6031"/>
                <a:gd name="T5" fmla="*/ 9 h 4243"/>
                <a:gd name="T6" fmla="*/ 91 w 6031"/>
                <a:gd name="T7" fmla="*/ 22 h 4243"/>
                <a:gd name="T8" fmla="*/ 64 w 6031"/>
                <a:gd name="T9" fmla="*/ 40 h 4243"/>
                <a:gd name="T10" fmla="*/ 41 w 6031"/>
                <a:gd name="T11" fmla="*/ 64 h 4243"/>
                <a:gd name="T12" fmla="*/ 22 w 6031"/>
                <a:gd name="T13" fmla="*/ 91 h 4243"/>
                <a:gd name="T14" fmla="*/ 9 w 6031"/>
                <a:gd name="T15" fmla="*/ 121 h 4243"/>
                <a:gd name="T16" fmla="*/ 2 w 6031"/>
                <a:gd name="T17" fmla="*/ 157 h 4243"/>
                <a:gd name="T18" fmla="*/ 0 w 6031"/>
                <a:gd name="T19" fmla="*/ 4069 h 4243"/>
                <a:gd name="T20" fmla="*/ 2 w 6031"/>
                <a:gd name="T21" fmla="*/ 4086 h 4243"/>
                <a:gd name="T22" fmla="*/ 9 w 6031"/>
                <a:gd name="T23" fmla="*/ 4120 h 4243"/>
                <a:gd name="T24" fmla="*/ 22 w 6031"/>
                <a:gd name="T25" fmla="*/ 4152 h 4243"/>
                <a:gd name="T26" fmla="*/ 41 w 6031"/>
                <a:gd name="T27" fmla="*/ 4179 h 4243"/>
                <a:gd name="T28" fmla="*/ 64 w 6031"/>
                <a:gd name="T29" fmla="*/ 4202 h 4243"/>
                <a:gd name="T30" fmla="*/ 91 w 6031"/>
                <a:gd name="T31" fmla="*/ 4221 h 4243"/>
                <a:gd name="T32" fmla="*/ 121 w 6031"/>
                <a:gd name="T33" fmla="*/ 4234 h 4243"/>
                <a:gd name="T34" fmla="*/ 155 w 6031"/>
                <a:gd name="T35" fmla="*/ 4241 h 4243"/>
                <a:gd name="T36" fmla="*/ 5859 w 6031"/>
                <a:gd name="T37" fmla="*/ 4243 h 4243"/>
                <a:gd name="T38" fmla="*/ 5876 w 6031"/>
                <a:gd name="T39" fmla="*/ 4241 h 4243"/>
                <a:gd name="T40" fmla="*/ 5910 w 6031"/>
                <a:gd name="T41" fmla="*/ 4234 h 4243"/>
                <a:gd name="T42" fmla="*/ 5941 w 6031"/>
                <a:gd name="T43" fmla="*/ 4221 h 4243"/>
                <a:gd name="T44" fmla="*/ 5968 w 6031"/>
                <a:gd name="T45" fmla="*/ 4202 h 4243"/>
                <a:gd name="T46" fmla="*/ 5992 w 6031"/>
                <a:gd name="T47" fmla="*/ 4179 h 4243"/>
                <a:gd name="T48" fmla="*/ 6010 w 6031"/>
                <a:gd name="T49" fmla="*/ 4152 h 4243"/>
                <a:gd name="T50" fmla="*/ 6024 w 6031"/>
                <a:gd name="T51" fmla="*/ 4120 h 4243"/>
                <a:gd name="T52" fmla="*/ 6031 w 6031"/>
                <a:gd name="T53" fmla="*/ 4086 h 4243"/>
                <a:gd name="T54" fmla="*/ 6031 w 6031"/>
                <a:gd name="T55" fmla="*/ 173 h 4243"/>
                <a:gd name="T56" fmla="*/ 6031 w 6031"/>
                <a:gd name="T57" fmla="*/ 157 h 4243"/>
                <a:gd name="T58" fmla="*/ 6024 w 6031"/>
                <a:gd name="T59" fmla="*/ 121 h 4243"/>
                <a:gd name="T60" fmla="*/ 6010 w 6031"/>
                <a:gd name="T61" fmla="*/ 91 h 4243"/>
                <a:gd name="T62" fmla="*/ 5992 w 6031"/>
                <a:gd name="T63" fmla="*/ 64 h 4243"/>
                <a:gd name="T64" fmla="*/ 5968 w 6031"/>
                <a:gd name="T65" fmla="*/ 40 h 4243"/>
                <a:gd name="T66" fmla="*/ 5941 w 6031"/>
                <a:gd name="T67" fmla="*/ 22 h 4243"/>
                <a:gd name="T68" fmla="*/ 5910 w 6031"/>
                <a:gd name="T69" fmla="*/ 9 h 4243"/>
                <a:gd name="T70" fmla="*/ 5876 w 6031"/>
                <a:gd name="T71" fmla="*/ 2 h 4243"/>
                <a:gd name="T72" fmla="*/ 5859 w 6031"/>
                <a:gd name="T73" fmla="*/ 0 h 4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1" h="4243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prstClr val="black">
                  <a:alpha val="61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093A8E04-024C-43B4-A2FA-3F410ADA4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50" y="6342063"/>
              <a:ext cx="9520238" cy="441325"/>
            </a:xfrm>
            <a:custGeom>
              <a:avLst/>
              <a:gdLst>
                <a:gd name="T0" fmla="*/ 156 w 5997"/>
                <a:gd name="T1" fmla="*/ 278 h 278"/>
                <a:gd name="T2" fmla="*/ 5842 w 5997"/>
                <a:gd name="T3" fmla="*/ 278 h 278"/>
                <a:gd name="T4" fmla="*/ 5842 w 5997"/>
                <a:gd name="T5" fmla="*/ 278 h 278"/>
                <a:gd name="T6" fmla="*/ 5857 w 5997"/>
                <a:gd name="T7" fmla="*/ 276 h 278"/>
                <a:gd name="T8" fmla="*/ 5872 w 5997"/>
                <a:gd name="T9" fmla="*/ 275 h 278"/>
                <a:gd name="T10" fmla="*/ 5887 w 5997"/>
                <a:gd name="T11" fmla="*/ 269 h 278"/>
                <a:gd name="T12" fmla="*/ 5903 w 5997"/>
                <a:gd name="T13" fmla="*/ 264 h 278"/>
                <a:gd name="T14" fmla="*/ 5916 w 5997"/>
                <a:gd name="T15" fmla="*/ 258 h 278"/>
                <a:gd name="T16" fmla="*/ 5928 w 5997"/>
                <a:gd name="T17" fmla="*/ 251 h 278"/>
                <a:gd name="T18" fmla="*/ 5941 w 5997"/>
                <a:gd name="T19" fmla="*/ 241 h 278"/>
                <a:gd name="T20" fmla="*/ 5951 w 5997"/>
                <a:gd name="T21" fmla="*/ 231 h 278"/>
                <a:gd name="T22" fmla="*/ 5962 w 5997"/>
                <a:gd name="T23" fmla="*/ 221 h 278"/>
                <a:gd name="T24" fmla="*/ 5970 w 5997"/>
                <a:gd name="T25" fmla="*/ 209 h 278"/>
                <a:gd name="T26" fmla="*/ 5978 w 5997"/>
                <a:gd name="T27" fmla="*/ 195 h 278"/>
                <a:gd name="T28" fmla="*/ 5985 w 5997"/>
                <a:gd name="T29" fmla="*/ 182 h 278"/>
                <a:gd name="T30" fmla="*/ 5990 w 5997"/>
                <a:gd name="T31" fmla="*/ 167 h 278"/>
                <a:gd name="T32" fmla="*/ 5993 w 5997"/>
                <a:gd name="T33" fmla="*/ 153 h 278"/>
                <a:gd name="T34" fmla="*/ 5997 w 5997"/>
                <a:gd name="T35" fmla="*/ 137 h 278"/>
                <a:gd name="T36" fmla="*/ 5997 w 5997"/>
                <a:gd name="T37" fmla="*/ 121 h 278"/>
                <a:gd name="T38" fmla="*/ 5997 w 5997"/>
                <a:gd name="T39" fmla="*/ 0 h 278"/>
                <a:gd name="T40" fmla="*/ 0 w 5997"/>
                <a:gd name="T41" fmla="*/ 0 h 278"/>
                <a:gd name="T42" fmla="*/ 0 w 5997"/>
                <a:gd name="T43" fmla="*/ 121 h 278"/>
                <a:gd name="T44" fmla="*/ 0 w 5997"/>
                <a:gd name="T45" fmla="*/ 121 h 278"/>
                <a:gd name="T46" fmla="*/ 2 w 5997"/>
                <a:gd name="T47" fmla="*/ 137 h 278"/>
                <a:gd name="T48" fmla="*/ 3 w 5997"/>
                <a:gd name="T49" fmla="*/ 153 h 278"/>
                <a:gd name="T50" fmla="*/ 8 w 5997"/>
                <a:gd name="T51" fmla="*/ 167 h 278"/>
                <a:gd name="T52" fmla="*/ 13 w 5997"/>
                <a:gd name="T53" fmla="*/ 182 h 278"/>
                <a:gd name="T54" fmla="*/ 20 w 5997"/>
                <a:gd name="T55" fmla="*/ 195 h 278"/>
                <a:gd name="T56" fmla="*/ 27 w 5997"/>
                <a:gd name="T57" fmla="*/ 209 h 278"/>
                <a:gd name="T58" fmla="*/ 37 w 5997"/>
                <a:gd name="T59" fmla="*/ 221 h 278"/>
                <a:gd name="T60" fmla="*/ 47 w 5997"/>
                <a:gd name="T61" fmla="*/ 231 h 278"/>
                <a:gd name="T62" fmla="*/ 57 w 5997"/>
                <a:gd name="T63" fmla="*/ 241 h 278"/>
                <a:gd name="T64" fmla="*/ 69 w 5997"/>
                <a:gd name="T65" fmla="*/ 251 h 278"/>
                <a:gd name="T66" fmla="*/ 82 w 5997"/>
                <a:gd name="T67" fmla="*/ 258 h 278"/>
                <a:gd name="T68" fmla="*/ 96 w 5997"/>
                <a:gd name="T69" fmla="*/ 264 h 278"/>
                <a:gd name="T70" fmla="*/ 109 w 5997"/>
                <a:gd name="T71" fmla="*/ 269 h 278"/>
                <a:gd name="T72" fmla="*/ 124 w 5997"/>
                <a:gd name="T73" fmla="*/ 275 h 278"/>
                <a:gd name="T74" fmla="*/ 141 w 5997"/>
                <a:gd name="T75" fmla="*/ 276 h 278"/>
                <a:gd name="T76" fmla="*/ 156 w 5997"/>
                <a:gd name="T77" fmla="*/ 278 h 278"/>
                <a:gd name="T78" fmla="*/ 156 w 5997"/>
                <a:gd name="T7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97" h="278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14">
              <a:extLst>
                <a:ext uri="{FF2B5EF4-FFF2-40B4-BE49-F238E27FC236}">
                  <a16:creationId xmlns:a16="http://schemas.microsoft.com/office/drawing/2014/main" id="{9C66C9D8-5ED6-479F-AE2B-46DD8B64D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533400"/>
              <a:ext cx="8897938" cy="5565775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6E708BBB-F3BE-4E36-9CD7-4BB8992CB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239713"/>
            </a:xfrm>
            <a:custGeom>
              <a:avLst/>
              <a:gdLst>
                <a:gd name="T0" fmla="*/ 7451 w 7451"/>
                <a:gd name="T1" fmla="*/ 0 h 151"/>
                <a:gd name="T2" fmla="*/ 4441 w 7451"/>
                <a:gd name="T3" fmla="*/ 1 h 151"/>
                <a:gd name="T4" fmla="*/ 4381 w 7451"/>
                <a:gd name="T5" fmla="*/ 35 h 151"/>
                <a:gd name="T6" fmla="*/ 3097 w 7451"/>
                <a:gd name="T7" fmla="*/ 35 h 151"/>
                <a:gd name="T8" fmla="*/ 3020 w 7451"/>
                <a:gd name="T9" fmla="*/ 1 h 151"/>
                <a:gd name="T10" fmla="*/ 0 w 7451"/>
                <a:gd name="T11" fmla="*/ 0 h 151"/>
                <a:gd name="T12" fmla="*/ 0 w 7451"/>
                <a:gd name="T13" fmla="*/ 35 h 151"/>
                <a:gd name="T14" fmla="*/ 0 w 7451"/>
                <a:gd name="T15" fmla="*/ 35 h 151"/>
                <a:gd name="T16" fmla="*/ 61 w 7451"/>
                <a:gd name="T17" fmla="*/ 53 h 151"/>
                <a:gd name="T18" fmla="*/ 98 w 7451"/>
                <a:gd name="T19" fmla="*/ 65 h 151"/>
                <a:gd name="T20" fmla="*/ 140 w 7451"/>
                <a:gd name="T21" fmla="*/ 75 h 151"/>
                <a:gd name="T22" fmla="*/ 140 w 7451"/>
                <a:gd name="T23" fmla="*/ 75 h 151"/>
                <a:gd name="T24" fmla="*/ 168 w 7451"/>
                <a:gd name="T25" fmla="*/ 82 h 151"/>
                <a:gd name="T26" fmla="*/ 216 w 7451"/>
                <a:gd name="T27" fmla="*/ 90 h 151"/>
                <a:gd name="T28" fmla="*/ 286 w 7451"/>
                <a:gd name="T29" fmla="*/ 102 h 151"/>
                <a:gd name="T30" fmla="*/ 384 w 7451"/>
                <a:gd name="T31" fmla="*/ 114 h 151"/>
                <a:gd name="T32" fmla="*/ 384 w 7451"/>
                <a:gd name="T33" fmla="*/ 114 h 151"/>
                <a:gd name="T34" fmla="*/ 438 w 7451"/>
                <a:gd name="T35" fmla="*/ 121 h 151"/>
                <a:gd name="T36" fmla="*/ 510 w 7451"/>
                <a:gd name="T37" fmla="*/ 127 h 151"/>
                <a:gd name="T38" fmla="*/ 601 w 7451"/>
                <a:gd name="T39" fmla="*/ 134 h 151"/>
                <a:gd name="T40" fmla="*/ 707 w 7451"/>
                <a:gd name="T41" fmla="*/ 141 h 151"/>
                <a:gd name="T42" fmla="*/ 707 w 7451"/>
                <a:gd name="T43" fmla="*/ 141 h 151"/>
                <a:gd name="T44" fmla="*/ 838 w 7451"/>
                <a:gd name="T45" fmla="*/ 146 h 151"/>
                <a:gd name="T46" fmla="*/ 924 w 7451"/>
                <a:gd name="T47" fmla="*/ 148 h 151"/>
                <a:gd name="T48" fmla="*/ 924 w 7451"/>
                <a:gd name="T49" fmla="*/ 148 h 151"/>
                <a:gd name="T50" fmla="*/ 1195 w 7451"/>
                <a:gd name="T51" fmla="*/ 149 h 151"/>
                <a:gd name="T52" fmla="*/ 1718 w 7451"/>
                <a:gd name="T53" fmla="*/ 151 h 151"/>
                <a:gd name="T54" fmla="*/ 3188 w 7451"/>
                <a:gd name="T55" fmla="*/ 151 h 151"/>
                <a:gd name="T56" fmla="*/ 5479 w 7451"/>
                <a:gd name="T57" fmla="*/ 149 h 151"/>
                <a:gd name="T58" fmla="*/ 5479 w 7451"/>
                <a:gd name="T59" fmla="*/ 149 h 151"/>
                <a:gd name="T60" fmla="*/ 5921 w 7451"/>
                <a:gd name="T61" fmla="*/ 151 h 151"/>
                <a:gd name="T62" fmla="*/ 6244 w 7451"/>
                <a:gd name="T63" fmla="*/ 151 h 151"/>
                <a:gd name="T64" fmla="*/ 6529 w 7451"/>
                <a:gd name="T65" fmla="*/ 148 h 151"/>
                <a:gd name="T66" fmla="*/ 6529 w 7451"/>
                <a:gd name="T67" fmla="*/ 148 h 151"/>
                <a:gd name="T68" fmla="*/ 6613 w 7451"/>
                <a:gd name="T69" fmla="*/ 146 h 151"/>
                <a:gd name="T70" fmla="*/ 6744 w 7451"/>
                <a:gd name="T71" fmla="*/ 141 h 151"/>
                <a:gd name="T72" fmla="*/ 6744 w 7451"/>
                <a:gd name="T73" fmla="*/ 141 h 151"/>
                <a:gd name="T74" fmla="*/ 6852 w 7451"/>
                <a:gd name="T75" fmla="*/ 134 h 151"/>
                <a:gd name="T76" fmla="*/ 6941 w 7451"/>
                <a:gd name="T77" fmla="*/ 127 h 151"/>
                <a:gd name="T78" fmla="*/ 7015 w 7451"/>
                <a:gd name="T79" fmla="*/ 121 h 151"/>
                <a:gd name="T80" fmla="*/ 7069 w 7451"/>
                <a:gd name="T81" fmla="*/ 114 h 151"/>
                <a:gd name="T82" fmla="*/ 7069 w 7451"/>
                <a:gd name="T83" fmla="*/ 114 h 151"/>
                <a:gd name="T84" fmla="*/ 7166 w 7451"/>
                <a:gd name="T85" fmla="*/ 102 h 151"/>
                <a:gd name="T86" fmla="*/ 7237 w 7451"/>
                <a:gd name="T87" fmla="*/ 90 h 151"/>
                <a:gd name="T88" fmla="*/ 7284 w 7451"/>
                <a:gd name="T89" fmla="*/ 82 h 151"/>
                <a:gd name="T90" fmla="*/ 7313 w 7451"/>
                <a:gd name="T91" fmla="*/ 75 h 151"/>
                <a:gd name="T92" fmla="*/ 7313 w 7451"/>
                <a:gd name="T93" fmla="*/ 75 h 151"/>
                <a:gd name="T94" fmla="*/ 7353 w 7451"/>
                <a:gd name="T95" fmla="*/ 65 h 151"/>
                <a:gd name="T96" fmla="*/ 7390 w 7451"/>
                <a:gd name="T97" fmla="*/ 53 h 151"/>
                <a:gd name="T98" fmla="*/ 7451 w 7451"/>
                <a:gd name="T99" fmla="*/ 35 h 151"/>
                <a:gd name="T100" fmla="*/ 7451 w 7451"/>
                <a:gd name="T10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1" h="151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  <a:effectLst>
              <a:innerShdw blurRad="114300">
                <a:prstClr val="black">
                  <a:alpha val="7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4E28D056-0BDE-410A-8C00-704347802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55563"/>
            </a:xfrm>
            <a:custGeom>
              <a:avLst/>
              <a:gdLst>
                <a:gd name="T0" fmla="*/ 7451 w 7451"/>
                <a:gd name="T1" fmla="*/ 35 h 35"/>
                <a:gd name="T2" fmla="*/ 0 w 7451"/>
                <a:gd name="T3" fmla="*/ 35 h 35"/>
                <a:gd name="T4" fmla="*/ 0 w 7451"/>
                <a:gd name="T5" fmla="*/ 0 h 35"/>
                <a:gd name="T6" fmla="*/ 3020 w 7451"/>
                <a:gd name="T7" fmla="*/ 0 h 35"/>
                <a:gd name="T8" fmla="*/ 3047 w 7451"/>
                <a:gd name="T9" fmla="*/ 18 h 35"/>
                <a:gd name="T10" fmla="*/ 4413 w 7451"/>
                <a:gd name="T11" fmla="*/ 18 h 35"/>
                <a:gd name="T12" fmla="*/ 4441 w 7451"/>
                <a:gd name="T13" fmla="*/ 0 h 35"/>
                <a:gd name="T14" fmla="*/ 7451 w 7451"/>
                <a:gd name="T15" fmla="*/ 0 h 35"/>
                <a:gd name="T16" fmla="*/ 7451 w 7451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1" h="35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/>
                </a:gs>
                <a:gs pos="9000">
                  <a:srgbClr val="DFE0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3E6892E8-C2DC-4843-AE7E-CCF6B6747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6619875"/>
              <a:ext cx="2255838" cy="90488"/>
            </a:xfrm>
            <a:custGeom>
              <a:avLst/>
              <a:gdLst>
                <a:gd name="T0" fmla="*/ 1389 w 1421"/>
                <a:gd name="T1" fmla="*/ 2 h 57"/>
                <a:gd name="T2" fmla="*/ 32 w 1421"/>
                <a:gd name="T3" fmla="*/ 2 h 57"/>
                <a:gd name="T4" fmla="*/ 32 w 1421"/>
                <a:gd name="T5" fmla="*/ 2 h 57"/>
                <a:gd name="T6" fmla="*/ 17 w 1421"/>
                <a:gd name="T7" fmla="*/ 2 h 57"/>
                <a:gd name="T8" fmla="*/ 0 w 1421"/>
                <a:gd name="T9" fmla="*/ 0 h 57"/>
                <a:gd name="T10" fmla="*/ 0 w 1421"/>
                <a:gd name="T11" fmla="*/ 34 h 57"/>
                <a:gd name="T12" fmla="*/ 0 w 1421"/>
                <a:gd name="T13" fmla="*/ 34 h 57"/>
                <a:gd name="T14" fmla="*/ 20 w 1421"/>
                <a:gd name="T15" fmla="*/ 44 h 57"/>
                <a:gd name="T16" fmla="*/ 42 w 1421"/>
                <a:gd name="T17" fmla="*/ 51 h 57"/>
                <a:gd name="T18" fmla="*/ 64 w 1421"/>
                <a:gd name="T19" fmla="*/ 56 h 57"/>
                <a:gd name="T20" fmla="*/ 85 w 1421"/>
                <a:gd name="T21" fmla="*/ 57 h 57"/>
                <a:gd name="T22" fmla="*/ 1337 w 1421"/>
                <a:gd name="T23" fmla="*/ 57 h 57"/>
                <a:gd name="T24" fmla="*/ 1337 w 1421"/>
                <a:gd name="T25" fmla="*/ 57 h 57"/>
                <a:gd name="T26" fmla="*/ 1359 w 1421"/>
                <a:gd name="T27" fmla="*/ 56 h 57"/>
                <a:gd name="T28" fmla="*/ 1381 w 1421"/>
                <a:gd name="T29" fmla="*/ 51 h 57"/>
                <a:gd name="T30" fmla="*/ 1401 w 1421"/>
                <a:gd name="T31" fmla="*/ 44 h 57"/>
                <a:gd name="T32" fmla="*/ 1421 w 1421"/>
                <a:gd name="T33" fmla="*/ 34 h 57"/>
                <a:gd name="T34" fmla="*/ 1421 w 1421"/>
                <a:gd name="T35" fmla="*/ 0 h 57"/>
                <a:gd name="T36" fmla="*/ 1421 w 1421"/>
                <a:gd name="T37" fmla="*/ 0 h 57"/>
                <a:gd name="T38" fmla="*/ 1406 w 1421"/>
                <a:gd name="T39" fmla="*/ 2 h 57"/>
                <a:gd name="T40" fmla="*/ 1389 w 1421"/>
                <a:gd name="T41" fmla="*/ 2 h 57"/>
                <a:gd name="T42" fmla="*/ 1389 w 1421"/>
                <a:gd name="T4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21" h="57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>
                    <a:lumMod val="95000"/>
                  </a:srgbClr>
                </a:gs>
                <a:gs pos="9000">
                  <a:srgbClr val="DFE0E1">
                    <a:lumMod val="95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9335BE-B773-49DA-A50C-F95B70E11233}"/>
              </a:ext>
            </a:extLst>
          </p:cNvPr>
          <p:cNvGrpSpPr/>
          <p:nvPr/>
        </p:nvGrpSpPr>
        <p:grpSpPr>
          <a:xfrm>
            <a:off x="1178557" y="1665030"/>
            <a:ext cx="1485478" cy="1485478"/>
            <a:chOff x="1178556" y="2537846"/>
            <a:chExt cx="2624957" cy="262495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B482DEA-C91A-4CFE-B34D-2D8CA59ABE71}"/>
                </a:ext>
              </a:extLst>
            </p:cNvPr>
            <p:cNvSpPr/>
            <p:nvPr/>
          </p:nvSpPr>
          <p:spPr>
            <a:xfrm>
              <a:off x="1178556" y="2537846"/>
              <a:ext cx="2624957" cy="26249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C9D70B49-8EBC-420F-9B57-E5EA58325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00232" y="3259522"/>
              <a:ext cx="1181604" cy="118160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B688ABF-D5DA-4F77-B1F4-239113B199FA}"/>
              </a:ext>
            </a:extLst>
          </p:cNvPr>
          <p:cNvSpPr txBox="1"/>
          <p:nvPr/>
        </p:nvSpPr>
        <p:spPr>
          <a:xfrm>
            <a:off x="2904300" y="1946104"/>
            <a:ext cx="2445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accent6"/>
                </a:solidFill>
                <a:latin typeface="+mj-lt"/>
                <a:cs typeface="Heebo" panose="00000500000000000000" pitchFamily="2" charset="-79"/>
              </a:rPr>
              <a:t>RUUS</a:t>
            </a:r>
            <a:endParaRPr lang="en-US" sz="5400" b="1">
              <a:solidFill>
                <a:schemeClr val="accent6"/>
              </a:solidFill>
              <a:latin typeface="Work Sans" panose="00000500000000000000" pitchFamily="50" charset="0"/>
              <a:cs typeface="Heebo" panose="00000500000000000000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910D95-3FF4-4FD7-ACAB-A8D69371BE22}"/>
              </a:ext>
            </a:extLst>
          </p:cNvPr>
          <p:cNvSpPr txBox="1"/>
          <p:nvPr/>
        </p:nvSpPr>
        <p:spPr>
          <a:xfrm>
            <a:off x="1981201" y="11389122"/>
            <a:ext cx="6324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latin typeface="+mj-lt"/>
                <a:cs typeface="Heebo" panose="00000500000000000000" pitchFamily="2" charset="-79"/>
              </a:rPr>
              <a:t>New face of education</a:t>
            </a:r>
            <a:endParaRPr lang="en-US" sz="6600" b="1">
              <a:solidFill>
                <a:schemeClr val="bg1"/>
              </a:solidFill>
              <a:latin typeface="Work Sans" panose="00000500000000000000" pitchFamily="50" charset="0"/>
              <a:cs typeface="Heebo" panose="00000500000000000000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2EE9B6-6FB4-40F0-9178-0DB3314414C2}"/>
              </a:ext>
            </a:extLst>
          </p:cNvPr>
          <p:cNvSpPr txBox="1"/>
          <p:nvPr/>
        </p:nvSpPr>
        <p:spPr>
          <a:xfrm>
            <a:off x="1981200" y="13925289"/>
            <a:ext cx="6324600" cy="2124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err="1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Fusce</a:t>
            </a:r>
            <a:r>
              <a:rPr lang="en-US" sz="2800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en-US" sz="2800" err="1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felis</a:t>
            </a:r>
            <a:r>
              <a:rPr lang="en-US" sz="2800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 porta, </a:t>
            </a:r>
            <a:r>
              <a:rPr lang="en-US" sz="2800" err="1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ultrices</a:t>
            </a:r>
            <a:r>
              <a:rPr lang="en-US" sz="2800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arcu</a:t>
            </a:r>
            <a:r>
              <a:rPr lang="en-US" sz="2800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err="1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eu</a:t>
            </a:r>
            <a:r>
              <a:rPr lang="en-US" sz="2800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err="1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ultricies</a:t>
            </a:r>
            <a:r>
              <a:rPr lang="en-US" sz="2800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 magnaFusce a felis porta, ultrices arcu eu, ultricies magna. Aliquam sed ipsum.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65EFFC9-81CD-4B2D-9C7C-77793DC74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9086241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Pop Purp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7F7F7"/>
      </a:accent1>
      <a:accent2>
        <a:srgbClr val="C8C8C8"/>
      </a:accent2>
      <a:accent3>
        <a:srgbClr val="999999"/>
      </a:accent3>
      <a:accent4>
        <a:srgbClr val="6C6C6C"/>
      </a:accent4>
      <a:accent5>
        <a:srgbClr val="3F3F3F"/>
      </a:accent5>
      <a:accent6>
        <a:srgbClr val="8E6EFA"/>
      </a:accent6>
      <a:hlink>
        <a:srgbClr val="3F3F3F"/>
      </a:hlink>
      <a:folHlink>
        <a:srgbClr val="6C6C6C"/>
      </a:folHlink>
    </a:clrScheme>
    <a:fontScheme name="Custom 1">
      <a:majorFont>
        <a:latin typeface="Work Sans"/>
        <a:ea typeface=""/>
        <a:cs typeface=""/>
      </a:majorFont>
      <a:minorFont>
        <a:latin typeface="Karl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200</Words>
  <Application>Microsoft Office PowerPoint</Application>
  <PresentationFormat>Custom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Karla</vt:lpstr>
      <vt:lpstr>Work Sans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Raditya Zayadi Maruapey</dc:creator>
  <cp:lastModifiedBy>Raditya Zayadi Maruapey</cp:lastModifiedBy>
  <cp:revision>16</cp:revision>
  <dcterms:created xsi:type="dcterms:W3CDTF">2020-07-16T05:21:49Z</dcterms:created>
  <dcterms:modified xsi:type="dcterms:W3CDTF">2020-08-25T03:23:18Z</dcterms:modified>
</cp:coreProperties>
</file>