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1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78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F0A2C45-4ABF-4DE5-AA35-A3DE04DC28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7453425" cy="6858000"/>
          </a:xfrm>
          <a:custGeom>
            <a:avLst/>
            <a:gdLst>
              <a:gd name="connsiteX0" fmla="*/ 0 w 7453425"/>
              <a:gd name="connsiteY0" fmla="*/ 0 h 6858000"/>
              <a:gd name="connsiteX1" fmla="*/ 5005275 w 7453425"/>
              <a:gd name="connsiteY1" fmla="*/ 0 h 6858000"/>
              <a:gd name="connsiteX2" fmla="*/ 4065475 w 7453425"/>
              <a:gd name="connsiteY2" fmla="*/ 939800 h 6858000"/>
              <a:gd name="connsiteX3" fmla="*/ 4067555 w 7453425"/>
              <a:gd name="connsiteY3" fmla="*/ 939800 h 6858000"/>
              <a:gd name="connsiteX4" fmla="*/ 7453425 w 7453425"/>
              <a:gd name="connsiteY4" fmla="*/ 4325668 h 6858000"/>
              <a:gd name="connsiteX5" fmla="*/ 4921093 w 7453425"/>
              <a:gd name="connsiteY5" fmla="*/ 6858000 h 6858000"/>
              <a:gd name="connsiteX6" fmla="*/ 0 w 74534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53425" h="6858000">
                <a:moveTo>
                  <a:pt x="0" y="0"/>
                </a:moveTo>
                <a:lnTo>
                  <a:pt x="5005275" y="0"/>
                </a:lnTo>
                <a:lnTo>
                  <a:pt x="4065475" y="939800"/>
                </a:lnTo>
                <a:lnTo>
                  <a:pt x="4067555" y="939800"/>
                </a:lnTo>
                <a:lnTo>
                  <a:pt x="7453425" y="4325668"/>
                </a:lnTo>
                <a:lnTo>
                  <a:pt x="4921093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187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01B5575-2F1F-4F82-91EE-5D1AAB3AA2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77018" y="0"/>
            <a:ext cx="6514982" cy="6858000"/>
          </a:xfrm>
          <a:custGeom>
            <a:avLst/>
            <a:gdLst>
              <a:gd name="connsiteX0" fmla="*/ 6514982 w 6514982"/>
              <a:gd name="connsiteY0" fmla="*/ 6600705 h 6858000"/>
              <a:gd name="connsiteX1" fmla="*/ 6514982 w 6514982"/>
              <a:gd name="connsiteY1" fmla="*/ 6858000 h 6858000"/>
              <a:gd name="connsiteX2" fmla="*/ 6257687 w 6514982"/>
              <a:gd name="connsiteY2" fmla="*/ 6858000 h 6858000"/>
              <a:gd name="connsiteX3" fmla="*/ 0 w 6514982"/>
              <a:gd name="connsiteY3" fmla="*/ 0 h 6858000"/>
              <a:gd name="connsiteX4" fmla="*/ 6514982 w 6514982"/>
              <a:gd name="connsiteY4" fmla="*/ 0 h 6858000"/>
              <a:gd name="connsiteX5" fmla="*/ 6514982 w 6514982"/>
              <a:gd name="connsiteY5" fmla="*/ 6522083 h 6858000"/>
              <a:gd name="connsiteX6" fmla="*/ 3529235 w 6514982"/>
              <a:gd name="connsiteY6" fmla="*/ 3536336 h 6858000"/>
              <a:gd name="connsiteX7" fmla="*/ 3536335 w 6514982"/>
              <a:gd name="connsiteY7" fmla="*/ 35363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4982" h="6858000">
                <a:moveTo>
                  <a:pt x="6514982" y="6600705"/>
                </a:moveTo>
                <a:lnTo>
                  <a:pt x="6514982" y="6858000"/>
                </a:lnTo>
                <a:lnTo>
                  <a:pt x="6257687" y="6858000"/>
                </a:lnTo>
                <a:close/>
                <a:moveTo>
                  <a:pt x="0" y="0"/>
                </a:moveTo>
                <a:lnTo>
                  <a:pt x="6514982" y="0"/>
                </a:lnTo>
                <a:lnTo>
                  <a:pt x="6514982" y="6522083"/>
                </a:lnTo>
                <a:lnTo>
                  <a:pt x="3529235" y="3536336"/>
                </a:lnTo>
                <a:lnTo>
                  <a:pt x="3536335" y="353633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658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FFAE999-E0F9-4E11-904D-61676217CC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035190" cy="5514975"/>
          </a:xfrm>
          <a:custGeom>
            <a:avLst/>
            <a:gdLst>
              <a:gd name="connsiteX0" fmla="*/ 0 w 10035190"/>
              <a:gd name="connsiteY0" fmla="*/ 0 h 5514975"/>
              <a:gd name="connsiteX1" fmla="*/ 10035183 w 10035190"/>
              <a:gd name="connsiteY1" fmla="*/ 0 h 5514975"/>
              <a:gd name="connsiteX2" fmla="*/ 10035190 w 10035190"/>
              <a:gd name="connsiteY2" fmla="*/ 7 h 5514975"/>
              <a:gd name="connsiteX3" fmla="*/ 4520220 w 10035190"/>
              <a:gd name="connsiteY3" fmla="*/ 5514975 h 5514975"/>
              <a:gd name="connsiteX4" fmla="*/ 0 w 10035190"/>
              <a:gd name="connsiteY4" fmla="*/ 994756 h 5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5190" h="5514975">
                <a:moveTo>
                  <a:pt x="0" y="0"/>
                </a:moveTo>
                <a:lnTo>
                  <a:pt x="10035183" y="0"/>
                </a:lnTo>
                <a:lnTo>
                  <a:pt x="10035190" y="7"/>
                </a:lnTo>
                <a:lnTo>
                  <a:pt x="4520220" y="5514975"/>
                </a:lnTo>
                <a:lnTo>
                  <a:pt x="0" y="99475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062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9DB62DC-7883-4115-91DB-56A164E9C3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4007" y="0"/>
            <a:ext cx="6857995" cy="6858000"/>
          </a:xfrm>
          <a:custGeom>
            <a:avLst/>
            <a:gdLst>
              <a:gd name="connsiteX0" fmla="*/ 0 w 6857995"/>
              <a:gd name="connsiteY0" fmla="*/ 0 h 6858000"/>
              <a:gd name="connsiteX1" fmla="*/ 6857995 w 6857995"/>
              <a:gd name="connsiteY1" fmla="*/ 0 h 6858000"/>
              <a:gd name="connsiteX2" fmla="*/ 6857994 w 6857995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7995" h="6858000">
                <a:moveTo>
                  <a:pt x="0" y="0"/>
                </a:moveTo>
                <a:lnTo>
                  <a:pt x="6857995" y="0"/>
                </a:lnTo>
                <a:lnTo>
                  <a:pt x="6857994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1305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8958D10-6D1A-4F67-BC43-09D477101B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857996" cy="6858001"/>
          </a:xfrm>
          <a:custGeom>
            <a:avLst/>
            <a:gdLst>
              <a:gd name="connsiteX0" fmla="*/ 0 w 6857996"/>
              <a:gd name="connsiteY0" fmla="*/ 0 h 6858001"/>
              <a:gd name="connsiteX1" fmla="*/ 6857996 w 6857996"/>
              <a:gd name="connsiteY1" fmla="*/ 0 h 6858001"/>
              <a:gd name="connsiteX2" fmla="*/ 1 w 6857996"/>
              <a:gd name="connsiteY2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7996" h="6858001">
                <a:moveTo>
                  <a:pt x="0" y="0"/>
                </a:moveTo>
                <a:lnTo>
                  <a:pt x="6857996" y="0"/>
                </a:lnTo>
                <a:lnTo>
                  <a:pt x="1" y="6858001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309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3DCEAD0-F663-4B32-879E-E489AB6F8B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000" y="1776413"/>
            <a:ext cx="4229100" cy="28575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5915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4C2B3E8-F56B-4ADE-94C9-A2BC2701FA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81876" y="1466850"/>
            <a:ext cx="2200274" cy="3895725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5949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9F44F28-5929-42F7-A5A4-B1B98758EB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9294" y="1585913"/>
            <a:ext cx="5049756" cy="265271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658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84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AB632B-58F2-446F-A99A-A8462AEE61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1112" y="1752063"/>
            <a:ext cx="9290888" cy="5105935"/>
          </a:xfrm>
          <a:custGeom>
            <a:avLst/>
            <a:gdLst>
              <a:gd name="connsiteX0" fmla="*/ 5105929 w 9290888"/>
              <a:gd name="connsiteY0" fmla="*/ 0 h 5105935"/>
              <a:gd name="connsiteX1" fmla="*/ 9290888 w 9290888"/>
              <a:gd name="connsiteY1" fmla="*/ 4184959 h 5105935"/>
              <a:gd name="connsiteX2" fmla="*/ 9290888 w 9290888"/>
              <a:gd name="connsiteY2" fmla="*/ 5105935 h 5105935"/>
              <a:gd name="connsiteX3" fmla="*/ 7 w 9290888"/>
              <a:gd name="connsiteY3" fmla="*/ 5105935 h 5105935"/>
              <a:gd name="connsiteX4" fmla="*/ 0 w 9290888"/>
              <a:gd name="connsiteY4" fmla="*/ 5105929 h 510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0888" h="5105935">
                <a:moveTo>
                  <a:pt x="5105929" y="0"/>
                </a:moveTo>
                <a:lnTo>
                  <a:pt x="9290888" y="4184959"/>
                </a:lnTo>
                <a:lnTo>
                  <a:pt x="9290888" y="5105935"/>
                </a:lnTo>
                <a:lnTo>
                  <a:pt x="7" y="5105935"/>
                </a:lnTo>
                <a:lnTo>
                  <a:pt x="0" y="5105929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223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5B72886-EF9E-470E-9701-41DD41C1FF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81461" y="957691"/>
            <a:ext cx="9110541" cy="5900310"/>
          </a:xfrm>
          <a:custGeom>
            <a:avLst/>
            <a:gdLst>
              <a:gd name="connsiteX0" fmla="*/ 5900309 w 9110541"/>
              <a:gd name="connsiteY0" fmla="*/ 0 h 5900310"/>
              <a:gd name="connsiteX1" fmla="*/ 9110541 w 9110541"/>
              <a:gd name="connsiteY1" fmla="*/ 3210233 h 5900310"/>
              <a:gd name="connsiteX2" fmla="*/ 9110541 w 9110541"/>
              <a:gd name="connsiteY2" fmla="*/ 5900310 h 5900310"/>
              <a:gd name="connsiteX3" fmla="*/ 0 w 9110541"/>
              <a:gd name="connsiteY3" fmla="*/ 5900310 h 590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0541" h="5900310">
                <a:moveTo>
                  <a:pt x="5900309" y="0"/>
                </a:moveTo>
                <a:lnTo>
                  <a:pt x="9110541" y="3210233"/>
                </a:lnTo>
                <a:lnTo>
                  <a:pt x="9110541" y="5900310"/>
                </a:lnTo>
                <a:lnTo>
                  <a:pt x="0" y="590031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661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C541AEB-B99A-4902-A0AE-DC582CCD94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9110541" cy="5900310"/>
          </a:xfrm>
          <a:custGeom>
            <a:avLst/>
            <a:gdLst>
              <a:gd name="connsiteX0" fmla="*/ 0 w 9110541"/>
              <a:gd name="connsiteY0" fmla="*/ 0 h 5900310"/>
              <a:gd name="connsiteX1" fmla="*/ 9110541 w 9110541"/>
              <a:gd name="connsiteY1" fmla="*/ 0 h 5900310"/>
              <a:gd name="connsiteX2" fmla="*/ 3210232 w 9110541"/>
              <a:gd name="connsiteY2" fmla="*/ 5900310 h 5900310"/>
              <a:gd name="connsiteX3" fmla="*/ 0 w 9110541"/>
              <a:gd name="connsiteY3" fmla="*/ 2690077 h 590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0541" h="5900310">
                <a:moveTo>
                  <a:pt x="0" y="0"/>
                </a:moveTo>
                <a:lnTo>
                  <a:pt x="9110541" y="0"/>
                </a:lnTo>
                <a:lnTo>
                  <a:pt x="3210232" y="5900310"/>
                </a:lnTo>
                <a:lnTo>
                  <a:pt x="0" y="2690077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00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DF4F68-D6F6-4753-97FC-5315003C37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" y="0"/>
            <a:ext cx="6542043" cy="6858000"/>
          </a:xfrm>
          <a:custGeom>
            <a:avLst/>
            <a:gdLst>
              <a:gd name="connsiteX0" fmla="*/ 0 w 6542043"/>
              <a:gd name="connsiteY0" fmla="*/ 0 h 6858000"/>
              <a:gd name="connsiteX1" fmla="*/ 4009711 w 6542043"/>
              <a:gd name="connsiteY1" fmla="*/ 0 h 6858000"/>
              <a:gd name="connsiteX2" fmla="*/ 6542043 w 6542043"/>
              <a:gd name="connsiteY2" fmla="*/ 2532332 h 6858000"/>
              <a:gd name="connsiteX3" fmla="*/ 3156173 w 6542043"/>
              <a:gd name="connsiteY3" fmla="*/ 5918200 h 6858000"/>
              <a:gd name="connsiteX4" fmla="*/ 3154093 w 6542043"/>
              <a:gd name="connsiteY4" fmla="*/ 5918200 h 6858000"/>
              <a:gd name="connsiteX5" fmla="*/ 4093893 w 6542043"/>
              <a:gd name="connsiteY5" fmla="*/ 6858000 h 6858000"/>
              <a:gd name="connsiteX6" fmla="*/ 0 w 654204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2043" h="6858000">
                <a:moveTo>
                  <a:pt x="0" y="0"/>
                </a:moveTo>
                <a:lnTo>
                  <a:pt x="4009711" y="0"/>
                </a:lnTo>
                <a:lnTo>
                  <a:pt x="6542043" y="2532332"/>
                </a:lnTo>
                <a:lnTo>
                  <a:pt x="3156173" y="5918200"/>
                </a:lnTo>
                <a:lnTo>
                  <a:pt x="3154093" y="5918200"/>
                </a:lnTo>
                <a:lnTo>
                  <a:pt x="4093893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454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CF5C68-0696-481B-854B-B49CCFF2C8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9019" y="2"/>
            <a:ext cx="6932980" cy="4959349"/>
          </a:xfrm>
          <a:custGeom>
            <a:avLst/>
            <a:gdLst>
              <a:gd name="connsiteX0" fmla="*/ 0 w 6932980"/>
              <a:gd name="connsiteY0" fmla="*/ 0 h 4959349"/>
              <a:gd name="connsiteX1" fmla="*/ 6932980 w 6932980"/>
              <a:gd name="connsiteY1" fmla="*/ 0 h 4959349"/>
              <a:gd name="connsiteX2" fmla="*/ 6932980 w 6932980"/>
              <a:gd name="connsiteY2" fmla="*/ 2985716 h 4959349"/>
              <a:gd name="connsiteX3" fmla="*/ 4959346 w 6932980"/>
              <a:gd name="connsiteY3" fmla="*/ 4959349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2980" h="4959349">
                <a:moveTo>
                  <a:pt x="0" y="0"/>
                </a:moveTo>
                <a:lnTo>
                  <a:pt x="6932980" y="0"/>
                </a:lnTo>
                <a:lnTo>
                  <a:pt x="6932980" y="2985716"/>
                </a:lnTo>
                <a:lnTo>
                  <a:pt x="4959346" y="4959349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8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702673-C351-4B49-9092-83551F0D88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10290046" cy="6858000"/>
          </a:xfrm>
          <a:custGeom>
            <a:avLst/>
            <a:gdLst>
              <a:gd name="connsiteX0" fmla="*/ 0 w 10290046"/>
              <a:gd name="connsiteY0" fmla="*/ 0 h 6858000"/>
              <a:gd name="connsiteX1" fmla="*/ 10290046 w 10290046"/>
              <a:gd name="connsiteY1" fmla="*/ 0 h 6858000"/>
              <a:gd name="connsiteX2" fmla="*/ 3432046 w 10290046"/>
              <a:gd name="connsiteY2" fmla="*/ 6858000 h 6858000"/>
              <a:gd name="connsiteX3" fmla="*/ 0 w 1029004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90046" h="6858000">
                <a:moveTo>
                  <a:pt x="0" y="0"/>
                </a:moveTo>
                <a:lnTo>
                  <a:pt x="10290046" y="0"/>
                </a:lnTo>
                <a:lnTo>
                  <a:pt x="3432046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412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14F8BE-0B5F-46FB-A21F-192A69D8AE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93995" y="0"/>
            <a:ext cx="8198007" cy="6858000"/>
          </a:xfrm>
          <a:custGeom>
            <a:avLst/>
            <a:gdLst>
              <a:gd name="connsiteX0" fmla="*/ 0 w 8198007"/>
              <a:gd name="connsiteY0" fmla="*/ 0 h 6858000"/>
              <a:gd name="connsiteX1" fmla="*/ 8198007 w 8198007"/>
              <a:gd name="connsiteY1" fmla="*/ 0 h 6858000"/>
              <a:gd name="connsiteX2" fmla="*/ 8198007 w 8198007"/>
              <a:gd name="connsiteY2" fmla="*/ 6858000 h 6858000"/>
              <a:gd name="connsiteX3" fmla="*/ 2524760 w 8198007"/>
              <a:gd name="connsiteY3" fmla="*/ 6858000 h 6858000"/>
              <a:gd name="connsiteX4" fmla="*/ 4688840 w 8198007"/>
              <a:gd name="connsiteY4" fmla="*/ 4693920 h 6858000"/>
              <a:gd name="connsiteX5" fmla="*/ 2524760 w 8198007"/>
              <a:gd name="connsiteY5" fmla="*/ 2529840 h 6858000"/>
              <a:gd name="connsiteX6" fmla="*/ 2529840 w 8198007"/>
              <a:gd name="connsiteY6" fmla="*/ 25298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98007" h="6858000">
                <a:moveTo>
                  <a:pt x="0" y="0"/>
                </a:moveTo>
                <a:lnTo>
                  <a:pt x="8198007" y="0"/>
                </a:lnTo>
                <a:lnTo>
                  <a:pt x="8198007" y="6858000"/>
                </a:lnTo>
                <a:lnTo>
                  <a:pt x="2524760" y="6858000"/>
                </a:lnTo>
                <a:lnTo>
                  <a:pt x="4688840" y="4693920"/>
                </a:lnTo>
                <a:lnTo>
                  <a:pt x="2524760" y="2529840"/>
                </a:lnTo>
                <a:lnTo>
                  <a:pt x="2529840" y="252984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829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F376A-63CB-4C86-B1CE-BAB14569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95A19-001F-4BC6-8105-6F5A384E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154E-7C50-456B-872E-BD735C772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8990B-EE58-4690-A043-C1C016B437B7}" type="datetimeFigureOut">
              <a:rPr lang="en-ID" smtClean="0"/>
              <a:t>15/08/2019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662D3-4D22-4CA8-A33E-6BF1581F0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1237-D7E1-413B-BBFB-98EC4E9F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A2973-6453-4336-804A-3AC57AFC7C40}" type="slidenum">
              <a:rPr lang="en-ID" smtClean="0"/>
              <a:t>‹#›</a:t>
            </a:fld>
            <a:endParaRPr lang="en-ID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71DB43-7C63-4042-83A1-30276644F6D4}"/>
              </a:ext>
            </a:extLst>
          </p:cNvPr>
          <p:cNvGrpSpPr/>
          <p:nvPr userDrawn="1"/>
        </p:nvGrpSpPr>
        <p:grpSpPr>
          <a:xfrm>
            <a:off x="10516912" y="-1"/>
            <a:ext cx="1675089" cy="809686"/>
            <a:chOff x="10516912" y="-1"/>
            <a:chExt cx="1675089" cy="80968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A7C7619-7891-41B8-85DE-2565B73FF24F}"/>
                </a:ext>
              </a:extLst>
            </p:cNvPr>
            <p:cNvSpPr/>
            <p:nvPr/>
          </p:nvSpPr>
          <p:spPr>
            <a:xfrm>
              <a:off x="10718676" y="-1"/>
              <a:ext cx="1473325" cy="809686"/>
            </a:xfrm>
            <a:custGeom>
              <a:avLst/>
              <a:gdLst>
                <a:gd name="connsiteX0" fmla="*/ 1 w 1473325"/>
                <a:gd name="connsiteY0" fmla="*/ 0 h 809686"/>
                <a:gd name="connsiteX1" fmla="*/ 1473325 w 1473325"/>
                <a:gd name="connsiteY1" fmla="*/ 0 h 809686"/>
                <a:gd name="connsiteX2" fmla="*/ 1473325 w 1473325"/>
                <a:gd name="connsiteY2" fmla="*/ 146046 h 809686"/>
                <a:gd name="connsiteX3" fmla="*/ 809685 w 1473325"/>
                <a:gd name="connsiteY3" fmla="*/ 809686 h 809686"/>
                <a:gd name="connsiteX4" fmla="*/ 0 w 1473325"/>
                <a:gd name="connsiteY4" fmla="*/ 1 h 80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325" h="809686">
                  <a:moveTo>
                    <a:pt x="1" y="0"/>
                  </a:moveTo>
                  <a:lnTo>
                    <a:pt x="1473325" y="0"/>
                  </a:lnTo>
                  <a:lnTo>
                    <a:pt x="1473325" y="146046"/>
                  </a:lnTo>
                  <a:lnTo>
                    <a:pt x="809685" y="809686"/>
                  </a:lnTo>
                  <a:lnTo>
                    <a:pt x="0" y="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AAF59DA-EE9D-4930-AF6A-1D550E589CED}"/>
                </a:ext>
              </a:extLst>
            </p:cNvPr>
            <p:cNvSpPr/>
            <p:nvPr/>
          </p:nvSpPr>
          <p:spPr>
            <a:xfrm>
              <a:off x="10516912" y="177"/>
              <a:ext cx="1133059" cy="566530"/>
            </a:xfrm>
            <a:custGeom>
              <a:avLst/>
              <a:gdLst>
                <a:gd name="connsiteX0" fmla="*/ 0 w 1133059"/>
                <a:gd name="connsiteY0" fmla="*/ 0 h 566530"/>
                <a:gd name="connsiteX1" fmla="*/ 27711 w 1133059"/>
                <a:gd name="connsiteY1" fmla="*/ 0 h 566530"/>
                <a:gd name="connsiteX2" fmla="*/ 566530 w 1133059"/>
                <a:gd name="connsiteY2" fmla="*/ 538819 h 566530"/>
                <a:gd name="connsiteX3" fmla="*/ 1105348 w 1133059"/>
                <a:gd name="connsiteY3" fmla="*/ 0 h 566530"/>
                <a:gd name="connsiteX4" fmla="*/ 1133059 w 1133059"/>
                <a:gd name="connsiteY4" fmla="*/ 0 h 566530"/>
                <a:gd name="connsiteX5" fmla="*/ 566530 w 1133059"/>
                <a:gd name="connsiteY5" fmla="*/ 566530 h 56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059" h="566530">
                  <a:moveTo>
                    <a:pt x="0" y="0"/>
                  </a:moveTo>
                  <a:lnTo>
                    <a:pt x="27711" y="0"/>
                  </a:lnTo>
                  <a:lnTo>
                    <a:pt x="566530" y="538819"/>
                  </a:lnTo>
                  <a:lnTo>
                    <a:pt x="1105348" y="0"/>
                  </a:lnTo>
                  <a:lnTo>
                    <a:pt x="1133059" y="0"/>
                  </a:lnTo>
                  <a:lnTo>
                    <a:pt x="566530" y="5665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03D18A-5D5B-4483-8C3D-4D4E9D8E2576}"/>
                </a:ext>
              </a:extLst>
            </p:cNvPr>
            <p:cNvSpPr/>
            <p:nvPr/>
          </p:nvSpPr>
          <p:spPr>
            <a:xfrm>
              <a:off x="11751208" y="89"/>
              <a:ext cx="440792" cy="343859"/>
            </a:xfrm>
            <a:custGeom>
              <a:avLst/>
              <a:gdLst>
                <a:gd name="connsiteX0" fmla="*/ 0 w 440792"/>
                <a:gd name="connsiteY0" fmla="*/ 0 h 343859"/>
                <a:gd name="connsiteX1" fmla="*/ 440792 w 440792"/>
                <a:gd name="connsiteY1" fmla="*/ 0 h 343859"/>
                <a:gd name="connsiteX2" fmla="*/ 440792 w 440792"/>
                <a:gd name="connsiteY2" fmla="*/ 246926 h 343859"/>
                <a:gd name="connsiteX3" fmla="*/ 343859 w 440792"/>
                <a:gd name="connsiteY3" fmla="*/ 343859 h 34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792" h="343859">
                  <a:moveTo>
                    <a:pt x="0" y="0"/>
                  </a:moveTo>
                  <a:lnTo>
                    <a:pt x="440792" y="0"/>
                  </a:lnTo>
                  <a:lnTo>
                    <a:pt x="440792" y="246926"/>
                  </a:lnTo>
                  <a:lnTo>
                    <a:pt x="343859" y="343859"/>
                  </a:ln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3C2BAA-F1BB-422D-84C9-55782B4D0BDE}"/>
              </a:ext>
            </a:extLst>
          </p:cNvPr>
          <p:cNvSpPr txBox="1"/>
          <p:nvPr userDrawn="1"/>
        </p:nvSpPr>
        <p:spPr>
          <a:xfrm>
            <a:off x="11278554" y="312346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A44A2973-6453-4336-804A-3AC57AFC7C40}" type="slidenum">
              <a:rPr lang="en-ID" sz="14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ID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165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  <p:sldLayoutId id="2147483654" r:id="rId6"/>
    <p:sldLayoutId id="2147483655" r:id="rId7"/>
    <p:sldLayoutId id="2147483657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63D5B744-7315-40E4-B8B9-40D67F8F5D82}"/>
              </a:ext>
            </a:extLst>
          </p:cNvPr>
          <p:cNvSpPr/>
          <p:nvPr/>
        </p:nvSpPr>
        <p:spPr>
          <a:xfrm>
            <a:off x="792079" y="1721118"/>
            <a:ext cx="4269230" cy="426923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22DA37C-C4C1-4F22-8061-1028DA715D76}"/>
              </a:ext>
            </a:extLst>
          </p:cNvPr>
          <p:cNvSpPr/>
          <p:nvPr/>
        </p:nvSpPr>
        <p:spPr>
          <a:xfrm>
            <a:off x="1432654" y="867653"/>
            <a:ext cx="2988080" cy="2988080"/>
          </a:xfrm>
          <a:custGeom>
            <a:avLst/>
            <a:gdLst>
              <a:gd name="connsiteX0" fmla="*/ 1558340 w 3116680"/>
              <a:gd name="connsiteY0" fmla="*/ 76200 h 3116680"/>
              <a:gd name="connsiteX1" fmla="*/ 76200 w 3116680"/>
              <a:gd name="connsiteY1" fmla="*/ 1558340 h 3116680"/>
              <a:gd name="connsiteX2" fmla="*/ 1558340 w 3116680"/>
              <a:gd name="connsiteY2" fmla="*/ 3040480 h 3116680"/>
              <a:gd name="connsiteX3" fmla="*/ 3040480 w 3116680"/>
              <a:gd name="connsiteY3" fmla="*/ 1558340 h 3116680"/>
              <a:gd name="connsiteX4" fmla="*/ 1558340 w 3116680"/>
              <a:gd name="connsiteY4" fmla="*/ 0 h 3116680"/>
              <a:gd name="connsiteX5" fmla="*/ 3116680 w 3116680"/>
              <a:gd name="connsiteY5" fmla="*/ 1558340 h 3116680"/>
              <a:gd name="connsiteX6" fmla="*/ 1558340 w 3116680"/>
              <a:gd name="connsiteY6" fmla="*/ 3116680 h 3116680"/>
              <a:gd name="connsiteX7" fmla="*/ 0 w 3116680"/>
              <a:gd name="connsiteY7" fmla="*/ 1558340 h 311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6680" h="3116680">
                <a:moveTo>
                  <a:pt x="1558340" y="76200"/>
                </a:moveTo>
                <a:lnTo>
                  <a:pt x="76200" y="1558340"/>
                </a:lnTo>
                <a:lnTo>
                  <a:pt x="1558340" y="3040480"/>
                </a:lnTo>
                <a:lnTo>
                  <a:pt x="3040480" y="1558340"/>
                </a:lnTo>
                <a:close/>
                <a:moveTo>
                  <a:pt x="1558340" y="0"/>
                </a:moveTo>
                <a:lnTo>
                  <a:pt x="3116680" y="1558340"/>
                </a:lnTo>
                <a:lnTo>
                  <a:pt x="1558340" y="3116680"/>
                </a:lnTo>
                <a:lnTo>
                  <a:pt x="0" y="1558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DEE64174-34D0-4C7A-9AA7-09F289AA1DD2}"/>
              </a:ext>
            </a:extLst>
          </p:cNvPr>
          <p:cNvSpPr/>
          <p:nvPr/>
        </p:nvSpPr>
        <p:spPr>
          <a:xfrm>
            <a:off x="3513965" y="2948964"/>
            <a:ext cx="1813536" cy="1813536"/>
          </a:xfrm>
          <a:prstGeom prst="diamond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DDF82-1429-4E42-AA82-C72E380F2CF6}"/>
              </a:ext>
            </a:extLst>
          </p:cNvPr>
          <p:cNvSpPr txBox="1"/>
          <p:nvPr/>
        </p:nvSpPr>
        <p:spPr>
          <a:xfrm>
            <a:off x="5707877" y="2862057"/>
            <a:ext cx="1944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Saba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F1328D-9EC5-4BEB-A9FC-DEB89F1CC387}"/>
              </a:ext>
            </a:extLst>
          </p:cNvPr>
          <p:cNvSpPr txBox="1"/>
          <p:nvPr/>
        </p:nvSpPr>
        <p:spPr>
          <a:xfrm>
            <a:off x="5726927" y="3688166"/>
            <a:ext cx="1890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Presentation Template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64BDA65-3A24-4A05-8661-E42148830B29}"/>
              </a:ext>
            </a:extLst>
          </p:cNvPr>
          <p:cNvSpPr/>
          <p:nvPr/>
        </p:nvSpPr>
        <p:spPr>
          <a:xfrm>
            <a:off x="7986117" y="-2"/>
            <a:ext cx="4205884" cy="2311401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17CE41-0435-4036-BB4E-76AA2722C0C9}"/>
              </a:ext>
            </a:extLst>
          </p:cNvPr>
          <p:cNvSpPr/>
          <p:nvPr/>
        </p:nvSpPr>
        <p:spPr>
          <a:xfrm>
            <a:off x="7410144" y="506"/>
            <a:ext cx="3234530" cy="1617266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1001278-6FDE-4F84-BCB6-4FB869D4C131}"/>
              </a:ext>
            </a:extLst>
          </p:cNvPr>
          <p:cNvSpPr/>
          <p:nvPr/>
        </p:nvSpPr>
        <p:spPr>
          <a:xfrm>
            <a:off x="10933674" y="255"/>
            <a:ext cx="1258324" cy="981610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126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E47E3AD-1318-4140-99EF-2FCA2D8FDE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6E5A255-BC89-4911-8AF2-CFDF1FDE99C9}"/>
              </a:ext>
            </a:extLst>
          </p:cNvPr>
          <p:cNvSpPr/>
          <p:nvPr/>
        </p:nvSpPr>
        <p:spPr>
          <a:xfrm flipH="1">
            <a:off x="4255975" y="0"/>
            <a:ext cx="3680050" cy="6858000"/>
          </a:xfrm>
          <a:custGeom>
            <a:avLst/>
            <a:gdLst>
              <a:gd name="connsiteX0" fmla="*/ 2824432 w 3680050"/>
              <a:gd name="connsiteY0" fmla="*/ 6858000 h 6858000"/>
              <a:gd name="connsiteX1" fmla="*/ 2532332 w 3680050"/>
              <a:gd name="connsiteY1" fmla="*/ 6858000 h 6858000"/>
              <a:gd name="connsiteX2" fmla="*/ 0 w 3680050"/>
              <a:gd name="connsiteY2" fmla="*/ 4325668 h 6858000"/>
              <a:gd name="connsiteX3" fmla="*/ 3385870 w 3680050"/>
              <a:gd name="connsiteY3" fmla="*/ 939800 h 6858000"/>
              <a:gd name="connsiteX4" fmla="*/ 3387950 w 3680050"/>
              <a:gd name="connsiteY4" fmla="*/ 939800 h 6858000"/>
              <a:gd name="connsiteX5" fmla="*/ 2448150 w 3680050"/>
              <a:gd name="connsiteY5" fmla="*/ 0 h 6858000"/>
              <a:gd name="connsiteX6" fmla="*/ 2740250 w 3680050"/>
              <a:gd name="connsiteY6" fmla="*/ 0 h 6858000"/>
              <a:gd name="connsiteX7" fmla="*/ 3680050 w 3680050"/>
              <a:gd name="connsiteY7" fmla="*/ 939800 h 6858000"/>
              <a:gd name="connsiteX8" fmla="*/ 3677970 w 3680050"/>
              <a:gd name="connsiteY8" fmla="*/ 939800 h 6858000"/>
              <a:gd name="connsiteX9" fmla="*/ 292100 w 3680050"/>
              <a:gd name="connsiteY9" fmla="*/ 43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0050" h="6858000">
                <a:moveTo>
                  <a:pt x="2824432" y="6858000"/>
                </a:moveTo>
                <a:lnTo>
                  <a:pt x="2532332" y="6858000"/>
                </a:lnTo>
                <a:lnTo>
                  <a:pt x="0" y="4325668"/>
                </a:lnTo>
                <a:lnTo>
                  <a:pt x="3385870" y="939800"/>
                </a:lnTo>
                <a:lnTo>
                  <a:pt x="3387950" y="939800"/>
                </a:lnTo>
                <a:lnTo>
                  <a:pt x="2448150" y="0"/>
                </a:lnTo>
                <a:lnTo>
                  <a:pt x="2740250" y="0"/>
                </a:lnTo>
                <a:lnTo>
                  <a:pt x="3680050" y="939800"/>
                </a:lnTo>
                <a:lnTo>
                  <a:pt x="3677970" y="939800"/>
                </a:lnTo>
                <a:lnTo>
                  <a:pt x="292100" y="43256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C99BDC-E5C1-4211-BC91-B9B47E86DBC1}"/>
              </a:ext>
            </a:extLst>
          </p:cNvPr>
          <p:cNvSpPr/>
          <p:nvPr/>
        </p:nvSpPr>
        <p:spPr>
          <a:xfrm flipH="1">
            <a:off x="3644901" y="469900"/>
            <a:ext cx="3513475" cy="5511800"/>
          </a:xfrm>
          <a:custGeom>
            <a:avLst/>
            <a:gdLst>
              <a:gd name="connsiteX0" fmla="*/ 672944 w 3513475"/>
              <a:gd name="connsiteY0" fmla="*/ 3308350 h 5511800"/>
              <a:gd name="connsiteX1" fmla="*/ 547419 w 3513475"/>
              <a:gd name="connsiteY1" fmla="*/ 3308350 h 5511800"/>
              <a:gd name="connsiteX2" fmla="*/ 0 w 3513475"/>
              <a:gd name="connsiteY2" fmla="*/ 3855768 h 5511800"/>
              <a:gd name="connsiteX3" fmla="*/ 1656032 w 3513475"/>
              <a:gd name="connsiteY3" fmla="*/ 5511800 h 5511800"/>
              <a:gd name="connsiteX4" fmla="*/ 1781557 w 3513475"/>
              <a:gd name="connsiteY4" fmla="*/ 5511800 h 5511800"/>
              <a:gd name="connsiteX5" fmla="*/ 125525 w 3513475"/>
              <a:gd name="connsiteY5" fmla="*/ 3855768 h 5511800"/>
              <a:gd name="connsiteX6" fmla="*/ 3043575 w 3513475"/>
              <a:gd name="connsiteY6" fmla="*/ 0 h 5511800"/>
              <a:gd name="connsiteX7" fmla="*/ 2918050 w 3513475"/>
              <a:gd name="connsiteY7" fmla="*/ 0 h 5511800"/>
              <a:gd name="connsiteX8" fmla="*/ 3387950 w 3513475"/>
              <a:gd name="connsiteY8" fmla="*/ 469900 h 5511800"/>
              <a:gd name="connsiteX9" fmla="*/ 3385870 w 3513475"/>
              <a:gd name="connsiteY9" fmla="*/ 469900 h 5511800"/>
              <a:gd name="connsiteX10" fmla="*/ 2750870 w 3513475"/>
              <a:gd name="connsiteY10" fmla="*/ 1104900 h 5511800"/>
              <a:gd name="connsiteX11" fmla="*/ 2876395 w 3513475"/>
              <a:gd name="connsiteY11" fmla="*/ 1104900 h 5511800"/>
              <a:gd name="connsiteX12" fmla="*/ 3511395 w 3513475"/>
              <a:gd name="connsiteY12" fmla="*/ 469900 h 5511800"/>
              <a:gd name="connsiteX13" fmla="*/ 3513475 w 3513475"/>
              <a:gd name="connsiteY13" fmla="*/ 469900 h 551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13475" h="5511800">
                <a:moveTo>
                  <a:pt x="672944" y="3308350"/>
                </a:moveTo>
                <a:lnTo>
                  <a:pt x="547419" y="3308350"/>
                </a:lnTo>
                <a:lnTo>
                  <a:pt x="0" y="3855768"/>
                </a:lnTo>
                <a:lnTo>
                  <a:pt x="1656032" y="5511800"/>
                </a:lnTo>
                <a:lnTo>
                  <a:pt x="1781557" y="5511800"/>
                </a:lnTo>
                <a:lnTo>
                  <a:pt x="125525" y="3855768"/>
                </a:lnTo>
                <a:close/>
                <a:moveTo>
                  <a:pt x="3043575" y="0"/>
                </a:moveTo>
                <a:lnTo>
                  <a:pt x="2918050" y="0"/>
                </a:lnTo>
                <a:lnTo>
                  <a:pt x="3387950" y="469900"/>
                </a:lnTo>
                <a:lnTo>
                  <a:pt x="3385870" y="469900"/>
                </a:lnTo>
                <a:lnTo>
                  <a:pt x="2750870" y="1104900"/>
                </a:lnTo>
                <a:lnTo>
                  <a:pt x="2876395" y="1104900"/>
                </a:lnTo>
                <a:lnTo>
                  <a:pt x="3511395" y="469900"/>
                </a:lnTo>
                <a:lnTo>
                  <a:pt x="3513475" y="4699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575C0-9104-4B12-9928-A3BFA3E8BE81}"/>
              </a:ext>
            </a:extLst>
          </p:cNvPr>
          <p:cNvSpPr txBox="1"/>
          <p:nvPr/>
        </p:nvSpPr>
        <p:spPr>
          <a:xfrm>
            <a:off x="8331862" y="3378200"/>
            <a:ext cx="3120588" cy="19025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277F51-1DE0-4153-B67A-4AD20942D8CE}"/>
              </a:ext>
            </a:extLst>
          </p:cNvPr>
          <p:cNvSpPr txBox="1"/>
          <p:nvPr/>
        </p:nvSpPr>
        <p:spPr>
          <a:xfrm>
            <a:off x="8254999" y="2670314"/>
            <a:ext cx="120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+mj-lt"/>
              </a:rPr>
              <a:t>2019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E2B3A6-B2FD-42BD-8333-5575EECC549B}"/>
              </a:ext>
            </a:extLst>
          </p:cNvPr>
          <p:cNvGrpSpPr/>
          <p:nvPr/>
        </p:nvGrpSpPr>
        <p:grpSpPr>
          <a:xfrm>
            <a:off x="8331862" y="5554761"/>
            <a:ext cx="1511300" cy="307777"/>
            <a:chOff x="1714501" y="1039911"/>
            <a:chExt cx="1511300" cy="30777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5830D5-05EA-4E81-B2E4-C2F03D67A514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9071ED-5492-4276-B1A5-F4124283239A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53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FBC94-A561-43C7-80A5-58141294AB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36B27C4-32F4-4957-A598-AA391CEE2B47}"/>
              </a:ext>
            </a:extLst>
          </p:cNvPr>
          <p:cNvSpPr/>
          <p:nvPr/>
        </p:nvSpPr>
        <p:spPr>
          <a:xfrm flipH="1">
            <a:off x="5132554" y="0"/>
            <a:ext cx="6859093" cy="6858000"/>
          </a:xfrm>
          <a:custGeom>
            <a:avLst/>
            <a:gdLst>
              <a:gd name="connsiteX0" fmla="*/ 6859093 w 6859093"/>
              <a:gd name="connsiteY0" fmla="*/ 0 h 6858000"/>
              <a:gd name="connsiteX1" fmla="*/ 6554293 w 6859093"/>
              <a:gd name="connsiteY1" fmla="*/ 0 h 6858000"/>
              <a:gd name="connsiteX2" fmla="*/ 3017957 w 6859093"/>
              <a:gd name="connsiteY2" fmla="*/ 3536336 h 6858000"/>
              <a:gd name="connsiteX3" fmla="*/ 3025058 w 6859093"/>
              <a:gd name="connsiteY3" fmla="*/ 3536336 h 6858000"/>
              <a:gd name="connsiteX4" fmla="*/ 0 w 6859093"/>
              <a:gd name="connsiteY4" fmla="*/ 6561394 h 6858000"/>
              <a:gd name="connsiteX5" fmla="*/ 296606 w 6859093"/>
              <a:gd name="connsiteY5" fmla="*/ 6858000 h 6858000"/>
              <a:gd name="connsiteX6" fmla="*/ 601406 w 6859093"/>
              <a:gd name="connsiteY6" fmla="*/ 6858000 h 6858000"/>
              <a:gd name="connsiteX7" fmla="*/ 304800 w 6859093"/>
              <a:gd name="connsiteY7" fmla="*/ 6561394 h 6858000"/>
              <a:gd name="connsiteX8" fmla="*/ 3329858 w 6859093"/>
              <a:gd name="connsiteY8" fmla="*/ 3536336 h 6858000"/>
              <a:gd name="connsiteX9" fmla="*/ 3322757 w 6859093"/>
              <a:gd name="connsiteY9" fmla="*/ 35363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9093" h="6858000">
                <a:moveTo>
                  <a:pt x="6859093" y="0"/>
                </a:moveTo>
                <a:lnTo>
                  <a:pt x="6554293" y="0"/>
                </a:lnTo>
                <a:lnTo>
                  <a:pt x="3017957" y="3536336"/>
                </a:lnTo>
                <a:lnTo>
                  <a:pt x="3025058" y="3536336"/>
                </a:lnTo>
                <a:lnTo>
                  <a:pt x="0" y="6561394"/>
                </a:lnTo>
                <a:lnTo>
                  <a:pt x="296606" y="6858000"/>
                </a:lnTo>
                <a:lnTo>
                  <a:pt x="601406" y="6858000"/>
                </a:lnTo>
                <a:lnTo>
                  <a:pt x="304800" y="6561394"/>
                </a:lnTo>
                <a:lnTo>
                  <a:pt x="3329858" y="3536336"/>
                </a:lnTo>
                <a:lnTo>
                  <a:pt x="3322757" y="35363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A853436-EE32-45BE-B8F5-E1AA99D9BA4E}"/>
              </a:ext>
            </a:extLst>
          </p:cNvPr>
          <p:cNvSpPr/>
          <p:nvPr/>
        </p:nvSpPr>
        <p:spPr>
          <a:xfrm flipH="1">
            <a:off x="6844753" y="850900"/>
            <a:ext cx="3665500" cy="3543300"/>
          </a:xfrm>
          <a:custGeom>
            <a:avLst/>
            <a:gdLst>
              <a:gd name="connsiteX0" fmla="*/ 3665500 w 3665500"/>
              <a:gd name="connsiteY0" fmla="*/ 0 h 3543300"/>
              <a:gd name="connsiteX1" fmla="*/ 3536199 w 3665500"/>
              <a:gd name="connsiteY1" fmla="*/ 0 h 3543300"/>
              <a:gd name="connsiteX2" fmla="*/ 850763 w 3665500"/>
              <a:gd name="connsiteY2" fmla="*/ 2685436 h 3543300"/>
              <a:gd name="connsiteX3" fmla="*/ 857864 w 3665500"/>
              <a:gd name="connsiteY3" fmla="*/ 2685436 h 3543300"/>
              <a:gd name="connsiteX4" fmla="*/ 0 w 3665500"/>
              <a:gd name="connsiteY4" fmla="*/ 3543300 h 3543300"/>
              <a:gd name="connsiteX5" fmla="*/ 129301 w 3665500"/>
              <a:gd name="connsiteY5" fmla="*/ 3543300 h 3543300"/>
              <a:gd name="connsiteX6" fmla="*/ 987165 w 3665500"/>
              <a:gd name="connsiteY6" fmla="*/ 2685436 h 3543300"/>
              <a:gd name="connsiteX7" fmla="*/ 980064 w 3665500"/>
              <a:gd name="connsiteY7" fmla="*/ 2685436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65500" h="3543300">
                <a:moveTo>
                  <a:pt x="3665500" y="0"/>
                </a:moveTo>
                <a:lnTo>
                  <a:pt x="3536199" y="0"/>
                </a:lnTo>
                <a:lnTo>
                  <a:pt x="850763" y="2685436"/>
                </a:lnTo>
                <a:lnTo>
                  <a:pt x="857864" y="2685436"/>
                </a:lnTo>
                <a:lnTo>
                  <a:pt x="0" y="3543300"/>
                </a:lnTo>
                <a:lnTo>
                  <a:pt x="129301" y="3543300"/>
                </a:lnTo>
                <a:lnTo>
                  <a:pt x="987165" y="2685436"/>
                </a:lnTo>
                <a:lnTo>
                  <a:pt x="980064" y="268543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DB5573-E073-4445-9019-357428FD5A84}"/>
              </a:ext>
            </a:extLst>
          </p:cNvPr>
          <p:cNvSpPr txBox="1"/>
          <p:nvPr/>
        </p:nvSpPr>
        <p:spPr>
          <a:xfrm>
            <a:off x="857107" y="3076394"/>
            <a:ext cx="6859093" cy="794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5F91B3-8211-49FC-82FD-7B92D4E76A60}"/>
              </a:ext>
            </a:extLst>
          </p:cNvPr>
          <p:cNvSpPr txBox="1"/>
          <p:nvPr/>
        </p:nvSpPr>
        <p:spPr>
          <a:xfrm>
            <a:off x="780245" y="2368508"/>
            <a:ext cx="1345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+mj-lt"/>
              </a:rPr>
              <a:t>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FF6DF7-7224-4471-BBC9-1C6C97AE960F}"/>
              </a:ext>
            </a:extLst>
          </p:cNvPr>
          <p:cNvGrpSpPr/>
          <p:nvPr/>
        </p:nvGrpSpPr>
        <p:grpSpPr>
          <a:xfrm>
            <a:off x="857107" y="4181716"/>
            <a:ext cx="1511300" cy="307777"/>
            <a:chOff x="1714501" y="1039911"/>
            <a:chExt cx="1511300" cy="30777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BECCFC8-DCF5-47EB-853B-E7C3362B6F75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29D9EF-357D-4A44-9F41-B8F387387EBA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77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54168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Services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Slides</a:t>
            </a:r>
          </a:p>
        </p:txBody>
      </p:sp>
      <p:sp>
        <p:nvSpPr>
          <p:cNvPr id="7" name="Freeform 37">
            <a:extLst>
              <a:ext uri="{FF2B5EF4-FFF2-40B4-BE49-F238E27FC236}">
                <a16:creationId xmlns:a16="http://schemas.microsoft.com/office/drawing/2014/main" id="{AA556D71-1180-4BB0-A1E6-EB48A9836DF4}"/>
              </a:ext>
            </a:extLst>
          </p:cNvPr>
          <p:cNvSpPr>
            <a:spLocks noEditPoints="1"/>
          </p:cNvSpPr>
          <p:nvPr/>
        </p:nvSpPr>
        <p:spPr bwMode="auto">
          <a:xfrm>
            <a:off x="3165521" y="2974975"/>
            <a:ext cx="1863969" cy="1851025"/>
          </a:xfrm>
          <a:custGeom>
            <a:avLst/>
            <a:gdLst>
              <a:gd name="T0" fmla="*/ 41 w 122"/>
              <a:gd name="T1" fmla="*/ 60 h 120"/>
              <a:gd name="T2" fmla="*/ 81 w 122"/>
              <a:gd name="T3" fmla="*/ 60 h 120"/>
              <a:gd name="T4" fmla="*/ 61 w 122"/>
              <a:gd name="T5" fmla="*/ 72 h 120"/>
              <a:gd name="T6" fmla="*/ 61 w 122"/>
              <a:gd name="T7" fmla="*/ 48 h 120"/>
              <a:gd name="T8" fmla="*/ 61 w 122"/>
              <a:gd name="T9" fmla="*/ 72 h 120"/>
              <a:gd name="T10" fmla="*/ 108 w 122"/>
              <a:gd name="T11" fmla="*/ 69 h 120"/>
              <a:gd name="T12" fmla="*/ 108 w 122"/>
              <a:gd name="T13" fmla="*/ 51 h 120"/>
              <a:gd name="T14" fmla="*/ 120 w 122"/>
              <a:gd name="T15" fmla="*/ 35 h 120"/>
              <a:gd name="T16" fmla="*/ 101 w 122"/>
              <a:gd name="T17" fmla="*/ 18 h 120"/>
              <a:gd name="T18" fmla="*/ 77 w 122"/>
              <a:gd name="T19" fmla="*/ 15 h 120"/>
              <a:gd name="T20" fmla="*/ 69 w 122"/>
              <a:gd name="T21" fmla="*/ 0 h 120"/>
              <a:gd name="T22" fmla="*/ 45 w 122"/>
              <a:gd name="T23" fmla="*/ 8 h 120"/>
              <a:gd name="T24" fmla="*/ 30 w 122"/>
              <a:gd name="T25" fmla="*/ 24 h 120"/>
              <a:gd name="T26" fmla="*/ 10 w 122"/>
              <a:gd name="T27" fmla="*/ 21 h 120"/>
              <a:gd name="T28" fmla="*/ 5 w 122"/>
              <a:gd name="T29" fmla="*/ 46 h 120"/>
              <a:gd name="T30" fmla="*/ 13 w 122"/>
              <a:gd name="T31" fmla="*/ 60 h 120"/>
              <a:gd name="T32" fmla="*/ 5 w 122"/>
              <a:gd name="T33" fmla="*/ 74 h 120"/>
              <a:gd name="T34" fmla="*/ 10 w 122"/>
              <a:gd name="T35" fmla="*/ 99 h 120"/>
              <a:gd name="T36" fmla="*/ 30 w 122"/>
              <a:gd name="T37" fmla="*/ 96 h 120"/>
              <a:gd name="T38" fmla="*/ 45 w 122"/>
              <a:gd name="T39" fmla="*/ 112 h 120"/>
              <a:gd name="T40" fmla="*/ 69 w 122"/>
              <a:gd name="T41" fmla="*/ 120 h 120"/>
              <a:gd name="T42" fmla="*/ 77 w 122"/>
              <a:gd name="T43" fmla="*/ 105 h 120"/>
              <a:gd name="T44" fmla="*/ 101 w 122"/>
              <a:gd name="T45" fmla="*/ 102 h 120"/>
              <a:gd name="T46" fmla="*/ 120 w 122"/>
              <a:gd name="T47" fmla="*/ 85 h 120"/>
              <a:gd name="T48" fmla="*/ 111 w 122"/>
              <a:gd name="T49" fmla="*/ 85 h 120"/>
              <a:gd name="T50" fmla="*/ 102 w 122"/>
              <a:gd name="T51" fmla="*/ 93 h 120"/>
              <a:gd name="T52" fmla="*/ 69 w 122"/>
              <a:gd name="T53" fmla="*/ 99 h 120"/>
              <a:gd name="T54" fmla="*/ 65 w 122"/>
              <a:gd name="T55" fmla="*/ 112 h 120"/>
              <a:gd name="T56" fmla="*/ 53 w 122"/>
              <a:gd name="T57" fmla="*/ 108 h 120"/>
              <a:gd name="T58" fmla="*/ 31 w 122"/>
              <a:gd name="T59" fmla="*/ 87 h 120"/>
              <a:gd name="T60" fmla="*/ 15 w 122"/>
              <a:gd name="T61" fmla="*/ 91 h 120"/>
              <a:gd name="T62" fmla="*/ 12 w 122"/>
              <a:gd name="T63" fmla="*/ 79 h 120"/>
              <a:gd name="T64" fmla="*/ 21 w 122"/>
              <a:gd name="T65" fmla="*/ 60 h 120"/>
              <a:gd name="T66" fmla="*/ 12 w 122"/>
              <a:gd name="T67" fmla="*/ 41 h 120"/>
              <a:gd name="T68" fmla="*/ 15 w 122"/>
              <a:gd name="T69" fmla="*/ 29 h 120"/>
              <a:gd name="T70" fmla="*/ 31 w 122"/>
              <a:gd name="T71" fmla="*/ 33 h 120"/>
              <a:gd name="T72" fmla="*/ 53 w 122"/>
              <a:gd name="T73" fmla="*/ 12 h 120"/>
              <a:gd name="T74" fmla="*/ 65 w 122"/>
              <a:gd name="T75" fmla="*/ 8 h 120"/>
              <a:gd name="T76" fmla="*/ 69 w 122"/>
              <a:gd name="T77" fmla="*/ 21 h 120"/>
              <a:gd name="T78" fmla="*/ 102 w 122"/>
              <a:gd name="T79" fmla="*/ 27 h 120"/>
              <a:gd name="T80" fmla="*/ 111 w 122"/>
              <a:gd name="T81" fmla="*/ 35 h 120"/>
              <a:gd name="T82" fmla="*/ 99 w 122"/>
              <a:gd name="T83" fmla="*/ 47 h 120"/>
              <a:gd name="T84" fmla="*/ 99 w 122"/>
              <a:gd name="T85" fmla="*/ 73 h 120"/>
              <a:gd name="T86" fmla="*/ 111 w 122"/>
              <a:gd name="T87" fmla="*/ 85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2" h="120">
                <a:moveTo>
                  <a:pt x="61" y="40"/>
                </a:moveTo>
                <a:cubicBezTo>
                  <a:pt x="50" y="40"/>
                  <a:pt x="41" y="49"/>
                  <a:pt x="41" y="60"/>
                </a:cubicBezTo>
                <a:cubicBezTo>
                  <a:pt x="41" y="71"/>
                  <a:pt x="50" y="80"/>
                  <a:pt x="61" y="80"/>
                </a:cubicBezTo>
                <a:cubicBezTo>
                  <a:pt x="72" y="80"/>
                  <a:pt x="81" y="71"/>
                  <a:pt x="81" y="60"/>
                </a:cubicBezTo>
                <a:cubicBezTo>
                  <a:pt x="81" y="49"/>
                  <a:pt x="72" y="40"/>
                  <a:pt x="61" y="40"/>
                </a:cubicBezTo>
                <a:close/>
                <a:moveTo>
                  <a:pt x="61" y="72"/>
                </a:moveTo>
                <a:cubicBezTo>
                  <a:pt x="54" y="72"/>
                  <a:pt x="49" y="67"/>
                  <a:pt x="49" y="60"/>
                </a:cubicBezTo>
                <a:cubicBezTo>
                  <a:pt x="49" y="53"/>
                  <a:pt x="54" y="48"/>
                  <a:pt x="61" y="48"/>
                </a:cubicBezTo>
                <a:cubicBezTo>
                  <a:pt x="68" y="48"/>
                  <a:pt x="73" y="53"/>
                  <a:pt x="73" y="60"/>
                </a:cubicBezTo>
                <a:cubicBezTo>
                  <a:pt x="73" y="67"/>
                  <a:pt x="68" y="72"/>
                  <a:pt x="61" y="72"/>
                </a:cubicBezTo>
                <a:close/>
                <a:moveTo>
                  <a:pt x="117" y="74"/>
                </a:moveTo>
                <a:cubicBezTo>
                  <a:pt x="108" y="69"/>
                  <a:pt x="108" y="69"/>
                  <a:pt x="108" y="69"/>
                </a:cubicBezTo>
                <a:cubicBezTo>
                  <a:pt x="108" y="66"/>
                  <a:pt x="109" y="63"/>
                  <a:pt x="109" y="60"/>
                </a:cubicBezTo>
                <a:cubicBezTo>
                  <a:pt x="109" y="57"/>
                  <a:pt x="108" y="54"/>
                  <a:pt x="108" y="51"/>
                </a:cubicBezTo>
                <a:cubicBezTo>
                  <a:pt x="117" y="46"/>
                  <a:pt x="117" y="46"/>
                  <a:pt x="117" y="46"/>
                </a:cubicBezTo>
                <a:cubicBezTo>
                  <a:pt x="121" y="44"/>
                  <a:pt x="122" y="39"/>
                  <a:pt x="120" y="35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10" y="17"/>
                  <a:pt x="105" y="16"/>
                  <a:pt x="101" y="18"/>
                </a:cubicBezTo>
                <a:cubicBezTo>
                  <a:pt x="92" y="24"/>
                  <a:pt x="92" y="24"/>
                  <a:pt x="92" y="24"/>
                </a:cubicBezTo>
                <a:cubicBezTo>
                  <a:pt x="87" y="20"/>
                  <a:pt x="82" y="17"/>
                  <a:pt x="77" y="15"/>
                </a:cubicBezTo>
                <a:cubicBezTo>
                  <a:pt x="77" y="8"/>
                  <a:pt x="77" y="8"/>
                  <a:pt x="77" y="8"/>
                </a:cubicBezTo>
                <a:cubicBezTo>
                  <a:pt x="77" y="4"/>
                  <a:pt x="73" y="0"/>
                  <a:pt x="69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49" y="0"/>
                  <a:pt x="45" y="4"/>
                  <a:pt x="45" y="8"/>
                </a:cubicBezTo>
                <a:cubicBezTo>
                  <a:pt x="45" y="15"/>
                  <a:pt x="45" y="15"/>
                  <a:pt x="45" y="15"/>
                </a:cubicBezTo>
                <a:cubicBezTo>
                  <a:pt x="40" y="17"/>
                  <a:pt x="35" y="20"/>
                  <a:pt x="30" y="24"/>
                </a:cubicBezTo>
                <a:cubicBezTo>
                  <a:pt x="21" y="18"/>
                  <a:pt x="21" y="18"/>
                  <a:pt x="21" y="18"/>
                </a:cubicBezTo>
                <a:cubicBezTo>
                  <a:pt x="17" y="16"/>
                  <a:pt x="12" y="17"/>
                  <a:pt x="10" y="21"/>
                </a:cubicBezTo>
                <a:cubicBezTo>
                  <a:pt x="2" y="35"/>
                  <a:pt x="2" y="35"/>
                  <a:pt x="2" y="35"/>
                </a:cubicBezTo>
                <a:cubicBezTo>
                  <a:pt x="0" y="39"/>
                  <a:pt x="1" y="44"/>
                  <a:pt x="5" y="46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4"/>
                  <a:pt x="13" y="57"/>
                  <a:pt x="13" y="60"/>
                </a:cubicBezTo>
                <a:cubicBezTo>
                  <a:pt x="13" y="63"/>
                  <a:pt x="14" y="66"/>
                  <a:pt x="14" y="69"/>
                </a:cubicBezTo>
                <a:cubicBezTo>
                  <a:pt x="5" y="74"/>
                  <a:pt x="5" y="74"/>
                  <a:pt x="5" y="74"/>
                </a:cubicBezTo>
                <a:cubicBezTo>
                  <a:pt x="1" y="76"/>
                  <a:pt x="0" y="81"/>
                  <a:pt x="2" y="85"/>
                </a:cubicBezTo>
                <a:cubicBezTo>
                  <a:pt x="10" y="99"/>
                  <a:pt x="10" y="99"/>
                  <a:pt x="10" y="99"/>
                </a:cubicBezTo>
                <a:cubicBezTo>
                  <a:pt x="12" y="103"/>
                  <a:pt x="17" y="104"/>
                  <a:pt x="21" y="102"/>
                </a:cubicBezTo>
                <a:cubicBezTo>
                  <a:pt x="30" y="96"/>
                  <a:pt x="30" y="96"/>
                  <a:pt x="30" y="96"/>
                </a:cubicBezTo>
                <a:cubicBezTo>
                  <a:pt x="35" y="100"/>
                  <a:pt x="40" y="103"/>
                  <a:pt x="45" y="105"/>
                </a:cubicBezTo>
                <a:cubicBezTo>
                  <a:pt x="45" y="112"/>
                  <a:pt x="45" y="112"/>
                  <a:pt x="45" y="112"/>
                </a:cubicBezTo>
                <a:cubicBezTo>
                  <a:pt x="45" y="116"/>
                  <a:pt x="49" y="120"/>
                  <a:pt x="53" y="120"/>
                </a:cubicBezTo>
                <a:cubicBezTo>
                  <a:pt x="69" y="120"/>
                  <a:pt x="69" y="120"/>
                  <a:pt x="69" y="120"/>
                </a:cubicBezTo>
                <a:cubicBezTo>
                  <a:pt x="73" y="120"/>
                  <a:pt x="77" y="116"/>
                  <a:pt x="77" y="112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82" y="103"/>
                  <a:pt x="87" y="100"/>
                  <a:pt x="92" y="96"/>
                </a:cubicBezTo>
                <a:cubicBezTo>
                  <a:pt x="101" y="102"/>
                  <a:pt x="101" y="102"/>
                  <a:pt x="101" y="102"/>
                </a:cubicBezTo>
                <a:cubicBezTo>
                  <a:pt x="105" y="104"/>
                  <a:pt x="110" y="103"/>
                  <a:pt x="112" y="99"/>
                </a:cubicBezTo>
                <a:cubicBezTo>
                  <a:pt x="120" y="85"/>
                  <a:pt x="120" y="85"/>
                  <a:pt x="120" y="85"/>
                </a:cubicBezTo>
                <a:cubicBezTo>
                  <a:pt x="122" y="81"/>
                  <a:pt x="121" y="76"/>
                  <a:pt x="117" y="74"/>
                </a:cubicBezTo>
                <a:close/>
                <a:moveTo>
                  <a:pt x="111" y="85"/>
                </a:moveTo>
                <a:cubicBezTo>
                  <a:pt x="107" y="91"/>
                  <a:pt x="107" y="91"/>
                  <a:pt x="107" y="91"/>
                </a:cubicBezTo>
                <a:cubicBezTo>
                  <a:pt x="106" y="93"/>
                  <a:pt x="104" y="94"/>
                  <a:pt x="102" y="93"/>
                </a:cubicBezTo>
                <a:cubicBezTo>
                  <a:pt x="91" y="87"/>
                  <a:pt x="91" y="87"/>
                  <a:pt x="91" y="87"/>
                </a:cubicBezTo>
                <a:cubicBezTo>
                  <a:pt x="85" y="93"/>
                  <a:pt x="78" y="97"/>
                  <a:pt x="69" y="99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10"/>
                  <a:pt x="67" y="112"/>
                  <a:pt x="65" y="112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55" y="112"/>
                  <a:pt x="53" y="110"/>
                  <a:pt x="53" y="108"/>
                </a:cubicBezTo>
                <a:cubicBezTo>
                  <a:pt x="53" y="99"/>
                  <a:pt x="53" y="99"/>
                  <a:pt x="53" y="99"/>
                </a:cubicBezTo>
                <a:cubicBezTo>
                  <a:pt x="44" y="97"/>
                  <a:pt x="37" y="93"/>
                  <a:pt x="31" y="87"/>
                </a:cubicBezTo>
                <a:cubicBezTo>
                  <a:pt x="20" y="93"/>
                  <a:pt x="20" y="93"/>
                  <a:pt x="20" y="93"/>
                </a:cubicBezTo>
                <a:cubicBezTo>
                  <a:pt x="18" y="94"/>
                  <a:pt x="16" y="93"/>
                  <a:pt x="15" y="91"/>
                </a:cubicBezTo>
                <a:cubicBezTo>
                  <a:pt x="11" y="85"/>
                  <a:pt x="11" y="85"/>
                  <a:pt x="11" y="85"/>
                </a:cubicBezTo>
                <a:cubicBezTo>
                  <a:pt x="10" y="83"/>
                  <a:pt x="10" y="80"/>
                  <a:pt x="12" y="79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69"/>
                  <a:pt x="21" y="64"/>
                  <a:pt x="21" y="60"/>
                </a:cubicBezTo>
                <a:cubicBezTo>
                  <a:pt x="21" y="56"/>
                  <a:pt x="22" y="51"/>
                  <a:pt x="23" y="47"/>
                </a:cubicBezTo>
                <a:cubicBezTo>
                  <a:pt x="12" y="41"/>
                  <a:pt x="12" y="41"/>
                  <a:pt x="12" y="41"/>
                </a:cubicBezTo>
                <a:cubicBezTo>
                  <a:pt x="10" y="40"/>
                  <a:pt x="10" y="37"/>
                  <a:pt x="11" y="35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27"/>
                  <a:pt x="18" y="26"/>
                  <a:pt x="20" y="27"/>
                </a:cubicBezTo>
                <a:cubicBezTo>
                  <a:pt x="31" y="33"/>
                  <a:pt x="31" y="33"/>
                  <a:pt x="31" y="33"/>
                </a:cubicBezTo>
                <a:cubicBezTo>
                  <a:pt x="37" y="27"/>
                  <a:pt x="44" y="23"/>
                  <a:pt x="53" y="21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0"/>
                  <a:pt x="55" y="8"/>
                  <a:pt x="57" y="8"/>
                </a:cubicBezTo>
                <a:cubicBezTo>
                  <a:pt x="65" y="8"/>
                  <a:pt x="65" y="8"/>
                  <a:pt x="65" y="8"/>
                </a:cubicBezTo>
                <a:cubicBezTo>
                  <a:pt x="67" y="8"/>
                  <a:pt x="69" y="10"/>
                  <a:pt x="69" y="12"/>
                </a:cubicBezTo>
                <a:cubicBezTo>
                  <a:pt x="69" y="21"/>
                  <a:pt x="69" y="21"/>
                  <a:pt x="69" y="21"/>
                </a:cubicBezTo>
                <a:cubicBezTo>
                  <a:pt x="78" y="23"/>
                  <a:pt x="85" y="27"/>
                  <a:pt x="91" y="33"/>
                </a:cubicBezTo>
                <a:cubicBezTo>
                  <a:pt x="102" y="27"/>
                  <a:pt x="102" y="27"/>
                  <a:pt x="102" y="27"/>
                </a:cubicBezTo>
                <a:cubicBezTo>
                  <a:pt x="104" y="26"/>
                  <a:pt x="106" y="27"/>
                  <a:pt x="107" y="29"/>
                </a:cubicBezTo>
                <a:cubicBezTo>
                  <a:pt x="111" y="35"/>
                  <a:pt x="111" y="35"/>
                  <a:pt x="111" y="35"/>
                </a:cubicBezTo>
                <a:cubicBezTo>
                  <a:pt x="112" y="37"/>
                  <a:pt x="112" y="40"/>
                  <a:pt x="110" y="41"/>
                </a:cubicBezTo>
                <a:cubicBezTo>
                  <a:pt x="99" y="47"/>
                  <a:pt x="99" y="47"/>
                  <a:pt x="99" y="47"/>
                </a:cubicBezTo>
                <a:cubicBezTo>
                  <a:pt x="100" y="51"/>
                  <a:pt x="101" y="56"/>
                  <a:pt x="101" y="60"/>
                </a:cubicBezTo>
                <a:cubicBezTo>
                  <a:pt x="101" y="64"/>
                  <a:pt x="100" y="69"/>
                  <a:pt x="99" y="73"/>
                </a:cubicBezTo>
                <a:cubicBezTo>
                  <a:pt x="110" y="79"/>
                  <a:pt x="110" y="79"/>
                  <a:pt x="110" y="79"/>
                </a:cubicBezTo>
                <a:cubicBezTo>
                  <a:pt x="112" y="80"/>
                  <a:pt x="112" y="83"/>
                  <a:pt x="111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7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E8A1B45-C45B-4BE6-91A0-23F52247ED43}"/>
              </a:ext>
            </a:extLst>
          </p:cNvPr>
          <p:cNvSpPr/>
          <p:nvPr/>
        </p:nvSpPr>
        <p:spPr>
          <a:xfrm rot="5400000" flipH="1" flipV="1">
            <a:off x="-1056275" y="1013827"/>
            <a:ext cx="6900447" cy="4787899"/>
          </a:xfrm>
          <a:custGeom>
            <a:avLst/>
            <a:gdLst>
              <a:gd name="connsiteX0" fmla="*/ 6900447 w 6900447"/>
              <a:gd name="connsiteY0" fmla="*/ 0 h 4787899"/>
              <a:gd name="connsiteX1" fmla="*/ 6900447 w 6900447"/>
              <a:gd name="connsiteY1" fmla="*/ 863611 h 4787899"/>
              <a:gd name="connsiteX2" fmla="*/ 2976158 w 6900447"/>
              <a:gd name="connsiteY2" fmla="*/ 4787899 h 4787899"/>
              <a:gd name="connsiteX3" fmla="*/ 0 w 6900447"/>
              <a:gd name="connsiteY3" fmla="*/ 1811742 h 4787899"/>
              <a:gd name="connsiteX4" fmla="*/ 0 w 6900447"/>
              <a:gd name="connsiteY4" fmla="*/ 0 h 478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0447" h="4787899">
                <a:moveTo>
                  <a:pt x="6900447" y="0"/>
                </a:moveTo>
                <a:lnTo>
                  <a:pt x="6900447" y="863611"/>
                </a:lnTo>
                <a:lnTo>
                  <a:pt x="2976158" y="4787899"/>
                </a:lnTo>
                <a:lnTo>
                  <a:pt x="0" y="18117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A7742E-1DDA-49A6-9673-339B9EC45709}"/>
              </a:ext>
            </a:extLst>
          </p:cNvPr>
          <p:cNvSpPr/>
          <p:nvPr/>
        </p:nvSpPr>
        <p:spPr>
          <a:xfrm rot="5400000" flipH="1" flipV="1">
            <a:off x="-171562" y="3335339"/>
            <a:ext cx="3695273" cy="3350049"/>
          </a:xfrm>
          <a:custGeom>
            <a:avLst/>
            <a:gdLst>
              <a:gd name="connsiteX0" fmla="*/ 3695273 w 3695273"/>
              <a:gd name="connsiteY0" fmla="*/ 0 h 3350049"/>
              <a:gd name="connsiteX1" fmla="*/ 345230 w 3695273"/>
              <a:gd name="connsiteY1" fmla="*/ 3350049 h 3350049"/>
              <a:gd name="connsiteX2" fmla="*/ 0 w 3695273"/>
              <a:gd name="connsiteY2" fmla="*/ 3004820 h 3350049"/>
              <a:gd name="connsiteX3" fmla="*/ 0 w 3695273"/>
              <a:gd name="connsiteY3" fmla="*/ 2840957 h 3350049"/>
              <a:gd name="connsiteX4" fmla="*/ 345230 w 3695273"/>
              <a:gd name="connsiteY4" fmla="*/ 3186187 h 3350049"/>
              <a:gd name="connsiteX5" fmla="*/ 3531410 w 3695273"/>
              <a:gd name="connsiteY5" fmla="*/ 0 h 33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5273" h="3350049">
                <a:moveTo>
                  <a:pt x="3695273" y="0"/>
                </a:moveTo>
                <a:lnTo>
                  <a:pt x="345230" y="3350049"/>
                </a:lnTo>
                <a:lnTo>
                  <a:pt x="0" y="3004820"/>
                </a:lnTo>
                <a:lnTo>
                  <a:pt x="0" y="2840957"/>
                </a:lnTo>
                <a:lnTo>
                  <a:pt x="345230" y="3186187"/>
                </a:lnTo>
                <a:lnTo>
                  <a:pt x="353141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FFD7A7-D66C-4FD4-B26A-2F61C5DC8204}"/>
              </a:ext>
            </a:extLst>
          </p:cNvPr>
          <p:cNvSpPr/>
          <p:nvPr/>
        </p:nvSpPr>
        <p:spPr>
          <a:xfrm rot="5400000" flipH="1" flipV="1">
            <a:off x="-502654" y="460742"/>
            <a:ext cx="4576342" cy="3569972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8BFF872F-DD3C-4AAD-AD5A-10AE9113C62A}"/>
              </a:ext>
            </a:extLst>
          </p:cNvPr>
          <p:cNvSpPr>
            <a:spLocks noEditPoints="1"/>
          </p:cNvSpPr>
          <p:nvPr/>
        </p:nvSpPr>
        <p:spPr bwMode="auto">
          <a:xfrm>
            <a:off x="1914854" y="3195695"/>
            <a:ext cx="1545947" cy="1366779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60 h 112"/>
              <a:gd name="T14" fmla="*/ 16 w 128"/>
              <a:gd name="T15" fmla="*/ 60 h 112"/>
              <a:gd name="T16" fmla="*/ 0 w 128"/>
              <a:gd name="T17" fmla="*/ 76 h 112"/>
              <a:gd name="T18" fmla="*/ 0 w 128"/>
              <a:gd name="T19" fmla="*/ 84 h 112"/>
              <a:gd name="T20" fmla="*/ 16 w 128"/>
              <a:gd name="T21" fmla="*/ 100 h 112"/>
              <a:gd name="T22" fmla="*/ 25 w 128"/>
              <a:gd name="T23" fmla="*/ 100 h 112"/>
              <a:gd name="T24" fmla="*/ 40 w 128"/>
              <a:gd name="T25" fmla="*/ 112 h 112"/>
              <a:gd name="T26" fmla="*/ 88 w 128"/>
              <a:gd name="T27" fmla="*/ 112 h 112"/>
              <a:gd name="T28" fmla="*/ 103 w 128"/>
              <a:gd name="T29" fmla="*/ 100 h 112"/>
              <a:gd name="T30" fmla="*/ 112 w 128"/>
              <a:gd name="T31" fmla="*/ 100 h 112"/>
              <a:gd name="T32" fmla="*/ 128 w 128"/>
              <a:gd name="T33" fmla="*/ 84 h 112"/>
              <a:gd name="T34" fmla="*/ 128 w 128"/>
              <a:gd name="T35" fmla="*/ 76 h 112"/>
              <a:gd name="T36" fmla="*/ 112 w 128"/>
              <a:gd name="T37" fmla="*/ 60 h 112"/>
              <a:gd name="T38" fmla="*/ 32 w 128"/>
              <a:gd name="T39" fmla="*/ 16 h 112"/>
              <a:gd name="T40" fmla="*/ 40 w 128"/>
              <a:gd name="T41" fmla="*/ 8 h 112"/>
              <a:gd name="T42" fmla="*/ 88 w 128"/>
              <a:gd name="T43" fmla="*/ 8 h 112"/>
              <a:gd name="T44" fmla="*/ 96 w 128"/>
              <a:gd name="T45" fmla="*/ 16 h 112"/>
              <a:gd name="T46" fmla="*/ 96 w 128"/>
              <a:gd name="T47" fmla="*/ 60 h 112"/>
              <a:gd name="T48" fmla="*/ 32 w 128"/>
              <a:gd name="T49" fmla="*/ 60 h 112"/>
              <a:gd name="T50" fmla="*/ 32 w 128"/>
              <a:gd name="T51" fmla="*/ 16 h 112"/>
              <a:gd name="T52" fmla="*/ 88 w 128"/>
              <a:gd name="T53" fmla="*/ 104 h 112"/>
              <a:gd name="T54" fmla="*/ 40 w 128"/>
              <a:gd name="T55" fmla="*/ 104 h 112"/>
              <a:gd name="T56" fmla="*/ 32 w 128"/>
              <a:gd name="T57" fmla="*/ 96 h 112"/>
              <a:gd name="T58" fmla="*/ 40 w 128"/>
              <a:gd name="T59" fmla="*/ 88 h 112"/>
              <a:gd name="T60" fmla="*/ 88 w 128"/>
              <a:gd name="T61" fmla="*/ 88 h 112"/>
              <a:gd name="T62" fmla="*/ 96 w 128"/>
              <a:gd name="T63" fmla="*/ 96 h 112"/>
              <a:gd name="T64" fmla="*/ 88 w 128"/>
              <a:gd name="T65" fmla="*/ 104 h 112"/>
              <a:gd name="T66" fmla="*/ 120 w 128"/>
              <a:gd name="T67" fmla="*/ 84 h 112"/>
              <a:gd name="T68" fmla="*/ 112 w 128"/>
              <a:gd name="T69" fmla="*/ 92 h 112"/>
              <a:gd name="T70" fmla="*/ 103 w 128"/>
              <a:gd name="T71" fmla="*/ 92 h 112"/>
              <a:gd name="T72" fmla="*/ 88 w 128"/>
              <a:gd name="T73" fmla="*/ 80 h 112"/>
              <a:gd name="T74" fmla="*/ 40 w 128"/>
              <a:gd name="T75" fmla="*/ 80 h 112"/>
              <a:gd name="T76" fmla="*/ 25 w 128"/>
              <a:gd name="T77" fmla="*/ 92 h 112"/>
              <a:gd name="T78" fmla="*/ 16 w 128"/>
              <a:gd name="T79" fmla="*/ 92 h 112"/>
              <a:gd name="T80" fmla="*/ 8 w 128"/>
              <a:gd name="T81" fmla="*/ 84 h 112"/>
              <a:gd name="T82" fmla="*/ 8 w 128"/>
              <a:gd name="T83" fmla="*/ 76 h 112"/>
              <a:gd name="T84" fmla="*/ 16 w 128"/>
              <a:gd name="T85" fmla="*/ 68 h 112"/>
              <a:gd name="T86" fmla="*/ 112 w 128"/>
              <a:gd name="T87" fmla="*/ 68 h 112"/>
              <a:gd name="T88" fmla="*/ 120 w 128"/>
              <a:gd name="T89" fmla="*/ 76 h 112"/>
              <a:gd name="T90" fmla="*/ 120 w 128"/>
              <a:gd name="T91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1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256DB0-6E29-4DF8-B75A-97CFD74C515A}"/>
              </a:ext>
            </a:extLst>
          </p:cNvPr>
          <p:cNvSpPr txBox="1"/>
          <p:nvPr/>
        </p:nvSpPr>
        <p:spPr>
          <a:xfrm>
            <a:off x="5351407" y="1630842"/>
            <a:ext cx="4365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80DC3-E331-4E15-9538-ED92C805DDC5}"/>
              </a:ext>
            </a:extLst>
          </p:cNvPr>
          <p:cNvSpPr txBox="1"/>
          <p:nvPr/>
        </p:nvSpPr>
        <p:spPr>
          <a:xfrm>
            <a:off x="5351407" y="318828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06B948-BB7D-4B00-8CE7-292F0A479247}"/>
              </a:ext>
            </a:extLst>
          </p:cNvPr>
          <p:cNvSpPr txBox="1"/>
          <p:nvPr/>
        </p:nvSpPr>
        <p:spPr>
          <a:xfrm>
            <a:off x="5451356" y="3501756"/>
            <a:ext cx="585477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2F665D-7221-49A5-8A0F-3A2FDCC40869}"/>
              </a:ext>
            </a:extLst>
          </p:cNvPr>
          <p:cNvGrpSpPr/>
          <p:nvPr/>
        </p:nvGrpSpPr>
        <p:grpSpPr>
          <a:xfrm>
            <a:off x="5451356" y="4919381"/>
            <a:ext cx="1511300" cy="307777"/>
            <a:chOff x="1714501" y="1039911"/>
            <a:chExt cx="1511300" cy="3077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5929BD8-D7B6-4064-987C-6DEB8B34EEE8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0B4A98-6FBE-4BE2-97C3-A2024A7CDEB4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520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24B23BA-F089-4F8E-893A-884B14961F02}"/>
              </a:ext>
            </a:extLst>
          </p:cNvPr>
          <p:cNvSpPr/>
          <p:nvPr/>
        </p:nvSpPr>
        <p:spPr>
          <a:xfrm rot="16200000" flipV="1">
            <a:off x="6347827" y="1013827"/>
            <a:ext cx="6900447" cy="4787899"/>
          </a:xfrm>
          <a:custGeom>
            <a:avLst/>
            <a:gdLst>
              <a:gd name="connsiteX0" fmla="*/ 6900447 w 6900447"/>
              <a:gd name="connsiteY0" fmla="*/ 0 h 4787899"/>
              <a:gd name="connsiteX1" fmla="*/ 6900447 w 6900447"/>
              <a:gd name="connsiteY1" fmla="*/ 863611 h 4787899"/>
              <a:gd name="connsiteX2" fmla="*/ 2976158 w 6900447"/>
              <a:gd name="connsiteY2" fmla="*/ 4787899 h 4787899"/>
              <a:gd name="connsiteX3" fmla="*/ 0 w 6900447"/>
              <a:gd name="connsiteY3" fmla="*/ 1811742 h 4787899"/>
              <a:gd name="connsiteX4" fmla="*/ 0 w 6900447"/>
              <a:gd name="connsiteY4" fmla="*/ 0 h 478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0447" h="4787899">
                <a:moveTo>
                  <a:pt x="6900447" y="0"/>
                </a:moveTo>
                <a:lnTo>
                  <a:pt x="6900447" y="863611"/>
                </a:lnTo>
                <a:lnTo>
                  <a:pt x="2976158" y="4787899"/>
                </a:lnTo>
                <a:lnTo>
                  <a:pt x="0" y="18117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14DF79E-7CBD-43B7-8641-6B60F627AA3F}"/>
              </a:ext>
            </a:extLst>
          </p:cNvPr>
          <p:cNvSpPr/>
          <p:nvPr/>
        </p:nvSpPr>
        <p:spPr>
          <a:xfrm rot="16200000" flipV="1">
            <a:off x="8668288" y="3335339"/>
            <a:ext cx="3695273" cy="3350049"/>
          </a:xfrm>
          <a:custGeom>
            <a:avLst/>
            <a:gdLst>
              <a:gd name="connsiteX0" fmla="*/ 3695273 w 3695273"/>
              <a:gd name="connsiteY0" fmla="*/ 0 h 3350049"/>
              <a:gd name="connsiteX1" fmla="*/ 345230 w 3695273"/>
              <a:gd name="connsiteY1" fmla="*/ 3350049 h 3350049"/>
              <a:gd name="connsiteX2" fmla="*/ 0 w 3695273"/>
              <a:gd name="connsiteY2" fmla="*/ 3004820 h 3350049"/>
              <a:gd name="connsiteX3" fmla="*/ 0 w 3695273"/>
              <a:gd name="connsiteY3" fmla="*/ 2840957 h 3350049"/>
              <a:gd name="connsiteX4" fmla="*/ 345230 w 3695273"/>
              <a:gd name="connsiteY4" fmla="*/ 3186187 h 3350049"/>
              <a:gd name="connsiteX5" fmla="*/ 3531410 w 3695273"/>
              <a:gd name="connsiteY5" fmla="*/ 0 h 33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5273" h="3350049">
                <a:moveTo>
                  <a:pt x="3695273" y="0"/>
                </a:moveTo>
                <a:lnTo>
                  <a:pt x="345230" y="3350049"/>
                </a:lnTo>
                <a:lnTo>
                  <a:pt x="0" y="3004820"/>
                </a:lnTo>
                <a:lnTo>
                  <a:pt x="0" y="2840957"/>
                </a:lnTo>
                <a:lnTo>
                  <a:pt x="345230" y="3186187"/>
                </a:lnTo>
                <a:lnTo>
                  <a:pt x="353141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A840823-7E07-49D6-A8E2-5B76BE9353EA}"/>
              </a:ext>
            </a:extLst>
          </p:cNvPr>
          <p:cNvSpPr/>
          <p:nvPr/>
        </p:nvSpPr>
        <p:spPr>
          <a:xfrm rot="16200000" flipV="1">
            <a:off x="8118311" y="460742"/>
            <a:ext cx="4576342" cy="3569972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Freeform 46">
            <a:extLst>
              <a:ext uri="{FF2B5EF4-FFF2-40B4-BE49-F238E27FC236}">
                <a16:creationId xmlns:a16="http://schemas.microsoft.com/office/drawing/2014/main" id="{D9B88CCC-E806-44F5-90E0-A12B546B235A}"/>
              </a:ext>
            </a:extLst>
          </p:cNvPr>
          <p:cNvSpPr>
            <a:spLocks noEditPoints="1"/>
          </p:cNvSpPr>
          <p:nvPr/>
        </p:nvSpPr>
        <p:spPr bwMode="auto">
          <a:xfrm>
            <a:off x="8620964" y="3142224"/>
            <a:ext cx="1561306" cy="1474281"/>
          </a:xfrm>
          <a:custGeom>
            <a:avLst/>
            <a:gdLst>
              <a:gd name="T0" fmla="*/ 65 w 129"/>
              <a:gd name="T1" fmla="*/ 8 h 121"/>
              <a:gd name="T2" fmla="*/ 65 w 129"/>
              <a:gd name="T3" fmla="*/ 8 h 121"/>
              <a:gd name="T4" fmla="*/ 5 w 129"/>
              <a:gd name="T5" fmla="*/ 44 h 121"/>
              <a:gd name="T6" fmla="*/ 59 w 129"/>
              <a:gd name="T7" fmla="*/ 68 h 121"/>
              <a:gd name="T8" fmla="*/ 71 w 129"/>
              <a:gd name="T9" fmla="*/ 68 h 121"/>
              <a:gd name="T10" fmla="*/ 125 w 129"/>
              <a:gd name="T11" fmla="*/ 44 h 121"/>
              <a:gd name="T12" fmla="*/ 125 w 129"/>
              <a:gd name="T13" fmla="*/ 32 h 121"/>
              <a:gd name="T14" fmla="*/ 71 w 129"/>
              <a:gd name="T15" fmla="*/ 3 h 121"/>
              <a:gd name="T16" fmla="*/ 59 w 129"/>
              <a:gd name="T17" fmla="*/ 3 h 121"/>
              <a:gd name="T18" fmla="*/ 5 w 129"/>
              <a:gd name="T19" fmla="*/ 32 h 121"/>
              <a:gd name="T20" fmla="*/ 5 w 129"/>
              <a:gd name="T21" fmla="*/ 44 h 121"/>
              <a:gd name="T22" fmla="*/ 65 w 129"/>
              <a:gd name="T23" fmla="*/ 8 h 121"/>
              <a:gd name="T24" fmla="*/ 120 w 129"/>
              <a:gd name="T25" fmla="*/ 38 h 121"/>
              <a:gd name="T26" fmla="*/ 65 w 129"/>
              <a:gd name="T27" fmla="*/ 61 h 121"/>
              <a:gd name="T28" fmla="*/ 10 w 129"/>
              <a:gd name="T29" fmla="*/ 38 h 121"/>
              <a:gd name="T30" fmla="*/ 65 w 129"/>
              <a:gd name="T31" fmla="*/ 8 h 121"/>
              <a:gd name="T32" fmla="*/ 65 w 129"/>
              <a:gd name="T33" fmla="*/ 114 h 121"/>
              <a:gd name="T34" fmla="*/ 10 w 129"/>
              <a:gd name="T35" fmla="*/ 89 h 121"/>
              <a:gd name="T36" fmla="*/ 1 w 129"/>
              <a:gd name="T37" fmla="*/ 85 h 121"/>
              <a:gd name="T38" fmla="*/ 5 w 129"/>
              <a:gd name="T39" fmla="*/ 95 h 121"/>
              <a:gd name="T40" fmla="*/ 59 w 129"/>
              <a:gd name="T41" fmla="*/ 119 h 121"/>
              <a:gd name="T42" fmla="*/ 71 w 129"/>
              <a:gd name="T43" fmla="*/ 119 h 121"/>
              <a:gd name="T44" fmla="*/ 125 w 129"/>
              <a:gd name="T45" fmla="*/ 95 h 121"/>
              <a:gd name="T46" fmla="*/ 129 w 129"/>
              <a:gd name="T47" fmla="*/ 85 h 121"/>
              <a:gd name="T48" fmla="*/ 120 w 129"/>
              <a:gd name="T49" fmla="*/ 89 h 121"/>
              <a:gd name="T50" fmla="*/ 65 w 129"/>
              <a:gd name="T51" fmla="*/ 114 h 121"/>
              <a:gd name="T52" fmla="*/ 5 w 129"/>
              <a:gd name="T53" fmla="*/ 69 h 121"/>
              <a:gd name="T54" fmla="*/ 59 w 129"/>
              <a:gd name="T55" fmla="*/ 94 h 121"/>
              <a:gd name="T56" fmla="*/ 71 w 129"/>
              <a:gd name="T57" fmla="*/ 94 h 121"/>
              <a:gd name="T58" fmla="*/ 125 w 129"/>
              <a:gd name="T59" fmla="*/ 69 h 121"/>
              <a:gd name="T60" fmla="*/ 129 w 129"/>
              <a:gd name="T61" fmla="*/ 59 h 121"/>
              <a:gd name="T62" fmla="*/ 120 w 129"/>
              <a:gd name="T63" fmla="*/ 63 h 121"/>
              <a:gd name="T64" fmla="*/ 65 w 129"/>
              <a:gd name="T65" fmla="*/ 89 h 121"/>
              <a:gd name="T66" fmla="*/ 10 w 129"/>
              <a:gd name="T67" fmla="*/ 63 h 121"/>
              <a:gd name="T68" fmla="*/ 1 w 129"/>
              <a:gd name="T69" fmla="*/ 59 h 121"/>
              <a:gd name="T70" fmla="*/ 5 w 129"/>
              <a:gd name="T71" fmla="*/ 69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9" h="121">
                <a:moveTo>
                  <a:pt x="65" y="8"/>
                </a:moveTo>
                <a:cubicBezTo>
                  <a:pt x="65" y="8"/>
                  <a:pt x="65" y="8"/>
                  <a:pt x="65" y="8"/>
                </a:cubicBezTo>
                <a:close/>
                <a:moveTo>
                  <a:pt x="5" y="44"/>
                </a:moveTo>
                <a:cubicBezTo>
                  <a:pt x="59" y="68"/>
                  <a:pt x="59" y="68"/>
                  <a:pt x="59" y="68"/>
                </a:cubicBezTo>
                <a:cubicBezTo>
                  <a:pt x="64" y="70"/>
                  <a:pt x="66" y="70"/>
                  <a:pt x="71" y="68"/>
                </a:cubicBezTo>
                <a:cubicBezTo>
                  <a:pt x="125" y="44"/>
                  <a:pt x="125" y="44"/>
                  <a:pt x="125" y="44"/>
                </a:cubicBezTo>
                <a:cubicBezTo>
                  <a:pt x="129" y="42"/>
                  <a:pt x="129" y="34"/>
                  <a:pt x="125" y="32"/>
                </a:cubicBezTo>
                <a:cubicBezTo>
                  <a:pt x="71" y="3"/>
                  <a:pt x="71" y="3"/>
                  <a:pt x="71" y="3"/>
                </a:cubicBezTo>
                <a:cubicBezTo>
                  <a:pt x="67" y="0"/>
                  <a:pt x="64" y="1"/>
                  <a:pt x="59" y="3"/>
                </a:cubicBezTo>
                <a:cubicBezTo>
                  <a:pt x="5" y="32"/>
                  <a:pt x="5" y="32"/>
                  <a:pt x="5" y="32"/>
                </a:cubicBezTo>
                <a:cubicBezTo>
                  <a:pt x="1" y="34"/>
                  <a:pt x="0" y="41"/>
                  <a:pt x="5" y="44"/>
                </a:cubicBezTo>
                <a:close/>
                <a:moveTo>
                  <a:pt x="65" y="8"/>
                </a:moveTo>
                <a:cubicBezTo>
                  <a:pt x="120" y="38"/>
                  <a:pt x="120" y="38"/>
                  <a:pt x="120" y="38"/>
                </a:cubicBezTo>
                <a:cubicBezTo>
                  <a:pt x="65" y="61"/>
                  <a:pt x="65" y="61"/>
                  <a:pt x="65" y="61"/>
                </a:cubicBezTo>
                <a:cubicBezTo>
                  <a:pt x="10" y="38"/>
                  <a:pt x="10" y="38"/>
                  <a:pt x="10" y="38"/>
                </a:cubicBezTo>
                <a:lnTo>
                  <a:pt x="65" y="8"/>
                </a:lnTo>
                <a:close/>
                <a:moveTo>
                  <a:pt x="65" y="114"/>
                </a:moveTo>
                <a:cubicBezTo>
                  <a:pt x="10" y="89"/>
                  <a:pt x="10" y="89"/>
                  <a:pt x="10" y="89"/>
                </a:cubicBezTo>
                <a:cubicBezTo>
                  <a:pt x="10" y="89"/>
                  <a:pt x="5" y="87"/>
                  <a:pt x="1" y="85"/>
                </a:cubicBezTo>
                <a:cubicBezTo>
                  <a:pt x="1" y="88"/>
                  <a:pt x="2" y="93"/>
                  <a:pt x="5" y="95"/>
                </a:cubicBezTo>
                <a:cubicBezTo>
                  <a:pt x="59" y="119"/>
                  <a:pt x="59" y="119"/>
                  <a:pt x="59" y="119"/>
                </a:cubicBezTo>
                <a:cubicBezTo>
                  <a:pt x="64" y="121"/>
                  <a:pt x="66" y="121"/>
                  <a:pt x="71" y="119"/>
                </a:cubicBezTo>
                <a:cubicBezTo>
                  <a:pt x="125" y="95"/>
                  <a:pt x="125" y="95"/>
                  <a:pt x="125" y="95"/>
                </a:cubicBezTo>
                <a:cubicBezTo>
                  <a:pt x="128" y="94"/>
                  <a:pt x="129" y="88"/>
                  <a:pt x="129" y="85"/>
                </a:cubicBezTo>
                <a:cubicBezTo>
                  <a:pt x="126" y="86"/>
                  <a:pt x="121" y="89"/>
                  <a:pt x="120" y="89"/>
                </a:cubicBezTo>
                <a:lnTo>
                  <a:pt x="65" y="114"/>
                </a:lnTo>
                <a:close/>
                <a:moveTo>
                  <a:pt x="5" y="69"/>
                </a:moveTo>
                <a:cubicBezTo>
                  <a:pt x="59" y="94"/>
                  <a:pt x="59" y="94"/>
                  <a:pt x="59" y="94"/>
                </a:cubicBezTo>
                <a:cubicBezTo>
                  <a:pt x="64" y="96"/>
                  <a:pt x="66" y="96"/>
                  <a:pt x="71" y="94"/>
                </a:cubicBezTo>
                <a:cubicBezTo>
                  <a:pt x="125" y="69"/>
                  <a:pt x="125" y="69"/>
                  <a:pt x="125" y="69"/>
                </a:cubicBezTo>
                <a:cubicBezTo>
                  <a:pt x="128" y="68"/>
                  <a:pt x="129" y="62"/>
                  <a:pt x="129" y="59"/>
                </a:cubicBezTo>
                <a:cubicBezTo>
                  <a:pt x="126" y="61"/>
                  <a:pt x="121" y="63"/>
                  <a:pt x="120" y="63"/>
                </a:cubicBezTo>
                <a:cubicBezTo>
                  <a:pt x="65" y="89"/>
                  <a:pt x="65" y="89"/>
                  <a:pt x="65" y="89"/>
                </a:cubicBezTo>
                <a:cubicBezTo>
                  <a:pt x="10" y="63"/>
                  <a:pt x="10" y="63"/>
                  <a:pt x="10" y="63"/>
                </a:cubicBezTo>
                <a:cubicBezTo>
                  <a:pt x="10" y="63"/>
                  <a:pt x="5" y="61"/>
                  <a:pt x="1" y="59"/>
                </a:cubicBezTo>
                <a:cubicBezTo>
                  <a:pt x="1" y="62"/>
                  <a:pt x="2" y="68"/>
                  <a:pt x="5" y="6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19148-3DFD-4026-80D4-B4E0DF6D94F4}"/>
              </a:ext>
            </a:extLst>
          </p:cNvPr>
          <p:cNvSpPr txBox="1"/>
          <p:nvPr/>
        </p:nvSpPr>
        <p:spPr>
          <a:xfrm>
            <a:off x="730978" y="1630842"/>
            <a:ext cx="4365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B792F2-D508-4299-A05C-7D9C192A6043}"/>
              </a:ext>
            </a:extLst>
          </p:cNvPr>
          <p:cNvSpPr txBox="1"/>
          <p:nvPr/>
        </p:nvSpPr>
        <p:spPr>
          <a:xfrm>
            <a:off x="730978" y="318828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97019-DCE6-4904-A2FE-F7CB19152566}"/>
              </a:ext>
            </a:extLst>
          </p:cNvPr>
          <p:cNvSpPr txBox="1"/>
          <p:nvPr/>
        </p:nvSpPr>
        <p:spPr>
          <a:xfrm>
            <a:off x="830927" y="3501756"/>
            <a:ext cx="585477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773AA-C859-4294-9ACF-4BC4B211674B}"/>
              </a:ext>
            </a:extLst>
          </p:cNvPr>
          <p:cNvGrpSpPr/>
          <p:nvPr/>
        </p:nvGrpSpPr>
        <p:grpSpPr>
          <a:xfrm>
            <a:off x="830927" y="4919381"/>
            <a:ext cx="1511300" cy="307777"/>
            <a:chOff x="1714501" y="1039911"/>
            <a:chExt cx="1511300" cy="30777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A5A09E0-ED10-4843-9F91-15936E2DBA29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F182F1-B997-4AFC-8F89-793326B3FE94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704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2BA497-4BEF-4686-8864-91143AEC19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21B024-180B-420F-84E5-2F6D96FE14B8}"/>
              </a:ext>
            </a:extLst>
          </p:cNvPr>
          <p:cNvSpPr/>
          <p:nvPr/>
        </p:nvSpPr>
        <p:spPr>
          <a:xfrm rot="10800000" flipV="1">
            <a:off x="3691903" y="1210"/>
            <a:ext cx="7717549" cy="3858777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B6D6F95-F472-4162-83EE-D296127C070B}"/>
              </a:ext>
            </a:extLst>
          </p:cNvPr>
          <p:cNvSpPr/>
          <p:nvPr/>
        </p:nvSpPr>
        <p:spPr>
          <a:xfrm rot="10800000" flipV="1">
            <a:off x="6" y="612"/>
            <a:ext cx="3002347" cy="2342109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990BE270-EDB7-4559-A6E4-6785EC72FA87}"/>
              </a:ext>
            </a:extLst>
          </p:cNvPr>
          <p:cNvSpPr/>
          <p:nvPr/>
        </p:nvSpPr>
        <p:spPr>
          <a:xfrm>
            <a:off x="3401933" y="3488714"/>
            <a:ext cx="2238986" cy="2238986"/>
          </a:xfrm>
          <a:prstGeom prst="diamond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9226C2-BBFF-4D78-90F8-A2306392C8FF}"/>
              </a:ext>
            </a:extLst>
          </p:cNvPr>
          <p:cNvSpPr txBox="1"/>
          <p:nvPr/>
        </p:nvSpPr>
        <p:spPr>
          <a:xfrm>
            <a:off x="5950857" y="4100375"/>
            <a:ext cx="4935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Break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063CF3-4620-42DD-97FF-C2478682AD3C}"/>
              </a:ext>
            </a:extLst>
          </p:cNvPr>
          <p:cNvSpPr txBox="1"/>
          <p:nvPr/>
        </p:nvSpPr>
        <p:spPr>
          <a:xfrm>
            <a:off x="5950857" y="5101756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Grab Some Coffee &amp; Make A New Friends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C2E7E5-91E2-4A4E-876F-CA76475A0601}"/>
              </a:ext>
            </a:extLst>
          </p:cNvPr>
          <p:cNvGrpSpPr/>
          <p:nvPr/>
        </p:nvGrpSpPr>
        <p:grpSpPr>
          <a:xfrm>
            <a:off x="4120333" y="4206879"/>
            <a:ext cx="802188" cy="802658"/>
            <a:chOff x="6734175" y="728663"/>
            <a:chExt cx="2698750" cy="2700337"/>
          </a:xfrm>
          <a:solidFill>
            <a:schemeClr val="bg1"/>
          </a:solidFill>
        </p:grpSpPr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D6FC8E6F-1F38-4056-BC65-9BBC11105A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4175" y="1657350"/>
              <a:ext cx="2698750" cy="1771650"/>
            </a:xfrm>
            <a:custGeom>
              <a:avLst/>
              <a:gdLst>
                <a:gd name="T0" fmla="*/ 2008 w 2048"/>
                <a:gd name="T1" fmla="*/ 125 h 1347"/>
                <a:gd name="T2" fmla="*/ 1680 w 2048"/>
                <a:gd name="T3" fmla="*/ 125 h 1347"/>
                <a:gd name="T4" fmla="*/ 1680 w 2048"/>
                <a:gd name="T5" fmla="*/ 40 h 1347"/>
                <a:gd name="T6" fmla="*/ 1640 w 2048"/>
                <a:gd name="T7" fmla="*/ 0 h 1347"/>
                <a:gd name="T8" fmla="*/ 776 w 2048"/>
                <a:gd name="T9" fmla="*/ 0 h 1347"/>
                <a:gd name="T10" fmla="*/ 736 w 2048"/>
                <a:gd name="T11" fmla="*/ 40 h 1347"/>
                <a:gd name="T12" fmla="*/ 776 w 2048"/>
                <a:gd name="T13" fmla="*/ 80 h 1347"/>
                <a:gd name="T14" fmla="*/ 1600 w 2048"/>
                <a:gd name="T15" fmla="*/ 80 h 1347"/>
                <a:gd name="T16" fmla="*/ 1600 w 2048"/>
                <a:gd name="T17" fmla="*/ 387 h 1347"/>
                <a:gd name="T18" fmla="*/ 1224 w 2048"/>
                <a:gd name="T19" fmla="*/ 1043 h 1347"/>
                <a:gd name="T20" fmla="*/ 456 w 2048"/>
                <a:gd name="T21" fmla="*/ 1043 h 1347"/>
                <a:gd name="T22" fmla="*/ 80 w 2048"/>
                <a:gd name="T23" fmla="*/ 387 h 1347"/>
                <a:gd name="T24" fmla="*/ 80 w 2048"/>
                <a:gd name="T25" fmla="*/ 80 h 1347"/>
                <a:gd name="T26" fmla="*/ 348 w 2048"/>
                <a:gd name="T27" fmla="*/ 80 h 1347"/>
                <a:gd name="T28" fmla="*/ 388 w 2048"/>
                <a:gd name="T29" fmla="*/ 40 h 1347"/>
                <a:gd name="T30" fmla="*/ 348 w 2048"/>
                <a:gd name="T31" fmla="*/ 0 h 1347"/>
                <a:gd name="T32" fmla="*/ 40 w 2048"/>
                <a:gd name="T33" fmla="*/ 0 h 1347"/>
                <a:gd name="T34" fmla="*/ 0 w 2048"/>
                <a:gd name="T35" fmla="*/ 40 h 1347"/>
                <a:gd name="T36" fmla="*/ 0 w 2048"/>
                <a:gd name="T37" fmla="*/ 387 h 1347"/>
                <a:gd name="T38" fmla="*/ 118 w 2048"/>
                <a:gd name="T39" fmla="*/ 816 h 1347"/>
                <a:gd name="T40" fmla="*/ 315 w 2048"/>
                <a:gd name="T41" fmla="*/ 1043 h 1347"/>
                <a:gd name="T42" fmla="*/ 40 w 2048"/>
                <a:gd name="T43" fmla="*/ 1043 h 1347"/>
                <a:gd name="T44" fmla="*/ 0 w 2048"/>
                <a:gd name="T45" fmla="*/ 1083 h 1347"/>
                <a:gd name="T46" fmla="*/ 264 w 2048"/>
                <a:gd name="T47" fmla="*/ 1347 h 1347"/>
                <a:gd name="T48" fmla="*/ 1512 w 2048"/>
                <a:gd name="T49" fmla="*/ 1347 h 1347"/>
                <a:gd name="T50" fmla="*/ 1776 w 2048"/>
                <a:gd name="T51" fmla="*/ 1083 h 1347"/>
                <a:gd name="T52" fmla="*/ 1736 w 2048"/>
                <a:gd name="T53" fmla="*/ 1043 h 1347"/>
                <a:gd name="T54" fmla="*/ 1365 w 2048"/>
                <a:gd name="T55" fmla="*/ 1043 h 1347"/>
                <a:gd name="T56" fmla="*/ 1550 w 2048"/>
                <a:gd name="T57" fmla="*/ 836 h 1347"/>
                <a:gd name="T58" fmla="*/ 1663 w 2048"/>
                <a:gd name="T59" fmla="*/ 836 h 1347"/>
                <a:gd name="T60" fmla="*/ 2048 w 2048"/>
                <a:gd name="T61" fmla="*/ 451 h 1347"/>
                <a:gd name="T62" fmla="*/ 2048 w 2048"/>
                <a:gd name="T63" fmla="*/ 165 h 1347"/>
                <a:gd name="T64" fmla="*/ 2008 w 2048"/>
                <a:gd name="T65" fmla="*/ 125 h 1347"/>
                <a:gd name="T66" fmla="*/ 1512 w 2048"/>
                <a:gd name="T67" fmla="*/ 1267 h 1347"/>
                <a:gd name="T68" fmla="*/ 264 w 2048"/>
                <a:gd name="T69" fmla="*/ 1267 h 1347"/>
                <a:gd name="T70" fmla="*/ 84 w 2048"/>
                <a:gd name="T71" fmla="*/ 1123 h 1347"/>
                <a:gd name="T72" fmla="*/ 445 w 2048"/>
                <a:gd name="T73" fmla="*/ 1123 h 1347"/>
                <a:gd name="T74" fmla="*/ 1235 w 2048"/>
                <a:gd name="T75" fmla="*/ 1123 h 1347"/>
                <a:gd name="T76" fmla="*/ 1692 w 2048"/>
                <a:gd name="T77" fmla="*/ 1123 h 1347"/>
                <a:gd name="T78" fmla="*/ 1512 w 2048"/>
                <a:gd name="T79" fmla="*/ 1267 h 1347"/>
                <a:gd name="T80" fmla="*/ 1680 w 2048"/>
                <a:gd name="T81" fmla="*/ 365 h 1347"/>
                <a:gd name="T82" fmla="*/ 1808 w 2048"/>
                <a:gd name="T83" fmla="*/ 365 h 1347"/>
                <a:gd name="T84" fmla="*/ 1808 w 2048"/>
                <a:gd name="T85" fmla="*/ 451 h 1347"/>
                <a:gd name="T86" fmla="*/ 1663 w 2048"/>
                <a:gd name="T87" fmla="*/ 596 h 1347"/>
                <a:gd name="T88" fmla="*/ 1654 w 2048"/>
                <a:gd name="T89" fmla="*/ 596 h 1347"/>
                <a:gd name="T90" fmla="*/ 1680 w 2048"/>
                <a:gd name="T91" fmla="*/ 387 h 1347"/>
                <a:gd name="T92" fmla="*/ 1680 w 2048"/>
                <a:gd name="T93" fmla="*/ 365 h 1347"/>
                <a:gd name="T94" fmla="*/ 1968 w 2048"/>
                <a:gd name="T95" fmla="*/ 451 h 1347"/>
                <a:gd name="T96" fmla="*/ 1663 w 2048"/>
                <a:gd name="T97" fmla="*/ 756 h 1347"/>
                <a:gd name="T98" fmla="*/ 1595 w 2048"/>
                <a:gd name="T99" fmla="*/ 756 h 1347"/>
                <a:gd name="T100" fmla="*/ 1629 w 2048"/>
                <a:gd name="T101" fmla="*/ 676 h 1347"/>
                <a:gd name="T102" fmla="*/ 1663 w 2048"/>
                <a:gd name="T103" fmla="*/ 676 h 1347"/>
                <a:gd name="T104" fmla="*/ 1888 w 2048"/>
                <a:gd name="T105" fmla="*/ 451 h 1347"/>
                <a:gd name="T106" fmla="*/ 1888 w 2048"/>
                <a:gd name="T107" fmla="*/ 325 h 1347"/>
                <a:gd name="T108" fmla="*/ 1848 w 2048"/>
                <a:gd name="T109" fmla="*/ 285 h 1347"/>
                <a:gd name="T110" fmla="*/ 1680 w 2048"/>
                <a:gd name="T111" fmla="*/ 285 h 1347"/>
                <a:gd name="T112" fmla="*/ 1680 w 2048"/>
                <a:gd name="T113" fmla="*/ 205 h 1347"/>
                <a:gd name="T114" fmla="*/ 1968 w 2048"/>
                <a:gd name="T115" fmla="*/ 205 h 1347"/>
                <a:gd name="T116" fmla="*/ 1968 w 2048"/>
                <a:gd name="T117" fmla="*/ 451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48" h="1347">
                  <a:moveTo>
                    <a:pt x="2008" y="125"/>
                  </a:moveTo>
                  <a:cubicBezTo>
                    <a:pt x="1680" y="125"/>
                    <a:pt x="1680" y="125"/>
                    <a:pt x="1680" y="125"/>
                  </a:cubicBezTo>
                  <a:cubicBezTo>
                    <a:pt x="1680" y="40"/>
                    <a:pt x="1680" y="40"/>
                    <a:pt x="1680" y="40"/>
                  </a:cubicBezTo>
                  <a:cubicBezTo>
                    <a:pt x="1680" y="18"/>
                    <a:pt x="1662" y="0"/>
                    <a:pt x="1640" y="0"/>
                  </a:cubicBezTo>
                  <a:cubicBezTo>
                    <a:pt x="776" y="0"/>
                    <a:pt x="776" y="0"/>
                    <a:pt x="776" y="0"/>
                  </a:cubicBezTo>
                  <a:cubicBezTo>
                    <a:pt x="754" y="0"/>
                    <a:pt x="736" y="18"/>
                    <a:pt x="736" y="40"/>
                  </a:cubicBezTo>
                  <a:cubicBezTo>
                    <a:pt x="736" y="62"/>
                    <a:pt x="754" y="80"/>
                    <a:pt x="776" y="80"/>
                  </a:cubicBezTo>
                  <a:cubicBezTo>
                    <a:pt x="1600" y="80"/>
                    <a:pt x="1600" y="80"/>
                    <a:pt x="1600" y="80"/>
                  </a:cubicBezTo>
                  <a:cubicBezTo>
                    <a:pt x="1600" y="387"/>
                    <a:pt x="1600" y="387"/>
                    <a:pt x="1600" y="387"/>
                  </a:cubicBezTo>
                  <a:cubicBezTo>
                    <a:pt x="1600" y="656"/>
                    <a:pt x="1456" y="907"/>
                    <a:pt x="1224" y="1043"/>
                  </a:cubicBezTo>
                  <a:cubicBezTo>
                    <a:pt x="456" y="1043"/>
                    <a:pt x="456" y="1043"/>
                    <a:pt x="456" y="1043"/>
                  </a:cubicBezTo>
                  <a:cubicBezTo>
                    <a:pt x="224" y="907"/>
                    <a:pt x="80" y="656"/>
                    <a:pt x="80" y="387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348" y="80"/>
                    <a:pt x="348" y="80"/>
                    <a:pt x="348" y="80"/>
                  </a:cubicBezTo>
                  <a:cubicBezTo>
                    <a:pt x="370" y="80"/>
                    <a:pt x="388" y="62"/>
                    <a:pt x="388" y="40"/>
                  </a:cubicBezTo>
                  <a:cubicBezTo>
                    <a:pt x="388" y="18"/>
                    <a:pt x="370" y="0"/>
                    <a:pt x="34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87"/>
                    <a:pt x="0" y="387"/>
                    <a:pt x="0" y="387"/>
                  </a:cubicBezTo>
                  <a:cubicBezTo>
                    <a:pt x="0" y="538"/>
                    <a:pt x="41" y="686"/>
                    <a:pt x="118" y="816"/>
                  </a:cubicBezTo>
                  <a:cubicBezTo>
                    <a:pt x="169" y="903"/>
                    <a:pt x="237" y="980"/>
                    <a:pt x="315" y="1043"/>
                  </a:cubicBezTo>
                  <a:cubicBezTo>
                    <a:pt x="40" y="1043"/>
                    <a:pt x="40" y="1043"/>
                    <a:pt x="40" y="1043"/>
                  </a:cubicBezTo>
                  <a:cubicBezTo>
                    <a:pt x="18" y="1043"/>
                    <a:pt x="0" y="1061"/>
                    <a:pt x="0" y="1083"/>
                  </a:cubicBezTo>
                  <a:cubicBezTo>
                    <a:pt x="0" y="1229"/>
                    <a:pt x="118" y="1347"/>
                    <a:pt x="264" y="1347"/>
                  </a:cubicBezTo>
                  <a:cubicBezTo>
                    <a:pt x="1512" y="1347"/>
                    <a:pt x="1512" y="1347"/>
                    <a:pt x="1512" y="1347"/>
                  </a:cubicBezTo>
                  <a:cubicBezTo>
                    <a:pt x="1658" y="1347"/>
                    <a:pt x="1776" y="1229"/>
                    <a:pt x="1776" y="1083"/>
                  </a:cubicBezTo>
                  <a:cubicBezTo>
                    <a:pt x="1776" y="1061"/>
                    <a:pt x="1758" y="1043"/>
                    <a:pt x="1736" y="1043"/>
                  </a:cubicBezTo>
                  <a:cubicBezTo>
                    <a:pt x="1365" y="1043"/>
                    <a:pt x="1365" y="1043"/>
                    <a:pt x="1365" y="1043"/>
                  </a:cubicBezTo>
                  <a:cubicBezTo>
                    <a:pt x="1437" y="985"/>
                    <a:pt x="1500" y="915"/>
                    <a:pt x="1550" y="836"/>
                  </a:cubicBezTo>
                  <a:cubicBezTo>
                    <a:pt x="1663" y="836"/>
                    <a:pt x="1663" y="836"/>
                    <a:pt x="1663" y="836"/>
                  </a:cubicBezTo>
                  <a:cubicBezTo>
                    <a:pt x="1875" y="836"/>
                    <a:pt x="2048" y="663"/>
                    <a:pt x="2048" y="451"/>
                  </a:cubicBezTo>
                  <a:cubicBezTo>
                    <a:pt x="2048" y="165"/>
                    <a:pt x="2048" y="165"/>
                    <a:pt x="2048" y="165"/>
                  </a:cubicBezTo>
                  <a:cubicBezTo>
                    <a:pt x="2048" y="143"/>
                    <a:pt x="2030" y="125"/>
                    <a:pt x="2008" y="125"/>
                  </a:cubicBezTo>
                  <a:close/>
                  <a:moveTo>
                    <a:pt x="1512" y="1267"/>
                  </a:moveTo>
                  <a:cubicBezTo>
                    <a:pt x="264" y="1267"/>
                    <a:pt x="264" y="1267"/>
                    <a:pt x="264" y="1267"/>
                  </a:cubicBezTo>
                  <a:cubicBezTo>
                    <a:pt x="176" y="1267"/>
                    <a:pt x="103" y="1205"/>
                    <a:pt x="84" y="1123"/>
                  </a:cubicBezTo>
                  <a:cubicBezTo>
                    <a:pt x="445" y="1123"/>
                    <a:pt x="445" y="1123"/>
                    <a:pt x="445" y="1123"/>
                  </a:cubicBezTo>
                  <a:cubicBezTo>
                    <a:pt x="1235" y="1123"/>
                    <a:pt x="1235" y="1123"/>
                    <a:pt x="1235" y="1123"/>
                  </a:cubicBezTo>
                  <a:cubicBezTo>
                    <a:pt x="1692" y="1123"/>
                    <a:pt x="1692" y="1123"/>
                    <a:pt x="1692" y="1123"/>
                  </a:cubicBezTo>
                  <a:cubicBezTo>
                    <a:pt x="1673" y="1205"/>
                    <a:pt x="1600" y="1267"/>
                    <a:pt x="1512" y="1267"/>
                  </a:cubicBezTo>
                  <a:close/>
                  <a:moveTo>
                    <a:pt x="1680" y="365"/>
                  </a:moveTo>
                  <a:cubicBezTo>
                    <a:pt x="1808" y="365"/>
                    <a:pt x="1808" y="365"/>
                    <a:pt x="1808" y="365"/>
                  </a:cubicBezTo>
                  <a:cubicBezTo>
                    <a:pt x="1808" y="451"/>
                    <a:pt x="1808" y="451"/>
                    <a:pt x="1808" y="451"/>
                  </a:cubicBezTo>
                  <a:cubicBezTo>
                    <a:pt x="1808" y="531"/>
                    <a:pt x="1743" y="596"/>
                    <a:pt x="1663" y="596"/>
                  </a:cubicBezTo>
                  <a:cubicBezTo>
                    <a:pt x="1654" y="596"/>
                    <a:pt x="1654" y="596"/>
                    <a:pt x="1654" y="596"/>
                  </a:cubicBezTo>
                  <a:cubicBezTo>
                    <a:pt x="1671" y="528"/>
                    <a:pt x="1680" y="458"/>
                    <a:pt x="1680" y="387"/>
                  </a:cubicBezTo>
                  <a:lnTo>
                    <a:pt x="1680" y="365"/>
                  </a:lnTo>
                  <a:close/>
                  <a:moveTo>
                    <a:pt x="1968" y="451"/>
                  </a:moveTo>
                  <a:cubicBezTo>
                    <a:pt x="1968" y="619"/>
                    <a:pt x="1831" y="756"/>
                    <a:pt x="1663" y="756"/>
                  </a:cubicBezTo>
                  <a:cubicBezTo>
                    <a:pt x="1595" y="756"/>
                    <a:pt x="1595" y="756"/>
                    <a:pt x="1595" y="756"/>
                  </a:cubicBezTo>
                  <a:cubicBezTo>
                    <a:pt x="1607" y="730"/>
                    <a:pt x="1619" y="704"/>
                    <a:pt x="1629" y="676"/>
                  </a:cubicBezTo>
                  <a:cubicBezTo>
                    <a:pt x="1663" y="676"/>
                    <a:pt x="1663" y="676"/>
                    <a:pt x="1663" y="676"/>
                  </a:cubicBezTo>
                  <a:cubicBezTo>
                    <a:pt x="1787" y="676"/>
                    <a:pt x="1888" y="575"/>
                    <a:pt x="1888" y="451"/>
                  </a:cubicBezTo>
                  <a:cubicBezTo>
                    <a:pt x="1888" y="325"/>
                    <a:pt x="1888" y="325"/>
                    <a:pt x="1888" y="325"/>
                  </a:cubicBezTo>
                  <a:cubicBezTo>
                    <a:pt x="1888" y="303"/>
                    <a:pt x="1870" y="285"/>
                    <a:pt x="1848" y="285"/>
                  </a:cubicBezTo>
                  <a:cubicBezTo>
                    <a:pt x="1680" y="285"/>
                    <a:pt x="1680" y="285"/>
                    <a:pt x="1680" y="285"/>
                  </a:cubicBezTo>
                  <a:cubicBezTo>
                    <a:pt x="1680" y="205"/>
                    <a:pt x="1680" y="205"/>
                    <a:pt x="1680" y="205"/>
                  </a:cubicBezTo>
                  <a:cubicBezTo>
                    <a:pt x="1968" y="205"/>
                    <a:pt x="1968" y="205"/>
                    <a:pt x="1968" y="205"/>
                  </a:cubicBezTo>
                  <a:lnTo>
                    <a:pt x="1968" y="4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AC636536-E66C-4CA7-BB0B-B3C39F0BF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0488" y="728663"/>
              <a:ext cx="265113" cy="708025"/>
            </a:xfrm>
            <a:custGeom>
              <a:avLst/>
              <a:gdLst>
                <a:gd name="T0" fmla="*/ 75 w 201"/>
                <a:gd name="T1" fmla="*/ 276 h 538"/>
                <a:gd name="T2" fmla="*/ 75 w 201"/>
                <a:gd name="T3" fmla="*/ 447 h 538"/>
                <a:gd name="T4" fmla="*/ 53 w 201"/>
                <a:gd name="T5" fmla="*/ 473 h 538"/>
                <a:gd name="T6" fmla="*/ 60 w 201"/>
                <a:gd name="T7" fmla="*/ 530 h 538"/>
                <a:gd name="T8" fmla="*/ 85 w 201"/>
                <a:gd name="T9" fmla="*/ 538 h 538"/>
                <a:gd name="T10" fmla="*/ 116 w 201"/>
                <a:gd name="T11" fmla="*/ 523 h 538"/>
                <a:gd name="T12" fmla="*/ 137 w 201"/>
                <a:gd name="T13" fmla="*/ 496 h 538"/>
                <a:gd name="T14" fmla="*/ 137 w 201"/>
                <a:gd name="T15" fmla="*/ 226 h 538"/>
                <a:gd name="T16" fmla="*/ 116 w 201"/>
                <a:gd name="T17" fmla="*/ 200 h 538"/>
                <a:gd name="T18" fmla="*/ 116 w 201"/>
                <a:gd name="T19" fmla="*/ 70 h 538"/>
                <a:gd name="T20" fmla="*/ 110 w 201"/>
                <a:gd name="T21" fmla="*/ 14 h 538"/>
                <a:gd name="T22" fmla="*/ 54 w 201"/>
                <a:gd name="T23" fmla="*/ 20 h 538"/>
                <a:gd name="T24" fmla="*/ 54 w 201"/>
                <a:gd name="T25" fmla="*/ 250 h 538"/>
                <a:gd name="T26" fmla="*/ 75 w 201"/>
                <a:gd name="T27" fmla="*/ 27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1" h="538">
                  <a:moveTo>
                    <a:pt x="75" y="276"/>
                  </a:moveTo>
                  <a:cubicBezTo>
                    <a:pt x="115" y="326"/>
                    <a:pt x="115" y="396"/>
                    <a:pt x="75" y="447"/>
                  </a:cubicBezTo>
                  <a:cubicBezTo>
                    <a:pt x="53" y="473"/>
                    <a:pt x="53" y="473"/>
                    <a:pt x="53" y="473"/>
                  </a:cubicBezTo>
                  <a:cubicBezTo>
                    <a:pt x="40" y="491"/>
                    <a:pt x="43" y="516"/>
                    <a:pt x="60" y="530"/>
                  </a:cubicBezTo>
                  <a:cubicBezTo>
                    <a:pt x="67" y="535"/>
                    <a:pt x="76" y="538"/>
                    <a:pt x="85" y="538"/>
                  </a:cubicBezTo>
                  <a:cubicBezTo>
                    <a:pt x="97" y="538"/>
                    <a:pt x="108" y="533"/>
                    <a:pt x="116" y="523"/>
                  </a:cubicBezTo>
                  <a:cubicBezTo>
                    <a:pt x="137" y="496"/>
                    <a:pt x="137" y="496"/>
                    <a:pt x="137" y="496"/>
                  </a:cubicBezTo>
                  <a:cubicBezTo>
                    <a:pt x="201" y="417"/>
                    <a:pt x="200" y="306"/>
                    <a:pt x="137" y="226"/>
                  </a:cubicBezTo>
                  <a:cubicBezTo>
                    <a:pt x="116" y="200"/>
                    <a:pt x="116" y="200"/>
                    <a:pt x="116" y="200"/>
                  </a:cubicBezTo>
                  <a:cubicBezTo>
                    <a:pt x="86" y="162"/>
                    <a:pt x="86" y="108"/>
                    <a:pt x="116" y="70"/>
                  </a:cubicBezTo>
                  <a:cubicBezTo>
                    <a:pt x="130" y="53"/>
                    <a:pt x="127" y="27"/>
                    <a:pt x="110" y="14"/>
                  </a:cubicBezTo>
                  <a:cubicBezTo>
                    <a:pt x="93" y="0"/>
                    <a:pt x="67" y="3"/>
                    <a:pt x="54" y="20"/>
                  </a:cubicBezTo>
                  <a:cubicBezTo>
                    <a:pt x="0" y="88"/>
                    <a:pt x="0" y="182"/>
                    <a:pt x="54" y="250"/>
                  </a:cubicBezTo>
                  <a:lnTo>
                    <a:pt x="75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84775816-AA41-441D-9A6A-720FC9DAD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2588" y="846138"/>
              <a:ext cx="263525" cy="708025"/>
            </a:xfrm>
            <a:custGeom>
              <a:avLst/>
              <a:gdLst>
                <a:gd name="T0" fmla="*/ 74 w 200"/>
                <a:gd name="T1" fmla="*/ 276 h 538"/>
                <a:gd name="T2" fmla="*/ 74 w 200"/>
                <a:gd name="T3" fmla="*/ 447 h 538"/>
                <a:gd name="T4" fmla="*/ 53 w 200"/>
                <a:gd name="T5" fmla="*/ 473 h 538"/>
                <a:gd name="T6" fmla="*/ 60 w 200"/>
                <a:gd name="T7" fmla="*/ 530 h 538"/>
                <a:gd name="T8" fmla="*/ 84 w 200"/>
                <a:gd name="T9" fmla="*/ 538 h 538"/>
                <a:gd name="T10" fmla="*/ 116 w 200"/>
                <a:gd name="T11" fmla="*/ 523 h 538"/>
                <a:gd name="T12" fmla="*/ 137 w 200"/>
                <a:gd name="T13" fmla="*/ 496 h 538"/>
                <a:gd name="T14" fmla="*/ 137 w 200"/>
                <a:gd name="T15" fmla="*/ 226 h 538"/>
                <a:gd name="T16" fmla="*/ 116 w 200"/>
                <a:gd name="T17" fmla="*/ 200 h 538"/>
                <a:gd name="T18" fmla="*/ 116 w 200"/>
                <a:gd name="T19" fmla="*/ 70 h 538"/>
                <a:gd name="T20" fmla="*/ 110 w 200"/>
                <a:gd name="T21" fmla="*/ 14 h 538"/>
                <a:gd name="T22" fmla="*/ 53 w 200"/>
                <a:gd name="T23" fmla="*/ 20 h 538"/>
                <a:gd name="T24" fmla="*/ 54 w 200"/>
                <a:gd name="T25" fmla="*/ 250 h 538"/>
                <a:gd name="T26" fmla="*/ 74 w 200"/>
                <a:gd name="T27" fmla="*/ 27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0" h="538">
                  <a:moveTo>
                    <a:pt x="74" y="276"/>
                  </a:moveTo>
                  <a:cubicBezTo>
                    <a:pt x="114" y="326"/>
                    <a:pt x="114" y="396"/>
                    <a:pt x="74" y="447"/>
                  </a:cubicBezTo>
                  <a:cubicBezTo>
                    <a:pt x="53" y="473"/>
                    <a:pt x="53" y="473"/>
                    <a:pt x="53" y="473"/>
                  </a:cubicBezTo>
                  <a:cubicBezTo>
                    <a:pt x="39" y="491"/>
                    <a:pt x="42" y="516"/>
                    <a:pt x="60" y="530"/>
                  </a:cubicBezTo>
                  <a:cubicBezTo>
                    <a:pt x="67" y="535"/>
                    <a:pt x="76" y="538"/>
                    <a:pt x="84" y="538"/>
                  </a:cubicBezTo>
                  <a:cubicBezTo>
                    <a:pt x="96" y="538"/>
                    <a:pt x="108" y="533"/>
                    <a:pt x="116" y="523"/>
                  </a:cubicBezTo>
                  <a:cubicBezTo>
                    <a:pt x="137" y="496"/>
                    <a:pt x="137" y="496"/>
                    <a:pt x="137" y="496"/>
                  </a:cubicBezTo>
                  <a:cubicBezTo>
                    <a:pt x="200" y="417"/>
                    <a:pt x="200" y="306"/>
                    <a:pt x="137" y="226"/>
                  </a:cubicBezTo>
                  <a:cubicBezTo>
                    <a:pt x="116" y="200"/>
                    <a:pt x="116" y="200"/>
                    <a:pt x="116" y="200"/>
                  </a:cubicBezTo>
                  <a:cubicBezTo>
                    <a:pt x="86" y="162"/>
                    <a:pt x="86" y="108"/>
                    <a:pt x="116" y="70"/>
                  </a:cubicBezTo>
                  <a:cubicBezTo>
                    <a:pt x="130" y="53"/>
                    <a:pt x="127" y="27"/>
                    <a:pt x="110" y="14"/>
                  </a:cubicBezTo>
                  <a:cubicBezTo>
                    <a:pt x="92" y="0"/>
                    <a:pt x="67" y="3"/>
                    <a:pt x="53" y="20"/>
                  </a:cubicBezTo>
                  <a:cubicBezTo>
                    <a:pt x="0" y="88"/>
                    <a:pt x="0" y="182"/>
                    <a:pt x="54" y="250"/>
                  </a:cubicBezTo>
                  <a:lnTo>
                    <a:pt x="74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5831F5D7-10E1-4DAC-9CB0-1C825DBC8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8388" y="846138"/>
              <a:ext cx="265113" cy="708025"/>
            </a:xfrm>
            <a:custGeom>
              <a:avLst/>
              <a:gdLst>
                <a:gd name="T0" fmla="*/ 75 w 201"/>
                <a:gd name="T1" fmla="*/ 276 h 538"/>
                <a:gd name="T2" fmla="*/ 75 w 201"/>
                <a:gd name="T3" fmla="*/ 447 h 538"/>
                <a:gd name="T4" fmla="*/ 54 w 201"/>
                <a:gd name="T5" fmla="*/ 473 h 538"/>
                <a:gd name="T6" fmla="*/ 60 w 201"/>
                <a:gd name="T7" fmla="*/ 530 h 538"/>
                <a:gd name="T8" fmla="*/ 85 w 201"/>
                <a:gd name="T9" fmla="*/ 538 h 538"/>
                <a:gd name="T10" fmla="*/ 116 w 201"/>
                <a:gd name="T11" fmla="*/ 523 h 538"/>
                <a:gd name="T12" fmla="*/ 138 w 201"/>
                <a:gd name="T13" fmla="*/ 496 h 538"/>
                <a:gd name="T14" fmla="*/ 137 w 201"/>
                <a:gd name="T15" fmla="*/ 226 h 538"/>
                <a:gd name="T16" fmla="*/ 117 w 201"/>
                <a:gd name="T17" fmla="*/ 200 h 538"/>
                <a:gd name="T18" fmla="*/ 117 w 201"/>
                <a:gd name="T19" fmla="*/ 70 h 538"/>
                <a:gd name="T20" fmla="*/ 110 w 201"/>
                <a:gd name="T21" fmla="*/ 14 h 538"/>
                <a:gd name="T22" fmla="*/ 54 w 201"/>
                <a:gd name="T23" fmla="*/ 20 h 538"/>
                <a:gd name="T24" fmla="*/ 54 w 201"/>
                <a:gd name="T25" fmla="*/ 250 h 538"/>
                <a:gd name="T26" fmla="*/ 75 w 201"/>
                <a:gd name="T27" fmla="*/ 27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1" h="538">
                  <a:moveTo>
                    <a:pt x="75" y="276"/>
                  </a:moveTo>
                  <a:cubicBezTo>
                    <a:pt x="115" y="326"/>
                    <a:pt x="115" y="396"/>
                    <a:pt x="75" y="447"/>
                  </a:cubicBezTo>
                  <a:cubicBezTo>
                    <a:pt x="54" y="473"/>
                    <a:pt x="54" y="473"/>
                    <a:pt x="54" y="473"/>
                  </a:cubicBezTo>
                  <a:cubicBezTo>
                    <a:pt x="40" y="491"/>
                    <a:pt x="43" y="516"/>
                    <a:pt x="60" y="530"/>
                  </a:cubicBezTo>
                  <a:cubicBezTo>
                    <a:pt x="68" y="535"/>
                    <a:pt x="76" y="538"/>
                    <a:pt x="85" y="538"/>
                  </a:cubicBezTo>
                  <a:cubicBezTo>
                    <a:pt x="97" y="538"/>
                    <a:pt x="108" y="533"/>
                    <a:pt x="116" y="523"/>
                  </a:cubicBezTo>
                  <a:cubicBezTo>
                    <a:pt x="138" y="496"/>
                    <a:pt x="138" y="496"/>
                    <a:pt x="138" y="496"/>
                  </a:cubicBezTo>
                  <a:cubicBezTo>
                    <a:pt x="201" y="417"/>
                    <a:pt x="201" y="306"/>
                    <a:pt x="137" y="226"/>
                  </a:cubicBezTo>
                  <a:cubicBezTo>
                    <a:pt x="117" y="200"/>
                    <a:pt x="117" y="200"/>
                    <a:pt x="117" y="200"/>
                  </a:cubicBezTo>
                  <a:cubicBezTo>
                    <a:pt x="86" y="162"/>
                    <a:pt x="86" y="108"/>
                    <a:pt x="117" y="70"/>
                  </a:cubicBezTo>
                  <a:cubicBezTo>
                    <a:pt x="130" y="53"/>
                    <a:pt x="127" y="27"/>
                    <a:pt x="110" y="14"/>
                  </a:cubicBezTo>
                  <a:cubicBezTo>
                    <a:pt x="93" y="0"/>
                    <a:pt x="68" y="3"/>
                    <a:pt x="54" y="20"/>
                  </a:cubicBezTo>
                  <a:cubicBezTo>
                    <a:pt x="0" y="88"/>
                    <a:pt x="0" y="182"/>
                    <a:pt x="54" y="250"/>
                  </a:cubicBezTo>
                  <a:lnTo>
                    <a:pt x="75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BDA009F3-1ACA-48AF-818B-257CE28FA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5850" y="1657350"/>
              <a:ext cx="106363" cy="104775"/>
            </a:xfrm>
            <a:custGeom>
              <a:avLst/>
              <a:gdLst>
                <a:gd name="T0" fmla="*/ 40 w 80"/>
                <a:gd name="T1" fmla="*/ 0 h 80"/>
                <a:gd name="T2" fmla="*/ 12 w 80"/>
                <a:gd name="T3" fmla="*/ 12 h 80"/>
                <a:gd name="T4" fmla="*/ 0 w 80"/>
                <a:gd name="T5" fmla="*/ 40 h 80"/>
                <a:gd name="T6" fmla="*/ 12 w 80"/>
                <a:gd name="T7" fmla="*/ 69 h 80"/>
                <a:gd name="T8" fmla="*/ 40 w 80"/>
                <a:gd name="T9" fmla="*/ 80 h 80"/>
                <a:gd name="T10" fmla="*/ 68 w 80"/>
                <a:gd name="T11" fmla="*/ 69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5"/>
                    <a:pt x="12" y="12"/>
                  </a:cubicBezTo>
                  <a:cubicBezTo>
                    <a:pt x="4" y="20"/>
                    <a:pt x="0" y="30"/>
                    <a:pt x="0" y="40"/>
                  </a:cubicBezTo>
                  <a:cubicBezTo>
                    <a:pt x="0" y="51"/>
                    <a:pt x="4" y="61"/>
                    <a:pt x="12" y="69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0" y="80"/>
                    <a:pt x="61" y="76"/>
                    <a:pt x="68" y="69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30"/>
                    <a:pt x="76" y="19"/>
                    <a:pt x="68" y="12"/>
                  </a:cubicBezTo>
                  <a:cubicBezTo>
                    <a:pt x="61" y="5"/>
                    <a:pt x="50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37E69E82-C66B-4AE0-B13B-833426B4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1838" y="2112963"/>
              <a:ext cx="342900" cy="668338"/>
            </a:xfrm>
            <a:custGeom>
              <a:avLst/>
              <a:gdLst>
                <a:gd name="T0" fmla="*/ 73 w 261"/>
                <a:gd name="T1" fmla="*/ 497 h 508"/>
                <a:gd name="T2" fmla="*/ 261 w 261"/>
                <a:gd name="T3" fmla="*/ 40 h 508"/>
                <a:gd name="T4" fmla="*/ 221 w 261"/>
                <a:gd name="T5" fmla="*/ 0 h 508"/>
                <a:gd name="T6" fmla="*/ 181 w 261"/>
                <a:gd name="T7" fmla="*/ 40 h 508"/>
                <a:gd name="T8" fmla="*/ 16 w 261"/>
                <a:gd name="T9" fmla="*/ 440 h 508"/>
                <a:gd name="T10" fmla="*/ 16 w 261"/>
                <a:gd name="T11" fmla="*/ 497 h 508"/>
                <a:gd name="T12" fmla="*/ 44 w 261"/>
                <a:gd name="T13" fmla="*/ 508 h 508"/>
                <a:gd name="T14" fmla="*/ 73 w 261"/>
                <a:gd name="T15" fmla="*/ 49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508">
                  <a:moveTo>
                    <a:pt x="73" y="497"/>
                  </a:moveTo>
                  <a:cubicBezTo>
                    <a:pt x="192" y="376"/>
                    <a:pt x="261" y="209"/>
                    <a:pt x="261" y="40"/>
                  </a:cubicBezTo>
                  <a:cubicBezTo>
                    <a:pt x="261" y="18"/>
                    <a:pt x="243" y="0"/>
                    <a:pt x="221" y="0"/>
                  </a:cubicBezTo>
                  <a:cubicBezTo>
                    <a:pt x="199" y="0"/>
                    <a:pt x="181" y="18"/>
                    <a:pt x="181" y="40"/>
                  </a:cubicBezTo>
                  <a:cubicBezTo>
                    <a:pt x="181" y="188"/>
                    <a:pt x="121" y="334"/>
                    <a:pt x="16" y="440"/>
                  </a:cubicBezTo>
                  <a:cubicBezTo>
                    <a:pt x="0" y="456"/>
                    <a:pt x="0" y="481"/>
                    <a:pt x="16" y="497"/>
                  </a:cubicBezTo>
                  <a:cubicBezTo>
                    <a:pt x="24" y="505"/>
                    <a:pt x="34" y="508"/>
                    <a:pt x="44" y="508"/>
                  </a:cubicBezTo>
                  <a:cubicBezTo>
                    <a:pt x="54" y="508"/>
                    <a:pt x="65" y="505"/>
                    <a:pt x="73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75C103EA-6EAF-49D8-B19E-B988E59C0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5625" y="2801938"/>
              <a:ext cx="122238" cy="112713"/>
            </a:xfrm>
            <a:custGeom>
              <a:avLst/>
              <a:gdLst>
                <a:gd name="T0" fmla="*/ 46 w 92"/>
                <a:gd name="T1" fmla="*/ 86 h 86"/>
                <a:gd name="T2" fmla="*/ 65 w 92"/>
                <a:gd name="T3" fmla="*/ 81 h 86"/>
                <a:gd name="T4" fmla="*/ 66 w 92"/>
                <a:gd name="T5" fmla="*/ 80 h 86"/>
                <a:gd name="T6" fmla="*/ 82 w 92"/>
                <a:gd name="T7" fmla="*/ 26 h 86"/>
                <a:gd name="T8" fmla="*/ 27 w 92"/>
                <a:gd name="T9" fmla="*/ 11 h 86"/>
                <a:gd name="T10" fmla="*/ 26 w 92"/>
                <a:gd name="T11" fmla="*/ 11 h 86"/>
                <a:gd name="T12" fmla="*/ 11 w 92"/>
                <a:gd name="T13" fmla="*/ 66 h 86"/>
                <a:gd name="T14" fmla="*/ 46 w 92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86">
                  <a:moveTo>
                    <a:pt x="46" y="86"/>
                  </a:moveTo>
                  <a:cubicBezTo>
                    <a:pt x="52" y="86"/>
                    <a:pt x="59" y="84"/>
                    <a:pt x="65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86" y="70"/>
                    <a:pt x="92" y="45"/>
                    <a:pt x="82" y="26"/>
                  </a:cubicBezTo>
                  <a:cubicBezTo>
                    <a:pt x="71" y="7"/>
                    <a:pt x="46" y="0"/>
                    <a:pt x="27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7" y="22"/>
                    <a:pt x="0" y="46"/>
                    <a:pt x="11" y="66"/>
                  </a:cubicBezTo>
                  <a:cubicBezTo>
                    <a:pt x="18" y="79"/>
                    <a:pt x="32" y="86"/>
                    <a:pt x="4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66200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6080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Teamwork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Slides</a:t>
            </a:r>
          </a:p>
        </p:txBody>
      </p:sp>
      <p:sp>
        <p:nvSpPr>
          <p:cNvPr id="8" name="Freeform 41">
            <a:extLst>
              <a:ext uri="{FF2B5EF4-FFF2-40B4-BE49-F238E27FC236}">
                <a16:creationId xmlns:a16="http://schemas.microsoft.com/office/drawing/2014/main" id="{0AEE9A42-0D6A-4CE3-9315-D464FC15A0A7}"/>
              </a:ext>
            </a:extLst>
          </p:cNvPr>
          <p:cNvSpPr>
            <a:spLocks noEditPoints="1"/>
          </p:cNvSpPr>
          <p:nvPr/>
        </p:nvSpPr>
        <p:spPr bwMode="auto">
          <a:xfrm>
            <a:off x="3146340" y="2974975"/>
            <a:ext cx="1838887" cy="1851025"/>
          </a:xfrm>
          <a:custGeom>
            <a:avLst/>
            <a:gdLst>
              <a:gd name="T0" fmla="*/ 72 w 128"/>
              <a:gd name="T1" fmla="*/ 65 h 128"/>
              <a:gd name="T2" fmla="*/ 80 w 128"/>
              <a:gd name="T3" fmla="*/ 40 h 128"/>
              <a:gd name="T4" fmla="*/ 44 w 128"/>
              <a:gd name="T5" fmla="*/ 0 h 128"/>
              <a:gd name="T6" fmla="*/ 8 w 128"/>
              <a:gd name="T7" fmla="*/ 40 h 128"/>
              <a:gd name="T8" fmla="*/ 16 w 128"/>
              <a:gd name="T9" fmla="*/ 65 h 128"/>
              <a:gd name="T10" fmla="*/ 0 w 128"/>
              <a:gd name="T11" fmla="*/ 88 h 128"/>
              <a:gd name="T12" fmla="*/ 0 w 128"/>
              <a:gd name="T13" fmla="*/ 104 h 128"/>
              <a:gd name="T14" fmla="*/ 24 w 128"/>
              <a:gd name="T15" fmla="*/ 128 h 128"/>
              <a:gd name="T16" fmla="*/ 64 w 128"/>
              <a:gd name="T17" fmla="*/ 128 h 128"/>
              <a:gd name="T18" fmla="*/ 88 w 128"/>
              <a:gd name="T19" fmla="*/ 104 h 128"/>
              <a:gd name="T20" fmla="*/ 88 w 128"/>
              <a:gd name="T21" fmla="*/ 88 h 128"/>
              <a:gd name="T22" fmla="*/ 72 w 128"/>
              <a:gd name="T23" fmla="*/ 65 h 128"/>
              <a:gd name="T24" fmla="*/ 16 w 128"/>
              <a:gd name="T25" fmla="*/ 40 h 128"/>
              <a:gd name="T26" fmla="*/ 44 w 128"/>
              <a:gd name="T27" fmla="*/ 8 h 128"/>
              <a:gd name="T28" fmla="*/ 72 w 128"/>
              <a:gd name="T29" fmla="*/ 40 h 128"/>
              <a:gd name="T30" fmla="*/ 44 w 128"/>
              <a:gd name="T31" fmla="*/ 72 h 128"/>
              <a:gd name="T32" fmla="*/ 16 w 128"/>
              <a:gd name="T33" fmla="*/ 40 h 128"/>
              <a:gd name="T34" fmla="*/ 80 w 128"/>
              <a:gd name="T35" fmla="*/ 102 h 128"/>
              <a:gd name="T36" fmla="*/ 60 w 128"/>
              <a:gd name="T37" fmla="*/ 120 h 128"/>
              <a:gd name="T38" fmla="*/ 28 w 128"/>
              <a:gd name="T39" fmla="*/ 120 h 128"/>
              <a:gd name="T40" fmla="*/ 8 w 128"/>
              <a:gd name="T41" fmla="*/ 102 h 128"/>
              <a:gd name="T42" fmla="*/ 8 w 128"/>
              <a:gd name="T43" fmla="*/ 90 h 128"/>
              <a:gd name="T44" fmla="*/ 23 w 128"/>
              <a:gd name="T45" fmla="*/ 73 h 128"/>
              <a:gd name="T46" fmla="*/ 44 w 128"/>
              <a:gd name="T47" fmla="*/ 80 h 128"/>
              <a:gd name="T48" fmla="*/ 65 w 128"/>
              <a:gd name="T49" fmla="*/ 73 h 128"/>
              <a:gd name="T50" fmla="*/ 80 w 128"/>
              <a:gd name="T51" fmla="*/ 90 h 128"/>
              <a:gd name="T52" fmla="*/ 80 w 128"/>
              <a:gd name="T53" fmla="*/ 102 h 128"/>
              <a:gd name="T54" fmla="*/ 92 w 128"/>
              <a:gd name="T55" fmla="*/ 32 h 128"/>
              <a:gd name="T56" fmla="*/ 124 w 128"/>
              <a:gd name="T57" fmla="*/ 32 h 128"/>
              <a:gd name="T58" fmla="*/ 128 w 128"/>
              <a:gd name="T59" fmla="*/ 28 h 128"/>
              <a:gd name="T60" fmla="*/ 124 w 128"/>
              <a:gd name="T61" fmla="*/ 24 h 128"/>
              <a:gd name="T62" fmla="*/ 92 w 128"/>
              <a:gd name="T63" fmla="*/ 24 h 128"/>
              <a:gd name="T64" fmla="*/ 88 w 128"/>
              <a:gd name="T65" fmla="*/ 28 h 128"/>
              <a:gd name="T66" fmla="*/ 92 w 128"/>
              <a:gd name="T67" fmla="*/ 32 h 128"/>
              <a:gd name="T68" fmla="*/ 124 w 128"/>
              <a:gd name="T69" fmla="*/ 96 h 128"/>
              <a:gd name="T70" fmla="*/ 100 w 128"/>
              <a:gd name="T71" fmla="*/ 96 h 128"/>
              <a:gd name="T72" fmla="*/ 96 w 128"/>
              <a:gd name="T73" fmla="*/ 100 h 128"/>
              <a:gd name="T74" fmla="*/ 100 w 128"/>
              <a:gd name="T75" fmla="*/ 104 h 128"/>
              <a:gd name="T76" fmla="*/ 124 w 128"/>
              <a:gd name="T77" fmla="*/ 104 h 128"/>
              <a:gd name="T78" fmla="*/ 128 w 128"/>
              <a:gd name="T79" fmla="*/ 100 h 128"/>
              <a:gd name="T80" fmla="*/ 124 w 128"/>
              <a:gd name="T81" fmla="*/ 96 h 128"/>
              <a:gd name="T82" fmla="*/ 124 w 128"/>
              <a:gd name="T83" fmla="*/ 48 h 128"/>
              <a:gd name="T84" fmla="*/ 92 w 128"/>
              <a:gd name="T85" fmla="*/ 48 h 128"/>
              <a:gd name="T86" fmla="*/ 88 w 128"/>
              <a:gd name="T87" fmla="*/ 52 h 128"/>
              <a:gd name="T88" fmla="*/ 92 w 128"/>
              <a:gd name="T89" fmla="*/ 56 h 128"/>
              <a:gd name="T90" fmla="*/ 124 w 128"/>
              <a:gd name="T91" fmla="*/ 56 h 128"/>
              <a:gd name="T92" fmla="*/ 128 w 128"/>
              <a:gd name="T93" fmla="*/ 52 h 128"/>
              <a:gd name="T94" fmla="*/ 124 w 128"/>
              <a:gd name="T95" fmla="*/ 48 h 128"/>
              <a:gd name="T96" fmla="*/ 124 w 128"/>
              <a:gd name="T97" fmla="*/ 72 h 128"/>
              <a:gd name="T98" fmla="*/ 100 w 128"/>
              <a:gd name="T99" fmla="*/ 72 h 128"/>
              <a:gd name="T100" fmla="*/ 96 w 128"/>
              <a:gd name="T101" fmla="*/ 76 h 128"/>
              <a:gd name="T102" fmla="*/ 100 w 128"/>
              <a:gd name="T103" fmla="*/ 80 h 128"/>
              <a:gd name="T104" fmla="*/ 124 w 128"/>
              <a:gd name="T105" fmla="*/ 80 h 128"/>
              <a:gd name="T106" fmla="*/ 128 w 128"/>
              <a:gd name="T107" fmla="*/ 76 h 128"/>
              <a:gd name="T108" fmla="*/ 124 w 128"/>
              <a:gd name="T109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72" y="65"/>
                </a:moveTo>
                <a:cubicBezTo>
                  <a:pt x="77" y="58"/>
                  <a:pt x="80" y="50"/>
                  <a:pt x="80" y="40"/>
                </a:cubicBezTo>
                <a:cubicBezTo>
                  <a:pt x="80" y="18"/>
                  <a:pt x="64" y="0"/>
                  <a:pt x="44" y="0"/>
                </a:cubicBezTo>
                <a:cubicBezTo>
                  <a:pt x="24" y="0"/>
                  <a:pt x="8" y="18"/>
                  <a:pt x="8" y="40"/>
                </a:cubicBezTo>
                <a:cubicBezTo>
                  <a:pt x="8" y="50"/>
                  <a:pt x="11" y="58"/>
                  <a:pt x="16" y="65"/>
                </a:cubicBezTo>
                <a:cubicBezTo>
                  <a:pt x="7" y="69"/>
                  <a:pt x="0" y="77"/>
                  <a:pt x="0" y="88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7"/>
                  <a:pt x="11" y="128"/>
                  <a:pt x="24" y="128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77" y="128"/>
                  <a:pt x="88" y="117"/>
                  <a:pt x="88" y="104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77"/>
                  <a:pt x="81" y="69"/>
                  <a:pt x="72" y="65"/>
                </a:cubicBezTo>
                <a:close/>
                <a:moveTo>
                  <a:pt x="16" y="40"/>
                </a:moveTo>
                <a:cubicBezTo>
                  <a:pt x="16" y="22"/>
                  <a:pt x="29" y="8"/>
                  <a:pt x="44" y="8"/>
                </a:cubicBezTo>
                <a:cubicBezTo>
                  <a:pt x="59" y="8"/>
                  <a:pt x="72" y="22"/>
                  <a:pt x="72" y="40"/>
                </a:cubicBezTo>
                <a:cubicBezTo>
                  <a:pt x="72" y="58"/>
                  <a:pt x="59" y="72"/>
                  <a:pt x="44" y="72"/>
                </a:cubicBezTo>
                <a:cubicBezTo>
                  <a:pt x="29" y="72"/>
                  <a:pt x="16" y="58"/>
                  <a:pt x="16" y="40"/>
                </a:cubicBezTo>
                <a:close/>
                <a:moveTo>
                  <a:pt x="80" y="102"/>
                </a:moveTo>
                <a:cubicBezTo>
                  <a:pt x="80" y="112"/>
                  <a:pt x="71" y="120"/>
                  <a:pt x="60" y="120"/>
                </a:cubicBezTo>
                <a:cubicBezTo>
                  <a:pt x="28" y="120"/>
                  <a:pt x="28" y="120"/>
                  <a:pt x="28" y="120"/>
                </a:cubicBezTo>
                <a:cubicBezTo>
                  <a:pt x="17" y="120"/>
                  <a:pt x="8" y="112"/>
                  <a:pt x="8" y="102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81"/>
                  <a:pt x="14" y="74"/>
                  <a:pt x="23" y="73"/>
                </a:cubicBezTo>
                <a:cubicBezTo>
                  <a:pt x="29" y="77"/>
                  <a:pt x="36" y="80"/>
                  <a:pt x="44" y="80"/>
                </a:cubicBezTo>
                <a:cubicBezTo>
                  <a:pt x="52" y="80"/>
                  <a:pt x="59" y="77"/>
                  <a:pt x="65" y="73"/>
                </a:cubicBezTo>
                <a:cubicBezTo>
                  <a:pt x="74" y="74"/>
                  <a:pt x="80" y="81"/>
                  <a:pt x="80" y="90"/>
                </a:cubicBezTo>
                <a:lnTo>
                  <a:pt x="80" y="102"/>
                </a:lnTo>
                <a:close/>
                <a:moveTo>
                  <a:pt x="92" y="32"/>
                </a:moveTo>
                <a:cubicBezTo>
                  <a:pt x="124" y="32"/>
                  <a:pt x="124" y="32"/>
                  <a:pt x="124" y="32"/>
                </a:cubicBezTo>
                <a:cubicBezTo>
                  <a:pt x="126" y="32"/>
                  <a:pt x="128" y="30"/>
                  <a:pt x="128" y="28"/>
                </a:cubicBezTo>
                <a:cubicBezTo>
                  <a:pt x="128" y="26"/>
                  <a:pt x="126" y="24"/>
                  <a:pt x="124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0" y="24"/>
                  <a:pt x="88" y="26"/>
                  <a:pt x="88" y="28"/>
                </a:cubicBezTo>
                <a:cubicBezTo>
                  <a:pt x="88" y="30"/>
                  <a:pt x="90" y="32"/>
                  <a:pt x="92" y="32"/>
                </a:cubicBezTo>
                <a:close/>
                <a:moveTo>
                  <a:pt x="124" y="96"/>
                </a:move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cubicBezTo>
                  <a:pt x="124" y="104"/>
                  <a:pt x="124" y="104"/>
                  <a:pt x="124" y="104"/>
                </a:cubicBezTo>
                <a:cubicBezTo>
                  <a:pt x="126" y="104"/>
                  <a:pt x="128" y="102"/>
                  <a:pt x="128" y="100"/>
                </a:cubicBezTo>
                <a:cubicBezTo>
                  <a:pt x="128" y="98"/>
                  <a:pt x="126" y="96"/>
                  <a:pt x="124" y="96"/>
                </a:cubicBezTo>
                <a:close/>
                <a:moveTo>
                  <a:pt x="124" y="48"/>
                </a:moveTo>
                <a:cubicBezTo>
                  <a:pt x="92" y="48"/>
                  <a:pt x="92" y="48"/>
                  <a:pt x="92" y="48"/>
                </a:cubicBezTo>
                <a:cubicBezTo>
                  <a:pt x="90" y="48"/>
                  <a:pt x="88" y="50"/>
                  <a:pt x="88" y="52"/>
                </a:cubicBezTo>
                <a:cubicBezTo>
                  <a:pt x="88" y="54"/>
                  <a:pt x="90" y="56"/>
                  <a:pt x="92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lose/>
                <a:moveTo>
                  <a:pt x="124" y="72"/>
                </a:moveTo>
                <a:cubicBezTo>
                  <a:pt x="100" y="72"/>
                  <a:pt x="100" y="72"/>
                  <a:pt x="100" y="72"/>
                </a:cubicBezTo>
                <a:cubicBezTo>
                  <a:pt x="98" y="72"/>
                  <a:pt x="96" y="74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6" y="80"/>
                  <a:pt x="128" y="78"/>
                  <a:pt x="128" y="76"/>
                </a:cubicBezTo>
                <a:cubicBezTo>
                  <a:pt x="128" y="74"/>
                  <a:pt x="126" y="72"/>
                  <a:pt x="124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7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604AD13-DF41-4591-BE24-F371C791B5E7}"/>
              </a:ext>
            </a:extLst>
          </p:cNvPr>
          <p:cNvSpPr/>
          <p:nvPr/>
        </p:nvSpPr>
        <p:spPr>
          <a:xfrm rot="5400000" flipH="1" flipV="1">
            <a:off x="431590" y="192105"/>
            <a:ext cx="6858000" cy="6473791"/>
          </a:xfrm>
          <a:custGeom>
            <a:avLst/>
            <a:gdLst>
              <a:gd name="connsiteX0" fmla="*/ 6858000 w 6858000"/>
              <a:gd name="connsiteY0" fmla="*/ 0 h 6473791"/>
              <a:gd name="connsiteX1" fmla="*/ 6858000 w 6858000"/>
              <a:gd name="connsiteY1" fmla="*/ 347139 h 6473791"/>
              <a:gd name="connsiteX2" fmla="*/ 731358 w 6858000"/>
              <a:gd name="connsiteY2" fmla="*/ 6473791 h 6473791"/>
              <a:gd name="connsiteX3" fmla="*/ 0 w 6858000"/>
              <a:gd name="connsiteY3" fmla="*/ 5742435 h 6473791"/>
              <a:gd name="connsiteX4" fmla="*/ 0 w 6858000"/>
              <a:gd name="connsiteY4" fmla="*/ 5395297 h 6473791"/>
              <a:gd name="connsiteX5" fmla="*/ 731358 w 6858000"/>
              <a:gd name="connsiteY5" fmla="*/ 6126655 h 647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473791">
                <a:moveTo>
                  <a:pt x="6858000" y="0"/>
                </a:moveTo>
                <a:lnTo>
                  <a:pt x="6858000" y="347139"/>
                </a:lnTo>
                <a:lnTo>
                  <a:pt x="731358" y="6473791"/>
                </a:lnTo>
                <a:lnTo>
                  <a:pt x="0" y="5742435"/>
                </a:lnTo>
                <a:lnTo>
                  <a:pt x="0" y="5395297"/>
                </a:lnTo>
                <a:lnTo>
                  <a:pt x="731358" y="61266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A49C84-3316-45B1-8820-C549684D0765}"/>
              </a:ext>
            </a:extLst>
          </p:cNvPr>
          <p:cNvSpPr/>
          <p:nvPr/>
        </p:nvSpPr>
        <p:spPr>
          <a:xfrm rot="5400000" flipH="1" flipV="1">
            <a:off x="-528121" y="528122"/>
            <a:ext cx="4803131" cy="3746889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AF06B-C89F-4B93-82CC-BA70E60A0759}"/>
              </a:ext>
            </a:extLst>
          </p:cNvPr>
          <p:cNvSpPr txBox="1"/>
          <p:nvPr/>
        </p:nvSpPr>
        <p:spPr>
          <a:xfrm>
            <a:off x="6357257" y="1311528"/>
            <a:ext cx="4698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Johnson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3801C-1901-476C-8FDA-C799CB3F96BC}"/>
              </a:ext>
            </a:extLst>
          </p:cNvPr>
          <p:cNvSpPr txBox="1"/>
          <p:nvPr/>
        </p:nvSpPr>
        <p:spPr>
          <a:xfrm>
            <a:off x="6357257" y="286896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806A24-AE76-42E5-853B-ED8F1B0D141B}"/>
              </a:ext>
            </a:extLst>
          </p:cNvPr>
          <p:cNvSpPr txBox="1"/>
          <p:nvPr/>
        </p:nvSpPr>
        <p:spPr>
          <a:xfrm>
            <a:off x="6457206" y="3182442"/>
            <a:ext cx="5218117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14" name="Freeform 95">
            <a:extLst>
              <a:ext uri="{FF2B5EF4-FFF2-40B4-BE49-F238E27FC236}">
                <a16:creationId xmlns:a16="http://schemas.microsoft.com/office/drawing/2014/main" id="{FDE797A8-1C97-4BB0-8E7A-8C5660772749}"/>
              </a:ext>
            </a:extLst>
          </p:cNvPr>
          <p:cNvSpPr>
            <a:spLocks noEditPoints="1"/>
          </p:cNvSpPr>
          <p:nvPr/>
        </p:nvSpPr>
        <p:spPr bwMode="auto">
          <a:xfrm>
            <a:off x="6457206" y="4678002"/>
            <a:ext cx="620684" cy="559984"/>
          </a:xfrm>
          <a:custGeom>
            <a:avLst/>
            <a:gdLst>
              <a:gd name="T0" fmla="*/ 107 w 134"/>
              <a:gd name="T1" fmla="*/ 16 h 120"/>
              <a:gd name="T2" fmla="*/ 91 w 134"/>
              <a:gd name="T3" fmla="*/ 0 h 120"/>
              <a:gd name="T4" fmla="*/ 43 w 134"/>
              <a:gd name="T5" fmla="*/ 0 h 120"/>
              <a:gd name="T6" fmla="*/ 27 w 134"/>
              <a:gd name="T7" fmla="*/ 16 h 120"/>
              <a:gd name="T8" fmla="*/ 3 w 134"/>
              <a:gd name="T9" fmla="*/ 32 h 120"/>
              <a:gd name="T10" fmla="*/ 27 w 134"/>
              <a:gd name="T11" fmla="*/ 56 h 120"/>
              <a:gd name="T12" fmla="*/ 30 w 134"/>
              <a:gd name="T13" fmla="*/ 56 h 120"/>
              <a:gd name="T14" fmla="*/ 63 w 134"/>
              <a:gd name="T15" fmla="*/ 88 h 120"/>
              <a:gd name="T16" fmla="*/ 63 w 134"/>
              <a:gd name="T17" fmla="*/ 112 h 120"/>
              <a:gd name="T18" fmla="*/ 51 w 134"/>
              <a:gd name="T19" fmla="*/ 112 h 120"/>
              <a:gd name="T20" fmla="*/ 47 w 134"/>
              <a:gd name="T21" fmla="*/ 116 h 120"/>
              <a:gd name="T22" fmla="*/ 51 w 134"/>
              <a:gd name="T23" fmla="*/ 120 h 120"/>
              <a:gd name="T24" fmla="*/ 83 w 134"/>
              <a:gd name="T25" fmla="*/ 120 h 120"/>
              <a:gd name="T26" fmla="*/ 87 w 134"/>
              <a:gd name="T27" fmla="*/ 116 h 120"/>
              <a:gd name="T28" fmla="*/ 83 w 134"/>
              <a:gd name="T29" fmla="*/ 112 h 120"/>
              <a:gd name="T30" fmla="*/ 71 w 134"/>
              <a:gd name="T31" fmla="*/ 112 h 120"/>
              <a:gd name="T32" fmla="*/ 71 w 134"/>
              <a:gd name="T33" fmla="*/ 88 h 120"/>
              <a:gd name="T34" fmla="*/ 104 w 134"/>
              <a:gd name="T35" fmla="*/ 56 h 120"/>
              <a:gd name="T36" fmla="*/ 107 w 134"/>
              <a:gd name="T37" fmla="*/ 56 h 120"/>
              <a:gd name="T38" fmla="*/ 131 w 134"/>
              <a:gd name="T39" fmla="*/ 32 h 120"/>
              <a:gd name="T40" fmla="*/ 107 w 134"/>
              <a:gd name="T41" fmla="*/ 16 h 120"/>
              <a:gd name="T42" fmla="*/ 27 w 134"/>
              <a:gd name="T43" fmla="*/ 48 h 120"/>
              <a:gd name="T44" fmla="*/ 11 w 134"/>
              <a:gd name="T45" fmla="*/ 32 h 120"/>
              <a:gd name="T46" fmla="*/ 27 w 134"/>
              <a:gd name="T47" fmla="*/ 24 h 120"/>
              <a:gd name="T48" fmla="*/ 27 w 134"/>
              <a:gd name="T49" fmla="*/ 48 h 120"/>
              <a:gd name="T50" fmla="*/ 99 w 134"/>
              <a:gd name="T51" fmla="*/ 40 h 120"/>
              <a:gd name="T52" fmla="*/ 67 w 134"/>
              <a:gd name="T53" fmla="*/ 80 h 120"/>
              <a:gd name="T54" fmla="*/ 35 w 134"/>
              <a:gd name="T55" fmla="*/ 40 h 120"/>
              <a:gd name="T56" fmla="*/ 35 w 134"/>
              <a:gd name="T57" fmla="*/ 16 h 120"/>
              <a:gd name="T58" fmla="*/ 43 w 134"/>
              <a:gd name="T59" fmla="*/ 8 h 120"/>
              <a:gd name="T60" fmla="*/ 91 w 134"/>
              <a:gd name="T61" fmla="*/ 8 h 120"/>
              <a:gd name="T62" fmla="*/ 99 w 134"/>
              <a:gd name="T63" fmla="*/ 16 h 120"/>
              <a:gd name="T64" fmla="*/ 99 w 134"/>
              <a:gd name="T65" fmla="*/ 40 h 120"/>
              <a:gd name="T66" fmla="*/ 107 w 134"/>
              <a:gd name="T67" fmla="*/ 48 h 120"/>
              <a:gd name="T68" fmla="*/ 107 w 134"/>
              <a:gd name="T69" fmla="*/ 24 h 120"/>
              <a:gd name="T70" fmla="*/ 123 w 134"/>
              <a:gd name="T71" fmla="*/ 32 h 120"/>
              <a:gd name="T72" fmla="*/ 107 w 134"/>
              <a:gd name="T7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4" h="120">
                <a:moveTo>
                  <a:pt x="107" y="16"/>
                </a:moveTo>
                <a:cubicBezTo>
                  <a:pt x="107" y="7"/>
                  <a:pt x="100" y="0"/>
                  <a:pt x="9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4" y="0"/>
                  <a:pt x="27" y="7"/>
                  <a:pt x="27" y="16"/>
                </a:cubicBezTo>
                <a:cubicBezTo>
                  <a:pt x="0" y="16"/>
                  <a:pt x="3" y="16"/>
                  <a:pt x="3" y="32"/>
                </a:cubicBezTo>
                <a:cubicBezTo>
                  <a:pt x="3" y="45"/>
                  <a:pt x="14" y="56"/>
                  <a:pt x="27" y="56"/>
                </a:cubicBezTo>
                <a:cubicBezTo>
                  <a:pt x="28" y="56"/>
                  <a:pt x="29" y="56"/>
                  <a:pt x="30" y="56"/>
                </a:cubicBezTo>
                <a:cubicBezTo>
                  <a:pt x="35" y="71"/>
                  <a:pt x="48" y="86"/>
                  <a:pt x="63" y="88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49" y="112"/>
                  <a:pt x="47" y="114"/>
                  <a:pt x="47" y="116"/>
                </a:cubicBezTo>
                <a:cubicBezTo>
                  <a:pt x="47" y="118"/>
                  <a:pt x="49" y="120"/>
                  <a:pt x="51" y="120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85" y="120"/>
                  <a:pt x="87" y="118"/>
                  <a:pt x="87" y="116"/>
                </a:cubicBezTo>
                <a:cubicBezTo>
                  <a:pt x="87" y="114"/>
                  <a:pt x="85" y="112"/>
                  <a:pt x="83" y="112"/>
                </a:cubicBezTo>
                <a:cubicBezTo>
                  <a:pt x="71" y="112"/>
                  <a:pt x="71" y="112"/>
                  <a:pt x="71" y="112"/>
                </a:cubicBezTo>
                <a:cubicBezTo>
                  <a:pt x="71" y="88"/>
                  <a:pt x="71" y="88"/>
                  <a:pt x="71" y="88"/>
                </a:cubicBezTo>
                <a:cubicBezTo>
                  <a:pt x="86" y="86"/>
                  <a:pt x="99" y="71"/>
                  <a:pt x="104" y="56"/>
                </a:cubicBezTo>
                <a:cubicBezTo>
                  <a:pt x="105" y="56"/>
                  <a:pt x="106" y="56"/>
                  <a:pt x="107" y="56"/>
                </a:cubicBezTo>
                <a:cubicBezTo>
                  <a:pt x="120" y="56"/>
                  <a:pt x="131" y="45"/>
                  <a:pt x="131" y="32"/>
                </a:cubicBezTo>
                <a:cubicBezTo>
                  <a:pt x="131" y="16"/>
                  <a:pt x="134" y="16"/>
                  <a:pt x="107" y="16"/>
                </a:cubicBezTo>
                <a:close/>
                <a:moveTo>
                  <a:pt x="27" y="48"/>
                </a:moveTo>
                <a:cubicBezTo>
                  <a:pt x="18" y="48"/>
                  <a:pt x="11" y="41"/>
                  <a:pt x="11" y="32"/>
                </a:cubicBezTo>
                <a:cubicBezTo>
                  <a:pt x="11" y="23"/>
                  <a:pt x="11" y="24"/>
                  <a:pt x="27" y="24"/>
                </a:cubicBezTo>
                <a:lnTo>
                  <a:pt x="27" y="48"/>
                </a:lnTo>
                <a:close/>
                <a:moveTo>
                  <a:pt x="99" y="40"/>
                </a:moveTo>
                <a:cubicBezTo>
                  <a:pt x="99" y="58"/>
                  <a:pt x="85" y="80"/>
                  <a:pt x="67" y="80"/>
                </a:cubicBezTo>
                <a:cubicBezTo>
                  <a:pt x="49" y="80"/>
                  <a:pt x="35" y="58"/>
                  <a:pt x="35" y="4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2"/>
                  <a:pt x="39" y="8"/>
                  <a:pt x="43" y="8"/>
                </a:cubicBezTo>
                <a:cubicBezTo>
                  <a:pt x="91" y="8"/>
                  <a:pt x="91" y="8"/>
                  <a:pt x="91" y="8"/>
                </a:cubicBezTo>
                <a:cubicBezTo>
                  <a:pt x="95" y="8"/>
                  <a:pt x="99" y="12"/>
                  <a:pt x="99" y="16"/>
                </a:cubicBezTo>
                <a:lnTo>
                  <a:pt x="99" y="40"/>
                </a:lnTo>
                <a:close/>
                <a:moveTo>
                  <a:pt x="107" y="48"/>
                </a:moveTo>
                <a:cubicBezTo>
                  <a:pt x="107" y="24"/>
                  <a:pt x="107" y="24"/>
                  <a:pt x="107" y="24"/>
                </a:cubicBezTo>
                <a:cubicBezTo>
                  <a:pt x="123" y="24"/>
                  <a:pt x="123" y="23"/>
                  <a:pt x="123" y="32"/>
                </a:cubicBezTo>
                <a:cubicBezTo>
                  <a:pt x="123" y="41"/>
                  <a:pt x="116" y="48"/>
                  <a:pt x="107" y="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236077-D591-473D-AB47-8ACFCED633BE}"/>
              </a:ext>
            </a:extLst>
          </p:cNvPr>
          <p:cNvSpPr txBox="1"/>
          <p:nvPr/>
        </p:nvSpPr>
        <p:spPr>
          <a:xfrm>
            <a:off x="7077890" y="4902655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32574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7FB5E73-F29F-4FF7-80FC-9C9D72FB74CB}"/>
              </a:ext>
            </a:extLst>
          </p:cNvPr>
          <p:cNvSpPr/>
          <p:nvPr/>
        </p:nvSpPr>
        <p:spPr>
          <a:xfrm rot="5400000">
            <a:off x="4902409" y="192105"/>
            <a:ext cx="6858000" cy="6473791"/>
          </a:xfrm>
          <a:custGeom>
            <a:avLst/>
            <a:gdLst>
              <a:gd name="connsiteX0" fmla="*/ 0 w 6858000"/>
              <a:gd name="connsiteY0" fmla="*/ 5742435 h 6473791"/>
              <a:gd name="connsiteX1" fmla="*/ 0 w 6858000"/>
              <a:gd name="connsiteY1" fmla="*/ 5395297 h 6473791"/>
              <a:gd name="connsiteX2" fmla="*/ 731358 w 6858000"/>
              <a:gd name="connsiteY2" fmla="*/ 6126655 h 6473791"/>
              <a:gd name="connsiteX3" fmla="*/ 6858000 w 6858000"/>
              <a:gd name="connsiteY3" fmla="*/ 0 h 6473791"/>
              <a:gd name="connsiteX4" fmla="*/ 6858000 w 6858000"/>
              <a:gd name="connsiteY4" fmla="*/ 347139 h 6473791"/>
              <a:gd name="connsiteX5" fmla="*/ 731358 w 6858000"/>
              <a:gd name="connsiteY5" fmla="*/ 6473791 h 647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473791">
                <a:moveTo>
                  <a:pt x="0" y="5742435"/>
                </a:moveTo>
                <a:lnTo>
                  <a:pt x="0" y="5395297"/>
                </a:lnTo>
                <a:lnTo>
                  <a:pt x="731358" y="6126655"/>
                </a:lnTo>
                <a:lnTo>
                  <a:pt x="6858000" y="0"/>
                </a:lnTo>
                <a:lnTo>
                  <a:pt x="6858000" y="347139"/>
                </a:lnTo>
                <a:lnTo>
                  <a:pt x="731358" y="64737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ADD92-5518-4D02-9B73-D204F57ECA62}"/>
              </a:ext>
            </a:extLst>
          </p:cNvPr>
          <p:cNvSpPr/>
          <p:nvPr/>
        </p:nvSpPr>
        <p:spPr>
          <a:xfrm rot="5400000">
            <a:off x="7916990" y="2582990"/>
            <a:ext cx="4803131" cy="3746889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7C0846-B1CA-4BD8-96F5-4FF88332DCE6}"/>
              </a:ext>
            </a:extLst>
          </p:cNvPr>
          <p:cNvSpPr txBox="1"/>
          <p:nvPr/>
        </p:nvSpPr>
        <p:spPr>
          <a:xfrm>
            <a:off x="623695" y="1456073"/>
            <a:ext cx="4698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Johnson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70B53-89FE-494F-8E9C-9EDB1C3713CF}"/>
              </a:ext>
            </a:extLst>
          </p:cNvPr>
          <p:cNvSpPr txBox="1"/>
          <p:nvPr/>
        </p:nvSpPr>
        <p:spPr>
          <a:xfrm>
            <a:off x="623695" y="3013511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E8E697-3D7A-465E-A9DF-D37A903DE170}"/>
              </a:ext>
            </a:extLst>
          </p:cNvPr>
          <p:cNvSpPr txBox="1"/>
          <p:nvPr/>
        </p:nvSpPr>
        <p:spPr>
          <a:xfrm>
            <a:off x="723644" y="3326987"/>
            <a:ext cx="5218117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18" name="Freeform 94">
            <a:extLst>
              <a:ext uri="{FF2B5EF4-FFF2-40B4-BE49-F238E27FC236}">
                <a16:creationId xmlns:a16="http://schemas.microsoft.com/office/drawing/2014/main" id="{E27401FE-B603-4AE2-94E2-4CC201943F9A}"/>
              </a:ext>
            </a:extLst>
          </p:cNvPr>
          <p:cNvSpPr>
            <a:spLocks noEditPoints="1"/>
          </p:cNvSpPr>
          <p:nvPr/>
        </p:nvSpPr>
        <p:spPr bwMode="auto">
          <a:xfrm>
            <a:off x="720633" y="4804737"/>
            <a:ext cx="593272" cy="597190"/>
          </a:xfrm>
          <a:custGeom>
            <a:avLst/>
            <a:gdLst>
              <a:gd name="T0" fmla="*/ 64 w 128"/>
              <a:gd name="T1" fmla="*/ 20 h 128"/>
              <a:gd name="T2" fmla="*/ 36 w 128"/>
              <a:gd name="T3" fmla="*/ 48 h 128"/>
              <a:gd name="T4" fmla="*/ 64 w 128"/>
              <a:gd name="T5" fmla="*/ 76 h 128"/>
              <a:gd name="T6" fmla="*/ 92 w 128"/>
              <a:gd name="T7" fmla="*/ 48 h 128"/>
              <a:gd name="T8" fmla="*/ 64 w 128"/>
              <a:gd name="T9" fmla="*/ 20 h 128"/>
              <a:gd name="T10" fmla="*/ 64 w 128"/>
              <a:gd name="T11" fmla="*/ 68 h 128"/>
              <a:gd name="T12" fmla="*/ 44 w 128"/>
              <a:gd name="T13" fmla="*/ 48 h 128"/>
              <a:gd name="T14" fmla="*/ 64 w 128"/>
              <a:gd name="T15" fmla="*/ 28 h 128"/>
              <a:gd name="T16" fmla="*/ 84 w 128"/>
              <a:gd name="T17" fmla="*/ 48 h 128"/>
              <a:gd name="T18" fmla="*/ 64 w 128"/>
              <a:gd name="T19" fmla="*/ 68 h 128"/>
              <a:gd name="T20" fmla="*/ 108 w 128"/>
              <a:gd name="T21" fmla="*/ 70 h 128"/>
              <a:gd name="T22" fmla="*/ 113 w 128"/>
              <a:gd name="T23" fmla="*/ 48 h 128"/>
              <a:gd name="T24" fmla="*/ 64 w 128"/>
              <a:gd name="T25" fmla="*/ 0 h 128"/>
              <a:gd name="T26" fmla="*/ 15 w 128"/>
              <a:gd name="T27" fmla="*/ 48 h 128"/>
              <a:gd name="T28" fmla="*/ 20 w 128"/>
              <a:gd name="T29" fmla="*/ 70 h 128"/>
              <a:gd name="T30" fmla="*/ 0 w 128"/>
              <a:gd name="T31" fmla="*/ 104 h 128"/>
              <a:gd name="T32" fmla="*/ 25 w 128"/>
              <a:gd name="T33" fmla="*/ 109 h 128"/>
              <a:gd name="T34" fmla="*/ 43 w 128"/>
              <a:gd name="T35" fmla="*/ 128 h 128"/>
              <a:gd name="T36" fmla="*/ 61 w 128"/>
              <a:gd name="T37" fmla="*/ 97 h 128"/>
              <a:gd name="T38" fmla="*/ 64 w 128"/>
              <a:gd name="T39" fmla="*/ 97 h 128"/>
              <a:gd name="T40" fmla="*/ 67 w 128"/>
              <a:gd name="T41" fmla="*/ 97 h 128"/>
              <a:gd name="T42" fmla="*/ 85 w 128"/>
              <a:gd name="T43" fmla="*/ 128 h 128"/>
              <a:gd name="T44" fmla="*/ 103 w 128"/>
              <a:gd name="T45" fmla="*/ 109 h 128"/>
              <a:gd name="T46" fmla="*/ 128 w 128"/>
              <a:gd name="T47" fmla="*/ 104 h 128"/>
              <a:gd name="T48" fmla="*/ 108 w 128"/>
              <a:gd name="T49" fmla="*/ 70 h 128"/>
              <a:gd name="T50" fmla="*/ 42 w 128"/>
              <a:gd name="T51" fmla="*/ 113 h 128"/>
              <a:gd name="T52" fmla="*/ 30 w 128"/>
              <a:gd name="T53" fmla="*/ 102 h 128"/>
              <a:gd name="T54" fmla="*/ 13 w 128"/>
              <a:gd name="T55" fmla="*/ 97 h 128"/>
              <a:gd name="T56" fmla="*/ 25 w 128"/>
              <a:gd name="T57" fmla="*/ 78 h 128"/>
              <a:gd name="T58" fmla="*/ 52 w 128"/>
              <a:gd name="T59" fmla="*/ 95 h 128"/>
              <a:gd name="T60" fmla="*/ 42 w 128"/>
              <a:gd name="T61" fmla="*/ 113 h 128"/>
              <a:gd name="T62" fmla="*/ 64 w 128"/>
              <a:gd name="T63" fmla="*/ 88 h 128"/>
              <a:gd name="T64" fmla="*/ 24 w 128"/>
              <a:gd name="T65" fmla="*/ 48 h 128"/>
              <a:gd name="T66" fmla="*/ 64 w 128"/>
              <a:gd name="T67" fmla="*/ 8 h 128"/>
              <a:gd name="T68" fmla="*/ 104 w 128"/>
              <a:gd name="T69" fmla="*/ 48 h 128"/>
              <a:gd name="T70" fmla="*/ 64 w 128"/>
              <a:gd name="T71" fmla="*/ 88 h 128"/>
              <a:gd name="T72" fmla="*/ 98 w 128"/>
              <a:gd name="T73" fmla="*/ 102 h 128"/>
              <a:gd name="T74" fmla="*/ 86 w 128"/>
              <a:gd name="T75" fmla="*/ 113 h 128"/>
              <a:gd name="T76" fmla="*/ 76 w 128"/>
              <a:gd name="T77" fmla="*/ 95 h 128"/>
              <a:gd name="T78" fmla="*/ 103 w 128"/>
              <a:gd name="T79" fmla="*/ 78 h 128"/>
              <a:gd name="T80" fmla="*/ 115 w 128"/>
              <a:gd name="T81" fmla="*/ 97 h 128"/>
              <a:gd name="T82" fmla="*/ 98 w 128"/>
              <a:gd name="T83" fmla="*/ 10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64" y="20"/>
                </a:moveTo>
                <a:cubicBezTo>
                  <a:pt x="49" y="20"/>
                  <a:pt x="36" y="33"/>
                  <a:pt x="36" y="48"/>
                </a:cubicBezTo>
                <a:cubicBezTo>
                  <a:pt x="36" y="63"/>
                  <a:pt x="49" y="76"/>
                  <a:pt x="64" y="76"/>
                </a:cubicBezTo>
                <a:cubicBezTo>
                  <a:pt x="79" y="76"/>
                  <a:pt x="92" y="63"/>
                  <a:pt x="92" y="48"/>
                </a:cubicBezTo>
                <a:cubicBezTo>
                  <a:pt x="92" y="33"/>
                  <a:pt x="79" y="20"/>
                  <a:pt x="64" y="20"/>
                </a:cubicBezTo>
                <a:close/>
                <a:moveTo>
                  <a:pt x="64" y="68"/>
                </a:moveTo>
                <a:cubicBezTo>
                  <a:pt x="53" y="68"/>
                  <a:pt x="44" y="59"/>
                  <a:pt x="44" y="48"/>
                </a:cubicBezTo>
                <a:cubicBezTo>
                  <a:pt x="44" y="37"/>
                  <a:pt x="53" y="28"/>
                  <a:pt x="64" y="28"/>
                </a:cubicBezTo>
                <a:cubicBezTo>
                  <a:pt x="75" y="28"/>
                  <a:pt x="84" y="37"/>
                  <a:pt x="84" y="48"/>
                </a:cubicBezTo>
                <a:cubicBezTo>
                  <a:pt x="84" y="59"/>
                  <a:pt x="75" y="68"/>
                  <a:pt x="64" y="68"/>
                </a:cubicBezTo>
                <a:close/>
                <a:moveTo>
                  <a:pt x="108" y="70"/>
                </a:moveTo>
                <a:cubicBezTo>
                  <a:pt x="111" y="63"/>
                  <a:pt x="113" y="56"/>
                  <a:pt x="113" y="48"/>
                </a:cubicBezTo>
                <a:cubicBezTo>
                  <a:pt x="113" y="22"/>
                  <a:pt x="91" y="0"/>
                  <a:pt x="64" y="0"/>
                </a:cubicBezTo>
                <a:cubicBezTo>
                  <a:pt x="37" y="0"/>
                  <a:pt x="15" y="22"/>
                  <a:pt x="15" y="48"/>
                </a:cubicBezTo>
                <a:cubicBezTo>
                  <a:pt x="15" y="56"/>
                  <a:pt x="17" y="63"/>
                  <a:pt x="20" y="70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4"/>
                  <a:pt x="13" y="106"/>
                  <a:pt x="25" y="109"/>
                </a:cubicBezTo>
                <a:cubicBezTo>
                  <a:pt x="34" y="118"/>
                  <a:pt x="43" y="128"/>
                  <a:pt x="43" y="128"/>
                </a:cubicBezTo>
                <a:cubicBezTo>
                  <a:pt x="61" y="97"/>
                  <a:pt x="61" y="97"/>
                  <a:pt x="61" y="97"/>
                </a:cubicBezTo>
                <a:cubicBezTo>
                  <a:pt x="62" y="97"/>
                  <a:pt x="63" y="97"/>
                  <a:pt x="64" y="97"/>
                </a:cubicBezTo>
                <a:cubicBezTo>
                  <a:pt x="65" y="97"/>
                  <a:pt x="66" y="97"/>
                  <a:pt x="67" y="97"/>
                </a:cubicBezTo>
                <a:cubicBezTo>
                  <a:pt x="85" y="128"/>
                  <a:pt x="85" y="128"/>
                  <a:pt x="85" y="128"/>
                </a:cubicBezTo>
                <a:cubicBezTo>
                  <a:pt x="85" y="128"/>
                  <a:pt x="94" y="118"/>
                  <a:pt x="103" y="109"/>
                </a:cubicBezTo>
                <a:cubicBezTo>
                  <a:pt x="115" y="106"/>
                  <a:pt x="128" y="104"/>
                  <a:pt x="128" y="104"/>
                </a:cubicBezTo>
                <a:lnTo>
                  <a:pt x="108" y="70"/>
                </a:lnTo>
                <a:close/>
                <a:moveTo>
                  <a:pt x="42" y="113"/>
                </a:moveTo>
                <a:cubicBezTo>
                  <a:pt x="42" y="113"/>
                  <a:pt x="35" y="108"/>
                  <a:pt x="30" y="102"/>
                </a:cubicBezTo>
                <a:cubicBezTo>
                  <a:pt x="21" y="100"/>
                  <a:pt x="13" y="97"/>
                  <a:pt x="13" y="97"/>
                </a:cubicBezTo>
                <a:cubicBezTo>
                  <a:pt x="25" y="78"/>
                  <a:pt x="25" y="78"/>
                  <a:pt x="25" y="78"/>
                </a:cubicBezTo>
                <a:cubicBezTo>
                  <a:pt x="31" y="86"/>
                  <a:pt x="41" y="93"/>
                  <a:pt x="52" y="95"/>
                </a:cubicBezTo>
                <a:lnTo>
                  <a:pt x="42" y="113"/>
                </a:lnTo>
                <a:close/>
                <a:moveTo>
                  <a:pt x="64" y="88"/>
                </a:moveTo>
                <a:cubicBezTo>
                  <a:pt x="42" y="88"/>
                  <a:pt x="24" y="70"/>
                  <a:pt x="24" y="48"/>
                </a:cubicBez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0"/>
                  <a:pt x="86" y="88"/>
                  <a:pt x="64" y="88"/>
                </a:cubicBezTo>
                <a:close/>
                <a:moveTo>
                  <a:pt x="98" y="102"/>
                </a:moveTo>
                <a:cubicBezTo>
                  <a:pt x="93" y="108"/>
                  <a:pt x="86" y="113"/>
                  <a:pt x="86" y="113"/>
                </a:cubicBezTo>
                <a:cubicBezTo>
                  <a:pt x="76" y="95"/>
                  <a:pt x="76" y="95"/>
                  <a:pt x="76" y="95"/>
                </a:cubicBezTo>
                <a:cubicBezTo>
                  <a:pt x="87" y="93"/>
                  <a:pt x="97" y="86"/>
                  <a:pt x="103" y="78"/>
                </a:cubicBezTo>
                <a:cubicBezTo>
                  <a:pt x="115" y="97"/>
                  <a:pt x="115" y="97"/>
                  <a:pt x="115" y="97"/>
                </a:cubicBezTo>
                <a:cubicBezTo>
                  <a:pt x="115" y="97"/>
                  <a:pt x="107" y="100"/>
                  <a:pt x="98" y="1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188E8-A7B3-4241-BB69-D6F028B4877C}"/>
              </a:ext>
            </a:extLst>
          </p:cNvPr>
          <p:cNvSpPr txBox="1"/>
          <p:nvPr/>
        </p:nvSpPr>
        <p:spPr>
          <a:xfrm>
            <a:off x="1344328" y="504720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50795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5351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Slides</a:t>
            </a:r>
          </a:p>
        </p:txBody>
      </p:sp>
      <p:sp>
        <p:nvSpPr>
          <p:cNvPr id="8" name="Freeform 41">
            <a:extLst>
              <a:ext uri="{FF2B5EF4-FFF2-40B4-BE49-F238E27FC236}">
                <a16:creationId xmlns:a16="http://schemas.microsoft.com/office/drawing/2014/main" id="{0AEE9A42-0D6A-4CE3-9315-D464FC15A0A7}"/>
              </a:ext>
            </a:extLst>
          </p:cNvPr>
          <p:cNvSpPr>
            <a:spLocks noEditPoints="1"/>
          </p:cNvSpPr>
          <p:nvPr/>
        </p:nvSpPr>
        <p:spPr bwMode="auto">
          <a:xfrm>
            <a:off x="3146340" y="2974975"/>
            <a:ext cx="1838887" cy="1851025"/>
          </a:xfrm>
          <a:custGeom>
            <a:avLst/>
            <a:gdLst>
              <a:gd name="T0" fmla="*/ 72 w 128"/>
              <a:gd name="T1" fmla="*/ 65 h 128"/>
              <a:gd name="T2" fmla="*/ 80 w 128"/>
              <a:gd name="T3" fmla="*/ 40 h 128"/>
              <a:gd name="T4" fmla="*/ 44 w 128"/>
              <a:gd name="T5" fmla="*/ 0 h 128"/>
              <a:gd name="T6" fmla="*/ 8 w 128"/>
              <a:gd name="T7" fmla="*/ 40 h 128"/>
              <a:gd name="T8" fmla="*/ 16 w 128"/>
              <a:gd name="T9" fmla="*/ 65 h 128"/>
              <a:gd name="T10" fmla="*/ 0 w 128"/>
              <a:gd name="T11" fmla="*/ 88 h 128"/>
              <a:gd name="T12" fmla="*/ 0 w 128"/>
              <a:gd name="T13" fmla="*/ 104 h 128"/>
              <a:gd name="T14" fmla="*/ 24 w 128"/>
              <a:gd name="T15" fmla="*/ 128 h 128"/>
              <a:gd name="T16" fmla="*/ 64 w 128"/>
              <a:gd name="T17" fmla="*/ 128 h 128"/>
              <a:gd name="T18" fmla="*/ 88 w 128"/>
              <a:gd name="T19" fmla="*/ 104 h 128"/>
              <a:gd name="T20" fmla="*/ 88 w 128"/>
              <a:gd name="T21" fmla="*/ 88 h 128"/>
              <a:gd name="T22" fmla="*/ 72 w 128"/>
              <a:gd name="T23" fmla="*/ 65 h 128"/>
              <a:gd name="T24" fmla="*/ 16 w 128"/>
              <a:gd name="T25" fmla="*/ 40 h 128"/>
              <a:gd name="T26" fmla="*/ 44 w 128"/>
              <a:gd name="T27" fmla="*/ 8 h 128"/>
              <a:gd name="T28" fmla="*/ 72 w 128"/>
              <a:gd name="T29" fmla="*/ 40 h 128"/>
              <a:gd name="T30" fmla="*/ 44 w 128"/>
              <a:gd name="T31" fmla="*/ 72 h 128"/>
              <a:gd name="T32" fmla="*/ 16 w 128"/>
              <a:gd name="T33" fmla="*/ 40 h 128"/>
              <a:gd name="T34" fmla="*/ 80 w 128"/>
              <a:gd name="T35" fmla="*/ 102 h 128"/>
              <a:gd name="T36" fmla="*/ 60 w 128"/>
              <a:gd name="T37" fmla="*/ 120 h 128"/>
              <a:gd name="T38" fmla="*/ 28 w 128"/>
              <a:gd name="T39" fmla="*/ 120 h 128"/>
              <a:gd name="T40" fmla="*/ 8 w 128"/>
              <a:gd name="T41" fmla="*/ 102 h 128"/>
              <a:gd name="T42" fmla="*/ 8 w 128"/>
              <a:gd name="T43" fmla="*/ 90 h 128"/>
              <a:gd name="T44" fmla="*/ 23 w 128"/>
              <a:gd name="T45" fmla="*/ 73 h 128"/>
              <a:gd name="T46" fmla="*/ 44 w 128"/>
              <a:gd name="T47" fmla="*/ 80 h 128"/>
              <a:gd name="T48" fmla="*/ 65 w 128"/>
              <a:gd name="T49" fmla="*/ 73 h 128"/>
              <a:gd name="T50" fmla="*/ 80 w 128"/>
              <a:gd name="T51" fmla="*/ 90 h 128"/>
              <a:gd name="T52" fmla="*/ 80 w 128"/>
              <a:gd name="T53" fmla="*/ 102 h 128"/>
              <a:gd name="T54" fmla="*/ 92 w 128"/>
              <a:gd name="T55" fmla="*/ 32 h 128"/>
              <a:gd name="T56" fmla="*/ 124 w 128"/>
              <a:gd name="T57" fmla="*/ 32 h 128"/>
              <a:gd name="T58" fmla="*/ 128 w 128"/>
              <a:gd name="T59" fmla="*/ 28 h 128"/>
              <a:gd name="T60" fmla="*/ 124 w 128"/>
              <a:gd name="T61" fmla="*/ 24 h 128"/>
              <a:gd name="T62" fmla="*/ 92 w 128"/>
              <a:gd name="T63" fmla="*/ 24 h 128"/>
              <a:gd name="T64" fmla="*/ 88 w 128"/>
              <a:gd name="T65" fmla="*/ 28 h 128"/>
              <a:gd name="T66" fmla="*/ 92 w 128"/>
              <a:gd name="T67" fmla="*/ 32 h 128"/>
              <a:gd name="T68" fmla="*/ 124 w 128"/>
              <a:gd name="T69" fmla="*/ 96 h 128"/>
              <a:gd name="T70" fmla="*/ 100 w 128"/>
              <a:gd name="T71" fmla="*/ 96 h 128"/>
              <a:gd name="T72" fmla="*/ 96 w 128"/>
              <a:gd name="T73" fmla="*/ 100 h 128"/>
              <a:gd name="T74" fmla="*/ 100 w 128"/>
              <a:gd name="T75" fmla="*/ 104 h 128"/>
              <a:gd name="T76" fmla="*/ 124 w 128"/>
              <a:gd name="T77" fmla="*/ 104 h 128"/>
              <a:gd name="T78" fmla="*/ 128 w 128"/>
              <a:gd name="T79" fmla="*/ 100 h 128"/>
              <a:gd name="T80" fmla="*/ 124 w 128"/>
              <a:gd name="T81" fmla="*/ 96 h 128"/>
              <a:gd name="T82" fmla="*/ 124 w 128"/>
              <a:gd name="T83" fmla="*/ 48 h 128"/>
              <a:gd name="T84" fmla="*/ 92 w 128"/>
              <a:gd name="T85" fmla="*/ 48 h 128"/>
              <a:gd name="T86" fmla="*/ 88 w 128"/>
              <a:gd name="T87" fmla="*/ 52 h 128"/>
              <a:gd name="T88" fmla="*/ 92 w 128"/>
              <a:gd name="T89" fmla="*/ 56 h 128"/>
              <a:gd name="T90" fmla="*/ 124 w 128"/>
              <a:gd name="T91" fmla="*/ 56 h 128"/>
              <a:gd name="T92" fmla="*/ 128 w 128"/>
              <a:gd name="T93" fmla="*/ 52 h 128"/>
              <a:gd name="T94" fmla="*/ 124 w 128"/>
              <a:gd name="T95" fmla="*/ 48 h 128"/>
              <a:gd name="T96" fmla="*/ 124 w 128"/>
              <a:gd name="T97" fmla="*/ 72 h 128"/>
              <a:gd name="T98" fmla="*/ 100 w 128"/>
              <a:gd name="T99" fmla="*/ 72 h 128"/>
              <a:gd name="T100" fmla="*/ 96 w 128"/>
              <a:gd name="T101" fmla="*/ 76 h 128"/>
              <a:gd name="T102" fmla="*/ 100 w 128"/>
              <a:gd name="T103" fmla="*/ 80 h 128"/>
              <a:gd name="T104" fmla="*/ 124 w 128"/>
              <a:gd name="T105" fmla="*/ 80 h 128"/>
              <a:gd name="T106" fmla="*/ 128 w 128"/>
              <a:gd name="T107" fmla="*/ 76 h 128"/>
              <a:gd name="T108" fmla="*/ 124 w 128"/>
              <a:gd name="T109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72" y="65"/>
                </a:moveTo>
                <a:cubicBezTo>
                  <a:pt x="77" y="58"/>
                  <a:pt x="80" y="50"/>
                  <a:pt x="80" y="40"/>
                </a:cubicBezTo>
                <a:cubicBezTo>
                  <a:pt x="80" y="18"/>
                  <a:pt x="64" y="0"/>
                  <a:pt x="44" y="0"/>
                </a:cubicBezTo>
                <a:cubicBezTo>
                  <a:pt x="24" y="0"/>
                  <a:pt x="8" y="18"/>
                  <a:pt x="8" y="40"/>
                </a:cubicBezTo>
                <a:cubicBezTo>
                  <a:pt x="8" y="50"/>
                  <a:pt x="11" y="58"/>
                  <a:pt x="16" y="65"/>
                </a:cubicBezTo>
                <a:cubicBezTo>
                  <a:pt x="7" y="69"/>
                  <a:pt x="0" y="77"/>
                  <a:pt x="0" y="88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7"/>
                  <a:pt x="11" y="128"/>
                  <a:pt x="24" y="128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77" y="128"/>
                  <a:pt x="88" y="117"/>
                  <a:pt x="88" y="104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77"/>
                  <a:pt x="81" y="69"/>
                  <a:pt x="72" y="65"/>
                </a:cubicBezTo>
                <a:close/>
                <a:moveTo>
                  <a:pt x="16" y="40"/>
                </a:moveTo>
                <a:cubicBezTo>
                  <a:pt x="16" y="22"/>
                  <a:pt x="29" y="8"/>
                  <a:pt x="44" y="8"/>
                </a:cubicBezTo>
                <a:cubicBezTo>
                  <a:pt x="59" y="8"/>
                  <a:pt x="72" y="22"/>
                  <a:pt x="72" y="40"/>
                </a:cubicBezTo>
                <a:cubicBezTo>
                  <a:pt x="72" y="58"/>
                  <a:pt x="59" y="72"/>
                  <a:pt x="44" y="72"/>
                </a:cubicBezTo>
                <a:cubicBezTo>
                  <a:pt x="29" y="72"/>
                  <a:pt x="16" y="58"/>
                  <a:pt x="16" y="40"/>
                </a:cubicBezTo>
                <a:close/>
                <a:moveTo>
                  <a:pt x="80" y="102"/>
                </a:moveTo>
                <a:cubicBezTo>
                  <a:pt x="80" y="112"/>
                  <a:pt x="71" y="120"/>
                  <a:pt x="60" y="120"/>
                </a:cubicBezTo>
                <a:cubicBezTo>
                  <a:pt x="28" y="120"/>
                  <a:pt x="28" y="120"/>
                  <a:pt x="28" y="120"/>
                </a:cubicBezTo>
                <a:cubicBezTo>
                  <a:pt x="17" y="120"/>
                  <a:pt x="8" y="112"/>
                  <a:pt x="8" y="102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81"/>
                  <a:pt x="14" y="74"/>
                  <a:pt x="23" y="73"/>
                </a:cubicBezTo>
                <a:cubicBezTo>
                  <a:pt x="29" y="77"/>
                  <a:pt x="36" y="80"/>
                  <a:pt x="44" y="80"/>
                </a:cubicBezTo>
                <a:cubicBezTo>
                  <a:pt x="52" y="80"/>
                  <a:pt x="59" y="77"/>
                  <a:pt x="65" y="73"/>
                </a:cubicBezTo>
                <a:cubicBezTo>
                  <a:pt x="74" y="74"/>
                  <a:pt x="80" y="81"/>
                  <a:pt x="80" y="90"/>
                </a:cubicBezTo>
                <a:lnTo>
                  <a:pt x="80" y="102"/>
                </a:lnTo>
                <a:close/>
                <a:moveTo>
                  <a:pt x="92" y="32"/>
                </a:moveTo>
                <a:cubicBezTo>
                  <a:pt x="124" y="32"/>
                  <a:pt x="124" y="32"/>
                  <a:pt x="124" y="32"/>
                </a:cubicBezTo>
                <a:cubicBezTo>
                  <a:pt x="126" y="32"/>
                  <a:pt x="128" y="30"/>
                  <a:pt x="128" y="28"/>
                </a:cubicBezTo>
                <a:cubicBezTo>
                  <a:pt x="128" y="26"/>
                  <a:pt x="126" y="24"/>
                  <a:pt x="124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0" y="24"/>
                  <a:pt x="88" y="26"/>
                  <a:pt x="88" y="28"/>
                </a:cubicBezTo>
                <a:cubicBezTo>
                  <a:pt x="88" y="30"/>
                  <a:pt x="90" y="32"/>
                  <a:pt x="92" y="32"/>
                </a:cubicBezTo>
                <a:close/>
                <a:moveTo>
                  <a:pt x="124" y="96"/>
                </a:move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cubicBezTo>
                  <a:pt x="124" y="104"/>
                  <a:pt x="124" y="104"/>
                  <a:pt x="124" y="104"/>
                </a:cubicBezTo>
                <a:cubicBezTo>
                  <a:pt x="126" y="104"/>
                  <a:pt x="128" y="102"/>
                  <a:pt x="128" y="100"/>
                </a:cubicBezTo>
                <a:cubicBezTo>
                  <a:pt x="128" y="98"/>
                  <a:pt x="126" y="96"/>
                  <a:pt x="124" y="96"/>
                </a:cubicBezTo>
                <a:close/>
                <a:moveTo>
                  <a:pt x="124" y="48"/>
                </a:moveTo>
                <a:cubicBezTo>
                  <a:pt x="92" y="48"/>
                  <a:pt x="92" y="48"/>
                  <a:pt x="92" y="48"/>
                </a:cubicBezTo>
                <a:cubicBezTo>
                  <a:pt x="90" y="48"/>
                  <a:pt x="88" y="50"/>
                  <a:pt x="88" y="52"/>
                </a:cubicBezTo>
                <a:cubicBezTo>
                  <a:pt x="88" y="54"/>
                  <a:pt x="90" y="56"/>
                  <a:pt x="92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lose/>
                <a:moveTo>
                  <a:pt x="124" y="72"/>
                </a:moveTo>
                <a:cubicBezTo>
                  <a:pt x="100" y="72"/>
                  <a:pt x="100" y="72"/>
                  <a:pt x="100" y="72"/>
                </a:cubicBezTo>
                <a:cubicBezTo>
                  <a:pt x="98" y="72"/>
                  <a:pt x="96" y="74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6" y="80"/>
                  <a:pt x="128" y="78"/>
                  <a:pt x="128" y="76"/>
                </a:cubicBezTo>
                <a:cubicBezTo>
                  <a:pt x="128" y="74"/>
                  <a:pt x="126" y="72"/>
                  <a:pt x="124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68C0DED-D8D3-45CC-A4C7-25CBB89390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DAAF8A0-6D37-42DE-A693-EC30BA800B11}"/>
              </a:ext>
            </a:extLst>
          </p:cNvPr>
          <p:cNvSpPr/>
          <p:nvPr/>
        </p:nvSpPr>
        <p:spPr>
          <a:xfrm flipV="1">
            <a:off x="2066925" y="3284299"/>
            <a:ext cx="7145146" cy="3572576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3ABE579-69C7-41A8-95C6-7888016181AD}"/>
              </a:ext>
            </a:extLst>
          </p:cNvPr>
          <p:cNvSpPr/>
          <p:nvPr/>
        </p:nvSpPr>
        <p:spPr>
          <a:xfrm flipV="1">
            <a:off x="9412329" y="4689031"/>
            <a:ext cx="2779665" cy="2168398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6F056-39A3-4EED-9BA6-D544D2F00BC0}"/>
              </a:ext>
            </a:extLst>
          </p:cNvPr>
          <p:cNvSpPr txBox="1"/>
          <p:nvPr/>
        </p:nvSpPr>
        <p:spPr>
          <a:xfrm>
            <a:off x="636578" y="558660"/>
            <a:ext cx="41360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CDA3F-770D-4F41-A657-CA77044C1F28}"/>
              </a:ext>
            </a:extLst>
          </p:cNvPr>
          <p:cNvSpPr txBox="1"/>
          <p:nvPr/>
        </p:nvSpPr>
        <p:spPr>
          <a:xfrm>
            <a:off x="636578" y="187279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E0AE9-7327-4E6B-A193-EBFAA7EA7E96}"/>
              </a:ext>
            </a:extLst>
          </p:cNvPr>
          <p:cNvSpPr txBox="1"/>
          <p:nvPr/>
        </p:nvSpPr>
        <p:spPr>
          <a:xfrm>
            <a:off x="729477" y="2186272"/>
            <a:ext cx="557607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id="{10B3EAB7-0CA8-4E94-B5AD-6D7467CB34A4}"/>
              </a:ext>
            </a:extLst>
          </p:cNvPr>
          <p:cNvSpPr>
            <a:spLocks noEditPoints="1"/>
          </p:cNvSpPr>
          <p:nvPr/>
        </p:nvSpPr>
        <p:spPr bwMode="auto">
          <a:xfrm>
            <a:off x="729477" y="3869733"/>
            <a:ext cx="572342" cy="578028"/>
          </a:xfrm>
          <a:custGeom>
            <a:avLst/>
            <a:gdLst>
              <a:gd name="T0" fmla="*/ 0 w 128"/>
              <a:gd name="T1" fmla="*/ 64 h 128"/>
              <a:gd name="T2" fmla="*/ 128 w 128"/>
              <a:gd name="T3" fmla="*/ 64 h 128"/>
              <a:gd name="T4" fmla="*/ 110 w 128"/>
              <a:gd name="T5" fmla="*/ 33 h 128"/>
              <a:gd name="T6" fmla="*/ 88 w 128"/>
              <a:gd name="T7" fmla="*/ 60 h 128"/>
              <a:gd name="T8" fmla="*/ 110 w 128"/>
              <a:gd name="T9" fmla="*/ 33 h 128"/>
              <a:gd name="T10" fmla="*/ 84 w 128"/>
              <a:gd name="T11" fmla="*/ 30 h 128"/>
              <a:gd name="T12" fmla="*/ 105 w 128"/>
              <a:gd name="T13" fmla="*/ 26 h 128"/>
              <a:gd name="T14" fmla="*/ 50 w 128"/>
              <a:gd name="T15" fmla="*/ 39 h 128"/>
              <a:gd name="T16" fmla="*/ 78 w 128"/>
              <a:gd name="T17" fmla="*/ 39 h 128"/>
              <a:gd name="T18" fmla="*/ 48 w 128"/>
              <a:gd name="T19" fmla="*/ 60 h 128"/>
              <a:gd name="T20" fmla="*/ 78 w 128"/>
              <a:gd name="T21" fmla="*/ 89 h 128"/>
              <a:gd name="T22" fmla="*/ 50 w 128"/>
              <a:gd name="T23" fmla="*/ 89 h 128"/>
              <a:gd name="T24" fmla="*/ 80 w 128"/>
              <a:gd name="T25" fmla="*/ 68 h 128"/>
              <a:gd name="T26" fmla="*/ 64 w 128"/>
              <a:gd name="T27" fmla="*/ 8 h 128"/>
              <a:gd name="T28" fmla="*/ 76 w 128"/>
              <a:gd name="T29" fmla="*/ 32 h 128"/>
              <a:gd name="T30" fmla="*/ 52 w 128"/>
              <a:gd name="T31" fmla="*/ 32 h 128"/>
              <a:gd name="T32" fmla="*/ 50 w 128"/>
              <a:gd name="T33" fmla="*/ 10 h 128"/>
              <a:gd name="T34" fmla="*/ 23 w 128"/>
              <a:gd name="T35" fmla="*/ 26 h 128"/>
              <a:gd name="T36" fmla="*/ 18 w 128"/>
              <a:gd name="T37" fmla="*/ 33 h 128"/>
              <a:gd name="T38" fmla="*/ 40 w 128"/>
              <a:gd name="T39" fmla="*/ 60 h 128"/>
              <a:gd name="T40" fmla="*/ 18 w 128"/>
              <a:gd name="T41" fmla="*/ 33 h 128"/>
              <a:gd name="T42" fmla="*/ 8 w 128"/>
              <a:gd name="T43" fmla="*/ 68 h 128"/>
              <a:gd name="T44" fmla="*/ 42 w 128"/>
              <a:gd name="T45" fmla="*/ 90 h 128"/>
              <a:gd name="T46" fmla="*/ 23 w 128"/>
              <a:gd name="T47" fmla="*/ 102 h 128"/>
              <a:gd name="T48" fmla="*/ 50 w 128"/>
              <a:gd name="T49" fmla="*/ 118 h 128"/>
              <a:gd name="T50" fmla="*/ 68 w 128"/>
              <a:gd name="T51" fmla="*/ 120 h 128"/>
              <a:gd name="T52" fmla="*/ 60 w 128"/>
              <a:gd name="T53" fmla="*/ 120 h 128"/>
              <a:gd name="T54" fmla="*/ 64 w 128"/>
              <a:gd name="T55" fmla="*/ 96 h 128"/>
              <a:gd name="T56" fmla="*/ 68 w 128"/>
              <a:gd name="T57" fmla="*/ 120 h 128"/>
              <a:gd name="T58" fmla="*/ 84 w 128"/>
              <a:gd name="T59" fmla="*/ 98 h 128"/>
              <a:gd name="T60" fmla="*/ 78 w 128"/>
              <a:gd name="T61" fmla="*/ 118 h 128"/>
              <a:gd name="T62" fmla="*/ 86 w 128"/>
              <a:gd name="T63" fmla="*/ 90 h 128"/>
              <a:gd name="T64" fmla="*/ 120 w 128"/>
              <a:gd name="T65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110" y="33"/>
                </a:moveTo>
                <a:cubicBezTo>
                  <a:pt x="116" y="41"/>
                  <a:pt x="119" y="50"/>
                  <a:pt x="120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53"/>
                  <a:pt x="87" y="45"/>
                  <a:pt x="86" y="38"/>
                </a:cubicBezTo>
                <a:cubicBezTo>
                  <a:pt x="94" y="37"/>
                  <a:pt x="103" y="35"/>
                  <a:pt x="110" y="33"/>
                </a:cubicBezTo>
                <a:close/>
                <a:moveTo>
                  <a:pt x="105" y="26"/>
                </a:moveTo>
                <a:cubicBezTo>
                  <a:pt x="98" y="28"/>
                  <a:pt x="91" y="29"/>
                  <a:pt x="84" y="30"/>
                </a:cubicBezTo>
                <a:cubicBezTo>
                  <a:pt x="83" y="23"/>
                  <a:pt x="80" y="16"/>
                  <a:pt x="78" y="10"/>
                </a:cubicBezTo>
                <a:cubicBezTo>
                  <a:pt x="88" y="12"/>
                  <a:pt x="98" y="18"/>
                  <a:pt x="105" y="26"/>
                </a:cubicBezTo>
                <a:close/>
                <a:moveTo>
                  <a:pt x="48" y="60"/>
                </a:moveTo>
                <a:cubicBezTo>
                  <a:pt x="48" y="53"/>
                  <a:pt x="49" y="46"/>
                  <a:pt x="50" y="39"/>
                </a:cubicBezTo>
                <a:cubicBezTo>
                  <a:pt x="55" y="40"/>
                  <a:pt x="59" y="40"/>
                  <a:pt x="64" y="40"/>
                </a:cubicBezTo>
                <a:cubicBezTo>
                  <a:pt x="69" y="40"/>
                  <a:pt x="73" y="40"/>
                  <a:pt x="78" y="39"/>
                </a:cubicBezTo>
                <a:cubicBezTo>
                  <a:pt x="79" y="46"/>
                  <a:pt x="80" y="53"/>
                  <a:pt x="80" y="60"/>
                </a:cubicBezTo>
                <a:lnTo>
                  <a:pt x="48" y="60"/>
                </a:lnTo>
                <a:close/>
                <a:moveTo>
                  <a:pt x="80" y="68"/>
                </a:moveTo>
                <a:cubicBezTo>
                  <a:pt x="80" y="75"/>
                  <a:pt x="79" y="82"/>
                  <a:pt x="78" y="89"/>
                </a:cubicBezTo>
                <a:cubicBezTo>
                  <a:pt x="73" y="88"/>
                  <a:pt x="69" y="88"/>
                  <a:pt x="64" y="88"/>
                </a:cubicBezTo>
                <a:cubicBezTo>
                  <a:pt x="59" y="88"/>
                  <a:pt x="55" y="88"/>
                  <a:pt x="50" y="89"/>
                </a:cubicBezTo>
                <a:cubicBezTo>
                  <a:pt x="49" y="82"/>
                  <a:pt x="48" y="75"/>
                  <a:pt x="48" y="68"/>
                </a:cubicBezTo>
                <a:lnTo>
                  <a:pt x="80" y="68"/>
                </a:lnTo>
                <a:close/>
                <a:moveTo>
                  <a:pt x="60" y="8"/>
                </a:moveTo>
                <a:cubicBezTo>
                  <a:pt x="61" y="8"/>
                  <a:pt x="63" y="8"/>
                  <a:pt x="64" y="8"/>
                </a:cubicBezTo>
                <a:cubicBezTo>
                  <a:pt x="65" y="8"/>
                  <a:pt x="67" y="8"/>
                  <a:pt x="68" y="8"/>
                </a:cubicBezTo>
                <a:cubicBezTo>
                  <a:pt x="71" y="15"/>
                  <a:pt x="74" y="23"/>
                  <a:pt x="76" y="32"/>
                </a:cubicBezTo>
                <a:cubicBezTo>
                  <a:pt x="72" y="32"/>
                  <a:pt x="68" y="32"/>
                  <a:pt x="64" y="32"/>
                </a:cubicBezTo>
                <a:cubicBezTo>
                  <a:pt x="60" y="32"/>
                  <a:pt x="56" y="32"/>
                  <a:pt x="52" y="32"/>
                </a:cubicBezTo>
                <a:cubicBezTo>
                  <a:pt x="54" y="23"/>
                  <a:pt x="57" y="15"/>
                  <a:pt x="60" y="8"/>
                </a:cubicBezTo>
                <a:close/>
                <a:moveTo>
                  <a:pt x="50" y="10"/>
                </a:moveTo>
                <a:cubicBezTo>
                  <a:pt x="48" y="16"/>
                  <a:pt x="45" y="23"/>
                  <a:pt x="44" y="30"/>
                </a:cubicBezTo>
                <a:cubicBezTo>
                  <a:pt x="37" y="29"/>
                  <a:pt x="30" y="28"/>
                  <a:pt x="23" y="26"/>
                </a:cubicBezTo>
                <a:cubicBezTo>
                  <a:pt x="30" y="18"/>
                  <a:pt x="40" y="12"/>
                  <a:pt x="50" y="10"/>
                </a:cubicBezTo>
                <a:close/>
                <a:moveTo>
                  <a:pt x="18" y="33"/>
                </a:moveTo>
                <a:cubicBezTo>
                  <a:pt x="25" y="35"/>
                  <a:pt x="34" y="37"/>
                  <a:pt x="42" y="38"/>
                </a:cubicBezTo>
                <a:cubicBezTo>
                  <a:pt x="41" y="45"/>
                  <a:pt x="40" y="53"/>
                  <a:pt x="40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50"/>
                  <a:pt x="12" y="41"/>
                  <a:pt x="18" y="33"/>
                </a:cubicBezTo>
                <a:close/>
                <a:moveTo>
                  <a:pt x="18" y="95"/>
                </a:moveTo>
                <a:cubicBezTo>
                  <a:pt x="12" y="87"/>
                  <a:pt x="9" y="78"/>
                  <a:pt x="8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75"/>
                  <a:pt x="41" y="83"/>
                  <a:pt x="42" y="90"/>
                </a:cubicBezTo>
                <a:cubicBezTo>
                  <a:pt x="34" y="91"/>
                  <a:pt x="25" y="93"/>
                  <a:pt x="18" y="95"/>
                </a:cubicBezTo>
                <a:close/>
                <a:moveTo>
                  <a:pt x="23" y="102"/>
                </a:moveTo>
                <a:cubicBezTo>
                  <a:pt x="30" y="100"/>
                  <a:pt x="37" y="99"/>
                  <a:pt x="44" y="98"/>
                </a:cubicBezTo>
                <a:cubicBezTo>
                  <a:pt x="45" y="105"/>
                  <a:pt x="48" y="112"/>
                  <a:pt x="50" y="118"/>
                </a:cubicBezTo>
                <a:cubicBezTo>
                  <a:pt x="40" y="116"/>
                  <a:pt x="30" y="110"/>
                  <a:pt x="23" y="102"/>
                </a:cubicBezTo>
                <a:close/>
                <a:moveTo>
                  <a:pt x="68" y="120"/>
                </a:moveTo>
                <a:cubicBezTo>
                  <a:pt x="67" y="120"/>
                  <a:pt x="65" y="120"/>
                  <a:pt x="64" y="120"/>
                </a:cubicBezTo>
                <a:cubicBezTo>
                  <a:pt x="63" y="120"/>
                  <a:pt x="61" y="120"/>
                  <a:pt x="60" y="120"/>
                </a:cubicBezTo>
                <a:cubicBezTo>
                  <a:pt x="57" y="113"/>
                  <a:pt x="54" y="105"/>
                  <a:pt x="52" y="96"/>
                </a:cubicBezTo>
                <a:cubicBezTo>
                  <a:pt x="56" y="96"/>
                  <a:pt x="60" y="96"/>
                  <a:pt x="64" y="96"/>
                </a:cubicBezTo>
                <a:cubicBezTo>
                  <a:pt x="68" y="96"/>
                  <a:pt x="72" y="96"/>
                  <a:pt x="76" y="96"/>
                </a:cubicBezTo>
                <a:cubicBezTo>
                  <a:pt x="74" y="105"/>
                  <a:pt x="71" y="113"/>
                  <a:pt x="68" y="120"/>
                </a:cubicBezTo>
                <a:close/>
                <a:moveTo>
                  <a:pt x="78" y="118"/>
                </a:moveTo>
                <a:cubicBezTo>
                  <a:pt x="80" y="112"/>
                  <a:pt x="83" y="105"/>
                  <a:pt x="84" y="98"/>
                </a:cubicBezTo>
                <a:cubicBezTo>
                  <a:pt x="91" y="99"/>
                  <a:pt x="98" y="100"/>
                  <a:pt x="105" y="102"/>
                </a:cubicBezTo>
                <a:cubicBezTo>
                  <a:pt x="98" y="110"/>
                  <a:pt x="88" y="116"/>
                  <a:pt x="78" y="118"/>
                </a:cubicBezTo>
                <a:close/>
                <a:moveTo>
                  <a:pt x="110" y="95"/>
                </a:moveTo>
                <a:cubicBezTo>
                  <a:pt x="103" y="93"/>
                  <a:pt x="94" y="91"/>
                  <a:pt x="86" y="90"/>
                </a:cubicBezTo>
                <a:cubicBezTo>
                  <a:pt x="87" y="83"/>
                  <a:pt x="88" y="75"/>
                  <a:pt x="88" y="68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19" y="78"/>
                  <a:pt x="116" y="87"/>
                  <a:pt x="110" y="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027E2-260E-4A5D-9E9D-890F68233C7B}"/>
              </a:ext>
            </a:extLst>
          </p:cNvPr>
          <p:cNvSpPr txBox="1"/>
          <p:nvPr/>
        </p:nvSpPr>
        <p:spPr>
          <a:xfrm>
            <a:off x="1338168" y="4004858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www.youdomain.com</a:t>
            </a:r>
          </a:p>
        </p:txBody>
      </p:sp>
    </p:spTree>
    <p:extLst>
      <p:ext uri="{BB962C8B-B14F-4D97-AF65-F5344CB8AC3E}">
        <p14:creationId xmlns:p14="http://schemas.microsoft.com/office/powerpoint/2010/main" val="1504744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767A8E-BFA4-4093-85B0-1C4FCB53F9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BA13C0-A175-4402-AAB7-5FFDB7C9E90E}"/>
              </a:ext>
            </a:extLst>
          </p:cNvPr>
          <p:cNvSpPr/>
          <p:nvPr/>
        </p:nvSpPr>
        <p:spPr>
          <a:xfrm rot="16200000" flipV="1">
            <a:off x="5334003" y="3"/>
            <a:ext cx="6858000" cy="6857995"/>
          </a:xfrm>
          <a:custGeom>
            <a:avLst/>
            <a:gdLst>
              <a:gd name="connsiteX0" fmla="*/ 6858000 w 6858000"/>
              <a:gd name="connsiteY0" fmla="*/ 6857995 h 6857995"/>
              <a:gd name="connsiteX1" fmla="*/ 6858000 w 6858000"/>
              <a:gd name="connsiteY1" fmla="*/ 6667495 h 6857995"/>
              <a:gd name="connsiteX2" fmla="*/ 190500 w 6858000"/>
              <a:gd name="connsiteY2" fmla="*/ 0 h 6857995"/>
              <a:gd name="connsiteX3" fmla="*/ 0 w 6858000"/>
              <a:gd name="connsiteY3" fmla="*/ 0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7995">
                <a:moveTo>
                  <a:pt x="6858000" y="6857995"/>
                </a:moveTo>
                <a:lnTo>
                  <a:pt x="6858000" y="6667495"/>
                </a:lnTo>
                <a:lnTo>
                  <a:pt x="1905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E6AB31-04F9-4F19-8D9E-16C56211EA13}"/>
              </a:ext>
            </a:extLst>
          </p:cNvPr>
          <p:cNvSpPr/>
          <p:nvPr/>
        </p:nvSpPr>
        <p:spPr>
          <a:xfrm>
            <a:off x="2728844" y="0"/>
            <a:ext cx="6734313" cy="3367157"/>
          </a:xfrm>
          <a:custGeom>
            <a:avLst/>
            <a:gdLst>
              <a:gd name="connsiteX0" fmla="*/ 0 w 5623956"/>
              <a:gd name="connsiteY0" fmla="*/ 0 h 2811978"/>
              <a:gd name="connsiteX1" fmla="*/ 5623956 w 5623956"/>
              <a:gd name="connsiteY1" fmla="*/ 0 h 2811978"/>
              <a:gd name="connsiteX2" fmla="*/ 2811978 w 5623956"/>
              <a:gd name="connsiteY2" fmla="*/ 2811978 h 281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3956" h="2811978">
                <a:moveTo>
                  <a:pt x="0" y="0"/>
                </a:moveTo>
                <a:lnTo>
                  <a:pt x="5623956" y="0"/>
                </a:lnTo>
                <a:lnTo>
                  <a:pt x="2811978" y="281197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5AE477B-3A47-49CB-BD11-03274BCFF7FB}"/>
              </a:ext>
            </a:extLst>
          </p:cNvPr>
          <p:cNvSpPr/>
          <p:nvPr/>
        </p:nvSpPr>
        <p:spPr>
          <a:xfrm rot="5400000">
            <a:off x="5141901" y="192107"/>
            <a:ext cx="6858000" cy="6473791"/>
          </a:xfrm>
          <a:custGeom>
            <a:avLst/>
            <a:gdLst>
              <a:gd name="connsiteX0" fmla="*/ 0 w 6858000"/>
              <a:gd name="connsiteY0" fmla="*/ 5742435 h 6473791"/>
              <a:gd name="connsiteX1" fmla="*/ 0 w 6858000"/>
              <a:gd name="connsiteY1" fmla="*/ 5395297 h 6473791"/>
              <a:gd name="connsiteX2" fmla="*/ 731358 w 6858000"/>
              <a:gd name="connsiteY2" fmla="*/ 6126655 h 6473791"/>
              <a:gd name="connsiteX3" fmla="*/ 6858000 w 6858000"/>
              <a:gd name="connsiteY3" fmla="*/ 0 h 6473791"/>
              <a:gd name="connsiteX4" fmla="*/ 6858000 w 6858000"/>
              <a:gd name="connsiteY4" fmla="*/ 347139 h 6473791"/>
              <a:gd name="connsiteX5" fmla="*/ 731358 w 6858000"/>
              <a:gd name="connsiteY5" fmla="*/ 6473791 h 647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473791">
                <a:moveTo>
                  <a:pt x="0" y="5742435"/>
                </a:moveTo>
                <a:lnTo>
                  <a:pt x="0" y="5395297"/>
                </a:lnTo>
                <a:lnTo>
                  <a:pt x="731358" y="6126655"/>
                </a:lnTo>
                <a:lnTo>
                  <a:pt x="6858000" y="0"/>
                </a:lnTo>
                <a:lnTo>
                  <a:pt x="6858000" y="347139"/>
                </a:lnTo>
                <a:lnTo>
                  <a:pt x="731358" y="64737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B0F27-8886-41C6-8559-9930B41CE737}"/>
              </a:ext>
            </a:extLst>
          </p:cNvPr>
          <p:cNvSpPr txBox="1"/>
          <p:nvPr/>
        </p:nvSpPr>
        <p:spPr>
          <a:xfrm>
            <a:off x="623695" y="1683578"/>
            <a:ext cx="29626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</a:t>
            </a:r>
          </a:p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Gallery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9E7212-1DB9-4B0C-91BE-EB710238887B}"/>
              </a:ext>
            </a:extLst>
          </p:cNvPr>
          <p:cNvSpPr txBox="1"/>
          <p:nvPr/>
        </p:nvSpPr>
        <p:spPr>
          <a:xfrm>
            <a:off x="623695" y="407921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1528DD-9997-4F8D-B1D2-93C514A47C25}"/>
              </a:ext>
            </a:extLst>
          </p:cNvPr>
          <p:cNvSpPr txBox="1"/>
          <p:nvPr/>
        </p:nvSpPr>
        <p:spPr>
          <a:xfrm>
            <a:off x="723644" y="4392692"/>
            <a:ext cx="7525006" cy="794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4DA02A-7163-4DE7-B23E-6176DDD672D0}"/>
              </a:ext>
            </a:extLst>
          </p:cNvPr>
          <p:cNvGrpSpPr/>
          <p:nvPr/>
        </p:nvGrpSpPr>
        <p:grpSpPr>
          <a:xfrm>
            <a:off x="723644" y="5532362"/>
            <a:ext cx="1511300" cy="307777"/>
            <a:chOff x="1714501" y="1039911"/>
            <a:chExt cx="1511300" cy="30777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8C79D94-32AE-4E50-9E0E-237B6A236CE3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DFEE04-F156-4BD6-9529-B2CE90BABAE4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330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31F33-3E96-41DC-ADE9-E85080DB6F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49EA9DD-9D2E-4832-AE1A-0049BDDC9B0B}"/>
              </a:ext>
            </a:extLst>
          </p:cNvPr>
          <p:cNvSpPr/>
          <p:nvPr/>
        </p:nvSpPr>
        <p:spPr>
          <a:xfrm rot="5400000" flipH="1" flipV="1">
            <a:off x="-3" y="3"/>
            <a:ext cx="6858000" cy="6857995"/>
          </a:xfrm>
          <a:custGeom>
            <a:avLst/>
            <a:gdLst>
              <a:gd name="connsiteX0" fmla="*/ 6858000 w 6858000"/>
              <a:gd name="connsiteY0" fmla="*/ 6857995 h 6857995"/>
              <a:gd name="connsiteX1" fmla="*/ 6858000 w 6858000"/>
              <a:gd name="connsiteY1" fmla="*/ 6667495 h 6857995"/>
              <a:gd name="connsiteX2" fmla="*/ 190500 w 6858000"/>
              <a:gd name="connsiteY2" fmla="*/ 0 h 6857995"/>
              <a:gd name="connsiteX3" fmla="*/ 0 w 6858000"/>
              <a:gd name="connsiteY3" fmla="*/ 0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7995">
                <a:moveTo>
                  <a:pt x="6858000" y="6857995"/>
                </a:moveTo>
                <a:lnTo>
                  <a:pt x="6858000" y="6667495"/>
                </a:lnTo>
                <a:lnTo>
                  <a:pt x="1905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DDE4B9D-C19E-494E-9D4B-D71E25D3162B}"/>
              </a:ext>
            </a:extLst>
          </p:cNvPr>
          <p:cNvSpPr/>
          <p:nvPr/>
        </p:nvSpPr>
        <p:spPr>
          <a:xfrm>
            <a:off x="2728843" y="0"/>
            <a:ext cx="6734313" cy="3367157"/>
          </a:xfrm>
          <a:custGeom>
            <a:avLst/>
            <a:gdLst>
              <a:gd name="connsiteX0" fmla="*/ 0 w 5623956"/>
              <a:gd name="connsiteY0" fmla="*/ 0 h 2811978"/>
              <a:gd name="connsiteX1" fmla="*/ 5623956 w 5623956"/>
              <a:gd name="connsiteY1" fmla="*/ 0 h 2811978"/>
              <a:gd name="connsiteX2" fmla="*/ 2811978 w 5623956"/>
              <a:gd name="connsiteY2" fmla="*/ 2811978 h 281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3956" h="2811978">
                <a:moveTo>
                  <a:pt x="0" y="0"/>
                </a:moveTo>
                <a:lnTo>
                  <a:pt x="5623956" y="0"/>
                </a:lnTo>
                <a:lnTo>
                  <a:pt x="2811978" y="281197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F0682A1-D60C-4765-B502-6711BB08F35A}"/>
              </a:ext>
            </a:extLst>
          </p:cNvPr>
          <p:cNvSpPr/>
          <p:nvPr/>
        </p:nvSpPr>
        <p:spPr>
          <a:xfrm rot="16200000" flipH="1">
            <a:off x="192099" y="192107"/>
            <a:ext cx="6858000" cy="6473791"/>
          </a:xfrm>
          <a:custGeom>
            <a:avLst/>
            <a:gdLst>
              <a:gd name="connsiteX0" fmla="*/ 0 w 6858000"/>
              <a:gd name="connsiteY0" fmla="*/ 5742435 h 6473791"/>
              <a:gd name="connsiteX1" fmla="*/ 0 w 6858000"/>
              <a:gd name="connsiteY1" fmla="*/ 5395297 h 6473791"/>
              <a:gd name="connsiteX2" fmla="*/ 731358 w 6858000"/>
              <a:gd name="connsiteY2" fmla="*/ 6126655 h 6473791"/>
              <a:gd name="connsiteX3" fmla="*/ 6858000 w 6858000"/>
              <a:gd name="connsiteY3" fmla="*/ 0 h 6473791"/>
              <a:gd name="connsiteX4" fmla="*/ 6858000 w 6858000"/>
              <a:gd name="connsiteY4" fmla="*/ 347139 h 6473791"/>
              <a:gd name="connsiteX5" fmla="*/ 731358 w 6858000"/>
              <a:gd name="connsiteY5" fmla="*/ 6473791 h 647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473791">
                <a:moveTo>
                  <a:pt x="0" y="5742435"/>
                </a:moveTo>
                <a:lnTo>
                  <a:pt x="0" y="5395297"/>
                </a:lnTo>
                <a:lnTo>
                  <a:pt x="731358" y="6126655"/>
                </a:lnTo>
                <a:lnTo>
                  <a:pt x="6858000" y="0"/>
                </a:lnTo>
                <a:lnTo>
                  <a:pt x="6858000" y="347139"/>
                </a:lnTo>
                <a:lnTo>
                  <a:pt x="731358" y="64737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F98B43-F5EB-4536-90EF-0E88B5B92B5C}"/>
              </a:ext>
            </a:extLst>
          </p:cNvPr>
          <p:cNvSpPr txBox="1"/>
          <p:nvPr/>
        </p:nvSpPr>
        <p:spPr>
          <a:xfrm>
            <a:off x="7761095" y="1683578"/>
            <a:ext cx="29626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</a:t>
            </a:r>
          </a:p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Gallery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614FA3-63DD-4D03-9A03-DDF022BF25DC}"/>
              </a:ext>
            </a:extLst>
          </p:cNvPr>
          <p:cNvSpPr txBox="1"/>
          <p:nvPr/>
        </p:nvSpPr>
        <p:spPr>
          <a:xfrm>
            <a:off x="3697095" y="407921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D06879-6792-4781-BB73-41086C4FB614}"/>
              </a:ext>
            </a:extLst>
          </p:cNvPr>
          <p:cNvSpPr txBox="1"/>
          <p:nvPr/>
        </p:nvSpPr>
        <p:spPr>
          <a:xfrm>
            <a:off x="3797044" y="4392692"/>
            <a:ext cx="7525006" cy="794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506799-74A3-4A26-A0AB-953CA213DC12}"/>
              </a:ext>
            </a:extLst>
          </p:cNvPr>
          <p:cNvGrpSpPr/>
          <p:nvPr/>
        </p:nvGrpSpPr>
        <p:grpSpPr>
          <a:xfrm>
            <a:off x="3797044" y="5532362"/>
            <a:ext cx="1511300" cy="307777"/>
            <a:chOff x="1714501" y="1039911"/>
            <a:chExt cx="1511300" cy="30777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C31179B-EBF0-4270-AE01-49D2E3B7F7AD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2EBBE3-933F-4B63-94A0-C4DCD191A884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726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52277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Mockup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Slides</a:t>
            </a:r>
          </a:p>
        </p:txBody>
      </p:sp>
      <p:sp>
        <p:nvSpPr>
          <p:cNvPr id="8" name="Freeform 41">
            <a:extLst>
              <a:ext uri="{FF2B5EF4-FFF2-40B4-BE49-F238E27FC236}">
                <a16:creationId xmlns:a16="http://schemas.microsoft.com/office/drawing/2014/main" id="{0AEE9A42-0D6A-4CE3-9315-D464FC15A0A7}"/>
              </a:ext>
            </a:extLst>
          </p:cNvPr>
          <p:cNvSpPr>
            <a:spLocks noEditPoints="1"/>
          </p:cNvSpPr>
          <p:nvPr/>
        </p:nvSpPr>
        <p:spPr bwMode="auto">
          <a:xfrm>
            <a:off x="3146340" y="2974975"/>
            <a:ext cx="1838887" cy="1851025"/>
          </a:xfrm>
          <a:custGeom>
            <a:avLst/>
            <a:gdLst>
              <a:gd name="T0" fmla="*/ 72 w 128"/>
              <a:gd name="T1" fmla="*/ 65 h 128"/>
              <a:gd name="T2" fmla="*/ 80 w 128"/>
              <a:gd name="T3" fmla="*/ 40 h 128"/>
              <a:gd name="T4" fmla="*/ 44 w 128"/>
              <a:gd name="T5" fmla="*/ 0 h 128"/>
              <a:gd name="T6" fmla="*/ 8 w 128"/>
              <a:gd name="T7" fmla="*/ 40 h 128"/>
              <a:gd name="T8" fmla="*/ 16 w 128"/>
              <a:gd name="T9" fmla="*/ 65 h 128"/>
              <a:gd name="T10" fmla="*/ 0 w 128"/>
              <a:gd name="T11" fmla="*/ 88 h 128"/>
              <a:gd name="T12" fmla="*/ 0 w 128"/>
              <a:gd name="T13" fmla="*/ 104 h 128"/>
              <a:gd name="T14" fmla="*/ 24 w 128"/>
              <a:gd name="T15" fmla="*/ 128 h 128"/>
              <a:gd name="T16" fmla="*/ 64 w 128"/>
              <a:gd name="T17" fmla="*/ 128 h 128"/>
              <a:gd name="T18" fmla="*/ 88 w 128"/>
              <a:gd name="T19" fmla="*/ 104 h 128"/>
              <a:gd name="T20" fmla="*/ 88 w 128"/>
              <a:gd name="T21" fmla="*/ 88 h 128"/>
              <a:gd name="T22" fmla="*/ 72 w 128"/>
              <a:gd name="T23" fmla="*/ 65 h 128"/>
              <a:gd name="T24" fmla="*/ 16 w 128"/>
              <a:gd name="T25" fmla="*/ 40 h 128"/>
              <a:gd name="T26" fmla="*/ 44 w 128"/>
              <a:gd name="T27" fmla="*/ 8 h 128"/>
              <a:gd name="T28" fmla="*/ 72 w 128"/>
              <a:gd name="T29" fmla="*/ 40 h 128"/>
              <a:gd name="T30" fmla="*/ 44 w 128"/>
              <a:gd name="T31" fmla="*/ 72 h 128"/>
              <a:gd name="T32" fmla="*/ 16 w 128"/>
              <a:gd name="T33" fmla="*/ 40 h 128"/>
              <a:gd name="T34" fmla="*/ 80 w 128"/>
              <a:gd name="T35" fmla="*/ 102 h 128"/>
              <a:gd name="T36" fmla="*/ 60 w 128"/>
              <a:gd name="T37" fmla="*/ 120 h 128"/>
              <a:gd name="T38" fmla="*/ 28 w 128"/>
              <a:gd name="T39" fmla="*/ 120 h 128"/>
              <a:gd name="T40" fmla="*/ 8 w 128"/>
              <a:gd name="T41" fmla="*/ 102 h 128"/>
              <a:gd name="T42" fmla="*/ 8 w 128"/>
              <a:gd name="T43" fmla="*/ 90 h 128"/>
              <a:gd name="T44" fmla="*/ 23 w 128"/>
              <a:gd name="T45" fmla="*/ 73 h 128"/>
              <a:gd name="T46" fmla="*/ 44 w 128"/>
              <a:gd name="T47" fmla="*/ 80 h 128"/>
              <a:gd name="T48" fmla="*/ 65 w 128"/>
              <a:gd name="T49" fmla="*/ 73 h 128"/>
              <a:gd name="T50" fmla="*/ 80 w 128"/>
              <a:gd name="T51" fmla="*/ 90 h 128"/>
              <a:gd name="T52" fmla="*/ 80 w 128"/>
              <a:gd name="T53" fmla="*/ 102 h 128"/>
              <a:gd name="T54" fmla="*/ 92 w 128"/>
              <a:gd name="T55" fmla="*/ 32 h 128"/>
              <a:gd name="T56" fmla="*/ 124 w 128"/>
              <a:gd name="T57" fmla="*/ 32 h 128"/>
              <a:gd name="T58" fmla="*/ 128 w 128"/>
              <a:gd name="T59" fmla="*/ 28 h 128"/>
              <a:gd name="T60" fmla="*/ 124 w 128"/>
              <a:gd name="T61" fmla="*/ 24 h 128"/>
              <a:gd name="T62" fmla="*/ 92 w 128"/>
              <a:gd name="T63" fmla="*/ 24 h 128"/>
              <a:gd name="T64" fmla="*/ 88 w 128"/>
              <a:gd name="T65" fmla="*/ 28 h 128"/>
              <a:gd name="T66" fmla="*/ 92 w 128"/>
              <a:gd name="T67" fmla="*/ 32 h 128"/>
              <a:gd name="T68" fmla="*/ 124 w 128"/>
              <a:gd name="T69" fmla="*/ 96 h 128"/>
              <a:gd name="T70" fmla="*/ 100 w 128"/>
              <a:gd name="T71" fmla="*/ 96 h 128"/>
              <a:gd name="T72" fmla="*/ 96 w 128"/>
              <a:gd name="T73" fmla="*/ 100 h 128"/>
              <a:gd name="T74" fmla="*/ 100 w 128"/>
              <a:gd name="T75" fmla="*/ 104 h 128"/>
              <a:gd name="T76" fmla="*/ 124 w 128"/>
              <a:gd name="T77" fmla="*/ 104 h 128"/>
              <a:gd name="T78" fmla="*/ 128 w 128"/>
              <a:gd name="T79" fmla="*/ 100 h 128"/>
              <a:gd name="T80" fmla="*/ 124 w 128"/>
              <a:gd name="T81" fmla="*/ 96 h 128"/>
              <a:gd name="T82" fmla="*/ 124 w 128"/>
              <a:gd name="T83" fmla="*/ 48 h 128"/>
              <a:gd name="T84" fmla="*/ 92 w 128"/>
              <a:gd name="T85" fmla="*/ 48 h 128"/>
              <a:gd name="T86" fmla="*/ 88 w 128"/>
              <a:gd name="T87" fmla="*/ 52 h 128"/>
              <a:gd name="T88" fmla="*/ 92 w 128"/>
              <a:gd name="T89" fmla="*/ 56 h 128"/>
              <a:gd name="T90" fmla="*/ 124 w 128"/>
              <a:gd name="T91" fmla="*/ 56 h 128"/>
              <a:gd name="T92" fmla="*/ 128 w 128"/>
              <a:gd name="T93" fmla="*/ 52 h 128"/>
              <a:gd name="T94" fmla="*/ 124 w 128"/>
              <a:gd name="T95" fmla="*/ 48 h 128"/>
              <a:gd name="T96" fmla="*/ 124 w 128"/>
              <a:gd name="T97" fmla="*/ 72 h 128"/>
              <a:gd name="T98" fmla="*/ 100 w 128"/>
              <a:gd name="T99" fmla="*/ 72 h 128"/>
              <a:gd name="T100" fmla="*/ 96 w 128"/>
              <a:gd name="T101" fmla="*/ 76 h 128"/>
              <a:gd name="T102" fmla="*/ 100 w 128"/>
              <a:gd name="T103" fmla="*/ 80 h 128"/>
              <a:gd name="T104" fmla="*/ 124 w 128"/>
              <a:gd name="T105" fmla="*/ 80 h 128"/>
              <a:gd name="T106" fmla="*/ 128 w 128"/>
              <a:gd name="T107" fmla="*/ 76 h 128"/>
              <a:gd name="T108" fmla="*/ 124 w 128"/>
              <a:gd name="T109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72" y="65"/>
                </a:moveTo>
                <a:cubicBezTo>
                  <a:pt x="77" y="58"/>
                  <a:pt x="80" y="50"/>
                  <a:pt x="80" y="40"/>
                </a:cubicBezTo>
                <a:cubicBezTo>
                  <a:pt x="80" y="18"/>
                  <a:pt x="64" y="0"/>
                  <a:pt x="44" y="0"/>
                </a:cubicBezTo>
                <a:cubicBezTo>
                  <a:pt x="24" y="0"/>
                  <a:pt x="8" y="18"/>
                  <a:pt x="8" y="40"/>
                </a:cubicBezTo>
                <a:cubicBezTo>
                  <a:pt x="8" y="50"/>
                  <a:pt x="11" y="58"/>
                  <a:pt x="16" y="65"/>
                </a:cubicBezTo>
                <a:cubicBezTo>
                  <a:pt x="7" y="69"/>
                  <a:pt x="0" y="77"/>
                  <a:pt x="0" y="88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7"/>
                  <a:pt x="11" y="128"/>
                  <a:pt x="24" y="128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77" y="128"/>
                  <a:pt x="88" y="117"/>
                  <a:pt x="88" y="104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77"/>
                  <a:pt x="81" y="69"/>
                  <a:pt x="72" y="65"/>
                </a:cubicBezTo>
                <a:close/>
                <a:moveTo>
                  <a:pt x="16" y="40"/>
                </a:moveTo>
                <a:cubicBezTo>
                  <a:pt x="16" y="22"/>
                  <a:pt x="29" y="8"/>
                  <a:pt x="44" y="8"/>
                </a:cubicBezTo>
                <a:cubicBezTo>
                  <a:pt x="59" y="8"/>
                  <a:pt x="72" y="22"/>
                  <a:pt x="72" y="40"/>
                </a:cubicBezTo>
                <a:cubicBezTo>
                  <a:pt x="72" y="58"/>
                  <a:pt x="59" y="72"/>
                  <a:pt x="44" y="72"/>
                </a:cubicBezTo>
                <a:cubicBezTo>
                  <a:pt x="29" y="72"/>
                  <a:pt x="16" y="58"/>
                  <a:pt x="16" y="40"/>
                </a:cubicBezTo>
                <a:close/>
                <a:moveTo>
                  <a:pt x="80" y="102"/>
                </a:moveTo>
                <a:cubicBezTo>
                  <a:pt x="80" y="112"/>
                  <a:pt x="71" y="120"/>
                  <a:pt x="60" y="120"/>
                </a:cubicBezTo>
                <a:cubicBezTo>
                  <a:pt x="28" y="120"/>
                  <a:pt x="28" y="120"/>
                  <a:pt x="28" y="120"/>
                </a:cubicBezTo>
                <a:cubicBezTo>
                  <a:pt x="17" y="120"/>
                  <a:pt x="8" y="112"/>
                  <a:pt x="8" y="102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81"/>
                  <a:pt x="14" y="74"/>
                  <a:pt x="23" y="73"/>
                </a:cubicBezTo>
                <a:cubicBezTo>
                  <a:pt x="29" y="77"/>
                  <a:pt x="36" y="80"/>
                  <a:pt x="44" y="80"/>
                </a:cubicBezTo>
                <a:cubicBezTo>
                  <a:pt x="52" y="80"/>
                  <a:pt x="59" y="77"/>
                  <a:pt x="65" y="73"/>
                </a:cubicBezTo>
                <a:cubicBezTo>
                  <a:pt x="74" y="74"/>
                  <a:pt x="80" y="81"/>
                  <a:pt x="80" y="90"/>
                </a:cubicBezTo>
                <a:lnTo>
                  <a:pt x="80" y="102"/>
                </a:lnTo>
                <a:close/>
                <a:moveTo>
                  <a:pt x="92" y="32"/>
                </a:moveTo>
                <a:cubicBezTo>
                  <a:pt x="124" y="32"/>
                  <a:pt x="124" y="32"/>
                  <a:pt x="124" y="32"/>
                </a:cubicBezTo>
                <a:cubicBezTo>
                  <a:pt x="126" y="32"/>
                  <a:pt x="128" y="30"/>
                  <a:pt x="128" y="28"/>
                </a:cubicBezTo>
                <a:cubicBezTo>
                  <a:pt x="128" y="26"/>
                  <a:pt x="126" y="24"/>
                  <a:pt x="124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0" y="24"/>
                  <a:pt x="88" y="26"/>
                  <a:pt x="88" y="28"/>
                </a:cubicBezTo>
                <a:cubicBezTo>
                  <a:pt x="88" y="30"/>
                  <a:pt x="90" y="32"/>
                  <a:pt x="92" y="32"/>
                </a:cubicBezTo>
                <a:close/>
                <a:moveTo>
                  <a:pt x="124" y="96"/>
                </a:move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cubicBezTo>
                  <a:pt x="124" y="104"/>
                  <a:pt x="124" y="104"/>
                  <a:pt x="124" y="104"/>
                </a:cubicBezTo>
                <a:cubicBezTo>
                  <a:pt x="126" y="104"/>
                  <a:pt x="128" y="102"/>
                  <a:pt x="128" y="100"/>
                </a:cubicBezTo>
                <a:cubicBezTo>
                  <a:pt x="128" y="98"/>
                  <a:pt x="126" y="96"/>
                  <a:pt x="124" y="96"/>
                </a:cubicBezTo>
                <a:close/>
                <a:moveTo>
                  <a:pt x="124" y="48"/>
                </a:moveTo>
                <a:cubicBezTo>
                  <a:pt x="92" y="48"/>
                  <a:pt x="92" y="48"/>
                  <a:pt x="92" y="48"/>
                </a:cubicBezTo>
                <a:cubicBezTo>
                  <a:pt x="90" y="48"/>
                  <a:pt x="88" y="50"/>
                  <a:pt x="88" y="52"/>
                </a:cubicBezTo>
                <a:cubicBezTo>
                  <a:pt x="88" y="54"/>
                  <a:pt x="90" y="56"/>
                  <a:pt x="92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lose/>
                <a:moveTo>
                  <a:pt x="124" y="72"/>
                </a:moveTo>
                <a:cubicBezTo>
                  <a:pt x="100" y="72"/>
                  <a:pt x="100" y="72"/>
                  <a:pt x="100" y="72"/>
                </a:cubicBezTo>
                <a:cubicBezTo>
                  <a:pt x="98" y="72"/>
                  <a:pt x="96" y="74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6" y="80"/>
                  <a:pt x="128" y="78"/>
                  <a:pt x="128" y="76"/>
                </a:cubicBezTo>
                <a:cubicBezTo>
                  <a:pt x="128" y="74"/>
                  <a:pt x="126" y="72"/>
                  <a:pt x="124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4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5757F0F-09C9-47EA-B30D-3D4D1BA0D380}"/>
              </a:ext>
            </a:extLst>
          </p:cNvPr>
          <p:cNvSpPr/>
          <p:nvPr/>
        </p:nvSpPr>
        <p:spPr>
          <a:xfrm rot="10800000">
            <a:off x="-2" y="746122"/>
            <a:ext cx="8267701" cy="6110186"/>
          </a:xfrm>
          <a:custGeom>
            <a:avLst/>
            <a:gdLst>
              <a:gd name="connsiteX0" fmla="*/ 2918999 w 3949700"/>
              <a:gd name="connsiteY0" fmla="*/ 2918998 h 2918998"/>
              <a:gd name="connsiteX1" fmla="*/ 0 w 3949700"/>
              <a:gd name="connsiteY1" fmla="*/ 0 h 2918998"/>
              <a:gd name="connsiteX2" fmla="*/ 142779 w 3949700"/>
              <a:gd name="connsiteY2" fmla="*/ 0 h 2918998"/>
              <a:gd name="connsiteX3" fmla="*/ 2918999 w 3949700"/>
              <a:gd name="connsiteY3" fmla="*/ 2776220 h 2918998"/>
              <a:gd name="connsiteX4" fmla="*/ 3949700 w 3949700"/>
              <a:gd name="connsiteY4" fmla="*/ 1745517 h 2918998"/>
              <a:gd name="connsiteX5" fmla="*/ 3949700 w 3949700"/>
              <a:gd name="connsiteY5" fmla="*/ 1888296 h 291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9700" h="2918998">
                <a:moveTo>
                  <a:pt x="2918999" y="2918998"/>
                </a:moveTo>
                <a:lnTo>
                  <a:pt x="0" y="0"/>
                </a:lnTo>
                <a:lnTo>
                  <a:pt x="142779" y="0"/>
                </a:lnTo>
                <a:lnTo>
                  <a:pt x="2918999" y="2776220"/>
                </a:lnTo>
                <a:lnTo>
                  <a:pt x="3949700" y="1745517"/>
                </a:lnTo>
                <a:lnTo>
                  <a:pt x="3949700" y="18882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AA758D3-070C-420D-AAEB-BC4B2F3DA821}"/>
              </a:ext>
            </a:extLst>
          </p:cNvPr>
          <p:cNvSpPr/>
          <p:nvPr/>
        </p:nvSpPr>
        <p:spPr>
          <a:xfrm rot="10800000">
            <a:off x="11" y="2416680"/>
            <a:ext cx="5692611" cy="4440765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AB1E45-9F8B-4597-B2D1-0A7203486B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18"/>
          <a:stretch/>
        </p:blipFill>
        <p:spPr>
          <a:xfrm>
            <a:off x="537188" y="1290638"/>
            <a:ext cx="6167318" cy="4276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C2E800-90A4-407F-AE6C-6B8E9C6DE035}"/>
              </a:ext>
            </a:extLst>
          </p:cNvPr>
          <p:cNvSpPr txBox="1"/>
          <p:nvPr/>
        </p:nvSpPr>
        <p:spPr>
          <a:xfrm>
            <a:off x="6706470" y="1289502"/>
            <a:ext cx="4948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Tablet </a:t>
            </a:r>
            <a:r>
              <a:rPr lang="en-ID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Mockup</a:t>
            </a:r>
            <a:endParaRPr lang="en-ID" sz="6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D6499-AA63-44BC-B3F9-5957A5A51039}"/>
              </a:ext>
            </a:extLst>
          </p:cNvPr>
          <p:cNvSpPr txBox="1"/>
          <p:nvPr/>
        </p:nvSpPr>
        <p:spPr>
          <a:xfrm>
            <a:off x="6706470" y="2646439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164C4-A48D-489F-AE7B-AF1F84BD027A}"/>
              </a:ext>
            </a:extLst>
          </p:cNvPr>
          <p:cNvSpPr txBox="1"/>
          <p:nvPr/>
        </p:nvSpPr>
        <p:spPr>
          <a:xfrm>
            <a:off x="6806420" y="2959915"/>
            <a:ext cx="4441648" cy="1348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F7A851-7874-4FD4-A8DF-9A1C13703E5E}"/>
              </a:ext>
            </a:extLst>
          </p:cNvPr>
          <p:cNvCxnSpPr>
            <a:cxnSpLocks/>
          </p:cNvCxnSpPr>
          <p:nvPr/>
        </p:nvCxnSpPr>
        <p:spPr>
          <a:xfrm>
            <a:off x="6874404" y="4942028"/>
            <a:ext cx="3853580" cy="0"/>
          </a:xfrm>
          <a:prstGeom prst="line">
            <a:avLst/>
          </a:prstGeom>
          <a:ln w="1270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B65900-5BC9-49EB-8739-EC5B9979D6BB}"/>
              </a:ext>
            </a:extLst>
          </p:cNvPr>
          <p:cNvCxnSpPr>
            <a:cxnSpLocks/>
          </p:cNvCxnSpPr>
          <p:nvPr/>
        </p:nvCxnSpPr>
        <p:spPr>
          <a:xfrm>
            <a:off x="6874404" y="4942028"/>
            <a:ext cx="3024905" cy="0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80284E-6A3F-4061-B019-7F247BA2E83F}"/>
              </a:ext>
            </a:extLst>
          </p:cNvPr>
          <p:cNvSpPr txBox="1"/>
          <p:nvPr/>
        </p:nvSpPr>
        <p:spPr>
          <a:xfrm>
            <a:off x="6729743" y="4632917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4B7A30-19BF-4810-AB2D-A4C848A4BB9E}"/>
              </a:ext>
            </a:extLst>
          </p:cNvPr>
          <p:cNvSpPr txBox="1"/>
          <p:nvPr/>
        </p:nvSpPr>
        <p:spPr>
          <a:xfrm>
            <a:off x="10824585" y="4811223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85%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8EB048-22F5-42A2-9151-9A6363226B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45646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9EADA9-CF9A-4451-8BC9-5F24895892B0}"/>
              </a:ext>
            </a:extLst>
          </p:cNvPr>
          <p:cNvSpPr/>
          <p:nvPr/>
        </p:nvSpPr>
        <p:spPr>
          <a:xfrm>
            <a:off x="7277099" y="1138"/>
            <a:ext cx="4914901" cy="4914899"/>
          </a:xfrm>
          <a:custGeom>
            <a:avLst/>
            <a:gdLst>
              <a:gd name="connsiteX0" fmla="*/ 0 w 4914901"/>
              <a:gd name="connsiteY0" fmla="*/ 0 h 4914899"/>
              <a:gd name="connsiteX1" fmla="*/ 298872 w 4914901"/>
              <a:gd name="connsiteY1" fmla="*/ 0 h 4914899"/>
              <a:gd name="connsiteX2" fmla="*/ 4914901 w 4914901"/>
              <a:gd name="connsiteY2" fmla="*/ 4616029 h 4914899"/>
              <a:gd name="connsiteX3" fmla="*/ 4914901 w 4914901"/>
              <a:gd name="connsiteY3" fmla="*/ 4914899 h 491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4901" h="4914899">
                <a:moveTo>
                  <a:pt x="0" y="0"/>
                </a:moveTo>
                <a:lnTo>
                  <a:pt x="298872" y="0"/>
                </a:lnTo>
                <a:lnTo>
                  <a:pt x="4914901" y="4616029"/>
                </a:lnTo>
                <a:lnTo>
                  <a:pt x="4914901" y="49148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8ECBF74-9E46-4EED-AB89-88BF131C9624}"/>
              </a:ext>
            </a:extLst>
          </p:cNvPr>
          <p:cNvSpPr/>
          <p:nvPr/>
        </p:nvSpPr>
        <p:spPr>
          <a:xfrm>
            <a:off x="8564643" y="0"/>
            <a:ext cx="3627357" cy="3627354"/>
          </a:xfrm>
          <a:custGeom>
            <a:avLst/>
            <a:gdLst>
              <a:gd name="connsiteX0" fmla="*/ 0 w 3627357"/>
              <a:gd name="connsiteY0" fmla="*/ 0 h 3627354"/>
              <a:gd name="connsiteX1" fmla="*/ 3627357 w 3627357"/>
              <a:gd name="connsiteY1" fmla="*/ 0 h 3627354"/>
              <a:gd name="connsiteX2" fmla="*/ 3627357 w 3627357"/>
              <a:gd name="connsiteY2" fmla="*/ 3627354 h 362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7357" h="3627354">
                <a:moveTo>
                  <a:pt x="0" y="0"/>
                </a:moveTo>
                <a:lnTo>
                  <a:pt x="3627357" y="0"/>
                </a:lnTo>
                <a:lnTo>
                  <a:pt x="3627357" y="362735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9F5AB6-03B7-4B60-B579-EFDE4A841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63423"/>
            <a:ext cx="2598136" cy="5531154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7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B44769-DA6C-4071-B01A-9826ECFA37E7}"/>
              </a:ext>
            </a:extLst>
          </p:cNvPr>
          <p:cNvSpPr txBox="1"/>
          <p:nvPr/>
        </p:nvSpPr>
        <p:spPr>
          <a:xfrm>
            <a:off x="696195" y="1289502"/>
            <a:ext cx="5205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Mobile </a:t>
            </a:r>
            <a:r>
              <a:rPr lang="en-ID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Mockup</a:t>
            </a:r>
            <a:endParaRPr lang="en-ID" sz="6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E6B6C-4F48-4452-A76C-3E00A3308A92}"/>
              </a:ext>
            </a:extLst>
          </p:cNvPr>
          <p:cNvSpPr txBox="1"/>
          <p:nvPr/>
        </p:nvSpPr>
        <p:spPr>
          <a:xfrm>
            <a:off x="696195" y="270259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C6948-1F3A-45B3-AB83-00BA9317D42C}"/>
              </a:ext>
            </a:extLst>
          </p:cNvPr>
          <p:cNvSpPr txBox="1"/>
          <p:nvPr/>
        </p:nvSpPr>
        <p:spPr>
          <a:xfrm>
            <a:off x="796144" y="3016072"/>
            <a:ext cx="5414155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B0EBBB-7139-4D1C-89A3-F061B76EEB74}"/>
              </a:ext>
            </a:extLst>
          </p:cNvPr>
          <p:cNvGrpSpPr/>
          <p:nvPr/>
        </p:nvGrpSpPr>
        <p:grpSpPr>
          <a:xfrm>
            <a:off x="834244" y="4614959"/>
            <a:ext cx="1022680" cy="603272"/>
            <a:chOff x="5712379" y="4747028"/>
            <a:chExt cx="1022680" cy="60327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3064C-B137-41C8-8F28-AA8AD2F0964F}"/>
                </a:ext>
              </a:extLst>
            </p:cNvPr>
            <p:cNvSpPr txBox="1"/>
            <p:nvPr/>
          </p:nvSpPr>
          <p:spPr>
            <a:xfrm>
              <a:off x="5893162" y="5073301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Male User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94F3930-9E3D-49B7-AC10-593673F6B742}"/>
                </a:ext>
              </a:extLst>
            </p:cNvPr>
            <p:cNvGrpSpPr/>
            <p:nvPr/>
          </p:nvGrpSpPr>
          <p:grpSpPr>
            <a:xfrm>
              <a:off x="5712379" y="4747028"/>
              <a:ext cx="196564" cy="525696"/>
              <a:chOff x="8716169" y="3980656"/>
              <a:chExt cx="136525" cy="365126"/>
            </a:xfrm>
            <a:solidFill>
              <a:schemeClr val="accent1"/>
            </a:solidFill>
          </p:grpSpPr>
          <p:sp>
            <p:nvSpPr>
              <p:cNvPr id="19" name="Freeform 114">
                <a:extLst>
                  <a:ext uri="{FF2B5EF4-FFF2-40B4-BE49-F238E27FC236}">
                    <a16:creationId xmlns:a16="http://schemas.microsoft.com/office/drawing/2014/main" id="{136B1835-08CC-4252-846E-3E18E2EFE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6169" y="4071144"/>
                <a:ext cx="136525" cy="274638"/>
              </a:xfrm>
              <a:custGeom>
                <a:avLst/>
                <a:gdLst>
                  <a:gd name="T0" fmla="*/ 16 w 24"/>
                  <a:gd name="T1" fmla="*/ 0 h 48"/>
                  <a:gd name="T2" fmla="*/ 8 w 24"/>
                  <a:gd name="T3" fmla="*/ 0 h 48"/>
                  <a:gd name="T4" fmla="*/ 0 w 24"/>
                  <a:gd name="T5" fmla="*/ 8 h 48"/>
                  <a:gd name="T6" fmla="*/ 0 w 24"/>
                  <a:gd name="T7" fmla="*/ 24 h 48"/>
                  <a:gd name="T8" fmla="*/ 4 w 24"/>
                  <a:gd name="T9" fmla="*/ 24 h 48"/>
                  <a:gd name="T10" fmla="*/ 4 w 24"/>
                  <a:gd name="T11" fmla="*/ 48 h 48"/>
                  <a:gd name="T12" fmla="*/ 20 w 24"/>
                  <a:gd name="T13" fmla="*/ 48 h 48"/>
                  <a:gd name="T14" fmla="*/ 20 w 24"/>
                  <a:gd name="T15" fmla="*/ 24 h 48"/>
                  <a:gd name="T16" fmla="*/ 24 w 24"/>
                  <a:gd name="T17" fmla="*/ 24 h 48"/>
                  <a:gd name="T18" fmla="*/ 24 w 24"/>
                  <a:gd name="T19" fmla="*/ 8 h 48"/>
                  <a:gd name="T20" fmla="*/ 16 w 24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48">
                    <a:moveTo>
                      <a:pt x="1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4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" name="Oval 115">
                <a:extLst>
                  <a:ext uri="{FF2B5EF4-FFF2-40B4-BE49-F238E27FC236}">
                    <a16:creationId xmlns:a16="http://schemas.microsoft.com/office/drawing/2014/main" id="{8CA415B1-6B68-42E4-BE39-679532472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9507" y="3980656"/>
                <a:ext cx="69850" cy="682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BE2747-9925-4226-A369-6CEEC98E9551}"/>
                </a:ext>
              </a:extLst>
            </p:cNvPr>
            <p:cNvSpPr txBox="1"/>
            <p:nvPr/>
          </p:nvSpPr>
          <p:spPr>
            <a:xfrm>
              <a:off x="5893162" y="477161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75 %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BC8309-B47A-488D-90D2-CC9EE1371AD1}"/>
              </a:ext>
            </a:extLst>
          </p:cNvPr>
          <p:cNvGrpSpPr/>
          <p:nvPr/>
        </p:nvGrpSpPr>
        <p:grpSpPr>
          <a:xfrm>
            <a:off x="2842829" y="4614959"/>
            <a:ext cx="1192371" cy="602155"/>
            <a:chOff x="7720964" y="4747028"/>
            <a:chExt cx="1192371" cy="60215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2FF46E-6BDE-4AA1-9B6A-F98657A3A45D}"/>
                </a:ext>
              </a:extLst>
            </p:cNvPr>
            <p:cNvSpPr txBox="1"/>
            <p:nvPr/>
          </p:nvSpPr>
          <p:spPr>
            <a:xfrm>
              <a:off x="7914344" y="5072184"/>
              <a:ext cx="9989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Female User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6C27369-6AF1-4574-87C6-46B754EBF5F4}"/>
                </a:ext>
              </a:extLst>
            </p:cNvPr>
            <p:cNvGrpSpPr/>
            <p:nvPr/>
          </p:nvGrpSpPr>
          <p:grpSpPr>
            <a:xfrm>
              <a:off x="7720964" y="4747028"/>
              <a:ext cx="196564" cy="525696"/>
              <a:chOff x="9446419" y="3980656"/>
              <a:chExt cx="136525" cy="365126"/>
            </a:xfrm>
            <a:solidFill>
              <a:schemeClr val="accent2"/>
            </a:solidFill>
          </p:grpSpPr>
          <p:sp>
            <p:nvSpPr>
              <p:cNvPr id="25" name="Oval 116">
                <a:extLst>
                  <a:ext uri="{FF2B5EF4-FFF2-40B4-BE49-F238E27FC236}">
                    <a16:creationId xmlns:a16="http://schemas.microsoft.com/office/drawing/2014/main" id="{644D9BC6-743B-4462-A593-5D1FDBFA1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9757" y="3980656"/>
                <a:ext cx="68262" cy="682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Freeform 117">
                <a:extLst>
                  <a:ext uri="{FF2B5EF4-FFF2-40B4-BE49-F238E27FC236}">
                    <a16:creationId xmlns:a16="http://schemas.microsoft.com/office/drawing/2014/main" id="{11C61EA3-8B6F-4239-86BE-3D1AADEE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6419" y="4077494"/>
                <a:ext cx="136525" cy="268288"/>
              </a:xfrm>
              <a:custGeom>
                <a:avLst/>
                <a:gdLst>
                  <a:gd name="T0" fmla="*/ 18 w 24"/>
                  <a:gd name="T1" fmla="*/ 0 h 47"/>
                  <a:gd name="T2" fmla="*/ 12 w 24"/>
                  <a:gd name="T3" fmla="*/ 11 h 47"/>
                  <a:gd name="T4" fmla="*/ 6 w 24"/>
                  <a:gd name="T5" fmla="*/ 0 h 47"/>
                  <a:gd name="T6" fmla="*/ 0 w 24"/>
                  <a:gd name="T7" fmla="*/ 2 h 47"/>
                  <a:gd name="T8" fmla="*/ 0 w 24"/>
                  <a:gd name="T9" fmla="*/ 23 h 47"/>
                  <a:gd name="T10" fmla="*/ 6 w 24"/>
                  <a:gd name="T11" fmla="*/ 23 h 47"/>
                  <a:gd name="T12" fmla="*/ 8 w 24"/>
                  <a:gd name="T13" fmla="*/ 47 h 47"/>
                  <a:gd name="T14" fmla="*/ 16 w 24"/>
                  <a:gd name="T15" fmla="*/ 47 h 47"/>
                  <a:gd name="T16" fmla="*/ 18 w 24"/>
                  <a:gd name="T17" fmla="*/ 23 h 47"/>
                  <a:gd name="T18" fmla="*/ 24 w 24"/>
                  <a:gd name="T19" fmla="*/ 23 h 47"/>
                  <a:gd name="T20" fmla="*/ 24 w 24"/>
                  <a:gd name="T21" fmla="*/ 2 h 47"/>
                  <a:gd name="T22" fmla="*/ 18 w 24"/>
                  <a:gd name="T2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47">
                    <a:moveTo>
                      <a:pt x="18" y="0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2" y="1"/>
                      <a:pt x="20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8503D4-9234-4B5B-B9C1-FFB55A3F3FFB}"/>
                </a:ext>
              </a:extLst>
            </p:cNvPr>
            <p:cNvSpPr txBox="1"/>
            <p:nvPr/>
          </p:nvSpPr>
          <p:spPr>
            <a:xfrm>
              <a:off x="7910919" y="477161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35 %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E2FC98-0FB0-4D67-ABA5-C83ED66EF9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75246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8EA77B2-497D-4162-B9A2-1D7E56E03C6C}"/>
              </a:ext>
            </a:extLst>
          </p:cNvPr>
          <p:cNvSpPr/>
          <p:nvPr/>
        </p:nvSpPr>
        <p:spPr>
          <a:xfrm rot="10800000" flipV="1">
            <a:off x="-1" y="905"/>
            <a:ext cx="6578602" cy="4861869"/>
          </a:xfrm>
          <a:custGeom>
            <a:avLst/>
            <a:gdLst>
              <a:gd name="connsiteX0" fmla="*/ 2918999 w 3949700"/>
              <a:gd name="connsiteY0" fmla="*/ 2918998 h 2918998"/>
              <a:gd name="connsiteX1" fmla="*/ 0 w 3949700"/>
              <a:gd name="connsiteY1" fmla="*/ 0 h 2918998"/>
              <a:gd name="connsiteX2" fmla="*/ 142779 w 3949700"/>
              <a:gd name="connsiteY2" fmla="*/ 0 h 2918998"/>
              <a:gd name="connsiteX3" fmla="*/ 2918999 w 3949700"/>
              <a:gd name="connsiteY3" fmla="*/ 2776220 h 2918998"/>
              <a:gd name="connsiteX4" fmla="*/ 3949700 w 3949700"/>
              <a:gd name="connsiteY4" fmla="*/ 1745517 h 2918998"/>
              <a:gd name="connsiteX5" fmla="*/ 3949700 w 3949700"/>
              <a:gd name="connsiteY5" fmla="*/ 1888296 h 291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9700" h="2918998">
                <a:moveTo>
                  <a:pt x="2918999" y="2918998"/>
                </a:moveTo>
                <a:lnTo>
                  <a:pt x="0" y="0"/>
                </a:lnTo>
                <a:lnTo>
                  <a:pt x="142779" y="0"/>
                </a:lnTo>
                <a:lnTo>
                  <a:pt x="2918999" y="2776220"/>
                </a:lnTo>
                <a:lnTo>
                  <a:pt x="3949700" y="1745517"/>
                </a:lnTo>
                <a:lnTo>
                  <a:pt x="3949700" y="18882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64EDB03-628F-4EF0-B392-5CFA5580BD0E}"/>
              </a:ext>
            </a:extLst>
          </p:cNvPr>
          <p:cNvSpPr/>
          <p:nvPr/>
        </p:nvSpPr>
        <p:spPr>
          <a:xfrm rot="10800000" flipV="1">
            <a:off x="9" y="0"/>
            <a:ext cx="4529605" cy="3533513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E3CD7-D039-4700-A59C-8E20510912E0}"/>
              </a:ext>
            </a:extLst>
          </p:cNvPr>
          <p:cNvSpPr txBox="1"/>
          <p:nvPr/>
        </p:nvSpPr>
        <p:spPr>
          <a:xfrm>
            <a:off x="6430245" y="1289502"/>
            <a:ext cx="5287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Screen </a:t>
            </a:r>
            <a:r>
              <a:rPr lang="en-ID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Mockup</a:t>
            </a:r>
            <a:endParaRPr lang="en-ID" sz="6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BB8CD-1B5A-4180-978B-27074B573047}"/>
              </a:ext>
            </a:extLst>
          </p:cNvPr>
          <p:cNvSpPr txBox="1"/>
          <p:nvPr/>
        </p:nvSpPr>
        <p:spPr>
          <a:xfrm>
            <a:off x="6430245" y="260603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3AEA5-BCB1-4380-BA08-7F62C9F7EE56}"/>
              </a:ext>
            </a:extLst>
          </p:cNvPr>
          <p:cNvSpPr txBox="1"/>
          <p:nvPr/>
        </p:nvSpPr>
        <p:spPr>
          <a:xfrm>
            <a:off x="6530195" y="2919506"/>
            <a:ext cx="4441648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ever since the 1500s, when an unknown printer took a galley of type and scrambled it to make a type.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DD6FD9-C173-4CFE-B774-218397C21F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4" y="1392296"/>
            <a:ext cx="5483656" cy="4073407"/>
          </a:xfrm>
          <a:prstGeom prst="rect">
            <a:avLst/>
          </a:prstGeom>
          <a:effectLst>
            <a:reflection blurRad="6350" stA="30000" endPos="18000" dist="12700" dir="5400000" sy="-100000" algn="bl" rotWithShape="0"/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48D9BC-A0FD-4D42-824D-0F7A7B973EF9}"/>
              </a:ext>
            </a:extLst>
          </p:cNvPr>
          <p:cNvCxnSpPr>
            <a:cxnSpLocks/>
          </p:cNvCxnSpPr>
          <p:nvPr/>
        </p:nvCxnSpPr>
        <p:spPr>
          <a:xfrm>
            <a:off x="6578601" y="4810355"/>
            <a:ext cx="3853580" cy="0"/>
          </a:xfrm>
          <a:prstGeom prst="line">
            <a:avLst/>
          </a:prstGeom>
          <a:ln w="1270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F44E5C-E2B0-4086-B866-BAF2C07E161E}"/>
              </a:ext>
            </a:extLst>
          </p:cNvPr>
          <p:cNvCxnSpPr>
            <a:cxnSpLocks/>
          </p:cNvCxnSpPr>
          <p:nvPr/>
        </p:nvCxnSpPr>
        <p:spPr>
          <a:xfrm>
            <a:off x="6578601" y="4810355"/>
            <a:ext cx="3024905" cy="0"/>
          </a:xfrm>
          <a:prstGeom prst="line">
            <a:avLst/>
          </a:prstGeom>
          <a:ln w="1270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215673-AC45-4215-B716-115B085FB72B}"/>
              </a:ext>
            </a:extLst>
          </p:cNvPr>
          <p:cNvSpPr txBox="1"/>
          <p:nvPr/>
        </p:nvSpPr>
        <p:spPr>
          <a:xfrm>
            <a:off x="6433940" y="450124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73493-2958-4572-AED0-0EE585B9C634}"/>
              </a:ext>
            </a:extLst>
          </p:cNvPr>
          <p:cNvSpPr txBox="1"/>
          <p:nvPr/>
        </p:nvSpPr>
        <p:spPr>
          <a:xfrm>
            <a:off x="10528782" y="4679550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85%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05F0134-F9DF-4DB9-A1E3-16981E8F88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98599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C68FCC-6A1B-4982-8E96-E8313496F09F}"/>
              </a:ext>
            </a:extLst>
          </p:cNvPr>
          <p:cNvSpPr txBox="1"/>
          <p:nvPr/>
        </p:nvSpPr>
        <p:spPr>
          <a:xfrm>
            <a:off x="3033306" y="184602"/>
            <a:ext cx="6125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Infographic Slides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9B76EB-7664-4B58-B64E-DF416C712247}"/>
              </a:ext>
            </a:extLst>
          </p:cNvPr>
          <p:cNvGrpSpPr/>
          <p:nvPr/>
        </p:nvGrpSpPr>
        <p:grpSpPr>
          <a:xfrm flipH="1" flipV="1">
            <a:off x="6677024" y="1941420"/>
            <a:ext cx="5514975" cy="887505"/>
            <a:chOff x="0" y="4715764"/>
            <a:chExt cx="5021181" cy="887505"/>
          </a:xfrm>
        </p:grpSpPr>
        <p:sp>
          <p:nvSpPr>
            <p:cNvPr id="5" name="Pentagon 29">
              <a:extLst>
                <a:ext uri="{FF2B5EF4-FFF2-40B4-BE49-F238E27FC236}">
                  <a16:creationId xmlns:a16="http://schemas.microsoft.com/office/drawing/2014/main" id="{B0CA8756-F934-4A5C-A1A7-C0AEF46508D7}"/>
                </a:ext>
              </a:extLst>
            </p:cNvPr>
            <p:cNvSpPr/>
            <p:nvPr/>
          </p:nvSpPr>
          <p:spPr>
            <a:xfrm>
              <a:off x="2902263" y="4715764"/>
              <a:ext cx="2118918" cy="887505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72D543-2A0C-4C22-B9B7-CC7E7BD9DC19}"/>
                </a:ext>
              </a:extLst>
            </p:cNvPr>
            <p:cNvSpPr/>
            <p:nvPr/>
          </p:nvSpPr>
          <p:spPr>
            <a:xfrm>
              <a:off x="0" y="4715764"/>
              <a:ext cx="2902263" cy="88750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3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0C29F41-AF24-422E-8B20-F2E948C44D24}"/>
              </a:ext>
            </a:extLst>
          </p:cNvPr>
          <p:cNvGrpSpPr/>
          <p:nvPr/>
        </p:nvGrpSpPr>
        <p:grpSpPr>
          <a:xfrm flipH="1" flipV="1">
            <a:off x="7563193" y="2923055"/>
            <a:ext cx="4628806" cy="887506"/>
            <a:chOff x="0" y="3734128"/>
            <a:chExt cx="4214357" cy="887506"/>
          </a:xfrm>
        </p:grpSpPr>
        <p:sp>
          <p:nvSpPr>
            <p:cNvPr id="8" name="Pentagon 28">
              <a:extLst>
                <a:ext uri="{FF2B5EF4-FFF2-40B4-BE49-F238E27FC236}">
                  <a16:creationId xmlns:a16="http://schemas.microsoft.com/office/drawing/2014/main" id="{5E7D0BF2-6E42-460A-9E01-CAEA772F943F}"/>
                </a:ext>
              </a:extLst>
            </p:cNvPr>
            <p:cNvSpPr/>
            <p:nvPr/>
          </p:nvSpPr>
          <p:spPr>
            <a:xfrm>
              <a:off x="2095439" y="3734129"/>
              <a:ext cx="2118918" cy="887505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FAEBA9-9B77-4311-BCD0-F7E80D076CDD}"/>
                </a:ext>
              </a:extLst>
            </p:cNvPr>
            <p:cNvSpPr/>
            <p:nvPr/>
          </p:nvSpPr>
          <p:spPr>
            <a:xfrm>
              <a:off x="0" y="3734128"/>
              <a:ext cx="2095439" cy="887505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3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379AEA-D5BA-473E-A982-81020D35BB21}"/>
              </a:ext>
            </a:extLst>
          </p:cNvPr>
          <p:cNvGrpSpPr/>
          <p:nvPr/>
        </p:nvGrpSpPr>
        <p:grpSpPr>
          <a:xfrm flipH="1" flipV="1">
            <a:off x="8419823" y="3904690"/>
            <a:ext cx="3772176" cy="887506"/>
            <a:chOff x="0" y="2752493"/>
            <a:chExt cx="3434427" cy="887506"/>
          </a:xfrm>
        </p:grpSpPr>
        <p:sp>
          <p:nvSpPr>
            <p:cNvPr id="11" name="Pentagon 27">
              <a:extLst>
                <a:ext uri="{FF2B5EF4-FFF2-40B4-BE49-F238E27FC236}">
                  <a16:creationId xmlns:a16="http://schemas.microsoft.com/office/drawing/2014/main" id="{9F9867DB-6671-4417-9F14-B2CADED2EE8B}"/>
                </a:ext>
              </a:extLst>
            </p:cNvPr>
            <p:cNvSpPr/>
            <p:nvPr/>
          </p:nvSpPr>
          <p:spPr>
            <a:xfrm>
              <a:off x="1315509" y="2752494"/>
              <a:ext cx="2118918" cy="887505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2BE10C-0ADD-40FF-88DC-7C779517D577}"/>
                </a:ext>
              </a:extLst>
            </p:cNvPr>
            <p:cNvSpPr/>
            <p:nvPr/>
          </p:nvSpPr>
          <p:spPr>
            <a:xfrm>
              <a:off x="0" y="2752493"/>
              <a:ext cx="1315509" cy="887505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3000">
                  <a:schemeClr val="accent3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4B99C-104D-492A-BA64-DB51FEB604AE}"/>
              </a:ext>
            </a:extLst>
          </p:cNvPr>
          <p:cNvGrpSpPr/>
          <p:nvPr/>
        </p:nvGrpSpPr>
        <p:grpSpPr>
          <a:xfrm flipH="1" flipV="1">
            <a:off x="9246913" y="4886325"/>
            <a:ext cx="2945085" cy="887506"/>
            <a:chOff x="1" y="1770858"/>
            <a:chExt cx="2681391" cy="887506"/>
          </a:xfrm>
        </p:grpSpPr>
        <p:sp>
          <p:nvSpPr>
            <p:cNvPr id="14" name="Pentagon 26">
              <a:extLst>
                <a:ext uri="{FF2B5EF4-FFF2-40B4-BE49-F238E27FC236}">
                  <a16:creationId xmlns:a16="http://schemas.microsoft.com/office/drawing/2014/main" id="{0EEF426A-8B36-40C4-870E-E42D58A6C9F2}"/>
                </a:ext>
              </a:extLst>
            </p:cNvPr>
            <p:cNvSpPr/>
            <p:nvPr/>
          </p:nvSpPr>
          <p:spPr>
            <a:xfrm>
              <a:off x="562474" y="1770859"/>
              <a:ext cx="2118918" cy="887505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ADEBAA-4349-4BD0-BB95-4C1867BC8144}"/>
                </a:ext>
              </a:extLst>
            </p:cNvPr>
            <p:cNvSpPr/>
            <p:nvPr/>
          </p:nvSpPr>
          <p:spPr>
            <a:xfrm>
              <a:off x="1" y="1770858"/>
              <a:ext cx="562474" cy="887505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3000">
                  <a:schemeClr val="accent4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DD2CA54-6642-49D6-87AE-1F13E98A8A80}"/>
              </a:ext>
            </a:extLst>
          </p:cNvPr>
          <p:cNvSpPr txBox="1"/>
          <p:nvPr/>
        </p:nvSpPr>
        <p:spPr>
          <a:xfrm>
            <a:off x="7613079" y="2215895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D57AF8-7EA1-4AC8-8284-BEE2A2714848}"/>
              </a:ext>
            </a:extLst>
          </p:cNvPr>
          <p:cNvSpPr txBox="1"/>
          <p:nvPr/>
        </p:nvSpPr>
        <p:spPr>
          <a:xfrm>
            <a:off x="1306287" y="2126415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CA62AC-4949-4F98-A247-BBC4BB1DEE17}"/>
              </a:ext>
            </a:extLst>
          </p:cNvPr>
          <p:cNvSpPr txBox="1"/>
          <p:nvPr/>
        </p:nvSpPr>
        <p:spPr>
          <a:xfrm>
            <a:off x="2182587" y="3108050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E99B91-8400-4CB1-BFDF-C59C06BEB963}"/>
              </a:ext>
            </a:extLst>
          </p:cNvPr>
          <p:cNvSpPr txBox="1"/>
          <p:nvPr/>
        </p:nvSpPr>
        <p:spPr>
          <a:xfrm>
            <a:off x="8419823" y="3197530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1F9535-4321-4446-A752-270E221A0949}"/>
              </a:ext>
            </a:extLst>
          </p:cNvPr>
          <p:cNvSpPr txBox="1"/>
          <p:nvPr/>
        </p:nvSpPr>
        <p:spPr>
          <a:xfrm>
            <a:off x="3033306" y="4089685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8AA989-DE72-48DC-8AA9-8FCD3AD41C15}"/>
              </a:ext>
            </a:extLst>
          </p:cNvPr>
          <p:cNvSpPr txBox="1"/>
          <p:nvPr/>
        </p:nvSpPr>
        <p:spPr>
          <a:xfrm>
            <a:off x="9246913" y="4179165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B6BCDC-2134-4A14-85AB-A935B6E366FD}"/>
              </a:ext>
            </a:extLst>
          </p:cNvPr>
          <p:cNvSpPr txBox="1"/>
          <p:nvPr/>
        </p:nvSpPr>
        <p:spPr>
          <a:xfrm>
            <a:off x="3852456" y="5071320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5BCFE-CB71-4A90-A334-3FF3FB98A024}"/>
              </a:ext>
            </a:extLst>
          </p:cNvPr>
          <p:cNvSpPr txBox="1"/>
          <p:nvPr/>
        </p:nvSpPr>
        <p:spPr>
          <a:xfrm>
            <a:off x="10091450" y="5160800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21509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E8EF71-9773-49A7-B51C-026FFDAA58BD}"/>
              </a:ext>
            </a:extLst>
          </p:cNvPr>
          <p:cNvSpPr txBox="1"/>
          <p:nvPr/>
        </p:nvSpPr>
        <p:spPr>
          <a:xfrm>
            <a:off x="3033306" y="184602"/>
            <a:ext cx="6125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Infographic Slides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51D420-1E8A-487F-886D-7438040FEEDC}"/>
              </a:ext>
            </a:extLst>
          </p:cNvPr>
          <p:cNvGrpSpPr/>
          <p:nvPr/>
        </p:nvGrpSpPr>
        <p:grpSpPr>
          <a:xfrm flipH="1" flipV="1">
            <a:off x="0" y="1941420"/>
            <a:ext cx="5514975" cy="3832411"/>
            <a:chOff x="6677024" y="1941420"/>
            <a:chExt cx="5514975" cy="383241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536350E-D0B6-4335-937A-E798C80DCADB}"/>
                </a:ext>
              </a:extLst>
            </p:cNvPr>
            <p:cNvGrpSpPr/>
            <p:nvPr/>
          </p:nvGrpSpPr>
          <p:grpSpPr>
            <a:xfrm flipH="1" flipV="1">
              <a:off x="6677024" y="1941420"/>
              <a:ext cx="5514975" cy="887505"/>
              <a:chOff x="0" y="4715764"/>
              <a:chExt cx="5021181" cy="887505"/>
            </a:xfrm>
          </p:grpSpPr>
          <p:sp>
            <p:nvSpPr>
              <p:cNvPr id="4" name="Pentagon 29">
                <a:extLst>
                  <a:ext uri="{FF2B5EF4-FFF2-40B4-BE49-F238E27FC236}">
                    <a16:creationId xmlns:a16="http://schemas.microsoft.com/office/drawing/2014/main" id="{6EB32786-7DBF-4A27-AA69-CD7B8CED236B}"/>
                  </a:ext>
                </a:extLst>
              </p:cNvPr>
              <p:cNvSpPr/>
              <p:nvPr/>
            </p:nvSpPr>
            <p:spPr>
              <a:xfrm>
                <a:off x="2902263" y="4715764"/>
                <a:ext cx="2118918" cy="887505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678BE8B-18DD-4535-9D6D-6A6BAB0276F9}"/>
                  </a:ext>
                </a:extLst>
              </p:cNvPr>
              <p:cNvSpPr/>
              <p:nvPr/>
            </p:nvSpPr>
            <p:spPr>
              <a:xfrm>
                <a:off x="0" y="4715764"/>
                <a:ext cx="2902263" cy="88750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73000">
                    <a:schemeClr val="accent4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85E927-072E-4627-8781-0D8C12A9F7A1}"/>
                </a:ext>
              </a:extLst>
            </p:cNvPr>
            <p:cNvGrpSpPr/>
            <p:nvPr/>
          </p:nvGrpSpPr>
          <p:grpSpPr>
            <a:xfrm flipH="1" flipV="1">
              <a:off x="7563193" y="2923055"/>
              <a:ext cx="4628806" cy="887506"/>
              <a:chOff x="0" y="3734128"/>
              <a:chExt cx="4214357" cy="887506"/>
            </a:xfrm>
          </p:grpSpPr>
          <p:sp>
            <p:nvSpPr>
              <p:cNvPr id="7" name="Pentagon 28">
                <a:extLst>
                  <a:ext uri="{FF2B5EF4-FFF2-40B4-BE49-F238E27FC236}">
                    <a16:creationId xmlns:a16="http://schemas.microsoft.com/office/drawing/2014/main" id="{7C69031A-3E27-473E-9AEE-1EF975CBCFB3}"/>
                  </a:ext>
                </a:extLst>
              </p:cNvPr>
              <p:cNvSpPr/>
              <p:nvPr/>
            </p:nvSpPr>
            <p:spPr>
              <a:xfrm>
                <a:off x="2095439" y="3734129"/>
                <a:ext cx="2118918" cy="887505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FA03690-DDC8-43E3-A59A-EDF7B375BF83}"/>
                  </a:ext>
                </a:extLst>
              </p:cNvPr>
              <p:cNvSpPr/>
              <p:nvPr/>
            </p:nvSpPr>
            <p:spPr>
              <a:xfrm>
                <a:off x="0" y="3734128"/>
                <a:ext cx="2095439" cy="887505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73000">
                    <a:schemeClr val="accent3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AC505CA-58C5-4E7A-A770-457C2C9B9C05}"/>
                </a:ext>
              </a:extLst>
            </p:cNvPr>
            <p:cNvGrpSpPr/>
            <p:nvPr/>
          </p:nvGrpSpPr>
          <p:grpSpPr>
            <a:xfrm flipH="1" flipV="1">
              <a:off x="8419823" y="3904690"/>
              <a:ext cx="3772176" cy="887506"/>
              <a:chOff x="0" y="2752493"/>
              <a:chExt cx="3434427" cy="887506"/>
            </a:xfrm>
          </p:grpSpPr>
          <p:sp>
            <p:nvSpPr>
              <p:cNvPr id="10" name="Pentagon 27">
                <a:extLst>
                  <a:ext uri="{FF2B5EF4-FFF2-40B4-BE49-F238E27FC236}">
                    <a16:creationId xmlns:a16="http://schemas.microsoft.com/office/drawing/2014/main" id="{0E6D52E3-63EB-4729-A43F-14B19784E4A3}"/>
                  </a:ext>
                </a:extLst>
              </p:cNvPr>
              <p:cNvSpPr/>
              <p:nvPr/>
            </p:nvSpPr>
            <p:spPr>
              <a:xfrm>
                <a:off x="1315509" y="2752494"/>
                <a:ext cx="2118918" cy="887505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2DA5827-6933-4122-9760-F684E3C3084B}"/>
                  </a:ext>
                </a:extLst>
              </p:cNvPr>
              <p:cNvSpPr/>
              <p:nvPr/>
            </p:nvSpPr>
            <p:spPr>
              <a:xfrm>
                <a:off x="0" y="2752493"/>
                <a:ext cx="1315509" cy="887505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73000">
                    <a:schemeClr val="accent2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074838-0AE9-46F8-8E18-068E3F62A8D2}"/>
                </a:ext>
              </a:extLst>
            </p:cNvPr>
            <p:cNvGrpSpPr/>
            <p:nvPr/>
          </p:nvGrpSpPr>
          <p:grpSpPr>
            <a:xfrm flipH="1" flipV="1">
              <a:off x="9246913" y="4886325"/>
              <a:ext cx="2945085" cy="887506"/>
              <a:chOff x="1" y="1770858"/>
              <a:chExt cx="2681391" cy="887506"/>
            </a:xfrm>
          </p:grpSpPr>
          <p:sp>
            <p:nvSpPr>
              <p:cNvPr id="13" name="Pentagon 26">
                <a:extLst>
                  <a:ext uri="{FF2B5EF4-FFF2-40B4-BE49-F238E27FC236}">
                    <a16:creationId xmlns:a16="http://schemas.microsoft.com/office/drawing/2014/main" id="{1D446C2C-B3F4-462E-A524-652C861538D9}"/>
                  </a:ext>
                </a:extLst>
              </p:cNvPr>
              <p:cNvSpPr/>
              <p:nvPr/>
            </p:nvSpPr>
            <p:spPr>
              <a:xfrm>
                <a:off x="562474" y="1770859"/>
                <a:ext cx="2118918" cy="88750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5E0C3C3-A8EE-4320-845F-AC881DD642DB}"/>
                  </a:ext>
                </a:extLst>
              </p:cNvPr>
              <p:cNvSpPr/>
              <p:nvPr/>
            </p:nvSpPr>
            <p:spPr>
              <a:xfrm>
                <a:off x="1" y="1770858"/>
                <a:ext cx="562474" cy="887505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73000">
                    <a:schemeClr val="accent1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3B7C1EF-3B40-4E27-84E0-D15C6945DEE6}"/>
              </a:ext>
            </a:extLst>
          </p:cNvPr>
          <p:cNvSpPr txBox="1"/>
          <p:nvPr/>
        </p:nvSpPr>
        <p:spPr>
          <a:xfrm>
            <a:off x="960690" y="2215895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9E0A31-2ED4-448D-BC42-8D892C080CBA}"/>
              </a:ext>
            </a:extLst>
          </p:cNvPr>
          <p:cNvSpPr txBox="1"/>
          <p:nvPr/>
        </p:nvSpPr>
        <p:spPr>
          <a:xfrm>
            <a:off x="3345136" y="2126415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048411-B6AE-4636-9F4A-57F7D9FD7F4E}"/>
              </a:ext>
            </a:extLst>
          </p:cNvPr>
          <p:cNvSpPr txBox="1"/>
          <p:nvPr/>
        </p:nvSpPr>
        <p:spPr>
          <a:xfrm>
            <a:off x="4165788" y="3105571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67CB39-9065-4837-A502-7C5151F949D0}"/>
              </a:ext>
            </a:extLst>
          </p:cNvPr>
          <p:cNvSpPr txBox="1"/>
          <p:nvPr/>
        </p:nvSpPr>
        <p:spPr>
          <a:xfrm>
            <a:off x="5066739" y="4084727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D846A5-C18A-471E-8D36-414834E79B5C}"/>
              </a:ext>
            </a:extLst>
          </p:cNvPr>
          <p:cNvSpPr txBox="1"/>
          <p:nvPr/>
        </p:nvSpPr>
        <p:spPr>
          <a:xfrm>
            <a:off x="5943039" y="5071321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DB09F-02A6-4F7C-A157-314BD462A2F0}"/>
              </a:ext>
            </a:extLst>
          </p:cNvPr>
          <p:cNvSpPr txBox="1"/>
          <p:nvPr/>
        </p:nvSpPr>
        <p:spPr>
          <a:xfrm>
            <a:off x="1895651" y="3197530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9AD74-5881-4324-BA4E-0DBA8DF60859}"/>
              </a:ext>
            </a:extLst>
          </p:cNvPr>
          <p:cNvSpPr txBox="1"/>
          <p:nvPr/>
        </p:nvSpPr>
        <p:spPr>
          <a:xfrm>
            <a:off x="2608527" y="4174207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58A7E5-B8A2-4211-93F8-EA2242B6A840}"/>
              </a:ext>
            </a:extLst>
          </p:cNvPr>
          <p:cNvSpPr txBox="1"/>
          <p:nvPr/>
        </p:nvSpPr>
        <p:spPr>
          <a:xfrm>
            <a:off x="3613444" y="5160801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4636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CA1A9-9ED1-474F-A7F6-E535EA9BA2EE}"/>
              </a:ext>
            </a:extLst>
          </p:cNvPr>
          <p:cNvSpPr txBox="1"/>
          <p:nvPr/>
        </p:nvSpPr>
        <p:spPr>
          <a:xfrm>
            <a:off x="3033306" y="184602"/>
            <a:ext cx="6125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Infographic Slides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3C507230-6D8E-4965-A2F6-7DB6905475DF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7338283" y="1658692"/>
            <a:ext cx="3151077" cy="3153532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033EA288-D436-4563-9587-1A3BCE7B7C36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5322228" y="2219045"/>
            <a:ext cx="2618120" cy="2610752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6A0AB6B6-0AD6-4D95-BEF8-CA022AF2255B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3788688" y="2752360"/>
            <a:ext cx="2048323" cy="2045867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2EC448BB-A9A1-4B66-9D0A-99CE458DA5F7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2533346" y="3167663"/>
            <a:ext cx="1623432" cy="1628343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EC8B13D8-824F-4876-8B2C-0AC3912EDBA4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1686877" y="3598562"/>
            <a:ext cx="1080650" cy="108065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F0F2BCB1-31EB-4821-93A3-16153111B0C3}"/>
              </a:ext>
            </a:extLst>
          </p:cNvPr>
          <p:cNvSpPr>
            <a:spLocks noEditPoints="1"/>
          </p:cNvSpPr>
          <p:nvPr/>
        </p:nvSpPr>
        <p:spPr bwMode="auto">
          <a:xfrm>
            <a:off x="1976189" y="3934374"/>
            <a:ext cx="502026" cy="409026"/>
          </a:xfrm>
          <a:custGeom>
            <a:avLst/>
            <a:gdLst>
              <a:gd name="T0" fmla="*/ 80 w 89"/>
              <a:gd name="T1" fmla="*/ 18 h 72"/>
              <a:gd name="T2" fmla="*/ 80 w 89"/>
              <a:gd name="T3" fmla="*/ 20 h 72"/>
              <a:gd name="T4" fmla="*/ 28 w 89"/>
              <a:gd name="T5" fmla="*/ 72 h 72"/>
              <a:gd name="T6" fmla="*/ 0 w 89"/>
              <a:gd name="T7" fmla="*/ 64 h 72"/>
              <a:gd name="T8" fmla="*/ 4 w 89"/>
              <a:gd name="T9" fmla="*/ 64 h 72"/>
              <a:gd name="T10" fmla="*/ 27 w 89"/>
              <a:gd name="T11" fmla="*/ 57 h 72"/>
              <a:gd name="T12" fmla="*/ 10 w 89"/>
              <a:gd name="T13" fmla="*/ 44 h 72"/>
              <a:gd name="T14" fmla="*/ 13 w 89"/>
              <a:gd name="T15" fmla="*/ 44 h 72"/>
              <a:gd name="T16" fmla="*/ 18 w 89"/>
              <a:gd name="T17" fmla="*/ 44 h 72"/>
              <a:gd name="T18" fmla="*/ 3 w 89"/>
              <a:gd name="T19" fmla="*/ 26 h 72"/>
              <a:gd name="T20" fmla="*/ 3 w 89"/>
              <a:gd name="T21" fmla="*/ 25 h 72"/>
              <a:gd name="T22" fmla="*/ 12 w 89"/>
              <a:gd name="T23" fmla="*/ 28 h 72"/>
              <a:gd name="T24" fmla="*/ 4 w 89"/>
              <a:gd name="T25" fmla="*/ 12 h 72"/>
              <a:gd name="T26" fmla="*/ 6 w 89"/>
              <a:gd name="T27" fmla="*/ 3 h 72"/>
              <a:gd name="T28" fmla="*/ 44 w 89"/>
              <a:gd name="T29" fmla="*/ 22 h 72"/>
              <a:gd name="T30" fmla="*/ 43 w 89"/>
              <a:gd name="T31" fmla="*/ 18 h 72"/>
              <a:gd name="T32" fmla="*/ 62 w 89"/>
              <a:gd name="T33" fmla="*/ 0 h 72"/>
              <a:gd name="T34" fmla="*/ 75 w 89"/>
              <a:gd name="T35" fmla="*/ 6 h 72"/>
              <a:gd name="T36" fmla="*/ 87 w 89"/>
              <a:gd name="T37" fmla="*/ 1 h 72"/>
              <a:gd name="T38" fmla="*/ 79 w 89"/>
              <a:gd name="T39" fmla="*/ 11 h 72"/>
              <a:gd name="T40" fmla="*/ 89 w 89"/>
              <a:gd name="T41" fmla="*/ 8 h 72"/>
              <a:gd name="T42" fmla="*/ 80 w 89"/>
              <a:gd name="T43" fmla="*/ 18 h 72"/>
              <a:gd name="T44" fmla="*/ 80 w 89"/>
              <a:gd name="T45" fmla="*/ 18 h 72"/>
              <a:gd name="T46" fmla="*/ 80 w 89"/>
              <a:gd name="T47" fmla="*/ 1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9" h="72">
                <a:moveTo>
                  <a:pt x="80" y="18"/>
                </a:moveTo>
                <a:cubicBezTo>
                  <a:pt x="80" y="19"/>
                  <a:pt x="80" y="20"/>
                  <a:pt x="80" y="20"/>
                </a:cubicBezTo>
                <a:cubicBezTo>
                  <a:pt x="80" y="44"/>
                  <a:pt x="62" y="72"/>
                  <a:pt x="28" y="72"/>
                </a:cubicBezTo>
                <a:cubicBezTo>
                  <a:pt x="18" y="72"/>
                  <a:pt x="8" y="69"/>
                  <a:pt x="0" y="64"/>
                </a:cubicBezTo>
                <a:cubicBezTo>
                  <a:pt x="1" y="64"/>
                  <a:pt x="3" y="64"/>
                  <a:pt x="4" y="64"/>
                </a:cubicBezTo>
                <a:cubicBezTo>
                  <a:pt x="13" y="64"/>
                  <a:pt x="21" y="61"/>
                  <a:pt x="27" y="57"/>
                </a:cubicBezTo>
                <a:cubicBezTo>
                  <a:pt x="19" y="56"/>
                  <a:pt x="12" y="51"/>
                  <a:pt x="10" y="44"/>
                </a:cubicBezTo>
                <a:cubicBezTo>
                  <a:pt x="11" y="44"/>
                  <a:pt x="12" y="44"/>
                  <a:pt x="13" y="44"/>
                </a:cubicBezTo>
                <a:cubicBezTo>
                  <a:pt x="15" y="44"/>
                  <a:pt x="17" y="44"/>
                  <a:pt x="18" y="44"/>
                </a:cubicBezTo>
                <a:cubicBezTo>
                  <a:pt x="10" y="42"/>
                  <a:pt x="3" y="34"/>
                  <a:pt x="3" y="26"/>
                </a:cubicBezTo>
                <a:cubicBezTo>
                  <a:pt x="3" y="26"/>
                  <a:pt x="3" y="25"/>
                  <a:pt x="3" y="25"/>
                </a:cubicBezTo>
                <a:cubicBezTo>
                  <a:pt x="6" y="27"/>
                  <a:pt x="9" y="28"/>
                  <a:pt x="12" y="28"/>
                </a:cubicBezTo>
                <a:cubicBezTo>
                  <a:pt x="7" y="24"/>
                  <a:pt x="4" y="19"/>
                  <a:pt x="4" y="12"/>
                </a:cubicBezTo>
                <a:cubicBezTo>
                  <a:pt x="4" y="9"/>
                  <a:pt x="5" y="6"/>
                  <a:pt x="6" y="3"/>
                </a:cubicBezTo>
                <a:cubicBezTo>
                  <a:pt x="15" y="14"/>
                  <a:pt x="29" y="22"/>
                  <a:pt x="44" y="22"/>
                </a:cubicBezTo>
                <a:cubicBezTo>
                  <a:pt x="43" y="21"/>
                  <a:pt x="43" y="20"/>
                  <a:pt x="43" y="18"/>
                </a:cubicBezTo>
                <a:cubicBezTo>
                  <a:pt x="43" y="8"/>
                  <a:pt x="51" y="0"/>
                  <a:pt x="62" y="0"/>
                </a:cubicBezTo>
                <a:cubicBezTo>
                  <a:pt x="67" y="0"/>
                  <a:pt x="72" y="2"/>
                  <a:pt x="75" y="6"/>
                </a:cubicBezTo>
                <a:cubicBezTo>
                  <a:pt x="79" y="5"/>
                  <a:pt x="83" y="3"/>
                  <a:pt x="87" y="1"/>
                </a:cubicBezTo>
                <a:cubicBezTo>
                  <a:pt x="85" y="6"/>
                  <a:pt x="82" y="9"/>
                  <a:pt x="79" y="11"/>
                </a:cubicBezTo>
                <a:cubicBezTo>
                  <a:pt x="82" y="11"/>
                  <a:pt x="86" y="10"/>
                  <a:pt x="89" y="8"/>
                </a:cubicBezTo>
                <a:cubicBezTo>
                  <a:pt x="87" y="12"/>
                  <a:pt x="83" y="15"/>
                  <a:pt x="80" y="18"/>
                </a:cubicBezTo>
                <a:close/>
                <a:moveTo>
                  <a:pt x="80" y="18"/>
                </a:moveTo>
                <a:cubicBezTo>
                  <a:pt x="80" y="18"/>
                  <a:pt x="80" y="18"/>
                  <a:pt x="80" y="1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3">
            <a:extLst>
              <a:ext uri="{FF2B5EF4-FFF2-40B4-BE49-F238E27FC236}">
                <a16:creationId xmlns:a16="http://schemas.microsoft.com/office/drawing/2014/main" id="{5EF70CEF-1FF9-45D8-ABDF-9245BF2E3797}"/>
              </a:ext>
            </a:extLst>
          </p:cNvPr>
          <p:cNvSpPr>
            <a:spLocks/>
          </p:cNvSpPr>
          <p:nvPr/>
        </p:nvSpPr>
        <p:spPr bwMode="auto">
          <a:xfrm>
            <a:off x="4432466" y="3327343"/>
            <a:ext cx="760766" cy="908482"/>
          </a:xfrm>
          <a:custGeom>
            <a:avLst/>
            <a:gdLst>
              <a:gd name="T0" fmla="*/ 36 w 171"/>
              <a:gd name="T1" fmla="*/ 111 h 205"/>
              <a:gd name="T2" fmla="*/ 38 w 171"/>
              <a:gd name="T3" fmla="*/ 118 h 205"/>
              <a:gd name="T4" fmla="*/ 34 w 171"/>
              <a:gd name="T5" fmla="*/ 130 h 205"/>
              <a:gd name="T6" fmla="*/ 28 w 171"/>
              <a:gd name="T7" fmla="*/ 130 h 205"/>
              <a:gd name="T8" fmla="*/ 5 w 171"/>
              <a:gd name="T9" fmla="*/ 72 h 205"/>
              <a:gd name="T10" fmla="*/ 51 w 171"/>
              <a:gd name="T11" fmla="*/ 16 h 205"/>
              <a:gd name="T12" fmla="*/ 131 w 171"/>
              <a:gd name="T13" fmla="*/ 18 h 205"/>
              <a:gd name="T14" fmla="*/ 168 w 171"/>
              <a:gd name="T15" fmla="*/ 86 h 205"/>
              <a:gd name="T16" fmla="*/ 139 w 171"/>
              <a:gd name="T17" fmla="*/ 149 h 205"/>
              <a:gd name="T18" fmla="*/ 73 w 171"/>
              <a:gd name="T19" fmla="*/ 146 h 205"/>
              <a:gd name="T20" fmla="*/ 62 w 171"/>
              <a:gd name="T21" fmla="*/ 187 h 205"/>
              <a:gd name="T22" fmla="*/ 51 w 171"/>
              <a:gd name="T23" fmla="*/ 205 h 205"/>
              <a:gd name="T24" fmla="*/ 37 w 171"/>
              <a:gd name="T25" fmla="*/ 199 h 205"/>
              <a:gd name="T26" fmla="*/ 39 w 171"/>
              <a:gd name="T27" fmla="*/ 174 h 205"/>
              <a:gd name="T28" fmla="*/ 55 w 171"/>
              <a:gd name="T29" fmla="*/ 106 h 205"/>
              <a:gd name="T30" fmla="*/ 53 w 171"/>
              <a:gd name="T31" fmla="*/ 74 h 205"/>
              <a:gd name="T32" fmla="*/ 79 w 171"/>
              <a:gd name="T33" fmla="*/ 56 h 205"/>
              <a:gd name="T34" fmla="*/ 91 w 171"/>
              <a:gd name="T35" fmla="*/ 80 h 205"/>
              <a:gd name="T36" fmla="*/ 82 w 171"/>
              <a:gd name="T37" fmla="*/ 111 h 205"/>
              <a:gd name="T38" fmla="*/ 84 w 171"/>
              <a:gd name="T39" fmla="*/ 133 h 205"/>
              <a:gd name="T40" fmla="*/ 117 w 171"/>
              <a:gd name="T41" fmla="*/ 134 h 205"/>
              <a:gd name="T42" fmla="*/ 137 w 171"/>
              <a:gd name="T43" fmla="*/ 90 h 205"/>
              <a:gd name="T44" fmla="*/ 123 w 171"/>
              <a:gd name="T45" fmla="*/ 41 h 205"/>
              <a:gd name="T46" fmla="*/ 64 w 171"/>
              <a:gd name="T47" fmla="*/ 33 h 205"/>
              <a:gd name="T48" fmla="*/ 29 w 171"/>
              <a:gd name="T49" fmla="*/ 74 h 205"/>
              <a:gd name="T50" fmla="*/ 36 w 171"/>
              <a:gd name="T51" fmla="*/ 111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1" h="205">
                <a:moveTo>
                  <a:pt x="36" y="111"/>
                </a:moveTo>
                <a:cubicBezTo>
                  <a:pt x="36" y="111"/>
                  <a:pt x="39" y="112"/>
                  <a:pt x="38" y="118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4" y="130"/>
                  <a:pt x="32" y="132"/>
                  <a:pt x="28" y="130"/>
                </a:cubicBezTo>
                <a:cubicBezTo>
                  <a:pt x="28" y="130"/>
                  <a:pt x="0" y="120"/>
                  <a:pt x="5" y="72"/>
                </a:cubicBezTo>
                <a:cubicBezTo>
                  <a:pt x="5" y="72"/>
                  <a:pt x="11" y="31"/>
                  <a:pt x="51" y="16"/>
                </a:cubicBezTo>
                <a:cubicBezTo>
                  <a:pt x="92" y="0"/>
                  <a:pt x="126" y="15"/>
                  <a:pt x="131" y="18"/>
                </a:cubicBezTo>
                <a:cubicBezTo>
                  <a:pt x="135" y="20"/>
                  <a:pt x="171" y="42"/>
                  <a:pt x="168" y="86"/>
                </a:cubicBezTo>
                <a:cubicBezTo>
                  <a:pt x="165" y="129"/>
                  <a:pt x="143" y="145"/>
                  <a:pt x="139" y="149"/>
                </a:cubicBezTo>
                <a:cubicBezTo>
                  <a:pt x="134" y="153"/>
                  <a:pt x="95" y="175"/>
                  <a:pt x="73" y="146"/>
                </a:cubicBezTo>
                <a:cubicBezTo>
                  <a:pt x="62" y="187"/>
                  <a:pt x="62" y="187"/>
                  <a:pt x="62" y="187"/>
                </a:cubicBezTo>
                <a:cubicBezTo>
                  <a:pt x="62" y="187"/>
                  <a:pt x="56" y="201"/>
                  <a:pt x="51" y="205"/>
                </a:cubicBezTo>
                <a:cubicBezTo>
                  <a:pt x="51" y="205"/>
                  <a:pt x="38" y="201"/>
                  <a:pt x="37" y="199"/>
                </a:cubicBezTo>
                <a:cubicBezTo>
                  <a:pt x="37" y="199"/>
                  <a:pt x="36" y="180"/>
                  <a:pt x="39" y="174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5" y="106"/>
                  <a:pt x="48" y="87"/>
                  <a:pt x="53" y="74"/>
                </a:cubicBezTo>
                <a:cubicBezTo>
                  <a:pt x="53" y="74"/>
                  <a:pt x="61" y="52"/>
                  <a:pt x="79" y="56"/>
                </a:cubicBezTo>
                <a:cubicBezTo>
                  <a:pt x="79" y="56"/>
                  <a:pt x="94" y="59"/>
                  <a:pt x="91" y="80"/>
                </a:cubicBezTo>
                <a:cubicBezTo>
                  <a:pt x="82" y="111"/>
                  <a:pt x="82" y="111"/>
                  <a:pt x="82" y="111"/>
                </a:cubicBezTo>
                <a:cubicBezTo>
                  <a:pt x="82" y="111"/>
                  <a:pt x="78" y="126"/>
                  <a:pt x="84" y="133"/>
                </a:cubicBezTo>
                <a:cubicBezTo>
                  <a:pt x="84" y="133"/>
                  <a:pt x="96" y="148"/>
                  <a:pt x="117" y="134"/>
                </a:cubicBezTo>
                <a:cubicBezTo>
                  <a:pt x="117" y="134"/>
                  <a:pt x="131" y="128"/>
                  <a:pt x="137" y="90"/>
                </a:cubicBezTo>
                <a:cubicBezTo>
                  <a:pt x="137" y="90"/>
                  <a:pt x="142" y="55"/>
                  <a:pt x="123" y="41"/>
                </a:cubicBezTo>
                <a:cubicBezTo>
                  <a:pt x="123" y="41"/>
                  <a:pt x="102" y="21"/>
                  <a:pt x="64" y="33"/>
                </a:cubicBezTo>
                <a:cubicBezTo>
                  <a:pt x="64" y="33"/>
                  <a:pt x="35" y="43"/>
                  <a:pt x="29" y="74"/>
                </a:cubicBezTo>
                <a:cubicBezTo>
                  <a:pt x="29" y="74"/>
                  <a:pt x="24" y="92"/>
                  <a:pt x="36" y="1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5DE01A-4E9B-47B0-B7B2-B149C134F73A}"/>
              </a:ext>
            </a:extLst>
          </p:cNvPr>
          <p:cNvGrpSpPr/>
          <p:nvPr/>
        </p:nvGrpSpPr>
        <p:grpSpPr>
          <a:xfrm>
            <a:off x="2939513" y="3727844"/>
            <a:ext cx="811098" cy="507980"/>
            <a:chOff x="10089426" y="4325917"/>
            <a:chExt cx="500686" cy="313575"/>
          </a:xfrm>
          <a:solidFill>
            <a:schemeClr val="bg1"/>
          </a:solidFill>
        </p:grpSpPr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47929CFA-B533-4C6B-B596-A37AF1661E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89426" y="4325917"/>
              <a:ext cx="255505" cy="307122"/>
            </a:xfrm>
            <a:custGeom>
              <a:avLst/>
              <a:gdLst>
                <a:gd name="T0" fmla="*/ 57 w 75"/>
                <a:gd name="T1" fmla="*/ 41 h 90"/>
                <a:gd name="T2" fmla="*/ 71 w 75"/>
                <a:gd name="T3" fmla="*/ 24 h 90"/>
                <a:gd name="T4" fmla="*/ 46 w 75"/>
                <a:gd name="T5" fmla="*/ 0 h 90"/>
                <a:gd name="T6" fmla="*/ 20 w 75"/>
                <a:gd name="T7" fmla="*/ 0 h 90"/>
                <a:gd name="T8" fmla="*/ 19 w 75"/>
                <a:gd name="T9" fmla="*/ 0 h 90"/>
                <a:gd name="T10" fmla="*/ 0 w 75"/>
                <a:gd name="T11" fmla="*/ 0 h 90"/>
                <a:gd name="T12" fmla="*/ 0 w 75"/>
                <a:gd name="T13" fmla="*/ 89 h 90"/>
                <a:gd name="T14" fmla="*/ 19 w 75"/>
                <a:gd name="T15" fmla="*/ 89 h 90"/>
                <a:gd name="T16" fmla="*/ 20 w 75"/>
                <a:gd name="T17" fmla="*/ 89 h 90"/>
                <a:gd name="T18" fmla="*/ 46 w 75"/>
                <a:gd name="T19" fmla="*/ 89 h 90"/>
                <a:gd name="T20" fmla="*/ 74 w 75"/>
                <a:gd name="T21" fmla="*/ 63 h 90"/>
                <a:gd name="T22" fmla="*/ 57 w 75"/>
                <a:gd name="T23" fmla="*/ 41 h 90"/>
                <a:gd name="T24" fmla="*/ 20 w 75"/>
                <a:gd name="T25" fmla="*/ 16 h 90"/>
                <a:gd name="T26" fmla="*/ 42 w 75"/>
                <a:gd name="T27" fmla="*/ 16 h 90"/>
                <a:gd name="T28" fmla="*/ 46 w 75"/>
                <a:gd name="T29" fmla="*/ 16 h 90"/>
                <a:gd name="T30" fmla="*/ 52 w 75"/>
                <a:gd name="T31" fmla="*/ 25 h 90"/>
                <a:gd name="T32" fmla="*/ 44 w 75"/>
                <a:gd name="T33" fmla="*/ 36 h 90"/>
                <a:gd name="T34" fmla="*/ 20 w 75"/>
                <a:gd name="T35" fmla="*/ 36 h 90"/>
                <a:gd name="T36" fmla="*/ 20 w 75"/>
                <a:gd name="T37" fmla="*/ 16 h 90"/>
                <a:gd name="T38" fmla="*/ 44 w 75"/>
                <a:gd name="T39" fmla="*/ 73 h 90"/>
                <a:gd name="T40" fmla="*/ 43 w 75"/>
                <a:gd name="T41" fmla="*/ 73 h 90"/>
                <a:gd name="T42" fmla="*/ 20 w 75"/>
                <a:gd name="T43" fmla="*/ 73 h 90"/>
                <a:gd name="T44" fmla="*/ 20 w 75"/>
                <a:gd name="T45" fmla="*/ 49 h 90"/>
                <a:gd name="T46" fmla="*/ 46 w 75"/>
                <a:gd name="T47" fmla="*/ 49 h 90"/>
                <a:gd name="T48" fmla="*/ 55 w 75"/>
                <a:gd name="T49" fmla="*/ 62 h 90"/>
                <a:gd name="T50" fmla="*/ 44 w 75"/>
                <a:gd name="T5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" h="90">
                  <a:moveTo>
                    <a:pt x="57" y="41"/>
                  </a:moveTo>
                  <a:cubicBezTo>
                    <a:pt x="57" y="41"/>
                    <a:pt x="71" y="40"/>
                    <a:pt x="71" y="24"/>
                  </a:cubicBezTo>
                  <a:cubicBezTo>
                    <a:pt x="71" y="8"/>
                    <a:pt x="60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6" y="89"/>
                    <a:pt x="74" y="90"/>
                    <a:pt x="74" y="63"/>
                  </a:cubicBezTo>
                  <a:cubicBezTo>
                    <a:pt x="74" y="63"/>
                    <a:pt x="75" y="41"/>
                    <a:pt x="57" y="41"/>
                  </a:cubicBezTo>
                  <a:close/>
                  <a:moveTo>
                    <a:pt x="20" y="16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16"/>
                    <a:pt x="52" y="16"/>
                    <a:pt x="52" y="25"/>
                  </a:cubicBezTo>
                  <a:cubicBezTo>
                    <a:pt x="52" y="34"/>
                    <a:pt x="48" y="36"/>
                    <a:pt x="44" y="36"/>
                  </a:cubicBezTo>
                  <a:cubicBezTo>
                    <a:pt x="20" y="36"/>
                    <a:pt x="20" y="36"/>
                    <a:pt x="20" y="36"/>
                  </a:cubicBezTo>
                  <a:lnTo>
                    <a:pt x="20" y="16"/>
                  </a:lnTo>
                  <a:close/>
                  <a:moveTo>
                    <a:pt x="44" y="73"/>
                  </a:moveTo>
                  <a:cubicBezTo>
                    <a:pt x="44" y="73"/>
                    <a:pt x="43" y="73"/>
                    <a:pt x="43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9"/>
                    <a:pt x="55" y="49"/>
                    <a:pt x="55" y="62"/>
                  </a:cubicBezTo>
                  <a:cubicBezTo>
                    <a:pt x="55" y="72"/>
                    <a:pt x="48" y="73"/>
                    <a:pt x="44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3B46ED1A-BBF1-40EF-99A7-EA4A564D2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44931" y="4404634"/>
              <a:ext cx="245181" cy="234858"/>
            </a:xfrm>
            <a:custGeom>
              <a:avLst/>
              <a:gdLst>
                <a:gd name="T0" fmla="*/ 36 w 72"/>
                <a:gd name="T1" fmla="*/ 0 h 69"/>
                <a:gd name="T2" fmla="*/ 2 w 72"/>
                <a:gd name="T3" fmla="*/ 34 h 69"/>
                <a:gd name="T4" fmla="*/ 36 w 72"/>
                <a:gd name="T5" fmla="*/ 68 h 69"/>
                <a:gd name="T6" fmla="*/ 66 w 72"/>
                <a:gd name="T7" fmla="*/ 44 h 69"/>
                <a:gd name="T8" fmla="*/ 51 w 72"/>
                <a:gd name="T9" fmla="*/ 44 h 69"/>
                <a:gd name="T10" fmla="*/ 37 w 72"/>
                <a:gd name="T11" fmla="*/ 54 h 69"/>
                <a:gd name="T12" fmla="*/ 21 w 72"/>
                <a:gd name="T13" fmla="*/ 38 h 69"/>
                <a:gd name="T14" fmla="*/ 67 w 72"/>
                <a:gd name="T15" fmla="*/ 38 h 69"/>
                <a:gd name="T16" fmla="*/ 36 w 72"/>
                <a:gd name="T17" fmla="*/ 0 h 69"/>
                <a:gd name="T18" fmla="*/ 21 w 72"/>
                <a:gd name="T19" fmla="*/ 26 h 69"/>
                <a:gd name="T20" fmla="*/ 37 w 72"/>
                <a:gd name="T21" fmla="*/ 13 h 69"/>
                <a:gd name="T22" fmla="*/ 50 w 72"/>
                <a:gd name="T23" fmla="*/ 26 h 69"/>
                <a:gd name="T24" fmla="*/ 21 w 72"/>
                <a:gd name="T25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9">
                  <a:moveTo>
                    <a:pt x="36" y="0"/>
                  </a:moveTo>
                  <a:cubicBezTo>
                    <a:pt x="2" y="0"/>
                    <a:pt x="2" y="34"/>
                    <a:pt x="2" y="34"/>
                  </a:cubicBezTo>
                  <a:cubicBezTo>
                    <a:pt x="2" y="34"/>
                    <a:pt x="0" y="68"/>
                    <a:pt x="36" y="68"/>
                  </a:cubicBezTo>
                  <a:cubicBezTo>
                    <a:pt x="36" y="68"/>
                    <a:pt x="66" y="69"/>
                    <a:pt x="66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54"/>
                    <a:pt x="37" y="54"/>
                  </a:cubicBezTo>
                  <a:cubicBezTo>
                    <a:pt x="37" y="54"/>
                    <a:pt x="21" y="55"/>
                    <a:pt x="21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72" y="0"/>
                    <a:pt x="36" y="0"/>
                  </a:cubicBezTo>
                  <a:close/>
                  <a:moveTo>
                    <a:pt x="21" y="26"/>
                  </a:moveTo>
                  <a:cubicBezTo>
                    <a:pt x="21" y="26"/>
                    <a:pt x="23" y="13"/>
                    <a:pt x="37" y="13"/>
                  </a:cubicBezTo>
                  <a:cubicBezTo>
                    <a:pt x="50" y="13"/>
                    <a:pt x="50" y="26"/>
                    <a:pt x="50" y="26"/>
                  </a:cubicBezTo>
                  <a:lnTo>
                    <a:pt x="2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Rectangle 35">
              <a:extLst>
                <a:ext uri="{FF2B5EF4-FFF2-40B4-BE49-F238E27FC236}">
                  <a16:creationId xmlns:a16="http://schemas.microsoft.com/office/drawing/2014/main" id="{2AE231BF-65AC-4664-A256-68639F777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3000" y="4346564"/>
              <a:ext cx="126462" cy="335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4" name="Freeform 27">
            <a:extLst>
              <a:ext uri="{FF2B5EF4-FFF2-40B4-BE49-F238E27FC236}">
                <a16:creationId xmlns:a16="http://schemas.microsoft.com/office/drawing/2014/main" id="{7B11ABBF-1B01-42A6-A458-64F9396311A7}"/>
              </a:ext>
            </a:extLst>
          </p:cNvPr>
          <p:cNvSpPr>
            <a:spLocks noEditPoints="1"/>
          </p:cNvSpPr>
          <p:nvPr/>
        </p:nvSpPr>
        <p:spPr bwMode="auto">
          <a:xfrm>
            <a:off x="8280998" y="2635318"/>
            <a:ext cx="1211858" cy="1160238"/>
          </a:xfrm>
          <a:custGeom>
            <a:avLst/>
            <a:gdLst>
              <a:gd name="T0" fmla="*/ 0 w 162"/>
              <a:gd name="T1" fmla="*/ 0 h 155"/>
              <a:gd name="T2" fmla="*/ 2 w 162"/>
              <a:gd name="T3" fmla="*/ 29 h 155"/>
              <a:gd name="T4" fmla="*/ 134 w 162"/>
              <a:gd name="T5" fmla="*/ 152 h 155"/>
              <a:gd name="T6" fmla="*/ 162 w 162"/>
              <a:gd name="T7" fmla="*/ 152 h 155"/>
              <a:gd name="T8" fmla="*/ 0 w 162"/>
              <a:gd name="T9" fmla="*/ 0 h 155"/>
              <a:gd name="T10" fmla="*/ 3 w 162"/>
              <a:gd name="T11" fmla="*/ 54 h 155"/>
              <a:gd name="T12" fmla="*/ 5 w 162"/>
              <a:gd name="T13" fmla="*/ 82 h 155"/>
              <a:gd name="T14" fmla="*/ 57 w 162"/>
              <a:gd name="T15" fmla="*/ 105 h 155"/>
              <a:gd name="T16" fmla="*/ 82 w 162"/>
              <a:gd name="T17" fmla="*/ 154 h 155"/>
              <a:gd name="T18" fmla="*/ 110 w 162"/>
              <a:gd name="T19" fmla="*/ 153 h 155"/>
              <a:gd name="T20" fmla="*/ 3 w 162"/>
              <a:gd name="T21" fmla="*/ 54 h 155"/>
              <a:gd name="T22" fmla="*/ 21 w 162"/>
              <a:gd name="T23" fmla="*/ 114 h 155"/>
              <a:gd name="T24" fmla="*/ 2 w 162"/>
              <a:gd name="T25" fmla="*/ 135 h 155"/>
              <a:gd name="T26" fmla="*/ 23 w 162"/>
              <a:gd name="T27" fmla="*/ 154 h 155"/>
              <a:gd name="T28" fmla="*/ 43 w 162"/>
              <a:gd name="T29" fmla="*/ 134 h 155"/>
              <a:gd name="T30" fmla="*/ 21 w 162"/>
              <a:gd name="T31" fmla="*/ 11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" h="155">
                <a:moveTo>
                  <a:pt x="0" y="0"/>
                </a:moveTo>
                <a:cubicBezTo>
                  <a:pt x="2" y="29"/>
                  <a:pt x="2" y="29"/>
                  <a:pt x="2" y="29"/>
                </a:cubicBezTo>
                <a:cubicBezTo>
                  <a:pt x="73" y="29"/>
                  <a:pt x="132" y="85"/>
                  <a:pt x="134" y="152"/>
                </a:cubicBezTo>
                <a:cubicBezTo>
                  <a:pt x="162" y="152"/>
                  <a:pt x="162" y="152"/>
                  <a:pt x="162" y="152"/>
                </a:cubicBezTo>
                <a:cubicBezTo>
                  <a:pt x="160" y="69"/>
                  <a:pt x="88" y="0"/>
                  <a:pt x="0" y="0"/>
                </a:cubicBezTo>
                <a:close/>
                <a:moveTo>
                  <a:pt x="3" y="54"/>
                </a:moveTo>
                <a:cubicBezTo>
                  <a:pt x="5" y="82"/>
                  <a:pt x="5" y="82"/>
                  <a:pt x="5" y="82"/>
                </a:cubicBezTo>
                <a:cubicBezTo>
                  <a:pt x="22" y="82"/>
                  <a:pt x="42" y="91"/>
                  <a:pt x="57" y="105"/>
                </a:cubicBezTo>
                <a:cubicBezTo>
                  <a:pt x="72" y="119"/>
                  <a:pt x="82" y="137"/>
                  <a:pt x="82" y="154"/>
                </a:cubicBezTo>
                <a:cubicBezTo>
                  <a:pt x="110" y="153"/>
                  <a:pt x="110" y="153"/>
                  <a:pt x="110" y="153"/>
                </a:cubicBezTo>
                <a:cubicBezTo>
                  <a:pt x="107" y="102"/>
                  <a:pt x="57" y="54"/>
                  <a:pt x="3" y="54"/>
                </a:cubicBezTo>
                <a:close/>
                <a:moveTo>
                  <a:pt x="21" y="114"/>
                </a:moveTo>
                <a:cubicBezTo>
                  <a:pt x="10" y="115"/>
                  <a:pt x="1" y="124"/>
                  <a:pt x="2" y="135"/>
                </a:cubicBezTo>
                <a:cubicBezTo>
                  <a:pt x="2" y="146"/>
                  <a:pt x="12" y="155"/>
                  <a:pt x="23" y="154"/>
                </a:cubicBezTo>
                <a:cubicBezTo>
                  <a:pt x="35" y="154"/>
                  <a:pt x="43" y="145"/>
                  <a:pt x="43" y="134"/>
                </a:cubicBezTo>
                <a:cubicBezTo>
                  <a:pt x="42" y="123"/>
                  <a:pt x="32" y="114"/>
                  <a:pt x="21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7C71B624-5958-4DB3-9CD0-51416E5A35C6}"/>
              </a:ext>
            </a:extLst>
          </p:cNvPr>
          <p:cNvSpPr>
            <a:spLocks noEditPoints="1"/>
          </p:cNvSpPr>
          <p:nvPr/>
        </p:nvSpPr>
        <p:spPr bwMode="auto">
          <a:xfrm>
            <a:off x="6291958" y="2820214"/>
            <a:ext cx="678660" cy="1405156"/>
          </a:xfrm>
          <a:custGeom>
            <a:avLst/>
            <a:gdLst>
              <a:gd name="T0" fmla="*/ 41 w 43"/>
              <a:gd name="T1" fmla="*/ 46 h 92"/>
              <a:gd name="T2" fmla="*/ 28 w 43"/>
              <a:gd name="T3" fmla="*/ 46 h 92"/>
              <a:gd name="T4" fmla="*/ 28 w 43"/>
              <a:gd name="T5" fmla="*/ 92 h 92"/>
              <a:gd name="T6" fmla="*/ 9 w 43"/>
              <a:gd name="T7" fmla="*/ 92 h 92"/>
              <a:gd name="T8" fmla="*/ 9 w 43"/>
              <a:gd name="T9" fmla="*/ 46 h 92"/>
              <a:gd name="T10" fmla="*/ 0 w 43"/>
              <a:gd name="T11" fmla="*/ 46 h 92"/>
              <a:gd name="T12" fmla="*/ 0 w 43"/>
              <a:gd name="T13" fmla="*/ 30 h 92"/>
              <a:gd name="T14" fmla="*/ 9 w 43"/>
              <a:gd name="T15" fmla="*/ 30 h 92"/>
              <a:gd name="T16" fmla="*/ 9 w 43"/>
              <a:gd name="T17" fmla="*/ 19 h 92"/>
              <a:gd name="T18" fmla="*/ 28 w 43"/>
              <a:gd name="T19" fmla="*/ 0 h 92"/>
              <a:gd name="T20" fmla="*/ 43 w 43"/>
              <a:gd name="T21" fmla="*/ 0 h 92"/>
              <a:gd name="T22" fmla="*/ 43 w 43"/>
              <a:gd name="T23" fmla="*/ 16 h 92"/>
              <a:gd name="T24" fmla="*/ 32 w 43"/>
              <a:gd name="T25" fmla="*/ 16 h 92"/>
              <a:gd name="T26" fmla="*/ 28 w 43"/>
              <a:gd name="T27" fmla="*/ 20 h 92"/>
              <a:gd name="T28" fmla="*/ 28 w 43"/>
              <a:gd name="T29" fmla="*/ 30 h 92"/>
              <a:gd name="T30" fmla="*/ 43 w 43"/>
              <a:gd name="T31" fmla="*/ 30 h 92"/>
              <a:gd name="T32" fmla="*/ 41 w 43"/>
              <a:gd name="T33" fmla="*/ 46 h 92"/>
              <a:gd name="T34" fmla="*/ 41 w 43"/>
              <a:gd name="T35" fmla="*/ 46 h 92"/>
              <a:gd name="T36" fmla="*/ 41 w 43"/>
              <a:gd name="T37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" h="92">
                <a:moveTo>
                  <a:pt x="41" y="46"/>
                </a:moveTo>
                <a:cubicBezTo>
                  <a:pt x="28" y="46"/>
                  <a:pt x="28" y="46"/>
                  <a:pt x="28" y="46"/>
                </a:cubicBezTo>
                <a:cubicBezTo>
                  <a:pt x="28" y="92"/>
                  <a:pt x="28" y="92"/>
                  <a:pt x="28" y="92"/>
                </a:cubicBezTo>
                <a:cubicBezTo>
                  <a:pt x="9" y="92"/>
                  <a:pt x="9" y="92"/>
                  <a:pt x="9" y="92"/>
                </a:cubicBezTo>
                <a:cubicBezTo>
                  <a:pt x="9" y="46"/>
                  <a:pt x="9" y="46"/>
                  <a:pt x="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0"/>
                  <a:pt x="0" y="30"/>
                  <a:pt x="0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2"/>
                  <a:pt x="13" y="0"/>
                  <a:pt x="28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6"/>
                  <a:pt x="43" y="16"/>
                  <a:pt x="43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1" y="16"/>
                  <a:pt x="28" y="17"/>
                  <a:pt x="28" y="20"/>
                </a:cubicBezTo>
                <a:cubicBezTo>
                  <a:pt x="28" y="30"/>
                  <a:pt x="28" y="30"/>
                  <a:pt x="28" y="30"/>
                </a:cubicBezTo>
                <a:cubicBezTo>
                  <a:pt x="43" y="30"/>
                  <a:pt x="43" y="30"/>
                  <a:pt x="43" y="30"/>
                </a:cubicBezTo>
                <a:lnTo>
                  <a:pt x="41" y="46"/>
                </a:lnTo>
                <a:close/>
                <a:moveTo>
                  <a:pt x="41" y="46"/>
                </a:moveTo>
                <a:cubicBezTo>
                  <a:pt x="41" y="46"/>
                  <a:pt x="41" y="46"/>
                  <a:pt x="41" y="4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7BA01D-7B6F-4648-9DC8-E1ED6BB85280}"/>
              </a:ext>
            </a:extLst>
          </p:cNvPr>
          <p:cNvSpPr txBox="1"/>
          <p:nvPr/>
        </p:nvSpPr>
        <p:spPr>
          <a:xfrm>
            <a:off x="1905639" y="549690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17" name="Freeform 52">
            <a:extLst>
              <a:ext uri="{FF2B5EF4-FFF2-40B4-BE49-F238E27FC236}">
                <a16:creationId xmlns:a16="http://schemas.microsoft.com/office/drawing/2014/main" id="{0003B5DE-2B5E-4E62-BB85-EAF740F6D8BE}"/>
              </a:ext>
            </a:extLst>
          </p:cNvPr>
          <p:cNvSpPr>
            <a:spLocks noEditPoints="1"/>
          </p:cNvSpPr>
          <p:nvPr/>
        </p:nvSpPr>
        <p:spPr bwMode="auto">
          <a:xfrm>
            <a:off x="1981192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52">
            <a:extLst>
              <a:ext uri="{FF2B5EF4-FFF2-40B4-BE49-F238E27FC236}">
                <a16:creationId xmlns:a16="http://schemas.microsoft.com/office/drawing/2014/main" id="{18DC3EC5-2C0B-40AC-A822-9A1A9696097A}"/>
              </a:ext>
            </a:extLst>
          </p:cNvPr>
          <p:cNvSpPr>
            <a:spLocks noEditPoints="1"/>
          </p:cNvSpPr>
          <p:nvPr/>
        </p:nvSpPr>
        <p:spPr bwMode="auto">
          <a:xfrm>
            <a:off x="3085229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52">
            <a:extLst>
              <a:ext uri="{FF2B5EF4-FFF2-40B4-BE49-F238E27FC236}">
                <a16:creationId xmlns:a16="http://schemas.microsoft.com/office/drawing/2014/main" id="{27534267-D2E2-4710-A22C-4AD17735CED3}"/>
              </a:ext>
            </a:extLst>
          </p:cNvPr>
          <p:cNvSpPr>
            <a:spLocks noEditPoints="1"/>
          </p:cNvSpPr>
          <p:nvPr/>
        </p:nvSpPr>
        <p:spPr bwMode="auto">
          <a:xfrm>
            <a:off x="4564337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2">
            <a:extLst>
              <a:ext uri="{FF2B5EF4-FFF2-40B4-BE49-F238E27FC236}">
                <a16:creationId xmlns:a16="http://schemas.microsoft.com/office/drawing/2014/main" id="{389C667C-4974-4419-B8F6-5A0850C54BF1}"/>
              </a:ext>
            </a:extLst>
          </p:cNvPr>
          <p:cNvSpPr>
            <a:spLocks noEditPoints="1"/>
          </p:cNvSpPr>
          <p:nvPr/>
        </p:nvSpPr>
        <p:spPr bwMode="auto">
          <a:xfrm>
            <a:off x="6376767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Freeform 52">
            <a:extLst>
              <a:ext uri="{FF2B5EF4-FFF2-40B4-BE49-F238E27FC236}">
                <a16:creationId xmlns:a16="http://schemas.microsoft.com/office/drawing/2014/main" id="{0EB5745D-C1AD-4F24-8A09-3F1923003D31}"/>
              </a:ext>
            </a:extLst>
          </p:cNvPr>
          <p:cNvSpPr>
            <a:spLocks noEditPoints="1"/>
          </p:cNvSpPr>
          <p:nvPr/>
        </p:nvSpPr>
        <p:spPr bwMode="auto">
          <a:xfrm>
            <a:off x="8638415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B90895-54BE-44B5-8C87-CA9F247B0979}"/>
              </a:ext>
            </a:extLst>
          </p:cNvPr>
          <p:cNvSpPr txBox="1"/>
          <p:nvPr/>
        </p:nvSpPr>
        <p:spPr>
          <a:xfrm>
            <a:off x="3023498" y="5496905"/>
            <a:ext cx="64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C3997-AE4A-4195-8FE3-E071A403D3C0}"/>
              </a:ext>
            </a:extLst>
          </p:cNvPr>
          <p:cNvSpPr txBox="1"/>
          <p:nvPr/>
        </p:nvSpPr>
        <p:spPr>
          <a:xfrm>
            <a:off x="4491284" y="5496905"/>
            <a:ext cx="64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D0533C-0F3B-48B4-BDA7-D4CDAE8111F0}"/>
              </a:ext>
            </a:extLst>
          </p:cNvPr>
          <p:cNvSpPr txBox="1"/>
          <p:nvPr/>
        </p:nvSpPr>
        <p:spPr>
          <a:xfrm>
            <a:off x="6303714" y="5496905"/>
            <a:ext cx="64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A9A9E2-DC5E-4B05-B68C-1CE362BD195D}"/>
              </a:ext>
            </a:extLst>
          </p:cNvPr>
          <p:cNvSpPr txBox="1"/>
          <p:nvPr/>
        </p:nvSpPr>
        <p:spPr>
          <a:xfrm>
            <a:off x="8565362" y="5496905"/>
            <a:ext cx="64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3486126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90853-0ADA-41FA-9093-BE0D5432E3DC}"/>
              </a:ext>
            </a:extLst>
          </p:cNvPr>
          <p:cNvSpPr txBox="1"/>
          <p:nvPr/>
        </p:nvSpPr>
        <p:spPr>
          <a:xfrm>
            <a:off x="3033306" y="184602"/>
            <a:ext cx="6125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Infographic Slides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FE74026F-F132-4DA4-84F7-3822FFFEEF06}"/>
              </a:ext>
            </a:extLst>
          </p:cNvPr>
          <p:cNvSpPr>
            <a:spLocks noEditPoints="1"/>
          </p:cNvSpPr>
          <p:nvPr/>
        </p:nvSpPr>
        <p:spPr bwMode="auto">
          <a:xfrm>
            <a:off x="3738439" y="2077893"/>
            <a:ext cx="518158" cy="1072838"/>
          </a:xfrm>
          <a:custGeom>
            <a:avLst/>
            <a:gdLst>
              <a:gd name="T0" fmla="*/ 41 w 43"/>
              <a:gd name="T1" fmla="*/ 46 h 92"/>
              <a:gd name="T2" fmla="*/ 28 w 43"/>
              <a:gd name="T3" fmla="*/ 46 h 92"/>
              <a:gd name="T4" fmla="*/ 28 w 43"/>
              <a:gd name="T5" fmla="*/ 92 h 92"/>
              <a:gd name="T6" fmla="*/ 9 w 43"/>
              <a:gd name="T7" fmla="*/ 92 h 92"/>
              <a:gd name="T8" fmla="*/ 9 w 43"/>
              <a:gd name="T9" fmla="*/ 46 h 92"/>
              <a:gd name="T10" fmla="*/ 0 w 43"/>
              <a:gd name="T11" fmla="*/ 46 h 92"/>
              <a:gd name="T12" fmla="*/ 0 w 43"/>
              <a:gd name="T13" fmla="*/ 30 h 92"/>
              <a:gd name="T14" fmla="*/ 9 w 43"/>
              <a:gd name="T15" fmla="*/ 30 h 92"/>
              <a:gd name="T16" fmla="*/ 9 w 43"/>
              <a:gd name="T17" fmla="*/ 19 h 92"/>
              <a:gd name="T18" fmla="*/ 28 w 43"/>
              <a:gd name="T19" fmla="*/ 0 h 92"/>
              <a:gd name="T20" fmla="*/ 43 w 43"/>
              <a:gd name="T21" fmla="*/ 0 h 92"/>
              <a:gd name="T22" fmla="*/ 43 w 43"/>
              <a:gd name="T23" fmla="*/ 16 h 92"/>
              <a:gd name="T24" fmla="*/ 32 w 43"/>
              <a:gd name="T25" fmla="*/ 16 h 92"/>
              <a:gd name="T26" fmla="*/ 28 w 43"/>
              <a:gd name="T27" fmla="*/ 20 h 92"/>
              <a:gd name="T28" fmla="*/ 28 w 43"/>
              <a:gd name="T29" fmla="*/ 30 h 92"/>
              <a:gd name="T30" fmla="*/ 43 w 43"/>
              <a:gd name="T31" fmla="*/ 30 h 92"/>
              <a:gd name="T32" fmla="*/ 41 w 43"/>
              <a:gd name="T33" fmla="*/ 46 h 92"/>
              <a:gd name="T34" fmla="*/ 41 w 43"/>
              <a:gd name="T35" fmla="*/ 46 h 92"/>
              <a:gd name="T36" fmla="*/ 41 w 43"/>
              <a:gd name="T37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" h="92">
                <a:moveTo>
                  <a:pt x="41" y="46"/>
                </a:moveTo>
                <a:cubicBezTo>
                  <a:pt x="28" y="46"/>
                  <a:pt x="28" y="46"/>
                  <a:pt x="28" y="46"/>
                </a:cubicBezTo>
                <a:cubicBezTo>
                  <a:pt x="28" y="92"/>
                  <a:pt x="28" y="92"/>
                  <a:pt x="28" y="92"/>
                </a:cubicBezTo>
                <a:cubicBezTo>
                  <a:pt x="9" y="92"/>
                  <a:pt x="9" y="92"/>
                  <a:pt x="9" y="92"/>
                </a:cubicBezTo>
                <a:cubicBezTo>
                  <a:pt x="9" y="46"/>
                  <a:pt x="9" y="46"/>
                  <a:pt x="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0"/>
                  <a:pt x="0" y="30"/>
                  <a:pt x="0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2"/>
                  <a:pt x="13" y="0"/>
                  <a:pt x="28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6"/>
                  <a:pt x="43" y="16"/>
                  <a:pt x="43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1" y="16"/>
                  <a:pt x="28" y="17"/>
                  <a:pt x="28" y="20"/>
                </a:cubicBezTo>
                <a:cubicBezTo>
                  <a:pt x="28" y="30"/>
                  <a:pt x="28" y="30"/>
                  <a:pt x="28" y="30"/>
                </a:cubicBezTo>
                <a:cubicBezTo>
                  <a:pt x="43" y="30"/>
                  <a:pt x="43" y="30"/>
                  <a:pt x="43" y="30"/>
                </a:cubicBezTo>
                <a:lnTo>
                  <a:pt x="41" y="46"/>
                </a:lnTo>
                <a:close/>
                <a:moveTo>
                  <a:pt x="41" y="46"/>
                </a:moveTo>
                <a:cubicBezTo>
                  <a:pt x="41" y="46"/>
                  <a:pt x="41" y="46"/>
                  <a:pt x="41" y="4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1795B55F-D7DC-4B89-914D-F275B2FEF876}"/>
              </a:ext>
            </a:extLst>
          </p:cNvPr>
          <p:cNvSpPr>
            <a:spLocks noEditPoints="1"/>
          </p:cNvSpPr>
          <p:nvPr/>
        </p:nvSpPr>
        <p:spPr bwMode="auto">
          <a:xfrm>
            <a:off x="1129652" y="2088744"/>
            <a:ext cx="1330778" cy="1084252"/>
          </a:xfrm>
          <a:custGeom>
            <a:avLst/>
            <a:gdLst>
              <a:gd name="T0" fmla="*/ 80 w 89"/>
              <a:gd name="T1" fmla="*/ 18 h 72"/>
              <a:gd name="T2" fmla="*/ 80 w 89"/>
              <a:gd name="T3" fmla="*/ 20 h 72"/>
              <a:gd name="T4" fmla="*/ 28 w 89"/>
              <a:gd name="T5" fmla="*/ 72 h 72"/>
              <a:gd name="T6" fmla="*/ 0 w 89"/>
              <a:gd name="T7" fmla="*/ 64 h 72"/>
              <a:gd name="T8" fmla="*/ 4 w 89"/>
              <a:gd name="T9" fmla="*/ 64 h 72"/>
              <a:gd name="T10" fmla="*/ 27 w 89"/>
              <a:gd name="T11" fmla="*/ 57 h 72"/>
              <a:gd name="T12" fmla="*/ 10 w 89"/>
              <a:gd name="T13" fmla="*/ 44 h 72"/>
              <a:gd name="T14" fmla="*/ 13 w 89"/>
              <a:gd name="T15" fmla="*/ 44 h 72"/>
              <a:gd name="T16" fmla="*/ 18 w 89"/>
              <a:gd name="T17" fmla="*/ 44 h 72"/>
              <a:gd name="T18" fmla="*/ 3 w 89"/>
              <a:gd name="T19" fmla="*/ 26 h 72"/>
              <a:gd name="T20" fmla="*/ 3 w 89"/>
              <a:gd name="T21" fmla="*/ 25 h 72"/>
              <a:gd name="T22" fmla="*/ 12 w 89"/>
              <a:gd name="T23" fmla="*/ 28 h 72"/>
              <a:gd name="T24" fmla="*/ 4 w 89"/>
              <a:gd name="T25" fmla="*/ 12 h 72"/>
              <a:gd name="T26" fmla="*/ 6 w 89"/>
              <a:gd name="T27" fmla="*/ 3 h 72"/>
              <a:gd name="T28" fmla="*/ 44 w 89"/>
              <a:gd name="T29" fmla="*/ 22 h 72"/>
              <a:gd name="T30" fmla="*/ 43 w 89"/>
              <a:gd name="T31" fmla="*/ 18 h 72"/>
              <a:gd name="T32" fmla="*/ 62 w 89"/>
              <a:gd name="T33" fmla="*/ 0 h 72"/>
              <a:gd name="T34" fmla="*/ 75 w 89"/>
              <a:gd name="T35" fmla="*/ 6 h 72"/>
              <a:gd name="T36" fmla="*/ 87 w 89"/>
              <a:gd name="T37" fmla="*/ 1 h 72"/>
              <a:gd name="T38" fmla="*/ 79 w 89"/>
              <a:gd name="T39" fmla="*/ 11 h 72"/>
              <a:gd name="T40" fmla="*/ 89 w 89"/>
              <a:gd name="T41" fmla="*/ 8 h 72"/>
              <a:gd name="T42" fmla="*/ 80 w 89"/>
              <a:gd name="T43" fmla="*/ 18 h 72"/>
              <a:gd name="T44" fmla="*/ 80 w 89"/>
              <a:gd name="T45" fmla="*/ 18 h 72"/>
              <a:gd name="T46" fmla="*/ 80 w 89"/>
              <a:gd name="T47" fmla="*/ 1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9" h="72">
                <a:moveTo>
                  <a:pt x="80" y="18"/>
                </a:moveTo>
                <a:cubicBezTo>
                  <a:pt x="80" y="19"/>
                  <a:pt x="80" y="20"/>
                  <a:pt x="80" y="20"/>
                </a:cubicBezTo>
                <a:cubicBezTo>
                  <a:pt x="80" y="44"/>
                  <a:pt x="62" y="72"/>
                  <a:pt x="28" y="72"/>
                </a:cubicBezTo>
                <a:cubicBezTo>
                  <a:pt x="18" y="72"/>
                  <a:pt x="8" y="69"/>
                  <a:pt x="0" y="64"/>
                </a:cubicBezTo>
                <a:cubicBezTo>
                  <a:pt x="1" y="64"/>
                  <a:pt x="3" y="64"/>
                  <a:pt x="4" y="64"/>
                </a:cubicBezTo>
                <a:cubicBezTo>
                  <a:pt x="13" y="64"/>
                  <a:pt x="21" y="61"/>
                  <a:pt x="27" y="57"/>
                </a:cubicBezTo>
                <a:cubicBezTo>
                  <a:pt x="19" y="56"/>
                  <a:pt x="12" y="51"/>
                  <a:pt x="10" y="44"/>
                </a:cubicBezTo>
                <a:cubicBezTo>
                  <a:pt x="11" y="44"/>
                  <a:pt x="12" y="44"/>
                  <a:pt x="13" y="44"/>
                </a:cubicBezTo>
                <a:cubicBezTo>
                  <a:pt x="15" y="44"/>
                  <a:pt x="17" y="44"/>
                  <a:pt x="18" y="44"/>
                </a:cubicBezTo>
                <a:cubicBezTo>
                  <a:pt x="10" y="42"/>
                  <a:pt x="3" y="34"/>
                  <a:pt x="3" y="26"/>
                </a:cubicBezTo>
                <a:cubicBezTo>
                  <a:pt x="3" y="26"/>
                  <a:pt x="3" y="25"/>
                  <a:pt x="3" y="25"/>
                </a:cubicBezTo>
                <a:cubicBezTo>
                  <a:pt x="6" y="27"/>
                  <a:pt x="9" y="28"/>
                  <a:pt x="12" y="28"/>
                </a:cubicBezTo>
                <a:cubicBezTo>
                  <a:pt x="7" y="24"/>
                  <a:pt x="4" y="19"/>
                  <a:pt x="4" y="12"/>
                </a:cubicBezTo>
                <a:cubicBezTo>
                  <a:pt x="4" y="9"/>
                  <a:pt x="5" y="6"/>
                  <a:pt x="6" y="3"/>
                </a:cubicBezTo>
                <a:cubicBezTo>
                  <a:pt x="15" y="14"/>
                  <a:pt x="29" y="22"/>
                  <a:pt x="44" y="22"/>
                </a:cubicBezTo>
                <a:cubicBezTo>
                  <a:pt x="43" y="21"/>
                  <a:pt x="43" y="20"/>
                  <a:pt x="43" y="18"/>
                </a:cubicBezTo>
                <a:cubicBezTo>
                  <a:pt x="43" y="8"/>
                  <a:pt x="51" y="0"/>
                  <a:pt x="62" y="0"/>
                </a:cubicBezTo>
                <a:cubicBezTo>
                  <a:pt x="67" y="0"/>
                  <a:pt x="72" y="2"/>
                  <a:pt x="75" y="6"/>
                </a:cubicBezTo>
                <a:cubicBezTo>
                  <a:pt x="79" y="5"/>
                  <a:pt x="83" y="3"/>
                  <a:pt x="87" y="1"/>
                </a:cubicBezTo>
                <a:cubicBezTo>
                  <a:pt x="85" y="6"/>
                  <a:pt x="82" y="9"/>
                  <a:pt x="79" y="11"/>
                </a:cubicBezTo>
                <a:cubicBezTo>
                  <a:pt x="82" y="11"/>
                  <a:pt x="86" y="10"/>
                  <a:pt x="89" y="8"/>
                </a:cubicBezTo>
                <a:cubicBezTo>
                  <a:pt x="87" y="12"/>
                  <a:pt x="83" y="15"/>
                  <a:pt x="80" y="18"/>
                </a:cubicBezTo>
                <a:close/>
                <a:moveTo>
                  <a:pt x="80" y="18"/>
                </a:moveTo>
                <a:cubicBezTo>
                  <a:pt x="80" y="18"/>
                  <a:pt x="80" y="18"/>
                  <a:pt x="80" y="1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F5E5EC-17A8-46AA-A74D-C28D58AAAF3D}"/>
              </a:ext>
            </a:extLst>
          </p:cNvPr>
          <p:cNvGrpSpPr/>
          <p:nvPr/>
        </p:nvGrpSpPr>
        <p:grpSpPr>
          <a:xfrm>
            <a:off x="5534606" y="2089425"/>
            <a:ext cx="1118494" cy="1077402"/>
            <a:chOff x="4400550" y="1252538"/>
            <a:chExt cx="777876" cy="749299"/>
          </a:xfrm>
          <a:solidFill>
            <a:schemeClr val="accent3"/>
          </a:solidFill>
        </p:grpSpPr>
        <p:sp>
          <p:nvSpPr>
            <p:cNvPr id="6" name="Oval 17">
              <a:extLst>
                <a:ext uri="{FF2B5EF4-FFF2-40B4-BE49-F238E27FC236}">
                  <a16:creationId xmlns:a16="http://schemas.microsoft.com/office/drawing/2014/main" id="{16BD603A-CAE2-4EF1-8348-C92372B0A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550" y="1252538"/>
              <a:ext cx="177800" cy="1730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2A84B19A-C04D-4D37-B441-496C21330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550" y="1479550"/>
              <a:ext cx="177800" cy="522287"/>
            </a:xfrm>
            <a:custGeom>
              <a:avLst/>
              <a:gdLst>
                <a:gd name="T0" fmla="*/ 34 w 36"/>
                <a:gd name="T1" fmla="*/ 0 h 106"/>
                <a:gd name="T2" fmla="*/ 2 w 36"/>
                <a:gd name="T3" fmla="*/ 0 h 106"/>
                <a:gd name="T4" fmla="*/ 0 w 36"/>
                <a:gd name="T5" fmla="*/ 2 h 106"/>
                <a:gd name="T6" fmla="*/ 0 w 36"/>
                <a:gd name="T7" fmla="*/ 104 h 106"/>
                <a:gd name="T8" fmla="*/ 2 w 36"/>
                <a:gd name="T9" fmla="*/ 106 h 106"/>
                <a:gd name="T10" fmla="*/ 34 w 36"/>
                <a:gd name="T11" fmla="*/ 106 h 106"/>
                <a:gd name="T12" fmla="*/ 36 w 36"/>
                <a:gd name="T13" fmla="*/ 104 h 106"/>
                <a:gd name="T14" fmla="*/ 36 w 36"/>
                <a:gd name="T15" fmla="*/ 2 h 106"/>
                <a:gd name="T16" fmla="*/ 34 w 36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06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5"/>
                    <a:pt x="1" y="106"/>
                    <a:pt x="2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5" y="106"/>
                    <a:pt x="36" y="105"/>
                    <a:pt x="36" y="104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30F65DDC-8426-4F37-9BE5-45C7E44D1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013" y="1470025"/>
              <a:ext cx="506413" cy="531812"/>
            </a:xfrm>
            <a:custGeom>
              <a:avLst/>
              <a:gdLst>
                <a:gd name="T0" fmla="*/ 103 w 103"/>
                <a:gd name="T1" fmla="*/ 27 h 108"/>
                <a:gd name="T2" fmla="*/ 66 w 103"/>
                <a:gd name="T3" fmla="*/ 0 h 108"/>
                <a:gd name="T4" fmla="*/ 35 w 103"/>
                <a:gd name="T5" fmla="*/ 14 h 108"/>
                <a:gd name="T6" fmla="*/ 35 w 103"/>
                <a:gd name="T7" fmla="*/ 4 h 108"/>
                <a:gd name="T8" fmla="*/ 33 w 103"/>
                <a:gd name="T9" fmla="*/ 2 h 108"/>
                <a:gd name="T10" fmla="*/ 2 w 103"/>
                <a:gd name="T11" fmla="*/ 2 h 108"/>
                <a:gd name="T12" fmla="*/ 0 w 103"/>
                <a:gd name="T13" fmla="*/ 4 h 108"/>
                <a:gd name="T14" fmla="*/ 0 w 103"/>
                <a:gd name="T15" fmla="*/ 106 h 108"/>
                <a:gd name="T16" fmla="*/ 2 w 103"/>
                <a:gd name="T17" fmla="*/ 108 h 108"/>
                <a:gd name="T18" fmla="*/ 33 w 103"/>
                <a:gd name="T19" fmla="*/ 108 h 108"/>
                <a:gd name="T20" fmla="*/ 35 w 103"/>
                <a:gd name="T21" fmla="*/ 106 h 108"/>
                <a:gd name="T22" fmla="*/ 35 w 103"/>
                <a:gd name="T23" fmla="*/ 44 h 108"/>
                <a:gd name="T24" fmla="*/ 52 w 103"/>
                <a:gd name="T25" fmla="*/ 28 h 108"/>
                <a:gd name="T26" fmla="*/ 68 w 103"/>
                <a:gd name="T27" fmla="*/ 48 h 108"/>
                <a:gd name="T28" fmla="*/ 68 w 103"/>
                <a:gd name="T29" fmla="*/ 106 h 108"/>
                <a:gd name="T30" fmla="*/ 70 w 103"/>
                <a:gd name="T31" fmla="*/ 108 h 108"/>
                <a:gd name="T32" fmla="*/ 101 w 103"/>
                <a:gd name="T33" fmla="*/ 108 h 108"/>
                <a:gd name="T34" fmla="*/ 103 w 103"/>
                <a:gd name="T35" fmla="*/ 106 h 108"/>
                <a:gd name="T36" fmla="*/ 103 w 103"/>
                <a:gd name="T37" fmla="*/ 34 h 108"/>
                <a:gd name="T38" fmla="*/ 103 w 103"/>
                <a:gd name="T39" fmla="*/ 2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08">
                  <a:moveTo>
                    <a:pt x="103" y="27"/>
                  </a:moveTo>
                  <a:cubicBezTo>
                    <a:pt x="101" y="19"/>
                    <a:pt x="92" y="0"/>
                    <a:pt x="66" y="0"/>
                  </a:cubicBezTo>
                  <a:cubicBezTo>
                    <a:pt x="51" y="0"/>
                    <a:pt x="41" y="8"/>
                    <a:pt x="35" y="1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7"/>
                    <a:pt x="1" y="108"/>
                    <a:pt x="2" y="108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34" y="108"/>
                    <a:pt x="35" y="107"/>
                    <a:pt x="35" y="10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37"/>
                    <a:pt x="41" y="28"/>
                    <a:pt x="52" y="28"/>
                  </a:cubicBezTo>
                  <a:cubicBezTo>
                    <a:pt x="67" y="28"/>
                    <a:pt x="68" y="37"/>
                    <a:pt x="68" y="48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07"/>
                    <a:pt x="69" y="108"/>
                    <a:pt x="70" y="108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2" y="108"/>
                    <a:pt x="103" y="107"/>
                    <a:pt x="103" y="106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27"/>
                    <a:pt x="103" y="27"/>
                    <a:pt x="10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Freeform 23">
            <a:extLst>
              <a:ext uri="{FF2B5EF4-FFF2-40B4-BE49-F238E27FC236}">
                <a16:creationId xmlns:a16="http://schemas.microsoft.com/office/drawing/2014/main" id="{AD606F54-D0B1-47EF-B82E-2A02FBA7DF97}"/>
              </a:ext>
            </a:extLst>
          </p:cNvPr>
          <p:cNvSpPr>
            <a:spLocks/>
          </p:cNvSpPr>
          <p:nvPr/>
        </p:nvSpPr>
        <p:spPr bwMode="auto">
          <a:xfrm>
            <a:off x="7929478" y="2052311"/>
            <a:ext cx="940448" cy="1123056"/>
          </a:xfrm>
          <a:custGeom>
            <a:avLst/>
            <a:gdLst>
              <a:gd name="T0" fmla="*/ 36 w 171"/>
              <a:gd name="T1" fmla="*/ 111 h 205"/>
              <a:gd name="T2" fmla="*/ 38 w 171"/>
              <a:gd name="T3" fmla="*/ 118 h 205"/>
              <a:gd name="T4" fmla="*/ 34 w 171"/>
              <a:gd name="T5" fmla="*/ 130 h 205"/>
              <a:gd name="T6" fmla="*/ 28 w 171"/>
              <a:gd name="T7" fmla="*/ 130 h 205"/>
              <a:gd name="T8" fmla="*/ 5 w 171"/>
              <a:gd name="T9" fmla="*/ 72 h 205"/>
              <a:gd name="T10" fmla="*/ 51 w 171"/>
              <a:gd name="T11" fmla="*/ 16 h 205"/>
              <a:gd name="T12" fmla="*/ 131 w 171"/>
              <a:gd name="T13" fmla="*/ 18 h 205"/>
              <a:gd name="T14" fmla="*/ 168 w 171"/>
              <a:gd name="T15" fmla="*/ 86 h 205"/>
              <a:gd name="T16" fmla="*/ 139 w 171"/>
              <a:gd name="T17" fmla="*/ 149 h 205"/>
              <a:gd name="T18" fmla="*/ 73 w 171"/>
              <a:gd name="T19" fmla="*/ 146 h 205"/>
              <a:gd name="T20" fmla="*/ 62 w 171"/>
              <a:gd name="T21" fmla="*/ 187 h 205"/>
              <a:gd name="T22" fmla="*/ 51 w 171"/>
              <a:gd name="T23" fmla="*/ 205 h 205"/>
              <a:gd name="T24" fmla="*/ 37 w 171"/>
              <a:gd name="T25" fmla="*/ 199 h 205"/>
              <a:gd name="T26" fmla="*/ 39 w 171"/>
              <a:gd name="T27" fmla="*/ 174 h 205"/>
              <a:gd name="T28" fmla="*/ 55 w 171"/>
              <a:gd name="T29" fmla="*/ 106 h 205"/>
              <a:gd name="T30" fmla="*/ 53 w 171"/>
              <a:gd name="T31" fmla="*/ 74 h 205"/>
              <a:gd name="T32" fmla="*/ 79 w 171"/>
              <a:gd name="T33" fmla="*/ 56 h 205"/>
              <a:gd name="T34" fmla="*/ 91 w 171"/>
              <a:gd name="T35" fmla="*/ 80 h 205"/>
              <a:gd name="T36" fmla="*/ 82 w 171"/>
              <a:gd name="T37" fmla="*/ 111 h 205"/>
              <a:gd name="T38" fmla="*/ 84 w 171"/>
              <a:gd name="T39" fmla="*/ 133 h 205"/>
              <a:gd name="T40" fmla="*/ 117 w 171"/>
              <a:gd name="T41" fmla="*/ 134 h 205"/>
              <a:gd name="T42" fmla="*/ 137 w 171"/>
              <a:gd name="T43" fmla="*/ 90 h 205"/>
              <a:gd name="T44" fmla="*/ 123 w 171"/>
              <a:gd name="T45" fmla="*/ 41 h 205"/>
              <a:gd name="T46" fmla="*/ 64 w 171"/>
              <a:gd name="T47" fmla="*/ 33 h 205"/>
              <a:gd name="T48" fmla="*/ 29 w 171"/>
              <a:gd name="T49" fmla="*/ 74 h 205"/>
              <a:gd name="T50" fmla="*/ 36 w 171"/>
              <a:gd name="T51" fmla="*/ 111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1" h="205">
                <a:moveTo>
                  <a:pt x="36" y="111"/>
                </a:moveTo>
                <a:cubicBezTo>
                  <a:pt x="36" y="111"/>
                  <a:pt x="39" y="112"/>
                  <a:pt x="38" y="118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4" y="130"/>
                  <a:pt x="32" y="132"/>
                  <a:pt x="28" y="130"/>
                </a:cubicBezTo>
                <a:cubicBezTo>
                  <a:pt x="28" y="130"/>
                  <a:pt x="0" y="120"/>
                  <a:pt x="5" y="72"/>
                </a:cubicBezTo>
                <a:cubicBezTo>
                  <a:pt x="5" y="72"/>
                  <a:pt x="11" y="31"/>
                  <a:pt x="51" y="16"/>
                </a:cubicBezTo>
                <a:cubicBezTo>
                  <a:pt x="92" y="0"/>
                  <a:pt x="126" y="15"/>
                  <a:pt x="131" y="18"/>
                </a:cubicBezTo>
                <a:cubicBezTo>
                  <a:pt x="135" y="20"/>
                  <a:pt x="171" y="42"/>
                  <a:pt x="168" y="86"/>
                </a:cubicBezTo>
                <a:cubicBezTo>
                  <a:pt x="165" y="129"/>
                  <a:pt x="143" y="145"/>
                  <a:pt x="139" y="149"/>
                </a:cubicBezTo>
                <a:cubicBezTo>
                  <a:pt x="134" y="153"/>
                  <a:pt x="95" y="175"/>
                  <a:pt x="73" y="146"/>
                </a:cubicBezTo>
                <a:cubicBezTo>
                  <a:pt x="62" y="187"/>
                  <a:pt x="62" y="187"/>
                  <a:pt x="62" y="187"/>
                </a:cubicBezTo>
                <a:cubicBezTo>
                  <a:pt x="62" y="187"/>
                  <a:pt x="56" y="201"/>
                  <a:pt x="51" y="205"/>
                </a:cubicBezTo>
                <a:cubicBezTo>
                  <a:pt x="51" y="205"/>
                  <a:pt x="38" y="201"/>
                  <a:pt x="37" y="199"/>
                </a:cubicBezTo>
                <a:cubicBezTo>
                  <a:pt x="37" y="199"/>
                  <a:pt x="36" y="180"/>
                  <a:pt x="39" y="174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5" y="106"/>
                  <a:pt x="48" y="87"/>
                  <a:pt x="53" y="74"/>
                </a:cubicBezTo>
                <a:cubicBezTo>
                  <a:pt x="53" y="74"/>
                  <a:pt x="61" y="52"/>
                  <a:pt x="79" y="56"/>
                </a:cubicBezTo>
                <a:cubicBezTo>
                  <a:pt x="79" y="56"/>
                  <a:pt x="94" y="59"/>
                  <a:pt x="91" y="80"/>
                </a:cubicBezTo>
                <a:cubicBezTo>
                  <a:pt x="82" y="111"/>
                  <a:pt x="82" y="111"/>
                  <a:pt x="82" y="111"/>
                </a:cubicBezTo>
                <a:cubicBezTo>
                  <a:pt x="82" y="111"/>
                  <a:pt x="78" y="126"/>
                  <a:pt x="84" y="133"/>
                </a:cubicBezTo>
                <a:cubicBezTo>
                  <a:pt x="84" y="133"/>
                  <a:pt x="96" y="148"/>
                  <a:pt x="117" y="134"/>
                </a:cubicBezTo>
                <a:cubicBezTo>
                  <a:pt x="117" y="134"/>
                  <a:pt x="131" y="128"/>
                  <a:pt x="137" y="90"/>
                </a:cubicBezTo>
                <a:cubicBezTo>
                  <a:pt x="137" y="90"/>
                  <a:pt x="142" y="55"/>
                  <a:pt x="123" y="41"/>
                </a:cubicBezTo>
                <a:cubicBezTo>
                  <a:pt x="123" y="41"/>
                  <a:pt x="102" y="21"/>
                  <a:pt x="64" y="33"/>
                </a:cubicBezTo>
                <a:cubicBezTo>
                  <a:pt x="64" y="33"/>
                  <a:pt x="35" y="43"/>
                  <a:pt x="29" y="74"/>
                </a:cubicBezTo>
                <a:cubicBezTo>
                  <a:pt x="29" y="74"/>
                  <a:pt x="24" y="92"/>
                  <a:pt x="36" y="1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7">
            <a:extLst>
              <a:ext uri="{FF2B5EF4-FFF2-40B4-BE49-F238E27FC236}">
                <a16:creationId xmlns:a16="http://schemas.microsoft.com/office/drawing/2014/main" id="{F81E508C-8B9F-4253-AB7C-60E90B22A0A5}"/>
              </a:ext>
            </a:extLst>
          </p:cNvPr>
          <p:cNvSpPr>
            <a:spLocks noEditPoints="1"/>
          </p:cNvSpPr>
          <p:nvPr/>
        </p:nvSpPr>
        <p:spPr bwMode="auto">
          <a:xfrm>
            <a:off x="10146304" y="2094185"/>
            <a:ext cx="1125342" cy="1077406"/>
          </a:xfrm>
          <a:custGeom>
            <a:avLst/>
            <a:gdLst>
              <a:gd name="T0" fmla="*/ 0 w 162"/>
              <a:gd name="T1" fmla="*/ 0 h 155"/>
              <a:gd name="T2" fmla="*/ 2 w 162"/>
              <a:gd name="T3" fmla="*/ 29 h 155"/>
              <a:gd name="T4" fmla="*/ 134 w 162"/>
              <a:gd name="T5" fmla="*/ 152 h 155"/>
              <a:gd name="T6" fmla="*/ 162 w 162"/>
              <a:gd name="T7" fmla="*/ 152 h 155"/>
              <a:gd name="T8" fmla="*/ 0 w 162"/>
              <a:gd name="T9" fmla="*/ 0 h 155"/>
              <a:gd name="T10" fmla="*/ 3 w 162"/>
              <a:gd name="T11" fmla="*/ 54 h 155"/>
              <a:gd name="T12" fmla="*/ 5 w 162"/>
              <a:gd name="T13" fmla="*/ 82 h 155"/>
              <a:gd name="T14" fmla="*/ 57 w 162"/>
              <a:gd name="T15" fmla="*/ 105 h 155"/>
              <a:gd name="T16" fmla="*/ 82 w 162"/>
              <a:gd name="T17" fmla="*/ 154 h 155"/>
              <a:gd name="T18" fmla="*/ 110 w 162"/>
              <a:gd name="T19" fmla="*/ 153 h 155"/>
              <a:gd name="T20" fmla="*/ 3 w 162"/>
              <a:gd name="T21" fmla="*/ 54 h 155"/>
              <a:gd name="T22" fmla="*/ 21 w 162"/>
              <a:gd name="T23" fmla="*/ 114 h 155"/>
              <a:gd name="T24" fmla="*/ 2 w 162"/>
              <a:gd name="T25" fmla="*/ 135 h 155"/>
              <a:gd name="T26" fmla="*/ 23 w 162"/>
              <a:gd name="T27" fmla="*/ 154 h 155"/>
              <a:gd name="T28" fmla="*/ 43 w 162"/>
              <a:gd name="T29" fmla="*/ 134 h 155"/>
              <a:gd name="T30" fmla="*/ 21 w 162"/>
              <a:gd name="T31" fmla="*/ 11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" h="155">
                <a:moveTo>
                  <a:pt x="0" y="0"/>
                </a:moveTo>
                <a:cubicBezTo>
                  <a:pt x="2" y="29"/>
                  <a:pt x="2" y="29"/>
                  <a:pt x="2" y="29"/>
                </a:cubicBezTo>
                <a:cubicBezTo>
                  <a:pt x="73" y="29"/>
                  <a:pt x="132" y="85"/>
                  <a:pt x="134" y="152"/>
                </a:cubicBezTo>
                <a:cubicBezTo>
                  <a:pt x="162" y="152"/>
                  <a:pt x="162" y="152"/>
                  <a:pt x="162" y="152"/>
                </a:cubicBezTo>
                <a:cubicBezTo>
                  <a:pt x="160" y="69"/>
                  <a:pt x="88" y="0"/>
                  <a:pt x="0" y="0"/>
                </a:cubicBezTo>
                <a:close/>
                <a:moveTo>
                  <a:pt x="3" y="54"/>
                </a:moveTo>
                <a:cubicBezTo>
                  <a:pt x="5" y="82"/>
                  <a:pt x="5" y="82"/>
                  <a:pt x="5" y="82"/>
                </a:cubicBezTo>
                <a:cubicBezTo>
                  <a:pt x="22" y="82"/>
                  <a:pt x="42" y="91"/>
                  <a:pt x="57" y="105"/>
                </a:cubicBezTo>
                <a:cubicBezTo>
                  <a:pt x="72" y="119"/>
                  <a:pt x="82" y="137"/>
                  <a:pt x="82" y="154"/>
                </a:cubicBezTo>
                <a:cubicBezTo>
                  <a:pt x="110" y="153"/>
                  <a:pt x="110" y="153"/>
                  <a:pt x="110" y="153"/>
                </a:cubicBezTo>
                <a:cubicBezTo>
                  <a:pt x="107" y="102"/>
                  <a:pt x="57" y="54"/>
                  <a:pt x="3" y="54"/>
                </a:cubicBezTo>
                <a:close/>
                <a:moveTo>
                  <a:pt x="21" y="114"/>
                </a:moveTo>
                <a:cubicBezTo>
                  <a:pt x="10" y="115"/>
                  <a:pt x="1" y="124"/>
                  <a:pt x="2" y="135"/>
                </a:cubicBezTo>
                <a:cubicBezTo>
                  <a:pt x="2" y="146"/>
                  <a:pt x="12" y="155"/>
                  <a:pt x="23" y="154"/>
                </a:cubicBezTo>
                <a:cubicBezTo>
                  <a:pt x="35" y="154"/>
                  <a:pt x="43" y="145"/>
                  <a:pt x="43" y="134"/>
                </a:cubicBezTo>
                <a:cubicBezTo>
                  <a:pt x="42" y="123"/>
                  <a:pt x="32" y="114"/>
                  <a:pt x="21" y="11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3919A-1D35-4A24-B977-820342AD00D8}"/>
              </a:ext>
            </a:extLst>
          </p:cNvPr>
          <p:cNvSpPr txBox="1"/>
          <p:nvPr/>
        </p:nvSpPr>
        <p:spPr>
          <a:xfrm>
            <a:off x="1031851" y="4224743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User : 102,746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A421A-03EE-4803-9B02-37E063C0D341}"/>
              </a:ext>
            </a:extLst>
          </p:cNvPr>
          <p:cNvSpPr txBox="1"/>
          <p:nvPr/>
        </p:nvSpPr>
        <p:spPr>
          <a:xfrm>
            <a:off x="3234328" y="4224743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User : 204,423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07545-695D-4C93-BE47-DC1D340C2449}"/>
              </a:ext>
            </a:extLst>
          </p:cNvPr>
          <p:cNvSpPr txBox="1"/>
          <p:nvPr/>
        </p:nvSpPr>
        <p:spPr>
          <a:xfrm>
            <a:off x="5337562" y="4224743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User : 98,027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108B72-88FB-4B7D-A8EE-6A283E633ED2}"/>
              </a:ext>
            </a:extLst>
          </p:cNvPr>
          <p:cNvSpPr txBox="1"/>
          <p:nvPr/>
        </p:nvSpPr>
        <p:spPr>
          <a:xfrm>
            <a:off x="7694220" y="4224743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</a:rPr>
              <a:t>User : 73,506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40DAF-8F35-4601-B53F-13AC7117D5F7}"/>
              </a:ext>
            </a:extLst>
          </p:cNvPr>
          <p:cNvSpPr txBox="1"/>
          <p:nvPr/>
        </p:nvSpPr>
        <p:spPr>
          <a:xfrm>
            <a:off x="10003493" y="4224743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User : 55,077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89122F-6E4F-46E4-B6A1-CB9F370C30F8}"/>
              </a:ext>
            </a:extLst>
          </p:cNvPr>
          <p:cNvCxnSpPr/>
          <p:nvPr/>
        </p:nvCxnSpPr>
        <p:spPr>
          <a:xfrm>
            <a:off x="3006745" y="2052311"/>
            <a:ext cx="0" cy="27841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2DFF3E-C01F-42C4-9A5C-4A84671EDF7A}"/>
              </a:ext>
            </a:extLst>
          </p:cNvPr>
          <p:cNvCxnSpPr/>
          <p:nvPr/>
        </p:nvCxnSpPr>
        <p:spPr>
          <a:xfrm>
            <a:off x="5135797" y="2052311"/>
            <a:ext cx="0" cy="27841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179FD-3096-41A6-9E19-01E6A77E6BC6}"/>
              </a:ext>
            </a:extLst>
          </p:cNvPr>
          <p:cNvCxnSpPr/>
          <p:nvPr/>
        </p:nvCxnSpPr>
        <p:spPr>
          <a:xfrm>
            <a:off x="7346733" y="2052311"/>
            <a:ext cx="0" cy="27841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B06CCF-EB47-41BF-AFD3-F2FABBCD3BC9}"/>
              </a:ext>
            </a:extLst>
          </p:cNvPr>
          <p:cNvCxnSpPr/>
          <p:nvPr/>
        </p:nvCxnSpPr>
        <p:spPr>
          <a:xfrm>
            <a:off x="9680502" y="2052311"/>
            <a:ext cx="0" cy="27841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6A42E-ABF7-4330-8B5B-B717131729DD}"/>
              </a:ext>
            </a:extLst>
          </p:cNvPr>
          <p:cNvSpPr txBox="1"/>
          <p:nvPr/>
        </p:nvSpPr>
        <p:spPr>
          <a:xfrm>
            <a:off x="1641100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21" name="Freeform 52">
            <a:extLst>
              <a:ext uri="{FF2B5EF4-FFF2-40B4-BE49-F238E27FC236}">
                <a16:creationId xmlns:a16="http://schemas.microsoft.com/office/drawing/2014/main" id="{A55F2FEF-2D61-40B1-9839-5E06F7E9863A}"/>
              </a:ext>
            </a:extLst>
          </p:cNvPr>
          <p:cNvSpPr>
            <a:spLocks noEditPoints="1"/>
          </p:cNvSpPr>
          <p:nvPr/>
        </p:nvSpPr>
        <p:spPr bwMode="auto">
          <a:xfrm>
            <a:off x="1129652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4B8D9F-B3AF-4A78-ABF2-11790107B12E}"/>
              </a:ext>
            </a:extLst>
          </p:cNvPr>
          <p:cNvCxnSpPr/>
          <p:nvPr/>
        </p:nvCxnSpPr>
        <p:spPr>
          <a:xfrm>
            <a:off x="1031851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9ECEC5-B5E1-4F86-B832-37A915CA9542}"/>
              </a:ext>
            </a:extLst>
          </p:cNvPr>
          <p:cNvCxnSpPr/>
          <p:nvPr/>
        </p:nvCxnSpPr>
        <p:spPr>
          <a:xfrm>
            <a:off x="1031851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A0842D-B29C-4278-9600-20C181E2CF34}"/>
              </a:ext>
            </a:extLst>
          </p:cNvPr>
          <p:cNvSpPr txBox="1"/>
          <p:nvPr/>
        </p:nvSpPr>
        <p:spPr>
          <a:xfrm>
            <a:off x="3836855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25" name="Freeform 52">
            <a:extLst>
              <a:ext uri="{FF2B5EF4-FFF2-40B4-BE49-F238E27FC236}">
                <a16:creationId xmlns:a16="http://schemas.microsoft.com/office/drawing/2014/main" id="{E5A9B042-72DA-41B6-B19F-BA894079D240}"/>
              </a:ext>
            </a:extLst>
          </p:cNvPr>
          <p:cNvSpPr>
            <a:spLocks noEditPoints="1"/>
          </p:cNvSpPr>
          <p:nvPr/>
        </p:nvSpPr>
        <p:spPr bwMode="auto">
          <a:xfrm>
            <a:off x="3325407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8372E7-8753-43B2-9FDA-53BD0167917A}"/>
              </a:ext>
            </a:extLst>
          </p:cNvPr>
          <p:cNvCxnSpPr/>
          <p:nvPr/>
        </p:nvCxnSpPr>
        <p:spPr>
          <a:xfrm>
            <a:off x="3227606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806E4E-91F9-4864-A7EA-3FA0631EFCF2}"/>
              </a:ext>
            </a:extLst>
          </p:cNvPr>
          <p:cNvCxnSpPr/>
          <p:nvPr/>
        </p:nvCxnSpPr>
        <p:spPr>
          <a:xfrm>
            <a:off x="3227606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1B8DA0-FF32-4D5F-9F30-0216B3EE83AE}"/>
              </a:ext>
            </a:extLst>
          </p:cNvPr>
          <p:cNvSpPr txBox="1"/>
          <p:nvPr/>
        </p:nvSpPr>
        <p:spPr>
          <a:xfrm>
            <a:off x="5936600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29" name="Freeform 52">
            <a:extLst>
              <a:ext uri="{FF2B5EF4-FFF2-40B4-BE49-F238E27FC236}">
                <a16:creationId xmlns:a16="http://schemas.microsoft.com/office/drawing/2014/main" id="{78380A8C-890F-4257-8423-C0654F472A44}"/>
              </a:ext>
            </a:extLst>
          </p:cNvPr>
          <p:cNvSpPr>
            <a:spLocks noEditPoints="1"/>
          </p:cNvSpPr>
          <p:nvPr/>
        </p:nvSpPr>
        <p:spPr bwMode="auto">
          <a:xfrm>
            <a:off x="5425152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6FFBAC-74CF-4C38-B804-8EF1A2579FE9}"/>
              </a:ext>
            </a:extLst>
          </p:cNvPr>
          <p:cNvCxnSpPr/>
          <p:nvPr/>
        </p:nvCxnSpPr>
        <p:spPr>
          <a:xfrm>
            <a:off x="5327351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1A44F0-3897-4EE9-8220-465385CB3188}"/>
              </a:ext>
            </a:extLst>
          </p:cNvPr>
          <p:cNvCxnSpPr/>
          <p:nvPr/>
        </p:nvCxnSpPr>
        <p:spPr>
          <a:xfrm>
            <a:off x="5327351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2B9EA4-5857-4AB2-87C7-2293E1B158F2}"/>
              </a:ext>
            </a:extLst>
          </p:cNvPr>
          <p:cNvSpPr txBox="1"/>
          <p:nvPr/>
        </p:nvSpPr>
        <p:spPr>
          <a:xfrm>
            <a:off x="8291494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33" name="Freeform 52">
            <a:extLst>
              <a:ext uri="{FF2B5EF4-FFF2-40B4-BE49-F238E27FC236}">
                <a16:creationId xmlns:a16="http://schemas.microsoft.com/office/drawing/2014/main" id="{3D036F2E-0D12-4DC0-BE94-BCA759BF1CAE}"/>
              </a:ext>
            </a:extLst>
          </p:cNvPr>
          <p:cNvSpPr>
            <a:spLocks noEditPoints="1"/>
          </p:cNvSpPr>
          <p:nvPr/>
        </p:nvSpPr>
        <p:spPr bwMode="auto">
          <a:xfrm>
            <a:off x="7780046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4AEB96-95F5-42EB-BF31-B0E05AA86328}"/>
              </a:ext>
            </a:extLst>
          </p:cNvPr>
          <p:cNvCxnSpPr/>
          <p:nvPr/>
        </p:nvCxnSpPr>
        <p:spPr>
          <a:xfrm>
            <a:off x="7682245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C315F3-A1B6-489A-A4C9-6F2037C1BF32}"/>
              </a:ext>
            </a:extLst>
          </p:cNvPr>
          <p:cNvCxnSpPr/>
          <p:nvPr/>
        </p:nvCxnSpPr>
        <p:spPr>
          <a:xfrm>
            <a:off x="7682245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C928317-43D3-4434-8B5E-4DD1047665D6}"/>
              </a:ext>
            </a:extLst>
          </p:cNvPr>
          <p:cNvSpPr txBox="1"/>
          <p:nvPr/>
        </p:nvSpPr>
        <p:spPr>
          <a:xfrm>
            <a:off x="10569300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37" name="Freeform 52">
            <a:extLst>
              <a:ext uri="{FF2B5EF4-FFF2-40B4-BE49-F238E27FC236}">
                <a16:creationId xmlns:a16="http://schemas.microsoft.com/office/drawing/2014/main" id="{FB3CF487-6296-4A15-9014-BC23E1FA8ECD}"/>
              </a:ext>
            </a:extLst>
          </p:cNvPr>
          <p:cNvSpPr>
            <a:spLocks noEditPoints="1"/>
          </p:cNvSpPr>
          <p:nvPr/>
        </p:nvSpPr>
        <p:spPr bwMode="auto">
          <a:xfrm>
            <a:off x="10057852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461F67-557B-4FD2-90EE-2E8B85A35D46}"/>
              </a:ext>
            </a:extLst>
          </p:cNvPr>
          <p:cNvCxnSpPr/>
          <p:nvPr/>
        </p:nvCxnSpPr>
        <p:spPr>
          <a:xfrm>
            <a:off x="9960051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955D05-A30D-4AC6-98AA-4AB869978907}"/>
              </a:ext>
            </a:extLst>
          </p:cNvPr>
          <p:cNvCxnSpPr/>
          <p:nvPr/>
        </p:nvCxnSpPr>
        <p:spPr>
          <a:xfrm>
            <a:off x="9960051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78EB0CB-D6AC-424D-86D5-47A8DE1FC854}"/>
              </a:ext>
            </a:extLst>
          </p:cNvPr>
          <p:cNvSpPr txBox="1"/>
          <p:nvPr/>
        </p:nvSpPr>
        <p:spPr>
          <a:xfrm>
            <a:off x="1899692" y="5156725"/>
            <a:ext cx="8392617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ever since the 1500s, when an unknown printer took a galley of type and scrambled it to make a type.</a:t>
            </a:r>
          </a:p>
        </p:txBody>
      </p:sp>
    </p:spTree>
    <p:extLst>
      <p:ext uri="{BB962C8B-B14F-4D97-AF65-F5344CB8AC3E}">
        <p14:creationId xmlns:p14="http://schemas.microsoft.com/office/powerpoint/2010/main" val="277220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5908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Company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Profile</a:t>
            </a:r>
          </a:p>
        </p:txBody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id="{62A4334B-FF50-4E9A-937C-AD7A35299CD7}"/>
              </a:ext>
            </a:extLst>
          </p:cNvPr>
          <p:cNvSpPr>
            <a:spLocks noEditPoints="1"/>
          </p:cNvSpPr>
          <p:nvPr/>
        </p:nvSpPr>
        <p:spPr bwMode="auto">
          <a:xfrm>
            <a:off x="3179528" y="2971800"/>
            <a:ext cx="1835956" cy="1854200"/>
          </a:xfrm>
          <a:custGeom>
            <a:avLst/>
            <a:gdLst>
              <a:gd name="T0" fmla="*/ 0 w 128"/>
              <a:gd name="T1" fmla="*/ 64 h 128"/>
              <a:gd name="T2" fmla="*/ 128 w 128"/>
              <a:gd name="T3" fmla="*/ 64 h 128"/>
              <a:gd name="T4" fmla="*/ 110 w 128"/>
              <a:gd name="T5" fmla="*/ 33 h 128"/>
              <a:gd name="T6" fmla="*/ 88 w 128"/>
              <a:gd name="T7" fmla="*/ 60 h 128"/>
              <a:gd name="T8" fmla="*/ 110 w 128"/>
              <a:gd name="T9" fmla="*/ 33 h 128"/>
              <a:gd name="T10" fmla="*/ 84 w 128"/>
              <a:gd name="T11" fmla="*/ 30 h 128"/>
              <a:gd name="T12" fmla="*/ 105 w 128"/>
              <a:gd name="T13" fmla="*/ 26 h 128"/>
              <a:gd name="T14" fmla="*/ 50 w 128"/>
              <a:gd name="T15" fmla="*/ 39 h 128"/>
              <a:gd name="T16" fmla="*/ 78 w 128"/>
              <a:gd name="T17" fmla="*/ 39 h 128"/>
              <a:gd name="T18" fmla="*/ 48 w 128"/>
              <a:gd name="T19" fmla="*/ 60 h 128"/>
              <a:gd name="T20" fmla="*/ 78 w 128"/>
              <a:gd name="T21" fmla="*/ 89 h 128"/>
              <a:gd name="T22" fmla="*/ 50 w 128"/>
              <a:gd name="T23" fmla="*/ 89 h 128"/>
              <a:gd name="T24" fmla="*/ 80 w 128"/>
              <a:gd name="T25" fmla="*/ 68 h 128"/>
              <a:gd name="T26" fmla="*/ 64 w 128"/>
              <a:gd name="T27" fmla="*/ 8 h 128"/>
              <a:gd name="T28" fmla="*/ 76 w 128"/>
              <a:gd name="T29" fmla="*/ 32 h 128"/>
              <a:gd name="T30" fmla="*/ 52 w 128"/>
              <a:gd name="T31" fmla="*/ 32 h 128"/>
              <a:gd name="T32" fmla="*/ 50 w 128"/>
              <a:gd name="T33" fmla="*/ 10 h 128"/>
              <a:gd name="T34" fmla="*/ 23 w 128"/>
              <a:gd name="T35" fmla="*/ 26 h 128"/>
              <a:gd name="T36" fmla="*/ 18 w 128"/>
              <a:gd name="T37" fmla="*/ 33 h 128"/>
              <a:gd name="T38" fmla="*/ 40 w 128"/>
              <a:gd name="T39" fmla="*/ 60 h 128"/>
              <a:gd name="T40" fmla="*/ 18 w 128"/>
              <a:gd name="T41" fmla="*/ 33 h 128"/>
              <a:gd name="T42" fmla="*/ 8 w 128"/>
              <a:gd name="T43" fmla="*/ 68 h 128"/>
              <a:gd name="T44" fmla="*/ 42 w 128"/>
              <a:gd name="T45" fmla="*/ 90 h 128"/>
              <a:gd name="T46" fmla="*/ 23 w 128"/>
              <a:gd name="T47" fmla="*/ 102 h 128"/>
              <a:gd name="T48" fmla="*/ 50 w 128"/>
              <a:gd name="T49" fmla="*/ 118 h 128"/>
              <a:gd name="T50" fmla="*/ 68 w 128"/>
              <a:gd name="T51" fmla="*/ 120 h 128"/>
              <a:gd name="T52" fmla="*/ 60 w 128"/>
              <a:gd name="T53" fmla="*/ 120 h 128"/>
              <a:gd name="T54" fmla="*/ 64 w 128"/>
              <a:gd name="T55" fmla="*/ 96 h 128"/>
              <a:gd name="T56" fmla="*/ 68 w 128"/>
              <a:gd name="T57" fmla="*/ 120 h 128"/>
              <a:gd name="T58" fmla="*/ 84 w 128"/>
              <a:gd name="T59" fmla="*/ 98 h 128"/>
              <a:gd name="T60" fmla="*/ 78 w 128"/>
              <a:gd name="T61" fmla="*/ 118 h 128"/>
              <a:gd name="T62" fmla="*/ 86 w 128"/>
              <a:gd name="T63" fmla="*/ 90 h 128"/>
              <a:gd name="T64" fmla="*/ 120 w 128"/>
              <a:gd name="T65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110" y="33"/>
                </a:moveTo>
                <a:cubicBezTo>
                  <a:pt x="116" y="41"/>
                  <a:pt x="119" y="50"/>
                  <a:pt x="120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53"/>
                  <a:pt x="87" y="45"/>
                  <a:pt x="86" y="38"/>
                </a:cubicBezTo>
                <a:cubicBezTo>
                  <a:pt x="94" y="37"/>
                  <a:pt x="103" y="35"/>
                  <a:pt x="110" y="33"/>
                </a:cubicBezTo>
                <a:close/>
                <a:moveTo>
                  <a:pt x="105" y="26"/>
                </a:moveTo>
                <a:cubicBezTo>
                  <a:pt x="98" y="28"/>
                  <a:pt x="91" y="29"/>
                  <a:pt x="84" y="30"/>
                </a:cubicBezTo>
                <a:cubicBezTo>
                  <a:pt x="83" y="23"/>
                  <a:pt x="80" y="16"/>
                  <a:pt x="78" y="10"/>
                </a:cubicBezTo>
                <a:cubicBezTo>
                  <a:pt x="88" y="12"/>
                  <a:pt x="98" y="18"/>
                  <a:pt x="105" y="26"/>
                </a:cubicBezTo>
                <a:close/>
                <a:moveTo>
                  <a:pt x="48" y="60"/>
                </a:moveTo>
                <a:cubicBezTo>
                  <a:pt x="48" y="53"/>
                  <a:pt x="49" y="46"/>
                  <a:pt x="50" y="39"/>
                </a:cubicBezTo>
                <a:cubicBezTo>
                  <a:pt x="55" y="40"/>
                  <a:pt x="59" y="40"/>
                  <a:pt x="64" y="40"/>
                </a:cubicBezTo>
                <a:cubicBezTo>
                  <a:pt x="69" y="40"/>
                  <a:pt x="73" y="40"/>
                  <a:pt x="78" y="39"/>
                </a:cubicBezTo>
                <a:cubicBezTo>
                  <a:pt x="79" y="46"/>
                  <a:pt x="80" y="53"/>
                  <a:pt x="80" y="60"/>
                </a:cubicBezTo>
                <a:lnTo>
                  <a:pt x="48" y="60"/>
                </a:lnTo>
                <a:close/>
                <a:moveTo>
                  <a:pt x="80" y="68"/>
                </a:moveTo>
                <a:cubicBezTo>
                  <a:pt x="80" y="75"/>
                  <a:pt x="79" y="82"/>
                  <a:pt x="78" y="89"/>
                </a:cubicBezTo>
                <a:cubicBezTo>
                  <a:pt x="73" y="88"/>
                  <a:pt x="69" y="88"/>
                  <a:pt x="64" y="88"/>
                </a:cubicBezTo>
                <a:cubicBezTo>
                  <a:pt x="59" y="88"/>
                  <a:pt x="55" y="88"/>
                  <a:pt x="50" y="89"/>
                </a:cubicBezTo>
                <a:cubicBezTo>
                  <a:pt x="49" y="82"/>
                  <a:pt x="48" y="75"/>
                  <a:pt x="48" y="68"/>
                </a:cubicBezTo>
                <a:lnTo>
                  <a:pt x="80" y="68"/>
                </a:lnTo>
                <a:close/>
                <a:moveTo>
                  <a:pt x="60" y="8"/>
                </a:moveTo>
                <a:cubicBezTo>
                  <a:pt x="61" y="8"/>
                  <a:pt x="63" y="8"/>
                  <a:pt x="64" y="8"/>
                </a:cubicBezTo>
                <a:cubicBezTo>
                  <a:pt x="65" y="8"/>
                  <a:pt x="67" y="8"/>
                  <a:pt x="68" y="8"/>
                </a:cubicBezTo>
                <a:cubicBezTo>
                  <a:pt x="71" y="15"/>
                  <a:pt x="74" y="23"/>
                  <a:pt x="76" y="32"/>
                </a:cubicBezTo>
                <a:cubicBezTo>
                  <a:pt x="72" y="32"/>
                  <a:pt x="68" y="32"/>
                  <a:pt x="64" y="32"/>
                </a:cubicBezTo>
                <a:cubicBezTo>
                  <a:pt x="60" y="32"/>
                  <a:pt x="56" y="32"/>
                  <a:pt x="52" y="32"/>
                </a:cubicBezTo>
                <a:cubicBezTo>
                  <a:pt x="54" y="23"/>
                  <a:pt x="57" y="15"/>
                  <a:pt x="60" y="8"/>
                </a:cubicBezTo>
                <a:close/>
                <a:moveTo>
                  <a:pt x="50" y="10"/>
                </a:moveTo>
                <a:cubicBezTo>
                  <a:pt x="48" y="16"/>
                  <a:pt x="45" y="23"/>
                  <a:pt x="44" y="30"/>
                </a:cubicBezTo>
                <a:cubicBezTo>
                  <a:pt x="37" y="29"/>
                  <a:pt x="30" y="28"/>
                  <a:pt x="23" y="26"/>
                </a:cubicBezTo>
                <a:cubicBezTo>
                  <a:pt x="30" y="18"/>
                  <a:pt x="40" y="12"/>
                  <a:pt x="50" y="10"/>
                </a:cubicBezTo>
                <a:close/>
                <a:moveTo>
                  <a:pt x="18" y="33"/>
                </a:moveTo>
                <a:cubicBezTo>
                  <a:pt x="25" y="35"/>
                  <a:pt x="34" y="37"/>
                  <a:pt x="42" y="38"/>
                </a:cubicBezTo>
                <a:cubicBezTo>
                  <a:pt x="41" y="45"/>
                  <a:pt x="40" y="53"/>
                  <a:pt x="40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50"/>
                  <a:pt x="12" y="41"/>
                  <a:pt x="18" y="33"/>
                </a:cubicBezTo>
                <a:close/>
                <a:moveTo>
                  <a:pt x="18" y="95"/>
                </a:moveTo>
                <a:cubicBezTo>
                  <a:pt x="12" y="87"/>
                  <a:pt x="9" y="78"/>
                  <a:pt x="8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75"/>
                  <a:pt x="41" y="83"/>
                  <a:pt x="42" y="90"/>
                </a:cubicBezTo>
                <a:cubicBezTo>
                  <a:pt x="34" y="91"/>
                  <a:pt x="25" y="93"/>
                  <a:pt x="18" y="95"/>
                </a:cubicBezTo>
                <a:close/>
                <a:moveTo>
                  <a:pt x="23" y="102"/>
                </a:moveTo>
                <a:cubicBezTo>
                  <a:pt x="30" y="100"/>
                  <a:pt x="37" y="99"/>
                  <a:pt x="44" y="98"/>
                </a:cubicBezTo>
                <a:cubicBezTo>
                  <a:pt x="45" y="105"/>
                  <a:pt x="48" y="112"/>
                  <a:pt x="50" y="118"/>
                </a:cubicBezTo>
                <a:cubicBezTo>
                  <a:pt x="40" y="116"/>
                  <a:pt x="30" y="110"/>
                  <a:pt x="23" y="102"/>
                </a:cubicBezTo>
                <a:close/>
                <a:moveTo>
                  <a:pt x="68" y="120"/>
                </a:moveTo>
                <a:cubicBezTo>
                  <a:pt x="67" y="120"/>
                  <a:pt x="65" y="120"/>
                  <a:pt x="64" y="120"/>
                </a:cubicBezTo>
                <a:cubicBezTo>
                  <a:pt x="63" y="120"/>
                  <a:pt x="61" y="120"/>
                  <a:pt x="60" y="120"/>
                </a:cubicBezTo>
                <a:cubicBezTo>
                  <a:pt x="57" y="113"/>
                  <a:pt x="54" y="105"/>
                  <a:pt x="52" y="96"/>
                </a:cubicBezTo>
                <a:cubicBezTo>
                  <a:pt x="56" y="96"/>
                  <a:pt x="60" y="96"/>
                  <a:pt x="64" y="96"/>
                </a:cubicBezTo>
                <a:cubicBezTo>
                  <a:pt x="68" y="96"/>
                  <a:pt x="72" y="96"/>
                  <a:pt x="76" y="96"/>
                </a:cubicBezTo>
                <a:cubicBezTo>
                  <a:pt x="74" y="105"/>
                  <a:pt x="71" y="113"/>
                  <a:pt x="68" y="120"/>
                </a:cubicBezTo>
                <a:close/>
                <a:moveTo>
                  <a:pt x="78" y="118"/>
                </a:moveTo>
                <a:cubicBezTo>
                  <a:pt x="80" y="112"/>
                  <a:pt x="83" y="105"/>
                  <a:pt x="84" y="98"/>
                </a:cubicBezTo>
                <a:cubicBezTo>
                  <a:pt x="91" y="99"/>
                  <a:pt x="98" y="100"/>
                  <a:pt x="105" y="102"/>
                </a:cubicBezTo>
                <a:cubicBezTo>
                  <a:pt x="98" y="110"/>
                  <a:pt x="88" y="116"/>
                  <a:pt x="78" y="118"/>
                </a:cubicBezTo>
                <a:close/>
                <a:moveTo>
                  <a:pt x="110" y="95"/>
                </a:moveTo>
                <a:cubicBezTo>
                  <a:pt x="103" y="93"/>
                  <a:pt x="94" y="91"/>
                  <a:pt x="86" y="90"/>
                </a:cubicBezTo>
                <a:cubicBezTo>
                  <a:pt x="87" y="83"/>
                  <a:pt x="88" y="75"/>
                  <a:pt x="88" y="68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19" y="78"/>
                  <a:pt x="116" y="87"/>
                  <a:pt x="110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45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3A4763-1DED-4D5D-9673-D368E54297F5}"/>
              </a:ext>
            </a:extLst>
          </p:cNvPr>
          <p:cNvSpPr txBox="1"/>
          <p:nvPr/>
        </p:nvSpPr>
        <p:spPr>
          <a:xfrm>
            <a:off x="586525" y="3293453"/>
            <a:ext cx="61125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 For Coming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A9ECFCF3-31E9-45ED-B7D3-66AE963A06DE}"/>
              </a:ext>
            </a:extLst>
          </p:cNvPr>
          <p:cNvSpPr/>
          <p:nvPr/>
        </p:nvSpPr>
        <p:spPr>
          <a:xfrm flipH="1">
            <a:off x="7130692" y="1721118"/>
            <a:ext cx="4269230" cy="426923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D511AFB-69BE-4EF8-A673-B9A70884D7B1}"/>
              </a:ext>
            </a:extLst>
          </p:cNvPr>
          <p:cNvSpPr/>
          <p:nvPr/>
        </p:nvSpPr>
        <p:spPr>
          <a:xfrm flipH="1">
            <a:off x="7771267" y="867653"/>
            <a:ext cx="2988080" cy="2988080"/>
          </a:xfrm>
          <a:custGeom>
            <a:avLst/>
            <a:gdLst>
              <a:gd name="connsiteX0" fmla="*/ 1558340 w 3116680"/>
              <a:gd name="connsiteY0" fmla="*/ 76200 h 3116680"/>
              <a:gd name="connsiteX1" fmla="*/ 76200 w 3116680"/>
              <a:gd name="connsiteY1" fmla="*/ 1558340 h 3116680"/>
              <a:gd name="connsiteX2" fmla="*/ 1558340 w 3116680"/>
              <a:gd name="connsiteY2" fmla="*/ 3040480 h 3116680"/>
              <a:gd name="connsiteX3" fmla="*/ 3040480 w 3116680"/>
              <a:gd name="connsiteY3" fmla="*/ 1558340 h 3116680"/>
              <a:gd name="connsiteX4" fmla="*/ 1558340 w 3116680"/>
              <a:gd name="connsiteY4" fmla="*/ 0 h 3116680"/>
              <a:gd name="connsiteX5" fmla="*/ 3116680 w 3116680"/>
              <a:gd name="connsiteY5" fmla="*/ 1558340 h 3116680"/>
              <a:gd name="connsiteX6" fmla="*/ 1558340 w 3116680"/>
              <a:gd name="connsiteY6" fmla="*/ 3116680 h 3116680"/>
              <a:gd name="connsiteX7" fmla="*/ 0 w 3116680"/>
              <a:gd name="connsiteY7" fmla="*/ 1558340 h 311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6680" h="3116680">
                <a:moveTo>
                  <a:pt x="1558340" y="76200"/>
                </a:moveTo>
                <a:lnTo>
                  <a:pt x="76200" y="1558340"/>
                </a:lnTo>
                <a:lnTo>
                  <a:pt x="1558340" y="3040480"/>
                </a:lnTo>
                <a:lnTo>
                  <a:pt x="3040480" y="1558340"/>
                </a:lnTo>
                <a:close/>
                <a:moveTo>
                  <a:pt x="1558340" y="0"/>
                </a:moveTo>
                <a:lnTo>
                  <a:pt x="3116680" y="1558340"/>
                </a:lnTo>
                <a:lnTo>
                  <a:pt x="1558340" y="3116680"/>
                </a:lnTo>
                <a:lnTo>
                  <a:pt x="0" y="1558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6F796A5-6455-4940-96A2-81E8E36EF38A}"/>
              </a:ext>
            </a:extLst>
          </p:cNvPr>
          <p:cNvSpPr/>
          <p:nvPr/>
        </p:nvSpPr>
        <p:spPr>
          <a:xfrm flipH="1">
            <a:off x="6864500" y="2948964"/>
            <a:ext cx="1813536" cy="1813536"/>
          </a:xfrm>
          <a:prstGeom prst="diamond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BDBD1-0CF2-41E1-811D-97B6316AF490}"/>
              </a:ext>
            </a:extLst>
          </p:cNvPr>
          <p:cNvSpPr/>
          <p:nvPr/>
        </p:nvSpPr>
        <p:spPr>
          <a:xfrm flipH="1">
            <a:off x="0" y="-2"/>
            <a:ext cx="4205884" cy="2311401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B689CA-F54D-4E93-8475-91591F016ED0}"/>
              </a:ext>
            </a:extLst>
          </p:cNvPr>
          <p:cNvSpPr/>
          <p:nvPr/>
        </p:nvSpPr>
        <p:spPr>
          <a:xfrm flipH="1">
            <a:off x="1547327" y="506"/>
            <a:ext cx="3234530" cy="1617266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27B0428-2878-47D9-8DA3-412D0932CA85}"/>
              </a:ext>
            </a:extLst>
          </p:cNvPr>
          <p:cNvSpPr/>
          <p:nvPr/>
        </p:nvSpPr>
        <p:spPr>
          <a:xfrm flipH="1">
            <a:off x="3" y="255"/>
            <a:ext cx="1258324" cy="981610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CA74C-50E6-401D-AF41-9EADCC6D274A}"/>
              </a:ext>
            </a:extLst>
          </p:cNvPr>
          <p:cNvSpPr txBox="1"/>
          <p:nvPr/>
        </p:nvSpPr>
        <p:spPr>
          <a:xfrm>
            <a:off x="717737" y="4427543"/>
            <a:ext cx="5883087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</p:spTree>
    <p:extLst>
      <p:ext uri="{BB962C8B-B14F-4D97-AF65-F5344CB8AC3E}">
        <p14:creationId xmlns:p14="http://schemas.microsoft.com/office/powerpoint/2010/main" val="410112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62A7C40-A7EC-44E6-AD9D-DF0BDFC1E2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6FFBE-701C-4721-B72E-48980B72E468}"/>
              </a:ext>
            </a:extLst>
          </p:cNvPr>
          <p:cNvSpPr txBox="1"/>
          <p:nvPr/>
        </p:nvSpPr>
        <p:spPr>
          <a:xfrm>
            <a:off x="636578" y="1292085"/>
            <a:ext cx="55419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About Company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401302D-D59C-463F-A549-8E861F4DDCFD}"/>
              </a:ext>
            </a:extLst>
          </p:cNvPr>
          <p:cNvSpPr/>
          <p:nvPr/>
        </p:nvSpPr>
        <p:spPr>
          <a:xfrm>
            <a:off x="6340596" y="147518"/>
            <a:ext cx="5851406" cy="3472246"/>
          </a:xfrm>
          <a:custGeom>
            <a:avLst/>
            <a:gdLst>
              <a:gd name="connsiteX0" fmla="*/ 2641173 w 5851406"/>
              <a:gd name="connsiteY0" fmla="*/ 0 h 3472246"/>
              <a:gd name="connsiteX1" fmla="*/ 5851406 w 5851406"/>
              <a:gd name="connsiteY1" fmla="*/ 3210233 h 3472246"/>
              <a:gd name="connsiteX2" fmla="*/ 5851406 w 5851406"/>
              <a:gd name="connsiteY2" fmla="*/ 3472246 h 3472246"/>
              <a:gd name="connsiteX3" fmla="*/ 2641173 w 5851406"/>
              <a:gd name="connsiteY3" fmla="*/ 262013 h 3472246"/>
              <a:gd name="connsiteX4" fmla="*/ 131007 w 5851406"/>
              <a:gd name="connsiteY4" fmla="*/ 2772180 h 3472246"/>
              <a:gd name="connsiteX5" fmla="*/ 0 w 5851406"/>
              <a:gd name="connsiteY5" fmla="*/ 2641173 h 3472246"/>
              <a:gd name="connsiteX6" fmla="*/ 2641173 w 5851406"/>
              <a:gd name="connsiteY6" fmla="*/ 0 h 347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1406" h="3472246">
                <a:moveTo>
                  <a:pt x="2641173" y="0"/>
                </a:moveTo>
                <a:lnTo>
                  <a:pt x="5851406" y="3210233"/>
                </a:lnTo>
                <a:lnTo>
                  <a:pt x="5851406" y="3472246"/>
                </a:lnTo>
                <a:lnTo>
                  <a:pt x="2641173" y="262013"/>
                </a:lnTo>
                <a:lnTo>
                  <a:pt x="131007" y="2772180"/>
                </a:lnTo>
                <a:lnTo>
                  <a:pt x="0" y="2641173"/>
                </a:lnTo>
                <a:lnTo>
                  <a:pt x="26411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1E92A14-1FAF-4F48-90F3-12ABF122F308}"/>
              </a:ext>
            </a:extLst>
          </p:cNvPr>
          <p:cNvSpPr/>
          <p:nvPr/>
        </p:nvSpPr>
        <p:spPr>
          <a:xfrm>
            <a:off x="3623433" y="2919698"/>
            <a:ext cx="2717163" cy="3938302"/>
          </a:xfrm>
          <a:custGeom>
            <a:avLst/>
            <a:gdLst>
              <a:gd name="connsiteX0" fmla="*/ 2586157 w 2717163"/>
              <a:gd name="connsiteY0" fmla="*/ 0 h 3938302"/>
              <a:gd name="connsiteX1" fmla="*/ 2717163 w 2717163"/>
              <a:gd name="connsiteY1" fmla="*/ 131006 h 3938302"/>
              <a:gd name="connsiteX2" fmla="*/ 262013 w 2717163"/>
              <a:gd name="connsiteY2" fmla="*/ 2586156 h 3938302"/>
              <a:gd name="connsiteX3" fmla="*/ 1614159 w 2717163"/>
              <a:gd name="connsiteY3" fmla="*/ 3938302 h 3938302"/>
              <a:gd name="connsiteX4" fmla="*/ 1352146 w 2717163"/>
              <a:gd name="connsiteY4" fmla="*/ 3938302 h 3938302"/>
              <a:gd name="connsiteX5" fmla="*/ 0 w 2717163"/>
              <a:gd name="connsiteY5" fmla="*/ 2586156 h 3938302"/>
              <a:gd name="connsiteX6" fmla="*/ 2586157 w 2717163"/>
              <a:gd name="connsiteY6" fmla="*/ 0 h 39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17163" h="3938302">
                <a:moveTo>
                  <a:pt x="2586157" y="0"/>
                </a:moveTo>
                <a:lnTo>
                  <a:pt x="2717163" y="131006"/>
                </a:lnTo>
                <a:lnTo>
                  <a:pt x="262013" y="2586156"/>
                </a:lnTo>
                <a:lnTo>
                  <a:pt x="1614159" y="3938302"/>
                </a:lnTo>
                <a:lnTo>
                  <a:pt x="1352146" y="3938302"/>
                </a:lnTo>
                <a:lnTo>
                  <a:pt x="0" y="2586156"/>
                </a:lnTo>
                <a:lnTo>
                  <a:pt x="25861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7265B4-B8E5-40BA-BF70-FA9389938617}"/>
              </a:ext>
            </a:extLst>
          </p:cNvPr>
          <p:cNvSpPr txBox="1"/>
          <p:nvPr/>
        </p:nvSpPr>
        <p:spPr>
          <a:xfrm>
            <a:off x="636578" y="2606221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DED3BF-C824-44D8-BC50-73DDFDCB7ECC}"/>
              </a:ext>
            </a:extLst>
          </p:cNvPr>
          <p:cNvSpPr txBox="1"/>
          <p:nvPr/>
        </p:nvSpPr>
        <p:spPr>
          <a:xfrm>
            <a:off x="729477" y="2919697"/>
            <a:ext cx="3652023" cy="16255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28" name="Freeform 41">
            <a:extLst>
              <a:ext uri="{FF2B5EF4-FFF2-40B4-BE49-F238E27FC236}">
                <a16:creationId xmlns:a16="http://schemas.microsoft.com/office/drawing/2014/main" id="{358D7757-FF22-443C-B51E-634E293FE091}"/>
              </a:ext>
            </a:extLst>
          </p:cNvPr>
          <p:cNvSpPr>
            <a:spLocks noEditPoints="1"/>
          </p:cNvSpPr>
          <p:nvPr/>
        </p:nvSpPr>
        <p:spPr bwMode="auto">
          <a:xfrm>
            <a:off x="733675" y="4941697"/>
            <a:ext cx="604493" cy="608483"/>
          </a:xfrm>
          <a:custGeom>
            <a:avLst/>
            <a:gdLst>
              <a:gd name="T0" fmla="*/ 112 w 128"/>
              <a:gd name="T1" fmla="*/ 0 h 128"/>
              <a:gd name="T2" fmla="*/ 68 w 128"/>
              <a:gd name="T3" fmla="*/ 12 h 128"/>
              <a:gd name="T4" fmla="*/ 60 w 128"/>
              <a:gd name="T5" fmla="*/ 12 h 128"/>
              <a:gd name="T6" fmla="*/ 16 w 128"/>
              <a:gd name="T7" fmla="*/ 0 h 128"/>
              <a:gd name="T8" fmla="*/ 0 w 128"/>
              <a:gd name="T9" fmla="*/ 16 h 128"/>
              <a:gd name="T10" fmla="*/ 0 w 128"/>
              <a:gd name="T11" fmla="*/ 100 h 128"/>
              <a:gd name="T12" fmla="*/ 16 w 128"/>
              <a:gd name="T13" fmla="*/ 116 h 128"/>
              <a:gd name="T14" fmla="*/ 60 w 128"/>
              <a:gd name="T15" fmla="*/ 128 h 128"/>
              <a:gd name="T16" fmla="*/ 68 w 128"/>
              <a:gd name="T17" fmla="*/ 128 h 128"/>
              <a:gd name="T18" fmla="*/ 112 w 128"/>
              <a:gd name="T19" fmla="*/ 116 h 128"/>
              <a:gd name="T20" fmla="*/ 128 w 128"/>
              <a:gd name="T21" fmla="*/ 100 h 128"/>
              <a:gd name="T22" fmla="*/ 128 w 128"/>
              <a:gd name="T23" fmla="*/ 16 h 128"/>
              <a:gd name="T24" fmla="*/ 112 w 128"/>
              <a:gd name="T25" fmla="*/ 0 h 128"/>
              <a:gd name="T26" fmla="*/ 60 w 128"/>
              <a:gd name="T27" fmla="*/ 120 h 128"/>
              <a:gd name="T28" fmla="*/ 16 w 128"/>
              <a:gd name="T29" fmla="*/ 108 h 128"/>
              <a:gd name="T30" fmla="*/ 8 w 128"/>
              <a:gd name="T31" fmla="*/ 100 h 128"/>
              <a:gd name="T32" fmla="*/ 8 w 128"/>
              <a:gd name="T33" fmla="*/ 16 h 128"/>
              <a:gd name="T34" fmla="*/ 16 w 128"/>
              <a:gd name="T35" fmla="*/ 8 h 128"/>
              <a:gd name="T36" fmla="*/ 60 w 128"/>
              <a:gd name="T37" fmla="*/ 20 h 128"/>
              <a:gd name="T38" fmla="*/ 60 w 128"/>
              <a:gd name="T39" fmla="*/ 120 h 128"/>
              <a:gd name="T40" fmla="*/ 120 w 128"/>
              <a:gd name="T41" fmla="*/ 100 h 128"/>
              <a:gd name="T42" fmla="*/ 112 w 128"/>
              <a:gd name="T43" fmla="*/ 108 h 128"/>
              <a:gd name="T44" fmla="*/ 68 w 128"/>
              <a:gd name="T45" fmla="*/ 120 h 128"/>
              <a:gd name="T46" fmla="*/ 68 w 128"/>
              <a:gd name="T47" fmla="*/ 20 h 128"/>
              <a:gd name="T48" fmla="*/ 112 w 128"/>
              <a:gd name="T49" fmla="*/ 8 h 128"/>
              <a:gd name="T50" fmla="*/ 120 w 128"/>
              <a:gd name="T51" fmla="*/ 16 h 128"/>
              <a:gd name="T52" fmla="*/ 120 w 128"/>
              <a:gd name="T53" fmla="*/ 10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8" h="128">
                <a:moveTo>
                  <a:pt x="112" y="0"/>
                </a:moveTo>
                <a:cubicBezTo>
                  <a:pt x="112" y="0"/>
                  <a:pt x="89" y="6"/>
                  <a:pt x="68" y="12"/>
                </a:cubicBezTo>
                <a:cubicBezTo>
                  <a:pt x="65" y="12"/>
                  <a:pt x="63" y="12"/>
                  <a:pt x="60" y="12"/>
                </a:cubicBezTo>
                <a:cubicBezTo>
                  <a:pt x="40" y="7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9"/>
                  <a:pt x="8" y="113"/>
                  <a:pt x="16" y="116"/>
                </a:cubicBezTo>
                <a:cubicBezTo>
                  <a:pt x="16" y="116"/>
                  <a:pt x="38" y="122"/>
                  <a:pt x="60" y="128"/>
                </a:cubicBezTo>
                <a:cubicBezTo>
                  <a:pt x="63" y="128"/>
                  <a:pt x="65" y="128"/>
                  <a:pt x="68" y="128"/>
                </a:cubicBezTo>
                <a:cubicBezTo>
                  <a:pt x="90" y="122"/>
                  <a:pt x="112" y="116"/>
                  <a:pt x="112" y="116"/>
                </a:cubicBezTo>
                <a:cubicBezTo>
                  <a:pt x="120" y="114"/>
                  <a:pt x="128" y="109"/>
                  <a:pt x="128" y="100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close/>
                <a:moveTo>
                  <a:pt x="60" y="120"/>
                </a:moveTo>
                <a:cubicBezTo>
                  <a:pt x="38" y="114"/>
                  <a:pt x="16" y="108"/>
                  <a:pt x="16" y="108"/>
                </a:cubicBezTo>
                <a:cubicBezTo>
                  <a:pt x="11" y="107"/>
                  <a:pt x="8" y="104"/>
                  <a:pt x="8" y="10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60" y="20"/>
                  <a:pt x="60" y="20"/>
                  <a:pt x="60" y="20"/>
                </a:cubicBezTo>
                <a:lnTo>
                  <a:pt x="60" y="120"/>
                </a:lnTo>
                <a:close/>
                <a:moveTo>
                  <a:pt x="120" y="100"/>
                </a:moveTo>
                <a:cubicBezTo>
                  <a:pt x="120" y="104"/>
                  <a:pt x="116" y="107"/>
                  <a:pt x="112" y="108"/>
                </a:cubicBezTo>
                <a:cubicBezTo>
                  <a:pt x="112" y="108"/>
                  <a:pt x="90" y="114"/>
                  <a:pt x="68" y="120"/>
                </a:cubicBezTo>
                <a:cubicBezTo>
                  <a:pt x="68" y="20"/>
                  <a:pt x="68" y="20"/>
                  <a:pt x="68" y="20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2"/>
                  <a:pt x="120" y="16"/>
                </a:cubicBezTo>
                <a:lnTo>
                  <a:pt x="120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500BFC-402C-44F7-9079-81FB7D3E7164}"/>
              </a:ext>
            </a:extLst>
          </p:cNvPr>
          <p:cNvSpPr txBox="1"/>
          <p:nvPr/>
        </p:nvSpPr>
        <p:spPr>
          <a:xfrm>
            <a:off x="1338168" y="5092049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Go View</a:t>
            </a:r>
          </a:p>
        </p:txBody>
      </p:sp>
    </p:spTree>
    <p:extLst>
      <p:ext uri="{BB962C8B-B14F-4D97-AF65-F5344CB8AC3E}">
        <p14:creationId xmlns:p14="http://schemas.microsoft.com/office/powerpoint/2010/main" val="218989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1ACF26F-1AA8-4377-AE36-DA8A23C07F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F9D908-87D8-4767-9857-06A11BDF723B}"/>
              </a:ext>
            </a:extLst>
          </p:cNvPr>
          <p:cNvSpPr/>
          <p:nvPr/>
        </p:nvSpPr>
        <p:spPr>
          <a:xfrm flipH="1" flipV="1">
            <a:off x="0" y="3238236"/>
            <a:ext cx="5851406" cy="3472246"/>
          </a:xfrm>
          <a:custGeom>
            <a:avLst/>
            <a:gdLst>
              <a:gd name="connsiteX0" fmla="*/ 2641173 w 5851406"/>
              <a:gd name="connsiteY0" fmla="*/ 0 h 3472246"/>
              <a:gd name="connsiteX1" fmla="*/ 5851406 w 5851406"/>
              <a:gd name="connsiteY1" fmla="*/ 3210233 h 3472246"/>
              <a:gd name="connsiteX2" fmla="*/ 5851406 w 5851406"/>
              <a:gd name="connsiteY2" fmla="*/ 3472246 h 3472246"/>
              <a:gd name="connsiteX3" fmla="*/ 2641173 w 5851406"/>
              <a:gd name="connsiteY3" fmla="*/ 262013 h 3472246"/>
              <a:gd name="connsiteX4" fmla="*/ 131007 w 5851406"/>
              <a:gd name="connsiteY4" fmla="*/ 2772180 h 3472246"/>
              <a:gd name="connsiteX5" fmla="*/ 0 w 5851406"/>
              <a:gd name="connsiteY5" fmla="*/ 2641173 h 3472246"/>
              <a:gd name="connsiteX6" fmla="*/ 2641173 w 5851406"/>
              <a:gd name="connsiteY6" fmla="*/ 0 h 347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1406" h="3472246">
                <a:moveTo>
                  <a:pt x="2641173" y="0"/>
                </a:moveTo>
                <a:lnTo>
                  <a:pt x="5851406" y="3210233"/>
                </a:lnTo>
                <a:lnTo>
                  <a:pt x="5851406" y="3472246"/>
                </a:lnTo>
                <a:lnTo>
                  <a:pt x="2641173" y="262013"/>
                </a:lnTo>
                <a:lnTo>
                  <a:pt x="131007" y="2772180"/>
                </a:lnTo>
                <a:lnTo>
                  <a:pt x="0" y="2641173"/>
                </a:lnTo>
                <a:lnTo>
                  <a:pt x="26411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8D6158F-ADBE-4AFB-A640-441071ACB88F}"/>
              </a:ext>
            </a:extLst>
          </p:cNvPr>
          <p:cNvSpPr/>
          <p:nvPr/>
        </p:nvSpPr>
        <p:spPr>
          <a:xfrm flipH="1" flipV="1">
            <a:off x="5851406" y="0"/>
            <a:ext cx="2717163" cy="3938302"/>
          </a:xfrm>
          <a:custGeom>
            <a:avLst/>
            <a:gdLst>
              <a:gd name="connsiteX0" fmla="*/ 2586157 w 2717163"/>
              <a:gd name="connsiteY0" fmla="*/ 0 h 3938302"/>
              <a:gd name="connsiteX1" fmla="*/ 2717163 w 2717163"/>
              <a:gd name="connsiteY1" fmla="*/ 131006 h 3938302"/>
              <a:gd name="connsiteX2" fmla="*/ 262013 w 2717163"/>
              <a:gd name="connsiteY2" fmla="*/ 2586156 h 3938302"/>
              <a:gd name="connsiteX3" fmla="*/ 1614159 w 2717163"/>
              <a:gd name="connsiteY3" fmla="*/ 3938302 h 3938302"/>
              <a:gd name="connsiteX4" fmla="*/ 1352146 w 2717163"/>
              <a:gd name="connsiteY4" fmla="*/ 3938302 h 3938302"/>
              <a:gd name="connsiteX5" fmla="*/ 0 w 2717163"/>
              <a:gd name="connsiteY5" fmla="*/ 2586156 h 3938302"/>
              <a:gd name="connsiteX6" fmla="*/ 2586157 w 2717163"/>
              <a:gd name="connsiteY6" fmla="*/ 0 h 39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17163" h="3938302">
                <a:moveTo>
                  <a:pt x="2586157" y="0"/>
                </a:moveTo>
                <a:lnTo>
                  <a:pt x="2717163" y="131006"/>
                </a:lnTo>
                <a:lnTo>
                  <a:pt x="262013" y="2586156"/>
                </a:lnTo>
                <a:lnTo>
                  <a:pt x="1614159" y="3938302"/>
                </a:lnTo>
                <a:lnTo>
                  <a:pt x="1352146" y="3938302"/>
                </a:lnTo>
                <a:lnTo>
                  <a:pt x="0" y="2586156"/>
                </a:lnTo>
                <a:lnTo>
                  <a:pt x="258615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13223-4AF1-4D15-B0DD-83DCA53E701F}"/>
              </a:ext>
            </a:extLst>
          </p:cNvPr>
          <p:cNvSpPr txBox="1"/>
          <p:nvPr/>
        </p:nvSpPr>
        <p:spPr>
          <a:xfrm>
            <a:off x="7961257" y="2080961"/>
            <a:ext cx="32079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Welcome</a:t>
            </a:r>
          </a:p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CF58A-4583-4FED-ACE7-C0569D185564}"/>
              </a:ext>
            </a:extLst>
          </p:cNvPr>
          <p:cNvSpPr txBox="1"/>
          <p:nvPr/>
        </p:nvSpPr>
        <p:spPr>
          <a:xfrm>
            <a:off x="5751457" y="4457382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03EA4-C22F-45B9-8792-407E99B0C12F}"/>
              </a:ext>
            </a:extLst>
          </p:cNvPr>
          <p:cNvSpPr txBox="1"/>
          <p:nvPr/>
        </p:nvSpPr>
        <p:spPr>
          <a:xfrm>
            <a:off x="5851406" y="4770858"/>
            <a:ext cx="585477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</p:spTree>
    <p:extLst>
      <p:ext uri="{BB962C8B-B14F-4D97-AF65-F5344CB8AC3E}">
        <p14:creationId xmlns:p14="http://schemas.microsoft.com/office/powerpoint/2010/main" val="230296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0895E-4839-47BD-A5A4-FC34379C1E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E507C3-BE77-4964-AA4B-24A2DC0E2CD6}"/>
              </a:ext>
            </a:extLst>
          </p:cNvPr>
          <p:cNvSpPr/>
          <p:nvPr/>
        </p:nvSpPr>
        <p:spPr>
          <a:xfrm flipH="1" flipV="1">
            <a:off x="3341418" y="0"/>
            <a:ext cx="3680050" cy="6858000"/>
          </a:xfrm>
          <a:custGeom>
            <a:avLst/>
            <a:gdLst>
              <a:gd name="connsiteX0" fmla="*/ 2824432 w 3680050"/>
              <a:gd name="connsiteY0" fmla="*/ 6858000 h 6858000"/>
              <a:gd name="connsiteX1" fmla="*/ 2532332 w 3680050"/>
              <a:gd name="connsiteY1" fmla="*/ 6858000 h 6858000"/>
              <a:gd name="connsiteX2" fmla="*/ 0 w 3680050"/>
              <a:gd name="connsiteY2" fmla="*/ 4325668 h 6858000"/>
              <a:gd name="connsiteX3" fmla="*/ 3385870 w 3680050"/>
              <a:gd name="connsiteY3" fmla="*/ 939800 h 6858000"/>
              <a:gd name="connsiteX4" fmla="*/ 3387950 w 3680050"/>
              <a:gd name="connsiteY4" fmla="*/ 939800 h 6858000"/>
              <a:gd name="connsiteX5" fmla="*/ 2448150 w 3680050"/>
              <a:gd name="connsiteY5" fmla="*/ 0 h 6858000"/>
              <a:gd name="connsiteX6" fmla="*/ 2740250 w 3680050"/>
              <a:gd name="connsiteY6" fmla="*/ 0 h 6858000"/>
              <a:gd name="connsiteX7" fmla="*/ 3680050 w 3680050"/>
              <a:gd name="connsiteY7" fmla="*/ 939800 h 6858000"/>
              <a:gd name="connsiteX8" fmla="*/ 3677970 w 3680050"/>
              <a:gd name="connsiteY8" fmla="*/ 939800 h 6858000"/>
              <a:gd name="connsiteX9" fmla="*/ 292100 w 3680050"/>
              <a:gd name="connsiteY9" fmla="*/ 43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0050" h="6858000">
                <a:moveTo>
                  <a:pt x="2824432" y="6858000"/>
                </a:moveTo>
                <a:lnTo>
                  <a:pt x="2532332" y="6858000"/>
                </a:lnTo>
                <a:lnTo>
                  <a:pt x="0" y="4325668"/>
                </a:lnTo>
                <a:lnTo>
                  <a:pt x="3385870" y="939800"/>
                </a:lnTo>
                <a:lnTo>
                  <a:pt x="3387950" y="939800"/>
                </a:lnTo>
                <a:lnTo>
                  <a:pt x="2448150" y="0"/>
                </a:lnTo>
                <a:lnTo>
                  <a:pt x="2740250" y="0"/>
                </a:lnTo>
                <a:lnTo>
                  <a:pt x="3680050" y="939800"/>
                </a:lnTo>
                <a:lnTo>
                  <a:pt x="3677970" y="939800"/>
                </a:lnTo>
                <a:lnTo>
                  <a:pt x="292100" y="43256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17D7E1-5784-4434-83B7-253D4C7233EB}"/>
              </a:ext>
            </a:extLst>
          </p:cNvPr>
          <p:cNvSpPr txBox="1"/>
          <p:nvPr/>
        </p:nvSpPr>
        <p:spPr>
          <a:xfrm>
            <a:off x="6003101" y="3485427"/>
            <a:ext cx="4174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Who We Are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769A0E-C410-4227-89AC-0D889CC30C05}"/>
              </a:ext>
            </a:extLst>
          </p:cNvPr>
          <p:cNvSpPr txBox="1"/>
          <p:nvPr/>
        </p:nvSpPr>
        <p:spPr>
          <a:xfrm>
            <a:off x="6003101" y="4799563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8717FE-2F52-42AD-8B8B-8030B16D93AD}"/>
              </a:ext>
            </a:extLst>
          </p:cNvPr>
          <p:cNvSpPr txBox="1"/>
          <p:nvPr/>
        </p:nvSpPr>
        <p:spPr>
          <a:xfrm>
            <a:off x="6096000" y="5113039"/>
            <a:ext cx="542353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9B8B59B-F0E1-42BC-BAD3-3A12514E4414}"/>
              </a:ext>
            </a:extLst>
          </p:cNvPr>
          <p:cNvSpPr/>
          <p:nvPr/>
        </p:nvSpPr>
        <p:spPr>
          <a:xfrm>
            <a:off x="3628570" y="0"/>
            <a:ext cx="6734313" cy="3367157"/>
          </a:xfrm>
          <a:custGeom>
            <a:avLst/>
            <a:gdLst>
              <a:gd name="connsiteX0" fmla="*/ 0 w 5623956"/>
              <a:gd name="connsiteY0" fmla="*/ 0 h 2811978"/>
              <a:gd name="connsiteX1" fmla="*/ 5623956 w 5623956"/>
              <a:gd name="connsiteY1" fmla="*/ 0 h 2811978"/>
              <a:gd name="connsiteX2" fmla="*/ 2811978 w 5623956"/>
              <a:gd name="connsiteY2" fmla="*/ 2811978 h 281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3956" h="2811978">
                <a:moveTo>
                  <a:pt x="0" y="0"/>
                </a:moveTo>
                <a:lnTo>
                  <a:pt x="5623956" y="0"/>
                </a:lnTo>
                <a:lnTo>
                  <a:pt x="2811978" y="2811978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648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CF279-157B-4478-A083-69807A6A54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02658F1-AB5D-4361-BB21-95AC62F46CBA}"/>
              </a:ext>
            </a:extLst>
          </p:cNvPr>
          <p:cNvSpPr/>
          <p:nvPr/>
        </p:nvSpPr>
        <p:spPr>
          <a:xfrm rot="5400000" flipH="1" flipV="1">
            <a:off x="5687033" y="-986817"/>
            <a:ext cx="5518150" cy="7491784"/>
          </a:xfrm>
          <a:custGeom>
            <a:avLst/>
            <a:gdLst>
              <a:gd name="connsiteX0" fmla="*/ 5518150 w 5518150"/>
              <a:gd name="connsiteY0" fmla="*/ 0 h 7491784"/>
              <a:gd name="connsiteX1" fmla="*/ 5518150 w 5518150"/>
              <a:gd name="connsiteY1" fmla="*/ 333830 h 7491784"/>
              <a:gd name="connsiteX2" fmla="*/ 333830 w 5518150"/>
              <a:gd name="connsiteY2" fmla="*/ 5518148 h 7491784"/>
              <a:gd name="connsiteX3" fmla="*/ 2307465 w 5518150"/>
              <a:gd name="connsiteY3" fmla="*/ 7491784 h 7491784"/>
              <a:gd name="connsiteX4" fmla="*/ 1973635 w 5518150"/>
              <a:gd name="connsiteY4" fmla="*/ 7491784 h 7491784"/>
              <a:gd name="connsiteX5" fmla="*/ 0 w 5518150"/>
              <a:gd name="connsiteY5" fmla="*/ 5518148 h 74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8150" h="7491784">
                <a:moveTo>
                  <a:pt x="5518150" y="0"/>
                </a:moveTo>
                <a:lnTo>
                  <a:pt x="5518150" y="333830"/>
                </a:lnTo>
                <a:lnTo>
                  <a:pt x="333830" y="5518148"/>
                </a:lnTo>
                <a:lnTo>
                  <a:pt x="2307465" y="7491784"/>
                </a:lnTo>
                <a:lnTo>
                  <a:pt x="1973635" y="7491784"/>
                </a:lnTo>
                <a:lnTo>
                  <a:pt x="0" y="55181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0C792-2AF6-4D0D-B7EF-10CF7BE391E8}"/>
              </a:ext>
            </a:extLst>
          </p:cNvPr>
          <p:cNvSpPr txBox="1"/>
          <p:nvPr/>
        </p:nvSpPr>
        <p:spPr>
          <a:xfrm>
            <a:off x="908587" y="1675730"/>
            <a:ext cx="4232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What We Do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E702C5-B4D8-4405-A2B8-8A539A3F1904}"/>
              </a:ext>
            </a:extLst>
          </p:cNvPr>
          <p:cNvSpPr txBox="1"/>
          <p:nvPr/>
        </p:nvSpPr>
        <p:spPr>
          <a:xfrm>
            <a:off x="1822987" y="3175175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154192-C13A-4165-9A34-528790DC712B}"/>
              </a:ext>
            </a:extLst>
          </p:cNvPr>
          <p:cNvSpPr txBox="1"/>
          <p:nvPr/>
        </p:nvSpPr>
        <p:spPr>
          <a:xfrm>
            <a:off x="1915887" y="3513729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46925-0CCC-41F3-A58D-1EC7463D9301}"/>
              </a:ext>
            </a:extLst>
          </p:cNvPr>
          <p:cNvSpPr txBox="1"/>
          <p:nvPr/>
        </p:nvSpPr>
        <p:spPr>
          <a:xfrm>
            <a:off x="1822987" y="4326203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8C0F5-CB99-46DA-A2D6-2F1207952A0D}"/>
              </a:ext>
            </a:extLst>
          </p:cNvPr>
          <p:cNvSpPr txBox="1"/>
          <p:nvPr/>
        </p:nvSpPr>
        <p:spPr>
          <a:xfrm>
            <a:off x="1915887" y="4664757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5" name="Freeform 30">
            <a:extLst>
              <a:ext uri="{FF2B5EF4-FFF2-40B4-BE49-F238E27FC236}">
                <a16:creationId xmlns:a16="http://schemas.microsoft.com/office/drawing/2014/main" id="{22EC75EF-B928-4756-BD89-5BFC9881A7BF}"/>
              </a:ext>
            </a:extLst>
          </p:cNvPr>
          <p:cNvSpPr>
            <a:spLocks noEditPoints="1"/>
          </p:cNvSpPr>
          <p:nvPr/>
        </p:nvSpPr>
        <p:spPr bwMode="auto">
          <a:xfrm>
            <a:off x="1115342" y="4437739"/>
            <a:ext cx="481013" cy="485775"/>
          </a:xfrm>
          <a:custGeom>
            <a:avLst/>
            <a:gdLst>
              <a:gd name="T0" fmla="*/ 64 w 128"/>
              <a:gd name="T1" fmla="*/ 80 h 128"/>
              <a:gd name="T2" fmla="*/ 68 w 128"/>
              <a:gd name="T3" fmla="*/ 76 h 128"/>
              <a:gd name="T4" fmla="*/ 68 w 128"/>
              <a:gd name="T5" fmla="*/ 28 h 128"/>
              <a:gd name="T6" fmla="*/ 64 w 128"/>
              <a:gd name="T7" fmla="*/ 24 h 128"/>
              <a:gd name="T8" fmla="*/ 60 w 128"/>
              <a:gd name="T9" fmla="*/ 28 h 128"/>
              <a:gd name="T10" fmla="*/ 60 w 128"/>
              <a:gd name="T11" fmla="*/ 76 h 128"/>
              <a:gd name="T12" fmla="*/ 64 w 128"/>
              <a:gd name="T13" fmla="*/ 80 h 128"/>
              <a:gd name="T14" fmla="*/ 88 w 128"/>
              <a:gd name="T15" fmla="*/ 80 h 128"/>
              <a:gd name="T16" fmla="*/ 92 w 128"/>
              <a:gd name="T17" fmla="*/ 76 h 128"/>
              <a:gd name="T18" fmla="*/ 92 w 128"/>
              <a:gd name="T19" fmla="*/ 40 h 128"/>
              <a:gd name="T20" fmla="*/ 88 w 128"/>
              <a:gd name="T21" fmla="*/ 36 h 128"/>
              <a:gd name="T22" fmla="*/ 84 w 128"/>
              <a:gd name="T23" fmla="*/ 40 h 128"/>
              <a:gd name="T24" fmla="*/ 84 w 128"/>
              <a:gd name="T25" fmla="*/ 76 h 128"/>
              <a:gd name="T26" fmla="*/ 88 w 128"/>
              <a:gd name="T27" fmla="*/ 80 h 128"/>
              <a:gd name="T28" fmla="*/ 40 w 128"/>
              <a:gd name="T29" fmla="*/ 80 h 128"/>
              <a:gd name="T30" fmla="*/ 44 w 128"/>
              <a:gd name="T31" fmla="*/ 76 h 128"/>
              <a:gd name="T32" fmla="*/ 44 w 128"/>
              <a:gd name="T33" fmla="*/ 60 h 128"/>
              <a:gd name="T34" fmla="*/ 40 w 128"/>
              <a:gd name="T35" fmla="*/ 56 h 128"/>
              <a:gd name="T36" fmla="*/ 36 w 128"/>
              <a:gd name="T37" fmla="*/ 60 h 128"/>
              <a:gd name="T38" fmla="*/ 36 w 128"/>
              <a:gd name="T39" fmla="*/ 76 h 128"/>
              <a:gd name="T40" fmla="*/ 40 w 128"/>
              <a:gd name="T41" fmla="*/ 80 h 128"/>
              <a:gd name="T42" fmla="*/ 0 w 128"/>
              <a:gd name="T43" fmla="*/ 0 h 128"/>
              <a:gd name="T44" fmla="*/ 0 w 128"/>
              <a:gd name="T45" fmla="*/ 8 h 128"/>
              <a:gd name="T46" fmla="*/ 8 w 128"/>
              <a:gd name="T47" fmla="*/ 8 h 128"/>
              <a:gd name="T48" fmla="*/ 8 w 128"/>
              <a:gd name="T49" fmla="*/ 84 h 128"/>
              <a:gd name="T50" fmla="*/ 24 w 128"/>
              <a:gd name="T51" fmla="*/ 100 h 128"/>
              <a:gd name="T52" fmla="*/ 48 w 128"/>
              <a:gd name="T53" fmla="*/ 100 h 128"/>
              <a:gd name="T54" fmla="*/ 32 w 128"/>
              <a:gd name="T55" fmla="*/ 128 h 128"/>
              <a:gd name="T56" fmla="*/ 44 w 128"/>
              <a:gd name="T57" fmla="*/ 128 h 128"/>
              <a:gd name="T58" fmla="*/ 60 w 128"/>
              <a:gd name="T59" fmla="*/ 100 h 128"/>
              <a:gd name="T60" fmla="*/ 68 w 128"/>
              <a:gd name="T61" fmla="*/ 100 h 128"/>
              <a:gd name="T62" fmla="*/ 84 w 128"/>
              <a:gd name="T63" fmla="*/ 128 h 128"/>
              <a:gd name="T64" fmla="*/ 96 w 128"/>
              <a:gd name="T65" fmla="*/ 128 h 128"/>
              <a:gd name="T66" fmla="*/ 80 w 128"/>
              <a:gd name="T67" fmla="*/ 100 h 128"/>
              <a:gd name="T68" fmla="*/ 104 w 128"/>
              <a:gd name="T69" fmla="*/ 100 h 128"/>
              <a:gd name="T70" fmla="*/ 120 w 128"/>
              <a:gd name="T71" fmla="*/ 84 h 128"/>
              <a:gd name="T72" fmla="*/ 120 w 128"/>
              <a:gd name="T73" fmla="*/ 8 h 128"/>
              <a:gd name="T74" fmla="*/ 128 w 128"/>
              <a:gd name="T75" fmla="*/ 8 h 128"/>
              <a:gd name="T76" fmla="*/ 128 w 128"/>
              <a:gd name="T77" fmla="*/ 0 h 128"/>
              <a:gd name="T78" fmla="*/ 0 w 128"/>
              <a:gd name="T79" fmla="*/ 0 h 128"/>
              <a:gd name="T80" fmla="*/ 112 w 128"/>
              <a:gd name="T81" fmla="*/ 84 h 128"/>
              <a:gd name="T82" fmla="*/ 104 w 128"/>
              <a:gd name="T83" fmla="*/ 92 h 128"/>
              <a:gd name="T84" fmla="*/ 24 w 128"/>
              <a:gd name="T85" fmla="*/ 92 h 128"/>
              <a:gd name="T86" fmla="*/ 16 w 128"/>
              <a:gd name="T87" fmla="*/ 84 h 128"/>
              <a:gd name="T88" fmla="*/ 16 w 128"/>
              <a:gd name="T89" fmla="*/ 8 h 128"/>
              <a:gd name="T90" fmla="*/ 112 w 128"/>
              <a:gd name="T91" fmla="*/ 8 h 128"/>
              <a:gd name="T92" fmla="*/ 112 w 128"/>
              <a:gd name="T93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8" h="128">
                <a:moveTo>
                  <a:pt x="64" y="80"/>
                </a:moveTo>
                <a:cubicBezTo>
                  <a:pt x="66" y="80"/>
                  <a:pt x="68" y="78"/>
                  <a:pt x="68" y="76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6"/>
                  <a:pt x="66" y="24"/>
                  <a:pt x="64" y="24"/>
                </a:cubicBezTo>
                <a:cubicBezTo>
                  <a:pt x="62" y="24"/>
                  <a:pt x="60" y="26"/>
                  <a:pt x="60" y="28"/>
                </a:cubicBezTo>
                <a:cubicBezTo>
                  <a:pt x="60" y="76"/>
                  <a:pt x="60" y="76"/>
                  <a:pt x="60" y="76"/>
                </a:cubicBezTo>
                <a:cubicBezTo>
                  <a:pt x="60" y="78"/>
                  <a:pt x="62" y="80"/>
                  <a:pt x="64" y="80"/>
                </a:cubicBezTo>
                <a:close/>
                <a:moveTo>
                  <a:pt x="88" y="80"/>
                </a:moveTo>
                <a:cubicBezTo>
                  <a:pt x="90" y="80"/>
                  <a:pt x="92" y="78"/>
                  <a:pt x="92" y="76"/>
                </a:cubicBezTo>
                <a:cubicBezTo>
                  <a:pt x="92" y="40"/>
                  <a:pt x="92" y="40"/>
                  <a:pt x="92" y="40"/>
                </a:cubicBezTo>
                <a:cubicBezTo>
                  <a:pt x="92" y="38"/>
                  <a:pt x="90" y="36"/>
                  <a:pt x="88" y="36"/>
                </a:cubicBezTo>
                <a:cubicBezTo>
                  <a:pt x="86" y="36"/>
                  <a:pt x="84" y="38"/>
                  <a:pt x="84" y="40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8"/>
                  <a:pt x="86" y="80"/>
                  <a:pt x="88" y="80"/>
                </a:cubicBezTo>
                <a:close/>
                <a:moveTo>
                  <a:pt x="40" y="80"/>
                </a:moveTo>
                <a:cubicBezTo>
                  <a:pt x="42" y="80"/>
                  <a:pt x="44" y="78"/>
                  <a:pt x="44" y="7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2" y="56"/>
                  <a:pt x="40" y="56"/>
                </a:cubicBezTo>
                <a:cubicBezTo>
                  <a:pt x="38" y="56"/>
                  <a:pt x="36" y="58"/>
                  <a:pt x="36" y="60"/>
                </a:cubicBezTo>
                <a:cubicBezTo>
                  <a:pt x="36" y="76"/>
                  <a:pt x="36" y="76"/>
                  <a:pt x="36" y="76"/>
                </a:cubicBezTo>
                <a:cubicBezTo>
                  <a:pt x="36" y="78"/>
                  <a:pt x="38" y="80"/>
                  <a:pt x="40" y="80"/>
                </a:cubicBezTo>
                <a:close/>
                <a:moveTo>
                  <a:pt x="0" y="0"/>
                </a:moveTo>
                <a:cubicBezTo>
                  <a:pt x="0" y="8"/>
                  <a:pt x="0" y="8"/>
                  <a:pt x="0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14"/>
                  <a:pt x="8" y="84"/>
                  <a:pt x="8" y="84"/>
                </a:cubicBezTo>
                <a:cubicBezTo>
                  <a:pt x="8" y="93"/>
                  <a:pt x="15" y="100"/>
                  <a:pt x="24" y="100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44" y="128"/>
                  <a:pt x="44" y="128"/>
                  <a:pt x="44" y="128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8" y="100"/>
                  <a:pt x="68" y="100"/>
                  <a:pt x="68" y="100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13" y="100"/>
                  <a:pt x="120" y="93"/>
                  <a:pt x="120" y="84"/>
                </a:cubicBezTo>
                <a:cubicBezTo>
                  <a:pt x="120" y="84"/>
                  <a:pt x="120" y="15"/>
                  <a:pt x="120" y="8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0"/>
                  <a:pt x="128" y="0"/>
                  <a:pt x="128" y="0"/>
                </a:cubicBezTo>
                <a:lnTo>
                  <a:pt x="0" y="0"/>
                </a:lnTo>
                <a:close/>
                <a:moveTo>
                  <a:pt x="112" y="84"/>
                </a:moveTo>
                <a:cubicBezTo>
                  <a:pt x="112" y="89"/>
                  <a:pt x="109" y="92"/>
                  <a:pt x="104" y="92"/>
                </a:cubicBezTo>
                <a:cubicBezTo>
                  <a:pt x="24" y="92"/>
                  <a:pt x="24" y="92"/>
                  <a:pt x="24" y="92"/>
                </a:cubicBezTo>
                <a:cubicBezTo>
                  <a:pt x="19" y="92"/>
                  <a:pt x="16" y="89"/>
                  <a:pt x="16" y="84"/>
                </a:cubicBezTo>
                <a:cubicBezTo>
                  <a:pt x="16" y="84"/>
                  <a:pt x="16" y="13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16"/>
                  <a:pt x="112" y="84"/>
                  <a:pt x="112" y="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0">
            <a:extLst>
              <a:ext uri="{FF2B5EF4-FFF2-40B4-BE49-F238E27FC236}">
                <a16:creationId xmlns:a16="http://schemas.microsoft.com/office/drawing/2014/main" id="{E44DCF59-CAE1-4276-93E9-FB596DC6AE03}"/>
              </a:ext>
            </a:extLst>
          </p:cNvPr>
          <p:cNvSpPr>
            <a:spLocks noEditPoints="1"/>
          </p:cNvSpPr>
          <p:nvPr/>
        </p:nvSpPr>
        <p:spPr bwMode="auto">
          <a:xfrm>
            <a:off x="1145505" y="3266704"/>
            <a:ext cx="420688" cy="484188"/>
          </a:xfrm>
          <a:custGeom>
            <a:avLst/>
            <a:gdLst>
              <a:gd name="T0" fmla="*/ 84 w 112"/>
              <a:gd name="T1" fmla="*/ 76 h 128"/>
              <a:gd name="T2" fmla="*/ 28 w 112"/>
              <a:gd name="T3" fmla="*/ 76 h 128"/>
              <a:gd name="T4" fmla="*/ 24 w 112"/>
              <a:gd name="T5" fmla="*/ 80 h 128"/>
              <a:gd name="T6" fmla="*/ 28 w 112"/>
              <a:gd name="T7" fmla="*/ 84 h 128"/>
              <a:gd name="T8" fmla="*/ 84 w 112"/>
              <a:gd name="T9" fmla="*/ 84 h 128"/>
              <a:gd name="T10" fmla="*/ 88 w 112"/>
              <a:gd name="T11" fmla="*/ 80 h 128"/>
              <a:gd name="T12" fmla="*/ 84 w 112"/>
              <a:gd name="T13" fmla="*/ 76 h 128"/>
              <a:gd name="T14" fmla="*/ 84 w 112"/>
              <a:gd name="T15" fmla="*/ 96 h 128"/>
              <a:gd name="T16" fmla="*/ 28 w 112"/>
              <a:gd name="T17" fmla="*/ 96 h 128"/>
              <a:gd name="T18" fmla="*/ 24 w 112"/>
              <a:gd name="T19" fmla="*/ 100 h 128"/>
              <a:gd name="T20" fmla="*/ 28 w 112"/>
              <a:gd name="T21" fmla="*/ 104 h 128"/>
              <a:gd name="T22" fmla="*/ 84 w 112"/>
              <a:gd name="T23" fmla="*/ 104 h 128"/>
              <a:gd name="T24" fmla="*/ 88 w 112"/>
              <a:gd name="T25" fmla="*/ 100 h 128"/>
              <a:gd name="T26" fmla="*/ 84 w 112"/>
              <a:gd name="T27" fmla="*/ 96 h 128"/>
              <a:gd name="T28" fmla="*/ 96 w 112"/>
              <a:gd name="T29" fmla="*/ 16 h 128"/>
              <a:gd name="T30" fmla="*/ 84 w 112"/>
              <a:gd name="T31" fmla="*/ 16 h 128"/>
              <a:gd name="T32" fmla="*/ 84 w 112"/>
              <a:gd name="T33" fmla="*/ 8 h 128"/>
              <a:gd name="T34" fmla="*/ 73 w 112"/>
              <a:gd name="T35" fmla="*/ 8 h 128"/>
              <a:gd name="T36" fmla="*/ 56 w 112"/>
              <a:gd name="T37" fmla="*/ 0 h 128"/>
              <a:gd name="T38" fmla="*/ 39 w 112"/>
              <a:gd name="T39" fmla="*/ 8 h 128"/>
              <a:gd name="T40" fmla="*/ 28 w 112"/>
              <a:gd name="T41" fmla="*/ 8 h 128"/>
              <a:gd name="T42" fmla="*/ 28 w 112"/>
              <a:gd name="T43" fmla="*/ 16 h 128"/>
              <a:gd name="T44" fmla="*/ 16 w 112"/>
              <a:gd name="T45" fmla="*/ 16 h 128"/>
              <a:gd name="T46" fmla="*/ 0 w 112"/>
              <a:gd name="T47" fmla="*/ 32 h 128"/>
              <a:gd name="T48" fmla="*/ 0 w 112"/>
              <a:gd name="T49" fmla="*/ 112 h 128"/>
              <a:gd name="T50" fmla="*/ 16 w 112"/>
              <a:gd name="T51" fmla="*/ 128 h 128"/>
              <a:gd name="T52" fmla="*/ 96 w 112"/>
              <a:gd name="T53" fmla="*/ 128 h 128"/>
              <a:gd name="T54" fmla="*/ 112 w 112"/>
              <a:gd name="T55" fmla="*/ 112 h 128"/>
              <a:gd name="T56" fmla="*/ 112 w 112"/>
              <a:gd name="T57" fmla="*/ 32 h 128"/>
              <a:gd name="T58" fmla="*/ 96 w 112"/>
              <a:gd name="T59" fmla="*/ 16 h 128"/>
              <a:gd name="T60" fmla="*/ 36 w 112"/>
              <a:gd name="T61" fmla="*/ 16 h 128"/>
              <a:gd name="T62" fmla="*/ 45 w 112"/>
              <a:gd name="T63" fmla="*/ 16 h 128"/>
              <a:gd name="T64" fmla="*/ 56 w 112"/>
              <a:gd name="T65" fmla="*/ 8 h 128"/>
              <a:gd name="T66" fmla="*/ 67 w 112"/>
              <a:gd name="T67" fmla="*/ 16 h 128"/>
              <a:gd name="T68" fmla="*/ 76 w 112"/>
              <a:gd name="T69" fmla="*/ 16 h 128"/>
              <a:gd name="T70" fmla="*/ 76 w 112"/>
              <a:gd name="T71" fmla="*/ 32 h 128"/>
              <a:gd name="T72" fmla="*/ 36 w 112"/>
              <a:gd name="T73" fmla="*/ 32 h 128"/>
              <a:gd name="T74" fmla="*/ 36 w 112"/>
              <a:gd name="T75" fmla="*/ 16 h 128"/>
              <a:gd name="T76" fmla="*/ 104 w 112"/>
              <a:gd name="T77" fmla="*/ 112 h 128"/>
              <a:gd name="T78" fmla="*/ 96 w 112"/>
              <a:gd name="T79" fmla="*/ 120 h 128"/>
              <a:gd name="T80" fmla="*/ 16 w 112"/>
              <a:gd name="T81" fmla="*/ 120 h 128"/>
              <a:gd name="T82" fmla="*/ 8 w 112"/>
              <a:gd name="T83" fmla="*/ 112 h 128"/>
              <a:gd name="T84" fmla="*/ 8 w 112"/>
              <a:gd name="T85" fmla="*/ 32 h 128"/>
              <a:gd name="T86" fmla="*/ 16 w 112"/>
              <a:gd name="T87" fmla="*/ 24 h 128"/>
              <a:gd name="T88" fmla="*/ 28 w 112"/>
              <a:gd name="T89" fmla="*/ 24 h 128"/>
              <a:gd name="T90" fmla="*/ 28 w 112"/>
              <a:gd name="T91" fmla="*/ 40 h 128"/>
              <a:gd name="T92" fmla="*/ 84 w 112"/>
              <a:gd name="T93" fmla="*/ 40 h 128"/>
              <a:gd name="T94" fmla="*/ 84 w 112"/>
              <a:gd name="T95" fmla="*/ 24 h 128"/>
              <a:gd name="T96" fmla="*/ 96 w 112"/>
              <a:gd name="T97" fmla="*/ 24 h 128"/>
              <a:gd name="T98" fmla="*/ 104 w 112"/>
              <a:gd name="T99" fmla="*/ 32 h 128"/>
              <a:gd name="T100" fmla="*/ 104 w 112"/>
              <a:gd name="T101" fmla="*/ 112 h 128"/>
              <a:gd name="T102" fmla="*/ 84 w 112"/>
              <a:gd name="T103" fmla="*/ 56 h 128"/>
              <a:gd name="T104" fmla="*/ 28 w 112"/>
              <a:gd name="T105" fmla="*/ 56 h 128"/>
              <a:gd name="T106" fmla="*/ 24 w 112"/>
              <a:gd name="T107" fmla="*/ 60 h 128"/>
              <a:gd name="T108" fmla="*/ 28 w 112"/>
              <a:gd name="T109" fmla="*/ 64 h 128"/>
              <a:gd name="T110" fmla="*/ 84 w 112"/>
              <a:gd name="T111" fmla="*/ 64 h 128"/>
              <a:gd name="T112" fmla="*/ 88 w 112"/>
              <a:gd name="T113" fmla="*/ 60 h 128"/>
              <a:gd name="T114" fmla="*/ 84 w 112"/>
              <a:gd name="T115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2" h="128">
                <a:moveTo>
                  <a:pt x="84" y="76"/>
                </a:moveTo>
                <a:cubicBezTo>
                  <a:pt x="28" y="76"/>
                  <a:pt x="28" y="76"/>
                  <a:pt x="28" y="76"/>
                </a:cubicBezTo>
                <a:cubicBezTo>
                  <a:pt x="26" y="76"/>
                  <a:pt x="24" y="78"/>
                  <a:pt x="24" y="80"/>
                </a:cubicBezTo>
                <a:cubicBezTo>
                  <a:pt x="24" y="82"/>
                  <a:pt x="26" y="84"/>
                  <a:pt x="28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6" y="84"/>
                  <a:pt x="88" y="82"/>
                  <a:pt x="88" y="80"/>
                </a:cubicBezTo>
                <a:cubicBezTo>
                  <a:pt x="88" y="78"/>
                  <a:pt x="86" y="76"/>
                  <a:pt x="84" y="76"/>
                </a:cubicBezTo>
                <a:close/>
                <a:moveTo>
                  <a:pt x="84" y="96"/>
                </a:moveTo>
                <a:cubicBezTo>
                  <a:pt x="28" y="96"/>
                  <a:pt x="28" y="96"/>
                  <a:pt x="28" y="96"/>
                </a:cubicBezTo>
                <a:cubicBezTo>
                  <a:pt x="26" y="96"/>
                  <a:pt x="24" y="98"/>
                  <a:pt x="24" y="100"/>
                </a:cubicBezTo>
                <a:cubicBezTo>
                  <a:pt x="24" y="102"/>
                  <a:pt x="26" y="104"/>
                  <a:pt x="28" y="104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6" y="104"/>
                  <a:pt x="88" y="102"/>
                  <a:pt x="88" y="100"/>
                </a:cubicBezTo>
                <a:cubicBezTo>
                  <a:pt x="88" y="98"/>
                  <a:pt x="86" y="96"/>
                  <a:pt x="84" y="96"/>
                </a:cubicBezTo>
                <a:close/>
                <a:moveTo>
                  <a:pt x="96" y="16"/>
                </a:moveTo>
                <a:cubicBezTo>
                  <a:pt x="84" y="16"/>
                  <a:pt x="84" y="16"/>
                  <a:pt x="84" y="16"/>
                </a:cubicBezTo>
                <a:cubicBezTo>
                  <a:pt x="84" y="8"/>
                  <a:pt x="84" y="8"/>
                  <a:pt x="84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0" y="3"/>
                  <a:pt x="63" y="0"/>
                  <a:pt x="56" y="0"/>
                </a:cubicBezTo>
                <a:cubicBezTo>
                  <a:pt x="49" y="0"/>
                  <a:pt x="42" y="3"/>
                  <a:pt x="39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16"/>
                  <a:pt x="28" y="16"/>
                  <a:pt x="2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105" y="128"/>
                  <a:pt x="112" y="121"/>
                  <a:pt x="112" y="112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12" y="23"/>
                  <a:pt x="105" y="16"/>
                  <a:pt x="96" y="16"/>
                </a:cubicBezTo>
                <a:close/>
                <a:moveTo>
                  <a:pt x="36" y="16"/>
                </a:moveTo>
                <a:cubicBezTo>
                  <a:pt x="45" y="16"/>
                  <a:pt x="45" y="16"/>
                  <a:pt x="45" y="16"/>
                </a:cubicBezTo>
                <a:cubicBezTo>
                  <a:pt x="45" y="12"/>
                  <a:pt x="50" y="8"/>
                  <a:pt x="56" y="8"/>
                </a:cubicBezTo>
                <a:cubicBezTo>
                  <a:pt x="62" y="8"/>
                  <a:pt x="67" y="12"/>
                  <a:pt x="67" y="16"/>
                </a:cubicBezTo>
                <a:cubicBezTo>
                  <a:pt x="76" y="16"/>
                  <a:pt x="76" y="16"/>
                  <a:pt x="76" y="16"/>
                </a:cubicBezTo>
                <a:cubicBezTo>
                  <a:pt x="76" y="32"/>
                  <a:pt x="76" y="32"/>
                  <a:pt x="76" y="32"/>
                </a:cubicBezTo>
                <a:cubicBezTo>
                  <a:pt x="36" y="32"/>
                  <a:pt x="36" y="32"/>
                  <a:pt x="36" y="32"/>
                </a:cubicBezTo>
                <a:lnTo>
                  <a:pt x="36" y="16"/>
                </a:lnTo>
                <a:close/>
                <a:moveTo>
                  <a:pt x="104" y="112"/>
                </a:moveTo>
                <a:cubicBezTo>
                  <a:pt x="104" y="116"/>
                  <a:pt x="100" y="120"/>
                  <a:pt x="96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40"/>
                  <a:pt x="28" y="40"/>
                  <a:pt x="28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4"/>
                  <a:pt x="84" y="24"/>
                  <a:pt x="84" y="24"/>
                </a:cubicBezTo>
                <a:cubicBezTo>
                  <a:pt x="96" y="24"/>
                  <a:pt x="96" y="24"/>
                  <a:pt x="96" y="24"/>
                </a:cubicBezTo>
                <a:cubicBezTo>
                  <a:pt x="100" y="24"/>
                  <a:pt x="104" y="28"/>
                  <a:pt x="104" y="32"/>
                </a:cubicBezTo>
                <a:lnTo>
                  <a:pt x="104" y="112"/>
                </a:lnTo>
                <a:close/>
                <a:moveTo>
                  <a:pt x="84" y="56"/>
                </a:moveTo>
                <a:cubicBezTo>
                  <a:pt x="28" y="56"/>
                  <a:pt x="28" y="56"/>
                  <a:pt x="28" y="56"/>
                </a:cubicBezTo>
                <a:cubicBezTo>
                  <a:pt x="26" y="56"/>
                  <a:pt x="24" y="58"/>
                  <a:pt x="24" y="60"/>
                </a:cubicBezTo>
                <a:cubicBezTo>
                  <a:pt x="24" y="62"/>
                  <a:pt x="26" y="64"/>
                  <a:pt x="28" y="64"/>
                </a:cubicBezTo>
                <a:cubicBezTo>
                  <a:pt x="84" y="64"/>
                  <a:pt x="84" y="64"/>
                  <a:pt x="84" y="64"/>
                </a:cubicBezTo>
                <a:cubicBezTo>
                  <a:pt x="86" y="64"/>
                  <a:pt x="88" y="62"/>
                  <a:pt x="88" y="60"/>
                </a:cubicBezTo>
                <a:cubicBezTo>
                  <a:pt x="88" y="58"/>
                  <a:pt x="86" y="56"/>
                  <a:pt x="84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A49BF2-A13F-41D2-810C-07E4E4F1B4A2}"/>
              </a:ext>
            </a:extLst>
          </p:cNvPr>
          <p:cNvSpPr/>
          <p:nvPr/>
        </p:nvSpPr>
        <p:spPr>
          <a:xfrm flipV="1">
            <a:off x="5102575" y="3175176"/>
            <a:ext cx="7089424" cy="3682824"/>
          </a:xfrm>
          <a:custGeom>
            <a:avLst/>
            <a:gdLst>
              <a:gd name="connsiteX0" fmla="*/ 3682824 w 7089424"/>
              <a:gd name="connsiteY0" fmla="*/ 3682824 h 3682824"/>
              <a:gd name="connsiteX1" fmla="*/ 7089424 w 7089424"/>
              <a:gd name="connsiteY1" fmla="*/ 276224 h 3682824"/>
              <a:gd name="connsiteX2" fmla="*/ 7089424 w 7089424"/>
              <a:gd name="connsiteY2" fmla="*/ 0 h 3682824"/>
              <a:gd name="connsiteX3" fmla="*/ 0 w 7089424"/>
              <a:gd name="connsiteY3" fmla="*/ 0 h 368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9424" h="3682824">
                <a:moveTo>
                  <a:pt x="3682824" y="3682824"/>
                </a:moveTo>
                <a:lnTo>
                  <a:pt x="7089424" y="276224"/>
                </a:lnTo>
                <a:lnTo>
                  <a:pt x="70894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611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FBB16-06CE-4C2E-B429-608B3457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C388A10-D86A-4678-9833-859F54572E29}"/>
              </a:ext>
            </a:extLst>
          </p:cNvPr>
          <p:cNvSpPr/>
          <p:nvPr/>
        </p:nvSpPr>
        <p:spPr>
          <a:xfrm flipH="1">
            <a:off x="3548264" y="-1"/>
            <a:ext cx="7154865" cy="6858001"/>
          </a:xfrm>
          <a:custGeom>
            <a:avLst/>
            <a:gdLst>
              <a:gd name="connsiteX0" fmla="*/ 293418 w 7154865"/>
              <a:gd name="connsiteY0" fmla="*/ 0 h 6858001"/>
              <a:gd name="connsiteX1" fmla="*/ 1318 w 7154865"/>
              <a:gd name="connsiteY1" fmla="*/ 0 h 6858001"/>
              <a:gd name="connsiteX2" fmla="*/ 0 w 7154865"/>
              <a:gd name="connsiteY2" fmla="*/ 1318 h 6858001"/>
              <a:gd name="connsiteX3" fmla="*/ 2162175 w 7154865"/>
              <a:gd name="connsiteY3" fmla="*/ 2163493 h 6858001"/>
              <a:gd name="connsiteX4" fmla="*/ 2162175 w 7154865"/>
              <a:gd name="connsiteY4" fmla="*/ 2163493 h 6858001"/>
              <a:gd name="connsiteX5" fmla="*/ 4694507 w 7154865"/>
              <a:gd name="connsiteY5" fmla="*/ 4695825 h 6858001"/>
              <a:gd name="connsiteX6" fmla="*/ 4700589 w 7154865"/>
              <a:gd name="connsiteY6" fmla="*/ 4695825 h 6858001"/>
              <a:gd name="connsiteX7" fmla="*/ 6862765 w 7154865"/>
              <a:gd name="connsiteY7" fmla="*/ 6858001 h 6858001"/>
              <a:gd name="connsiteX8" fmla="*/ 7154865 w 7154865"/>
              <a:gd name="connsiteY8" fmla="*/ 6858001 h 6858001"/>
              <a:gd name="connsiteX9" fmla="*/ 4992690 w 7154865"/>
              <a:gd name="connsiteY9" fmla="*/ 4695826 h 6858001"/>
              <a:gd name="connsiteX10" fmla="*/ 4992690 w 7154865"/>
              <a:gd name="connsiteY10" fmla="*/ 4695826 h 6858001"/>
              <a:gd name="connsiteX11" fmla="*/ 4622533 w 7154865"/>
              <a:gd name="connsiteY11" fmla="*/ 4325669 h 6858001"/>
              <a:gd name="connsiteX12" fmla="*/ 4623851 w 7154865"/>
              <a:gd name="connsiteY12" fmla="*/ 4324351 h 6858001"/>
              <a:gd name="connsiteX13" fmla="*/ 4621215 w 7154865"/>
              <a:gd name="connsiteY13" fmla="*/ 4324351 h 6858001"/>
              <a:gd name="connsiteX14" fmla="*/ 2460358 w 7154865"/>
              <a:gd name="connsiteY14" fmla="*/ 2163494 h 6858001"/>
              <a:gd name="connsiteX15" fmla="*/ 2461676 w 7154865"/>
              <a:gd name="connsiteY15" fmla="*/ 2162176 h 6858001"/>
              <a:gd name="connsiteX16" fmla="*/ 2455592 w 7154865"/>
              <a:gd name="connsiteY16" fmla="*/ 2162176 h 6858001"/>
              <a:gd name="connsiteX17" fmla="*/ 2455593 w 7154865"/>
              <a:gd name="connsiteY17" fmla="*/ 2162175 h 6858001"/>
              <a:gd name="connsiteX18" fmla="*/ 2452957 w 7154865"/>
              <a:gd name="connsiteY18" fmla="*/ 2162175 h 6858001"/>
              <a:gd name="connsiteX19" fmla="*/ 292100 w 7154865"/>
              <a:gd name="connsiteY19" fmla="*/ 131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54865" h="6858001">
                <a:moveTo>
                  <a:pt x="293418" y="0"/>
                </a:moveTo>
                <a:lnTo>
                  <a:pt x="1318" y="0"/>
                </a:lnTo>
                <a:lnTo>
                  <a:pt x="0" y="1318"/>
                </a:lnTo>
                <a:lnTo>
                  <a:pt x="2162175" y="2163493"/>
                </a:lnTo>
                <a:lnTo>
                  <a:pt x="2162175" y="2163493"/>
                </a:lnTo>
                <a:lnTo>
                  <a:pt x="4694507" y="4695825"/>
                </a:lnTo>
                <a:lnTo>
                  <a:pt x="4700589" y="4695825"/>
                </a:lnTo>
                <a:lnTo>
                  <a:pt x="6862765" y="6858001"/>
                </a:lnTo>
                <a:lnTo>
                  <a:pt x="7154865" y="6858001"/>
                </a:lnTo>
                <a:lnTo>
                  <a:pt x="4992690" y="4695826"/>
                </a:lnTo>
                <a:lnTo>
                  <a:pt x="4992690" y="4695826"/>
                </a:lnTo>
                <a:lnTo>
                  <a:pt x="4622533" y="4325669"/>
                </a:lnTo>
                <a:lnTo>
                  <a:pt x="4623851" y="4324351"/>
                </a:lnTo>
                <a:lnTo>
                  <a:pt x="4621215" y="4324351"/>
                </a:lnTo>
                <a:lnTo>
                  <a:pt x="2460358" y="2163494"/>
                </a:lnTo>
                <a:lnTo>
                  <a:pt x="2461676" y="2162176"/>
                </a:lnTo>
                <a:lnTo>
                  <a:pt x="2455592" y="2162176"/>
                </a:lnTo>
                <a:lnTo>
                  <a:pt x="2455593" y="2162175"/>
                </a:lnTo>
                <a:lnTo>
                  <a:pt x="2452957" y="2162175"/>
                </a:lnTo>
                <a:lnTo>
                  <a:pt x="292100" y="13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375E487-B45E-4F3B-A03D-BAAC1FA76AA7}"/>
              </a:ext>
            </a:extLst>
          </p:cNvPr>
          <p:cNvSpPr/>
          <p:nvPr/>
        </p:nvSpPr>
        <p:spPr>
          <a:xfrm flipH="1">
            <a:off x="3916564" y="2070100"/>
            <a:ext cx="4041240" cy="3911600"/>
          </a:xfrm>
          <a:custGeom>
            <a:avLst/>
            <a:gdLst>
              <a:gd name="connsiteX0" fmla="*/ 123558 w 4041240"/>
              <a:gd name="connsiteY0" fmla="*/ 0 h 3911600"/>
              <a:gd name="connsiteX1" fmla="*/ 0 w 4041240"/>
              <a:gd name="connsiteY1" fmla="*/ 0 h 3911600"/>
              <a:gd name="connsiteX2" fmla="*/ 92074 w 4041240"/>
              <a:gd name="connsiteY2" fmla="*/ 92074 h 3911600"/>
              <a:gd name="connsiteX3" fmla="*/ 94710 w 4041240"/>
              <a:gd name="connsiteY3" fmla="*/ 92074 h 3911600"/>
              <a:gd name="connsiteX4" fmla="*/ 94709 w 4041240"/>
              <a:gd name="connsiteY4" fmla="*/ 92075 h 3911600"/>
              <a:gd name="connsiteX5" fmla="*/ 100793 w 4041240"/>
              <a:gd name="connsiteY5" fmla="*/ 92075 h 3911600"/>
              <a:gd name="connsiteX6" fmla="*/ 99475 w 4041240"/>
              <a:gd name="connsiteY6" fmla="*/ 93393 h 3911600"/>
              <a:gd name="connsiteX7" fmla="*/ 2260332 w 4041240"/>
              <a:gd name="connsiteY7" fmla="*/ 2254250 h 3911600"/>
              <a:gd name="connsiteX8" fmla="*/ 2262968 w 4041240"/>
              <a:gd name="connsiteY8" fmla="*/ 2254250 h 3911600"/>
              <a:gd name="connsiteX9" fmla="*/ 2261650 w 4041240"/>
              <a:gd name="connsiteY9" fmla="*/ 2255568 h 3911600"/>
              <a:gd name="connsiteX10" fmla="*/ 2631807 w 4041240"/>
              <a:gd name="connsiteY10" fmla="*/ 2625725 h 3911600"/>
              <a:gd name="connsiteX11" fmla="*/ 3917682 w 4041240"/>
              <a:gd name="connsiteY11" fmla="*/ 3911600 h 3911600"/>
              <a:gd name="connsiteX12" fmla="*/ 4041240 w 4041240"/>
              <a:gd name="connsiteY12" fmla="*/ 3911600 h 3911600"/>
              <a:gd name="connsiteX13" fmla="*/ 2755365 w 4041240"/>
              <a:gd name="connsiteY13" fmla="*/ 2625725 h 3911600"/>
              <a:gd name="connsiteX14" fmla="*/ 2385208 w 4041240"/>
              <a:gd name="connsiteY14" fmla="*/ 2255568 h 3911600"/>
              <a:gd name="connsiteX15" fmla="*/ 2386526 w 4041240"/>
              <a:gd name="connsiteY15" fmla="*/ 2254250 h 3911600"/>
              <a:gd name="connsiteX16" fmla="*/ 2383890 w 4041240"/>
              <a:gd name="connsiteY16" fmla="*/ 2254250 h 3911600"/>
              <a:gd name="connsiteX17" fmla="*/ 223033 w 4041240"/>
              <a:gd name="connsiteY17" fmla="*/ 93393 h 3911600"/>
              <a:gd name="connsiteX18" fmla="*/ 224351 w 4041240"/>
              <a:gd name="connsiteY18" fmla="*/ 92075 h 3911600"/>
              <a:gd name="connsiteX19" fmla="*/ 218267 w 4041240"/>
              <a:gd name="connsiteY19" fmla="*/ 92075 h 3911600"/>
              <a:gd name="connsiteX20" fmla="*/ 218268 w 4041240"/>
              <a:gd name="connsiteY20" fmla="*/ 92074 h 3911600"/>
              <a:gd name="connsiteX21" fmla="*/ 215632 w 4041240"/>
              <a:gd name="connsiteY21" fmla="*/ 92074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041240" h="3911600">
                <a:moveTo>
                  <a:pt x="123558" y="0"/>
                </a:moveTo>
                <a:lnTo>
                  <a:pt x="0" y="0"/>
                </a:lnTo>
                <a:lnTo>
                  <a:pt x="92074" y="92074"/>
                </a:lnTo>
                <a:lnTo>
                  <a:pt x="94710" y="92074"/>
                </a:lnTo>
                <a:lnTo>
                  <a:pt x="94709" y="92075"/>
                </a:lnTo>
                <a:lnTo>
                  <a:pt x="100793" y="92075"/>
                </a:lnTo>
                <a:lnTo>
                  <a:pt x="99475" y="93393"/>
                </a:lnTo>
                <a:lnTo>
                  <a:pt x="2260332" y="2254250"/>
                </a:lnTo>
                <a:lnTo>
                  <a:pt x="2262968" y="2254250"/>
                </a:lnTo>
                <a:lnTo>
                  <a:pt x="2261650" y="2255568"/>
                </a:lnTo>
                <a:lnTo>
                  <a:pt x="2631807" y="2625725"/>
                </a:lnTo>
                <a:lnTo>
                  <a:pt x="3917682" y="3911600"/>
                </a:lnTo>
                <a:lnTo>
                  <a:pt x="4041240" y="3911600"/>
                </a:lnTo>
                <a:lnTo>
                  <a:pt x="2755365" y="2625725"/>
                </a:lnTo>
                <a:lnTo>
                  <a:pt x="2385208" y="2255568"/>
                </a:lnTo>
                <a:lnTo>
                  <a:pt x="2386526" y="2254250"/>
                </a:lnTo>
                <a:lnTo>
                  <a:pt x="2383890" y="2254250"/>
                </a:lnTo>
                <a:lnTo>
                  <a:pt x="223033" y="93393"/>
                </a:lnTo>
                <a:lnTo>
                  <a:pt x="224351" y="92075"/>
                </a:lnTo>
                <a:lnTo>
                  <a:pt x="218267" y="92075"/>
                </a:lnTo>
                <a:lnTo>
                  <a:pt x="218268" y="92074"/>
                </a:lnTo>
                <a:lnTo>
                  <a:pt x="215632" y="9207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BC757C-AD31-4A7A-AC7F-D3CB3AC96C1B}"/>
              </a:ext>
            </a:extLst>
          </p:cNvPr>
          <p:cNvSpPr txBox="1"/>
          <p:nvPr/>
        </p:nvSpPr>
        <p:spPr>
          <a:xfrm>
            <a:off x="8474845" y="2092218"/>
            <a:ext cx="28632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History</a:t>
            </a:r>
          </a:p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Timeline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054A50-91B6-4759-9761-444997586153}"/>
              </a:ext>
            </a:extLst>
          </p:cNvPr>
          <p:cNvSpPr txBox="1"/>
          <p:nvPr/>
        </p:nvSpPr>
        <p:spPr>
          <a:xfrm>
            <a:off x="6877379" y="4389014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+mj-lt"/>
              </a:rPr>
              <a:t>2017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0F9CF6-0344-48E2-A94A-037EB57EDA0D}"/>
              </a:ext>
            </a:extLst>
          </p:cNvPr>
          <p:cNvSpPr txBox="1"/>
          <p:nvPr/>
        </p:nvSpPr>
        <p:spPr>
          <a:xfrm>
            <a:off x="6970278" y="5096901"/>
            <a:ext cx="4367851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965C9E-ECAF-4498-A5E2-C00E8BD3989A}"/>
              </a:ext>
            </a:extLst>
          </p:cNvPr>
          <p:cNvGrpSpPr/>
          <p:nvPr/>
        </p:nvGrpSpPr>
        <p:grpSpPr>
          <a:xfrm>
            <a:off x="6970278" y="5928429"/>
            <a:ext cx="1511300" cy="307777"/>
            <a:chOff x="1714501" y="1039911"/>
            <a:chExt cx="1511300" cy="30777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8F0820E-1FF6-4236-877E-E5C8D7EEBA5F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C4D21E-3D51-4EA3-AE0E-C67E8192D9B2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92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30725-B86B-46C3-9D6D-94287872DD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49968F6-C0F3-479A-A795-4B6F858C75C4}"/>
              </a:ext>
            </a:extLst>
          </p:cNvPr>
          <p:cNvSpPr/>
          <p:nvPr/>
        </p:nvSpPr>
        <p:spPr>
          <a:xfrm flipH="1">
            <a:off x="3530443" y="0"/>
            <a:ext cx="4980940" cy="6858000"/>
          </a:xfrm>
          <a:custGeom>
            <a:avLst/>
            <a:gdLst>
              <a:gd name="connsiteX0" fmla="*/ 4980940 w 4980940"/>
              <a:gd name="connsiteY0" fmla="*/ 0 h 6858000"/>
              <a:gd name="connsiteX1" fmla="*/ 4688840 w 4980940"/>
              <a:gd name="connsiteY1" fmla="*/ 0 h 6858000"/>
              <a:gd name="connsiteX2" fmla="*/ 2159000 w 4980940"/>
              <a:gd name="connsiteY2" fmla="*/ 2529840 h 6858000"/>
              <a:gd name="connsiteX3" fmla="*/ 2164080 w 4980940"/>
              <a:gd name="connsiteY3" fmla="*/ 2529840 h 6858000"/>
              <a:gd name="connsiteX4" fmla="*/ 0 w 4980940"/>
              <a:gd name="connsiteY4" fmla="*/ 4693920 h 6858000"/>
              <a:gd name="connsiteX5" fmla="*/ 2164080 w 4980940"/>
              <a:gd name="connsiteY5" fmla="*/ 6858000 h 6858000"/>
              <a:gd name="connsiteX6" fmla="*/ 2456180 w 4980940"/>
              <a:gd name="connsiteY6" fmla="*/ 6858000 h 6858000"/>
              <a:gd name="connsiteX7" fmla="*/ 292100 w 4980940"/>
              <a:gd name="connsiteY7" fmla="*/ 4693920 h 6858000"/>
              <a:gd name="connsiteX8" fmla="*/ 2821940 w 4980940"/>
              <a:gd name="connsiteY8" fmla="*/ 2164080 h 6858000"/>
              <a:gd name="connsiteX9" fmla="*/ 2816860 w 4980940"/>
              <a:gd name="connsiteY9" fmla="*/ 21640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80940" h="6858000">
                <a:moveTo>
                  <a:pt x="4980940" y="0"/>
                </a:moveTo>
                <a:lnTo>
                  <a:pt x="4688840" y="0"/>
                </a:lnTo>
                <a:lnTo>
                  <a:pt x="2159000" y="2529840"/>
                </a:lnTo>
                <a:lnTo>
                  <a:pt x="2164080" y="2529840"/>
                </a:lnTo>
                <a:lnTo>
                  <a:pt x="0" y="4693920"/>
                </a:lnTo>
                <a:lnTo>
                  <a:pt x="2164080" y="6858000"/>
                </a:lnTo>
                <a:lnTo>
                  <a:pt x="2456180" y="6858000"/>
                </a:lnTo>
                <a:lnTo>
                  <a:pt x="292100" y="4693920"/>
                </a:lnTo>
                <a:lnTo>
                  <a:pt x="2821940" y="2164080"/>
                </a:lnTo>
                <a:lnTo>
                  <a:pt x="2816860" y="21640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7399A43-E656-4D1F-80F4-6F0A56AE0734}"/>
              </a:ext>
            </a:extLst>
          </p:cNvPr>
          <p:cNvSpPr/>
          <p:nvPr/>
        </p:nvSpPr>
        <p:spPr>
          <a:xfrm flipH="1">
            <a:off x="5878675" y="1600200"/>
            <a:ext cx="3223259" cy="4559300"/>
          </a:xfrm>
          <a:custGeom>
            <a:avLst/>
            <a:gdLst>
              <a:gd name="connsiteX0" fmla="*/ 3223259 w 3223259"/>
              <a:gd name="connsiteY0" fmla="*/ 0 h 4559300"/>
              <a:gd name="connsiteX1" fmla="*/ 3088640 w 3223259"/>
              <a:gd name="connsiteY1" fmla="*/ 0 h 4559300"/>
              <a:gd name="connsiteX2" fmla="*/ 2159000 w 3223259"/>
              <a:gd name="connsiteY2" fmla="*/ 929640 h 4559300"/>
              <a:gd name="connsiteX3" fmla="*/ 2164080 w 3223259"/>
              <a:gd name="connsiteY3" fmla="*/ 929640 h 4559300"/>
              <a:gd name="connsiteX4" fmla="*/ 0 w 3223259"/>
              <a:gd name="connsiteY4" fmla="*/ 3093720 h 4559300"/>
              <a:gd name="connsiteX5" fmla="*/ 1465580 w 3223259"/>
              <a:gd name="connsiteY5" fmla="*/ 4559300 h 4559300"/>
              <a:gd name="connsiteX6" fmla="*/ 1600199 w 3223259"/>
              <a:gd name="connsiteY6" fmla="*/ 4559300 h 4559300"/>
              <a:gd name="connsiteX7" fmla="*/ 134619 w 3223259"/>
              <a:gd name="connsiteY7" fmla="*/ 3093720 h 4559300"/>
              <a:gd name="connsiteX8" fmla="*/ 2298699 w 3223259"/>
              <a:gd name="connsiteY8" fmla="*/ 929640 h 4559300"/>
              <a:gd name="connsiteX9" fmla="*/ 2293619 w 3223259"/>
              <a:gd name="connsiteY9" fmla="*/ 92964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23259" h="4559300">
                <a:moveTo>
                  <a:pt x="3223259" y="0"/>
                </a:moveTo>
                <a:lnTo>
                  <a:pt x="3088640" y="0"/>
                </a:lnTo>
                <a:lnTo>
                  <a:pt x="2159000" y="929640"/>
                </a:lnTo>
                <a:lnTo>
                  <a:pt x="2164080" y="929640"/>
                </a:lnTo>
                <a:lnTo>
                  <a:pt x="0" y="3093720"/>
                </a:lnTo>
                <a:lnTo>
                  <a:pt x="1465580" y="4559300"/>
                </a:lnTo>
                <a:lnTo>
                  <a:pt x="1600199" y="4559300"/>
                </a:lnTo>
                <a:lnTo>
                  <a:pt x="134619" y="3093720"/>
                </a:lnTo>
                <a:lnTo>
                  <a:pt x="2298699" y="929640"/>
                </a:lnTo>
                <a:lnTo>
                  <a:pt x="2293619" y="9296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B3BC29-41F3-4937-9014-72D848E5E1DF}"/>
              </a:ext>
            </a:extLst>
          </p:cNvPr>
          <p:cNvSpPr txBox="1"/>
          <p:nvPr/>
        </p:nvSpPr>
        <p:spPr>
          <a:xfrm>
            <a:off x="857107" y="4186288"/>
            <a:ext cx="542353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988A9-DEF7-4C6D-BFEF-F7CBB5B40843}"/>
              </a:ext>
            </a:extLst>
          </p:cNvPr>
          <p:cNvSpPr txBox="1"/>
          <p:nvPr/>
        </p:nvSpPr>
        <p:spPr>
          <a:xfrm>
            <a:off x="780245" y="3478402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+mj-lt"/>
              </a:rPr>
              <a:t>2018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2C8CCB-58B7-4615-8F7D-A8AF8E81587E}"/>
              </a:ext>
            </a:extLst>
          </p:cNvPr>
          <p:cNvGrpSpPr/>
          <p:nvPr/>
        </p:nvGrpSpPr>
        <p:grpSpPr>
          <a:xfrm>
            <a:off x="857107" y="5554761"/>
            <a:ext cx="1511300" cy="307777"/>
            <a:chOff x="1714501" y="1039911"/>
            <a:chExt cx="1511300" cy="30777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4E80D3E-E447-4392-83FA-D26CB5E8CBBC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998892-4AE2-4F7B-9736-CE23FC948F07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02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965DB"/>
      </a:accent1>
      <a:accent2>
        <a:srgbClr val="648AF2"/>
      </a:accent2>
      <a:accent3>
        <a:srgbClr val="5DB1FD"/>
      </a:accent3>
      <a:accent4>
        <a:srgbClr val="13BECB"/>
      </a:accent4>
      <a:accent5>
        <a:srgbClr val="34DEEC"/>
      </a:accent5>
      <a:accent6>
        <a:srgbClr val="6FF9E0"/>
      </a:accent6>
      <a:hlink>
        <a:srgbClr val="0563C1"/>
      </a:hlink>
      <a:folHlink>
        <a:srgbClr val="954F72"/>
      </a:folHlink>
    </a:clrScheme>
    <a:fontScheme name="Custom 4">
      <a:majorFont>
        <a:latin typeface="Glacial Indifference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251</Words>
  <Application>Microsoft Office PowerPoint</Application>
  <PresentationFormat>Widescreen</PresentationFormat>
  <Paragraphs>124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Glacial Indifference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bachtiar nurhakim</dc:creator>
  <cp:lastModifiedBy>bachtiar nurhakim</cp:lastModifiedBy>
  <cp:revision>60</cp:revision>
  <dcterms:created xsi:type="dcterms:W3CDTF">2019-08-06T03:25:37Z</dcterms:created>
  <dcterms:modified xsi:type="dcterms:W3CDTF">2019-08-15T03:10:34Z</dcterms:modified>
</cp:coreProperties>
</file>